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4"/>
    <p:restoredTop sz="96391"/>
  </p:normalViewPr>
  <p:slideViewPr>
    <p:cSldViewPr snapToObjects="1">
      <p:cViewPr varScale="1">
        <p:scale>
          <a:sx n="62" d="100"/>
          <a:sy n="62" d="100"/>
        </p:scale>
        <p:origin x="1036" y="4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04453063011169"/>
          <c:y val="0.22128778696060181"/>
          <c:w val="0.82640105485916138"/>
          <c:h val="0.73241585493087769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국가</c:v>
                </c:pt>
              </c:strCache>
            </c:strRef>
          </c:tx>
          <c:dPt>
            <c:idx val="0"/>
            <c:bubble3D val="0"/>
            <c:spPr>
              <a:solidFill>
                <a:prstClr val="white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1-E042-4E10-8844-06BA2CAFF39E}"/>
              </c:ext>
            </c:extLst>
          </c:dPt>
          <c:dPt>
            <c:idx val="1"/>
            <c:bubble3D val="0"/>
            <c:spPr>
              <a:solidFill>
                <a:prstClr val="white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</a:ln>
            </c:spPr>
            <c:extLst>
              <c:ext xmlns:c16="http://schemas.microsoft.com/office/drawing/2014/chart" uri="{C3380CC4-5D6E-409C-BE32-E72D297353CC}">
                <c16:uniqueId val="{00000003-E042-4E10-8844-06BA2CAFF39E}"/>
              </c:ext>
            </c:extLst>
          </c:dPt>
          <c:dLbls>
            <c:dLbl>
              <c:idx val="1"/>
              <c:layout>
                <c:manualLayout>
                  <c:x val="-5.4968245327472687E-2"/>
                  <c:y val="0.301813125610351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42-4E10-8844-06BA2CAFF39E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2100" b="0" i="0">
                      <a:latin typeface="함초롬돋움"/>
                      <a:ea typeface="함초롬돋움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042-4E10-8844-06BA2CAFF39E}"/>
                </c:ext>
              </c:extLst>
            </c:dLbl>
            <c:txPr>
              <a:bodyPr/>
              <a:lstStyle/>
              <a:p>
                <a:pPr>
                  <a:defRPr sz="3100" b="0" i="0">
                    <a:latin typeface="함초롬돋움"/>
                    <a:ea typeface="함초롬돋움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기타</c:v>
                </c:pt>
                <c:pt idx="1">
                  <c:v>상위 10개국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42-4E10-8844-06BA2CAFF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/>
      </c:ofPieChart>
      <c:spPr>
        <a:noFill/>
        <a:ln w="9525" cap="flat" cmpd="sng" algn="ctr">
          <a:noFill/>
          <a:prstDash val="solid"/>
          <a:round/>
        </a:ln>
      </c:spPr>
    </c:plotArea>
    <c:legend>
      <c:legendPos val="t"/>
      <c:overlay val="0"/>
      <c:txPr>
        <a:bodyPr/>
        <a:lstStyle/>
        <a:p>
          <a:pPr>
            <a:defRPr>
              <a:solidFill>
                <a:prstClr val="white"/>
              </a:solidFill>
            </a:defRPr>
          </a:pPr>
          <a:endParaRPr lang="ko-KR"/>
        </a:p>
      </c:txPr>
    </c:legend>
    <c:plotVisOnly val="1"/>
    <c:dispBlanksAs val="gap"/>
    <c:showDLblsOverMax val="1"/>
  </c:chart>
  <c:spPr>
    <a:solidFill>
      <a:schemeClr val="accent1"/>
    </a:solidFill>
  </c:spPr>
  <c:txPr>
    <a:bodyPr/>
    <a:lstStyle/>
    <a:p>
      <a:pPr>
        <a:defRPr sz="1200">
          <a:ea typeface="함초롬돋움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7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F1-4703-9BF1-40FD48B88A1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F1-4703-9BF1-40FD48B88A1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F1-4703-9BF1-40FD48B88A15}"/>
              </c:ext>
            </c:extLst>
          </c:dPt>
          <c:dPt>
            <c:idx val="3"/>
            <c:invertIfNegative val="0"/>
            <c:bubble3D val="0"/>
            <c:spPr>
              <a:solidFill>
                <a:srgbClr val="5FD0D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F1-4703-9BF1-40FD48B88A15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AF1-4703-9BF1-40FD48B88A15}"/>
              </c:ext>
            </c:extLst>
          </c:dPt>
          <c:dLbls>
            <c:spPr>
              <a:noFill/>
              <a:ln w="9525">
                <a:noFill/>
              </a:ln>
              <a:effectLst/>
            </c:spPr>
            <c:txPr>
              <a:bodyPr rot="0" vert="horz"/>
              <a:lstStyle/>
              <a:p>
                <a:pPr>
                  <a:defRPr sz="10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AF1-4703-9BF1-40FD48B88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17829744"/>
        <c:axId val="427550992"/>
      </c:barChart>
      <c:catAx>
        <c:axId val="417829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lstStyle/>
          <a:p>
            <a:pPr>
              <a:defRPr sz="8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427550992"/>
        <c:crosses val="autoZero"/>
        <c:auto val="1"/>
        <c:lblAlgn val="ctr"/>
        <c:lblOffset val="100"/>
        <c:tickMarkSkip val="1"/>
        <c:noMultiLvlLbl val="0"/>
      </c:catAx>
      <c:valAx>
        <c:axId val="42755099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1782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4678AB1-E21A-43B6-BD14-C8BB7D8057D1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dex.go.kr/main.do?cate=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587500" y="1074057"/>
            <a:ext cx="9629647" cy="4746234"/>
            <a:chOff x="2085181" y="1407822"/>
            <a:chExt cx="7940064" cy="3913477"/>
          </a:xfrm>
          <a:solidFill>
            <a:schemeClr val="tx1">
              <a:alpha val="25000"/>
            </a:schemeClr>
          </a:solidFill>
          <a:effectLst/>
          <a:scene3d>
            <a:camera prst="orthographicFront">
              <a:rot lat="300000" lon="21594000" rev="0"/>
            </a:camera>
            <a:lightRig rig="threePt" dir="t"/>
          </a:scene3d>
        </p:grpSpPr>
        <p:grpSp>
          <p:nvGrpSpPr>
            <p:cNvPr id="11" name="그룹 10"/>
            <p:cNvGrpSpPr/>
            <p:nvPr/>
          </p:nvGrpSpPr>
          <p:grpSpPr>
            <a:xfrm>
              <a:off x="2085181" y="1407822"/>
              <a:ext cx="4743821" cy="3913477"/>
              <a:chOff x="1666081" y="1407822"/>
              <a:chExt cx="4743821" cy="3913477"/>
            </a:xfrm>
            <a:grpFill/>
          </p:grpSpPr>
          <p:sp>
            <p:nvSpPr>
              <p:cNvPr id="60" name="Freeform 14"/>
              <p:cNvSpPr/>
              <p:nvPr/>
            </p:nvSpPr>
            <p:spPr>
              <a:xfrm>
                <a:off x="2887309" y="3073132"/>
                <a:ext cx="11565" cy="1156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1 h 5"/>
                  <a:gd name="T4" fmla="*/ 5 w 5"/>
                  <a:gd name="T5" fmla="*/ 2 h 5"/>
                  <a:gd name="T6" fmla="*/ 5 w 5"/>
                  <a:gd name="T7" fmla="*/ 3 h 5"/>
                  <a:gd name="T8" fmla="*/ 3 w 5"/>
                  <a:gd name="T9" fmla="*/ 4 h 5"/>
                  <a:gd name="T10" fmla="*/ 2 w 5"/>
                  <a:gd name="T11" fmla="*/ 5 h 5"/>
                  <a:gd name="T12" fmla="*/ 1 w 5"/>
                  <a:gd name="T13" fmla="*/ 5 h 5"/>
                  <a:gd name="T14" fmla="*/ 0 w 5"/>
                  <a:gd name="T15" fmla="*/ 3 h 5"/>
                  <a:gd name="T16" fmla="*/ 1 w 5"/>
                  <a:gd name="T17" fmla="*/ 2 h 5"/>
                  <a:gd name="T18" fmla="*/ 2 w 5"/>
                  <a:gd name="T19" fmla="*/ 0 h 5"/>
                  <a:gd name="T20" fmla="*/ 3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1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>
              <a:xfrm>
                <a:off x="2780914" y="3093947"/>
                <a:ext cx="74014" cy="23129"/>
              </a:xfrm>
              <a:custGeom>
                <a:avLst/>
                <a:gdLst>
                  <a:gd name="T0" fmla="*/ 0 w 32"/>
                  <a:gd name="T1" fmla="*/ 0 h 10"/>
                  <a:gd name="T2" fmla="*/ 18 w 32"/>
                  <a:gd name="T3" fmla="*/ 5 h 10"/>
                  <a:gd name="T4" fmla="*/ 22 w 32"/>
                  <a:gd name="T5" fmla="*/ 5 h 10"/>
                  <a:gd name="T6" fmla="*/ 25 w 32"/>
                  <a:gd name="T7" fmla="*/ 5 h 10"/>
                  <a:gd name="T8" fmla="*/ 27 w 32"/>
                  <a:gd name="T9" fmla="*/ 6 h 10"/>
                  <a:gd name="T10" fmla="*/ 31 w 32"/>
                  <a:gd name="T11" fmla="*/ 7 h 10"/>
                  <a:gd name="T12" fmla="*/ 32 w 32"/>
                  <a:gd name="T13" fmla="*/ 9 h 10"/>
                  <a:gd name="T14" fmla="*/ 29 w 32"/>
                  <a:gd name="T15" fmla="*/ 10 h 10"/>
                  <a:gd name="T16" fmla="*/ 25 w 32"/>
                  <a:gd name="T17" fmla="*/ 10 h 10"/>
                  <a:gd name="T18" fmla="*/ 22 w 32"/>
                  <a:gd name="T19" fmla="*/ 10 h 10"/>
                  <a:gd name="T20" fmla="*/ 18 w 32"/>
                  <a:gd name="T21" fmla="*/ 10 h 10"/>
                  <a:gd name="T22" fmla="*/ 10 w 32"/>
                  <a:gd name="T23" fmla="*/ 8 h 10"/>
                  <a:gd name="T24" fmla="*/ 0 w 32"/>
                  <a:gd name="T25" fmla="*/ 6 h 10"/>
                  <a:gd name="T26" fmla="*/ 0 w 32"/>
                  <a:gd name="T27" fmla="*/ 4 h 10"/>
                  <a:gd name="T28" fmla="*/ 0 w 32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10">
                    <a:moveTo>
                      <a:pt x="0" y="0"/>
                    </a:moveTo>
                    <a:lnTo>
                      <a:pt x="18" y="5"/>
                    </a:lnTo>
                    <a:lnTo>
                      <a:pt x="22" y="5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31" y="7"/>
                    </a:lnTo>
                    <a:lnTo>
                      <a:pt x="32" y="9"/>
                    </a:lnTo>
                    <a:lnTo>
                      <a:pt x="29" y="10"/>
                    </a:lnTo>
                    <a:lnTo>
                      <a:pt x="25" y="10"/>
                    </a:lnTo>
                    <a:lnTo>
                      <a:pt x="22" y="10"/>
                    </a:lnTo>
                    <a:lnTo>
                      <a:pt x="18" y="10"/>
                    </a:lnTo>
                    <a:lnTo>
                      <a:pt x="1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6"/>
              <p:cNvSpPr/>
              <p:nvPr/>
            </p:nvSpPr>
            <p:spPr>
              <a:xfrm>
                <a:off x="4362959" y="3912725"/>
                <a:ext cx="60136" cy="120272"/>
              </a:xfrm>
              <a:custGeom>
                <a:avLst/>
                <a:gdLst>
                  <a:gd name="T0" fmla="*/ 0 w 26"/>
                  <a:gd name="T1" fmla="*/ 0 h 52"/>
                  <a:gd name="T2" fmla="*/ 3 w 26"/>
                  <a:gd name="T3" fmla="*/ 1 h 52"/>
                  <a:gd name="T4" fmla="*/ 7 w 26"/>
                  <a:gd name="T5" fmla="*/ 3 h 52"/>
                  <a:gd name="T6" fmla="*/ 10 w 26"/>
                  <a:gd name="T7" fmla="*/ 5 h 52"/>
                  <a:gd name="T8" fmla="*/ 12 w 26"/>
                  <a:gd name="T9" fmla="*/ 8 h 52"/>
                  <a:gd name="T10" fmla="*/ 19 w 26"/>
                  <a:gd name="T11" fmla="*/ 20 h 52"/>
                  <a:gd name="T12" fmla="*/ 25 w 26"/>
                  <a:gd name="T13" fmla="*/ 32 h 52"/>
                  <a:gd name="T14" fmla="*/ 26 w 26"/>
                  <a:gd name="T15" fmla="*/ 36 h 52"/>
                  <a:gd name="T16" fmla="*/ 26 w 26"/>
                  <a:gd name="T17" fmla="*/ 39 h 52"/>
                  <a:gd name="T18" fmla="*/ 25 w 26"/>
                  <a:gd name="T19" fmla="*/ 42 h 52"/>
                  <a:gd name="T20" fmla="*/ 24 w 26"/>
                  <a:gd name="T21" fmla="*/ 45 h 52"/>
                  <a:gd name="T22" fmla="*/ 15 w 26"/>
                  <a:gd name="T23" fmla="*/ 50 h 52"/>
                  <a:gd name="T24" fmla="*/ 5 w 26"/>
                  <a:gd name="T25" fmla="*/ 52 h 52"/>
                  <a:gd name="T26" fmla="*/ 0 w 26"/>
                  <a:gd name="T27" fmla="*/ 30 h 52"/>
                  <a:gd name="T28" fmla="*/ 0 w 26"/>
                  <a:gd name="T29" fmla="*/ 21 h 52"/>
                  <a:gd name="T30" fmla="*/ 1 w 26"/>
                  <a:gd name="T31" fmla="*/ 13 h 52"/>
                  <a:gd name="T32" fmla="*/ 3 w 26"/>
                  <a:gd name="T33" fmla="*/ 4 h 52"/>
                  <a:gd name="T34" fmla="*/ 0 w 26"/>
                  <a:gd name="T3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52">
                    <a:moveTo>
                      <a:pt x="0" y="0"/>
                    </a:moveTo>
                    <a:lnTo>
                      <a:pt x="3" y="1"/>
                    </a:lnTo>
                    <a:lnTo>
                      <a:pt x="7" y="3"/>
                    </a:lnTo>
                    <a:lnTo>
                      <a:pt x="10" y="5"/>
                    </a:lnTo>
                    <a:lnTo>
                      <a:pt x="12" y="8"/>
                    </a:lnTo>
                    <a:lnTo>
                      <a:pt x="19" y="20"/>
                    </a:lnTo>
                    <a:lnTo>
                      <a:pt x="25" y="32"/>
                    </a:lnTo>
                    <a:lnTo>
                      <a:pt x="26" y="36"/>
                    </a:lnTo>
                    <a:lnTo>
                      <a:pt x="26" y="39"/>
                    </a:lnTo>
                    <a:lnTo>
                      <a:pt x="25" y="42"/>
                    </a:lnTo>
                    <a:lnTo>
                      <a:pt x="24" y="45"/>
                    </a:lnTo>
                    <a:lnTo>
                      <a:pt x="15" y="50"/>
                    </a:lnTo>
                    <a:lnTo>
                      <a:pt x="5" y="52"/>
                    </a:lnTo>
                    <a:lnTo>
                      <a:pt x="0" y="30"/>
                    </a:lnTo>
                    <a:lnTo>
                      <a:pt x="0" y="21"/>
                    </a:lnTo>
                    <a:lnTo>
                      <a:pt x="1" y="13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7"/>
              <p:cNvSpPr/>
              <p:nvPr/>
            </p:nvSpPr>
            <p:spPr>
              <a:xfrm>
                <a:off x="4055340" y="1470270"/>
                <a:ext cx="87891" cy="83265"/>
              </a:xfrm>
              <a:custGeom>
                <a:avLst/>
                <a:gdLst>
                  <a:gd name="T0" fmla="*/ 9 w 38"/>
                  <a:gd name="T1" fmla="*/ 0 h 36"/>
                  <a:gd name="T2" fmla="*/ 11 w 38"/>
                  <a:gd name="T3" fmla="*/ 0 h 36"/>
                  <a:gd name="T4" fmla="*/ 13 w 38"/>
                  <a:gd name="T5" fmla="*/ 1 h 36"/>
                  <a:gd name="T6" fmla="*/ 14 w 38"/>
                  <a:gd name="T7" fmla="*/ 1 h 36"/>
                  <a:gd name="T8" fmla="*/ 14 w 38"/>
                  <a:gd name="T9" fmla="*/ 4 h 36"/>
                  <a:gd name="T10" fmla="*/ 15 w 38"/>
                  <a:gd name="T11" fmla="*/ 6 h 36"/>
                  <a:gd name="T12" fmla="*/ 15 w 38"/>
                  <a:gd name="T13" fmla="*/ 7 h 36"/>
                  <a:gd name="T14" fmla="*/ 21 w 38"/>
                  <a:gd name="T15" fmla="*/ 6 h 36"/>
                  <a:gd name="T16" fmla="*/ 28 w 38"/>
                  <a:gd name="T17" fmla="*/ 8 h 36"/>
                  <a:gd name="T18" fmla="*/ 36 w 38"/>
                  <a:gd name="T19" fmla="*/ 10 h 36"/>
                  <a:gd name="T20" fmla="*/ 38 w 38"/>
                  <a:gd name="T21" fmla="*/ 19 h 36"/>
                  <a:gd name="T22" fmla="*/ 29 w 38"/>
                  <a:gd name="T23" fmla="*/ 23 h 36"/>
                  <a:gd name="T24" fmla="*/ 18 w 38"/>
                  <a:gd name="T25" fmla="*/ 27 h 36"/>
                  <a:gd name="T26" fmla="*/ 12 w 38"/>
                  <a:gd name="T27" fmla="*/ 30 h 36"/>
                  <a:gd name="T28" fmla="*/ 6 w 38"/>
                  <a:gd name="T29" fmla="*/ 33 h 36"/>
                  <a:gd name="T30" fmla="*/ 0 w 38"/>
                  <a:gd name="T31" fmla="*/ 36 h 36"/>
                  <a:gd name="T32" fmla="*/ 0 w 38"/>
                  <a:gd name="T33" fmla="*/ 28 h 36"/>
                  <a:gd name="T34" fmla="*/ 0 w 38"/>
                  <a:gd name="T35" fmla="*/ 18 h 36"/>
                  <a:gd name="T36" fmla="*/ 2 w 38"/>
                  <a:gd name="T37" fmla="*/ 9 h 36"/>
                  <a:gd name="T38" fmla="*/ 6 w 38"/>
                  <a:gd name="T39" fmla="*/ 1 h 36"/>
                  <a:gd name="T40" fmla="*/ 7 w 38"/>
                  <a:gd name="T41" fmla="*/ 0 h 36"/>
                  <a:gd name="T42" fmla="*/ 9 w 38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36">
                    <a:moveTo>
                      <a:pt x="9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5" y="7"/>
                    </a:lnTo>
                    <a:lnTo>
                      <a:pt x="21" y="6"/>
                    </a:lnTo>
                    <a:lnTo>
                      <a:pt x="28" y="8"/>
                    </a:lnTo>
                    <a:lnTo>
                      <a:pt x="36" y="10"/>
                    </a:lnTo>
                    <a:lnTo>
                      <a:pt x="38" y="19"/>
                    </a:lnTo>
                    <a:lnTo>
                      <a:pt x="29" y="23"/>
                    </a:lnTo>
                    <a:lnTo>
                      <a:pt x="18" y="27"/>
                    </a:lnTo>
                    <a:lnTo>
                      <a:pt x="12" y="30"/>
                    </a:lnTo>
                    <a:lnTo>
                      <a:pt x="6" y="33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8"/>
              <p:cNvSpPr/>
              <p:nvPr/>
            </p:nvSpPr>
            <p:spPr>
              <a:xfrm>
                <a:off x="4971260" y="1641427"/>
                <a:ext cx="57824" cy="57824"/>
              </a:xfrm>
              <a:custGeom>
                <a:avLst/>
                <a:gdLst>
                  <a:gd name="T0" fmla="*/ 19 w 25"/>
                  <a:gd name="T1" fmla="*/ 0 h 25"/>
                  <a:gd name="T2" fmla="*/ 22 w 25"/>
                  <a:gd name="T3" fmla="*/ 4 h 25"/>
                  <a:gd name="T4" fmla="*/ 25 w 25"/>
                  <a:gd name="T5" fmla="*/ 9 h 25"/>
                  <a:gd name="T6" fmla="*/ 25 w 25"/>
                  <a:gd name="T7" fmla="*/ 25 h 25"/>
                  <a:gd name="T8" fmla="*/ 16 w 25"/>
                  <a:gd name="T9" fmla="*/ 23 h 25"/>
                  <a:gd name="T10" fmla="*/ 8 w 25"/>
                  <a:gd name="T11" fmla="*/ 17 h 25"/>
                  <a:gd name="T12" fmla="*/ 0 w 25"/>
                  <a:gd name="T13" fmla="*/ 19 h 25"/>
                  <a:gd name="T14" fmla="*/ 2 w 25"/>
                  <a:gd name="T15" fmla="*/ 16 h 25"/>
                  <a:gd name="T16" fmla="*/ 6 w 25"/>
                  <a:gd name="T17" fmla="*/ 14 h 25"/>
                  <a:gd name="T18" fmla="*/ 12 w 25"/>
                  <a:gd name="T19" fmla="*/ 1 h 25"/>
                  <a:gd name="T20" fmla="*/ 15 w 25"/>
                  <a:gd name="T21" fmla="*/ 1 h 25"/>
                  <a:gd name="T22" fmla="*/ 17 w 25"/>
                  <a:gd name="T23" fmla="*/ 0 h 25"/>
                  <a:gd name="T24" fmla="*/ 19 w 25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5">
                    <a:moveTo>
                      <a:pt x="19" y="0"/>
                    </a:moveTo>
                    <a:lnTo>
                      <a:pt x="22" y="4"/>
                    </a:lnTo>
                    <a:lnTo>
                      <a:pt x="25" y="9"/>
                    </a:lnTo>
                    <a:lnTo>
                      <a:pt x="25" y="25"/>
                    </a:lnTo>
                    <a:lnTo>
                      <a:pt x="16" y="23"/>
                    </a:lnTo>
                    <a:lnTo>
                      <a:pt x="8" y="17"/>
                    </a:lnTo>
                    <a:lnTo>
                      <a:pt x="0" y="19"/>
                    </a:lnTo>
                    <a:lnTo>
                      <a:pt x="2" y="16"/>
                    </a:lnTo>
                    <a:lnTo>
                      <a:pt x="6" y="14"/>
                    </a:lnTo>
                    <a:lnTo>
                      <a:pt x="12" y="1"/>
                    </a:lnTo>
                    <a:lnTo>
                      <a:pt x="15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9"/>
              <p:cNvSpPr/>
              <p:nvPr/>
            </p:nvSpPr>
            <p:spPr>
              <a:xfrm>
                <a:off x="5558744" y="2555035"/>
                <a:ext cx="106395" cy="263674"/>
              </a:xfrm>
              <a:custGeom>
                <a:avLst/>
                <a:gdLst>
                  <a:gd name="T0" fmla="*/ 9 w 46"/>
                  <a:gd name="T1" fmla="*/ 0 h 114"/>
                  <a:gd name="T2" fmla="*/ 11 w 46"/>
                  <a:gd name="T3" fmla="*/ 2 h 114"/>
                  <a:gd name="T4" fmla="*/ 13 w 46"/>
                  <a:gd name="T5" fmla="*/ 3 h 114"/>
                  <a:gd name="T6" fmla="*/ 14 w 46"/>
                  <a:gd name="T7" fmla="*/ 5 h 114"/>
                  <a:gd name="T8" fmla="*/ 16 w 46"/>
                  <a:gd name="T9" fmla="*/ 7 h 114"/>
                  <a:gd name="T10" fmla="*/ 18 w 46"/>
                  <a:gd name="T11" fmla="*/ 8 h 114"/>
                  <a:gd name="T12" fmla="*/ 22 w 46"/>
                  <a:gd name="T13" fmla="*/ 12 h 114"/>
                  <a:gd name="T14" fmla="*/ 26 w 46"/>
                  <a:gd name="T15" fmla="*/ 16 h 114"/>
                  <a:gd name="T16" fmla="*/ 26 w 46"/>
                  <a:gd name="T17" fmla="*/ 42 h 114"/>
                  <a:gd name="T18" fmla="*/ 26 w 46"/>
                  <a:gd name="T19" fmla="*/ 50 h 114"/>
                  <a:gd name="T20" fmla="*/ 28 w 46"/>
                  <a:gd name="T21" fmla="*/ 57 h 114"/>
                  <a:gd name="T22" fmla="*/ 30 w 46"/>
                  <a:gd name="T23" fmla="*/ 65 h 114"/>
                  <a:gd name="T24" fmla="*/ 21 w 46"/>
                  <a:gd name="T25" fmla="*/ 67 h 114"/>
                  <a:gd name="T26" fmla="*/ 22 w 46"/>
                  <a:gd name="T27" fmla="*/ 78 h 114"/>
                  <a:gd name="T28" fmla="*/ 25 w 46"/>
                  <a:gd name="T29" fmla="*/ 88 h 114"/>
                  <a:gd name="T30" fmla="*/ 35 w 46"/>
                  <a:gd name="T31" fmla="*/ 96 h 114"/>
                  <a:gd name="T32" fmla="*/ 46 w 46"/>
                  <a:gd name="T33" fmla="*/ 101 h 114"/>
                  <a:gd name="T34" fmla="*/ 44 w 46"/>
                  <a:gd name="T35" fmla="*/ 102 h 114"/>
                  <a:gd name="T36" fmla="*/ 41 w 46"/>
                  <a:gd name="T37" fmla="*/ 102 h 114"/>
                  <a:gd name="T38" fmla="*/ 39 w 46"/>
                  <a:gd name="T39" fmla="*/ 103 h 114"/>
                  <a:gd name="T40" fmla="*/ 37 w 46"/>
                  <a:gd name="T41" fmla="*/ 104 h 114"/>
                  <a:gd name="T42" fmla="*/ 36 w 46"/>
                  <a:gd name="T43" fmla="*/ 105 h 114"/>
                  <a:gd name="T44" fmla="*/ 35 w 46"/>
                  <a:gd name="T45" fmla="*/ 106 h 114"/>
                  <a:gd name="T46" fmla="*/ 34 w 46"/>
                  <a:gd name="T47" fmla="*/ 109 h 114"/>
                  <a:gd name="T48" fmla="*/ 34 w 46"/>
                  <a:gd name="T49" fmla="*/ 111 h 114"/>
                  <a:gd name="T50" fmla="*/ 35 w 46"/>
                  <a:gd name="T51" fmla="*/ 114 h 114"/>
                  <a:gd name="T52" fmla="*/ 33 w 46"/>
                  <a:gd name="T53" fmla="*/ 112 h 114"/>
                  <a:gd name="T54" fmla="*/ 29 w 46"/>
                  <a:gd name="T55" fmla="*/ 110 h 114"/>
                  <a:gd name="T56" fmla="*/ 28 w 46"/>
                  <a:gd name="T57" fmla="*/ 106 h 114"/>
                  <a:gd name="T58" fmla="*/ 23 w 46"/>
                  <a:gd name="T59" fmla="*/ 97 h 114"/>
                  <a:gd name="T60" fmla="*/ 18 w 46"/>
                  <a:gd name="T61" fmla="*/ 87 h 114"/>
                  <a:gd name="T62" fmla="*/ 12 w 46"/>
                  <a:gd name="T63" fmla="*/ 78 h 114"/>
                  <a:gd name="T64" fmla="*/ 10 w 46"/>
                  <a:gd name="T65" fmla="*/ 66 h 114"/>
                  <a:gd name="T66" fmla="*/ 7 w 46"/>
                  <a:gd name="T67" fmla="*/ 54 h 114"/>
                  <a:gd name="T68" fmla="*/ 9 w 46"/>
                  <a:gd name="T69" fmla="*/ 43 h 114"/>
                  <a:gd name="T70" fmla="*/ 3 w 46"/>
                  <a:gd name="T71" fmla="*/ 40 h 114"/>
                  <a:gd name="T72" fmla="*/ 2 w 46"/>
                  <a:gd name="T73" fmla="*/ 31 h 114"/>
                  <a:gd name="T74" fmla="*/ 3 w 46"/>
                  <a:gd name="T75" fmla="*/ 21 h 114"/>
                  <a:gd name="T76" fmla="*/ 0 w 46"/>
                  <a:gd name="T77" fmla="*/ 18 h 114"/>
                  <a:gd name="T78" fmla="*/ 4 w 46"/>
                  <a:gd name="T79" fmla="*/ 14 h 114"/>
                  <a:gd name="T80" fmla="*/ 9 w 46"/>
                  <a:gd name="T81" fmla="*/ 15 h 114"/>
                  <a:gd name="T82" fmla="*/ 11 w 46"/>
                  <a:gd name="T83" fmla="*/ 8 h 114"/>
                  <a:gd name="T84" fmla="*/ 9 w 46"/>
                  <a:gd name="T85" fmla="*/ 7 h 114"/>
                  <a:gd name="T86" fmla="*/ 6 w 46"/>
                  <a:gd name="T87" fmla="*/ 6 h 114"/>
                  <a:gd name="T88" fmla="*/ 4 w 46"/>
                  <a:gd name="T89" fmla="*/ 4 h 114"/>
                  <a:gd name="T90" fmla="*/ 3 w 46"/>
                  <a:gd name="T91" fmla="*/ 3 h 114"/>
                  <a:gd name="T92" fmla="*/ 5 w 46"/>
                  <a:gd name="T93" fmla="*/ 0 h 114"/>
                  <a:gd name="T94" fmla="*/ 9 w 46"/>
                  <a:gd name="T9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6" h="114">
                    <a:moveTo>
                      <a:pt x="9" y="0"/>
                    </a:moveTo>
                    <a:lnTo>
                      <a:pt x="11" y="2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6" y="7"/>
                    </a:lnTo>
                    <a:lnTo>
                      <a:pt x="18" y="8"/>
                    </a:lnTo>
                    <a:lnTo>
                      <a:pt x="22" y="12"/>
                    </a:lnTo>
                    <a:lnTo>
                      <a:pt x="26" y="16"/>
                    </a:lnTo>
                    <a:lnTo>
                      <a:pt x="26" y="42"/>
                    </a:lnTo>
                    <a:lnTo>
                      <a:pt x="26" y="50"/>
                    </a:lnTo>
                    <a:lnTo>
                      <a:pt x="28" y="57"/>
                    </a:lnTo>
                    <a:lnTo>
                      <a:pt x="30" y="65"/>
                    </a:lnTo>
                    <a:lnTo>
                      <a:pt x="21" y="67"/>
                    </a:lnTo>
                    <a:lnTo>
                      <a:pt x="22" y="78"/>
                    </a:lnTo>
                    <a:lnTo>
                      <a:pt x="25" y="88"/>
                    </a:lnTo>
                    <a:lnTo>
                      <a:pt x="35" y="96"/>
                    </a:lnTo>
                    <a:lnTo>
                      <a:pt x="46" y="101"/>
                    </a:lnTo>
                    <a:lnTo>
                      <a:pt x="44" y="102"/>
                    </a:lnTo>
                    <a:lnTo>
                      <a:pt x="41" y="102"/>
                    </a:lnTo>
                    <a:lnTo>
                      <a:pt x="39" y="103"/>
                    </a:lnTo>
                    <a:lnTo>
                      <a:pt x="37" y="104"/>
                    </a:lnTo>
                    <a:lnTo>
                      <a:pt x="36" y="105"/>
                    </a:lnTo>
                    <a:lnTo>
                      <a:pt x="35" y="106"/>
                    </a:lnTo>
                    <a:lnTo>
                      <a:pt x="34" y="109"/>
                    </a:lnTo>
                    <a:lnTo>
                      <a:pt x="34" y="111"/>
                    </a:lnTo>
                    <a:lnTo>
                      <a:pt x="35" y="114"/>
                    </a:lnTo>
                    <a:lnTo>
                      <a:pt x="33" y="112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3" y="97"/>
                    </a:lnTo>
                    <a:lnTo>
                      <a:pt x="18" y="87"/>
                    </a:lnTo>
                    <a:lnTo>
                      <a:pt x="12" y="78"/>
                    </a:lnTo>
                    <a:lnTo>
                      <a:pt x="10" y="66"/>
                    </a:lnTo>
                    <a:lnTo>
                      <a:pt x="7" y="54"/>
                    </a:lnTo>
                    <a:lnTo>
                      <a:pt x="9" y="43"/>
                    </a:lnTo>
                    <a:lnTo>
                      <a:pt x="3" y="40"/>
                    </a:lnTo>
                    <a:lnTo>
                      <a:pt x="2" y="31"/>
                    </a:lnTo>
                    <a:lnTo>
                      <a:pt x="3" y="21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9" y="15"/>
                    </a:lnTo>
                    <a:lnTo>
                      <a:pt x="11" y="8"/>
                    </a:lnTo>
                    <a:lnTo>
                      <a:pt x="9" y="7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0"/>
              <p:cNvSpPr/>
              <p:nvPr/>
            </p:nvSpPr>
            <p:spPr>
              <a:xfrm>
                <a:off x="3863366" y="1407822"/>
                <a:ext cx="180409" cy="124898"/>
              </a:xfrm>
              <a:custGeom>
                <a:avLst/>
                <a:gdLst>
                  <a:gd name="T0" fmla="*/ 25 w 78"/>
                  <a:gd name="T1" fmla="*/ 0 h 54"/>
                  <a:gd name="T2" fmla="*/ 35 w 78"/>
                  <a:gd name="T3" fmla="*/ 2 h 54"/>
                  <a:gd name="T4" fmla="*/ 45 w 78"/>
                  <a:gd name="T5" fmla="*/ 4 h 54"/>
                  <a:gd name="T6" fmla="*/ 42 w 78"/>
                  <a:gd name="T7" fmla="*/ 11 h 54"/>
                  <a:gd name="T8" fmla="*/ 44 w 78"/>
                  <a:gd name="T9" fmla="*/ 16 h 54"/>
                  <a:gd name="T10" fmla="*/ 48 w 78"/>
                  <a:gd name="T11" fmla="*/ 21 h 54"/>
                  <a:gd name="T12" fmla="*/ 49 w 78"/>
                  <a:gd name="T13" fmla="*/ 21 h 54"/>
                  <a:gd name="T14" fmla="*/ 52 w 78"/>
                  <a:gd name="T15" fmla="*/ 21 h 54"/>
                  <a:gd name="T16" fmla="*/ 53 w 78"/>
                  <a:gd name="T17" fmla="*/ 22 h 54"/>
                  <a:gd name="T18" fmla="*/ 52 w 78"/>
                  <a:gd name="T19" fmla="*/ 22 h 54"/>
                  <a:gd name="T20" fmla="*/ 53 w 78"/>
                  <a:gd name="T21" fmla="*/ 23 h 54"/>
                  <a:gd name="T22" fmla="*/ 54 w 78"/>
                  <a:gd name="T23" fmla="*/ 25 h 54"/>
                  <a:gd name="T24" fmla="*/ 54 w 78"/>
                  <a:gd name="T25" fmla="*/ 26 h 54"/>
                  <a:gd name="T26" fmla="*/ 61 w 78"/>
                  <a:gd name="T27" fmla="*/ 19 h 54"/>
                  <a:gd name="T28" fmla="*/ 64 w 78"/>
                  <a:gd name="T29" fmla="*/ 20 h 54"/>
                  <a:gd name="T30" fmla="*/ 67 w 78"/>
                  <a:gd name="T31" fmla="*/ 21 h 54"/>
                  <a:gd name="T32" fmla="*/ 70 w 78"/>
                  <a:gd name="T33" fmla="*/ 23 h 54"/>
                  <a:gd name="T34" fmla="*/ 72 w 78"/>
                  <a:gd name="T35" fmla="*/ 31 h 54"/>
                  <a:gd name="T36" fmla="*/ 73 w 78"/>
                  <a:gd name="T37" fmla="*/ 37 h 54"/>
                  <a:gd name="T38" fmla="*/ 74 w 78"/>
                  <a:gd name="T39" fmla="*/ 38 h 54"/>
                  <a:gd name="T40" fmla="*/ 76 w 78"/>
                  <a:gd name="T41" fmla="*/ 39 h 54"/>
                  <a:gd name="T42" fmla="*/ 77 w 78"/>
                  <a:gd name="T43" fmla="*/ 40 h 54"/>
                  <a:gd name="T44" fmla="*/ 78 w 78"/>
                  <a:gd name="T45" fmla="*/ 41 h 54"/>
                  <a:gd name="T46" fmla="*/ 78 w 78"/>
                  <a:gd name="T47" fmla="*/ 44 h 54"/>
                  <a:gd name="T48" fmla="*/ 73 w 78"/>
                  <a:gd name="T49" fmla="*/ 47 h 54"/>
                  <a:gd name="T50" fmla="*/ 65 w 78"/>
                  <a:gd name="T51" fmla="*/ 49 h 54"/>
                  <a:gd name="T52" fmla="*/ 59 w 78"/>
                  <a:gd name="T53" fmla="*/ 49 h 54"/>
                  <a:gd name="T54" fmla="*/ 48 w 78"/>
                  <a:gd name="T55" fmla="*/ 50 h 54"/>
                  <a:gd name="T56" fmla="*/ 36 w 78"/>
                  <a:gd name="T57" fmla="*/ 54 h 54"/>
                  <a:gd name="T58" fmla="*/ 33 w 78"/>
                  <a:gd name="T59" fmla="*/ 51 h 54"/>
                  <a:gd name="T60" fmla="*/ 31 w 78"/>
                  <a:gd name="T61" fmla="*/ 48 h 54"/>
                  <a:gd name="T62" fmla="*/ 20 w 78"/>
                  <a:gd name="T63" fmla="*/ 49 h 54"/>
                  <a:gd name="T64" fmla="*/ 26 w 78"/>
                  <a:gd name="T65" fmla="*/ 41 h 54"/>
                  <a:gd name="T66" fmla="*/ 26 w 78"/>
                  <a:gd name="T67" fmla="*/ 34 h 54"/>
                  <a:gd name="T68" fmla="*/ 23 w 78"/>
                  <a:gd name="T69" fmla="*/ 38 h 54"/>
                  <a:gd name="T70" fmla="*/ 20 w 78"/>
                  <a:gd name="T71" fmla="*/ 43 h 54"/>
                  <a:gd name="T72" fmla="*/ 18 w 78"/>
                  <a:gd name="T73" fmla="*/ 47 h 54"/>
                  <a:gd name="T74" fmla="*/ 13 w 78"/>
                  <a:gd name="T75" fmla="*/ 49 h 54"/>
                  <a:gd name="T76" fmla="*/ 6 w 78"/>
                  <a:gd name="T77" fmla="*/ 50 h 54"/>
                  <a:gd name="T78" fmla="*/ 1 w 78"/>
                  <a:gd name="T79" fmla="*/ 51 h 54"/>
                  <a:gd name="T80" fmla="*/ 0 w 78"/>
                  <a:gd name="T81" fmla="*/ 46 h 54"/>
                  <a:gd name="T82" fmla="*/ 7 w 78"/>
                  <a:gd name="T83" fmla="*/ 40 h 54"/>
                  <a:gd name="T84" fmla="*/ 5 w 78"/>
                  <a:gd name="T85" fmla="*/ 40 h 54"/>
                  <a:gd name="T86" fmla="*/ 3 w 78"/>
                  <a:gd name="T87" fmla="*/ 39 h 54"/>
                  <a:gd name="T88" fmla="*/ 1 w 78"/>
                  <a:gd name="T89" fmla="*/ 39 h 54"/>
                  <a:gd name="T90" fmla="*/ 2 w 78"/>
                  <a:gd name="T91" fmla="*/ 37 h 54"/>
                  <a:gd name="T92" fmla="*/ 4 w 78"/>
                  <a:gd name="T93" fmla="*/ 35 h 54"/>
                  <a:gd name="T94" fmla="*/ 6 w 78"/>
                  <a:gd name="T95" fmla="*/ 33 h 54"/>
                  <a:gd name="T96" fmla="*/ 7 w 78"/>
                  <a:gd name="T97" fmla="*/ 29 h 54"/>
                  <a:gd name="T98" fmla="*/ 8 w 78"/>
                  <a:gd name="T99" fmla="*/ 27 h 54"/>
                  <a:gd name="T100" fmla="*/ 6 w 78"/>
                  <a:gd name="T101" fmla="*/ 26 h 54"/>
                  <a:gd name="T102" fmla="*/ 5 w 78"/>
                  <a:gd name="T103" fmla="*/ 26 h 54"/>
                  <a:gd name="T104" fmla="*/ 7 w 78"/>
                  <a:gd name="T105" fmla="*/ 17 h 54"/>
                  <a:gd name="T106" fmla="*/ 16 w 78"/>
                  <a:gd name="T107" fmla="*/ 10 h 54"/>
                  <a:gd name="T108" fmla="*/ 25 w 78"/>
                  <a:gd name="T10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54">
                    <a:moveTo>
                      <a:pt x="25" y="0"/>
                    </a:moveTo>
                    <a:lnTo>
                      <a:pt x="35" y="2"/>
                    </a:lnTo>
                    <a:lnTo>
                      <a:pt x="45" y="4"/>
                    </a:lnTo>
                    <a:lnTo>
                      <a:pt x="42" y="11"/>
                    </a:lnTo>
                    <a:lnTo>
                      <a:pt x="44" y="16"/>
                    </a:lnTo>
                    <a:lnTo>
                      <a:pt x="48" y="21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3" y="22"/>
                    </a:lnTo>
                    <a:lnTo>
                      <a:pt x="52" y="22"/>
                    </a:lnTo>
                    <a:lnTo>
                      <a:pt x="53" y="23"/>
                    </a:lnTo>
                    <a:lnTo>
                      <a:pt x="54" y="25"/>
                    </a:lnTo>
                    <a:lnTo>
                      <a:pt x="54" y="26"/>
                    </a:lnTo>
                    <a:lnTo>
                      <a:pt x="61" y="19"/>
                    </a:lnTo>
                    <a:lnTo>
                      <a:pt x="64" y="20"/>
                    </a:lnTo>
                    <a:lnTo>
                      <a:pt x="67" y="21"/>
                    </a:lnTo>
                    <a:lnTo>
                      <a:pt x="70" y="23"/>
                    </a:lnTo>
                    <a:lnTo>
                      <a:pt x="72" y="31"/>
                    </a:lnTo>
                    <a:lnTo>
                      <a:pt x="73" y="37"/>
                    </a:lnTo>
                    <a:lnTo>
                      <a:pt x="74" y="38"/>
                    </a:lnTo>
                    <a:lnTo>
                      <a:pt x="76" y="39"/>
                    </a:lnTo>
                    <a:lnTo>
                      <a:pt x="77" y="40"/>
                    </a:lnTo>
                    <a:lnTo>
                      <a:pt x="78" y="41"/>
                    </a:lnTo>
                    <a:lnTo>
                      <a:pt x="78" y="44"/>
                    </a:lnTo>
                    <a:lnTo>
                      <a:pt x="73" y="47"/>
                    </a:lnTo>
                    <a:lnTo>
                      <a:pt x="65" y="49"/>
                    </a:lnTo>
                    <a:lnTo>
                      <a:pt x="59" y="49"/>
                    </a:lnTo>
                    <a:lnTo>
                      <a:pt x="48" y="50"/>
                    </a:lnTo>
                    <a:lnTo>
                      <a:pt x="36" y="54"/>
                    </a:lnTo>
                    <a:lnTo>
                      <a:pt x="33" y="51"/>
                    </a:lnTo>
                    <a:lnTo>
                      <a:pt x="31" y="4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26" y="34"/>
                    </a:lnTo>
                    <a:lnTo>
                      <a:pt x="23" y="38"/>
                    </a:lnTo>
                    <a:lnTo>
                      <a:pt x="20" y="43"/>
                    </a:lnTo>
                    <a:lnTo>
                      <a:pt x="18" y="47"/>
                    </a:lnTo>
                    <a:lnTo>
                      <a:pt x="13" y="49"/>
                    </a:lnTo>
                    <a:lnTo>
                      <a:pt x="6" y="50"/>
                    </a:lnTo>
                    <a:lnTo>
                      <a:pt x="1" y="51"/>
                    </a:lnTo>
                    <a:lnTo>
                      <a:pt x="0" y="46"/>
                    </a:lnTo>
                    <a:lnTo>
                      <a:pt x="7" y="40"/>
                    </a:lnTo>
                    <a:lnTo>
                      <a:pt x="5" y="40"/>
                    </a:lnTo>
                    <a:lnTo>
                      <a:pt x="3" y="39"/>
                    </a:lnTo>
                    <a:lnTo>
                      <a:pt x="1" y="39"/>
                    </a:lnTo>
                    <a:lnTo>
                      <a:pt x="2" y="37"/>
                    </a:lnTo>
                    <a:lnTo>
                      <a:pt x="4" y="35"/>
                    </a:lnTo>
                    <a:lnTo>
                      <a:pt x="6" y="33"/>
                    </a:lnTo>
                    <a:lnTo>
                      <a:pt x="7" y="29"/>
                    </a:lnTo>
                    <a:lnTo>
                      <a:pt x="8" y="27"/>
                    </a:lnTo>
                    <a:lnTo>
                      <a:pt x="6" y="26"/>
                    </a:lnTo>
                    <a:lnTo>
                      <a:pt x="5" y="26"/>
                    </a:lnTo>
                    <a:lnTo>
                      <a:pt x="7" y="17"/>
                    </a:lnTo>
                    <a:lnTo>
                      <a:pt x="16" y="1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1"/>
              <p:cNvSpPr/>
              <p:nvPr/>
            </p:nvSpPr>
            <p:spPr>
              <a:xfrm>
                <a:off x="3245814" y="1768639"/>
                <a:ext cx="196600" cy="261362"/>
              </a:xfrm>
              <a:custGeom>
                <a:avLst/>
                <a:gdLst>
                  <a:gd name="T0" fmla="*/ 85 w 85"/>
                  <a:gd name="T1" fmla="*/ 1 h 113"/>
                  <a:gd name="T2" fmla="*/ 80 w 85"/>
                  <a:gd name="T3" fmla="*/ 17 h 113"/>
                  <a:gd name="T4" fmla="*/ 68 w 85"/>
                  <a:gd name="T5" fmla="*/ 31 h 113"/>
                  <a:gd name="T6" fmla="*/ 50 w 85"/>
                  <a:gd name="T7" fmla="*/ 43 h 113"/>
                  <a:gd name="T8" fmla="*/ 45 w 85"/>
                  <a:gd name="T9" fmla="*/ 56 h 113"/>
                  <a:gd name="T10" fmla="*/ 46 w 85"/>
                  <a:gd name="T11" fmla="*/ 64 h 113"/>
                  <a:gd name="T12" fmla="*/ 44 w 85"/>
                  <a:gd name="T13" fmla="*/ 74 h 113"/>
                  <a:gd name="T14" fmla="*/ 37 w 85"/>
                  <a:gd name="T15" fmla="*/ 87 h 113"/>
                  <a:gd name="T16" fmla="*/ 40 w 85"/>
                  <a:gd name="T17" fmla="*/ 101 h 113"/>
                  <a:gd name="T18" fmla="*/ 50 w 85"/>
                  <a:gd name="T19" fmla="*/ 113 h 113"/>
                  <a:gd name="T20" fmla="*/ 23 w 85"/>
                  <a:gd name="T21" fmla="*/ 112 h 113"/>
                  <a:gd name="T22" fmla="*/ 23 w 85"/>
                  <a:gd name="T23" fmla="*/ 107 h 113"/>
                  <a:gd name="T24" fmla="*/ 21 w 85"/>
                  <a:gd name="T25" fmla="*/ 105 h 113"/>
                  <a:gd name="T26" fmla="*/ 19 w 85"/>
                  <a:gd name="T27" fmla="*/ 105 h 113"/>
                  <a:gd name="T28" fmla="*/ 16 w 85"/>
                  <a:gd name="T29" fmla="*/ 107 h 113"/>
                  <a:gd name="T30" fmla="*/ 13 w 85"/>
                  <a:gd name="T31" fmla="*/ 106 h 113"/>
                  <a:gd name="T32" fmla="*/ 11 w 85"/>
                  <a:gd name="T33" fmla="*/ 103 h 113"/>
                  <a:gd name="T34" fmla="*/ 2 w 85"/>
                  <a:gd name="T35" fmla="*/ 101 h 113"/>
                  <a:gd name="T36" fmla="*/ 0 w 85"/>
                  <a:gd name="T37" fmla="*/ 97 h 113"/>
                  <a:gd name="T38" fmla="*/ 4 w 85"/>
                  <a:gd name="T39" fmla="*/ 92 h 113"/>
                  <a:gd name="T40" fmla="*/ 8 w 85"/>
                  <a:gd name="T41" fmla="*/ 87 h 113"/>
                  <a:gd name="T42" fmla="*/ 8 w 85"/>
                  <a:gd name="T43" fmla="*/ 82 h 113"/>
                  <a:gd name="T44" fmla="*/ 10 w 85"/>
                  <a:gd name="T45" fmla="*/ 78 h 113"/>
                  <a:gd name="T46" fmla="*/ 10 w 85"/>
                  <a:gd name="T47" fmla="*/ 71 h 113"/>
                  <a:gd name="T48" fmla="*/ 17 w 85"/>
                  <a:gd name="T49" fmla="*/ 59 h 113"/>
                  <a:gd name="T50" fmla="*/ 15 w 85"/>
                  <a:gd name="T51" fmla="*/ 52 h 113"/>
                  <a:gd name="T52" fmla="*/ 11 w 85"/>
                  <a:gd name="T53" fmla="*/ 52 h 113"/>
                  <a:gd name="T54" fmla="*/ 14 w 85"/>
                  <a:gd name="T55" fmla="*/ 48 h 113"/>
                  <a:gd name="T56" fmla="*/ 25 w 85"/>
                  <a:gd name="T57" fmla="*/ 38 h 113"/>
                  <a:gd name="T58" fmla="*/ 44 w 85"/>
                  <a:gd name="T59" fmla="*/ 27 h 113"/>
                  <a:gd name="T60" fmla="*/ 58 w 85"/>
                  <a:gd name="T61" fmla="*/ 20 h 113"/>
                  <a:gd name="T62" fmla="*/ 61 w 85"/>
                  <a:gd name="T63" fmla="*/ 15 h 113"/>
                  <a:gd name="T64" fmla="*/ 63 w 85"/>
                  <a:gd name="T65" fmla="*/ 9 h 113"/>
                  <a:gd name="T66" fmla="*/ 67 w 85"/>
                  <a:gd name="T67" fmla="*/ 5 h 113"/>
                  <a:gd name="T68" fmla="*/ 79 w 85"/>
                  <a:gd name="T6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" h="113">
                    <a:moveTo>
                      <a:pt x="79" y="0"/>
                    </a:moveTo>
                    <a:lnTo>
                      <a:pt x="85" y="1"/>
                    </a:lnTo>
                    <a:lnTo>
                      <a:pt x="84" y="10"/>
                    </a:lnTo>
                    <a:lnTo>
                      <a:pt x="80" y="17"/>
                    </a:lnTo>
                    <a:lnTo>
                      <a:pt x="75" y="23"/>
                    </a:lnTo>
                    <a:lnTo>
                      <a:pt x="68" y="31"/>
                    </a:lnTo>
                    <a:lnTo>
                      <a:pt x="59" y="38"/>
                    </a:lnTo>
                    <a:lnTo>
                      <a:pt x="50" y="43"/>
                    </a:lnTo>
                    <a:lnTo>
                      <a:pt x="51" y="52"/>
                    </a:lnTo>
                    <a:lnTo>
                      <a:pt x="45" y="56"/>
                    </a:lnTo>
                    <a:lnTo>
                      <a:pt x="45" y="59"/>
                    </a:lnTo>
                    <a:lnTo>
                      <a:pt x="46" y="64"/>
                    </a:lnTo>
                    <a:lnTo>
                      <a:pt x="46" y="67"/>
                    </a:lnTo>
                    <a:lnTo>
                      <a:pt x="44" y="74"/>
                    </a:lnTo>
                    <a:lnTo>
                      <a:pt x="40" y="80"/>
                    </a:lnTo>
                    <a:lnTo>
                      <a:pt x="37" y="87"/>
                    </a:lnTo>
                    <a:lnTo>
                      <a:pt x="36" y="94"/>
                    </a:lnTo>
                    <a:lnTo>
                      <a:pt x="40" y="101"/>
                    </a:lnTo>
                    <a:lnTo>
                      <a:pt x="46" y="107"/>
                    </a:lnTo>
                    <a:lnTo>
                      <a:pt x="50" y="113"/>
                    </a:lnTo>
                    <a:lnTo>
                      <a:pt x="37" y="113"/>
                    </a:lnTo>
                    <a:lnTo>
                      <a:pt x="23" y="112"/>
                    </a:lnTo>
                    <a:lnTo>
                      <a:pt x="23" y="110"/>
                    </a:lnTo>
                    <a:lnTo>
                      <a:pt x="23" y="107"/>
                    </a:lnTo>
                    <a:lnTo>
                      <a:pt x="22" y="106"/>
                    </a:lnTo>
                    <a:lnTo>
                      <a:pt x="21" y="105"/>
                    </a:lnTo>
                    <a:lnTo>
                      <a:pt x="20" y="104"/>
                    </a:lnTo>
                    <a:lnTo>
                      <a:pt x="19" y="105"/>
                    </a:lnTo>
                    <a:lnTo>
                      <a:pt x="19" y="107"/>
                    </a:lnTo>
                    <a:lnTo>
                      <a:pt x="16" y="107"/>
                    </a:lnTo>
                    <a:lnTo>
                      <a:pt x="15" y="107"/>
                    </a:lnTo>
                    <a:lnTo>
                      <a:pt x="13" y="106"/>
                    </a:lnTo>
                    <a:lnTo>
                      <a:pt x="12" y="104"/>
                    </a:lnTo>
                    <a:lnTo>
                      <a:pt x="11" y="103"/>
                    </a:lnTo>
                    <a:lnTo>
                      <a:pt x="4" y="102"/>
                    </a:lnTo>
                    <a:lnTo>
                      <a:pt x="2" y="101"/>
                    </a:lnTo>
                    <a:lnTo>
                      <a:pt x="1" y="99"/>
                    </a:lnTo>
                    <a:lnTo>
                      <a:pt x="0" y="97"/>
                    </a:lnTo>
                    <a:lnTo>
                      <a:pt x="0" y="94"/>
                    </a:lnTo>
                    <a:lnTo>
                      <a:pt x="4" y="92"/>
                    </a:lnTo>
                    <a:lnTo>
                      <a:pt x="10" y="90"/>
                    </a:lnTo>
                    <a:lnTo>
                      <a:pt x="8" y="87"/>
                    </a:lnTo>
                    <a:lnTo>
                      <a:pt x="7" y="83"/>
                    </a:lnTo>
                    <a:lnTo>
                      <a:pt x="8" y="82"/>
                    </a:lnTo>
                    <a:lnTo>
                      <a:pt x="9" y="80"/>
                    </a:lnTo>
                    <a:lnTo>
                      <a:pt x="10" y="78"/>
                    </a:lnTo>
                    <a:lnTo>
                      <a:pt x="17" y="75"/>
                    </a:lnTo>
                    <a:lnTo>
                      <a:pt x="10" y="71"/>
                    </a:lnTo>
                    <a:lnTo>
                      <a:pt x="15" y="66"/>
                    </a:lnTo>
                    <a:lnTo>
                      <a:pt x="17" y="59"/>
                    </a:lnTo>
                    <a:lnTo>
                      <a:pt x="17" y="53"/>
                    </a:lnTo>
                    <a:lnTo>
                      <a:pt x="15" y="52"/>
                    </a:lnTo>
                    <a:lnTo>
                      <a:pt x="13" y="52"/>
                    </a:lnTo>
                    <a:lnTo>
                      <a:pt x="11" y="52"/>
                    </a:lnTo>
                    <a:lnTo>
                      <a:pt x="12" y="50"/>
                    </a:lnTo>
                    <a:lnTo>
                      <a:pt x="14" y="48"/>
                    </a:lnTo>
                    <a:lnTo>
                      <a:pt x="16" y="47"/>
                    </a:lnTo>
                    <a:lnTo>
                      <a:pt x="25" y="38"/>
                    </a:lnTo>
                    <a:lnTo>
                      <a:pt x="36" y="29"/>
                    </a:lnTo>
                    <a:lnTo>
                      <a:pt x="44" y="27"/>
                    </a:lnTo>
                    <a:lnTo>
                      <a:pt x="51" y="24"/>
                    </a:lnTo>
                    <a:lnTo>
                      <a:pt x="58" y="20"/>
                    </a:lnTo>
                    <a:lnTo>
                      <a:pt x="60" y="18"/>
                    </a:lnTo>
                    <a:lnTo>
                      <a:pt x="61" y="15"/>
                    </a:lnTo>
                    <a:lnTo>
                      <a:pt x="62" y="12"/>
                    </a:lnTo>
                    <a:lnTo>
                      <a:pt x="63" y="9"/>
                    </a:lnTo>
                    <a:lnTo>
                      <a:pt x="64" y="7"/>
                    </a:lnTo>
                    <a:lnTo>
                      <a:pt x="67" y="5"/>
                    </a:lnTo>
                    <a:lnTo>
                      <a:pt x="72" y="1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2"/>
              <p:cNvSpPr/>
              <p:nvPr/>
            </p:nvSpPr>
            <p:spPr>
              <a:xfrm>
                <a:off x="3176426" y="2069320"/>
                <a:ext cx="57824" cy="27755"/>
              </a:xfrm>
              <a:custGeom>
                <a:avLst/>
                <a:gdLst>
                  <a:gd name="T0" fmla="*/ 9 w 25"/>
                  <a:gd name="T1" fmla="*/ 0 h 12"/>
                  <a:gd name="T2" fmla="*/ 16 w 25"/>
                  <a:gd name="T3" fmla="*/ 2 h 12"/>
                  <a:gd name="T4" fmla="*/ 21 w 25"/>
                  <a:gd name="T5" fmla="*/ 5 h 12"/>
                  <a:gd name="T6" fmla="*/ 25 w 25"/>
                  <a:gd name="T7" fmla="*/ 10 h 12"/>
                  <a:gd name="T8" fmla="*/ 19 w 25"/>
                  <a:gd name="T9" fmla="*/ 11 h 12"/>
                  <a:gd name="T10" fmla="*/ 12 w 25"/>
                  <a:gd name="T11" fmla="*/ 12 h 12"/>
                  <a:gd name="T12" fmla="*/ 7 w 25"/>
                  <a:gd name="T13" fmla="*/ 12 h 12"/>
                  <a:gd name="T14" fmla="*/ 2 w 25"/>
                  <a:gd name="T15" fmla="*/ 9 h 12"/>
                  <a:gd name="T16" fmla="*/ 0 w 25"/>
                  <a:gd name="T17" fmla="*/ 8 h 12"/>
                  <a:gd name="T18" fmla="*/ 0 w 25"/>
                  <a:gd name="T19" fmla="*/ 6 h 12"/>
                  <a:gd name="T20" fmla="*/ 0 w 25"/>
                  <a:gd name="T21" fmla="*/ 4 h 12"/>
                  <a:gd name="T22" fmla="*/ 2 w 25"/>
                  <a:gd name="T23" fmla="*/ 3 h 12"/>
                  <a:gd name="T24" fmla="*/ 4 w 25"/>
                  <a:gd name="T25" fmla="*/ 2 h 12"/>
                  <a:gd name="T26" fmla="*/ 9 w 25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12">
                    <a:moveTo>
                      <a:pt x="9" y="0"/>
                    </a:moveTo>
                    <a:lnTo>
                      <a:pt x="16" y="2"/>
                    </a:lnTo>
                    <a:lnTo>
                      <a:pt x="21" y="5"/>
                    </a:lnTo>
                    <a:lnTo>
                      <a:pt x="25" y="10"/>
                    </a:lnTo>
                    <a:lnTo>
                      <a:pt x="19" y="11"/>
                    </a:lnTo>
                    <a:lnTo>
                      <a:pt x="12" y="12"/>
                    </a:lnTo>
                    <a:lnTo>
                      <a:pt x="7" y="12"/>
                    </a:lnTo>
                    <a:lnTo>
                      <a:pt x="2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3"/>
              <p:cNvSpPr/>
              <p:nvPr/>
            </p:nvSpPr>
            <p:spPr>
              <a:xfrm>
                <a:off x="2998330" y="1745510"/>
                <a:ext cx="101769" cy="48572"/>
              </a:xfrm>
              <a:custGeom>
                <a:avLst/>
                <a:gdLst>
                  <a:gd name="T0" fmla="*/ 37 w 44"/>
                  <a:gd name="T1" fmla="*/ 0 h 21"/>
                  <a:gd name="T2" fmla="*/ 40 w 44"/>
                  <a:gd name="T3" fmla="*/ 3 h 21"/>
                  <a:gd name="T4" fmla="*/ 44 w 44"/>
                  <a:gd name="T5" fmla="*/ 6 h 21"/>
                  <a:gd name="T6" fmla="*/ 43 w 44"/>
                  <a:gd name="T7" fmla="*/ 8 h 21"/>
                  <a:gd name="T8" fmla="*/ 40 w 44"/>
                  <a:gd name="T9" fmla="*/ 9 h 21"/>
                  <a:gd name="T10" fmla="*/ 38 w 44"/>
                  <a:gd name="T11" fmla="*/ 10 h 21"/>
                  <a:gd name="T12" fmla="*/ 36 w 44"/>
                  <a:gd name="T13" fmla="*/ 11 h 21"/>
                  <a:gd name="T14" fmla="*/ 34 w 44"/>
                  <a:gd name="T15" fmla="*/ 13 h 21"/>
                  <a:gd name="T16" fmla="*/ 28 w 44"/>
                  <a:gd name="T17" fmla="*/ 19 h 21"/>
                  <a:gd name="T18" fmla="*/ 22 w 44"/>
                  <a:gd name="T19" fmla="*/ 21 h 21"/>
                  <a:gd name="T20" fmla="*/ 12 w 44"/>
                  <a:gd name="T21" fmla="*/ 19 h 21"/>
                  <a:gd name="T22" fmla="*/ 14 w 44"/>
                  <a:gd name="T23" fmla="*/ 16 h 21"/>
                  <a:gd name="T24" fmla="*/ 16 w 44"/>
                  <a:gd name="T25" fmla="*/ 14 h 21"/>
                  <a:gd name="T26" fmla="*/ 14 w 44"/>
                  <a:gd name="T27" fmla="*/ 14 h 21"/>
                  <a:gd name="T28" fmla="*/ 12 w 44"/>
                  <a:gd name="T29" fmla="*/ 15 h 21"/>
                  <a:gd name="T30" fmla="*/ 9 w 44"/>
                  <a:gd name="T31" fmla="*/ 15 h 21"/>
                  <a:gd name="T32" fmla="*/ 6 w 44"/>
                  <a:gd name="T33" fmla="*/ 16 h 21"/>
                  <a:gd name="T34" fmla="*/ 4 w 44"/>
                  <a:gd name="T35" fmla="*/ 15 h 21"/>
                  <a:gd name="T36" fmla="*/ 2 w 44"/>
                  <a:gd name="T37" fmla="*/ 15 h 21"/>
                  <a:gd name="T38" fmla="*/ 0 w 44"/>
                  <a:gd name="T39" fmla="*/ 13 h 21"/>
                  <a:gd name="T40" fmla="*/ 21 w 44"/>
                  <a:gd name="T41" fmla="*/ 6 h 21"/>
                  <a:gd name="T42" fmla="*/ 27 w 44"/>
                  <a:gd name="T43" fmla="*/ 13 h 21"/>
                  <a:gd name="T44" fmla="*/ 26 w 44"/>
                  <a:gd name="T45" fmla="*/ 6 h 21"/>
                  <a:gd name="T46" fmla="*/ 32 w 44"/>
                  <a:gd name="T47" fmla="*/ 3 h 21"/>
                  <a:gd name="T48" fmla="*/ 37 w 44"/>
                  <a:gd name="T4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21">
                    <a:moveTo>
                      <a:pt x="37" y="0"/>
                    </a:moveTo>
                    <a:lnTo>
                      <a:pt x="40" y="3"/>
                    </a:lnTo>
                    <a:lnTo>
                      <a:pt x="44" y="6"/>
                    </a:lnTo>
                    <a:lnTo>
                      <a:pt x="43" y="8"/>
                    </a:lnTo>
                    <a:lnTo>
                      <a:pt x="40" y="9"/>
                    </a:lnTo>
                    <a:lnTo>
                      <a:pt x="38" y="10"/>
                    </a:lnTo>
                    <a:lnTo>
                      <a:pt x="36" y="11"/>
                    </a:lnTo>
                    <a:lnTo>
                      <a:pt x="34" y="13"/>
                    </a:lnTo>
                    <a:lnTo>
                      <a:pt x="28" y="19"/>
                    </a:lnTo>
                    <a:lnTo>
                      <a:pt x="22" y="21"/>
                    </a:lnTo>
                    <a:lnTo>
                      <a:pt x="12" y="19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9" y="15"/>
                    </a:lnTo>
                    <a:lnTo>
                      <a:pt x="6" y="16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21" y="6"/>
                    </a:lnTo>
                    <a:lnTo>
                      <a:pt x="27" y="13"/>
                    </a:lnTo>
                    <a:lnTo>
                      <a:pt x="26" y="6"/>
                    </a:lnTo>
                    <a:lnTo>
                      <a:pt x="32" y="3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4"/>
              <p:cNvSpPr/>
              <p:nvPr/>
            </p:nvSpPr>
            <p:spPr>
              <a:xfrm>
                <a:off x="3130168" y="1678434"/>
                <a:ext cx="43946" cy="67076"/>
              </a:xfrm>
              <a:custGeom>
                <a:avLst/>
                <a:gdLst>
                  <a:gd name="T0" fmla="*/ 7 w 19"/>
                  <a:gd name="T1" fmla="*/ 0 h 29"/>
                  <a:gd name="T2" fmla="*/ 15 w 19"/>
                  <a:gd name="T3" fmla="*/ 3 h 29"/>
                  <a:gd name="T4" fmla="*/ 14 w 19"/>
                  <a:gd name="T5" fmla="*/ 9 h 29"/>
                  <a:gd name="T6" fmla="*/ 11 w 19"/>
                  <a:gd name="T7" fmla="*/ 14 h 29"/>
                  <a:gd name="T8" fmla="*/ 19 w 19"/>
                  <a:gd name="T9" fmla="*/ 16 h 29"/>
                  <a:gd name="T10" fmla="*/ 18 w 19"/>
                  <a:gd name="T11" fmla="*/ 20 h 29"/>
                  <a:gd name="T12" fmla="*/ 17 w 19"/>
                  <a:gd name="T13" fmla="*/ 22 h 29"/>
                  <a:gd name="T14" fmla="*/ 16 w 19"/>
                  <a:gd name="T15" fmla="*/ 25 h 29"/>
                  <a:gd name="T16" fmla="*/ 14 w 19"/>
                  <a:gd name="T17" fmla="*/ 27 h 29"/>
                  <a:gd name="T18" fmla="*/ 10 w 19"/>
                  <a:gd name="T19" fmla="*/ 28 h 29"/>
                  <a:gd name="T20" fmla="*/ 5 w 19"/>
                  <a:gd name="T21" fmla="*/ 29 h 29"/>
                  <a:gd name="T22" fmla="*/ 0 w 19"/>
                  <a:gd name="T23" fmla="*/ 29 h 29"/>
                  <a:gd name="T24" fmla="*/ 0 w 19"/>
                  <a:gd name="T25" fmla="*/ 26 h 29"/>
                  <a:gd name="T26" fmla="*/ 0 w 19"/>
                  <a:gd name="T27" fmla="*/ 22 h 29"/>
                  <a:gd name="T28" fmla="*/ 0 w 19"/>
                  <a:gd name="T29" fmla="*/ 17 h 29"/>
                  <a:gd name="T30" fmla="*/ 2 w 19"/>
                  <a:gd name="T31" fmla="*/ 17 h 29"/>
                  <a:gd name="T32" fmla="*/ 5 w 19"/>
                  <a:gd name="T33" fmla="*/ 17 h 29"/>
                  <a:gd name="T34" fmla="*/ 4 w 19"/>
                  <a:gd name="T35" fmla="*/ 9 h 29"/>
                  <a:gd name="T36" fmla="*/ 7 w 19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9">
                    <a:moveTo>
                      <a:pt x="7" y="0"/>
                    </a:moveTo>
                    <a:lnTo>
                      <a:pt x="15" y="3"/>
                    </a:lnTo>
                    <a:lnTo>
                      <a:pt x="14" y="9"/>
                    </a:lnTo>
                    <a:lnTo>
                      <a:pt x="11" y="14"/>
                    </a:lnTo>
                    <a:lnTo>
                      <a:pt x="19" y="16"/>
                    </a:lnTo>
                    <a:lnTo>
                      <a:pt x="18" y="20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4" y="27"/>
                    </a:lnTo>
                    <a:lnTo>
                      <a:pt x="10" y="28"/>
                    </a:lnTo>
                    <a:lnTo>
                      <a:pt x="5" y="29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5" y="17"/>
                    </a:lnTo>
                    <a:lnTo>
                      <a:pt x="4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5"/>
              <p:cNvSpPr/>
              <p:nvPr/>
            </p:nvSpPr>
            <p:spPr>
              <a:xfrm>
                <a:off x="5079967" y="1525781"/>
                <a:ext cx="64762" cy="71702"/>
              </a:xfrm>
              <a:custGeom>
                <a:avLst/>
                <a:gdLst>
                  <a:gd name="T0" fmla="*/ 6 w 28"/>
                  <a:gd name="T1" fmla="*/ 0 h 31"/>
                  <a:gd name="T2" fmla="*/ 6 w 28"/>
                  <a:gd name="T3" fmla="*/ 3 h 31"/>
                  <a:gd name="T4" fmla="*/ 6 w 28"/>
                  <a:gd name="T5" fmla="*/ 5 h 31"/>
                  <a:gd name="T6" fmla="*/ 6 w 28"/>
                  <a:gd name="T7" fmla="*/ 7 h 31"/>
                  <a:gd name="T8" fmla="*/ 8 w 28"/>
                  <a:gd name="T9" fmla="*/ 6 h 31"/>
                  <a:gd name="T10" fmla="*/ 9 w 28"/>
                  <a:gd name="T11" fmla="*/ 5 h 31"/>
                  <a:gd name="T12" fmla="*/ 14 w 28"/>
                  <a:gd name="T13" fmla="*/ 7 h 31"/>
                  <a:gd name="T14" fmla="*/ 16 w 28"/>
                  <a:gd name="T15" fmla="*/ 9 h 31"/>
                  <a:gd name="T16" fmla="*/ 16 w 28"/>
                  <a:gd name="T17" fmla="*/ 12 h 31"/>
                  <a:gd name="T18" fmla="*/ 18 w 28"/>
                  <a:gd name="T19" fmla="*/ 12 h 31"/>
                  <a:gd name="T20" fmla="*/ 19 w 28"/>
                  <a:gd name="T21" fmla="*/ 12 h 31"/>
                  <a:gd name="T22" fmla="*/ 21 w 28"/>
                  <a:gd name="T23" fmla="*/ 12 h 31"/>
                  <a:gd name="T24" fmla="*/ 28 w 28"/>
                  <a:gd name="T25" fmla="*/ 22 h 31"/>
                  <a:gd name="T26" fmla="*/ 25 w 28"/>
                  <a:gd name="T27" fmla="*/ 24 h 31"/>
                  <a:gd name="T28" fmla="*/ 24 w 28"/>
                  <a:gd name="T29" fmla="*/ 28 h 31"/>
                  <a:gd name="T30" fmla="*/ 22 w 28"/>
                  <a:gd name="T31" fmla="*/ 30 h 31"/>
                  <a:gd name="T32" fmla="*/ 19 w 28"/>
                  <a:gd name="T33" fmla="*/ 31 h 31"/>
                  <a:gd name="T34" fmla="*/ 16 w 28"/>
                  <a:gd name="T35" fmla="*/ 31 h 31"/>
                  <a:gd name="T36" fmla="*/ 8 w 28"/>
                  <a:gd name="T37" fmla="*/ 21 h 31"/>
                  <a:gd name="T38" fmla="*/ 0 w 28"/>
                  <a:gd name="T39" fmla="*/ 10 h 31"/>
                  <a:gd name="T40" fmla="*/ 1 w 28"/>
                  <a:gd name="T41" fmla="*/ 8 h 31"/>
                  <a:gd name="T42" fmla="*/ 1 w 28"/>
                  <a:gd name="T43" fmla="*/ 6 h 31"/>
                  <a:gd name="T44" fmla="*/ 2 w 28"/>
                  <a:gd name="T45" fmla="*/ 4 h 31"/>
                  <a:gd name="T46" fmla="*/ 4 w 28"/>
                  <a:gd name="T47" fmla="*/ 1 h 31"/>
                  <a:gd name="T48" fmla="*/ 6 w 28"/>
                  <a:gd name="T4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31">
                    <a:moveTo>
                      <a:pt x="6" y="0"/>
                    </a:moveTo>
                    <a:lnTo>
                      <a:pt x="6" y="3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9" y="5"/>
                    </a:lnTo>
                    <a:lnTo>
                      <a:pt x="14" y="7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28" y="22"/>
                    </a:lnTo>
                    <a:lnTo>
                      <a:pt x="25" y="24"/>
                    </a:lnTo>
                    <a:lnTo>
                      <a:pt x="24" y="28"/>
                    </a:lnTo>
                    <a:lnTo>
                      <a:pt x="22" y="30"/>
                    </a:lnTo>
                    <a:lnTo>
                      <a:pt x="19" y="31"/>
                    </a:lnTo>
                    <a:lnTo>
                      <a:pt x="16" y="31"/>
                    </a:lnTo>
                    <a:lnTo>
                      <a:pt x="8" y="21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6"/>
              <p:cNvSpPr/>
              <p:nvPr/>
            </p:nvSpPr>
            <p:spPr>
              <a:xfrm>
                <a:off x="5711398" y="1678434"/>
                <a:ext cx="97143" cy="57824"/>
              </a:xfrm>
              <a:custGeom>
                <a:avLst/>
                <a:gdLst>
                  <a:gd name="T0" fmla="*/ 27 w 42"/>
                  <a:gd name="T1" fmla="*/ 0 h 25"/>
                  <a:gd name="T2" fmla="*/ 39 w 42"/>
                  <a:gd name="T3" fmla="*/ 0 h 25"/>
                  <a:gd name="T4" fmla="*/ 41 w 42"/>
                  <a:gd name="T5" fmla="*/ 2 h 25"/>
                  <a:gd name="T6" fmla="*/ 41 w 42"/>
                  <a:gd name="T7" fmla="*/ 5 h 25"/>
                  <a:gd name="T8" fmla="*/ 42 w 42"/>
                  <a:gd name="T9" fmla="*/ 8 h 25"/>
                  <a:gd name="T10" fmla="*/ 26 w 42"/>
                  <a:gd name="T11" fmla="*/ 15 h 25"/>
                  <a:gd name="T12" fmla="*/ 9 w 42"/>
                  <a:gd name="T13" fmla="*/ 25 h 25"/>
                  <a:gd name="T14" fmla="*/ 4 w 42"/>
                  <a:gd name="T15" fmla="*/ 23 h 25"/>
                  <a:gd name="T16" fmla="*/ 0 w 42"/>
                  <a:gd name="T17" fmla="*/ 17 h 25"/>
                  <a:gd name="T18" fmla="*/ 3 w 42"/>
                  <a:gd name="T19" fmla="*/ 12 h 25"/>
                  <a:gd name="T20" fmla="*/ 5 w 42"/>
                  <a:gd name="T21" fmla="*/ 7 h 25"/>
                  <a:gd name="T22" fmla="*/ 10 w 42"/>
                  <a:gd name="T23" fmla="*/ 3 h 25"/>
                  <a:gd name="T24" fmla="*/ 15 w 42"/>
                  <a:gd name="T25" fmla="*/ 1 h 25"/>
                  <a:gd name="T26" fmla="*/ 27 w 42"/>
                  <a:gd name="T2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25">
                    <a:moveTo>
                      <a:pt x="27" y="0"/>
                    </a:moveTo>
                    <a:lnTo>
                      <a:pt x="39" y="0"/>
                    </a:lnTo>
                    <a:lnTo>
                      <a:pt x="41" y="2"/>
                    </a:lnTo>
                    <a:lnTo>
                      <a:pt x="41" y="5"/>
                    </a:lnTo>
                    <a:lnTo>
                      <a:pt x="42" y="8"/>
                    </a:lnTo>
                    <a:lnTo>
                      <a:pt x="26" y="15"/>
                    </a:lnTo>
                    <a:lnTo>
                      <a:pt x="9" y="25"/>
                    </a:lnTo>
                    <a:lnTo>
                      <a:pt x="4" y="23"/>
                    </a:lnTo>
                    <a:lnTo>
                      <a:pt x="0" y="17"/>
                    </a:lnTo>
                    <a:lnTo>
                      <a:pt x="3" y="12"/>
                    </a:lnTo>
                    <a:lnTo>
                      <a:pt x="5" y="7"/>
                    </a:lnTo>
                    <a:lnTo>
                      <a:pt x="10" y="3"/>
                    </a:lnTo>
                    <a:lnTo>
                      <a:pt x="15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27"/>
              <p:cNvSpPr/>
              <p:nvPr/>
            </p:nvSpPr>
            <p:spPr>
              <a:xfrm>
                <a:off x="6335889" y="2013810"/>
                <a:ext cx="74014" cy="37007"/>
              </a:xfrm>
              <a:custGeom>
                <a:avLst/>
                <a:gdLst>
                  <a:gd name="T0" fmla="*/ 20 w 32"/>
                  <a:gd name="T1" fmla="*/ 0 h 16"/>
                  <a:gd name="T2" fmla="*/ 26 w 32"/>
                  <a:gd name="T3" fmla="*/ 3 h 16"/>
                  <a:gd name="T4" fmla="*/ 30 w 32"/>
                  <a:gd name="T5" fmla="*/ 7 h 16"/>
                  <a:gd name="T6" fmla="*/ 31 w 32"/>
                  <a:gd name="T7" fmla="*/ 9 h 16"/>
                  <a:gd name="T8" fmla="*/ 32 w 32"/>
                  <a:gd name="T9" fmla="*/ 12 h 16"/>
                  <a:gd name="T10" fmla="*/ 32 w 32"/>
                  <a:gd name="T11" fmla="*/ 16 h 16"/>
                  <a:gd name="T12" fmla="*/ 28 w 32"/>
                  <a:gd name="T13" fmla="*/ 15 h 16"/>
                  <a:gd name="T14" fmla="*/ 23 w 32"/>
                  <a:gd name="T15" fmla="*/ 14 h 16"/>
                  <a:gd name="T16" fmla="*/ 19 w 32"/>
                  <a:gd name="T17" fmla="*/ 11 h 16"/>
                  <a:gd name="T18" fmla="*/ 15 w 32"/>
                  <a:gd name="T19" fmla="*/ 10 h 16"/>
                  <a:gd name="T20" fmla="*/ 11 w 32"/>
                  <a:gd name="T21" fmla="*/ 12 h 16"/>
                  <a:gd name="T22" fmla="*/ 7 w 32"/>
                  <a:gd name="T23" fmla="*/ 16 h 16"/>
                  <a:gd name="T24" fmla="*/ 5 w 32"/>
                  <a:gd name="T25" fmla="*/ 15 h 16"/>
                  <a:gd name="T26" fmla="*/ 3 w 32"/>
                  <a:gd name="T27" fmla="*/ 11 h 16"/>
                  <a:gd name="T28" fmla="*/ 0 w 32"/>
                  <a:gd name="T29" fmla="*/ 9 h 16"/>
                  <a:gd name="T30" fmla="*/ 0 w 32"/>
                  <a:gd name="T31" fmla="*/ 6 h 16"/>
                  <a:gd name="T32" fmla="*/ 0 w 32"/>
                  <a:gd name="T33" fmla="*/ 3 h 16"/>
                  <a:gd name="T34" fmla="*/ 5 w 32"/>
                  <a:gd name="T35" fmla="*/ 3 h 16"/>
                  <a:gd name="T36" fmla="*/ 8 w 32"/>
                  <a:gd name="T37" fmla="*/ 4 h 16"/>
                  <a:gd name="T38" fmla="*/ 12 w 32"/>
                  <a:gd name="T39" fmla="*/ 4 h 16"/>
                  <a:gd name="T40" fmla="*/ 15 w 32"/>
                  <a:gd name="T41" fmla="*/ 3 h 16"/>
                  <a:gd name="T42" fmla="*/ 18 w 32"/>
                  <a:gd name="T43" fmla="*/ 1 h 16"/>
                  <a:gd name="T44" fmla="*/ 20 w 32"/>
                  <a:gd name="T4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16">
                    <a:moveTo>
                      <a:pt x="20" y="0"/>
                    </a:moveTo>
                    <a:lnTo>
                      <a:pt x="26" y="3"/>
                    </a:lnTo>
                    <a:lnTo>
                      <a:pt x="30" y="7"/>
                    </a:lnTo>
                    <a:lnTo>
                      <a:pt x="31" y="9"/>
                    </a:lnTo>
                    <a:lnTo>
                      <a:pt x="32" y="12"/>
                    </a:lnTo>
                    <a:lnTo>
                      <a:pt x="32" y="16"/>
                    </a:lnTo>
                    <a:lnTo>
                      <a:pt x="28" y="15"/>
                    </a:lnTo>
                    <a:lnTo>
                      <a:pt x="23" y="14"/>
                    </a:lnTo>
                    <a:lnTo>
                      <a:pt x="19" y="11"/>
                    </a:lnTo>
                    <a:lnTo>
                      <a:pt x="15" y="10"/>
                    </a:lnTo>
                    <a:lnTo>
                      <a:pt x="11" y="12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5" y="3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8"/>
              <p:cNvSpPr>
                <a:spLocks noEditPoints="1"/>
              </p:cNvSpPr>
              <p:nvPr/>
            </p:nvSpPr>
            <p:spPr>
              <a:xfrm>
                <a:off x="4918062" y="1498026"/>
                <a:ext cx="152653" cy="99457"/>
              </a:xfrm>
              <a:custGeom>
                <a:avLst/>
                <a:gdLst>
                  <a:gd name="T0" fmla="*/ 47 w 66"/>
                  <a:gd name="T1" fmla="*/ 9 h 43"/>
                  <a:gd name="T2" fmla="*/ 46 w 66"/>
                  <a:gd name="T3" fmla="*/ 10 h 43"/>
                  <a:gd name="T4" fmla="*/ 45 w 66"/>
                  <a:gd name="T5" fmla="*/ 10 h 43"/>
                  <a:gd name="T6" fmla="*/ 45 w 66"/>
                  <a:gd name="T7" fmla="*/ 13 h 43"/>
                  <a:gd name="T8" fmla="*/ 45 w 66"/>
                  <a:gd name="T9" fmla="*/ 16 h 43"/>
                  <a:gd name="T10" fmla="*/ 46 w 66"/>
                  <a:gd name="T11" fmla="*/ 16 h 43"/>
                  <a:gd name="T12" fmla="*/ 47 w 66"/>
                  <a:gd name="T13" fmla="*/ 15 h 43"/>
                  <a:gd name="T14" fmla="*/ 48 w 66"/>
                  <a:gd name="T15" fmla="*/ 13 h 43"/>
                  <a:gd name="T16" fmla="*/ 50 w 66"/>
                  <a:gd name="T17" fmla="*/ 11 h 43"/>
                  <a:gd name="T18" fmla="*/ 48 w 66"/>
                  <a:gd name="T19" fmla="*/ 10 h 43"/>
                  <a:gd name="T20" fmla="*/ 47 w 66"/>
                  <a:gd name="T21" fmla="*/ 9 h 43"/>
                  <a:gd name="T22" fmla="*/ 33 w 66"/>
                  <a:gd name="T23" fmla="*/ 0 h 43"/>
                  <a:gd name="T24" fmla="*/ 36 w 66"/>
                  <a:gd name="T25" fmla="*/ 1 h 43"/>
                  <a:gd name="T26" fmla="*/ 40 w 66"/>
                  <a:gd name="T27" fmla="*/ 2 h 43"/>
                  <a:gd name="T28" fmla="*/ 43 w 66"/>
                  <a:gd name="T29" fmla="*/ 5 h 43"/>
                  <a:gd name="T30" fmla="*/ 55 w 66"/>
                  <a:gd name="T31" fmla="*/ 5 h 43"/>
                  <a:gd name="T32" fmla="*/ 66 w 66"/>
                  <a:gd name="T33" fmla="*/ 9 h 43"/>
                  <a:gd name="T34" fmla="*/ 65 w 66"/>
                  <a:gd name="T35" fmla="*/ 12 h 43"/>
                  <a:gd name="T36" fmla="*/ 64 w 66"/>
                  <a:gd name="T37" fmla="*/ 16 h 43"/>
                  <a:gd name="T38" fmla="*/ 63 w 66"/>
                  <a:gd name="T39" fmla="*/ 20 h 43"/>
                  <a:gd name="T40" fmla="*/ 62 w 66"/>
                  <a:gd name="T41" fmla="*/ 23 h 43"/>
                  <a:gd name="T42" fmla="*/ 59 w 66"/>
                  <a:gd name="T43" fmla="*/ 27 h 43"/>
                  <a:gd name="T44" fmla="*/ 56 w 66"/>
                  <a:gd name="T45" fmla="*/ 29 h 43"/>
                  <a:gd name="T46" fmla="*/ 53 w 66"/>
                  <a:gd name="T47" fmla="*/ 31 h 43"/>
                  <a:gd name="T48" fmla="*/ 48 w 66"/>
                  <a:gd name="T49" fmla="*/ 32 h 43"/>
                  <a:gd name="T50" fmla="*/ 50 w 66"/>
                  <a:gd name="T51" fmla="*/ 34 h 43"/>
                  <a:gd name="T52" fmla="*/ 47 w 66"/>
                  <a:gd name="T53" fmla="*/ 33 h 43"/>
                  <a:gd name="T54" fmla="*/ 45 w 66"/>
                  <a:gd name="T55" fmla="*/ 32 h 43"/>
                  <a:gd name="T56" fmla="*/ 43 w 66"/>
                  <a:gd name="T57" fmla="*/ 31 h 43"/>
                  <a:gd name="T58" fmla="*/ 41 w 66"/>
                  <a:gd name="T59" fmla="*/ 30 h 43"/>
                  <a:gd name="T60" fmla="*/ 35 w 66"/>
                  <a:gd name="T61" fmla="*/ 33 h 43"/>
                  <a:gd name="T62" fmla="*/ 29 w 66"/>
                  <a:gd name="T63" fmla="*/ 35 h 43"/>
                  <a:gd name="T64" fmla="*/ 28 w 66"/>
                  <a:gd name="T65" fmla="*/ 35 h 43"/>
                  <a:gd name="T66" fmla="*/ 27 w 66"/>
                  <a:gd name="T67" fmla="*/ 34 h 43"/>
                  <a:gd name="T68" fmla="*/ 25 w 66"/>
                  <a:gd name="T69" fmla="*/ 36 h 43"/>
                  <a:gd name="T70" fmla="*/ 24 w 66"/>
                  <a:gd name="T71" fmla="*/ 39 h 43"/>
                  <a:gd name="T72" fmla="*/ 23 w 66"/>
                  <a:gd name="T73" fmla="*/ 41 h 43"/>
                  <a:gd name="T74" fmla="*/ 22 w 66"/>
                  <a:gd name="T75" fmla="*/ 42 h 43"/>
                  <a:gd name="T76" fmla="*/ 20 w 66"/>
                  <a:gd name="T77" fmla="*/ 43 h 43"/>
                  <a:gd name="T78" fmla="*/ 18 w 66"/>
                  <a:gd name="T79" fmla="*/ 43 h 43"/>
                  <a:gd name="T80" fmla="*/ 15 w 66"/>
                  <a:gd name="T81" fmla="*/ 42 h 43"/>
                  <a:gd name="T82" fmla="*/ 12 w 66"/>
                  <a:gd name="T83" fmla="*/ 41 h 43"/>
                  <a:gd name="T84" fmla="*/ 11 w 66"/>
                  <a:gd name="T85" fmla="*/ 40 h 43"/>
                  <a:gd name="T86" fmla="*/ 10 w 66"/>
                  <a:gd name="T87" fmla="*/ 39 h 43"/>
                  <a:gd name="T88" fmla="*/ 9 w 66"/>
                  <a:gd name="T89" fmla="*/ 36 h 43"/>
                  <a:gd name="T90" fmla="*/ 0 w 66"/>
                  <a:gd name="T91" fmla="*/ 32 h 43"/>
                  <a:gd name="T92" fmla="*/ 1 w 66"/>
                  <a:gd name="T93" fmla="*/ 27 h 43"/>
                  <a:gd name="T94" fmla="*/ 0 w 66"/>
                  <a:gd name="T95" fmla="*/ 17 h 43"/>
                  <a:gd name="T96" fmla="*/ 10 w 66"/>
                  <a:gd name="T97" fmla="*/ 7 h 43"/>
                  <a:gd name="T98" fmla="*/ 21 w 66"/>
                  <a:gd name="T99" fmla="*/ 9 h 43"/>
                  <a:gd name="T100" fmla="*/ 33 w 66"/>
                  <a:gd name="T101" fmla="*/ 12 h 43"/>
                  <a:gd name="T102" fmla="*/ 32 w 66"/>
                  <a:gd name="T103" fmla="*/ 9 h 43"/>
                  <a:gd name="T104" fmla="*/ 32 w 66"/>
                  <a:gd name="T105" fmla="*/ 5 h 43"/>
                  <a:gd name="T106" fmla="*/ 33 w 66"/>
                  <a:gd name="T10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" h="43">
                    <a:moveTo>
                      <a:pt x="47" y="9"/>
                    </a:moveTo>
                    <a:lnTo>
                      <a:pt x="46" y="10"/>
                    </a:lnTo>
                    <a:lnTo>
                      <a:pt x="45" y="10"/>
                    </a:lnTo>
                    <a:lnTo>
                      <a:pt x="45" y="13"/>
                    </a:lnTo>
                    <a:lnTo>
                      <a:pt x="45" y="16"/>
                    </a:lnTo>
                    <a:lnTo>
                      <a:pt x="46" y="16"/>
                    </a:lnTo>
                    <a:lnTo>
                      <a:pt x="47" y="15"/>
                    </a:lnTo>
                    <a:lnTo>
                      <a:pt x="48" y="13"/>
                    </a:lnTo>
                    <a:lnTo>
                      <a:pt x="50" y="11"/>
                    </a:lnTo>
                    <a:lnTo>
                      <a:pt x="48" y="10"/>
                    </a:lnTo>
                    <a:lnTo>
                      <a:pt x="47" y="9"/>
                    </a:lnTo>
                    <a:close/>
                    <a:moveTo>
                      <a:pt x="33" y="0"/>
                    </a:moveTo>
                    <a:lnTo>
                      <a:pt x="36" y="1"/>
                    </a:lnTo>
                    <a:lnTo>
                      <a:pt x="40" y="2"/>
                    </a:lnTo>
                    <a:lnTo>
                      <a:pt x="43" y="5"/>
                    </a:lnTo>
                    <a:lnTo>
                      <a:pt x="55" y="5"/>
                    </a:lnTo>
                    <a:lnTo>
                      <a:pt x="66" y="9"/>
                    </a:lnTo>
                    <a:lnTo>
                      <a:pt x="65" y="12"/>
                    </a:lnTo>
                    <a:lnTo>
                      <a:pt x="64" y="16"/>
                    </a:lnTo>
                    <a:lnTo>
                      <a:pt x="63" y="20"/>
                    </a:lnTo>
                    <a:lnTo>
                      <a:pt x="62" y="23"/>
                    </a:lnTo>
                    <a:lnTo>
                      <a:pt x="59" y="27"/>
                    </a:lnTo>
                    <a:lnTo>
                      <a:pt x="56" y="29"/>
                    </a:lnTo>
                    <a:lnTo>
                      <a:pt x="53" y="31"/>
                    </a:lnTo>
                    <a:lnTo>
                      <a:pt x="48" y="32"/>
                    </a:lnTo>
                    <a:lnTo>
                      <a:pt x="50" y="34"/>
                    </a:lnTo>
                    <a:lnTo>
                      <a:pt x="47" y="33"/>
                    </a:lnTo>
                    <a:lnTo>
                      <a:pt x="45" y="32"/>
                    </a:lnTo>
                    <a:lnTo>
                      <a:pt x="43" y="31"/>
                    </a:lnTo>
                    <a:lnTo>
                      <a:pt x="41" y="30"/>
                    </a:lnTo>
                    <a:lnTo>
                      <a:pt x="35" y="33"/>
                    </a:lnTo>
                    <a:lnTo>
                      <a:pt x="29" y="35"/>
                    </a:lnTo>
                    <a:lnTo>
                      <a:pt x="28" y="35"/>
                    </a:lnTo>
                    <a:lnTo>
                      <a:pt x="27" y="34"/>
                    </a:lnTo>
                    <a:lnTo>
                      <a:pt x="25" y="36"/>
                    </a:lnTo>
                    <a:lnTo>
                      <a:pt x="24" y="39"/>
                    </a:lnTo>
                    <a:lnTo>
                      <a:pt x="23" y="41"/>
                    </a:lnTo>
                    <a:lnTo>
                      <a:pt x="22" y="42"/>
                    </a:lnTo>
                    <a:lnTo>
                      <a:pt x="20" y="43"/>
                    </a:lnTo>
                    <a:lnTo>
                      <a:pt x="18" y="43"/>
                    </a:lnTo>
                    <a:lnTo>
                      <a:pt x="15" y="42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10" y="39"/>
                    </a:lnTo>
                    <a:lnTo>
                      <a:pt x="9" y="36"/>
                    </a:lnTo>
                    <a:lnTo>
                      <a:pt x="0" y="32"/>
                    </a:lnTo>
                    <a:lnTo>
                      <a:pt x="1" y="27"/>
                    </a:lnTo>
                    <a:lnTo>
                      <a:pt x="0" y="17"/>
                    </a:lnTo>
                    <a:lnTo>
                      <a:pt x="10" y="7"/>
                    </a:lnTo>
                    <a:lnTo>
                      <a:pt x="21" y="9"/>
                    </a:lnTo>
                    <a:lnTo>
                      <a:pt x="33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>
              <a:xfrm>
                <a:off x="2373839" y="2920478"/>
                <a:ext cx="46259" cy="74014"/>
              </a:xfrm>
              <a:custGeom>
                <a:avLst/>
                <a:gdLst>
                  <a:gd name="T0" fmla="*/ 15 w 20"/>
                  <a:gd name="T1" fmla="*/ 0 h 32"/>
                  <a:gd name="T2" fmla="*/ 17 w 20"/>
                  <a:gd name="T3" fmla="*/ 2 h 32"/>
                  <a:gd name="T4" fmla="*/ 19 w 20"/>
                  <a:gd name="T5" fmla="*/ 5 h 32"/>
                  <a:gd name="T6" fmla="*/ 20 w 20"/>
                  <a:gd name="T7" fmla="*/ 9 h 32"/>
                  <a:gd name="T8" fmla="*/ 17 w 20"/>
                  <a:gd name="T9" fmla="*/ 27 h 32"/>
                  <a:gd name="T10" fmla="*/ 15 w 20"/>
                  <a:gd name="T11" fmla="*/ 27 h 32"/>
                  <a:gd name="T12" fmla="*/ 14 w 20"/>
                  <a:gd name="T13" fmla="*/ 27 h 32"/>
                  <a:gd name="T14" fmla="*/ 12 w 20"/>
                  <a:gd name="T15" fmla="*/ 27 h 32"/>
                  <a:gd name="T16" fmla="*/ 11 w 20"/>
                  <a:gd name="T17" fmla="*/ 28 h 32"/>
                  <a:gd name="T18" fmla="*/ 10 w 20"/>
                  <a:gd name="T19" fmla="*/ 29 h 32"/>
                  <a:gd name="T20" fmla="*/ 9 w 20"/>
                  <a:gd name="T21" fmla="*/ 32 h 32"/>
                  <a:gd name="T22" fmla="*/ 8 w 20"/>
                  <a:gd name="T23" fmla="*/ 31 h 32"/>
                  <a:gd name="T24" fmla="*/ 5 w 20"/>
                  <a:gd name="T25" fmla="*/ 28 h 32"/>
                  <a:gd name="T26" fmla="*/ 3 w 20"/>
                  <a:gd name="T27" fmla="*/ 27 h 32"/>
                  <a:gd name="T28" fmla="*/ 3 w 20"/>
                  <a:gd name="T29" fmla="*/ 25 h 32"/>
                  <a:gd name="T30" fmla="*/ 3 w 20"/>
                  <a:gd name="T31" fmla="*/ 23 h 32"/>
                  <a:gd name="T32" fmla="*/ 4 w 20"/>
                  <a:gd name="T33" fmla="*/ 20 h 32"/>
                  <a:gd name="T34" fmla="*/ 4 w 20"/>
                  <a:gd name="T35" fmla="*/ 15 h 32"/>
                  <a:gd name="T36" fmla="*/ 3 w 20"/>
                  <a:gd name="T37" fmla="*/ 12 h 32"/>
                  <a:gd name="T38" fmla="*/ 2 w 20"/>
                  <a:gd name="T39" fmla="*/ 8 h 32"/>
                  <a:gd name="T40" fmla="*/ 0 w 20"/>
                  <a:gd name="T41" fmla="*/ 4 h 32"/>
                  <a:gd name="T42" fmla="*/ 8 w 20"/>
                  <a:gd name="T43" fmla="*/ 3 h 32"/>
                  <a:gd name="T44" fmla="*/ 11 w 20"/>
                  <a:gd name="T45" fmla="*/ 1 h 32"/>
                  <a:gd name="T46" fmla="*/ 15 w 20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32">
                    <a:moveTo>
                      <a:pt x="15" y="0"/>
                    </a:moveTo>
                    <a:lnTo>
                      <a:pt x="17" y="2"/>
                    </a:lnTo>
                    <a:lnTo>
                      <a:pt x="19" y="5"/>
                    </a:lnTo>
                    <a:lnTo>
                      <a:pt x="20" y="9"/>
                    </a:lnTo>
                    <a:lnTo>
                      <a:pt x="17" y="27"/>
                    </a:lnTo>
                    <a:lnTo>
                      <a:pt x="15" y="27"/>
                    </a:lnTo>
                    <a:lnTo>
                      <a:pt x="14" y="27"/>
                    </a:lnTo>
                    <a:lnTo>
                      <a:pt x="12" y="27"/>
                    </a:lnTo>
                    <a:lnTo>
                      <a:pt x="11" y="28"/>
                    </a:lnTo>
                    <a:lnTo>
                      <a:pt x="10" y="29"/>
                    </a:lnTo>
                    <a:lnTo>
                      <a:pt x="9" y="32"/>
                    </a:lnTo>
                    <a:lnTo>
                      <a:pt x="8" y="31"/>
                    </a:lnTo>
                    <a:lnTo>
                      <a:pt x="5" y="28"/>
                    </a:lnTo>
                    <a:lnTo>
                      <a:pt x="3" y="27"/>
                    </a:lnTo>
                    <a:lnTo>
                      <a:pt x="3" y="25"/>
                    </a:lnTo>
                    <a:lnTo>
                      <a:pt x="3" y="23"/>
                    </a:lnTo>
                    <a:lnTo>
                      <a:pt x="4" y="20"/>
                    </a:lnTo>
                    <a:lnTo>
                      <a:pt x="4" y="15"/>
                    </a:lnTo>
                    <a:lnTo>
                      <a:pt x="3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0"/>
              <p:cNvSpPr/>
              <p:nvPr/>
            </p:nvSpPr>
            <p:spPr>
              <a:xfrm>
                <a:off x="3007582" y="3100887"/>
                <a:ext cx="50884" cy="30069"/>
              </a:xfrm>
              <a:custGeom>
                <a:avLst/>
                <a:gdLst>
                  <a:gd name="T0" fmla="*/ 22 w 22"/>
                  <a:gd name="T1" fmla="*/ 0 h 13"/>
                  <a:gd name="T2" fmla="*/ 20 w 22"/>
                  <a:gd name="T3" fmla="*/ 4 h 13"/>
                  <a:gd name="T4" fmla="*/ 21 w 22"/>
                  <a:gd name="T5" fmla="*/ 5 h 13"/>
                  <a:gd name="T6" fmla="*/ 21 w 22"/>
                  <a:gd name="T7" fmla="*/ 6 h 13"/>
                  <a:gd name="T8" fmla="*/ 17 w 22"/>
                  <a:gd name="T9" fmla="*/ 8 h 13"/>
                  <a:gd name="T10" fmla="*/ 13 w 22"/>
                  <a:gd name="T11" fmla="*/ 10 h 13"/>
                  <a:gd name="T12" fmla="*/ 10 w 22"/>
                  <a:gd name="T13" fmla="*/ 13 h 13"/>
                  <a:gd name="T14" fmla="*/ 8 w 22"/>
                  <a:gd name="T15" fmla="*/ 12 h 13"/>
                  <a:gd name="T16" fmla="*/ 6 w 22"/>
                  <a:gd name="T17" fmla="*/ 12 h 13"/>
                  <a:gd name="T18" fmla="*/ 5 w 22"/>
                  <a:gd name="T19" fmla="*/ 10 h 13"/>
                  <a:gd name="T20" fmla="*/ 2 w 22"/>
                  <a:gd name="T21" fmla="*/ 10 h 13"/>
                  <a:gd name="T22" fmla="*/ 1 w 22"/>
                  <a:gd name="T23" fmla="*/ 9 h 13"/>
                  <a:gd name="T24" fmla="*/ 0 w 22"/>
                  <a:gd name="T25" fmla="*/ 7 h 13"/>
                  <a:gd name="T26" fmla="*/ 1 w 22"/>
                  <a:gd name="T27" fmla="*/ 6 h 13"/>
                  <a:gd name="T28" fmla="*/ 11 w 22"/>
                  <a:gd name="T29" fmla="*/ 2 h 13"/>
                  <a:gd name="T30" fmla="*/ 22 w 22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3">
                    <a:moveTo>
                      <a:pt x="22" y="0"/>
                    </a:moveTo>
                    <a:lnTo>
                      <a:pt x="20" y="4"/>
                    </a:lnTo>
                    <a:lnTo>
                      <a:pt x="21" y="5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11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2"/>
              <p:cNvSpPr/>
              <p:nvPr/>
            </p:nvSpPr>
            <p:spPr>
              <a:xfrm>
                <a:off x="2570438" y="1664557"/>
                <a:ext cx="143402" cy="85579"/>
              </a:xfrm>
              <a:custGeom>
                <a:avLst/>
                <a:gdLst>
                  <a:gd name="T0" fmla="*/ 16 w 62"/>
                  <a:gd name="T1" fmla="*/ 0 h 37"/>
                  <a:gd name="T2" fmla="*/ 36 w 62"/>
                  <a:gd name="T3" fmla="*/ 15 h 37"/>
                  <a:gd name="T4" fmla="*/ 37 w 62"/>
                  <a:gd name="T5" fmla="*/ 13 h 37"/>
                  <a:gd name="T6" fmla="*/ 37 w 62"/>
                  <a:gd name="T7" fmla="*/ 10 h 37"/>
                  <a:gd name="T8" fmla="*/ 37 w 62"/>
                  <a:gd name="T9" fmla="*/ 8 h 37"/>
                  <a:gd name="T10" fmla="*/ 42 w 62"/>
                  <a:gd name="T11" fmla="*/ 10 h 37"/>
                  <a:gd name="T12" fmla="*/ 43 w 62"/>
                  <a:gd name="T13" fmla="*/ 16 h 37"/>
                  <a:gd name="T14" fmla="*/ 48 w 62"/>
                  <a:gd name="T15" fmla="*/ 15 h 37"/>
                  <a:gd name="T16" fmla="*/ 52 w 62"/>
                  <a:gd name="T17" fmla="*/ 18 h 37"/>
                  <a:gd name="T18" fmla="*/ 57 w 62"/>
                  <a:gd name="T19" fmla="*/ 21 h 37"/>
                  <a:gd name="T20" fmla="*/ 62 w 62"/>
                  <a:gd name="T21" fmla="*/ 23 h 37"/>
                  <a:gd name="T22" fmla="*/ 61 w 62"/>
                  <a:gd name="T23" fmla="*/ 27 h 37"/>
                  <a:gd name="T24" fmla="*/ 61 w 62"/>
                  <a:gd name="T25" fmla="*/ 29 h 37"/>
                  <a:gd name="T26" fmla="*/ 57 w 62"/>
                  <a:gd name="T27" fmla="*/ 32 h 37"/>
                  <a:gd name="T28" fmla="*/ 54 w 62"/>
                  <a:gd name="T29" fmla="*/ 37 h 37"/>
                  <a:gd name="T30" fmla="*/ 47 w 62"/>
                  <a:gd name="T31" fmla="*/ 37 h 37"/>
                  <a:gd name="T32" fmla="*/ 40 w 62"/>
                  <a:gd name="T33" fmla="*/ 37 h 37"/>
                  <a:gd name="T34" fmla="*/ 38 w 62"/>
                  <a:gd name="T35" fmla="*/ 34 h 37"/>
                  <a:gd name="T36" fmla="*/ 36 w 62"/>
                  <a:gd name="T37" fmla="*/ 33 h 37"/>
                  <a:gd name="T38" fmla="*/ 34 w 62"/>
                  <a:gd name="T39" fmla="*/ 31 h 37"/>
                  <a:gd name="T40" fmla="*/ 32 w 62"/>
                  <a:gd name="T41" fmla="*/ 30 h 37"/>
                  <a:gd name="T42" fmla="*/ 24 w 62"/>
                  <a:gd name="T43" fmla="*/ 28 h 37"/>
                  <a:gd name="T44" fmla="*/ 18 w 62"/>
                  <a:gd name="T45" fmla="*/ 23 h 37"/>
                  <a:gd name="T46" fmla="*/ 16 w 62"/>
                  <a:gd name="T47" fmla="*/ 23 h 37"/>
                  <a:gd name="T48" fmla="*/ 13 w 62"/>
                  <a:gd name="T49" fmla="*/ 17 h 37"/>
                  <a:gd name="T50" fmla="*/ 10 w 62"/>
                  <a:gd name="T51" fmla="*/ 17 h 37"/>
                  <a:gd name="T52" fmla="*/ 8 w 62"/>
                  <a:gd name="T53" fmla="*/ 17 h 37"/>
                  <a:gd name="T54" fmla="*/ 5 w 62"/>
                  <a:gd name="T55" fmla="*/ 16 h 37"/>
                  <a:gd name="T56" fmla="*/ 2 w 62"/>
                  <a:gd name="T57" fmla="*/ 10 h 37"/>
                  <a:gd name="T58" fmla="*/ 0 w 62"/>
                  <a:gd name="T59" fmla="*/ 6 h 37"/>
                  <a:gd name="T60" fmla="*/ 5 w 62"/>
                  <a:gd name="T61" fmla="*/ 6 h 37"/>
                  <a:gd name="T62" fmla="*/ 7 w 62"/>
                  <a:gd name="T63" fmla="*/ 5 h 37"/>
                  <a:gd name="T64" fmla="*/ 10 w 62"/>
                  <a:gd name="T65" fmla="*/ 4 h 37"/>
                  <a:gd name="T66" fmla="*/ 13 w 62"/>
                  <a:gd name="T67" fmla="*/ 2 h 37"/>
                  <a:gd name="T68" fmla="*/ 16 w 62"/>
                  <a:gd name="T6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37">
                    <a:moveTo>
                      <a:pt x="16" y="0"/>
                    </a:moveTo>
                    <a:lnTo>
                      <a:pt x="36" y="15"/>
                    </a:lnTo>
                    <a:lnTo>
                      <a:pt x="37" y="13"/>
                    </a:lnTo>
                    <a:lnTo>
                      <a:pt x="37" y="10"/>
                    </a:lnTo>
                    <a:lnTo>
                      <a:pt x="37" y="8"/>
                    </a:lnTo>
                    <a:lnTo>
                      <a:pt x="42" y="10"/>
                    </a:lnTo>
                    <a:lnTo>
                      <a:pt x="43" y="16"/>
                    </a:lnTo>
                    <a:lnTo>
                      <a:pt x="48" y="15"/>
                    </a:lnTo>
                    <a:lnTo>
                      <a:pt x="52" y="18"/>
                    </a:lnTo>
                    <a:lnTo>
                      <a:pt x="57" y="21"/>
                    </a:lnTo>
                    <a:lnTo>
                      <a:pt x="62" y="23"/>
                    </a:lnTo>
                    <a:lnTo>
                      <a:pt x="61" y="27"/>
                    </a:lnTo>
                    <a:lnTo>
                      <a:pt x="61" y="29"/>
                    </a:lnTo>
                    <a:lnTo>
                      <a:pt x="57" y="32"/>
                    </a:lnTo>
                    <a:lnTo>
                      <a:pt x="54" y="37"/>
                    </a:lnTo>
                    <a:lnTo>
                      <a:pt x="47" y="37"/>
                    </a:lnTo>
                    <a:lnTo>
                      <a:pt x="40" y="37"/>
                    </a:lnTo>
                    <a:lnTo>
                      <a:pt x="38" y="34"/>
                    </a:lnTo>
                    <a:lnTo>
                      <a:pt x="36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24" y="28"/>
                    </a:lnTo>
                    <a:lnTo>
                      <a:pt x="18" y="23"/>
                    </a:lnTo>
                    <a:lnTo>
                      <a:pt x="16" y="2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8" y="17"/>
                    </a:lnTo>
                    <a:lnTo>
                      <a:pt x="5" y="16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7" y="5"/>
                    </a:lnTo>
                    <a:lnTo>
                      <a:pt x="10" y="4"/>
                    </a:lnTo>
                    <a:lnTo>
                      <a:pt x="13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3"/>
              <p:cNvSpPr>
                <a:spLocks noEditPoints="1"/>
              </p:cNvSpPr>
              <p:nvPr/>
            </p:nvSpPr>
            <p:spPr>
              <a:xfrm>
                <a:off x="2447852" y="1694625"/>
                <a:ext cx="245171" cy="154967"/>
              </a:xfrm>
              <a:custGeom>
                <a:avLst/>
                <a:gdLst>
                  <a:gd name="T0" fmla="*/ 31 w 106"/>
                  <a:gd name="T1" fmla="*/ 30 h 67"/>
                  <a:gd name="T2" fmla="*/ 28 w 106"/>
                  <a:gd name="T3" fmla="*/ 31 h 67"/>
                  <a:gd name="T4" fmla="*/ 28 w 106"/>
                  <a:gd name="T5" fmla="*/ 36 h 67"/>
                  <a:gd name="T6" fmla="*/ 26 w 106"/>
                  <a:gd name="T7" fmla="*/ 40 h 67"/>
                  <a:gd name="T8" fmla="*/ 34 w 106"/>
                  <a:gd name="T9" fmla="*/ 37 h 67"/>
                  <a:gd name="T10" fmla="*/ 36 w 106"/>
                  <a:gd name="T11" fmla="*/ 33 h 67"/>
                  <a:gd name="T12" fmla="*/ 34 w 106"/>
                  <a:gd name="T13" fmla="*/ 30 h 67"/>
                  <a:gd name="T14" fmla="*/ 46 w 106"/>
                  <a:gd name="T15" fmla="*/ 0 h 67"/>
                  <a:gd name="T16" fmla="*/ 53 w 106"/>
                  <a:gd name="T17" fmla="*/ 2 h 67"/>
                  <a:gd name="T18" fmla="*/ 55 w 106"/>
                  <a:gd name="T19" fmla="*/ 7 h 67"/>
                  <a:gd name="T20" fmla="*/ 60 w 106"/>
                  <a:gd name="T21" fmla="*/ 7 h 67"/>
                  <a:gd name="T22" fmla="*/ 82 w 106"/>
                  <a:gd name="T23" fmla="*/ 27 h 67"/>
                  <a:gd name="T24" fmla="*/ 82 w 106"/>
                  <a:gd name="T25" fmla="*/ 30 h 67"/>
                  <a:gd name="T26" fmla="*/ 88 w 106"/>
                  <a:gd name="T27" fmla="*/ 37 h 67"/>
                  <a:gd name="T28" fmla="*/ 90 w 106"/>
                  <a:gd name="T29" fmla="*/ 40 h 67"/>
                  <a:gd name="T30" fmla="*/ 94 w 106"/>
                  <a:gd name="T31" fmla="*/ 40 h 67"/>
                  <a:gd name="T32" fmla="*/ 106 w 106"/>
                  <a:gd name="T33" fmla="*/ 48 h 67"/>
                  <a:gd name="T34" fmla="*/ 101 w 106"/>
                  <a:gd name="T35" fmla="*/ 53 h 67"/>
                  <a:gd name="T36" fmla="*/ 95 w 106"/>
                  <a:gd name="T37" fmla="*/ 56 h 67"/>
                  <a:gd name="T38" fmla="*/ 90 w 106"/>
                  <a:gd name="T39" fmla="*/ 55 h 67"/>
                  <a:gd name="T40" fmla="*/ 86 w 106"/>
                  <a:gd name="T41" fmla="*/ 53 h 67"/>
                  <a:gd name="T42" fmla="*/ 78 w 106"/>
                  <a:gd name="T43" fmla="*/ 53 h 67"/>
                  <a:gd name="T44" fmla="*/ 82 w 106"/>
                  <a:gd name="T45" fmla="*/ 45 h 67"/>
                  <a:gd name="T46" fmla="*/ 75 w 106"/>
                  <a:gd name="T47" fmla="*/ 37 h 67"/>
                  <a:gd name="T48" fmla="*/ 71 w 106"/>
                  <a:gd name="T49" fmla="*/ 32 h 67"/>
                  <a:gd name="T50" fmla="*/ 66 w 106"/>
                  <a:gd name="T51" fmla="*/ 31 h 67"/>
                  <a:gd name="T52" fmla="*/ 64 w 106"/>
                  <a:gd name="T53" fmla="*/ 33 h 67"/>
                  <a:gd name="T54" fmla="*/ 63 w 106"/>
                  <a:gd name="T55" fmla="*/ 36 h 67"/>
                  <a:gd name="T56" fmla="*/ 62 w 106"/>
                  <a:gd name="T57" fmla="*/ 40 h 67"/>
                  <a:gd name="T58" fmla="*/ 60 w 106"/>
                  <a:gd name="T59" fmla="*/ 42 h 67"/>
                  <a:gd name="T60" fmla="*/ 52 w 106"/>
                  <a:gd name="T61" fmla="*/ 53 h 67"/>
                  <a:gd name="T62" fmla="*/ 48 w 106"/>
                  <a:gd name="T63" fmla="*/ 67 h 67"/>
                  <a:gd name="T64" fmla="*/ 25 w 106"/>
                  <a:gd name="T65" fmla="*/ 55 h 67"/>
                  <a:gd name="T66" fmla="*/ 25 w 106"/>
                  <a:gd name="T67" fmla="*/ 50 h 67"/>
                  <a:gd name="T68" fmla="*/ 28 w 106"/>
                  <a:gd name="T69" fmla="*/ 49 h 67"/>
                  <a:gd name="T70" fmla="*/ 30 w 106"/>
                  <a:gd name="T71" fmla="*/ 48 h 67"/>
                  <a:gd name="T72" fmla="*/ 20 w 106"/>
                  <a:gd name="T73" fmla="*/ 48 h 67"/>
                  <a:gd name="T74" fmla="*/ 16 w 106"/>
                  <a:gd name="T75" fmla="*/ 39 h 67"/>
                  <a:gd name="T76" fmla="*/ 8 w 106"/>
                  <a:gd name="T77" fmla="*/ 36 h 67"/>
                  <a:gd name="T78" fmla="*/ 4 w 106"/>
                  <a:gd name="T79" fmla="*/ 29 h 67"/>
                  <a:gd name="T80" fmla="*/ 1 w 106"/>
                  <a:gd name="T81" fmla="*/ 25 h 67"/>
                  <a:gd name="T82" fmla="*/ 0 w 106"/>
                  <a:gd name="T83" fmla="*/ 19 h 67"/>
                  <a:gd name="T84" fmla="*/ 11 w 106"/>
                  <a:gd name="T85" fmla="*/ 12 h 67"/>
                  <a:gd name="T86" fmla="*/ 24 w 106"/>
                  <a:gd name="T87" fmla="*/ 8 h 67"/>
                  <a:gd name="T88" fmla="*/ 23 w 106"/>
                  <a:gd name="T89" fmla="*/ 14 h 67"/>
                  <a:gd name="T90" fmla="*/ 26 w 106"/>
                  <a:gd name="T91" fmla="*/ 10 h 67"/>
                  <a:gd name="T92" fmla="*/ 29 w 106"/>
                  <a:gd name="T93" fmla="*/ 7 h 67"/>
                  <a:gd name="T94" fmla="*/ 36 w 106"/>
                  <a:gd name="T95" fmla="*/ 12 h 67"/>
                  <a:gd name="T96" fmla="*/ 39 w 106"/>
                  <a:gd name="T97" fmla="*/ 13 h 67"/>
                  <a:gd name="T98" fmla="*/ 39 w 106"/>
                  <a:gd name="T99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6" h="67">
                    <a:moveTo>
                      <a:pt x="34" y="30"/>
                    </a:moveTo>
                    <a:lnTo>
                      <a:pt x="31" y="30"/>
                    </a:lnTo>
                    <a:lnTo>
                      <a:pt x="28" y="30"/>
                    </a:lnTo>
                    <a:lnTo>
                      <a:pt x="28" y="31"/>
                    </a:lnTo>
                    <a:lnTo>
                      <a:pt x="28" y="33"/>
                    </a:lnTo>
                    <a:lnTo>
                      <a:pt x="28" y="36"/>
                    </a:lnTo>
                    <a:lnTo>
                      <a:pt x="23" y="40"/>
                    </a:lnTo>
                    <a:lnTo>
                      <a:pt x="26" y="40"/>
                    </a:lnTo>
                    <a:lnTo>
                      <a:pt x="30" y="39"/>
                    </a:lnTo>
                    <a:lnTo>
                      <a:pt x="34" y="37"/>
                    </a:lnTo>
                    <a:lnTo>
                      <a:pt x="37" y="35"/>
                    </a:lnTo>
                    <a:lnTo>
                      <a:pt x="36" y="33"/>
                    </a:lnTo>
                    <a:lnTo>
                      <a:pt x="35" y="31"/>
                    </a:lnTo>
                    <a:lnTo>
                      <a:pt x="34" y="30"/>
                    </a:lnTo>
                    <a:close/>
                    <a:moveTo>
                      <a:pt x="40" y="0"/>
                    </a:moveTo>
                    <a:lnTo>
                      <a:pt x="46" y="0"/>
                    </a:lnTo>
                    <a:lnTo>
                      <a:pt x="51" y="0"/>
                    </a:lnTo>
                    <a:lnTo>
                      <a:pt x="53" y="2"/>
                    </a:lnTo>
                    <a:lnTo>
                      <a:pt x="54" y="4"/>
                    </a:lnTo>
                    <a:lnTo>
                      <a:pt x="55" y="7"/>
                    </a:lnTo>
                    <a:lnTo>
                      <a:pt x="58" y="7"/>
                    </a:lnTo>
                    <a:lnTo>
                      <a:pt x="60" y="7"/>
                    </a:lnTo>
                    <a:lnTo>
                      <a:pt x="63" y="16"/>
                    </a:lnTo>
                    <a:lnTo>
                      <a:pt x="82" y="27"/>
                    </a:lnTo>
                    <a:lnTo>
                      <a:pt x="82" y="29"/>
                    </a:lnTo>
                    <a:lnTo>
                      <a:pt x="82" y="30"/>
                    </a:lnTo>
                    <a:lnTo>
                      <a:pt x="87" y="35"/>
                    </a:lnTo>
                    <a:lnTo>
                      <a:pt x="88" y="37"/>
                    </a:lnTo>
                    <a:lnTo>
                      <a:pt x="88" y="39"/>
                    </a:lnTo>
                    <a:lnTo>
                      <a:pt x="90" y="40"/>
                    </a:lnTo>
                    <a:lnTo>
                      <a:pt x="91" y="40"/>
                    </a:lnTo>
                    <a:lnTo>
                      <a:pt x="94" y="40"/>
                    </a:lnTo>
                    <a:lnTo>
                      <a:pt x="98" y="48"/>
                    </a:lnTo>
                    <a:lnTo>
                      <a:pt x="106" y="48"/>
                    </a:lnTo>
                    <a:lnTo>
                      <a:pt x="103" y="51"/>
                    </a:lnTo>
                    <a:lnTo>
                      <a:pt x="101" y="53"/>
                    </a:lnTo>
                    <a:lnTo>
                      <a:pt x="98" y="54"/>
                    </a:lnTo>
                    <a:lnTo>
                      <a:pt x="95" y="56"/>
                    </a:lnTo>
                    <a:lnTo>
                      <a:pt x="90" y="57"/>
                    </a:lnTo>
                    <a:lnTo>
                      <a:pt x="90" y="55"/>
                    </a:lnTo>
                    <a:lnTo>
                      <a:pt x="89" y="54"/>
                    </a:lnTo>
                    <a:lnTo>
                      <a:pt x="86" y="53"/>
                    </a:lnTo>
                    <a:lnTo>
                      <a:pt x="82" y="53"/>
                    </a:lnTo>
                    <a:lnTo>
                      <a:pt x="78" y="53"/>
                    </a:lnTo>
                    <a:lnTo>
                      <a:pt x="81" y="49"/>
                    </a:lnTo>
                    <a:lnTo>
                      <a:pt x="82" y="45"/>
                    </a:lnTo>
                    <a:lnTo>
                      <a:pt x="78" y="41"/>
                    </a:lnTo>
                    <a:lnTo>
                      <a:pt x="75" y="37"/>
                    </a:lnTo>
                    <a:lnTo>
                      <a:pt x="72" y="32"/>
                    </a:lnTo>
                    <a:lnTo>
                      <a:pt x="71" y="32"/>
                    </a:lnTo>
                    <a:lnTo>
                      <a:pt x="69" y="31"/>
                    </a:lnTo>
                    <a:lnTo>
                      <a:pt x="66" y="31"/>
                    </a:lnTo>
                    <a:lnTo>
                      <a:pt x="65" y="32"/>
                    </a:lnTo>
                    <a:lnTo>
                      <a:pt x="64" y="33"/>
                    </a:lnTo>
                    <a:lnTo>
                      <a:pt x="63" y="35"/>
                    </a:lnTo>
                    <a:lnTo>
                      <a:pt x="63" y="36"/>
                    </a:lnTo>
                    <a:lnTo>
                      <a:pt x="63" y="38"/>
                    </a:lnTo>
                    <a:lnTo>
                      <a:pt x="62" y="40"/>
                    </a:lnTo>
                    <a:lnTo>
                      <a:pt x="61" y="41"/>
                    </a:lnTo>
                    <a:lnTo>
                      <a:pt x="60" y="42"/>
                    </a:lnTo>
                    <a:lnTo>
                      <a:pt x="59" y="49"/>
                    </a:lnTo>
                    <a:lnTo>
                      <a:pt x="52" y="53"/>
                    </a:lnTo>
                    <a:lnTo>
                      <a:pt x="50" y="61"/>
                    </a:lnTo>
                    <a:lnTo>
                      <a:pt x="48" y="67"/>
                    </a:lnTo>
                    <a:lnTo>
                      <a:pt x="36" y="61"/>
                    </a:lnTo>
                    <a:lnTo>
                      <a:pt x="25" y="55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5"/>
                    </a:lnTo>
                    <a:lnTo>
                      <a:pt x="20" y="48"/>
                    </a:lnTo>
                    <a:lnTo>
                      <a:pt x="20" y="40"/>
                    </a:lnTo>
                    <a:lnTo>
                      <a:pt x="16" y="39"/>
                    </a:lnTo>
                    <a:lnTo>
                      <a:pt x="13" y="38"/>
                    </a:lnTo>
                    <a:lnTo>
                      <a:pt x="8" y="36"/>
                    </a:lnTo>
                    <a:lnTo>
                      <a:pt x="6" y="32"/>
                    </a:lnTo>
                    <a:lnTo>
                      <a:pt x="4" y="29"/>
                    </a:lnTo>
                    <a:lnTo>
                      <a:pt x="3" y="27"/>
                    </a:lnTo>
                    <a:lnTo>
                      <a:pt x="1" y="25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5" y="14"/>
                    </a:lnTo>
                    <a:lnTo>
                      <a:pt x="11" y="12"/>
                    </a:lnTo>
                    <a:lnTo>
                      <a:pt x="17" y="10"/>
                    </a:lnTo>
                    <a:lnTo>
                      <a:pt x="24" y="8"/>
                    </a:lnTo>
                    <a:lnTo>
                      <a:pt x="20" y="15"/>
                    </a:lnTo>
                    <a:lnTo>
                      <a:pt x="23" y="14"/>
                    </a:lnTo>
                    <a:lnTo>
                      <a:pt x="25" y="13"/>
                    </a:lnTo>
                    <a:lnTo>
                      <a:pt x="26" y="10"/>
                    </a:lnTo>
                    <a:lnTo>
                      <a:pt x="27" y="8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6" y="12"/>
                    </a:lnTo>
                    <a:lnTo>
                      <a:pt x="40" y="16"/>
                    </a:lnTo>
                    <a:lnTo>
                      <a:pt x="39" y="13"/>
                    </a:lnTo>
                    <a:lnTo>
                      <a:pt x="38" y="8"/>
                    </a:lnTo>
                    <a:lnTo>
                      <a:pt x="39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4"/>
              <p:cNvSpPr/>
              <p:nvPr/>
            </p:nvSpPr>
            <p:spPr>
              <a:xfrm>
                <a:off x="3530304" y="2987553"/>
                <a:ext cx="9252" cy="9252"/>
              </a:xfrm>
              <a:custGeom>
                <a:avLst/>
                <a:gdLst>
                  <a:gd name="T0" fmla="*/ 3 w 4"/>
                  <a:gd name="T1" fmla="*/ 0 h 4"/>
                  <a:gd name="T2" fmla="*/ 4 w 4"/>
                  <a:gd name="T3" fmla="*/ 0 h 4"/>
                  <a:gd name="T4" fmla="*/ 4 w 4"/>
                  <a:gd name="T5" fmla="*/ 2 h 4"/>
                  <a:gd name="T6" fmla="*/ 4 w 4"/>
                  <a:gd name="T7" fmla="*/ 4 h 4"/>
                  <a:gd name="T8" fmla="*/ 3 w 4"/>
                  <a:gd name="T9" fmla="*/ 4 h 4"/>
                  <a:gd name="T10" fmla="*/ 2 w 4"/>
                  <a:gd name="T11" fmla="*/ 3 h 4"/>
                  <a:gd name="T12" fmla="*/ 0 w 4"/>
                  <a:gd name="T13" fmla="*/ 2 h 4"/>
                  <a:gd name="T14" fmla="*/ 0 w 4"/>
                  <a:gd name="T15" fmla="*/ 0 h 4"/>
                  <a:gd name="T16" fmla="*/ 3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35"/>
              <p:cNvSpPr/>
              <p:nvPr/>
            </p:nvSpPr>
            <p:spPr>
              <a:xfrm>
                <a:off x="2133294" y="2300613"/>
                <a:ext cx="27755" cy="27755"/>
              </a:xfrm>
              <a:custGeom>
                <a:avLst/>
                <a:gdLst>
                  <a:gd name="T0" fmla="*/ 12 w 12"/>
                  <a:gd name="T1" fmla="*/ 0 h 12"/>
                  <a:gd name="T2" fmla="*/ 9 w 12"/>
                  <a:gd name="T3" fmla="*/ 4 h 12"/>
                  <a:gd name="T4" fmla="*/ 7 w 12"/>
                  <a:gd name="T5" fmla="*/ 12 h 12"/>
                  <a:gd name="T6" fmla="*/ 3 w 12"/>
                  <a:gd name="T7" fmla="*/ 8 h 12"/>
                  <a:gd name="T8" fmla="*/ 0 w 12"/>
                  <a:gd name="T9" fmla="*/ 3 h 12"/>
                  <a:gd name="T10" fmla="*/ 1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lnTo>
                      <a:pt x="9" y="4"/>
                    </a:lnTo>
                    <a:lnTo>
                      <a:pt x="7" y="12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36"/>
              <p:cNvSpPr/>
              <p:nvPr/>
            </p:nvSpPr>
            <p:spPr>
              <a:xfrm>
                <a:off x="2017647" y="2351498"/>
                <a:ext cx="20817" cy="25443"/>
              </a:xfrm>
              <a:custGeom>
                <a:avLst/>
                <a:gdLst>
                  <a:gd name="T0" fmla="*/ 6 w 9"/>
                  <a:gd name="T1" fmla="*/ 0 h 11"/>
                  <a:gd name="T2" fmla="*/ 8 w 9"/>
                  <a:gd name="T3" fmla="*/ 0 h 11"/>
                  <a:gd name="T4" fmla="*/ 9 w 9"/>
                  <a:gd name="T5" fmla="*/ 1 h 11"/>
                  <a:gd name="T6" fmla="*/ 8 w 9"/>
                  <a:gd name="T7" fmla="*/ 3 h 11"/>
                  <a:gd name="T8" fmla="*/ 8 w 9"/>
                  <a:gd name="T9" fmla="*/ 4 h 11"/>
                  <a:gd name="T10" fmla="*/ 6 w 9"/>
                  <a:gd name="T11" fmla="*/ 4 h 11"/>
                  <a:gd name="T12" fmla="*/ 5 w 9"/>
                  <a:gd name="T13" fmla="*/ 7 h 11"/>
                  <a:gd name="T14" fmla="*/ 4 w 9"/>
                  <a:gd name="T15" fmla="*/ 10 h 11"/>
                  <a:gd name="T16" fmla="*/ 2 w 9"/>
                  <a:gd name="T17" fmla="*/ 11 h 11"/>
                  <a:gd name="T18" fmla="*/ 0 w 9"/>
                  <a:gd name="T19" fmla="*/ 5 h 11"/>
                  <a:gd name="T20" fmla="*/ 1 w 9"/>
                  <a:gd name="T21" fmla="*/ 4 h 11"/>
                  <a:gd name="T22" fmla="*/ 3 w 9"/>
                  <a:gd name="T23" fmla="*/ 3 h 11"/>
                  <a:gd name="T24" fmla="*/ 4 w 9"/>
                  <a:gd name="T25" fmla="*/ 2 h 11"/>
                  <a:gd name="T26" fmla="*/ 4 w 9"/>
                  <a:gd name="T27" fmla="*/ 1 h 11"/>
                  <a:gd name="T28" fmla="*/ 4 w 9"/>
                  <a:gd name="T29" fmla="*/ 0 h 11"/>
                  <a:gd name="T30" fmla="*/ 5 w 9"/>
                  <a:gd name="T31" fmla="*/ 0 h 11"/>
                  <a:gd name="T32" fmla="*/ 6 w 9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11">
                    <a:moveTo>
                      <a:pt x="6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5" y="7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4" y="2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37"/>
              <p:cNvSpPr/>
              <p:nvPr/>
            </p:nvSpPr>
            <p:spPr>
              <a:xfrm>
                <a:off x="2024587" y="2349184"/>
                <a:ext cx="205852" cy="286803"/>
              </a:xfrm>
              <a:custGeom>
                <a:avLst/>
                <a:gdLst>
                  <a:gd name="T0" fmla="*/ 34 w 89"/>
                  <a:gd name="T1" fmla="*/ 2 h 124"/>
                  <a:gd name="T2" fmla="*/ 33 w 89"/>
                  <a:gd name="T3" fmla="*/ 7 h 124"/>
                  <a:gd name="T4" fmla="*/ 29 w 89"/>
                  <a:gd name="T5" fmla="*/ 15 h 124"/>
                  <a:gd name="T6" fmla="*/ 50 w 89"/>
                  <a:gd name="T7" fmla="*/ 25 h 124"/>
                  <a:gd name="T8" fmla="*/ 48 w 89"/>
                  <a:gd name="T9" fmla="*/ 31 h 124"/>
                  <a:gd name="T10" fmla="*/ 44 w 89"/>
                  <a:gd name="T11" fmla="*/ 38 h 124"/>
                  <a:gd name="T12" fmla="*/ 45 w 89"/>
                  <a:gd name="T13" fmla="*/ 40 h 124"/>
                  <a:gd name="T14" fmla="*/ 45 w 89"/>
                  <a:gd name="T15" fmla="*/ 42 h 124"/>
                  <a:gd name="T16" fmla="*/ 52 w 89"/>
                  <a:gd name="T17" fmla="*/ 48 h 124"/>
                  <a:gd name="T18" fmla="*/ 57 w 89"/>
                  <a:gd name="T19" fmla="*/ 57 h 124"/>
                  <a:gd name="T20" fmla="*/ 62 w 89"/>
                  <a:gd name="T21" fmla="*/ 64 h 124"/>
                  <a:gd name="T22" fmla="*/ 68 w 89"/>
                  <a:gd name="T23" fmla="*/ 69 h 124"/>
                  <a:gd name="T24" fmla="*/ 70 w 89"/>
                  <a:gd name="T25" fmla="*/ 75 h 124"/>
                  <a:gd name="T26" fmla="*/ 72 w 89"/>
                  <a:gd name="T27" fmla="*/ 81 h 124"/>
                  <a:gd name="T28" fmla="*/ 71 w 89"/>
                  <a:gd name="T29" fmla="*/ 87 h 124"/>
                  <a:gd name="T30" fmla="*/ 77 w 89"/>
                  <a:gd name="T31" fmla="*/ 85 h 124"/>
                  <a:gd name="T32" fmla="*/ 84 w 89"/>
                  <a:gd name="T33" fmla="*/ 87 h 124"/>
                  <a:gd name="T34" fmla="*/ 87 w 89"/>
                  <a:gd name="T35" fmla="*/ 94 h 124"/>
                  <a:gd name="T36" fmla="*/ 82 w 89"/>
                  <a:gd name="T37" fmla="*/ 100 h 124"/>
                  <a:gd name="T38" fmla="*/ 76 w 89"/>
                  <a:gd name="T39" fmla="*/ 105 h 124"/>
                  <a:gd name="T40" fmla="*/ 84 w 89"/>
                  <a:gd name="T41" fmla="*/ 110 h 124"/>
                  <a:gd name="T42" fmla="*/ 79 w 89"/>
                  <a:gd name="T43" fmla="*/ 112 h 124"/>
                  <a:gd name="T44" fmla="*/ 70 w 89"/>
                  <a:gd name="T45" fmla="*/ 116 h 124"/>
                  <a:gd name="T46" fmla="*/ 57 w 89"/>
                  <a:gd name="T47" fmla="*/ 115 h 124"/>
                  <a:gd name="T48" fmla="*/ 52 w 89"/>
                  <a:gd name="T49" fmla="*/ 117 h 124"/>
                  <a:gd name="T50" fmla="*/ 41 w 89"/>
                  <a:gd name="T51" fmla="*/ 117 h 124"/>
                  <a:gd name="T52" fmla="*/ 32 w 89"/>
                  <a:gd name="T53" fmla="*/ 123 h 124"/>
                  <a:gd name="T54" fmla="*/ 25 w 89"/>
                  <a:gd name="T55" fmla="*/ 122 h 124"/>
                  <a:gd name="T56" fmla="*/ 19 w 89"/>
                  <a:gd name="T57" fmla="*/ 124 h 124"/>
                  <a:gd name="T58" fmla="*/ 17 w 89"/>
                  <a:gd name="T59" fmla="*/ 123 h 124"/>
                  <a:gd name="T60" fmla="*/ 24 w 89"/>
                  <a:gd name="T61" fmla="*/ 115 h 124"/>
                  <a:gd name="T62" fmla="*/ 26 w 89"/>
                  <a:gd name="T63" fmla="*/ 110 h 124"/>
                  <a:gd name="T64" fmla="*/ 31 w 89"/>
                  <a:gd name="T65" fmla="*/ 109 h 124"/>
                  <a:gd name="T66" fmla="*/ 35 w 89"/>
                  <a:gd name="T67" fmla="*/ 108 h 124"/>
                  <a:gd name="T68" fmla="*/ 40 w 89"/>
                  <a:gd name="T69" fmla="*/ 107 h 124"/>
                  <a:gd name="T70" fmla="*/ 38 w 89"/>
                  <a:gd name="T71" fmla="*/ 105 h 124"/>
                  <a:gd name="T72" fmla="*/ 35 w 89"/>
                  <a:gd name="T73" fmla="*/ 107 h 124"/>
                  <a:gd name="T74" fmla="*/ 25 w 89"/>
                  <a:gd name="T75" fmla="*/ 101 h 124"/>
                  <a:gd name="T76" fmla="*/ 21 w 89"/>
                  <a:gd name="T77" fmla="*/ 99 h 124"/>
                  <a:gd name="T78" fmla="*/ 28 w 89"/>
                  <a:gd name="T79" fmla="*/ 94 h 124"/>
                  <a:gd name="T80" fmla="*/ 26 w 89"/>
                  <a:gd name="T81" fmla="*/ 84 h 124"/>
                  <a:gd name="T82" fmla="*/ 26 w 89"/>
                  <a:gd name="T83" fmla="*/ 78 h 124"/>
                  <a:gd name="T84" fmla="*/ 30 w 89"/>
                  <a:gd name="T85" fmla="*/ 78 h 124"/>
                  <a:gd name="T86" fmla="*/ 34 w 89"/>
                  <a:gd name="T87" fmla="*/ 80 h 124"/>
                  <a:gd name="T88" fmla="*/ 38 w 89"/>
                  <a:gd name="T89" fmla="*/ 78 h 124"/>
                  <a:gd name="T90" fmla="*/ 40 w 89"/>
                  <a:gd name="T91" fmla="*/ 70 h 124"/>
                  <a:gd name="T92" fmla="*/ 34 w 89"/>
                  <a:gd name="T93" fmla="*/ 65 h 124"/>
                  <a:gd name="T94" fmla="*/ 29 w 89"/>
                  <a:gd name="T95" fmla="*/ 60 h 124"/>
                  <a:gd name="T96" fmla="*/ 18 w 89"/>
                  <a:gd name="T97" fmla="*/ 58 h 124"/>
                  <a:gd name="T98" fmla="*/ 19 w 89"/>
                  <a:gd name="T99" fmla="*/ 42 h 124"/>
                  <a:gd name="T100" fmla="*/ 12 w 89"/>
                  <a:gd name="T101" fmla="*/ 52 h 124"/>
                  <a:gd name="T102" fmla="*/ 7 w 89"/>
                  <a:gd name="T103" fmla="*/ 47 h 124"/>
                  <a:gd name="T104" fmla="*/ 12 w 89"/>
                  <a:gd name="T105" fmla="*/ 39 h 124"/>
                  <a:gd name="T106" fmla="*/ 7 w 89"/>
                  <a:gd name="T107" fmla="*/ 37 h 124"/>
                  <a:gd name="T108" fmla="*/ 9 w 89"/>
                  <a:gd name="T109" fmla="*/ 29 h 124"/>
                  <a:gd name="T110" fmla="*/ 10 w 89"/>
                  <a:gd name="T111" fmla="*/ 26 h 124"/>
                  <a:gd name="T112" fmla="*/ 7 w 89"/>
                  <a:gd name="T113" fmla="*/ 22 h 124"/>
                  <a:gd name="T114" fmla="*/ 0 w 89"/>
                  <a:gd name="T115" fmla="*/ 16 h 124"/>
                  <a:gd name="T116" fmla="*/ 8 w 89"/>
                  <a:gd name="T117" fmla="*/ 17 h 124"/>
                  <a:gd name="T118" fmla="*/ 9 w 89"/>
                  <a:gd name="T119" fmla="*/ 16 h 124"/>
                  <a:gd name="T120" fmla="*/ 12 w 89"/>
                  <a:gd name="T121" fmla="*/ 6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9" h="124">
                    <a:moveTo>
                      <a:pt x="14" y="0"/>
                    </a:moveTo>
                    <a:lnTo>
                      <a:pt x="34" y="2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26" y="10"/>
                    </a:lnTo>
                    <a:lnTo>
                      <a:pt x="29" y="15"/>
                    </a:lnTo>
                    <a:lnTo>
                      <a:pt x="52" y="22"/>
                    </a:lnTo>
                    <a:lnTo>
                      <a:pt x="50" y="25"/>
                    </a:lnTo>
                    <a:lnTo>
                      <a:pt x="49" y="28"/>
                    </a:lnTo>
                    <a:lnTo>
                      <a:pt x="48" y="31"/>
                    </a:lnTo>
                    <a:lnTo>
                      <a:pt x="47" y="35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5" y="40"/>
                    </a:lnTo>
                    <a:lnTo>
                      <a:pt x="40" y="45"/>
                    </a:lnTo>
                    <a:lnTo>
                      <a:pt x="45" y="42"/>
                    </a:lnTo>
                    <a:lnTo>
                      <a:pt x="48" y="46"/>
                    </a:lnTo>
                    <a:lnTo>
                      <a:pt x="52" y="48"/>
                    </a:lnTo>
                    <a:lnTo>
                      <a:pt x="54" y="51"/>
                    </a:lnTo>
                    <a:lnTo>
                      <a:pt x="57" y="57"/>
                    </a:lnTo>
                    <a:lnTo>
                      <a:pt x="59" y="63"/>
                    </a:lnTo>
                    <a:lnTo>
                      <a:pt x="62" y="64"/>
                    </a:lnTo>
                    <a:lnTo>
                      <a:pt x="66" y="65"/>
                    </a:lnTo>
                    <a:lnTo>
                      <a:pt x="68" y="69"/>
                    </a:lnTo>
                    <a:lnTo>
                      <a:pt x="69" y="72"/>
                    </a:lnTo>
                    <a:lnTo>
                      <a:pt x="70" y="75"/>
                    </a:lnTo>
                    <a:lnTo>
                      <a:pt x="71" y="78"/>
                    </a:lnTo>
                    <a:lnTo>
                      <a:pt x="72" y="81"/>
                    </a:lnTo>
                    <a:lnTo>
                      <a:pt x="71" y="84"/>
                    </a:lnTo>
                    <a:lnTo>
                      <a:pt x="71" y="87"/>
                    </a:lnTo>
                    <a:lnTo>
                      <a:pt x="73" y="86"/>
                    </a:lnTo>
                    <a:lnTo>
                      <a:pt x="77" y="85"/>
                    </a:lnTo>
                    <a:lnTo>
                      <a:pt x="80" y="85"/>
                    </a:lnTo>
                    <a:lnTo>
                      <a:pt x="84" y="87"/>
                    </a:lnTo>
                    <a:lnTo>
                      <a:pt x="89" y="89"/>
                    </a:lnTo>
                    <a:lnTo>
                      <a:pt x="87" y="94"/>
                    </a:lnTo>
                    <a:lnTo>
                      <a:pt x="85" y="98"/>
                    </a:lnTo>
                    <a:lnTo>
                      <a:pt x="82" y="100"/>
                    </a:lnTo>
                    <a:lnTo>
                      <a:pt x="79" y="103"/>
                    </a:lnTo>
                    <a:lnTo>
                      <a:pt x="76" y="105"/>
                    </a:lnTo>
                    <a:lnTo>
                      <a:pt x="80" y="108"/>
                    </a:lnTo>
                    <a:lnTo>
                      <a:pt x="84" y="110"/>
                    </a:lnTo>
                    <a:lnTo>
                      <a:pt x="82" y="111"/>
                    </a:lnTo>
                    <a:lnTo>
                      <a:pt x="79" y="112"/>
                    </a:lnTo>
                    <a:lnTo>
                      <a:pt x="76" y="113"/>
                    </a:lnTo>
                    <a:lnTo>
                      <a:pt x="70" y="116"/>
                    </a:lnTo>
                    <a:lnTo>
                      <a:pt x="64" y="116"/>
                    </a:lnTo>
                    <a:lnTo>
                      <a:pt x="57" y="115"/>
                    </a:lnTo>
                    <a:lnTo>
                      <a:pt x="57" y="118"/>
                    </a:lnTo>
                    <a:lnTo>
                      <a:pt x="52" y="117"/>
                    </a:lnTo>
                    <a:lnTo>
                      <a:pt x="46" y="117"/>
                    </a:lnTo>
                    <a:lnTo>
                      <a:pt x="41" y="117"/>
                    </a:lnTo>
                    <a:lnTo>
                      <a:pt x="36" y="116"/>
                    </a:lnTo>
                    <a:lnTo>
                      <a:pt x="32" y="123"/>
                    </a:lnTo>
                    <a:lnTo>
                      <a:pt x="29" y="122"/>
                    </a:lnTo>
                    <a:lnTo>
                      <a:pt x="25" y="122"/>
                    </a:lnTo>
                    <a:lnTo>
                      <a:pt x="22" y="123"/>
                    </a:lnTo>
                    <a:lnTo>
                      <a:pt x="19" y="124"/>
                    </a:lnTo>
                    <a:lnTo>
                      <a:pt x="18" y="123"/>
                    </a:lnTo>
                    <a:lnTo>
                      <a:pt x="17" y="123"/>
                    </a:lnTo>
                    <a:lnTo>
                      <a:pt x="21" y="119"/>
                    </a:lnTo>
                    <a:lnTo>
                      <a:pt x="24" y="115"/>
                    </a:lnTo>
                    <a:lnTo>
                      <a:pt x="25" y="111"/>
                    </a:lnTo>
                    <a:lnTo>
                      <a:pt x="26" y="110"/>
                    </a:lnTo>
                    <a:lnTo>
                      <a:pt x="29" y="109"/>
                    </a:lnTo>
                    <a:lnTo>
                      <a:pt x="31" y="109"/>
                    </a:lnTo>
                    <a:lnTo>
                      <a:pt x="33" y="108"/>
                    </a:lnTo>
                    <a:lnTo>
                      <a:pt x="35" y="108"/>
                    </a:lnTo>
                    <a:lnTo>
                      <a:pt x="37" y="108"/>
                    </a:lnTo>
                    <a:lnTo>
                      <a:pt x="40" y="107"/>
                    </a:lnTo>
                    <a:lnTo>
                      <a:pt x="41" y="105"/>
                    </a:lnTo>
                    <a:lnTo>
                      <a:pt x="38" y="105"/>
                    </a:lnTo>
                    <a:lnTo>
                      <a:pt x="37" y="106"/>
                    </a:lnTo>
                    <a:lnTo>
                      <a:pt x="35" y="107"/>
                    </a:lnTo>
                    <a:lnTo>
                      <a:pt x="31" y="104"/>
                    </a:lnTo>
                    <a:lnTo>
                      <a:pt x="25" y="101"/>
                    </a:lnTo>
                    <a:lnTo>
                      <a:pt x="21" y="103"/>
                    </a:lnTo>
                    <a:lnTo>
                      <a:pt x="21" y="99"/>
                    </a:lnTo>
                    <a:lnTo>
                      <a:pt x="20" y="97"/>
                    </a:lnTo>
                    <a:lnTo>
                      <a:pt x="28" y="94"/>
                    </a:lnTo>
                    <a:lnTo>
                      <a:pt x="28" y="89"/>
                    </a:lnTo>
                    <a:lnTo>
                      <a:pt x="26" y="84"/>
                    </a:lnTo>
                    <a:lnTo>
                      <a:pt x="24" y="80"/>
                    </a:lnTo>
                    <a:lnTo>
                      <a:pt x="26" y="78"/>
                    </a:lnTo>
                    <a:lnTo>
                      <a:pt x="28" y="78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4" y="80"/>
                    </a:lnTo>
                    <a:lnTo>
                      <a:pt x="36" y="80"/>
                    </a:lnTo>
                    <a:lnTo>
                      <a:pt x="38" y="78"/>
                    </a:lnTo>
                    <a:lnTo>
                      <a:pt x="40" y="76"/>
                    </a:lnTo>
                    <a:lnTo>
                      <a:pt x="40" y="70"/>
                    </a:lnTo>
                    <a:lnTo>
                      <a:pt x="36" y="68"/>
                    </a:lnTo>
                    <a:lnTo>
                      <a:pt x="34" y="65"/>
                    </a:lnTo>
                    <a:lnTo>
                      <a:pt x="35" y="60"/>
                    </a:lnTo>
                    <a:lnTo>
                      <a:pt x="29" y="60"/>
                    </a:lnTo>
                    <a:lnTo>
                      <a:pt x="23" y="60"/>
                    </a:lnTo>
                    <a:lnTo>
                      <a:pt x="18" y="58"/>
                    </a:lnTo>
                    <a:lnTo>
                      <a:pt x="24" y="50"/>
                    </a:lnTo>
                    <a:lnTo>
                      <a:pt x="19" y="42"/>
                    </a:lnTo>
                    <a:lnTo>
                      <a:pt x="20" y="50"/>
                    </a:lnTo>
                    <a:lnTo>
                      <a:pt x="12" y="52"/>
                    </a:lnTo>
                    <a:lnTo>
                      <a:pt x="14" y="42"/>
                    </a:lnTo>
                    <a:lnTo>
                      <a:pt x="7" y="47"/>
                    </a:lnTo>
                    <a:lnTo>
                      <a:pt x="9" y="42"/>
                    </a:lnTo>
                    <a:lnTo>
                      <a:pt x="12" y="39"/>
                    </a:lnTo>
                    <a:lnTo>
                      <a:pt x="15" y="36"/>
                    </a:lnTo>
                    <a:lnTo>
                      <a:pt x="7" y="37"/>
                    </a:lnTo>
                    <a:lnTo>
                      <a:pt x="8" y="30"/>
                    </a:lnTo>
                    <a:lnTo>
                      <a:pt x="9" y="29"/>
                    </a:lnTo>
                    <a:lnTo>
                      <a:pt x="10" y="27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7" y="22"/>
                    </a:lnTo>
                    <a:lnTo>
                      <a:pt x="3" y="19"/>
                    </a:lnTo>
                    <a:lnTo>
                      <a:pt x="0" y="16"/>
                    </a:lnTo>
                    <a:lnTo>
                      <a:pt x="6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9" y="16"/>
                    </a:lnTo>
                    <a:lnTo>
                      <a:pt x="9" y="12"/>
                    </a:lnTo>
                    <a:lnTo>
                      <a:pt x="12" y="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8"/>
              <p:cNvSpPr/>
              <p:nvPr/>
            </p:nvSpPr>
            <p:spPr>
              <a:xfrm>
                <a:off x="2378465" y="4097759"/>
                <a:ext cx="18503" cy="18503"/>
              </a:xfrm>
              <a:custGeom>
                <a:avLst/>
                <a:gdLst>
                  <a:gd name="T0" fmla="*/ 5 w 8"/>
                  <a:gd name="T1" fmla="*/ 0 h 8"/>
                  <a:gd name="T2" fmla="*/ 6 w 8"/>
                  <a:gd name="T3" fmla="*/ 2 h 8"/>
                  <a:gd name="T4" fmla="*/ 8 w 8"/>
                  <a:gd name="T5" fmla="*/ 3 h 8"/>
                  <a:gd name="T6" fmla="*/ 6 w 8"/>
                  <a:gd name="T7" fmla="*/ 8 h 8"/>
                  <a:gd name="T8" fmla="*/ 5 w 8"/>
                  <a:gd name="T9" fmla="*/ 8 h 8"/>
                  <a:gd name="T10" fmla="*/ 1 w 8"/>
                  <a:gd name="T11" fmla="*/ 8 h 8"/>
                  <a:gd name="T12" fmla="*/ 0 w 8"/>
                  <a:gd name="T13" fmla="*/ 8 h 8"/>
                  <a:gd name="T14" fmla="*/ 5 w 8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5" y="0"/>
                    </a:moveTo>
                    <a:lnTo>
                      <a:pt x="6" y="2"/>
                    </a:lnTo>
                    <a:lnTo>
                      <a:pt x="8" y="3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9"/>
              <p:cNvSpPr/>
              <p:nvPr/>
            </p:nvSpPr>
            <p:spPr>
              <a:xfrm>
                <a:off x="5419969" y="3420071"/>
                <a:ext cx="39321" cy="108708"/>
              </a:xfrm>
              <a:custGeom>
                <a:avLst/>
                <a:gdLst>
                  <a:gd name="T0" fmla="*/ 13 w 17"/>
                  <a:gd name="T1" fmla="*/ 0 h 47"/>
                  <a:gd name="T2" fmla="*/ 15 w 17"/>
                  <a:gd name="T3" fmla="*/ 3 h 47"/>
                  <a:gd name="T4" fmla="*/ 16 w 17"/>
                  <a:gd name="T5" fmla="*/ 5 h 47"/>
                  <a:gd name="T6" fmla="*/ 17 w 17"/>
                  <a:gd name="T7" fmla="*/ 8 h 47"/>
                  <a:gd name="T8" fmla="*/ 17 w 17"/>
                  <a:gd name="T9" fmla="*/ 10 h 47"/>
                  <a:gd name="T10" fmla="*/ 17 w 17"/>
                  <a:gd name="T11" fmla="*/ 15 h 47"/>
                  <a:gd name="T12" fmla="*/ 17 w 17"/>
                  <a:gd name="T13" fmla="*/ 23 h 47"/>
                  <a:gd name="T14" fmla="*/ 14 w 17"/>
                  <a:gd name="T15" fmla="*/ 32 h 47"/>
                  <a:gd name="T16" fmla="*/ 12 w 17"/>
                  <a:gd name="T17" fmla="*/ 41 h 47"/>
                  <a:gd name="T18" fmla="*/ 13 w 17"/>
                  <a:gd name="T19" fmla="*/ 47 h 47"/>
                  <a:gd name="T20" fmla="*/ 11 w 17"/>
                  <a:gd name="T21" fmla="*/ 46 h 47"/>
                  <a:gd name="T22" fmla="*/ 10 w 17"/>
                  <a:gd name="T23" fmla="*/ 45 h 47"/>
                  <a:gd name="T24" fmla="*/ 8 w 17"/>
                  <a:gd name="T25" fmla="*/ 43 h 47"/>
                  <a:gd name="T26" fmla="*/ 8 w 17"/>
                  <a:gd name="T27" fmla="*/ 42 h 47"/>
                  <a:gd name="T28" fmla="*/ 5 w 17"/>
                  <a:gd name="T29" fmla="*/ 39 h 47"/>
                  <a:gd name="T30" fmla="*/ 2 w 17"/>
                  <a:gd name="T31" fmla="*/ 34 h 47"/>
                  <a:gd name="T32" fmla="*/ 0 w 17"/>
                  <a:gd name="T33" fmla="*/ 30 h 47"/>
                  <a:gd name="T34" fmla="*/ 1 w 17"/>
                  <a:gd name="T35" fmla="*/ 17 h 47"/>
                  <a:gd name="T36" fmla="*/ 6 w 17"/>
                  <a:gd name="T37" fmla="*/ 5 h 47"/>
                  <a:gd name="T38" fmla="*/ 8 w 17"/>
                  <a:gd name="T39" fmla="*/ 4 h 47"/>
                  <a:gd name="T40" fmla="*/ 11 w 17"/>
                  <a:gd name="T41" fmla="*/ 2 h 47"/>
                  <a:gd name="T42" fmla="*/ 13 w 17"/>
                  <a:gd name="T4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47">
                    <a:moveTo>
                      <a:pt x="13" y="0"/>
                    </a:moveTo>
                    <a:lnTo>
                      <a:pt x="15" y="3"/>
                    </a:lnTo>
                    <a:lnTo>
                      <a:pt x="16" y="5"/>
                    </a:lnTo>
                    <a:lnTo>
                      <a:pt x="17" y="8"/>
                    </a:lnTo>
                    <a:lnTo>
                      <a:pt x="17" y="10"/>
                    </a:lnTo>
                    <a:lnTo>
                      <a:pt x="17" y="15"/>
                    </a:lnTo>
                    <a:lnTo>
                      <a:pt x="17" y="23"/>
                    </a:lnTo>
                    <a:lnTo>
                      <a:pt x="14" y="32"/>
                    </a:lnTo>
                    <a:lnTo>
                      <a:pt x="12" y="41"/>
                    </a:lnTo>
                    <a:lnTo>
                      <a:pt x="13" y="47"/>
                    </a:lnTo>
                    <a:lnTo>
                      <a:pt x="11" y="46"/>
                    </a:lnTo>
                    <a:lnTo>
                      <a:pt x="10" y="45"/>
                    </a:lnTo>
                    <a:lnTo>
                      <a:pt x="8" y="43"/>
                    </a:lnTo>
                    <a:lnTo>
                      <a:pt x="8" y="42"/>
                    </a:lnTo>
                    <a:lnTo>
                      <a:pt x="5" y="39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1" y="17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1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0"/>
              <p:cNvSpPr/>
              <p:nvPr/>
            </p:nvSpPr>
            <p:spPr>
              <a:xfrm>
                <a:off x="3329080" y="4608917"/>
                <a:ext cx="222041" cy="416327"/>
              </a:xfrm>
              <a:custGeom>
                <a:avLst/>
                <a:gdLst>
                  <a:gd name="T0" fmla="*/ 83 w 96"/>
                  <a:gd name="T1" fmla="*/ 0 h 180"/>
                  <a:gd name="T2" fmla="*/ 85 w 96"/>
                  <a:gd name="T3" fmla="*/ 6 h 180"/>
                  <a:gd name="T4" fmla="*/ 89 w 96"/>
                  <a:gd name="T5" fmla="*/ 11 h 180"/>
                  <a:gd name="T6" fmla="*/ 91 w 96"/>
                  <a:gd name="T7" fmla="*/ 18 h 180"/>
                  <a:gd name="T8" fmla="*/ 92 w 96"/>
                  <a:gd name="T9" fmla="*/ 27 h 180"/>
                  <a:gd name="T10" fmla="*/ 93 w 96"/>
                  <a:gd name="T11" fmla="*/ 35 h 180"/>
                  <a:gd name="T12" fmla="*/ 96 w 96"/>
                  <a:gd name="T13" fmla="*/ 43 h 180"/>
                  <a:gd name="T14" fmla="*/ 94 w 96"/>
                  <a:gd name="T15" fmla="*/ 49 h 180"/>
                  <a:gd name="T16" fmla="*/ 92 w 96"/>
                  <a:gd name="T17" fmla="*/ 53 h 180"/>
                  <a:gd name="T18" fmla="*/ 86 w 96"/>
                  <a:gd name="T19" fmla="*/ 44 h 180"/>
                  <a:gd name="T20" fmla="*/ 86 w 96"/>
                  <a:gd name="T21" fmla="*/ 47 h 180"/>
                  <a:gd name="T22" fmla="*/ 86 w 96"/>
                  <a:gd name="T23" fmla="*/ 51 h 180"/>
                  <a:gd name="T24" fmla="*/ 86 w 96"/>
                  <a:gd name="T25" fmla="*/ 54 h 180"/>
                  <a:gd name="T26" fmla="*/ 86 w 96"/>
                  <a:gd name="T27" fmla="*/ 56 h 180"/>
                  <a:gd name="T28" fmla="*/ 86 w 96"/>
                  <a:gd name="T29" fmla="*/ 59 h 180"/>
                  <a:gd name="T30" fmla="*/ 85 w 96"/>
                  <a:gd name="T31" fmla="*/ 62 h 180"/>
                  <a:gd name="T32" fmla="*/ 84 w 96"/>
                  <a:gd name="T33" fmla="*/ 64 h 180"/>
                  <a:gd name="T34" fmla="*/ 82 w 96"/>
                  <a:gd name="T35" fmla="*/ 67 h 180"/>
                  <a:gd name="T36" fmla="*/ 82 w 96"/>
                  <a:gd name="T37" fmla="*/ 70 h 180"/>
                  <a:gd name="T38" fmla="*/ 82 w 96"/>
                  <a:gd name="T39" fmla="*/ 75 h 180"/>
                  <a:gd name="T40" fmla="*/ 81 w 96"/>
                  <a:gd name="T41" fmla="*/ 79 h 180"/>
                  <a:gd name="T42" fmla="*/ 80 w 96"/>
                  <a:gd name="T43" fmla="*/ 84 h 180"/>
                  <a:gd name="T44" fmla="*/ 57 w 96"/>
                  <a:gd name="T45" fmla="*/ 134 h 180"/>
                  <a:gd name="T46" fmla="*/ 43 w 96"/>
                  <a:gd name="T47" fmla="*/ 170 h 180"/>
                  <a:gd name="T48" fmla="*/ 32 w 96"/>
                  <a:gd name="T49" fmla="*/ 174 h 180"/>
                  <a:gd name="T50" fmla="*/ 22 w 96"/>
                  <a:gd name="T51" fmla="*/ 180 h 180"/>
                  <a:gd name="T52" fmla="*/ 16 w 96"/>
                  <a:gd name="T53" fmla="*/ 178 h 180"/>
                  <a:gd name="T54" fmla="*/ 11 w 96"/>
                  <a:gd name="T55" fmla="*/ 175 h 180"/>
                  <a:gd name="T56" fmla="*/ 7 w 96"/>
                  <a:gd name="T57" fmla="*/ 171 h 180"/>
                  <a:gd name="T58" fmla="*/ 4 w 96"/>
                  <a:gd name="T59" fmla="*/ 157 h 180"/>
                  <a:gd name="T60" fmla="*/ 2 w 96"/>
                  <a:gd name="T61" fmla="*/ 141 h 180"/>
                  <a:gd name="T62" fmla="*/ 0 w 96"/>
                  <a:gd name="T63" fmla="*/ 135 h 180"/>
                  <a:gd name="T64" fmla="*/ 2 w 96"/>
                  <a:gd name="T65" fmla="*/ 129 h 180"/>
                  <a:gd name="T66" fmla="*/ 5 w 96"/>
                  <a:gd name="T67" fmla="*/ 123 h 180"/>
                  <a:gd name="T68" fmla="*/ 9 w 96"/>
                  <a:gd name="T69" fmla="*/ 118 h 180"/>
                  <a:gd name="T70" fmla="*/ 11 w 96"/>
                  <a:gd name="T71" fmla="*/ 114 h 180"/>
                  <a:gd name="T72" fmla="*/ 13 w 96"/>
                  <a:gd name="T73" fmla="*/ 110 h 180"/>
                  <a:gd name="T74" fmla="*/ 15 w 96"/>
                  <a:gd name="T75" fmla="*/ 105 h 180"/>
                  <a:gd name="T76" fmla="*/ 15 w 96"/>
                  <a:gd name="T77" fmla="*/ 94 h 180"/>
                  <a:gd name="T78" fmla="*/ 13 w 96"/>
                  <a:gd name="T79" fmla="*/ 84 h 180"/>
                  <a:gd name="T80" fmla="*/ 12 w 96"/>
                  <a:gd name="T81" fmla="*/ 73 h 180"/>
                  <a:gd name="T82" fmla="*/ 15 w 96"/>
                  <a:gd name="T83" fmla="*/ 63 h 180"/>
                  <a:gd name="T84" fmla="*/ 20 w 96"/>
                  <a:gd name="T85" fmla="*/ 53 h 180"/>
                  <a:gd name="T86" fmla="*/ 28 w 96"/>
                  <a:gd name="T87" fmla="*/ 51 h 180"/>
                  <a:gd name="T88" fmla="*/ 36 w 96"/>
                  <a:gd name="T89" fmla="*/ 49 h 180"/>
                  <a:gd name="T90" fmla="*/ 43 w 96"/>
                  <a:gd name="T91" fmla="*/ 45 h 180"/>
                  <a:gd name="T92" fmla="*/ 46 w 96"/>
                  <a:gd name="T93" fmla="*/ 43 h 180"/>
                  <a:gd name="T94" fmla="*/ 50 w 96"/>
                  <a:gd name="T95" fmla="*/ 41 h 180"/>
                  <a:gd name="T96" fmla="*/ 52 w 96"/>
                  <a:gd name="T97" fmla="*/ 39 h 180"/>
                  <a:gd name="T98" fmla="*/ 56 w 96"/>
                  <a:gd name="T99" fmla="*/ 35 h 180"/>
                  <a:gd name="T100" fmla="*/ 60 w 96"/>
                  <a:gd name="T101" fmla="*/ 36 h 180"/>
                  <a:gd name="T102" fmla="*/ 60 w 96"/>
                  <a:gd name="T103" fmla="*/ 30 h 180"/>
                  <a:gd name="T104" fmla="*/ 61 w 96"/>
                  <a:gd name="T105" fmla="*/ 29 h 180"/>
                  <a:gd name="T106" fmla="*/ 62 w 96"/>
                  <a:gd name="T107" fmla="*/ 28 h 180"/>
                  <a:gd name="T108" fmla="*/ 63 w 96"/>
                  <a:gd name="T109" fmla="*/ 27 h 180"/>
                  <a:gd name="T110" fmla="*/ 65 w 96"/>
                  <a:gd name="T111" fmla="*/ 19 h 180"/>
                  <a:gd name="T112" fmla="*/ 70 w 96"/>
                  <a:gd name="T113" fmla="*/ 21 h 180"/>
                  <a:gd name="T114" fmla="*/ 72 w 96"/>
                  <a:gd name="T115" fmla="*/ 19 h 180"/>
                  <a:gd name="T116" fmla="*/ 75 w 96"/>
                  <a:gd name="T117" fmla="*/ 16 h 180"/>
                  <a:gd name="T118" fmla="*/ 78 w 96"/>
                  <a:gd name="T119" fmla="*/ 14 h 180"/>
                  <a:gd name="T120" fmla="*/ 77 w 96"/>
                  <a:gd name="T121" fmla="*/ 9 h 180"/>
                  <a:gd name="T122" fmla="*/ 77 w 96"/>
                  <a:gd name="T123" fmla="*/ 6 h 180"/>
                  <a:gd name="T124" fmla="*/ 83 w 96"/>
                  <a:gd name="T12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" h="180">
                    <a:moveTo>
                      <a:pt x="83" y="0"/>
                    </a:moveTo>
                    <a:lnTo>
                      <a:pt x="85" y="6"/>
                    </a:lnTo>
                    <a:lnTo>
                      <a:pt x="89" y="11"/>
                    </a:lnTo>
                    <a:lnTo>
                      <a:pt x="91" y="18"/>
                    </a:lnTo>
                    <a:lnTo>
                      <a:pt x="92" y="27"/>
                    </a:lnTo>
                    <a:lnTo>
                      <a:pt x="93" y="35"/>
                    </a:lnTo>
                    <a:lnTo>
                      <a:pt x="96" y="43"/>
                    </a:lnTo>
                    <a:lnTo>
                      <a:pt x="94" y="49"/>
                    </a:lnTo>
                    <a:lnTo>
                      <a:pt x="92" y="53"/>
                    </a:lnTo>
                    <a:lnTo>
                      <a:pt x="86" y="44"/>
                    </a:lnTo>
                    <a:lnTo>
                      <a:pt x="86" y="47"/>
                    </a:lnTo>
                    <a:lnTo>
                      <a:pt x="86" y="51"/>
                    </a:lnTo>
                    <a:lnTo>
                      <a:pt x="86" y="54"/>
                    </a:lnTo>
                    <a:lnTo>
                      <a:pt x="86" y="56"/>
                    </a:lnTo>
                    <a:lnTo>
                      <a:pt x="86" y="59"/>
                    </a:lnTo>
                    <a:lnTo>
                      <a:pt x="85" y="62"/>
                    </a:lnTo>
                    <a:lnTo>
                      <a:pt x="84" y="64"/>
                    </a:lnTo>
                    <a:lnTo>
                      <a:pt x="82" y="67"/>
                    </a:lnTo>
                    <a:lnTo>
                      <a:pt x="82" y="70"/>
                    </a:lnTo>
                    <a:lnTo>
                      <a:pt x="82" y="75"/>
                    </a:lnTo>
                    <a:lnTo>
                      <a:pt x="81" y="79"/>
                    </a:lnTo>
                    <a:lnTo>
                      <a:pt x="80" y="84"/>
                    </a:lnTo>
                    <a:lnTo>
                      <a:pt x="57" y="134"/>
                    </a:lnTo>
                    <a:lnTo>
                      <a:pt x="43" y="170"/>
                    </a:lnTo>
                    <a:lnTo>
                      <a:pt x="32" y="174"/>
                    </a:lnTo>
                    <a:lnTo>
                      <a:pt x="22" y="180"/>
                    </a:lnTo>
                    <a:lnTo>
                      <a:pt x="16" y="178"/>
                    </a:lnTo>
                    <a:lnTo>
                      <a:pt x="11" y="175"/>
                    </a:lnTo>
                    <a:lnTo>
                      <a:pt x="7" y="171"/>
                    </a:lnTo>
                    <a:lnTo>
                      <a:pt x="4" y="157"/>
                    </a:lnTo>
                    <a:lnTo>
                      <a:pt x="2" y="141"/>
                    </a:lnTo>
                    <a:lnTo>
                      <a:pt x="0" y="135"/>
                    </a:lnTo>
                    <a:lnTo>
                      <a:pt x="2" y="129"/>
                    </a:lnTo>
                    <a:lnTo>
                      <a:pt x="5" y="123"/>
                    </a:lnTo>
                    <a:lnTo>
                      <a:pt x="9" y="118"/>
                    </a:lnTo>
                    <a:lnTo>
                      <a:pt x="11" y="114"/>
                    </a:lnTo>
                    <a:lnTo>
                      <a:pt x="13" y="110"/>
                    </a:lnTo>
                    <a:lnTo>
                      <a:pt x="15" y="105"/>
                    </a:lnTo>
                    <a:lnTo>
                      <a:pt x="15" y="94"/>
                    </a:lnTo>
                    <a:lnTo>
                      <a:pt x="13" y="84"/>
                    </a:lnTo>
                    <a:lnTo>
                      <a:pt x="12" y="73"/>
                    </a:lnTo>
                    <a:lnTo>
                      <a:pt x="15" y="63"/>
                    </a:lnTo>
                    <a:lnTo>
                      <a:pt x="20" y="53"/>
                    </a:lnTo>
                    <a:lnTo>
                      <a:pt x="28" y="51"/>
                    </a:lnTo>
                    <a:lnTo>
                      <a:pt x="36" y="49"/>
                    </a:lnTo>
                    <a:lnTo>
                      <a:pt x="43" y="45"/>
                    </a:lnTo>
                    <a:lnTo>
                      <a:pt x="46" y="43"/>
                    </a:lnTo>
                    <a:lnTo>
                      <a:pt x="50" y="41"/>
                    </a:lnTo>
                    <a:lnTo>
                      <a:pt x="52" y="39"/>
                    </a:lnTo>
                    <a:lnTo>
                      <a:pt x="56" y="35"/>
                    </a:lnTo>
                    <a:lnTo>
                      <a:pt x="60" y="36"/>
                    </a:lnTo>
                    <a:lnTo>
                      <a:pt x="60" y="30"/>
                    </a:lnTo>
                    <a:lnTo>
                      <a:pt x="61" y="29"/>
                    </a:lnTo>
                    <a:lnTo>
                      <a:pt x="62" y="28"/>
                    </a:lnTo>
                    <a:lnTo>
                      <a:pt x="63" y="27"/>
                    </a:lnTo>
                    <a:lnTo>
                      <a:pt x="65" y="19"/>
                    </a:lnTo>
                    <a:lnTo>
                      <a:pt x="70" y="21"/>
                    </a:lnTo>
                    <a:lnTo>
                      <a:pt x="72" y="19"/>
                    </a:lnTo>
                    <a:lnTo>
                      <a:pt x="75" y="16"/>
                    </a:lnTo>
                    <a:lnTo>
                      <a:pt x="78" y="14"/>
                    </a:lnTo>
                    <a:lnTo>
                      <a:pt x="77" y="9"/>
                    </a:lnTo>
                    <a:lnTo>
                      <a:pt x="77" y="6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1"/>
              <p:cNvSpPr/>
              <p:nvPr/>
            </p:nvSpPr>
            <p:spPr>
              <a:xfrm>
                <a:off x="2609758" y="2411634"/>
                <a:ext cx="18503" cy="25443"/>
              </a:xfrm>
              <a:custGeom>
                <a:avLst/>
                <a:gdLst>
                  <a:gd name="T0" fmla="*/ 8 w 8"/>
                  <a:gd name="T1" fmla="*/ 0 h 11"/>
                  <a:gd name="T2" fmla="*/ 6 w 8"/>
                  <a:gd name="T3" fmla="*/ 8 h 11"/>
                  <a:gd name="T4" fmla="*/ 1 w 8"/>
                  <a:gd name="T5" fmla="*/ 11 h 11"/>
                  <a:gd name="T6" fmla="*/ 0 w 8"/>
                  <a:gd name="T7" fmla="*/ 4 h 11"/>
                  <a:gd name="T8" fmla="*/ 3 w 8"/>
                  <a:gd name="T9" fmla="*/ 0 h 11"/>
                  <a:gd name="T10" fmla="*/ 5 w 8"/>
                  <a:gd name="T11" fmla="*/ 0 h 11"/>
                  <a:gd name="T12" fmla="*/ 8 w 8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">
                    <a:moveTo>
                      <a:pt x="8" y="0"/>
                    </a:moveTo>
                    <a:lnTo>
                      <a:pt x="6" y="8"/>
                    </a:lnTo>
                    <a:lnTo>
                      <a:pt x="1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2"/>
              <p:cNvSpPr/>
              <p:nvPr/>
            </p:nvSpPr>
            <p:spPr>
              <a:xfrm>
                <a:off x="2639826" y="2335306"/>
                <a:ext cx="11565" cy="13878"/>
              </a:xfrm>
              <a:custGeom>
                <a:avLst/>
                <a:gdLst>
                  <a:gd name="T0" fmla="*/ 2 w 5"/>
                  <a:gd name="T1" fmla="*/ 0 h 6"/>
                  <a:gd name="T2" fmla="*/ 3 w 5"/>
                  <a:gd name="T3" fmla="*/ 0 h 6"/>
                  <a:gd name="T4" fmla="*/ 4 w 5"/>
                  <a:gd name="T5" fmla="*/ 1 h 6"/>
                  <a:gd name="T6" fmla="*/ 5 w 5"/>
                  <a:gd name="T7" fmla="*/ 2 h 6"/>
                  <a:gd name="T8" fmla="*/ 5 w 5"/>
                  <a:gd name="T9" fmla="*/ 4 h 6"/>
                  <a:gd name="T10" fmla="*/ 4 w 5"/>
                  <a:gd name="T11" fmla="*/ 6 h 6"/>
                  <a:gd name="T12" fmla="*/ 3 w 5"/>
                  <a:gd name="T13" fmla="*/ 6 h 6"/>
                  <a:gd name="T14" fmla="*/ 2 w 5"/>
                  <a:gd name="T15" fmla="*/ 6 h 6"/>
                  <a:gd name="T16" fmla="*/ 1 w 5"/>
                  <a:gd name="T17" fmla="*/ 5 h 6"/>
                  <a:gd name="T18" fmla="*/ 0 w 5"/>
                  <a:gd name="T19" fmla="*/ 4 h 6"/>
                  <a:gd name="T20" fmla="*/ 0 w 5"/>
                  <a:gd name="T21" fmla="*/ 2 h 6"/>
                  <a:gd name="T22" fmla="*/ 0 w 5"/>
                  <a:gd name="T23" fmla="*/ 1 h 6"/>
                  <a:gd name="T24" fmla="*/ 2 w 5"/>
                  <a:gd name="T2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3" y="0"/>
                    </a:lnTo>
                    <a:lnTo>
                      <a:pt x="4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51"/>
              <p:cNvSpPr>
                <a:spLocks noEditPoints="1"/>
              </p:cNvSpPr>
              <p:nvPr/>
            </p:nvSpPr>
            <p:spPr>
              <a:xfrm>
                <a:off x="1666081" y="1551223"/>
                <a:ext cx="4667447" cy="3770075"/>
              </a:xfrm>
              <a:custGeom>
                <a:avLst/>
                <a:gdLst>
                  <a:gd name="T0" fmla="*/ 574 w 2004"/>
                  <a:gd name="T1" fmla="*/ 1269 h 1630"/>
                  <a:gd name="T2" fmla="*/ 592 w 2004"/>
                  <a:gd name="T3" fmla="*/ 1161 h 1630"/>
                  <a:gd name="T4" fmla="*/ 1275 w 2004"/>
                  <a:gd name="T5" fmla="*/ 841 h 1630"/>
                  <a:gd name="T6" fmla="*/ 804 w 2004"/>
                  <a:gd name="T7" fmla="*/ 596 h 1630"/>
                  <a:gd name="T8" fmla="*/ 855 w 2004"/>
                  <a:gd name="T9" fmla="*/ 530 h 1630"/>
                  <a:gd name="T10" fmla="*/ 526 w 2004"/>
                  <a:gd name="T11" fmla="*/ 582 h 1630"/>
                  <a:gd name="T12" fmla="*/ 640 w 2004"/>
                  <a:gd name="T13" fmla="*/ 596 h 1630"/>
                  <a:gd name="T14" fmla="*/ 619 w 2004"/>
                  <a:gd name="T15" fmla="*/ 542 h 1630"/>
                  <a:gd name="T16" fmla="*/ 554 w 2004"/>
                  <a:gd name="T17" fmla="*/ 525 h 1630"/>
                  <a:gd name="T18" fmla="*/ 1017 w 2004"/>
                  <a:gd name="T19" fmla="*/ 537 h 1630"/>
                  <a:gd name="T20" fmla="*/ 752 w 2004"/>
                  <a:gd name="T21" fmla="*/ 583 h 1630"/>
                  <a:gd name="T22" fmla="*/ 806 w 2004"/>
                  <a:gd name="T23" fmla="*/ 654 h 1630"/>
                  <a:gd name="T24" fmla="*/ 793 w 2004"/>
                  <a:gd name="T25" fmla="*/ 578 h 1630"/>
                  <a:gd name="T26" fmla="*/ 789 w 2004"/>
                  <a:gd name="T27" fmla="*/ 520 h 1630"/>
                  <a:gd name="T28" fmla="*/ 622 w 2004"/>
                  <a:gd name="T29" fmla="*/ 520 h 1630"/>
                  <a:gd name="T30" fmla="*/ 1334 w 2004"/>
                  <a:gd name="T31" fmla="*/ 414 h 1630"/>
                  <a:gd name="T32" fmla="*/ 423 w 2004"/>
                  <a:gd name="T33" fmla="*/ 300 h 1630"/>
                  <a:gd name="T34" fmla="*/ 358 w 2004"/>
                  <a:gd name="T35" fmla="*/ 402 h 1630"/>
                  <a:gd name="T36" fmla="*/ 407 w 2004"/>
                  <a:gd name="T37" fmla="*/ 410 h 1630"/>
                  <a:gd name="T38" fmla="*/ 458 w 2004"/>
                  <a:gd name="T39" fmla="*/ 362 h 1630"/>
                  <a:gd name="T40" fmla="*/ 456 w 2004"/>
                  <a:gd name="T41" fmla="*/ 347 h 1630"/>
                  <a:gd name="T42" fmla="*/ 1142 w 2004"/>
                  <a:gd name="T43" fmla="*/ 31 h 1630"/>
                  <a:gd name="T44" fmla="*/ 1331 w 2004"/>
                  <a:gd name="T45" fmla="*/ 67 h 1630"/>
                  <a:gd name="T46" fmla="*/ 1550 w 2004"/>
                  <a:gd name="T47" fmla="*/ 124 h 1630"/>
                  <a:gd name="T48" fmla="*/ 1919 w 2004"/>
                  <a:gd name="T49" fmla="*/ 136 h 1630"/>
                  <a:gd name="T50" fmla="*/ 1888 w 2004"/>
                  <a:gd name="T51" fmla="*/ 188 h 1630"/>
                  <a:gd name="T52" fmla="*/ 1818 w 2004"/>
                  <a:gd name="T53" fmla="*/ 332 h 1630"/>
                  <a:gd name="T54" fmla="*/ 1791 w 2004"/>
                  <a:gd name="T55" fmla="*/ 468 h 1630"/>
                  <a:gd name="T56" fmla="*/ 1699 w 2004"/>
                  <a:gd name="T57" fmla="*/ 358 h 1630"/>
                  <a:gd name="T58" fmla="*/ 1674 w 2004"/>
                  <a:gd name="T59" fmla="*/ 532 h 1630"/>
                  <a:gd name="T60" fmla="*/ 1619 w 2004"/>
                  <a:gd name="T61" fmla="*/ 645 h 1630"/>
                  <a:gd name="T62" fmla="*/ 1572 w 2004"/>
                  <a:gd name="T63" fmla="*/ 672 h 1630"/>
                  <a:gd name="T64" fmla="*/ 1558 w 2004"/>
                  <a:gd name="T65" fmla="*/ 847 h 1630"/>
                  <a:gd name="T66" fmla="*/ 1475 w 2004"/>
                  <a:gd name="T67" fmla="*/ 1029 h 1630"/>
                  <a:gd name="T68" fmla="*/ 1435 w 2004"/>
                  <a:gd name="T69" fmla="*/ 1122 h 1630"/>
                  <a:gd name="T70" fmla="*/ 1328 w 2004"/>
                  <a:gd name="T71" fmla="*/ 901 h 1630"/>
                  <a:gd name="T72" fmla="*/ 1152 w 2004"/>
                  <a:gd name="T73" fmla="*/ 1030 h 1630"/>
                  <a:gd name="T74" fmla="*/ 950 w 2004"/>
                  <a:gd name="T75" fmla="*/ 810 h 1630"/>
                  <a:gd name="T76" fmla="*/ 814 w 2004"/>
                  <a:gd name="T77" fmla="*/ 802 h 1630"/>
                  <a:gd name="T78" fmla="*/ 839 w 2004"/>
                  <a:gd name="T79" fmla="*/ 929 h 1630"/>
                  <a:gd name="T80" fmla="*/ 592 w 2004"/>
                  <a:gd name="T81" fmla="*/ 754 h 1630"/>
                  <a:gd name="T82" fmla="*/ 817 w 2004"/>
                  <a:gd name="T83" fmla="*/ 1023 h 1630"/>
                  <a:gd name="T84" fmla="*/ 591 w 2004"/>
                  <a:gd name="T85" fmla="*/ 1532 h 1630"/>
                  <a:gd name="T86" fmla="*/ 381 w 2004"/>
                  <a:gd name="T87" fmla="*/ 1463 h 1630"/>
                  <a:gd name="T88" fmla="*/ 280 w 2004"/>
                  <a:gd name="T89" fmla="*/ 1096 h 1630"/>
                  <a:gd name="T90" fmla="*/ 15 w 2004"/>
                  <a:gd name="T91" fmla="*/ 920 h 1630"/>
                  <a:gd name="T92" fmla="*/ 180 w 2004"/>
                  <a:gd name="T93" fmla="*/ 672 h 1630"/>
                  <a:gd name="T94" fmla="*/ 392 w 2004"/>
                  <a:gd name="T95" fmla="*/ 722 h 1630"/>
                  <a:gd name="T96" fmla="*/ 620 w 2004"/>
                  <a:gd name="T97" fmla="*/ 673 h 1630"/>
                  <a:gd name="T98" fmla="*/ 513 w 2004"/>
                  <a:gd name="T99" fmla="*/ 621 h 1630"/>
                  <a:gd name="T100" fmla="*/ 458 w 2004"/>
                  <a:gd name="T101" fmla="*/ 642 h 1630"/>
                  <a:gd name="T102" fmla="*/ 422 w 2004"/>
                  <a:gd name="T103" fmla="*/ 608 h 1630"/>
                  <a:gd name="T104" fmla="*/ 251 w 2004"/>
                  <a:gd name="T105" fmla="*/ 575 h 1630"/>
                  <a:gd name="T106" fmla="*/ 205 w 2004"/>
                  <a:gd name="T107" fmla="*/ 532 h 1630"/>
                  <a:gd name="T108" fmla="*/ 297 w 2004"/>
                  <a:gd name="T109" fmla="*/ 429 h 1630"/>
                  <a:gd name="T110" fmla="*/ 293 w 2004"/>
                  <a:gd name="T111" fmla="*/ 368 h 1630"/>
                  <a:gd name="T112" fmla="*/ 366 w 2004"/>
                  <a:gd name="T113" fmla="*/ 243 h 1630"/>
                  <a:gd name="T114" fmla="*/ 483 w 2004"/>
                  <a:gd name="T115" fmla="*/ 208 h 1630"/>
                  <a:gd name="T116" fmla="*/ 593 w 2004"/>
                  <a:gd name="T117" fmla="*/ 290 h 1630"/>
                  <a:gd name="T118" fmla="*/ 751 w 2004"/>
                  <a:gd name="T119" fmla="*/ 231 h 1630"/>
                  <a:gd name="T120" fmla="*/ 847 w 2004"/>
                  <a:gd name="T121" fmla="*/ 241 h 1630"/>
                  <a:gd name="T122" fmla="*/ 884 w 2004"/>
                  <a:gd name="T123" fmla="*/ 156 h 1630"/>
                  <a:gd name="T124" fmla="*/ 1029 w 2004"/>
                  <a:gd name="T125" fmla="*/ 46 h 1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04" h="1630">
                    <a:moveTo>
                      <a:pt x="615" y="1285"/>
                    </a:moveTo>
                    <a:lnTo>
                      <a:pt x="617" y="1295"/>
                    </a:lnTo>
                    <a:lnTo>
                      <a:pt x="620" y="1298"/>
                    </a:lnTo>
                    <a:lnTo>
                      <a:pt x="620" y="1302"/>
                    </a:lnTo>
                    <a:lnTo>
                      <a:pt x="620" y="1305"/>
                    </a:lnTo>
                    <a:lnTo>
                      <a:pt x="619" y="1309"/>
                    </a:lnTo>
                    <a:lnTo>
                      <a:pt x="619" y="1313"/>
                    </a:lnTo>
                    <a:lnTo>
                      <a:pt x="617" y="1317"/>
                    </a:lnTo>
                    <a:lnTo>
                      <a:pt x="616" y="1320"/>
                    </a:lnTo>
                    <a:lnTo>
                      <a:pt x="616" y="1325"/>
                    </a:lnTo>
                    <a:lnTo>
                      <a:pt x="622" y="1346"/>
                    </a:lnTo>
                    <a:lnTo>
                      <a:pt x="623" y="1346"/>
                    </a:lnTo>
                    <a:lnTo>
                      <a:pt x="625" y="1348"/>
                    </a:lnTo>
                    <a:lnTo>
                      <a:pt x="626" y="1344"/>
                    </a:lnTo>
                    <a:lnTo>
                      <a:pt x="627" y="1341"/>
                    </a:lnTo>
                    <a:lnTo>
                      <a:pt x="626" y="1341"/>
                    </a:lnTo>
                    <a:lnTo>
                      <a:pt x="625" y="1340"/>
                    </a:lnTo>
                    <a:lnTo>
                      <a:pt x="625" y="1339"/>
                    </a:lnTo>
                    <a:lnTo>
                      <a:pt x="624" y="1338"/>
                    </a:lnTo>
                    <a:lnTo>
                      <a:pt x="623" y="1327"/>
                    </a:lnTo>
                    <a:lnTo>
                      <a:pt x="623" y="1326"/>
                    </a:lnTo>
                    <a:lnTo>
                      <a:pt x="623" y="1323"/>
                    </a:lnTo>
                    <a:lnTo>
                      <a:pt x="624" y="1322"/>
                    </a:lnTo>
                    <a:lnTo>
                      <a:pt x="624" y="1320"/>
                    </a:lnTo>
                    <a:lnTo>
                      <a:pt x="625" y="1319"/>
                    </a:lnTo>
                    <a:lnTo>
                      <a:pt x="625" y="1318"/>
                    </a:lnTo>
                    <a:lnTo>
                      <a:pt x="625" y="1317"/>
                    </a:lnTo>
                    <a:lnTo>
                      <a:pt x="626" y="1316"/>
                    </a:lnTo>
                    <a:lnTo>
                      <a:pt x="626" y="1315"/>
                    </a:lnTo>
                    <a:lnTo>
                      <a:pt x="626" y="1313"/>
                    </a:lnTo>
                    <a:lnTo>
                      <a:pt x="626" y="1311"/>
                    </a:lnTo>
                    <a:lnTo>
                      <a:pt x="625" y="1310"/>
                    </a:lnTo>
                    <a:lnTo>
                      <a:pt x="625" y="1309"/>
                    </a:lnTo>
                    <a:lnTo>
                      <a:pt x="624" y="1308"/>
                    </a:lnTo>
                    <a:lnTo>
                      <a:pt x="623" y="1307"/>
                    </a:lnTo>
                    <a:lnTo>
                      <a:pt x="623" y="1306"/>
                    </a:lnTo>
                    <a:lnTo>
                      <a:pt x="623" y="1305"/>
                    </a:lnTo>
                    <a:lnTo>
                      <a:pt x="623" y="1304"/>
                    </a:lnTo>
                    <a:lnTo>
                      <a:pt x="623" y="1303"/>
                    </a:lnTo>
                    <a:lnTo>
                      <a:pt x="623" y="1302"/>
                    </a:lnTo>
                    <a:lnTo>
                      <a:pt x="623" y="1299"/>
                    </a:lnTo>
                    <a:lnTo>
                      <a:pt x="621" y="1297"/>
                    </a:lnTo>
                    <a:lnTo>
                      <a:pt x="621" y="1295"/>
                    </a:lnTo>
                    <a:lnTo>
                      <a:pt x="621" y="1293"/>
                    </a:lnTo>
                    <a:lnTo>
                      <a:pt x="621" y="1291"/>
                    </a:lnTo>
                    <a:lnTo>
                      <a:pt x="621" y="1290"/>
                    </a:lnTo>
                    <a:lnTo>
                      <a:pt x="620" y="1288"/>
                    </a:lnTo>
                    <a:lnTo>
                      <a:pt x="619" y="1287"/>
                    </a:lnTo>
                    <a:lnTo>
                      <a:pt x="617" y="1286"/>
                    </a:lnTo>
                    <a:lnTo>
                      <a:pt x="616" y="1286"/>
                    </a:lnTo>
                    <a:lnTo>
                      <a:pt x="615" y="1285"/>
                    </a:lnTo>
                    <a:close/>
                    <a:moveTo>
                      <a:pt x="557" y="1208"/>
                    </a:moveTo>
                    <a:lnTo>
                      <a:pt x="559" y="1225"/>
                    </a:lnTo>
                    <a:lnTo>
                      <a:pt x="561" y="1243"/>
                    </a:lnTo>
                    <a:lnTo>
                      <a:pt x="563" y="1244"/>
                    </a:lnTo>
                    <a:lnTo>
                      <a:pt x="563" y="1246"/>
                    </a:lnTo>
                    <a:lnTo>
                      <a:pt x="563" y="1247"/>
                    </a:lnTo>
                    <a:lnTo>
                      <a:pt x="569" y="1253"/>
                    </a:lnTo>
                    <a:lnTo>
                      <a:pt x="570" y="1253"/>
                    </a:lnTo>
                    <a:lnTo>
                      <a:pt x="570" y="1255"/>
                    </a:lnTo>
                    <a:lnTo>
                      <a:pt x="574" y="1267"/>
                    </a:lnTo>
                    <a:lnTo>
                      <a:pt x="574" y="1269"/>
                    </a:lnTo>
                    <a:lnTo>
                      <a:pt x="575" y="1270"/>
                    </a:lnTo>
                    <a:lnTo>
                      <a:pt x="576" y="1270"/>
                    </a:lnTo>
                    <a:lnTo>
                      <a:pt x="577" y="1271"/>
                    </a:lnTo>
                    <a:lnTo>
                      <a:pt x="578" y="1272"/>
                    </a:lnTo>
                    <a:lnTo>
                      <a:pt x="579" y="1271"/>
                    </a:lnTo>
                    <a:lnTo>
                      <a:pt x="580" y="1270"/>
                    </a:lnTo>
                    <a:lnTo>
                      <a:pt x="580" y="1268"/>
                    </a:lnTo>
                    <a:lnTo>
                      <a:pt x="580" y="1267"/>
                    </a:lnTo>
                    <a:lnTo>
                      <a:pt x="579" y="1266"/>
                    </a:lnTo>
                    <a:lnTo>
                      <a:pt x="579" y="1264"/>
                    </a:lnTo>
                    <a:lnTo>
                      <a:pt x="578" y="1263"/>
                    </a:lnTo>
                    <a:lnTo>
                      <a:pt x="578" y="1261"/>
                    </a:lnTo>
                    <a:lnTo>
                      <a:pt x="577" y="1260"/>
                    </a:lnTo>
                    <a:lnTo>
                      <a:pt x="577" y="1259"/>
                    </a:lnTo>
                    <a:lnTo>
                      <a:pt x="575" y="1258"/>
                    </a:lnTo>
                    <a:lnTo>
                      <a:pt x="575" y="1256"/>
                    </a:lnTo>
                    <a:lnTo>
                      <a:pt x="575" y="1253"/>
                    </a:lnTo>
                    <a:lnTo>
                      <a:pt x="575" y="1252"/>
                    </a:lnTo>
                    <a:lnTo>
                      <a:pt x="575" y="1252"/>
                    </a:lnTo>
                    <a:lnTo>
                      <a:pt x="574" y="1251"/>
                    </a:lnTo>
                    <a:lnTo>
                      <a:pt x="574" y="1251"/>
                    </a:lnTo>
                    <a:lnTo>
                      <a:pt x="574" y="1249"/>
                    </a:lnTo>
                    <a:lnTo>
                      <a:pt x="574" y="1248"/>
                    </a:lnTo>
                    <a:lnTo>
                      <a:pt x="573" y="1247"/>
                    </a:lnTo>
                    <a:lnTo>
                      <a:pt x="569" y="1244"/>
                    </a:lnTo>
                    <a:lnTo>
                      <a:pt x="566" y="1239"/>
                    </a:lnTo>
                    <a:lnTo>
                      <a:pt x="566" y="1238"/>
                    </a:lnTo>
                    <a:lnTo>
                      <a:pt x="566" y="1237"/>
                    </a:lnTo>
                    <a:lnTo>
                      <a:pt x="566" y="1236"/>
                    </a:lnTo>
                    <a:lnTo>
                      <a:pt x="566" y="1235"/>
                    </a:lnTo>
                    <a:lnTo>
                      <a:pt x="566" y="1234"/>
                    </a:lnTo>
                    <a:lnTo>
                      <a:pt x="566" y="1232"/>
                    </a:lnTo>
                    <a:lnTo>
                      <a:pt x="566" y="1231"/>
                    </a:lnTo>
                    <a:lnTo>
                      <a:pt x="566" y="1229"/>
                    </a:lnTo>
                    <a:lnTo>
                      <a:pt x="565" y="1227"/>
                    </a:lnTo>
                    <a:lnTo>
                      <a:pt x="565" y="1226"/>
                    </a:lnTo>
                    <a:lnTo>
                      <a:pt x="565" y="1224"/>
                    </a:lnTo>
                    <a:lnTo>
                      <a:pt x="565" y="1222"/>
                    </a:lnTo>
                    <a:lnTo>
                      <a:pt x="564" y="1220"/>
                    </a:lnTo>
                    <a:lnTo>
                      <a:pt x="563" y="1217"/>
                    </a:lnTo>
                    <a:lnTo>
                      <a:pt x="564" y="1215"/>
                    </a:lnTo>
                    <a:lnTo>
                      <a:pt x="564" y="1214"/>
                    </a:lnTo>
                    <a:lnTo>
                      <a:pt x="563" y="1212"/>
                    </a:lnTo>
                    <a:lnTo>
                      <a:pt x="563" y="1211"/>
                    </a:lnTo>
                    <a:lnTo>
                      <a:pt x="562" y="1210"/>
                    </a:lnTo>
                    <a:lnTo>
                      <a:pt x="561" y="1209"/>
                    </a:lnTo>
                    <a:lnTo>
                      <a:pt x="559" y="1209"/>
                    </a:lnTo>
                    <a:lnTo>
                      <a:pt x="557" y="1208"/>
                    </a:lnTo>
                    <a:close/>
                    <a:moveTo>
                      <a:pt x="609" y="1151"/>
                    </a:moveTo>
                    <a:lnTo>
                      <a:pt x="608" y="1151"/>
                    </a:lnTo>
                    <a:lnTo>
                      <a:pt x="606" y="1152"/>
                    </a:lnTo>
                    <a:lnTo>
                      <a:pt x="605" y="1152"/>
                    </a:lnTo>
                    <a:lnTo>
                      <a:pt x="604" y="1154"/>
                    </a:lnTo>
                    <a:lnTo>
                      <a:pt x="602" y="1154"/>
                    </a:lnTo>
                    <a:lnTo>
                      <a:pt x="600" y="1154"/>
                    </a:lnTo>
                    <a:lnTo>
                      <a:pt x="598" y="1155"/>
                    </a:lnTo>
                    <a:lnTo>
                      <a:pt x="597" y="1155"/>
                    </a:lnTo>
                    <a:lnTo>
                      <a:pt x="594" y="1155"/>
                    </a:lnTo>
                    <a:lnTo>
                      <a:pt x="593" y="1156"/>
                    </a:lnTo>
                    <a:lnTo>
                      <a:pt x="594" y="1157"/>
                    </a:lnTo>
                    <a:lnTo>
                      <a:pt x="593" y="1159"/>
                    </a:lnTo>
                    <a:lnTo>
                      <a:pt x="592" y="1161"/>
                    </a:lnTo>
                    <a:lnTo>
                      <a:pt x="591" y="1162"/>
                    </a:lnTo>
                    <a:lnTo>
                      <a:pt x="590" y="1163"/>
                    </a:lnTo>
                    <a:lnTo>
                      <a:pt x="590" y="1164"/>
                    </a:lnTo>
                    <a:lnTo>
                      <a:pt x="590" y="1166"/>
                    </a:lnTo>
                    <a:lnTo>
                      <a:pt x="590" y="1167"/>
                    </a:lnTo>
                    <a:lnTo>
                      <a:pt x="591" y="1168"/>
                    </a:lnTo>
                    <a:lnTo>
                      <a:pt x="592" y="1169"/>
                    </a:lnTo>
                    <a:lnTo>
                      <a:pt x="592" y="1171"/>
                    </a:lnTo>
                    <a:lnTo>
                      <a:pt x="591" y="1173"/>
                    </a:lnTo>
                    <a:lnTo>
                      <a:pt x="590" y="1174"/>
                    </a:lnTo>
                    <a:lnTo>
                      <a:pt x="590" y="1175"/>
                    </a:lnTo>
                    <a:lnTo>
                      <a:pt x="589" y="1177"/>
                    </a:lnTo>
                    <a:lnTo>
                      <a:pt x="591" y="1180"/>
                    </a:lnTo>
                    <a:lnTo>
                      <a:pt x="591" y="1184"/>
                    </a:lnTo>
                    <a:lnTo>
                      <a:pt x="590" y="1187"/>
                    </a:lnTo>
                    <a:lnTo>
                      <a:pt x="591" y="1189"/>
                    </a:lnTo>
                    <a:lnTo>
                      <a:pt x="592" y="1188"/>
                    </a:lnTo>
                    <a:lnTo>
                      <a:pt x="593" y="1188"/>
                    </a:lnTo>
                    <a:lnTo>
                      <a:pt x="594" y="1188"/>
                    </a:lnTo>
                    <a:lnTo>
                      <a:pt x="594" y="1187"/>
                    </a:lnTo>
                    <a:lnTo>
                      <a:pt x="596" y="1186"/>
                    </a:lnTo>
                    <a:lnTo>
                      <a:pt x="598" y="1186"/>
                    </a:lnTo>
                    <a:lnTo>
                      <a:pt x="598" y="1188"/>
                    </a:lnTo>
                    <a:lnTo>
                      <a:pt x="600" y="1188"/>
                    </a:lnTo>
                    <a:lnTo>
                      <a:pt x="602" y="1188"/>
                    </a:lnTo>
                    <a:lnTo>
                      <a:pt x="603" y="1188"/>
                    </a:lnTo>
                    <a:lnTo>
                      <a:pt x="605" y="1188"/>
                    </a:lnTo>
                    <a:lnTo>
                      <a:pt x="608" y="1188"/>
                    </a:lnTo>
                    <a:lnTo>
                      <a:pt x="609" y="1187"/>
                    </a:lnTo>
                    <a:lnTo>
                      <a:pt x="611" y="1187"/>
                    </a:lnTo>
                    <a:lnTo>
                      <a:pt x="610" y="1186"/>
                    </a:lnTo>
                    <a:lnTo>
                      <a:pt x="610" y="1184"/>
                    </a:lnTo>
                    <a:lnTo>
                      <a:pt x="610" y="1182"/>
                    </a:lnTo>
                    <a:lnTo>
                      <a:pt x="609" y="1181"/>
                    </a:lnTo>
                    <a:lnTo>
                      <a:pt x="609" y="1181"/>
                    </a:lnTo>
                    <a:lnTo>
                      <a:pt x="610" y="1180"/>
                    </a:lnTo>
                    <a:lnTo>
                      <a:pt x="610" y="1179"/>
                    </a:lnTo>
                    <a:lnTo>
                      <a:pt x="611" y="1178"/>
                    </a:lnTo>
                    <a:lnTo>
                      <a:pt x="611" y="1178"/>
                    </a:lnTo>
                    <a:lnTo>
                      <a:pt x="612" y="1176"/>
                    </a:lnTo>
                    <a:lnTo>
                      <a:pt x="612" y="1175"/>
                    </a:lnTo>
                    <a:lnTo>
                      <a:pt x="614" y="1174"/>
                    </a:lnTo>
                    <a:lnTo>
                      <a:pt x="614" y="1173"/>
                    </a:lnTo>
                    <a:lnTo>
                      <a:pt x="615" y="1171"/>
                    </a:lnTo>
                    <a:lnTo>
                      <a:pt x="616" y="1170"/>
                    </a:lnTo>
                    <a:lnTo>
                      <a:pt x="617" y="1169"/>
                    </a:lnTo>
                    <a:lnTo>
                      <a:pt x="617" y="1168"/>
                    </a:lnTo>
                    <a:lnTo>
                      <a:pt x="617" y="1166"/>
                    </a:lnTo>
                    <a:lnTo>
                      <a:pt x="617" y="1164"/>
                    </a:lnTo>
                    <a:lnTo>
                      <a:pt x="619" y="1163"/>
                    </a:lnTo>
                    <a:lnTo>
                      <a:pt x="619" y="1161"/>
                    </a:lnTo>
                    <a:lnTo>
                      <a:pt x="620" y="1159"/>
                    </a:lnTo>
                    <a:lnTo>
                      <a:pt x="619" y="1158"/>
                    </a:lnTo>
                    <a:lnTo>
                      <a:pt x="619" y="1157"/>
                    </a:lnTo>
                    <a:lnTo>
                      <a:pt x="617" y="1156"/>
                    </a:lnTo>
                    <a:lnTo>
                      <a:pt x="617" y="1154"/>
                    </a:lnTo>
                    <a:lnTo>
                      <a:pt x="614" y="1154"/>
                    </a:lnTo>
                    <a:lnTo>
                      <a:pt x="612" y="1152"/>
                    </a:lnTo>
                    <a:lnTo>
                      <a:pt x="609" y="1151"/>
                    </a:lnTo>
                    <a:close/>
                    <a:moveTo>
                      <a:pt x="1277" y="840"/>
                    </a:moveTo>
                    <a:lnTo>
                      <a:pt x="1275" y="840"/>
                    </a:lnTo>
                    <a:lnTo>
                      <a:pt x="1275" y="841"/>
                    </a:lnTo>
                    <a:lnTo>
                      <a:pt x="1275" y="842"/>
                    </a:lnTo>
                    <a:lnTo>
                      <a:pt x="1276" y="843"/>
                    </a:lnTo>
                    <a:lnTo>
                      <a:pt x="1279" y="843"/>
                    </a:lnTo>
                    <a:lnTo>
                      <a:pt x="1279" y="841"/>
                    </a:lnTo>
                    <a:lnTo>
                      <a:pt x="1279" y="840"/>
                    </a:lnTo>
                    <a:lnTo>
                      <a:pt x="1277" y="840"/>
                    </a:lnTo>
                    <a:close/>
                    <a:moveTo>
                      <a:pt x="588" y="747"/>
                    </a:moveTo>
                    <a:lnTo>
                      <a:pt x="588" y="748"/>
                    </a:lnTo>
                    <a:lnTo>
                      <a:pt x="587" y="748"/>
                    </a:lnTo>
                    <a:lnTo>
                      <a:pt x="587" y="750"/>
                    </a:lnTo>
                    <a:lnTo>
                      <a:pt x="588" y="750"/>
                    </a:lnTo>
                    <a:lnTo>
                      <a:pt x="588" y="752"/>
                    </a:lnTo>
                    <a:lnTo>
                      <a:pt x="590" y="753"/>
                    </a:lnTo>
                    <a:lnTo>
                      <a:pt x="590" y="753"/>
                    </a:lnTo>
                    <a:lnTo>
                      <a:pt x="590" y="750"/>
                    </a:lnTo>
                    <a:lnTo>
                      <a:pt x="590" y="748"/>
                    </a:lnTo>
                    <a:lnTo>
                      <a:pt x="590" y="747"/>
                    </a:lnTo>
                    <a:lnTo>
                      <a:pt x="588" y="747"/>
                    </a:lnTo>
                    <a:close/>
                    <a:moveTo>
                      <a:pt x="615" y="710"/>
                    </a:moveTo>
                    <a:lnTo>
                      <a:pt x="615" y="718"/>
                    </a:lnTo>
                    <a:lnTo>
                      <a:pt x="615" y="725"/>
                    </a:lnTo>
                    <a:lnTo>
                      <a:pt x="621" y="723"/>
                    </a:lnTo>
                    <a:lnTo>
                      <a:pt x="622" y="712"/>
                    </a:lnTo>
                    <a:lnTo>
                      <a:pt x="615" y="710"/>
                    </a:lnTo>
                    <a:close/>
                    <a:moveTo>
                      <a:pt x="467" y="630"/>
                    </a:moveTo>
                    <a:lnTo>
                      <a:pt x="463" y="631"/>
                    </a:lnTo>
                    <a:lnTo>
                      <a:pt x="466" y="632"/>
                    </a:lnTo>
                    <a:lnTo>
                      <a:pt x="467" y="633"/>
                    </a:lnTo>
                    <a:lnTo>
                      <a:pt x="468" y="633"/>
                    </a:lnTo>
                    <a:lnTo>
                      <a:pt x="469" y="635"/>
                    </a:lnTo>
                    <a:lnTo>
                      <a:pt x="471" y="635"/>
                    </a:lnTo>
                    <a:lnTo>
                      <a:pt x="472" y="635"/>
                    </a:lnTo>
                    <a:lnTo>
                      <a:pt x="473" y="635"/>
                    </a:lnTo>
                    <a:lnTo>
                      <a:pt x="474" y="633"/>
                    </a:lnTo>
                    <a:lnTo>
                      <a:pt x="472" y="631"/>
                    </a:lnTo>
                    <a:lnTo>
                      <a:pt x="469" y="631"/>
                    </a:lnTo>
                    <a:lnTo>
                      <a:pt x="467" y="630"/>
                    </a:lnTo>
                    <a:close/>
                    <a:moveTo>
                      <a:pt x="529" y="594"/>
                    </a:moveTo>
                    <a:lnTo>
                      <a:pt x="525" y="596"/>
                    </a:lnTo>
                    <a:lnTo>
                      <a:pt x="520" y="597"/>
                    </a:lnTo>
                    <a:lnTo>
                      <a:pt x="516" y="601"/>
                    </a:lnTo>
                    <a:lnTo>
                      <a:pt x="520" y="603"/>
                    </a:lnTo>
                    <a:lnTo>
                      <a:pt x="529" y="603"/>
                    </a:lnTo>
                    <a:lnTo>
                      <a:pt x="538" y="604"/>
                    </a:lnTo>
                    <a:lnTo>
                      <a:pt x="537" y="602"/>
                    </a:lnTo>
                    <a:lnTo>
                      <a:pt x="537" y="600"/>
                    </a:lnTo>
                    <a:lnTo>
                      <a:pt x="538" y="600"/>
                    </a:lnTo>
                    <a:lnTo>
                      <a:pt x="541" y="600"/>
                    </a:lnTo>
                    <a:lnTo>
                      <a:pt x="542" y="600"/>
                    </a:lnTo>
                    <a:lnTo>
                      <a:pt x="542" y="598"/>
                    </a:lnTo>
                    <a:lnTo>
                      <a:pt x="538" y="596"/>
                    </a:lnTo>
                    <a:lnTo>
                      <a:pt x="533" y="595"/>
                    </a:lnTo>
                    <a:lnTo>
                      <a:pt x="529" y="594"/>
                    </a:lnTo>
                    <a:close/>
                    <a:moveTo>
                      <a:pt x="800" y="581"/>
                    </a:moveTo>
                    <a:lnTo>
                      <a:pt x="801" y="582"/>
                    </a:lnTo>
                    <a:lnTo>
                      <a:pt x="801" y="584"/>
                    </a:lnTo>
                    <a:lnTo>
                      <a:pt x="801" y="586"/>
                    </a:lnTo>
                    <a:lnTo>
                      <a:pt x="800" y="589"/>
                    </a:lnTo>
                    <a:lnTo>
                      <a:pt x="800" y="591"/>
                    </a:lnTo>
                    <a:lnTo>
                      <a:pt x="801" y="592"/>
                    </a:lnTo>
                    <a:lnTo>
                      <a:pt x="803" y="594"/>
                    </a:lnTo>
                    <a:lnTo>
                      <a:pt x="804" y="596"/>
                    </a:lnTo>
                    <a:lnTo>
                      <a:pt x="806" y="595"/>
                    </a:lnTo>
                    <a:lnTo>
                      <a:pt x="809" y="595"/>
                    </a:lnTo>
                    <a:lnTo>
                      <a:pt x="810" y="596"/>
                    </a:lnTo>
                    <a:lnTo>
                      <a:pt x="811" y="598"/>
                    </a:lnTo>
                    <a:lnTo>
                      <a:pt x="812" y="600"/>
                    </a:lnTo>
                    <a:lnTo>
                      <a:pt x="814" y="600"/>
                    </a:lnTo>
                    <a:lnTo>
                      <a:pt x="814" y="597"/>
                    </a:lnTo>
                    <a:lnTo>
                      <a:pt x="816" y="596"/>
                    </a:lnTo>
                    <a:lnTo>
                      <a:pt x="818" y="596"/>
                    </a:lnTo>
                    <a:lnTo>
                      <a:pt x="820" y="596"/>
                    </a:lnTo>
                    <a:lnTo>
                      <a:pt x="821" y="595"/>
                    </a:lnTo>
                    <a:lnTo>
                      <a:pt x="820" y="594"/>
                    </a:lnTo>
                    <a:lnTo>
                      <a:pt x="820" y="593"/>
                    </a:lnTo>
                    <a:lnTo>
                      <a:pt x="818" y="592"/>
                    </a:lnTo>
                    <a:lnTo>
                      <a:pt x="817" y="592"/>
                    </a:lnTo>
                    <a:lnTo>
                      <a:pt x="816" y="591"/>
                    </a:lnTo>
                    <a:lnTo>
                      <a:pt x="816" y="590"/>
                    </a:lnTo>
                    <a:lnTo>
                      <a:pt x="815" y="589"/>
                    </a:lnTo>
                    <a:lnTo>
                      <a:pt x="814" y="589"/>
                    </a:lnTo>
                    <a:lnTo>
                      <a:pt x="814" y="588"/>
                    </a:lnTo>
                    <a:lnTo>
                      <a:pt x="813" y="586"/>
                    </a:lnTo>
                    <a:lnTo>
                      <a:pt x="812" y="585"/>
                    </a:lnTo>
                    <a:lnTo>
                      <a:pt x="811" y="583"/>
                    </a:lnTo>
                    <a:lnTo>
                      <a:pt x="810" y="581"/>
                    </a:lnTo>
                    <a:lnTo>
                      <a:pt x="800" y="581"/>
                    </a:lnTo>
                    <a:close/>
                    <a:moveTo>
                      <a:pt x="862" y="531"/>
                    </a:moveTo>
                    <a:lnTo>
                      <a:pt x="860" y="531"/>
                    </a:lnTo>
                    <a:lnTo>
                      <a:pt x="859" y="532"/>
                    </a:lnTo>
                    <a:lnTo>
                      <a:pt x="858" y="533"/>
                    </a:lnTo>
                    <a:lnTo>
                      <a:pt x="859" y="534"/>
                    </a:lnTo>
                    <a:lnTo>
                      <a:pt x="859" y="536"/>
                    </a:lnTo>
                    <a:lnTo>
                      <a:pt x="860" y="537"/>
                    </a:lnTo>
                    <a:lnTo>
                      <a:pt x="860" y="538"/>
                    </a:lnTo>
                    <a:lnTo>
                      <a:pt x="862" y="540"/>
                    </a:lnTo>
                    <a:lnTo>
                      <a:pt x="862" y="542"/>
                    </a:lnTo>
                    <a:lnTo>
                      <a:pt x="860" y="542"/>
                    </a:lnTo>
                    <a:lnTo>
                      <a:pt x="861" y="544"/>
                    </a:lnTo>
                    <a:lnTo>
                      <a:pt x="861" y="546"/>
                    </a:lnTo>
                    <a:lnTo>
                      <a:pt x="861" y="547"/>
                    </a:lnTo>
                    <a:lnTo>
                      <a:pt x="862" y="548"/>
                    </a:lnTo>
                    <a:lnTo>
                      <a:pt x="862" y="549"/>
                    </a:lnTo>
                    <a:lnTo>
                      <a:pt x="863" y="550"/>
                    </a:lnTo>
                    <a:lnTo>
                      <a:pt x="863" y="551"/>
                    </a:lnTo>
                    <a:lnTo>
                      <a:pt x="864" y="553"/>
                    </a:lnTo>
                    <a:lnTo>
                      <a:pt x="865" y="553"/>
                    </a:lnTo>
                    <a:lnTo>
                      <a:pt x="867" y="553"/>
                    </a:lnTo>
                    <a:lnTo>
                      <a:pt x="869" y="551"/>
                    </a:lnTo>
                    <a:lnTo>
                      <a:pt x="871" y="551"/>
                    </a:lnTo>
                    <a:lnTo>
                      <a:pt x="870" y="549"/>
                    </a:lnTo>
                    <a:lnTo>
                      <a:pt x="870" y="547"/>
                    </a:lnTo>
                    <a:lnTo>
                      <a:pt x="870" y="546"/>
                    </a:lnTo>
                    <a:lnTo>
                      <a:pt x="870" y="544"/>
                    </a:lnTo>
                    <a:lnTo>
                      <a:pt x="870" y="543"/>
                    </a:lnTo>
                    <a:lnTo>
                      <a:pt x="869" y="539"/>
                    </a:lnTo>
                    <a:lnTo>
                      <a:pt x="868" y="537"/>
                    </a:lnTo>
                    <a:lnTo>
                      <a:pt x="868" y="535"/>
                    </a:lnTo>
                    <a:lnTo>
                      <a:pt x="865" y="535"/>
                    </a:lnTo>
                    <a:lnTo>
                      <a:pt x="863" y="534"/>
                    </a:lnTo>
                    <a:lnTo>
                      <a:pt x="862" y="533"/>
                    </a:lnTo>
                    <a:lnTo>
                      <a:pt x="862" y="531"/>
                    </a:lnTo>
                    <a:close/>
                    <a:moveTo>
                      <a:pt x="856" y="528"/>
                    </a:moveTo>
                    <a:lnTo>
                      <a:pt x="855" y="530"/>
                    </a:lnTo>
                    <a:lnTo>
                      <a:pt x="853" y="530"/>
                    </a:lnTo>
                    <a:lnTo>
                      <a:pt x="852" y="530"/>
                    </a:lnTo>
                    <a:lnTo>
                      <a:pt x="851" y="531"/>
                    </a:lnTo>
                    <a:lnTo>
                      <a:pt x="851" y="532"/>
                    </a:lnTo>
                    <a:lnTo>
                      <a:pt x="850" y="534"/>
                    </a:lnTo>
                    <a:lnTo>
                      <a:pt x="849" y="544"/>
                    </a:lnTo>
                    <a:lnTo>
                      <a:pt x="850" y="545"/>
                    </a:lnTo>
                    <a:lnTo>
                      <a:pt x="851" y="546"/>
                    </a:lnTo>
                    <a:lnTo>
                      <a:pt x="850" y="548"/>
                    </a:lnTo>
                    <a:lnTo>
                      <a:pt x="851" y="548"/>
                    </a:lnTo>
                    <a:lnTo>
                      <a:pt x="852" y="548"/>
                    </a:lnTo>
                    <a:lnTo>
                      <a:pt x="853" y="548"/>
                    </a:lnTo>
                    <a:lnTo>
                      <a:pt x="853" y="547"/>
                    </a:lnTo>
                    <a:lnTo>
                      <a:pt x="855" y="545"/>
                    </a:lnTo>
                    <a:lnTo>
                      <a:pt x="855" y="543"/>
                    </a:lnTo>
                    <a:lnTo>
                      <a:pt x="853" y="542"/>
                    </a:lnTo>
                    <a:lnTo>
                      <a:pt x="852" y="540"/>
                    </a:lnTo>
                    <a:lnTo>
                      <a:pt x="852" y="538"/>
                    </a:lnTo>
                    <a:lnTo>
                      <a:pt x="853" y="537"/>
                    </a:lnTo>
                    <a:lnTo>
                      <a:pt x="853" y="535"/>
                    </a:lnTo>
                    <a:lnTo>
                      <a:pt x="855" y="534"/>
                    </a:lnTo>
                    <a:lnTo>
                      <a:pt x="855" y="533"/>
                    </a:lnTo>
                    <a:lnTo>
                      <a:pt x="856" y="531"/>
                    </a:lnTo>
                    <a:lnTo>
                      <a:pt x="856" y="528"/>
                    </a:lnTo>
                    <a:close/>
                    <a:moveTo>
                      <a:pt x="550" y="525"/>
                    </a:moveTo>
                    <a:lnTo>
                      <a:pt x="549" y="526"/>
                    </a:lnTo>
                    <a:lnTo>
                      <a:pt x="547" y="527"/>
                    </a:lnTo>
                    <a:lnTo>
                      <a:pt x="547" y="528"/>
                    </a:lnTo>
                    <a:lnTo>
                      <a:pt x="546" y="530"/>
                    </a:lnTo>
                    <a:lnTo>
                      <a:pt x="545" y="531"/>
                    </a:lnTo>
                    <a:lnTo>
                      <a:pt x="544" y="532"/>
                    </a:lnTo>
                    <a:lnTo>
                      <a:pt x="544" y="533"/>
                    </a:lnTo>
                    <a:lnTo>
                      <a:pt x="543" y="533"/>
                    </a:lnTo>
                    <a:lnTo>
                      <a:pt x="542" y="534"/>
                    </a:lnTo>
                    <a:lnTo>
                      <a:pt x="541" y="535"/>
                    </a:lnTo>
                    <a:lnTo>
                      <a:pt x="540" y="536"/>
                    </a:lnTo>
                    <a:lnTo>
                      <a:pt x="541" y="538"/>
                    </a:lnTo>
                    <a:lnTo>
                      <a:pt x="540" y="540"/>
                    </a:lnTo>
                    <a:lnTo>
                      <a:pt x="538" y="542"/>
                    </a:lnTo>
                    <a:lnTo>
                      <a:pt x="538" y="544"/>
                    </a:lnTo>
                    <a:lnTo>
                      <a:pt x="538" y="545"/>
                    </a:lnTo>
                    <a:lnTo>
                      <a:pt x="537" y="547"/>
                    </a:lnTo>
                    <a:lnTo>
                      <a:pt x="533" y="548"/>
                    </a:lnTo>
                    <a:lnTo>
                      <a:pt x="530" y="549"/>
                    </a:lnTo>
                    <a:lnTo>
                      <a:pt x="530" y="551"/>
                    </a:lnTo>
                    <a:lnTo>
                      <a:pt x="530" y="556"/>
                    </a:lnTo>
                    <a:lnTo>
                      <a:pt x="530" y="559"/>
                    </a:lnTo>
                    <a:lnTo>
                      <a:pt x="530" y="560"/>
                    </a:lnTo>
                    <a:lnTo>
                      <a:pt x="530" y="562"/>
                    </a:lnTo>
                    <a:lnTo>
                      <a:pt x="528" y="563"/>
                    </a:lnTo>
                    <a:lnTo>
                      <a:pt x="528" y="565"/>
                    </a:lnTo>
                    <a:lnTo>
                      <a:pt x="526" y="565"/>
                    </a:lnTo>
                    <a:lnTo>
                      <a:pt x="525" y="566"/>
                    </a:lnTo>
                    <a:lnTo>
                      <a:pt x="523" y="567"/>
                    </a:lnTo>
                    <a:lnTo>
                      <a:pt x="523" y="568"/>
                    </a:lnTo>
                    <a:lnTo>
                      <a:pt x="521" y="575"/>
                    </a:lnTo>
                    <a:lnTo>
                      <a:pt x="521" y="577"/>
                    </a:lnTo>
                    <a:lnTo>
                      <a:pt x="522" y="578"/>
                    </a:lnTo>
                    <a:lnTo>
                      <a:pt x="522" y="579"/>
                    </a:lnTo>
                    <a:lnTo>
                      <a:pt x="523" y="580"/>
                    </a:lnTo>
                    <a:lnTo>
                      <a:pt x="525" y="580"/>
                    </a:lnTo>
                    <a:lnTo>
                      <a:pt x="526" y="582"/>
                    </a:lnTo>
                    <a:lnTo>
                      <a:pt x="527" y="584"/>
                    </a:lnTo>
                    <a:lnTo>
                      <a:pt x="527" y="586"/>
                    </a:lnTo>
                    <a:lnTo>
                      <a:pt x="528" y="588"/>
                    </a:lnTo>
                    <a:lnTo>
                      <a:pt x="529" y="588"/>
                    </a:lnTo>
                    <a:lnTo>
                      <a:pt x="530" y="589"/>
                    </a:lnTo>
                    <a:lnTo>
                      <a:pt x="531" y="589"/>
                    </a:lnTo>
                    <a:lnTo>
                      <a:pt x="532" y="590"/>
                    </a:lnTo>
                    <a:lnTo>
                      <a:pt x="533" y="590"/>
                    </a:lnTo>
                    <a:lnTo>
                      <a:pt x="535" y="590"/>
                    </a:lnTo>
                    <a:lnTo>
                      <a:pt x="538" y="590"/>
                    </a:lnTo>
                    <a:lnTo>
                      <a:pt x="540" y="591"/>
                    </a:lnTo>
                    <a:lnTo>
                      <a:pt x="542" y="592"/>
                    </a:lnTo>
                    <a:lnTo>
                      <a:pt x="545" y="592"/>
                    </a:lnTo>
                    <a:lnTo>
                      <a:pt x="549" y="592"/>
                    </a:lnTo>
                    <a:lnTo>
                      <a:pt x="552" y="593"/>
                    </a:lnTo>
                    <a:lnTo>
                      <a:pt x="555" y="593"/>
                    </a:lnTo>
                    <a:lnTo>
                      <a:pt x="559" y="592"/>
                    </a:lnTo>
                    <a:lnTo>
                      <a:pt x="563" y="592"/>
                    </a:lnTo>
                    <a:lnTo>
                      <a:pt x="564" y="591"/>
                    </a:lnTo>
                    <a:lnTo>
                      <a:pt x="565" y="590"/>
                    </a:lnTo>
                    <a:lnTo>
                      <a:pt x="566" y="590"/>
                    </a:lnTo>
                    <a:lnTo>
                      <a:pt x="567" y="589"/>
                    </a:lnTo>
                    <a:lnTo>
                      <a:pt x="568" y="588"/>
                    </a:lnTo>
                    <a:lnTo>
                      <a:pt x="569" y="588"/>
                    </a:lnTo>
                    <a:lnTo>
                      <a:pt x="570" y="586"/>
                    </a:lnTo>
                    <a:lnTo>
                      <a:pt x="572" y="586"/>
                    </a:lnTo>
                    <a:lnTo>
                      <a:pt x="573" y="585"/>
                    </a:lnTo>
                    <a:lnTo>
                      <a:pt x="575" y="584"/>
                    </a:lnTo>
                    <a:lnTo>
                      <a:pt x="575" y="583"/>
                    </a:lnTo>
                    <a:lnTo>
                      <a:pt x="577" y="583"/>
                    </a:lnTo>
                    <a:lnTo>
                      <a:pt x="578" y="582"/>
                    </a:lnTo>
                    <a:lnTo>
                      <a:pt x="580" y="583"/>
                    </a:lnTo>
                    <a:lnTo>
                      <a:pt x="580" y="581"/>
                    </a:lnTo>
                    <a:lnTo>
                      <a:pt x="582" y="581"/>
                    </a:lnTo>
                    <a:lnTo>
                      <a:pt x="584" y="581"/>
                    </a:lnTo>
                    <a:lnTo>
                      <a:pt x="586" y="581"/>
                    </a:lnTo>
                    <a:lnTo>
                      <a:pt x="602" y="582"/>
                    </a:lnTo>
                    <a:lnTo>
                      <a:pt x="603" y="582"/>
                    </a:lnTo>
                    <a:lnTo>
                      <a:pt x="604" y="583"/>
                    </a:lnTo>
                    <a:lnTo>
                      <a:pt x="605" y="583"/>
                    </a:lnTo>
                    <a:lnTo>
                      <a:pt x="605" y="584"/>
                    </a:lnTo>
                    <a:lnTo>
                      <a:pt x="609" y="584"/>
                    </a:lnTo>
                    <a:lnTo>
                      <a:pt x="611" y="584"/>
                    </a:lnTo>
                    <a:lnTo>
                      <a:pt x="613" y="584"/>
                    </a:lnTo>
                    <a:lnTo>
                      <a:pt x="615" y="586"/>
                    </a:lnTo>
                    <a:lnTo>
                      <a:pt x="620" y="591"/>
                    </a:lnTo>
                    <a:lnTo>
                      <a:pt x="621" y="591"/>
                    </a:lnTo>
                    <a:lnTo>
                      <a:pt x="623" y="591"/>
                    </a:lnTo>
                    <a:lnTo>
                      <a:pt x="624" y="591"/>
                    </a:lnTo>
                    <a:lnTo>
                      <a:pt x="625" y="592"/>
                    </a:lnTo>
                    <a:lnTo>
                      <a:pt x="626" y="592"/>
                    </a:lnTo>
                    <a:lnTo>
                      <a:pt x="628" y="592"/>
                    </a:lnTo>
                    <a:lnTo>
                      <a:pt x="629" y="593"/>
                    </a:lnTo>
                    <a:lnTo>
                      <a:pt x="631" y="594"/>
                    </a:lnTo>
                    <a:lnTo>
                      <a:pt x="633" y="594"/>
                    </a:lnTo>
                    <a:lnTo>
                      <a:pt x="633" y="593"/>
                    </a:lnTo>
                    <a:lnTo>
                      <a:pt x="634" y="593"/>
                    </a:lnTo>
                    <a:lnTo>
                      <a:pt x="634" y="594"/>
                    </a:lnTo>
                    <a:lnTo>
                      <a:pt x="636" y="594"/>
                    </a:lnTo>
                    <a:lnTo>
                      <a:pt x="637" y="594"/>
                    </a:lnTo>
                    <a:lnTo>
                      <a:pt x="639" y="594"/>
                    </a:lnTo>
                    <a:lnTo>
                      <a:pt x="640" y="596"/>
                    </a:lnTo>
                    <a:lnTo>
                      <a:pt x="643" y="596"/>
                    </a:lnTo>
                    <a:lnTo>
                      <a:pt x="643" y="594"/>
                    </a:lnTo>
                    <a:lnTo>
                      <a:pt x="645" y="594"/>
                    </a:lnTo>
                    <a:lnTo>
                      <a:pt x="646" y="594"/>
                    </a:lnTo>
                    <a:lnTo>
                      <a:pt x="648" y="594"/>
                    </a:lnTo>
                    <a:lnTo>
                      <a:pt x="650" y="594"/>
                    </a:lnTo>
                    <a:lnTo>
                      <a:pt x="650" y="593"/>
                    </a:lnTo>
                    <a:lnTo>
                      <a:pt x="651" y="592"/>
                    </a:lnTo>
                    <a:lnTo>
                      <a:pt x="653" y="593"/>
                    </a:lnTo>
                    <a:lnTo>
                      <a:pt x="653" y="594"/>
                    </a:lnTo>
                    <a:lnTo>
                      <a:pt x="656" y="594"/>
                    </a:lnTo>
                    <a:lnTo>
                      <a:pt x="657" y="594"/>
                    </a:lnTo>
                    <a:lnTo>
                      <a:pt x="659" y="594"/>
                    </a:lnTo>
                    <a:lnTo>
                      <a:pt x="660" y="595"/>
                    </a:lnTo>
                    <a:lnTo>
                      <a:pt x="662" y="595"/>
                    </a:lnTo>
                    <a:lnTo>
                      <a:pt x="663" y="595"/>
                    </a:lnTo>
                    <a:lnTo>
                      <a:pt x="664" y="594"/>
                    </a:lnTo>
                    <a:lnTo>
                      <a:pt x="665" y="594"/>
                    </a:lnTo>
                    <a:lnTo>
                      <a:pt x="667" y="593"/>
                    </a:lnTo>
                    <a:lnTo>
                      <a:pt x="668" y="593"/>
                    </a:lnTo>
                    <a:lnTo>
                      <a:pt x="669" y="592"/>
                    </a:lnTo>
                    <a:lnTo>
                      <a:pt x="670" y="591"/>
                    </a:lnTo>
                    <a:lnTo>
                      <a:pt x="671" y="591"/>
                    </a:lnTo>
                    <a:lnTo>
                      <a:pt x="672" y="590"/>
                    </a:lnTo>
                    <a:lnTo>
                      <a:pt x="673" y="589"/>
                    </a:lnTo>
                    <a:lnTo>
                      <a:pt x="675" y="588"/>
                    </a:lnTo>
                    <a:lnTo>
                      <a:pt x="675" y="586"/>
                    </a:lnTo>
                    <a:lnTo>
                      <a:pt x="675" y="585"/>
                    </a:lnTo>
                    <a:lnTo>
                      <a:pt x="675" y="584"/>
                    </a:lnTo>
                    <a:lnTo>
                      <a:pt x="675" y="583"/>
                    </a:lnTo>
                    <a:lnTo>
                      <a:pt x="675" y="582"/>
                    </a:lnTo>
                    <a:lnTo>
                      <a:pt x="675" y="581"/>
                    </a:lnTo>
                    <a:lnTo>
                      <a:pt x="674" y="579"/>
                    </a:lnTo>
                    <a:lnTo>
                      <a:pt x="674" y="578"/>
                    </a:lnTo>
                    <a:lnTo>
                      <a:pt x="673" y="577"/>
                    </a:lnTo>
                    <a:lnTo>
                      <a:pt x="673" y="575"/>
                    </a:lnTo>
                    <a:lnTo>
                      <a:pt x="672" y="573"/>
                    </a:lnTo>
                    <a:lnTo>
                      <a:pt x="671" y="572"/>
                    </a:lnTo>
                    <a:lnTo>
                      <a:pt x="670" y="571"/>
                    </a:lnTo>
                    <a:lnTo>
                      <a:pt x="669" y="571"/>
                    </a:lnTo>
                    <a:lnTo>
                      <a:pt x="668" y="570"/>
                    </a:lnTo>
                    <a:lnTo>
                      <a:pt x="668" y="569"/>
                    </a:lnTo>
                    <a:lnTo>
                      <a:pt x="667" y="569"/>
                    </a:lnTo>
                    <a:lnTo>
                      <a:pt x="665" y="568"/>
                    </a:lnTo>
                    <a:lnTo>
                      <a:pt x="663" y="567"/>
                    </a:lnTo>
                    <a:lnTo>
                      <a:pt x="661" y="567"/>
                    </a:lnTo>
                    <a:lnTo>
                      <a:pt x="660" y="567"/>
                    </a:lnTo>
                    <a:lnTo>
                      <a:pt x="659" y="566"/>
                    </a:lnTo>
                    <a:lnTo>
                      <a:pt x="658" y="565"/>
                    </a:lnTo>
                    <a:lnTo>
                      <a:pt x="657" y="565"/>
                    </a:lnTo>
                    <a:lnTo>
                      <a:pt x="656" y="563"/>
                    </a:lnTo>
                    <a:lnTo>
                      <a:pt x="655" y="562"/>
                    </a:lnTo>
                    <a:lnTo>
                      <a:pt x="653" y="562"/>
                    </a:lnTo>
                    <a:lnTo>
                      <a:pt x="646" y="557"/>
                    </a:lnTo>
                    <a:lnTo>
                      <a:pt x="645" y="557"/>
                    </a:lnTo>
                    <a:lnTo>
                      <a:pt x="645" y="556"/>
                    </a:lnTo>
                    <a:lnTo>
                      <a:pt x="634" y="549"/>
                    </a:lnTo>
                    <a:lnTo>
                      <a:pt x="623" y="545"/>
                    </a:lnTo>
                    <a:lnTo>
                      <a:pt x="622" y="545"/>
                    </a:lnTo>
                    <a:lnTo>
                      <a:pt x="621" y="544"/>
                    </a:lnTo>
                    <a:lnTo>
                      <a:pt x="620" y="543"/>
                    </a:lnTo>
                    <a:lnTo>
                      <a:pt x="619" y="542"/>
                    </a:lnTo>
                    <a:lnTo>
                      <a:pt x="619" y="542"/>
                    </a:lnTo>
                    <a:lnTo>
                      <a:pt x="617" y="540"/>
                    </a:lnTo>
                    <a:lnTo>
                      <a:pt x="616" y="539"/>
                    </a:lnTo>
                    <a:lnTo>
                      <a:pt x="614" y="539"/>
                    </a:lnTo>
                    <a:lnTo>
                      <a:pt x="612" y="538"/>
                    </a:lnTo>
                    <a:lnTo>
                      <a:pt x="611" y="538"/>
                    </a:lnTo>
                    <a:lnTo>
                      <a:pt x="612" y="539"/>
                    </a:lnTo>
                    <a:lnTo>
                      <a:pt x="611" y="540"/>
                    </a:lnTo>
                    <a:lnTo>
                      <a:pt x="609" y="542"/>
                    </a:lnTo>
                    <a:lnTo>
                      <a:pt x="608" y="542"/>
                    </a:lnTo>
                    <a:lnTo>
                      <a:pt x="605" y="542"/>
                    </a:lnTo>
                    <a:lnTo>
                      <a:pt x="603" y="542"/>
                    </a:lnTo>
                    <a:lnTo>
                      <a:pt x="599" y="542"/>
                    </a:lnTo>
                    <a:lnTo>
                      <a:pt x="599" y="543"/>
                    </a:lnTo>
                    <a:lnTo>
                      <a:pt x="598" y="544"/>
                    </a:lnTo>
                    <a:lnTo>
                      <a:pt x="597" y="545"/>
                    </a:lnTo>
                    <a:lnTo>
                      <a:pt x="596" y="546"/>
                    </a:lnTo>
                    <a:lnTo>
                      <a:pt x="593" y="546"/>
                    </a:lnTo>
                    <a:lnTo>
                      <a:pt x="592" y="546"/>
                    </a:lnTo>
                    <a:lnTo>
                      <a:pt x="591" y="547"/>
                    </a:lnTo>
                    <a:lnTo>
                      <a:pt x="590" y="547"/>
                    </a:lnTo>
                    <a:lnTo>
                      <a:pt x="589" y="548"/>
                    </a:lnTo>
                    <a:lnTo>
                      <a:pt x="589" y="549"/>
                    </a:lnTo>
                    <a:lnTo>
                      <a:pt x="588" y="550"/>
                    </a:lnTo>
                    <a:lnTo>
                      <a:pt x="587" y="551"/>
                    </a:lnTo>
                    <a:lnTo>
                      <a:pt x="586" y="550"/>
                    </a:lnTo>
                    <a:lnTo>
                      <a:pt x="585" y="549"/>
                    </a:lnTo>
                    <a:lnTo>
                      <a:pt x="582" y="549"/>
                    </a:lnTo>
                    <a:lnTo>
                      <a:pt x="581" y="548"/>
                    </a:lnTo>
                    <a:lnTo>
                      <a:pt x="580" y="547"/>
                    </a:lnTo>
                    <a:lnTo>
                      <a:pt x="579" y="546"/>
                    </a:lnTo>
                    <a:lnTo>
                      <a:pt x="579" y="544"/>
                    </a:lnTo>
                    <a:lnTo>
                      <a:pt x="580" y="542"/>
                    </a:lnTo>
                    <a:lnTo>
                      <a:pt x="578" y="542"/>
                    </a:lnTo>
                    <a:lnTo>
                      <a:pt x="577" y="542"/>
                    </a:lnTo>
                    <a:lnTo>
                      <a:pt x="576" y="542"/>
                    </a:lnTo>
                    <a:lnTo>
                      <a:pt x="575" y="540"/>
                    </a:lnTo>
                    <a:lnTo>
                      <a:pt x="573" y="540"/>
                    </a:lnTo>
                    <a:lnTo>
                      <a:pt x="572" y="540"/>
                    </a:lnTo>
                    <a:lnTo>
                      <a:pt x="570" y="539"/>
                    </a:lnTo>
                    <a:lnTo>
                      <a:pt x="569" y="538"/>
                    </a:lnTo>
                    <a:lnTo>
                      <a:pt x="569" y="537"/>
                    </a:lnTo>
                    <a:lnTo>
                      <a:pt x="572" y="536"/>
                    </a:lnTo>
                    <a:lnTo>
                      <a:pt x="573" y="535"/>
                    </a:lnTo>
                    <a:lnTo>
                      <a:pt x="574" y="534"/>
                    </a:lnTo>
                    <a:lnTo>
                      <a:pt x="575" y="534"/>
                    </a:lnTo>
                    <a:lnTo>
                      <a:pt x="576" y="533"/>
                    </a:lnTo>
                    <a:lnTo>
                      <a:pt x="577" y="533"/>
                    </a:lnTo>
                    <a:lnTo>
                      <a:pt x="578" y="533"/>
                    </a:lnTo>
                    <a:lnTo>
                      <a:pt x="574" y="531"/>
                    </a:lnTo>
                    <a:lnTo>
                      <a:pt x="568" y="530"/>
                    </a:lnTo>
                    <a:lnTo>
                      <a:pt x="566" y="530"/>
                    </a:lnTo>
                    <a:lnTo>
                      <a:pt x="565" y="530"/>
                    </a:lnTo>
                    <a:lnTo>
                      <a:pt x="563" y="531"/>
                    </a:lnTo>
                    <a:lnTo>
                      <a:pt x="561" y="531"/>
                    </a:lnTo>
                    <a:lnTo>
                      <a:pt x="559" y="531"/>
                    </a:lnTo>
                    <a:lnTo>
                      <a:pt x="558" y="530"/>
                    </a:lnTo>
                    <a:lnTo>
                      <a:pt x="556" y="530"/>
                    </a:lnTo>
                    <a:lnTo>
                      <a:pt x="555" y="528"/>
                    </a:lnTo>
                    <a:lnTo>
                      <a:pt x="555" y="526"/>
                    </a:lnTo>
                    <a:lnTo>
                      <a:pt x="556" y="525"/>
                    </a:lnTo>
                    <a:lnTo>
                      <a:pt x="554" y="525"/>
                    </a:lnTo>
                    <a:lnTo>
                      <a:pt x="552" y="525"/>
                    </a:lnTo>
                    <a:lnTo>
                      <a:pt x="550" y="525"/>
                    </a:lnTo>
                    <a:close/>
                    <a:moveTo>
                      <a:pt x="872" y="523"/>
                    </a:moveTo>
                    <a:lnTo>
                      <a:pt x="872" y="524"/>
                    </a:lnTo>
                    <a:lnTo>
                      <a:pt x="874" y="524"/>
                    </a:lnTo>
                    <a:lnTo>
                      <a:pt x="875" y="525"/>
                    </a:lnTo>
                    <a:lnTo>
                      <a:pt x="874" y="524"/>
                    </a:lnTo>
                    <a:lnTo>
                      <a:pt x="873" y="523"/>
                    </a:lnTo>
                    <a:lnTo>
                      <a:pt x="872" y="523"/>
                    </a:lnTo>
                    <a:close/>
                    <a:moveTo>
                      <a:pt x="865" y="519"/>
                    </a:moveTo>
                    <a:lnTo>
                      <a:pt x="864" y="520"/>
                    </a:lnTo>
                    <a:lnTo>
                      <a:pt x="864" y="521"/>
                    </a:lnTo>
                    <a:lnTo>
                      <a:pt x="864" y="523"/>
                    </a:lnTo>
                    <a:lnTo>
                      <a:pt x="867" y="523"/>
                    </a:lnTo>
                    <a:lnTo>
                      <a:pt x="868" y="523"/>
                    </a:lnTo>
                    <a:lnTo>
                      <a:pt x="870" y="523"/>
                    </a:lnTo>
                    <a:lnTo>
                      <a:pt x="872" y="523"/>
                    </a:lnTo>
                    <a:lnTo>
                      <a:pt x="872" y="523"/>
                    </a:lnTo>
                    <a:lnTo>
                      <a:pt x="872" y="522"/>
                    </a:lnTo>
                    <a:lnTo>
                      <a:pt x="869" y="521"/>
                    </a:lnTo>
                    <a:lnTo>
                      <a:pt x="865" y="519"/>
                    </a:lnTo>
                    <a:close/>
                    <a:moveTo>
                      <a:pt x="1062" y="519"/>
                    </a:moveTo>
                    <a:lnTo>
                      <a:pt x="1060" y="519"/>
                    </a:lnTo>
                    <a:lnTo>
                      <a:pt x="1059" y="521"/>
                    </a:lnTo>
                    <a:lnTo>
                      <a:pt x="1057" y="521"/>
                    </a:lnTo>
                    <a:lnTo>
                      <a:pt x="1054" y="521"/>
                    </a:lnTo>
                    <a:lnTo>
                      <a:pt x="1053" y="521"/>
                    </a:lnTo>
                    <a:lnTo>
                      <a:pt x="1051" y="521"/>
                    </a:lnTo>
                    <a:lnTo>
                      <a:pt x="1049" y="521"/>
                    </a:lnTo>
                    <a:lnTo>
                      <a:pt x="1048" y="521"/>
                    </a:lnTo>
                    <a:lnTo>
                      <a:pt x="1045" y="521"/>
                    </a:lnTo>
                    <a:lnTo>
                      <a:pt x="1042" y="521"/>
                    </a:lnTo>
                    <a:lnTo>
                      <a:pt x="1042" y="522"/>
                    </a:lnTo>
                    <a:lnTo>
                      <a:pt x="1046" y="522"/>
                    </a:lnTo>
                    <a:lnTo>
                      <a:pt x="1048" y="522"/>
                    </a:lnTo>
                    <a:lnTo>
                      <a:pt x="1049" y="523"/>
                    </a:lnTo>
                    <a:lnTo>
                      <a:pt x="1051" y="524"/>
                    </a:lnTo>
                    <a:lnTo>
                      <a:pt x="1052" y="525"/>
                    </a:lnTo>
                    <a:lnTo>
                      <a:pt x="1054" y="524"/>
                    </a:lnTo>
                    <a:lnTo>
                      <a:pt x="1065" y="524"/>
                    </a:lnTo>
                    <a:lnTo>
                      <a:pt x="1067" y="523"/>
                    </a:lnTo>
                    <a:lnTo>
                      <a:pt x="1067" y="522"/>
                    </a:lnTo>
                    <a:lnTo>
                      <a:pt x="1065" y="520"/>
                    </a:lnTo>
                    <a:lnTo>
                      <a:pt x="1064" y="519"/>
                    </a:lnTo>
                    <a:lnTo>
                      <a:pt x="1062" y="519"/>
                    </a:lnTo>
                    <a:close/>
                    <a:moveTo>
                      <a:pt x="1027" y="519"/>
                    </a:moveTo>
                    <a:lnTo>
                      <a:pt x="1024" y="519"/>
                    </a:lnTo>
                    <a:lnTo>
                      <a:pt x="1023" y="519"/>
                    </a:lnTo>
                    <a:lnTo>
                      <a:pt x="1021" y="520"/>
                    </a:lnTo>
                    <a:lnTo>
                      <a:pt x="1018" y="520"/>
                    </a:lnTo>
                    <a:lnTo>
                      <a:pt x="1017" y="521"/>
                    </a:lnTo>
                    <a:lnTo>
                      <a:pt x="1017" y="521"/>
                    </a:lnTo>
                    <a:lnTo>
                      <a:pt x="1016" y="522"/>
                    </a:lnTo>
                    <a:lnTo>
                      <a:pt x="1015" y="523"/>
                    </a:lnTo>
                    <a:lnTo>
                      <a:pt x="1012" y="531"/>
                    </a:lnTo>
                    <a:lnTo>
                      <a:pt x="1012" y="533"/>
                    </a:lnTo>
                    <a:lnTo>
                      <a:pt x="1013" y="535"/>
                    </a:lnTo>
                    <a:lnTo>
                      <a:pt x="1014" y="535"/>
                    </a:lnTo>
                    <a:lnTo>
                      <a:pt x="1014" y="536"/>
                    </a:lnTo>
                    <a:lnTo>
                      <a:pt x="1015" y="537"/>
                    </a:lnTo>
                    <a:lnTo>
                      <a:pt x="1016" y="538"/>
                    </a:lnTo>
                    <a:lnTo>
                      <a:pt x="1017" y="537"/>
                    </a:lnTo>
                    <a:lnTo>
                      <a:pt x="1018" y="536"/>
                    </a:lnTo>
                    <a:lnTo>
                      <a:pt x="1020" y="530"/>
                    </a:lnTo>
                    <a:lnTo>
                      <a:pt x="1022" y="524"/>
                    </a:lnTo>
                    <a:lnTo>
                      <a:pt x="1023" y="523"/>
                    </a:lnTo>
                    <a:lnTo>
                      <a:pt x="1025" y="523"/>
                    </a:lnTo>
                    <a:lnTo>
                      <a:pt x="1026" y="522"/>
                    </a:lnTo>
                    <a:lnTo>
                      <a:pt x="1026" y="520"/>
                    </a:lnTo>
                    <a:lnTo>
                      <a:pt x="1027" y="519"/>
                    </a:lnTo>
                    <a:close/>
                    <a:moveTo>
                      <a:pt x="1034" y="519"/>
                    </a:moveTo>
                    <a:lnTo>
                      <a:pt x="1032" y="519"/>
                    </a:lnTo>
                    <a:lnTo>
                      <a:pt x="1030" y="519"/>
                    </a:lnTo>
                    <a:lnTo>
                      <a:pt x="1028" y="520"/>
                    </a:lnTo>
                    <a:lnTo>
                      <a:pt x="1029" y="521"/>
                    </a:lnTo>
                    <a:lnTo>
                      <a:pt x="1032" y="521"/>
                    </a:lnTo>
                    <a:lnTo>
                      <a:pt x="1033" y="521"/>
                    </a:lnTo>
                    <a:lnTo>
                      <a:pt x="1035" y="521"/>
                    </a:lnTo>
                    <a:lnTo>
                      <a:pt x="1036" y="519"/>
                    </a:lnTo>
                    <a:lnTo>
                      <a:pt x="1034" y="519"/>
                    </a:lnTo>
                    <a:close/>
                    <a:moveTo>
                      <a:pt x="766" y="514"/>
                    </a:moveTo>
                    <a:lnTo>
                      <a:pt x="765" y="514"/>
                    </a:lnTo>
                    <a:lnTo>
                      <a:pt x="764" y="514"/>
                    </a:lnTo>
                    <a:lnTo>
                      <a:pt x="762" y="515"/>
                    </a:lnTo>
                    <a:lnTo>
                      <a:pt x="762" y="516"/>
                    </a:lnTo>
                    <a:lnTo>
                      <a:pt x="759" y="516"/>
                    </a:lnTo>
                    <a:lnTo>
                      <a:pt x="758" y="518"/>
                    </a:lnTo>
                    <a:lnTo>
                      <a:pt x="757" y="518"/>
                    </a:lnTo>
                    <a:lnTo>
                      <a:pt x="756" y="519"/>
                    </a:lnTo>
                    <a:lnTo>
                      <a:pt x="755" y="520"/>
                    </a:lnTo>
                    <a:lnTo>
                      <a:pt x="754" y="520"/>
                    </a:lnTo>
                    <a:lnTo>
                      <a:pt x="753" y="521"/>
                    </a:lnTo>
                    <a:lnTo>
                      <a:pt x="751" y="521"/>
                    </a:lnTo>
                    <a:lnTo>
                      <a:pt x="751" y="522"/>
                    </a:lnTo>
                    <a:lnTo>
                      <a:pt x="750" y="523"/>
                    </a:lnTo>
                    <a:lnTo>
                      <a:pt x="745" y="526"/>
                    </a:lnTo>
                    <a:lnTo>
                      <a:pt x="744" y="528"/>
                    </a:lnTo>
                    <a:lnTo>
                      <a:pt x="744" y="530"/>
                    </a:lnTo>
                    <a:lnTo>
                      <a:pt x="743" y="530"/>
                    </a:lnTo>
                    <a:lnTo>
                      <a:pt x="742" y="528"/>
                    </a:lnTo>
                    <a:lnTo>
                      <a:pt x="741" y="528"/>
                    </a:lnTo>
                    <a:lnTo>
                      <a:pt x="740" y="530"/>
                    </a:lnTo>
                    <a:lnTo>
                      <a:pt x="739" y="531"/>
                    </a:lnTo>
                    <a:lnTo>
                      <a:pt x="738" y="532"/>
                    </a:lnTo>
                    <a:lnTo>
                      <a:pt x="737" y="532"/>
                    </a:lnTo>
                    <a:lnTo>
                      <a:pt x="734" y="532"/>
                    </a:lnTo>
                    <a:lnTo>
                      <a:pt x="730" y="539"/>
                    </a:lnTo>
                    <a:lnTo>
                      <a:pt x="726" y="548"/>
                    </a:lnTo>
                    <a:lnTo>
                      <a:pt x="728" y="547"/>
                    </a:lnTo>
                    <a:lnTo>
                      <a:pt x="729" y="549"/>
                    </a:lnTo>
                    <a:lnTo>
                      <a:pt x="729" y="550"/>
                    </a:lnTo>
                    <a:lnTo>
                      <a:pt x="730" y="550"/>
                    </a:lnTo>
                    <a:lnTo>
                      <a:pt x="731" y="551"/>
                    </a:lnTo>
                    <a:lnTo>
                      <a:pt x="732" y="553"/>
                    </a:lnTo>
                    <a:lnTo>
                      <a:pt x="733" y="554"/>
                    </a:lnTo>
                    <a:lnTo>
                      <a:pt x="734" y="555"/>
                    </a:lnTo>
                    <a:lnTo>
                      <a:pt x="734" y="555"/>
                    </a:lnTo>
                    <a:lnTo>
                      <a:pt x="735" y="558"/>
                    </a:lnTo>
                    <a:lnTo>
                      <a:pt x="737" y="561"/>
                    </a:lnTo>
                    <a:lnTo>
                      <a:pt x="737" y="563"/>
                    </a:lnTo>
                    <a:lnTo>
                      <a:pt x="738" y="567"/>
                    </a:lnTo>
                    <a:lnTo>
                      <a:pt x="738" y="568"/>
                    </a:lnTo>
                    <a:lnTo>
                      <a:pt x="739" y="569"/>
                    </a:lnTo>
                    <a:lnTo>
                      <a:pt x="752" y="583"/>
                    </a:lnTo>
                    <a:lnTo>
                      <a:pt x="753" y="584"/>
                    </a:lnTo>
                    <a:lnTo>
                      <a:pt x="754" y="584"/>
                    </a:lnTo>
                    <a:lnTo>
                      <a:pt x="755" y="585"/>
                    </a:lnTo>
                    <a:lnTo>
                      <a:pt x="755" y="586"/>
                    </a:lnTo>
                    <a:lnTo>
                      <a:pt x="764" y="597"/>
                    </a:lnTo>
                    <a:lnTo>
                      <a:pt x="765" y="597"/>
                    </a:lnTo>
                    <a:lnTo>
                      <a:pt x="766" y="598"/>
                    </a:lnTo>
                    <a:lnTo>
                      <a:pt x="766" y="600"/>
                    </a:lnTo>
                    <a:lnTo>
                      <a:pt x="768" y="600"/>
                    </a:lnTo>
                    <a:lnTo>
                      <a:pt x="769" y="601"/>
                    </a:lnTo>
                    <a:lnTo>
                      <a:pt x="771" y="601"/>
                    </a:lnTo>
                    <a:lnTo>
                      <a:pt x="773" y="601"/>
                    </a:lnTo>
                    <a:lnTo>
                      <a:pt x="774" y="602"/>
                    </a:lnTo>
                    <a:lnTo>
                      <a:pt x="775" y="603"/>
                    </a:lnTo>
                    <a:lnTo>
                      <a:pt x="776" y="604"/>
                    </a:lnTo>
                    <a:lnTo>
                      <a:pt x="775" y="605"/>
                    </a:lnTo>
                    <a:lnTo>
                      <a:pt x="774" y="604"/>
                    </a:lnTo>
                    <a:lnTo>
                      <a:pt x="773" y="603"/>
                    </a:lnTo>
                    <a:lnTo>
                      <a:pt x="770" y="604"/>
                    </a:lnTo>
                    <a:lnTo>
                      <a:pt x="769" y="604"/>
                    </a:lnTo>
                    <a:lnTo>
                      <a:pt x="768" y="605"/>
                    </a:lnTo>
                    <a:lnTo>
                      <a:pt x="768" y="605"/>
                    </a:lnTo>
                    <a:lnTo>
                      <a:pt x="766" y="614"/>
                    </a:lnTo>
                    <a:lnTo>
                      <a:pt x="765" y="616"/>
                    </a:lnTo>
                    <a:lnTo>
                      <a:pt x="767" y="616"/>
                    </a:lnTo>
                    <a:lnTo>
                      <a:pt x="768" y="616"/>
                    </a:lnTo>
                    <a:lnTo>
                      <a:pt x="767" y="618"/>
                    </a:lnTo>
                    <a:lnTo>
                      <a:pt x="766" y="619"/>
                    </a:lnTo>
                    <a:lnTo>
                      <a:pt x="766" y="620"/>
                    </a:lnTo>
                    <a:lnTo>
                      <a:pt x="765" y="621"/>
                    </a:lnTo>
                    <a:lnTo>
                      <a:pt x="764" y="624"/>
                    </a:lnTo>
                    <a:lnTo>
                      <a:pt x="762" y="624"/>
                    </a:lnTo>
                    <a:lnTo>
                      <a:pt x="762" y="626"/>
                    </a:lnTo>
                    <a:lnTo>
                      <a:pt x="762" y="627"/>
                    </a:lnTo>
                    <a:lnTo>
                      <a:pt x="764" y="628"/>
                    </a:lnTo>
                    <a:lnTo>
                      <a:pt x="764" y="630"/>
                    </a:lnTo>
                    <a:lnTo>
                      <a:pt x="764" y="632"/>
                    </a:lnTo>
                    <a:lnTo>
                      <a:pt x="764" y="635"/>
                    </a:lnTo>
                    <a:lnTo>
                      <a:pt x="765" y="635"/>
                    </a:lnTo>
                    <a:lnTo>
                      <a:pt x="765" y="637"/>
                    </a:lnTo>
                    <a:lnTo>
                      <a:pt x="766" y="639"/>
                    </a:lnTo>
                    <a:lnTo>
                      <a:pt x="767" y="640"/>
                    </a:lnTo>
                    <a:lnTo>
                      <a:pt x="768" y="641"/>
                    </a:lnTo>
                    <a:lnTo>
                      <a:pt x="769" y="641"/>
                    </a:lnTo>
                    <a:lnTo>
                      <a:pt x="770" y="642"/>
                    </a:lnTo>
                    <a:lnTo>
                      <a:pt x="777" y="643"/>
                    </a:lnTo>
                    <a:lnTo>
                      <a:pt x="778" y="643"/>
                    </a:lnTo>
                    <a:lnTo>
                      <a:pt x="779" y="644"/>
                    </a:lnTo>
                    <a:lnTo>
                      <a:pt x="780" y="645"/>
                    </a:lnTo>
                    <a:lnTo>
                      <a:pt x="781" y="647"/>
                    </a:lnTo>
                    <a:lnTo>
                      <a:pt x="782" y="647"/>
                    </a:lnTo>
                    <a:lnTo>
                      <a:pt x="784" y="648"/>
                    </a:lnTo>
                    <a:lnTo>
                      <a:pt x="785" y="649"/>
                    </a:lnTo>
                    <a:lnTo>
                      <a:pt x="786" y="650"/>
                    </a:lnTo>
                    <a:lnTo>
                      <a:pt x="787" y="650"/>
                    </a:lnTo>
                    <a:lnTo>
                      <a:pt x="788" y="651"/>
                    </a:lnTo>
                    <a:lnTo>
                      <a:pt x="789" y="651"/>
                    </a:lnTo>
                    <a:lnTo>
                      <a:pt x="790" y="652"/>
                    </a:lnTo>
                    <a:lnTo>
                      <a:pt x="793" y="652"/>
                    </a:lnTo>
                    <a:lnTo>
                      <a:pt x="794" y="652"/>
                    </a:lnTo>
                    <a:lnTo>
                      <a:pt x="797" y="654"/>
                    </a:lnTo>
                    <a:lnTo>
                      <a:pt x="806" y="654"/>
                    </a:lnTo>
                    <a:lnTo>
                      <a:pt x="806" y="652"/>
                    </a:lnTo>
                    <a:lnTo>
                      <a:pt x="809" y="652"/>
                    </a:lnTo>
                    <a:lnTo>
                      <a:pt x="810" y="652"/>
                    </a:lnTo>
                    <a:lnTo>
                      <a:pt x="812" y="652"/>
                    </a:lnTo>
                    <a:lnTo>
                      <a:pt x="813" y="651"/>
                    </a:lnTo>
                    <a:lnTo>
                      <a:pt x="814" y="650"/>
                    </a:lnTo>
                    <a:lnTo>
                      <a:pt x="816" y="650"/>
                    </a:lnTo>
                    <a:lnTo>
                      <a:pt x="817" y="651"/>
                    </a:lnTo>
                    <a:lnTo>
                      <a:pt x="820" y="651"/>
                    </a:lnTo>
                    <a:lnTo>
                      <a:pt x="821" y="650"/>
                    </a:lnTo>
                    <a:lnTo>
                      <a:pt x="822" y="648"/>
                    </a:lnTo>
                    <a:lnTo>
                      <a:pt x="822" y="647"/>
                    </a:lnTo>
                    <a:lnTo>
                      <a:pt x="822" y="644"/>
                    </a:lnTo>
                    <a:lnTo>
                      <a:pt x="820" y="643"/>
                    </a:lnTo>
                    <a:lnTo>
                      <a:pt x="820" y="642"/>
                    </a:lnTo>
                    <a:lnTo>
                      <a:pt x="821" y="640"/>
                    </a:lnTo>
                    <a:lnTo>
                      <a:pt x="820" y="639"/>
                    </a:lnTo>
                    <a:lnTo>
                      <a:pt x="818" y="637"/>
                    </a:lnTo>
                    <a:lnTo>
                      <a:pt x="817" y="633"/>
                    </a:lnTo>
                    <a:lnTo>
                      <a:pt x="817" y="630"/>
                    </a:lnTo>
                    <a:lnTo>
                      <a:pt x="817" y="629"/>
                    </a:lnTo>
                    <a:lnTo>
                      <a:pt x="817" y="627"/>
                    </a:lnTo>
                    <a:lnTo>
                      <a:pt x="817" y="625"/>
                    </a:lnTo>
                    <a:lnTo>
                      <a:pt x="817" y="623"/>
                    </a:lnTo>
                    <a:lnTo>
                      <a:pt x="816" y="623"/>
                    </a:lnTo>
                    <a:lnTo>
                      <a:pt x="816" y="621"/>
                    </a:lnTo>
                    <a:lnTo>
                      <a:pt x="815" y="620"/>
                    </a:lnTo>
                    <a:lnTo>
                      <a:pt x="813" y="619"/>
                    </a:lnTo>
                    <a:lnTo>
                      <a:pt x="812" y="619"/>
                    </a:lnTo>
                    <a:lnTo>
                      <a:pt x="811" y="618"/>
                    </a:lnTo>
                    <a:lnTo>
                      <a:pt x="810" y="617"/>
                    </a:lnTo>
                    <a:lnTo>
                      <a:pt x="810" y="617"/>
                    </a:lnTo>
                    <a:lnTo>
                      <a:pt x="809" y="617"/>
                    </a:lnTo>
                    <a:lnTo>
                      <a:pt x="809" y="617"/>
                    </a:lnTo>
                    <a:lnTo>
                      <a:pt x="808" y="616"/>
                    </a:lnTo>
                    <a:lnTo>
                      <a:pt x="809" y="616"/>
                    </a:lnTo>
                    <a:lnTo>
                      <a:pt x="809" y="614"/>
                    </a:lnTo>
                    <a:lnTo>
                      <a:pt x="810" y="613"/>
                    </a:lnTo>
                    <a:lnTo>
                      <a:pt x="810" y="610"/>
                    </a:lnTo>
                    <a:lnTo>
                      <a:pt x="810" y="609"/>
                    </a:lnTo>
                    <a:lnTo>
                      <a:pt x="808" y="610"/>
                    </a:lnTo>
                    <a:lnTo>
                      <a:pt x="806" y="610"/>
                    </a:lnTo>
                    <a:lnTo>
                      <a:pt x="804" y="609"/>
                    </a:lnTo>
                    <a:lnTo>
                      <a:pt x="803" y="608"/>
                    </a:lnTo>
                    <a:lnTo>
                      <a:pt x="803" y="607"/>
                    </a:lnTo>
                    <a:lnTo>
                      <a:pt x="802" y="606"/>
                    </a:lnTo>
                    <a:lnTo>
                      <a:pt x="801" y="604"/>
                    </a:lnTo>
                    <a:lnTo>
                      <a:pt x="800" y="602"/>
                    </a:lnTo>
                    <a:lnTo>
                      <a:pt x="801" y="600"/>
                    </a:lnTo>
                    <a:lnTo>
                      <a:pt x="801" y="592"/>
                    </a:lnTo>
                    <a:lnTo>
                      <a:pt x="799" y="592"/>
                    </a:lnTo>
                    <a:lnTo>
                      <a:pt x="799" y="590"/>
                    </a:lnTo>
                    <a:lnTo>
                      <a:pt x="799" y="589"/>
                    </a:lnTo>
                    <a:lnTo>
                      <a:pt x="798" y="588"/>
                    </a:lnTo>
                    <a:lnTo>
                      <a:pt x="797" y="586"/>
                    </a:lnTo>
                    <a:lnTo>
                      <a:pt x="796" y="585"/>
                    </a:lnTo>
                    <a:lnTo>
                      <a:pt x="796" y="584"/>
                    </a:lnTo>
                    <a:lnTo>
                      <a:pt x="794" y="582"/>
                    </a:lnTo>
                    <a:lnTo>
                      <a:pt x="793" y="581"/>
                    </a:lnTo>
                    <a:lnTo>
                      <a:pt x="792" y="580"/>
                    </a:lnTo>
                    <a:lnTo>
                      <a:pt x="792" y="579"/>
                    </a:lnTo>
                    <a:lnTo>
                      <a:pt x="793" y="578"/>
                    </a:lnTo>
                    <a:lnTo>
                      <a:pt x="794" y="577"/>
                    </a:lnTo>
                    <a:lnTo>
                      <a:pt x="794" y="575"/>
                    </a:lnTo>
                    <a:lnTo>
                      <a:pt x="793" y="573"/>
                    </a:lnTo>
                    <a:lnTo>
                      <a:pt x="793" y="572"/>
                    </a:lnTo>
                    <a:lnTo>
                      <a:pt x="793" y="571"/>
                    </a:lnTo>
                    <a:lnTo>
                      <a:pt x="790" y="571"/>
                    </a:lnTo>
                    <a:lnTo>
                      <a:pt x="787" y="571"/>
                    </a:lnTo>
                    <a:lnTo>
                      <a:pt x="785" y="569"/>
                    </a:lnTo>
                    <a:lnTo>
                      <a:pt x="785" y="568"/>
                    </a:lnTo>
                    <a:lnTo>
                      <a:pt x="784" y="567"/>
                    </a:lnTo>
                    <a:lnTo>
                      <a:pt x="782" y="567"/>
                    </a:lnTo>
                    <a:lnTo>
                      <a:pt x="780" y="567"/>
                    </a:lnTo>
                    <a:lnTo>
                      <a:pt x="778" y="567"/>
                    </a:lnTo>
                    <a:lnTo>
                      <a:pt x="778" y="565"/>
                    </a:lnTo>
                    <a:lnTo>
                      <a:pt x="777" y="562"/>
                    </a:lnTo>
                    <a:lnTo>
                      <a:pt x="777" y="561"/>
                    </a:lnTo>
                    <a:lnTo>
                      <a:pt x="776" y="560"/>
                    </a:lnTo>
                    <a:lnTo>
                      <a:pt x="775" y="559"/>
                    </a:lnTo>
                    <a:lnTo>
                      <a:pt x="775" y="558"/>
                    </a:lnTo>
                    <a:lnTo>
                      <a:pt x="774" y="557"/>
                    </a:lnTo>
                    <a:lnTo>
                      <a:pt x="773" y="556"/>
                    </a:lnTo>
                    <a:lnTo>
                      <a:pt x="773" y="555"/>
                    </a:lnTo>
                    <a:lnTo>
                      <a:pt x="771" y="554"/>
                    </a:lnTo>
                    <a:lnTo>
                      <a:pt x="770" y="553"/>
                    </a:lnTo>
                    <a:lnTo>
                      <a:pt x="770" y="553"/>
                    </a:lnTo>
                    <a:lnTo>
                      <a:pt x="767" y="553"/>
                    </a:lnTo>
                    <a:lnTo>
                      <a:pt x="766" y="551"/>
                    </a:lnTo>
                    <a:lnTo>
                      <a:pt x="764" y="550"/>
                    </a:lnTo>
                    <a:lnTo>
                      <a:pt x="763" y="549"/>
                    </a:lnTo>
                    <a:lnTo>
                      <a:pt x="762" y="548"/>
                    </a:lnTo>
                    <a:lnTo>
                      <a:pt x="763" y="546"/>
                    </a:lnTo>
                    <a:lnTo>
                      <a:pt x="764" y="546"/>
                    </a:lnTo>
                    <a:lnTo>
                      <a:pt x="771" y="546"/>
                    </a:lnTo>
                    <a:lnTo>
                      <a:pt x="774" y="545"/>
                    </a:lnTo>
                    <a:lnTo>
                      <a:pt x="773" y="544"/>
                    </a:lnTo>
                    <a:lnTo>
                      <a:pt x="771" y="543"/>
                    </a:lnTo>
                    <a:lnTo>
                      <a:pt x="770" y="543"/>
                    </a:lnTo>
                    <a:lnTo>
                      <a:pt x="769" y="542"/>
                    </a:lnTo>
                    <a:lnTo>
                      <a:pt x="770" y="540"/>
                    </a:lnTo>
                    <a:lnTo>
                      <a:pt x="771" y="539"/>
                    </a:lnTo>
                    <a:lnTo>
                      <a:pt x="773" y="539"/>
                    </a:lnTo>
                    <a:lnTo>
                      <a:pt x="774" y="538"/>
                    </a:lnTo>
                    <a:lnTo>
                      <a:pt x="775" y="537"/>
                    </a:lnTo>
                    <a:lnTo>
                      <a:pt x="776" y="536"/>
                    </a:lnTo>
                    <a:lnTo>
                      <a:pt x="777" y="535"/>
                    </a:lnTo>
                    <a:lnTo>
                      <a:pt x="778" y="534"/>
                    </a:lnTo>
                    <a:lnTo>
                      <a:pt x="779" y="534"/>
                    </a:lnTo>
                    <a:lnTo>
                      <a:pt x="781" y="536"/>
                    </a:lnTo>
                    <a:lnTo>
                      <a:pt x="784" y="536"/>
                    </a:lnTo>
                    <a:lnTo>
                      <a:pt x="785" y="536"/>
                    </a:lnTo>
                    <a:lnTo>
                      <a:pt x="787" y="536"/>
                    </a:lnTo>
                    <a:lnTo>
                      <a:pt x="788" y="536"/>
                    </a:lnTo>
                    <a:lnTo>
                      <a:pt x="789" y="535"/>
                    </a:lnTo>
                    <a:lnTo>
                      <a:pt x="790" y="534"/>
                    </a:lnTo>
                    <a:lnTo>
                      <a:pt x="791" y="532"/>
                    </a:lnTo>
                    <a:lnTo>
                      <a:pt x="791" y="531"/>
                    </a:lnTo>
                    <a:lnTo>
                      <a:pt x="791" y="528"/>
                    </a:lnTo>
                    <a:lnTo>
                      <a:pt x="791" y="526"/>
                    </a:lnTo>
                    <a:lnTo>
                      <a:pt x="791" y="524"/>
                    </a:lnTo>
                    <a:lnTo>
                      <a:pt x="791" y="522"/>
                    </a:lnTo>
                    <a:lnTo>
                      <a:pt x="790" y="521"/>
                    </a:lnTo>
                    <a:lnTo>
                      <a:pt x="789" y="520"/>
                    </a:lnTo>
                    <a:lnTo>
                      <a:pt x="788" y="519"/>
                    </a:lnTo>
                    <a:lnTo>
                      <a:pt x="788" y="518"/>
                    </a:lnTo>
                    <a:lnTo>
                      <a:pt x="787" y="516"/>
                    </a:lnTo>
                    <a:lnTo>
                      <a:pt x="786" y="516"/>
                    </a:lnTo>
                    <a:lnTo>
                      <a:pt x="786" y="516"/>
                    </a:lnTo>
                    <a:lnTo>
                      <a:pt x="777" y="516"/>
                    </a:lnTo>
                    <a:lnTo>
                      <a:pt x="776" y="516"/>
                    </a:lnTo>
                    <a:lnTo>
                      <a:pt x="774" y="515"/>
                    </a:lnTo>
                    <a:lnTo>
                      <a:pt x="773" y="514"/>
                    </a:lnTo>
                    <a:lnTo>
                      <a:pt x="771" y="514"/>
                    </a:lnTo>
                    <a:lnTo>
                      <a:pt x="770" y="514"/>
                    </a:lnTo>
                    <a:lnTo>
                      <a:pt x="769" y="514"/>
                    </a:lnTo>
                    <a:lnTo>
                      <a:pt x="768" y="514"/>
                    </a:lnTo>
                    <a:lnTo>
                      <a:pt x="766" y="514"/>
                    </a:lnTo>
                    <a:close/>
                    <a:moveTo>
                      <a:pt x="625" y="512"/>
                    </a:moveTo>
                    <a:lnTo>
                      <a:pt x="623" y="514"/>
                    </a:lnTo>
                    <a:lnTo>
                      <a:pt x="622" y="515"/>
                    </a:lnTo>
                    <a:lnTo>
                      <a:pt x="619" y="515"/>
                    </a:lnTo>
                    <a:lnTo>
                      <a:pt x="616" y="515"/>
                    </a:lnTo>
                    <a:lnTo>
                      <a:pt x="616" y="516"/>
                    </a:lnTo>
                    <a:lnTo>
                      <a:pt x="615" y="516"/>
                    </a:lnTo>
                    <a:lnTo>
                      <a:pt x="614" y="518"/>
                    </a:lnTo>
                    <a:lnTo>
                      <a:pt x="613" y="518"/>
                    </a:lnTo>
                    <a:lnTo>
                      <a:pt x="612" y="519"/>
                    </a:lnTo>
                    <a:lnTo>
                      <a:pt x="610" y="521"/>
                    </a:lnTo>
                    <a:lnTo>
                      <a:pt x="608" y="521"/>
                    </a:lnTo>
                    <a:lnTo>
                      <a:pt x="605" y="521"/>
                    </a:lnTo>
                    <a:lnTo>
                      <a:pt x="604" y="523"/>
                    </a:lnTo>
                    <a:lnTo>
                      <a:pt x="602" y="523"/>
                    </a:lnTo>
                    <a:lnTo>
                      <a:pt x="600" y="523"/>
                    </a:lnTo>
                    <a:lnTo>
                      <a:pt x="599" y="524"/>
                    </a:lnTo>
                    <a:lnTo>
                      <a:pt x="598" y="524"/>
                    </a:lnTo>
                    <a:lnTo>
                      <a:pt x="598" y="526"/>
                    </a:lnTo>
                    <a:lnTo>
                      <a:pt x="596" y="527"/>
                    </a:lnTo>
                    <a:lnTo>
                      <a:pt x="594" y="528"/>
                    </a:lnTo>
                    <a:lnTo>
                      <a:pt x="592" y="528"/>
                    </a:lnTo>
                    <a:lnTo>
                      <a:pt x="594" y="534"/>
                    </a:lnTo>
                    <a:lnTo>
                      <a:pt x="596" y="535"/>
                    </a:lnTo>
                    <a:lnTo>
                      <a:pt x="599" y="535"/>
                    </a:lnTo>
                    <a:lnTo>
                      <a:pt x="602" y="537"/>
                    </a:lnTo>
                    <a:lnTo>
                      <a:pt x="603" y="536"/>
                    </a:lnTo>
                    <a:lnTo>
                      <a:pt x="605" y="536"/>
                    </a:lnTo>
                    <a:lnTo>
                      <a:pt x="606" y="535"/>
                    </a:lnTo>
                    <a:lnTo>
                      <a:pt x="609" y="534"/>
                    </a:lnTo>
                    <a:lnTo>
                      <a:pt x="611" y="535"/>
                    </a:lnTo>
                    <a:lnTo>
                      <a:pt x="612" y="536"/>
                    </a:lnTo>
                    <a:lnTo>
                      <a:pt x="613" y="536"/>
                    </a:lnTo>
                    <a:lnTo>
                      <a:pt x="615" y="536"/>
                    </a:lnTo>
                    <a:lnTo>
                      <a:pt x="617" y="536"/>
                    </a:lnTo>
                    <a:lnTo>
                      <a:pt x="619" y="536"/>
                    </a:lnTo>
                    <a:lnTo>
                      <a:pt x="621" y="536"/>
                    </a:lnTo>
                    <a:lnTo>
                      <a:pt x="621" y="535"/>
                    </a:lnTo>
                    <a:lnTo>
                      <a:pt x="621" y="534"/>
                    </a:lnTo>
                    <a:lnTo>
                      <a:pt x="622" y="532"/>
                    </a:lnTo>
                    <a:lnTo>
                      <a:pt x="626" y="525"/>
                    </a:lnTo>
                    <a:lnTo>
                      <a:pt x="627" y="524"/>
                    </a:lnTo>
                    <a:lnTo>
                      <a:pt x="625" y="525"/>
                    </a:lnTo>
                    <a:lnTo>
                      <a:pt x="624" y="524"/>
                    </a:lnTo>
                    <a:lnTo>
                      <a:pt x="623" y="523"/>
                    </a:lnTo>
                    <a:lnTo>
                      <a:pt x="622" y="522"/>
                    </a:lnTo>
                    <a:lnTo>
                      <a:pt x="621" y="521"/>
                    </a:lnTo>
                    <a:lnTo>
                      <a:pt x="622" y="520"/>
                    </a:lnTo>
                    <a:lnTo>
                      <a:pt x="623" y="519"/>
                    </a:lnTo>
                    <a:lnTo>
                      <a:pt x="624" y="519"/>
                    </a:lnTo>
                    <a:lnTo>
                      <a:pt x="633" y="515"/>
                    </a:lnTo>
                    <a:lnTo>
                      <a:pt x="632" y="514"/>
                    </a:lnTo>
                    <a:lnTo>
                      <a:pt x="631" y="513"/>
                    </a:lnTo>
                    <a:lnTo>
                      <a:pt x="627" y="513"/>
                    </a:lnTo>
                    <a:lnTo>
                      <a:pt x="625" y="512"/>
                    </a:lnTo>
                    <a:close/>
                    <a:moveTo>
                      <a:pt x="1323" y="391"/>
                    </a:moveTo>
                    <a:lnTo>
                      <a:pt x="1324" y="399"/>
                    </a:lnTo>
                    <a:lnTo>
                      <a:pt x="1325" y="407"/>
                    </a:lnTo>
                    <a:lnTo>
                      <a:pt x="1325" y="409"/>
                    </a:lnTo>
                    <a:lnTo>
                      <a:pt x="1325" y="411"/>
                    </a:lnTo>
                    <a:lnTo>
                      <a:pt x="1325" y="415"/>
                    </a:lnTo>
                    <a:lnTo>
                      <a:pt x="1324" y="417"/>
                    </a:lnTo>
                    <a:lnTo>
                      <a:pt x="1323" y="418"/>
                    </a:lnTo>
                    <a:lnTo>
                      <a:pt x="1322" y="419"/>
                    </a:lnTo>
                    <a:lnTo>
                      <a:pt x="1321" y="421"/>
                    </a:lnTo>
                    <a:lnTo>
                      <a:pt x="1321" y="422"/>
                    </a:lnTo>
                    <a:lnTo>
                      <a:pt x="1320" y="423"/>
                    </a:lnTo>
                    <a:lnTo>
                      <a:pt x="1320" y="425"/>
                    </a:lnTo>
                    <a:lnTo>
                      <a:pt x="1319" y="425"/>
                    </a:lnTo>
                    <a:lnTo>
                      <a:pt x="1319" y="425"/>
                    </a:lnTo>
                    <a:lnTo>
                      <a:pt x="1318" y="434"/>
                    </a:lnTo>
                    <a:lnTo>
                      <a:pt x="1312" y="437"/>
                    </a:lnTo>
                    <a:lnTo>
                      <a:pt x="1311" y="443"/>
                    </a:lnTo>
                    <a:lnTo>
                      <a:pt x="1310" y="444"/>
                    </a:lnTo>
                    <a:lnTo>
                      <a:pt x="1309" y="445"/>
                    </a:lnTo>
                    <a:lnTo>
                      <a:pt x="1308" y="446"/>
                    </a:lnTo>
                    <a:lnTo>
                      <a:pt x="1307" y="448"/>
                    </a:lnTo>
                    <a:lnTo>
                      <a:pt x="1306" y="448"/>
                    </a:lnTo>
                    <a:lnTo>
                      <a:pt x="1304" y="448"/>
                    </a:lnTo>
                    <a:lnTo>
                      <a:pt x="1300" y="451"/>
                    </a:lnTo>
                    <a:lnTo>
                      <a:pt x="1301" y="451"/>
                    </a:lnTo>
                    <a:lnTo>
                      <a:pt x="1303" y="452"/>
                    </a:lnTo>
                    <a:lnTo>
                      <a:pt x="1304" y="453"/>
                    </a:lnTo>
                    <a:lnTo>
                      <a:pt x="1307" y="453"/>
                    </a:lnTo>
                    <a:lnTo>
                      <a:pt x="1309" y="453"/>
                    </a:lnTo>
                    <a:lnTo>
                      <a:pt x="1311" y="452"/>
                    </a:lnTo>
                    <a:lnTo>
                      <a:pt x="1313" y="450"/>
                    </a:lnTo>
                    <a:lnTo>
                      <a:pt x="1316" y="449"/>
                    </a:lnTo>
                    <a:lnTo>
                      <a:pt x="1317" y="449"/>
                    </a:lnTo>
                    <a:lnTo>
                      <a:pt x="1317" y="448"/>
                    </a:lnTo>
                    <a:lnTo>
                      <a:pt x="1318" y="440"/>
                    </a:lnTo>
                    <a:lnTo>
                      <a:pt x="1318" y="438"/>
                    </a:lnTo>
                    <a:lnTo>
                      <a:pt x="1319" y="438"/>
                    </a:lnTo>
                    <a:lnTo>
                      <a:pt x="1321" y="437"/>
                    </a:lnTo>
                    <a:lnTo>
                      <a:pt x="1325" y="434"/>
                    </a:lnTo>
                    <a:lnTo>
                      <a:pt x="1331" y="432"/>
                    </a:lnTo>
                    <a:lnTo>
                      <a:pt x="1331" y="430"/>
                    </a:lnTo>
                    <a:lnTo>
                      <a:pt x="1331" y="428"/>
                    </a:lnTo>
                    <a:lnTo>
                      <a:pt x="1331" y="426"/>
                    </a:lnTo>
                    <a:lnTo>
                      <a:pt x="1333" y="426"/>
                    </a:lnTo>
                    <a:lnTo>
                      <a:pt x="1335" y="426"/>
                    </a:lnTo>
                    <a:lnTo>
                      <a:pt x="1335" y="423"/>
                    </a:lnTo>
                    <a:lnTo>
                      <a:pt x="1335" y="422"/>
                    </a:lnTo>
                    <a:lnTo>
                      <a:pt x="1333" y="421"/>
                    </a:lnTo>
                    <a:lnTo>
                      <a:pt x="1332" y="421"/>
                    </a:lnTo>
                    <a:lnTo>
                      <a:pt x="1331" y="420"/>
                    </a:lnTo>
                    <a:lnTo>
                      <a:pt x="1332" y="419"/>
                    </a:lnTo>
                    <a:lnTo>
                      <a:pt x="1333" y="418"/>
                    </a:lnTo>
                    <a:lnTo>
                      <a:pt x="1335" y="418"/>
                    </a:lnTo>
                    <a:lnTo>
                      <a:pt x="1334" y="414"/>
                    </a:lnTo>
                    <a:lnTo>
                      <a:pt x="1332" y="408"/>
                    </a:lnTo>
                    <a:lnTo>
                      <a:pt x="1331" y="406"/>
                    </a:lnTo>
                    <a:lnTo>
                      <a:pt x="1331" y="403"/>
                    </a:lnTo>
                    <a:lnTo>
                      <a:pt x="1331" y="402"/>
                    </a:lnTo>
                    <a:lnTo>
                      <a:pt x="1330" y="401"/>
                    </a:lnTo>
                    <a:lnTo>
                      <a:pt x="1330" y="398"/>
                    </a:lnTo>
                    <a:lnTo>
                      <a:pt x="1330" y="397"/>
                    </a:lnTo>
                    <a:lnTo>
                      <a:pt x="1330" y="395"/>
                    </a:lnTo>
                    <a:lnTo>
                      <a:pt x="1329" y="394"/>
                    </a:lnTo>
                    <a:lnTo>
                      <a:pt x="1328" y="393"/>
                    </a:lnTo>
                    <a:lnTo>
                      <a:pt x="1325" y="392"/>
                    </a:lnTo>
                    <a:lnTo>
                      <a:pt x="1323" y="391"/>
                    </a:lnTo>
                    <a:close/>
                    <a:moveTo>
                      <a:pt x="285" y="338"/>
                    </a:moveTo>
                    <a:lnTo>
                      <a:pt x="285" y="338"/>
                    </a:lnTo>
                    <a:lnTo>
                      <a:pt x="286" y="338"/>
                    </a:lnTo>
                    <a:lnTo>
                      <a:pt x="286" y="338"/>
                    </a:lnTo>
                    <a:lnTo>
                      <a:pt x="285" y="338"/>
                    </a:lnTo>
                    <a:close/>
                    <a:moveTo>
                      <a:pt x="526" y="328"/>
                    </a:moveTo>
                    <a:lnTo>
                      <a:pt x="523" y="328"/>
                    </a:lnTo>
                    <a:lnTo>
                      <a:pt x="521" y="329"/>
                    </a:lnTo>
                    <a:lnTo>
                      <a:pt x="520" y="331"/>
                    </a:lnTo>
                    <a:lnTo>
                      <a:pt x="520" y="332"/>
                    </a:lnTo>
                    <a:lnTo>
                      <a:pt x="521" y="333"/>
                    </a:lnTo>
                    <a:lnTo>
                      <a:pt x="521" y="335"/>
                    </a:lnTo>
                    <a:lnTo>
                      <a:pt x="525" y="339"/>
                    </a:lnTo>
                    <a:lnTo>
                      <a:pt x="529" y="345"/>
                    </a:lnTo>
                    <a:lnTo>
                      <a:pt x="534" y="348"/>
                    </a:lnTo>
                    <a:lnTo>
                      <a:pt x="534" y="347"/>
                    </a:lnTo>
                    <a:lnTo>
                      <a:pt x="534" y="346"/>
                    </a:lnTo>
                    <a:lnTo>
                      <a:pt x="537" y="346"/>
                    </a:lnTo>
                    <a:lnTo>
                      <a:pt x="543" y="347"/>
                    </a:lnTo>
                    <a:lnTo>
                      <a:pt x="545" y="341"/>
                    </a:lnTo>
                    <a:lnTo>
                      <a:pt x="540" y="335"/>
                    </a:lnTo>
                    <a:lnTo>
                      <a:pt x="532" y="332"/>
                    </a:lnTo>
                    <a:lnTo>
                      <a:pt x="526" y="328"/>
                    </a:lnTo>
                    <a:close/>
                    <a:moveTo>
                      <a:pt x="559" y="327"/>
                    </a:moveTo>
                    <a:lnTo>
                      <a:pt x="559" y="328"/>
                    </a:lnTo>
                    <a:lnTo>
                      <a:pt x="559" y="331"/>
                    </a:lnTo>
                    <a:lnTo>
                      <a:pt x="558" y="333"/>
                    </a:lnTo>
                    <a:lnTo>
                      <a:pt x="562" y="334"/>
                    </a:lnTo>
                    <a:lnTo>
                      <a:pt x="565" y="335"/>
                    </a:lnTo>
                    <a:lnTo>
                      <a:pt x="568" y="336"/>
                    </a:lnTo>
                    <a:lnTo>
                      <a:pt x="570" y="338"/>
                    </a:lnTo>
                    <a:lnTo>
                      <a:pt x="572" y="341"/>
                    </a:lnTo>
                    <a:lnTo>
                      <a:pt x="577" y="337"/>
                    </a:lnTo>
                    <a:lnTo>
                      <a:pt x="575" y="335"/>
                    </a:lnTo>
                    <a:lnTo>
                      <a:pt x="572" y="332"/>
                    </a:lnTo>
                    <a:lnTo>
                      <a:pt x="569" y="329"/>
                    </a:lnTo>
                    <a:lnTo>
                      <a:pt x="559" y="327"/>
                    </a:lnTo>
                    <a:close/>
                    <a:moveTo>
                      <a:pt x="461" y="275"/>
                    </a:moveTo>
                    <a:lnTo>
                      <a:pt x="459" y="276"/>
                    </a:lnTo>
                    <a:lnTo>
                      <a:pt x="457" y="276"/>
                    </a:lnTo>
                    <a:lnTo>
                      <a:pt x="453" y="276"/>
                    </a:lnTo>
                    <a:lnTo>
                      <a:pt x="449" y="275"/>
                    </a:lnTo>
                    <a:lnTo>
                      <a:pt x="446" y="275"/>
                    </a:lnTo>
                    <a:lnTo>
                      <a:pt x="443" y="276"/>
                    </a:lnTo>
                    <a:lnTo>
                      <a:pt x="439" y="277"/>
                    </a:lnTo>
                    <a:lnTo>
                      <a:pt x="431" y="286"/>
                    </a:lnTo>
                    <a:lnTo>
                      <a:pt x="434" y="291"/>
                    </a:lnTo>
                    <a:lnTo>
                      <a:pt x="426" y="299"/>
                    </a:lnTo>
                    <a:lnTo>
                      <a:pt x="425" y="300"/>
                    </a:lnTo>
                    <a:lnTo>
                      <a:pt x="423" y="300"/>
                    </a:lnTo>
                    <a:lnTo>
                      <a:pt x="422" y="301"/>
                    </a:lnTo>
                    <a:lnTo>
                      <a:pt x="421" y="301"/>
                    </a:lnTo>
                    <a:lnTo>
                      <a:pt x="420" y="301"/>
                    </a:lnTo>
                    <a:lnTo>
                      <a:pt x="419" y="302"/>
                    </a:lnTo>
                    <a:lnTo>
                      <a:pt x="410" y="306"/>
                    </a:lnTo>
                    <a:lnTo>
                      <a:pt x="402" y="312"/>
                    </a:lnTo>
                    <a:lnTo>
                      <a:pt x="401" y="313"/>
                    </a:lnTo>
                    <a:lnTo>
                      <a:pt x="401" y="313"/>
                    </a:lnTo>
                    <a:lnTo>
                      <a:pt x="397" y="334"/>
                    </a:lnTo>
                    <a:lnTo>
                      <a:pt x="397" y="335"/>
                    </a:lnTo>
                    <a:lnTo>
                      <a:pt x="397" y="337"/>
                    </a:lnTo>
                    <a:lnTo>
                      <a:pt x="403" y="338"/>
                    </a:lnTo>
                    <a:lnTo>
                      <a:pt x="409" y="341"/>
                    </a:lnTo>
                    <a:lnTo>
                      <a:pt x="410" y="341"/>
                    </a:lnTo>
                    <a:lnTo>
                      <a:pt x="411" y="343"/>
                    </a:lnTo>
                    <a:lnTo>
                      <a:pt x="414" y="347"/>
                    </a:lnTo>
                    <a:lnTo>
                      <a:pt x="411" y="352"/>
                    </a:lnTo>
                    <a:lnTo>
                      <a:pt x="411" y="353"/>
                    </a:lnTo>
                    <a:lnTo>
                      <a:pt x="411" y="353"/>
                    </a:lnTo>
                    <a:lnTo>
                      <a:pt x="411" y="353"/>
                    </a:lnTo>
                    <a:lnTo>
                      <a:pt x="411" y="355"/>
                    </a:lnTo>
                    <a:lnTo>
                      <a:pt x="410" y="355"/>
                    </a:lnTo>
                    <a:lnTo>
                      <a:pt x="409" y="356"/>
                    </a:lnTo>
                    <a:lnTo>
                      <a:pt x="405" y="359"/>
                    </a:lnTo>
                    <a:lnTo>
                      <a:pt x="400" y="361"/>
                    </a:lnTo>
                    <a:lnTo>
                      <a:pt x="396" y="363"/>
                    </a:lnTo>
                    <a:lnTo>
                      <a:pt x="396" y="366"/>
                    </a:lnTo>
                    <a:lnTo>
                      <a:pt x="396" y="368"/>
                    </a:lnTo>
                    <a:lnTo>
                      <a:pt x="394" y="370"/>
                    </a:lnTo>
                    <a:lnTo>
                      <a:pt x="393" y="372"/>
                    </a:lnTo>
                    <a:lnTo>
                      <a:pt x="393" y="380"/>
                    </a:lnTo>
                    <a:lnTo>
                      <a:pt x="393" y="382"/>
                    </a:lnTo>
                    <a:lnTo>
                      <a:pt x="394" y="383"/>
                    </a:lnTo>
                    <a:lnTo>
                      <a:pt x="396" y="384"/>
                    </a:lnTo>
                    <a:lnTo>
                      <a:pt x="396" y="383"/>
                    </a:lnTo>
                    <a:lnTo>
                      <a:pt x="396" y="381"/>
                    </a:lnTo>
                    <a:lnTo>
                      <a:pt x="396" y="380"/>
                    </a:lnTo>
                    <a:lnTo>
                      <a:pt x="397" y="379"/>
                    </a:lnTo>
                    <a:lnTo>
                      <a:pt x="399" y="379"/>
                    </a:lnTo>
                    <a:lnTo>
                      <a:pt x="399" y="381"/>
                    </a:lnTo>
                    <a:lnTo>
                      <a:pt x="399" y="382"/>
                    </a:lnTo>
                    <a:lnTo>
                      <a:pt x="397" y="384"/>
                    </a:lnTo>
                    <a:lnTo>
                      <a:pt x="396" y="385"/>
                    </a:lnTo>
                    <a:lnTo>
                      <a:pt x="392" y="393"/>
                    </a:lnTo>
                    <a:lnTo>
                      <a:pt x="390" y="390"/>
                    </a:lnTo>
                    <a:lnTo>
                      <a:pt x="387" y="394"/>
                    </a:lnTo>
                    <a:lnTo>
                      <a:pt x="382" y="394"/>
                    </a:lnTo>
                    <a:lnTo>
                      <a:pt x="379" y="395"/>
                    </a:lnTo>
                    <a:lnTo>
                      <a:pt x="375" y="395"/>
                    </a:lnTo>
                    <a:lnTo>
                      <a:pt x="370" y="397"/>
                    </a:lnTo>
                    <a:lnTo>
                      <a:pt x="369" y="404"/>
                    </a:lnTo>
                    <a:lnTo>
                      <a:pt x="369" y="405"/>
                    </a:lnTo>
                    <a:lnTo>
                      <a:pt x="368" y="406"/>
                    </a:lnTo>
                    <a:lnTo>
                      <a:pt x="366" y="406"/>
                    </a:lnTo>
                    <a:lnTo>
                      <a:pt x="365" y="405"/>
                    </a:lnTo>
                    <a:lnTo>
                      <a:pt x="364" y="405"/>
                    </a:lnTo>
                    <a:lnTo>
                      <a:pt x="363" y="405"/>
                    </a:lnTo>
                    <a:lnTo>
                      <a:pt x="361" y="405"/>
                    </a:lnTo>
                    <a:lnTo>
                      <a:pt x="360" y="404"/>
                    </a:lnTo>
                    <a:lnTo>
                      <a:pt x="358" y="404"/>
                    </a:lnTo>
                    <a:lnTo>
                      <a:pt x="358" y="403"/>
                    </a:lnTo>
                    <a:lnTo>
                      <a:pt x="358" y="402"/>
                    </a:lnTo>
                    <a:lnTo>
                      <a:pt x="357" y="399"/>
                    </a:lnTo>
                    <a:lnTo>
                      <a:pt x="356" y="398"/>
                    </a:lnTo>
                    <a:lnTo>
                      <a:pt x="355" y="397"/>
                    </a:lnTo>
                    <a:lnTo>
                      <a:pt x="354" y="398"/>
                    </a:lnTo>
                    <a:lnTo>
                      <a:pt x="354" y="399"/>
                    </a:lnTo>
                    <a:lnTo>
                      <a:pt x="353" y="401"/>
                    </a:lnTo>
                    <a:lnTo>
                      <a:pt x="352" y="402"/>
                    </a:lnTo>
                    <a:lnTo>
                      <a:pt x="351" y="403"/>
                    </a:lnTo>
                    <a:lnTo>
                      <a:pt x="353" y="404"/>
                    </a:lnTo>
                    <a:lnTo>
                      <a:pt x="353" y="405"/>
                    </a:lnTo>
                    <a:lnTo>
                      <a:pt x="352" y="406"/>
                    </a:lnTo>
                    <a:lnTo>
                      <a:pt x="351" y="406"/>
                    </a:lnTo>
                    <a:lnTo>
                      <a:pt x="350" y="407"/>
                    </a:lnTo>
                    <a:lnTo>
                      <a:pt x="349" y="408"/>
                    </a:lnTo>
                    <a:lnTo>
                      <a:pt x="350" y="409"/>
                    </a:lnTo>
                    <a:lnTo>
                      <a:pt x="352" y="410"/>
                    </a:lnTo>
                    <a:lnTo>
                      <a:pt x="353" y="410"/>
                    </a:lnTo>
                    <a:lnTo>
                      <a:pt x="348" y="413"/>
                    </a:lnTo>
                    <a:lnTo>
                      <a:pt x="342" y="415"/>
                    </a:lnTo>
                    <a:lnTo>
                      <a:pt x="341" y="414"/>
                    </a:lnTo>
                    <a:lnTo>
                      <a:pt x="339" y="413"/>
                    </a:lnTo>
                    <a:lnTo>
                      <a:pt x="334" y="410"/>
                    </a:lnTo>
                    <a:lnTo>
                      <a:pt x="330" y="408"/>
                    </a:lnTo>
                    <a:lnTo>
                      <a:pt x="329" y="409"/>
                    </a:lnTo>
                    <a:lnTo>
                      <a:pt x="328" y="410"/>
                    </a:lnTo>
                    <a:lnTo>
                      <a:pt x="328" y="413"/>
                    </a:lnTo>
                    <a:lnTo>
                      <a:pt x="328" y="415"/>
                    </a:lnTo>
                    <a:lnTo>
                      <a:pt x="327" y="416"/>
                    </a:lnTo>
                    <a:lnTo>
                      <a:pt x="342" y="415"/>
                    </a:lnTo>
                    <a:lnTo>
                      <a:pt x="335" y="422"/>
                    </a:lnTo>
                    <a:lnTo>
                      <a:pt x="345" y="420"/>
                    </a:lnTo>
                    <a:lnTo>
                      <a:pt x="346" y="419"/>
                    </a:lnTo>
                    <a:lnTo>
                      <a:pt x="348" y="419"/>
                    </a:lnTo>
                    <a:lnTo>
                      <a:pt x="350" y="418"/>
                    </a:lnTo>
                    <a:lnTo>
                      <a:pt x="351" y="418"/>
                    </a:lnTo>
                    <a:lnTo>
                      <a:pt x="352" y="417"/>
                    </a:lnTo>
                    <a:lnTo>
                      <a:pt x="353" y="417"/>
                    </a:lnTo>
                    <a:lnTo>
                      <a:pt x="355" y="417"/>
                    </a:lnTo>
                    <a:lnTo>
                      <a:pt x="357" y="416"/>
                    </a:lnTo>
                    <a:lnTo>
                      <a:pt x="358" y="415"/>
                    </a:lnTo>
                    <a:lnTo>
                      <a:pt x="360" y="415"/>
                    </a:lnTo>
                    <a:lnTo>
                      <a:pt x="361" y="414"/>
                    </a:lnTo>
                    <a:lnTo>
                      <a:pt x="362" y="413"/>
                    </a:lnTo>
                    <a:lnTo>
                      <a:pt x="363" y="414"/>
                    </a:lnTo>
                    <a:lnTo>
                      <a:pt x="364" y="415"/>
                    </a:lnTo>
                    <a:lnTo>
                      <a:pt x="365" y="416"/>
                    </a:lnTo>
                    <a:lnTo>
                      <a:pt x="366" y="417"/>
                    </a:lnTo>
                    <a:lnTo>
                      <a:pt x="366" y="418"/>
                    </a:lnTo>
                    <a:lnTo>
                      <a:pt x="367" y="420"/>
                    </a:lnTo>
                    <a:lnTo>
                      <a:pt x="368" y="421"/>
                    </a:lnTo>
                    <a:lnTo>
                      <a:pt x="369" y="422"/>
                    </a:lnTo>
                    <a:lnTo>
                      <a:pt x="370" y="422"/>
                    </a:lnTo>
                    <a:lnTo>
                      <a:pt x="373" y="422"/>
                    </a:lnTo>
                    <a:lnTo>
                      <a:pt x="374" y="422"/>
                    </a:lnTo>
                    <a:lnTo>
                      <a:pt x="376" y="422"/>
                    </a:lnTo>
                    <a:lnTo>
                      <a:pt x="377" y="421"/>
                    </a:lnTo>
                    <a:lnTo>
                      <a:pt x="378" y="421"/>
                    </a:lnTo>
                    <a:lnTo>
                      <a:pt x="390" y="417"/>
                    </a:lnTo>
                    <a:lnTo>
                      <a:pt x="403" y="413"/>
                    </a:lnTo>
                    <a:lnTo>
                      <a:pt x="404" y="410"/>
                    </a:lnTo>
                    <a:lnTo>
                      <a:pt x="405" y="410"/>
                    </a:lnTo>
                    <a:lnTo>
                      <a:pt x="407" y="410"/>
                    </a:lnTo>
                    <a:lnTo>
                      <a:pt x="409" y="410"/>
                    </a:lnTo>
                    <a:lnTo>
                      <a:pt x="411" y="410"/>
                    </a:lnTo>
                    <a:lnTo>
                      <a:pt x="412" y="413"/>
                    </a:lnTo>
                    <a:lnTo>
                      <a:pt x="413" y="414"/>
                    </a:lnTo>
                    <a:lnTo>
                      <a:pt x="414" y="415"/>
                    </a:lnTo>
                    <a:lnTo>
                      <a:pt x="415" y="416"/>
                    </a:lnTo>
                    <a:lnTo>
                      <a:pt x="424" y="416"/>
                    </a:lnTo>
                    <a:lnTo>
                      <a:pt x="426" y="414"/>
                    </a:lnTo>
                    <a:lnTo>
                      <a:pt x="427" y="411"/>
                    </a:lnTo>
                    <a:lnTo>
                      <a:pt x="428" y="410"/>
                    </a:lnTo>
                    <a:lnTo>
                      <a:pt x="429" y="409"/>
                    </a:lnTo>
                    <a:lnTo>
                      <a:pt x="432" y="408"/>
                    </a:lnTo>
                    <a:lnTo>
                      <a:pt x="434" y="408"/>
                    </a:lnTo>
                    <a:lnTo>
                      <a:pt x="436" y="409"/>
                    </a:lnTo>
                    <a:lnTo>
                      <a:pt x="437" y="409"/>
                    </a:lnTo>
                    <a:lnTo>
                      <a:pt x="439" y="408"/>
                    </a:lnTo>
                    <a:lnTo>
                      <a:pt x="439" y="407"/>
                    </a:lnTo>
                    <a:lnTo>
                      <a:pt x="439" y="405"/>
                    </a:lnTo>
                    <a:lnTo>
                      <a:pt x="438" y="404"/>
                    </a:lnTo>
                    <a:lnTo>
                      <a:pt x="437" y="402"/>
                    </a:lnTo>
                    <a:lnTo>
                      <a:pt x="437" y="399"/>
                    </a:lnTo>
                    <a:lnTo>
                      <a:pt x="437" y="397"/>
                    </a:lnTo>
                    <a:lnTo>
                      <a:pt x="438" y="396"/>
                    </a:lnTo>
                    <a:lnTo>
                      <a:pt x="439" y="385"/>
                    </a:lnTo>
                    <a:lnTo>
                      <a:pt x="441" y="375"/>
                    </a:lnTo>
                    <a:lnTo>
                      <a:pt x="446" y="375"/>
                    </a:lnTo>
                    <a:lnTo>
                      <a:pt x="450" y="374"/>
                    </a:lnTo>
                    <a:lnTo>
                      <a:pt x="455" y="378"/>
                    </a:lnTo>
                    <a:lnTo>
                      <a:pt x="459" y="381"/>
                    </a:lnTo>
                    <a:lnTo>
                      <a:pt x="463" y="383"/>
                    </a:lnTo>
                    <a:lnTo>
                      <a:pt x="467" y="382"/>
                    </a:lnTo>
                    <a:lnTo>
                      <a:pt x="470" y="380"/>
                    </a:lnTo>
                    <a:lnTo>
                      <a:pt x="469" y="372"/>
                    </a:lnTo>
                    <a:lnTo>
                      <a:pt x="468" y="370"/>
                    </a:lnTo>
                    <a:lnTo>
                      <a:pt x="468" y="367"/>
                    </a:lnTo>
                    <a:lnTo>
                      <a:pt x="467" y="367"/>
                    </a:lnTo>
                    <a:lnTo>
                      <a:pt x="467" y="368"/>
                    </a:lnTo>
                    <a:lnTo>
                      <a:pt x="466" y="368"/>
                    </a:lnTo>
                    <a:lnTo>
                      <a:pt x="464" y="367"/>
                    </a:lnTo>
                    <a:lnTo>
                      <a:pt x="463" y="366"/>
                    </a:lnTo>
                    <a:lnTo>
                      <a:pt x="462" y="364"/>
                    </a:lnTo>
                    <a:lnTo>
                      <a:pt x="461" y="364"/>
                    </a:lnTo>
                    <a:lnTo>
                      <a:pt x="457" y="366"/>
                    </a:lnTo>
                    <a:lnTo>
                      <a:pt x="452" y="367"/>
                    </a:lnTo>
                    <a:lnTo>
                      <a:pt x="449" y="369"/>
                    </a:lnTo>
                    <a:lnTo>
                      <a:pt x="446" y="372"/>
                    </a:lnTo>
                    <a:lnTo>
                      <a:pt x="444" y="364"/>
                    </a:lnTo>
                    <a:lnTo>
                      <a:pt x="449" y="361"/>
                    </a:lnTo>
                    <a:lnTo>
                      <a:pt x="448" y="361"/>
                    </a:lnTo>
                    <a:lnTo>
                      <a:pt x="448" y="360"/>
                    </a:lnTo>
                    <a:lnTo>
                      <a:pt x="447" y="359"/>
                    </a:lnTo>
                    <a:lnTo>
                      <a:pt x="446" y="359"/>
                    </a:lnTo>
                    <a:lnTo>
                      <a:pt x="447" y="359"/>
                    </a:lnTo>
                    <a:lnTo>
                      <a:pt x="449" y="358"/>
                    </a:lnTo>
                    <a:lnTo>
                      <a:pt x="451" y="358"/>
                    </a:lnTo>
                    <a:lnTo>
                      <a:pt x="452" y="358"/>
                    </a:lnTo>
                    <a:lnTo>
                      <a:pt x="453" y="358"/>
                    </a:lnTo>
                    <a:lnTo>
                      <a:pt x="455" y="358"/>
                    </a:lnTo>
                    <a:lnTo>
                      <a:pt x="452" y="360"/>
                    </a:lnTo>
                    <a:lnTo>
                      <a:pt x="452" y="362"/>
                    </a:lnTo>
                    <a:lnTo>
                      <a:pt x="455" y="362"/>
                    </a:lnTo>
                    <a:lnTo>
                      <a:pt x="458" y="362"/>
                    </a:lnTo>
                    <a:lnTo>
                      <a:pt x="458" y="360"/>
                    </a:lnTo>
                    <a:lnTo>
                      <a:pt x="458" y="358"/>
                    </a:lnTo>
                    <a:lnTo>
                      <a:pt x="457" y="358"/>
                    </a:lnTo>
                    <a:lnTo>
                      <a:pt x="455" y="358"/>
                    </a:lnTo>
                    <a:lnTo>
                      <a:pt x="456" y="357"/>
                    </a:lnTo>
                    <a:lnTo>
                      <a:pt x="457" y="356"/>
                    </a:lnTo>
                    <a:lnTo>
                      <a:pt x="459" y="357"/>
                    </a:lnTo>
                    <a:lnTo>
                      <a:pt x="460" y="356"/>
                    </a:lnTo>
                    <a:lnTo>
                      <a:pt x="461" y="355"/>
                    </a:lnTo>
                    <a:lnTo>
                      <a:pt x="462" y="355"/>
                    </a:lnTo>
                    <a:lnTo>
                      <a:pt x="463" y="353"/>
                    </a:lnTo>
                    <a:lnTo>
                      <a:pt x="464" y="353"/>
                    </a:lnTo>
                    <a:lnTo>
                      <a:pt x="467" y="352"/>
                    </a:lnTo>
                    <a:lnTo>
                      <a:pt x="468" y="351"/>
                    </a:lnTo>
                    <a:lnTo>
                      <a:pt x="469" y="350"/>
                    </a:lnTo>
                    <a:lnTo>
                      <a:pt x="471" y="351"/>
                    </a:lnTo>
                    <a:lnTo>
                      <a:pt x="472" y="351"/>
                    </a:lnTo>
                    <a:lnTo>
                      <a:pt x="474" y="350"/>
                    </a:lnTo>
                    <a:lnTo>
                      <a:pt x="476" y="350"/>
                    </a:lnTo>
                    <a:lnTo>
                      <a:pt x="478" y="349"/>
                    </a:lnTo>
                    <a:lnTo>
                      <a:pt x="480" y="348"/>
                    </a:lnTo>
                    <a:lnTo>
                      <a:pt x="482" y="349"/>
                    </a:lnTo>
                    <a:lnTo>
                      <a:pt x="484" y="350"/>
                    </a:lnTo>
                    <a:lnTo>
                      <a:pt x="486" y="350"/>
                    </a:lnTo>
                    <a:lnTo>
                      <a:pt x="490" y="350"/>
                    </a:lnTo>
                    <a:lnTo>
                      <a:pt x="491" y="351"/>
                    </a:lnTo>
                    <a:lnTo>
                      <a:pt x="493" y="351"/>
                    </a:lnTo>
                    <a:lnTo>
                      <a:pt x="494" y="352"/>
                    </a:lnTo>
                    <a:lnTo>
                      <a:pt x="500" y="352"/>
                    </a:lnTo>
                    <a:lnTo>
                      <a:pt x="503" y="350"/>
                    </a:lnTo>
                    <a:lnTo>
                      <a:pt x="505" y="348"/>
                    </a:lnTo>
                    <a:lnTo>
                      <a:pt x="508" y="347"/>
                    </a:lnTo>
                    <a:lnTo>
                      <a:pt x="511" y="347"/>
                    </a:lnTo>
                    <a:lnTo>
                      <a:pt x="511" y="345"/>
                    </a:lnTo>
                    <a:lnTo>
                      <a:pt x="511" y="344"/>
                    </a:lnTo>
                    <a:lnTo>
                      <a:pt x="505" y="339"/>
                    </a:lnTo>
                    <a:lnTo>
                      <a:pt x="502" y="339"/>
                    </a:lnTo>
                    <a:lnTo>
                      <a:pt x="499" y="339"/>
                    </a:lnTo>
                    <a:lnTo>
                      <a:pt x="498" y="339"/>
                    </a:lnTo>
                    <a:lnTo>
                      <a:pt x="497" y="340"/>
                    </a:lnTo>
                    <a:lnTo>
                      <a:pt x="496" y="341"/>
                    </a:lnTo>
                    <a:lnTo>
                      <a:pt x="494" y="340"/>
                    </a:lnTo>
                    <a:lnTo>
                      <a:pt x="494" y="339"/>
                    </a:lnTo>
                    <a:lnTo>
                      <a:pt x="492" y="339"/>
                    </a:lnTo>
                    <a:lnTo>
                      <a:pt x="490" y="339"/>
                    </a:lnTo>
                    <a:lnTo>
                      <a:pt x="490" y="340"/>
                    </a:lnTo>
                    <a:lnTo>
                      <a:pt x="487" y="341"/>
                    </a:lnTo>
                    <a:lnTo>
                      <a:pt x="486" y="341"/>
                    </a:lnTo>
                    <a:lnTo>
                      <a:pt x="484" y="341"/>
                    </a:lnTo>
                    <a:lnTo>
                      <a:pt x="482" y="341"/>
                    </a:lnTo>
                    <a:lnTo>
                      <a:pt x="480" y="343"/>
                    </a:lnTo>
                    <a:lnTo>
                      <a:pt x="478" y="344"/>
                    </a:lnTo>
                    <a:lnTo>
                      <a:pt x="474" y="343"/>
                    </a:lnTo>
                    <a:lnTo>
                      <a:pt x="472" y="343"/>
                    </a:lnTo>
                    <a:lnTo>
                      <a:pt x="472" y="345"/>
                    </a:lnTo>
                    <a:lnTo>
                      <a:pt x="470" y="345"/>
                    </a:lnTo>
                    <a:lnTo>
                      <a:pt x="469" y="345"/>
                    </a:lnTo>
                    <a:lnTo>
                      <a:pt x="461" y="345"/>
                    </a:lnTo>
                    <a:lnTo>
                      <a:pt x="460" y="347"/>
                    </a:lnTo>
                    <a:lnTo>
                      <a:pt x="459" y="347"/>
                    </a:lnTo>
                    <a:lnTo>
                      <a:pt x="458" y="347"/>
                    </a:lnTo>
                    <a:lnTo>
                      <a:pt x="456" y="347"/>
                    </a:lnTo>
                    <a:lnTo>
                      <a:pt x="455" y="348"/>
                    </a:lnTo>
                    <a:lnTo>
                      <a:pt x="453" y="348"/>
                    </a:lnTo>
                    <a:lnTo>
                      <a:pt x="452" y="347"/>
                    </a:lnTo>
                    <a:lnTo>
                      <a:pt x="452" y="346"/>
                    </a:lnTo>
                    <a:lnTo>
                      <a:pt x="447" y="344"/>
                    </a:lnTo>
                    <a:lnTo>
                      <a:pt x="445" y="343"/>
                    </a:lnTo>
                    <a:lnTo>
                      <a:pt x="444" y="341"/>
                    </a:lnTo>
                    <a:lnTo>
                      <a:pt x="444" y="339"/>
                    </a:lnTo>
                    <a:lnTo>
                      <a:pt x="441" y="339"/>
                    </a:lnTo>
                    <a:lnTo>
                      <a:pt x="440" y="339"/>
                    </a:lnTo>
                    <a:lnTo>
                      <a:pt x="438" y="339"/>
                    </a:lnTo>
                    <a:lnTo>
                      <a:pt x="437" y="337"/>
                    </a:lnTo>
                    <a:lnTo>
                      <a:pt x="436" y="337"/>
                    </a:lnTo>
                    <a:lnTo>
                      <a:pt x="436" y="335"/>
                    </a:lnTo>
                    <a:lnTo>
                      <a:pt x="436" y="334"/>
                    </a:lnTo>
                    <a:lnTo>
                      <a:pt x="437" y="327"/>
                    </a:lnTo>
                    <a:lnTo>
                      <a:pt x="436" y="322"/>
                    </a:lnTo>
                    <a:lnTo>
                      <a:pt x="434" y="316"/>
                    </a:lnTo>
                    <a:lnTo>
                      <a:pt x="432" y="315"/>
                    </a:lnTo>
                    <a:lnTo>
                      <a:pt x="432" y="314"/>
                    </a:lnTo>
                    <a:lnTo>
                      <a:pt x="432" y="312"/>
                    </a:lnTo>
                    <a:lnTo>
                      <a:pt x="433" y="311"/>
                    </a:lnTo>
                    <a:lnTo>
                      <a:pt x="434" y="310"/>
                    </a:lnTo>
                    <a:lnTo>
                      <a:pt x="435" y="309"/>
                    </a:lnTo>
                    <a:lnTo>
                      <a:pt x="435" y="309"/>
                    </a:lnTo>
                    <a:lnTo>
                      <a:pt x="436" y="306"/>
                    </a:lnTo>
                    <a:lnTo>
                      <a:pt x="437" y="305"/>
                    </a:lnTo>
                    <a:lnTo>
                      <a:pt x="439" y="304"/>
                    </a:lnTo>
                    <a:lnTo>
                      <a:pt x="441" y="304"/>
                    </a:lnTo>
                    <a:lnTo>
                      <a:pt x="443" y="303"/>
                    </a:lnTo>
                    <a:lnTo>
                      <a:pt x="443" y="303"/>
                    </a:lnTo>
                    <a:lnTo>
                      <a:pt x="451" y="297"/>
                    </a:lnTo>
                    <a:lnTo>
                      <a:pt x="452" y="296"/>
                    </a:lnTo>
                    <a:lnTo>
                      <a:pt x="452" y="296"/>
                    </a:lnTo>
                    <a:lnTo>
                      <a:pt x="463" y="287"/>
                    </a:lnTo>
                    <a:lnTo>
                      <a:pt x="466" y="285"/>
                    </a:lnTo>
                    <a:lnTo>
                      <a:pt x="469" y="282"/>
                    </a:lnTo>
                    <a:lnTo>
                      <a:pt x="469" y="281"/>
                    </a:lnTo>
                    <a:lnTo>
                      <a:pt x="468" y="280"/>
                    </a:lnTo>
                    <a:lnTo>
                      <a:pt x="467" y="279"/>
                    </a:lnTo>
                    <a:lnTo>
                      <a:pt x="467" y="278"/>
                    </a:lnTo>
                    <a:lnTo>
                      <a:pt x="464" y="278"/>
                    </a:lnTo>
                    <a:lnTo>
                      <a:pt x="463" y="277"/>
                    </a:lnTo>
                    <a:lnTo>
                      <a:pt x="461" y="277"/>
                    </a:lnTo>
                    <a:lnTo>
                      <a:pt x="461" y="275"/>
                    </a:lnTo>
                    <a:close/>
                    <a:moveTo>
                      <a:pt x="1068" y="0"/>
                    </a:moveTo>
                    <a:lnTo>
                      <a:pt x="1086" y="5"/>
                    </a:lnTo>
                    <a:lnTo>
                      <a:pt x="1083" y="9"/>
                    </a:lnTo>
                    <a:lnTo>
                      <a:pt x="1081" y="12"/>
                    </a:lnTo>
                    <a:lnTo>
                      <a:pt x="1091" y="13"/>
                    </a:lnTo>
                    <a:lnTo>
                      <a:pt x="1099" y="17"/>
                    </a:lnTo>
                    <a:lnTo>
                      <a:pt x="1095" y="25"/>
                    </a:lnTo>
                    <a:lnTo>
                      <a:pt x="1105" y="27"/>
                    </a:lnTo>
                    <a:lnTo>
                      <a:pt x="1106" y="24"/>
                    </a:lnTo>
                    <a:lnTo>
                      <a:pt x="1106" y="22"/>
                    </a:lnTo>
                    <a:lnTo>
                      <a:pt x="1106" y="20"/>
                    </a:lnTo>
                    <a:lnTo>
                      <a:pt x="1114" y="21"/>
                    </a:lnTo>
                    <a:lnTo>
                      <a:pt x="1121" y="20"/>
                    </a:lnTo>
                    <a:lnTo>
                      <a:pt x="1129" y="22"/>
                    </a:lnTo>
                    <a:lnTo>
                      <a:pt x="1133" y="24"/>
                    </a:lnTo>
                    <a:lnTo>
                      <a:pt x="1138" y="28"/>
                    </a:lnTo>
                    <a:lnTo>
                      <a:pt x="1142" y="31"/>
                    </a:lnTo>
                    <a:lnTo>
                      <a:pt x="1145" y="35"/>
                    </a:lnTo>
                    <a:lnTo>
                      <a:pt x="1146" y="35"/>
                    </a:lnTo>
                    <a:lnTo>
                      <a:pt x="1147" y="34"/>
                    </a:lnTo>
                    <a:lnTo>
                      <a:pt x="1151" y="37"/>
                    </a:lnTo>
                    <a:lnTo>
                      <a:pt x="1153" y="42"/>
                    </a:lnTo>
                    <a:lnTo>
                      <a:pt x="1157" y="45"/>
                    </a:lnTo>
                    <a:lnTo>
                      <a:pt x="1158" y="53"/>
                    </a:lnTo>
                    <a:lnTo>
                      <a:pt x="1159" y="60"/>
                    </a:lnTo>
                    <a:lnTo>
                      <a:pt x="1141" y="75"/>
                    </a:lnTo>
                    <a:lnTo>
                      <a:pt x="1140" y="77"/>
                    </a:lnTo>
                    <a:lnTo>
                      <a:pt x="1140" y="80"/>
                    </a:lnTo>
                    <a:lnTo>
                      <a:pt x="1129" y="89"/>
                    </a:lnTo>
                    <a:lnTo>
                      <a:pt x="1117" y="98"/>
                    </a:lnTo>
                    <a:lnTo>
                      <a:pt x="1117" y="100"/>
                    </a:lnTo>
                    <a:lnTo>
                      <a:pt x="1117" y="102"/>
                    </a:lnTo>
                    <a:lnTo>
                      <a:pt x="1118" y="104"/>
                    </a:lnTo>
                    <a:lnTo>
                      <a:pt x="1122" y="99"/>
                    </a:lnTo>
                    <a:lnTo>
                      <a:pt x="1131" y="97"/>
                    </a:lnTo>
                    <a:lnTo>
                      <a:pt x="1141" y="92"/>
                    </a:lnTo>
                    <a:lnTo>
                      <a:pt x="1150" y="89"/>
                    </a:lnTo>
                    <a:lnTo>
                      <a:pt x="1151" y="88"/>
                    </a:lnTo>
                    <a:lnTo>
                      <a:pt x="1152" y="87"/>
                    </a:lnTo>
                    <a:lnTo>
                      <a:pt x="1142" y="87"/>
                    </a:lnTo>
                    <a:lnTo>
                      <a:pt x="1145" y="81"/>
                    </a:lnTo>
                    <a:lnTo>
                      <a:pt x="1148" y="80"/>
                    </a:lnTo>
                    <a:lnTo>
                      <a:pt x="1152" y="80"/>
                    </a:lnTo>
                    <a:lnTo>
                      <a:pt x="1155" y="79"/>
                    </a:lnTo>
                    <a:lnTo>
                      <a:pt x="1158" y="82"/>
                    </a:lnTo>
                    <a:lnTo>
                      <a:pt x="1164" y="84"/>
                    </a:lnTo>
                    <a:lnTo>
                      <a:pt x="1168" y="83"/>
                    </a:lnTo>
                    <a:lnTo>
                      <a:pt x="1174" y="82"/>
                    </a:lnTo>
                    <a:lnTo>
                      <a:pt x="1177" y="84"/>
                    </a:lnTo>
                    <a:lnTo>
                      <a:pt x="1179" y="88"/>
                    </a:lnTo>
                    <a:lnTo>
                      <a:pt x="1190" y="84"/>
                    </a:lnTo>
                    <a:lnTo>
                      <a:pt x="1200" y="82"/>
                    </a:lnTo>
                    <a:lnTo>
                      <a:pt x="1211" y="83"/>
                    </a:lnTo>
                    <a:lnTo>
                      <a:pt x="1220" y="83"/>
                    </a:lnTo>
                    <a:lnTo>
                      <a:pt x="1228" y="82"/>
                    </a:lnTo>
                    <a:lnTo>
                      <a:pt x="1229" y="84"/>
                    </a:lnTo>
                    <a:lnTo>
                      <a:pt x="1229" y="87"/>
                    </a:lnTo>
                    <a:lnTo>
                      <a:pt x="1229" y="88"/>
                    </a:lnTo>
                    <a:lnTo>
                      <a:pt x="1245" y="88"/>
                    </a:lnTo>
                    <a:lnTo>
                      <a:pt x="1260" y="86"/>
                    </a:lnTo>
                    <a:lnTo>
                      <a:pt x="1270" y="82"/>
                    </a:lnTo>
                    <a:lnTo>
                      <a:pt x="1281" y="80"/>
                    </a:lnTo>
                    <a:lnTo>
                      <a:pt x="1281" y="77"/>
                    </a:lnTo>
                    <a:lnTo>
                      <a:pt x="1281" y="75"/>
                    </a:lnTo>
                    <a:lnTo>
                      <a:pt x="1275" y="72"/>
                    </a:lnTo>
                    <a:lnTo>
                      <a:pt x="1275" y="70"/>
                    </a:lnTo>
                    <a:lnTo>
                      <a:pt x="1275" y="67"/>
                    </a:lnTo>
                    <a:lnTo>
                      <a:pt x="1281" y="65"/>
                    </a:lnTo>
                    <a:lnTo>
                      <a:pt x="1281" y="63"/>
                    </a:lnTo>
                    <a:lnTo>
                      <a:pt x="1281" y="60"/>
                    </a:lnTo>
                    <a:lnTo>
                      <a:pt x="1282" y="59"/>
                    </a:lnTo>
                    <a:lnTo>
                      <a:pt x="1291" y="63"/>
                    </a:lnTo>
                    <a:lnTo>
                      <a:pt x="1299" y="65"/>
                    </a:lnTo>
                    <a:lnTo>
                      <a:pt x="1309" y="64"/>
                    </a:lnTo>
                    <a:lnTo>
                      <a:pt x="1312" y="67"/>
                    </a:lnTo>
                    <a:lnTo>
                      <a:pt x="1313" y="65"/>
                    </a:lnTo>
                    <a:lnTo>
                      <a:pt x="1316" y="64"/>
                    </a:lnTo>
                    <a:lnTo>
                      <a:pt x="1318" y="63"/>
                    </a:lnTo>
                    <a:lnTo>
                      <a:pt x="1331" y="67"/>
                    </a:lnTo>
                    <a:lnTo>
                      <a:pt x="1343" y="72"/>
                    </a:lnTo>
                    <a:lnTo>
                      <a:pt x="1339" y="78"/>
                    </a:lnTo>
                    <a:lnTo>
                      <a:pt x="1341" y="78"/>
                    </a:lnTo>
                    <a:lnTo>
                      <a:pt x="1343" y="79"/>
                    </a:lnTo>
                    <a:lnTo>
                      <a:pt x="1345" y="79"/>
                    </a:lnTo>
                    <a:lnTo>
                      <a:pt x="1343" y="83"/>
                    </a:lnTo>
                    <a:lnTo>
                      <a:pt x="1341" y="88"/>
                    </a:lnTo>
                    <a:lnTo>
                      <a:pt x="1344" y="88"/>
                    </a:lnTo>
                    <a:lnTo>
                      <a:pt x="1346" y="88"/>
                    </a:lnTo>
                    <a:lnTo>
                      <a:pt x="1347" y="92"/>
                    </a:lnTo>
                    <a:lnTo>
                      <a:pt x="1348" y="95"/>
                    </a:lnTo>
                    <a:lnTo>
                      <a:pt x="1347" y="100"/>
                    </a:lnTo>
                    <a:lnTo>
                      <a:pt x="1341" y="98"/>
                    </a:lnTo>
                    <a:lnTo>
                      <a:pt x="1353" y="119"/>
                    </a:lnTo>
                    <a:lnTo>
                      <a:pt x="1370" y="137"/>
                    </a:lnTo>
                    <a:lnTo>
                      <a:pt x="1371" y="127"/>
                    </a:lnTo>
                    <a:lnTo>
                      <a:pt x="1371" y="116"/>
                    </a:lnTo>
                    <a:lnTo>
                      <a:pt x="1374" y="106"/>
                    </a:lnTo>
                    <a:lnTo>
                      <a:pt x="1377" y="113"/>
                    </a:lnTo>
                    <a:lnTo>
                      <a:pt x="1381" y="117"/>
                    </a:lnTo>
                    <a:lnTo>
                      <a:pt x="1386" y="123"/>
                    </a:lnTo>
                    <a:lnTo>
                      <a:pt x="1391" y="122"/>
                    </a:lnTo>
                    <a:lnTo>
                      <a:pt x="1395" y="118"/>
                    </a:lnTo>
                    <a:lnTo>
                      <a:pt x="1400" y="115"/>
                    </a:lnTo>
                    <a:lnTo>
                      <a:pt x="1405" y="117"/>
                    </a:lnTo>
                    <a:lnTo>
                      <a:pt x="1411" y="115"/>
                    </a:lnTo>
                    <a:lnTo>
                      <a:pt x="1417" y="115"/>
                    </a:lnTo>
                    <a:lnTo>
                      <a:pt x="1419" y="114"/>
                    </a:lnTo>
                    <a:lnTo>
                      <a:pt x="1422" y="113"/>
                    </a:lnTo>
                    <a:lnTo>
                      <a:pt x="1425" y="118"/>
                    </a:lnTo>
                    <a:lnTo>
                      <a:pt x="1429" y="117"/>
                    </a:lnTo>
                    <a:lnTo>
                      <a:pt x="1427" y="106"/>
                    </a:lnTo>
                    <a:lnTo>
                      <a:pt x="1428" y="97"/>
                    </a:lnTo>
                    <a:lnTo>
                      <a:pt x="1422" y="98"/>
                    </a:lnTo>
                    <a:lnTo>
                      <a:pt x="1423" y="92"/>
                    </a:lnTo>
                    <a:lnTo>
                      <a:pt x="1426" y="87"/>
                    </a:lnTo>
                    <a:lnTo>
                      <a:pt x="1428" y="87"/>
                    </a:lnTo>
                    <a:lnTo>
                      <a:pt x="1430" y="86"/>
                    </a:lnTo>
                    <a:lnTo>
                      <a:pt x="1434" y="86"/>
                    </a:lnTo>
                    <a:lnTo>
                      <a:pt x="1436" y="83"/>
                    </a:lnTo>
                    <a:lnTo>
                      <a:pt x="1435" y="79"/>
                    </a:lnTo>
                    <a:lnTo>
                      <a:pt x="1434" y="75"/>
                    </a:lnTo>
                    <a:lnTo>
                      <a:pt x="1446" y="79"/>
                    </a:lnTo>
                    <a:lnTo>
                      <a:pt x="1458" y="82"/>
                    </a:lnTo>
                    <a:lnTo>
                      <a:pt x="1469" y="88"/>
                    </a:lnTo>
                    <a:lnTo>
                      <a:pt x="1478" y="93"/>
                    </a:lnTo>
                    <a:lnTo>
                      <a:pt x="1483" y="94"/>
                    </a:lnTo>
                    <a:lnTo>
                      <a:pt x="1487" y="94"/>
                    </a:lnTo>
                    <a:lnTo>
                      <a:pt x="1492" y="98"/>
                    </a:lnTo>
                    <a:lnTo>
                      <a:pt x="1496" y="101"/>
                    </a:lnTo>
                    <a:lnTo>
                      <a:pt x="1499" y="104"/>
                    </a:lnTo>
                    <a:lnTo>
                      <a:pt x="1495" y="113"/>
                    </a:lnTo>
                    <a:lnTo>
                      <a:pt x="1500" y="114"/>
                    </a:lnTo>
                    <a:lnTo>
                      <a:pt x="1504" y="116"/>
                    </a:lnTo>
                    <a:lnTo>
                      <a:pt x="1508" y="119"/>
                    </a:lnTo>
                    <a:lnTo>
                      <a:pt x="1512" y="122"/>
                    </a:lnTo>
                    <a:lnTo>
                      <a:pt x="1517" y="125"/>
                    </a:lnTo>
                    <a:lnTo>
                      <a:pt x="1521" y="128"/>
                    </a:lnTo>
                    <a:lnTo>
                      <a:pt x="1524" y="133"/>
                    </a:lnTo>
                    <a:lnTo>
                      <a:pt x="1534" y="132"/>
                    </a:lnTo>
                    <a:lnTo>
                      <a:pt x="1542" y="127"/>
                    </a:lnTo>
                    <a:lnTo>
                      <a:pt x="1550" y="124"/>
                    </a:lnTo>
                    <a:lnTo>
                      <a:pt x="1559" y="123"/>
                    </a:lnTo>
                    <a:lnTo>
                      <a:pt x="1568" y="122"/>
                    </a:lnTo>
                    <a:lnTo>
                      <a:pt x="1578" y="123"/>
                    </a:lnTo>
                    <a:lnTo>
                      <a:pt x="1587" y="126"/>
                    </a:lnTo>
                    <a:lnTo>
                      <a:pt x="1594" y="132"/>
                    </a:lnTo>
                    <a:lnTo>
                      <a:pt x="1596" y="135"/>
                    </a:lnTo>
                    <a:lnTo>
                      <a:pt x="1598" y="137"/>
                    </a:lnTo>
                    <a:lnTo>
                      <a:pt x="1599" y="140"/>
                    </a:lnTo>
                    <a:lnTo>
                      <a:pt x="1600" y="144"/>
                    </a:lnTo>
                    <a:lnTo>
                      <a:pt x="1618" y="148"/>
                    </a:lnTo>
                    <a:lnTo>
                      <a:pt x="1619" y="147"/>
                    </a:lnTo>
                    <a:lnTo>
                      <a:pt x="1621" y="146"/>
                    </a:lnTo>
                    <a:lnTo>
                      <a:pt x="1622" y="145"/>
                    </a:lnTo>
                    <a:lnTo>
                      <a:pt x="1629" y="144"/>
                    </a:lnTo>
                    <a:lnTo>
                      <a:pt x="1638" y="141"/>
                    </a:lnTo>
                    <a:lnTo>
                      <a:pt x="1638" y="140"/>
                    </a:lnTo>
                    <a:lnTo>
                      <a:pt x="1639" y="139"/>
                    </a:lnTo>
                    <a:lnTo>
                      <a:pt x="1640" y="138"/>
                    </a:lnTo>
                    <a:lnTo>
                      <a:pt x="1648" y="141"/>
                    </a:lnTo>
                    <a:lnTo>
                      <a:pt x="1655" y="141"/>
                    </a:lnTo>
                    <a:lnTo>
                      <a:pt x="1664" y="140"/>
                    </a:lnTo>
                    <a:lnTo>
                      <a:pt x="1673" y="140"/>
                    </a:lnTo>
                    <a:lnTo>
                      <a:pt x="1675" y="127"/>
                    </a:lnTo>
                    <a:lnTo>
                      <a:pt x="1690" y="127"/>
                    </a:lnTo>
                    <a:lnTo>
                      <a:pt x="1693" y="136"/>
                    </a:lnTo>
                    <a:lnTo>
                      <a:pt x="1684" y="137"/>
                    </a:lnTo>
                    <a:lnTo>
                      <a:pt x="1686" y="140"/>
                    </a:lnTo>
                    <a:lnTo>
                      <a:pt x="1689" y="144"/>
                    </a:lnTo>
                    <a:lnTo>
                      <a:pt x="1696" y="145"/>
                    </a:lnTo>
                    <a:lnTo>
                      <a:pt x="1704" y="147"/>
                    </a:lnTo>
                    <a:lnTo>
                      <a:pt x="1708" y="153"/>
                    </a:lnTo>
                    <a:lnTo>
                      <a:pt x="1716" y="153"/>
                    </a:lnTo>
                    <a:lnTo>
                      <a:pt x="1720" y="145"/>
                    </a:lnTo>
                    <a:lnTo>
                      <a:pt x="1710" y="137"/>
                    </a:lnTo>
                    <a:lnTo>
                      <a:pt x="1700" y="132"/>
                    </a:lnTo>
                    <a:lnTo>
                      <a:pt x="1699" y="125"/>
                    </a:lnTo>
                    <a:lnTo>
                      <a:pt x="1695" y="119"/>
                    </a:lnTo>
                    <a:lnTo>
                      <a:pt x="1720" y="118"/>
                    </a:lnTo>
                    <a:lnTo>
                      <a:pt x="1744" y="115"/>
                    </a:lnTo>
                    <a:lnTo>
                      <a:pt x="1746" y="109"/>
                    </a:lnTo>
                    <a:lnTo>
                      <a:pt x="1761" y="112"/>
                    </a:lnTo>
                    <a:lnTo>
                      <a:pt x="1777" y="113"/>
                    </a:lnTo>
                    <a:lnTo>
                      <a:pt x="1792" y="112"/>
                    </a:lnTo>
                    <a:lnTo>
                      <a:pt x="1806" y="117"/>
                    </a:lnTo>
                    <a:lnTo>
                      <a:pt x="1822" y="122"/>
                    </a:lnTo>
                    <a:lnTo>
                      <a:pt x="1837" y="123"/>
                    </a:lnTo>
                    <a:lnTo>
                      <a:pt x="1838" y="125"/>
                    </a:lnTo>
                    <a:lnTo>
                      <a:pt x="1839" y="126"/>
                    </a:lnTo>
                    <a:lnTo>
                      <a:pt x="1849" y="126"/>
                    </a:lnTo>
                    <a:lnTo>
                      <a:pt x="1858" y="127"/>
                    </a:lnTo>
                    <a:lnTo>
                      <a:pt x="1876" y="127"/>
                    </a:lnTo>
                    <a:lnTo>
                      <a:pt x="1895" y="125"/>
                    </a:lnTo>
                    <a:lnTo>
                      <a:pt x="1899" y="126"/>
                    </a:lnTo>
                    <a:lnTo>
                      <a:pt x="1902" y="127"/>
                    </a:lnTo>
                    <a:lnTo>
                      <a:pt x="1906" y="129"/>
                    </a:lnTo>
                    <a:lnTo>
                      <a:pt x="1908" y="133"/>
                    </a:lnTo>
                    <a:lnTo>
                      <a:pt x="1908" y="130"/>
                    </a:lnTo>
                    <a:lnTo>
                      <a:pt x="1910" y="129"/>
                    </a:lnTo>
                    <a:lnTo>
                      <a:pt x="1911" y="129"/>
                    </a:lnTo>
                    <a:lnTo>
                      <a:pt x="1913" y="128"/>
                    </a:lnTo>
                    <a:lnTo>
                      <a:pt x="1916" y="133"/>
                    </a:lnTo>
                    <a:lnTo>
                      <a:pt x="1919" y="136"/>
                    </a:lnTo>
                    <a:lnTo>
                      <a:pt x="1922" y="139"/>
                    </a:lnTo>
                    <a:lnTo>
                      <a:pt x="1925" y="142"/>
                    </a:lnTo>
                    <a:lnTo>
                      <a:pt x="1929" y="145"/>
                    </a:lnTo>
                    <a:lnTo>
                      <a:pt x="1942" y="148"/>
                    </a:lnTo>
                    <a:lnTo>
                      <a:pt x="1939" y="142"/>
                    </a:lnTo>
                    <a:lnTo>
                      <a:pt x="1935" y="137"/>
                    </a:lnTo>
                    <a:lnTo>
                      <a:pt x="1930" y="134"/>
                    </a:lnTo>
                    <a:lnTo>
                      <a:pt x="1923" y="134"/>
                    </a:lnTo>
                    <a:lnTo>
                      <a:pt x="1926" y="130"/>
                    </a:lnTo>
                    <a:lnTo>
                      <a:pt x="1931" y="128"/>
                    </a:lnTo>
                    <a:lnTo>
                      <a:pt x="1934" y="126"/>
                    </a:lnTo>
                    <a:lnTo>
                      <a:pt x="1939" y="124"/>
                    </a:lnTo>
                    <a:lnTo>
                      <a:pt x="1951" y="121"/>
                    </a:lnTo>
                    <a:lnTo>
                      <a:pt x="1963" y="117"/>
                    </a:lnTo>
                    <a:lnTo>
                      <a:pt x="1973" y="121"/>
                    </a:lnTo>
                    <a:lnTo>
                      <a:pt x="1984" y="124"/>
                    </a:lnTo>
                    <a:lnTo>
                      <a:pt x="1989" y="125"/>
                    </a:lnTo>
                    <a:lnTo>
                      <a:pt x="1993" y="126"/>
                    </a:lnTo>
                    <a:lnTo>
                      <a:pt x="1996" y="127"/>
                    </a:lnTo>
                    <a:lnTo>
                      <a:pt x="2000" y="129"/>
                    </a:lnTo>
                    <a:lnTo>
                      <a:pt x="2002" y="130"/>
                    </a:lnTo>
                    <a:lnTo>
                      <a:pt x="2003" y="130"/>
                    </a:lnTo>
                    <a:lnTo>
                      <a:pt x="2004" y="132"/>
                    </a:lnTo>
                    <a:lnTo>
                      <a:pt x="2004" y="138"/>
                    </a:lnTo>
                    <a:lnTo>
                      <a:pt x="2004" y="146"/>
                    </a:lnTo>
                    <a:lnTo>
                      <a:pt x="2002" y="153"/>
                    </a:lnTo>
                    <a:lnTo>
                      <a:pt x="2000" y="156"/>
                    </a:lnTo>
                    <a:lnTo>
                      <a:pt x="1996" y="157"/>
                    </a:lnTo>
                    <a:lnTo>
                      <a:pt x="1992" y="157"/>
                    </a:lnTo>
                    <a:lnTo>
                      <a:pt x="1989" y="158"/>
                    </a:lnTo>
                    <a:lnTo>
                      <a:pt x="1990" y="163"/>
                    </a:lnTo>
                    <a:lnTo>
                      <a:pt x="1992" y="166"/>
                    </a:lnTo>
                    <a:lnTo>
                      <a:pt x="1995" y="171"/>
                    </a:lnTo>
                    <a:lnTo>
                      <a:pt x="1992" y="177"/>
                    </a:lnTo>
                    <a:lnTo>
                      <a:pt x="1991" y="184"/>
                    </a:lnTo>
                    <a:lnTo>
                      <a:pt x="1993" y="184"/>
                    </a:lnTo>
                    <a:lnTo>
                      <a:pt x="1998" y="185"/>
                    </a:lnTo>
                    <a:lnTo>
                      <a:pt x="2001" y="185"/>
                    </a:lnTo>
                    <a:lnTo>
                      <a:pt x="2003" y="185"/>
                    </a:lnTo>
                    <a:lnTo>
                      <a:pt x="1999" y="191"/>
                    </a:lnTo>
                    <a:lnTo>
                      <a:pt x="1994" y="196"/>
                    </a:lnTo>
                    <a:lnTo>
                      <a:pt x="1987" y="196"/>
                    </a:lnTo>
                    <a:lnTo>
                      <a:pt x="1978" y="196"/>
                    </a:lnTo>
                    <a:lnTo>
                      <a:pt x="1978" y="195"/>
                    </a:lnTo>
                    <a:lnTo>
                      <a:pt x="1977" y="194"/>
                    </a:lnTo>
                    <a:lnTo>
                      <a:pt x="1976" y="193"/>
                    </a:lnTo>
                    <a:lnTo>
                      <a:pt x="1965" y="193"/>
                    </a:lnTo>
                    <a:lnTo>
                      <a:pt x="1955" y="194"/>
                    </a:lnTo>
                    <a:lnTo>
                      <a:pt x="1948" y="192"/>
                    </a:lnTo>
                    <a:lnTo>
                      <a:pt x="1943" y="187"/>
                    </a:lnTo>
                    <a:lnTo>
                      <a:pt x="1936" y="183"/>
                    </a:lnTo>
                    <a:lnTo>
                      <a:pt x="1932" y="183"/>
                    </a:lnTo>
                    <a:lnTo>
                      <a:pt x="1926" y="184"/>
                    </a:lnTo>
                    <a:lnTo>
                      <a:pt x="1922" y="185"/>
                    </a:lnTo>
                    <a:lnTo>
                      <a:pt x="1913" y="191"/>
                    </a:lnTo>
                    <a:lnTo>
                      <a:pt x="1905" y="196"/>
                    </a:lnTo>
                    <a:lnTo>
                      <a:pt x="1900" y="195"/>
                    </a:lnTo>
                    <a:lnTo>
                      <a:pt x="1897" y="193"/>
                    </a:lnTo>
                    <a:lnTo>
                      <a:pt x="1894" y="192"/>
                    </a:lnTo>
                    <a:lnTo>
                      <a:pt x="1893" y="191"/>
                    </a:lnTo>
                    <a:lnTo>
                      <a:pt x="1890" y="189"/>
                    </a:lnTo>
                    <a:lnTo>
                      <a:pt x="1888" y="188"/>
                    </a:lnTo>
                    <a:lnTo>
                      <a:pt x="1887" y="187"/>
                    </a:lnTo>
                    <a:lnTo>
                      <a:pt x="1885" y="186"/>
                    </a:lnTo>
                    <a:lnTo>
                      <a:pt x="1885" y="184"/>
                    </a:lnTo>
                    <a:lnTo>
                      <a:pt x="1885" y="182"/>
                    </a:lnTo>
                    <a:lnTo>
                      <a:pt x="1886" y="179"/>
                    </a:lnTo>
                    <a:lnTo>
                      <a:pt x="1882" y="183"/>
                    </a:lnTo>
                    <a:lnTo>
                      <a:pt x="1877" y="187"/>
                    </a:lnTo>
                    <a:lnTo>
                      <a:pt x="1875" y="192"/>
                    </a:lnTo>
                    <a:lnTo>
                      <a:pt x="1882" y="195"/>
                    </a:lnTo>
                    <a:lnTo>
                      <a:pt x="1888" y="197"/>
                    </a:lnTo>
                    <a:lnTo>
                      <a:pt x="1889" y="198"/>
                    </a:lnTo>
                    <a:lnTo>
                      <a:pt x="1890" y="200"/>
                    </a:lnTo>
                    <a:lnTo>
                      <a:pt x="1892" y="203"/>
                    </a:lnTo>
                    <a:lnTo>
                      <a:pt x="1893" y="205"/>
                    </a:lnTo>
                    <a:lnTo>
                      <a:pt x="1893" y="208"/>
                    </a:lnTo>
                    <a:lnTo>
                      <a:pt x="1892" y="210"/>
                    </a:lnTo>
                    <a:lnTo>
                      <a:pt x="1890" y="214"/>
                    </a:lnTo>
                    <a:lnTo>
                      <a:pt x="1889" y="216"/>
                    </a:lnTo>
                    <a:lnTo>
                      <a:pt x="1887" y="221"/>
                    </a:lnTo>
                    <a:lnTo>
                      <a:pt x="1884" y="226"/>
                    </a:lnTo>
                    <a:lnTo>
                      <a:pt x="1881" y="230"/>
                    </a:lnTo>
                    <a:lnTo>
                      <a:pt x="1877" y="231"/>
                    </a:lnTo>
                    <a:lnTo>
                      <a:pt x="1873" y="232"/>
                    </a:lnTo>
                    <a:lnTo>
                      <a:pt x="1870" y="232"/>
                    </a:lnTo>
                    <a:lnTo>
                      <a:pt x="1866" y="233"/>
                    </a:lnTo>
                    <a:lnTo>
                      <a:pt x="1866" y="235"/>
                    </a:lnTo>
                    <a:lnTo>
                      <a:pt x="1865" y="236"/>
                    </a:lnTo>
                    <a:lnTo>
                      <a:pt x="1865" y="239"/>
                    </a:lnTo>
                    <a:lnTo>
                      <a:pt x="1870" y="241"/>
                    </a:lnTo>
                    <a:lnTo>
                      <a:pt x="1874" y="242"/>
                    </a:lnTo>
                    <a:lnTo>
                      <a:pt x="1876" y="242"/>
                    </a:lnTo>
                    <a:lnTo>
                      <a:pt x="1878" y="240"/>
                    </a:lnTo>
                    <a:lnTo>
                      <a:pt x="1882" y="239"/>
                    </a:lnTo>
                    <a:lnTo>
                      <a:pt x="1886" y="242"/>
                    </a:lnTo>
                    <a:lnTo>
                      <a:pt x="1890" y="246"/>
                    </a:lnTo>
                    <a:lnTo>
                      <a:pt x="1894" y="251"/>
                    </a:lnTo>
                    <a:lnTo>
                      <a:pt x="1898" y="255"/>
                    </a:lnTo>
                    <a:lnTo>
                      <a:pt x="1901" y="257"/>
                    </a:lnTo>
                    <a:lnTo>
                      <a:pt x="1905" y="259"/>
                    </a:lnTo>
                    <a:lnTo>
                      <a:pt x="1908" y="261"/>
                    </a:lnTo>
                    <a:lnTo>
                      <a:pt x="1908" y="263"/>
                    </a:lnTo>
                    <a:lnTo>
                      <a:pt x="1909" y="265"/>
                    </a:lnTo>
                    <a:lnTo>
                      <a:pt x="1916" y="267"/>
                    </a:lnTo>
                    <a:lnTo>
                      <a:pt x="1913" y="279"/>
                    </a:lnTo>
                    <a:lnTo>
                      <a:pt x="1905" y="279"/>
                    </a:lnTo>
                    <a:lnTo>
                      <a:pt x="1896" y="279"/>
                    </a:lnTo>
                    <a:lnTo>
                      <a:pt x="1887" y="284"/>
                    </a:lnTo>
                    <a:lnTo>
                      <a:pt x="1881" y="290"/>
                    </a:lnTo>
                    <a:lnTo>
                      <a:pt x="1874" y="297"/>
                    </a:lnTo>
                    <a:lnTo>
                      <a:pt x="1872" y="299"/>
                    </a:lnTo>
                    <a:lnTo>
                      <a:pt x="1869" y="302"/>
                    </a:lnTo>
                    <a:lnTo>
                      <a:pt x="1865" y="305"/>
                    </a:lnTo>
                    <a:lnTo>
                      <a:pt x="1863" y="308"/>
                    </a:lnTo>
                    <a:lnTo>
                      <a:pt x="1852" y="325"/>
                    </a:lnTo>
                    <a:lnTo>
                      <a:pt x="1850" y="327"/>
                    </a:lnTo>
                    <a:lnTo>
                      <a:pt x="1849" y="329"/>
                    </a:lnTo>
                    <a:lnTo>
                      <a:pt x="1849" y="333"/>
                    </a:lnTo>
                    <a:lnTo>
                      <a:pt x="1849" y="335"/>
                    </a:lnTo>
                    <a:lnTo>
                      <a:pt x="1849" y="337"/>
                    </a:lnTo>
                    <a:lnTo>
                      <a:pt x="1850" y="339"/>
                    </a:lnTo>
                    <a:lnTo>
                      <a:pt x="1831" y="329"/>
                    </a:lnTo>
                    <a:lnTo>
                      <a:pt x="1818" y="332"/>
                    </a:lnTo>
                    <a:lnTo>
                      <a:pt x="1812" y="337"/>
                    </a:lnTo>
                    <a:lnTo>
                      <a:pt x="1812" y="339"/>
                    </a:lnTo>
                    <a:lnTo>
                      <a:pt x="1812" y="341"/>
                    </a:lnTo>
                    <a:lnTo>
                      <a:pt x="1812" y="344"/>
                    </a:lnTo>
                    <a:lnTo>
                      <a:pt x="1810" y="341"/>
                    </a:lnTo>
                    <a:lnTo>
                      <a:pt x="1808" y="339"/>
                    </a:lnTo>
                    <a:lnTo>
                      <a:pt x="1806" y="337"/>
                    </a:lnTo>
                    <a:lnTo>
                      <a:pt x="1805" y="336"/>
                    </a:lnTo>
                    <a:lnTo>
                      <a:pt x="1802" y="335"/>
                    </a:lnTo>
                    <a:lnTo>
                      <a:pt x="1801" y="337"/>
                    </a:lnTo>
                    <a:lnTo>
                      <a:pt x="1801" y="339"/>
                    </a:lnTo>
                    <a:lnTo>
                      <a:pt x="1800" y="343"/>
                    </a:lnTo>
                    <a:lnTo>
                      <a:pt x="1800" y="345"/>
                    </a:lnTo>
                    <a:lnTo>
                      <a:pt x="1795" y="341"/>
                    </a:lnTo>
                    <a:lnTo>
                      <a:pt x="1792" y="341"/>
                    </a:lnTo>
                    <a:lnTo>
                      <a:pt x="1790" y="343"/>
                    </a:lnTo>
                    <a:lnTo>
                      <a:pt x="1787" y="344"/>
                    </a:lnTo>
                    <a:lnTo>
                      <a:pt x="1789" y="348"/>
                    </a:lnTo>
                    <a:lnTo>
                      <a:pt x="1790" y="352"/>
                    </a:lnTo>
                    <a:lnTo>
                      <a:pt x="1792" y="357"/>
                    </a:lnTo>
                    <a:lnTo>
                      <a:pt x="1791" y="360"/>
                    </a:lnTo>
                    <a:lnTo>
                      <a:pt x="1791" y="363"/>
                    </a:lnTo>
                    <a:lnTo>
                      <a:pt x="1791" y="368"/>
                    </a:lnTo>
                    <a:lnTo>
                      <a:pt x="1793" y="372"/>
                    </a:lnTo>
                    <a:lnTo>
                      <a:pt x="1796" y="375"/>
                    </a:lnTo>
                    <a:lnTo>
                      <a:pt x="1802" y="375"/>
                    </a:lnTo>
                    <a:lnTo>
                      <a:pt x="1807" y="376"/>
                    </a:lnTo>
                    <a:lnTo>
                      <a:pt x="1810" y="381"/>
                    </a:lnTo>
                    <a:lnTo>
                      <a:pt x="1811" y="384"/>
                    </a:lnTo>
                    <a:lnTo>
                      <a:pt x="1813" y="388"/>
                    </a:lnTo>
                    <a:lnTo>
                      <a:pt x="1816" y="393"/>
                    </a:lnTo>
                    <a:lnTo>
                      <a:pt x="1819" y="394"/>
                    </a:lnTo>
                    <a:lnTo>
                      <a:pt x="1823" y="396"/>
                    </a:lnTo>
                    <a:lnTo>
                      <a:pt x="1826" y="399"/>
                    </a:lnTo>
                    <a:lnTo>
                      <a:pt x="1828" y="403"/>
                    </a:lnTo>
                    <a:lnTo>
                      <a:pt x="1819" y="401"/>
                    </a:lnTo>
                    <a:lnTo>
                      <a:pt x="1822" y="410"/>
                    </a:lnTo>
                    <a:lnTo>
                      <a:pt x="1828" y="419"/>
                    </a:lnTo>
                    <a:lnTo>
                      <a:pt x="1829" y="421"/>
                    </a:lnTo>
                    <a:lnTo>
                      <a:pt x="1829" y="425"/>
                    </a:lnTo>
                    <a:lnTo>
                      <a:pt x="1827" y="425"/>
                    </a:lnTo>
                    <a:lnTo>
                      <a:pt x="1824" y="426"/>
                    </a:lnTo>
                    <a:lnTo>
                      <a:pt x="1821" y="426"/>
                    </a:lnTo>
                    <a:lnTo>
                      <a:pt x="1818" y="427"/>
                    </a:lnTo>
                    <a:lnTo>
                      <a:pt x="1816" y="429"/>
                    </a:lnTo>
                    <a:lnTo>
                      <a:pt x="1813" y="431"/>
                    </a:lnTo>
                    <a:lnTo>
                      <a:pt x="1812" y="433"/>
                    </a:lnTo>
                    <a:lnTo>
                      <a:pt x="1814" y="440"/>
                    </a:lnTo>
                    <a:lnTo>
                      <a:pt x="1816" y="445"/>
                    </a:lnTo>
                    <a:lnTo>
                      <a:pt x="1814" y="445"/>
                    </a:lnTo>
                    <a:lnTo>
                      <a:pt x="1812" y="445"/>
                    </a:lnTo>
                    <a:lnTo>
                      <a:pt x="1810" y="445"/>
                    </a:lnTo>
                    <a:lnTo>
                      <a:pt x="1808" y="448"/>
                    </a:lnTo>
                    <a:lnTo>
                      <a:pt x="1807" y="450"/>
                    </a:lnTo>
                    <a:lnTo>
                      <a:pt x="1806" y="452"/>
                    </a:lnTo>
                    <a:lnTo>
                      <a:pt x="1806" y="455"/>
                    </a:lnTo>
                    <a:lnTo>
                      <a:pt x="1807" y="458"/>
                    </a:lnTo>
                    <a:lnTo>
                      <a:pt x="1807" y="462"/>
                    </a:lnTo>
                    <a:lnTo>
                      <a:pt x="1805" y="467"/>
                    </a:lnTo>
                    <a:lnTo>
                      <a:pt x="1802" y="474"/>
                    </a:lnTo>
                    <a:lnTo>
                      <a:pt x="1800" y="479"/>
                    </a:lnTo>
                    <a:lnTo>
                      <a:pt x="1791" y="468"/>
                    </a:lnTo>
                    <a:lnTo>
                      <a:pt x="1784" y="457"/>
                    </a:lnTo>
                    <a:lnTo>
                      <a:pt x="1780" y="448"/>
                    </a:lnTo>
                    <a:lnTo>
                      <a:pt x="1778" y="437"/>
                    </a:lnTo>
                    <a:lnTo>
                      <a:pt x="1776" y="426"/>
                    </a:lnTo>
                    <a:lnTo>
                      <a:pt x="1771" y="410"/>
                    </a:lnTo>
                    <a:lnTo>
                      <a:pt x="1766" y="397"/>
                    </a:lnTo>
                    <a:lnTo>
                      <a:pt x="1763" y="382"/>
                    </a:lnTo>
                    <a:lnTo>
                      <a:pt x="1761" y="381"/>
                    </a:lnTo>
                    <a:lnTo>
                      <a:pt x="1760" y="380"/>
                    </a:lnTo>
                    <a:lnTo>
                      <a:pt x="1759" y="380"/>
                    </a:lnTo>
                    <a:lnTo>
                      <a:pt x="1765" y="369"/>
                    </a:lnTo>
                    <a:lnTo>
                      <a:pt x="1764" y="357"/>
                    </a:lnTo>
                    <a:lnTo>
                      <a:pt x="1768" y="338"/>
                    </a:lnTo>
                    <a:lnTo>
                      <a:pt x="1769" y="336"/>
                    </a:lnTo>
                    <a:lnTo>
                      <a:pt x="1770" y="334"/>
                    </a:lnTo>
                    <a:lnTo>
                      <a:pt x="1771" y="332"/>
                    </a:lnTo>
                    <a:lnTo>
                      <a:pt x="1774" y="329"/>
                    </a:lnTo>
                    <a:lnTo>
                      <a:pt x="1775" y="326"/>
                    </a:lnTo>
                    <a:lnTo>
                      <a:pt x="1775" y="324"/>
                    </a:lnTo>
                    <a:lnTo>
                      <a:pt x="1775" y="321"/>
                    </a:lnTo>
                    <a:lnTo>
                      <a:pt x="1771" y="317"/>
                    </a:lnTo>
                    <a:lnTo>
                      <a:pt x="1769" y="313"/>
                    </a:lnTo>
                    <a:lnTo>
                      <a:pt x="1767" y="309"/>
                    </a:lnTo>
                    <a:lnTo>
                      <a:pt x="1766" y="304"/>
                    </a:lnTo>
                    <a:lnTo>
                      <a:pt x="1768" y="299"/>
                    </a:lnTo>
                    <a:lnTo>
                      <a:pt x="1765" y="298"/>
                    </a:lnTo>
                    <a:lnTo>
                      <a:pt x="1761" y="298"/>
                    </a:lnTo>
                    <a:lnTo>
                      <a:pt x="1758" y="298"/>
                    </a:lnTo>
                    <a:lnTo>
                      <a:pt x="1756" y="299"/>
                    </a:lnTo>
                    <a:lnTo>
                      <a:pt x="1759" y="309"/>
                    </a:lnTo>
                    <a:lnTo>
                      <a:pt x="1766" y="317"/>
                    </a:lnTo>
                    <a:lnTo>
                      <a:pt x="1758" y="316"/>
                    </a:lnTo>
                    <a:lnTo>
                      <a:pt x="1752" y="334"/>
                    </a:lnTo>
                    <a:lnTo>
                      <a:pt x="1749" y="331"/>
                    </a:lnTo>
                    <a:lnTo>
                      <a:pt x="1747" y="326"/>
                    </a:lnTo>
                    <a:lnTo>
                      <a:pt x="1746" y="326"/>
                    </a:lnTo>
                    <a:lnTo>
                      <a:pt x="1745" y="327"/>
                    </a:lnTo>
                    <a:lnTo>
                      <a:pt x="1741" y="323"/>
                    </a:lnTo>
                    <a:lnTo>
                      <a:pt x="1741" y="321"/>
                    </a:lnTo>
                    <a:lnTo>
                      <a:pt x="1740" y="317"/>
                    </a:lnTo>
                    <a:lnTo>
                      <a:pt x="1740" y="314"/>
                    </a:lnTo>
                    <a:lnTo>
                      <a:pt x="1739" y="312"/>
                    </a:lnTo>
                    <a:lnTo>
                      <a:pt x="1734" y="316"/>
                    </a:lnTo>
                    <a:lnTo>
                      <a:pt x="1730" y="312"/>
                    </a:lnTo>
                    <a:lnTo>
                      <a:pt x="1711" y="319"/>
                    </a:lnTo>
                    <a:lnTo>
                      <a:pt x="1712" y="331"/>
                    </a:lnTo>
                    <a:lnTo>
                      <a:pt x="1712" y="344"/>
                    </a:lnTo>
                    <a:lnTo>
                      <a:pt x="1715" y="348"/>
                    </a:lnTo>
                    <a:lnTo>
                      <a:pt x="1717" y="352"/>
                    </a:lnTo>
                    <a:lnTo>
                      <a:pt x="1720" y="351"/>
                    </a:lnTo>
                    <a:lnTo>
                      <a:pt x="1723" y="352"/>
                    </a:lnTo>
                    <a:lnTo>
                      <a:pt x="1727" y="353"/>
                    </a:lnTo>
                    <a:lnTo>
                      <a:pt x="1729" y="355"/>
                    </a:lnTo>
                    <a:lnTo>
                      <a:pt x="1723" y="359"/>
                    </a:lnTo>
                    <a:lnTo>
                      <a:pt x="1722" y="358"/>
                    </a:lnTo>
                    <a:lnTo>
                      <a:pt x="1720" y="357"/>
                    </a:lnTo>
                    <a:lnTo>
                      <a:pt x="1719" y="357"/>
                    </a:lnTo>
                    <a:lnTo>
                      <a:pt x="1712" y="360"/>
                    </a:lnTo>
                    <a:lnTo>
                      <a:pt x="1706" y="364"/>
                    </a:lnTo>
                    <a:lnTo>
                      <a:pt x="1700" y="362"/>
                    </a:lnTo>
                    <a:lnTo>
                      <a:pt x="1700" y="360"/>
                    </a:lnTo>
                    <a:lnTo>
                      <a:pt x="1699" y="358"/>
                    </a:lnTo>
                    <a:lnTo>
                      <a:pt x="1699" y="357"/>
                    </a:lnTo>
                    <a:lnTo>
                      <a:pt x="1688" y="353"/>
                    </a:lnTo>
                    <a:lnTo>
                      <a:pt x="1676" y="353"/>
                    </a:lnTo>
                    <a:lnTo>
                      <a:pt x="1665" y="352"/>
                    </a:lnTo>
                    <a:lnTo>
                      <a:pt x="1669" y="360"/>
                    </a:lnTo>
                    <a:lnTo>
                      <a:pt x="1654" y="359"/>
                    </a:lnTo>
                    <a:lnTo>
                      <a:pt x="1641" y="361"/>
                    </a:lnTo>
                    <a:lnTo>
                      <a:pt x="1640" y="362"/>
                    </a:lnTo>
                    <a:lnTo>
                      <a:pt x="1639" y="363"/>
                    </a:lnTo>
                    <a:lnTo>
                      <a:pt x="1634" y="361"/>
                    </a:lnTo>
                    <a:lnTo>
                      <a:pt x="1617" y="362"/>
                    </a:lnTo>
                    <a:lnTo>
                      <a:pt x="1602" y="364"/>
                    </a:lnTo>
                    <a:lnTo>
                      <a:pt x="1600" y="372"/>
                    </a:lnTo>
                    <a:lnTo>
                      <a:pt x="1598" y="380"/>
                    </a:lnTo>
                    <a:lnTo>
                      <a:pt x="1601" y="384"/>
                    </a:lnTo>
                    <a:lnTo>
                      <a:pt x="1595" y="395"/>
                    </a:lnTo>
                    <a:lnTo>
                      <a:pt x="1593" y="407"/>
                    </a:lnTo>
                    <a:lnTo>
                      <a:pt x="1591" y="415"/>
                    </a:lnTo>
                    <a:lnTo>
                      <a:pt x="1588" y="421"/>
                    </a:lnTo>
                    <a:lnTo>
                      <a:pt x="1586" y="429"/>
                    </a:lnTo>
                    <a:lnTo>
                      <a:pt x="1593" y="431"/>
                    </a:lnTo>
                    <a:lnTo>
                      <a:pt x="1596" y="431"/>
                    </a:lnTo>
                    <a:lnTo>
                      <a:pt x="1600" y="430"/>
                    </a:lnTo>
                    <a:lnTo>
                      <a:pt x="1603" y="430"/>
                    </a:lnTo>
                    <a:lnTo>
                      <a:pt x="1605" y="433"/>
                    </a:lnTo>
                    <a:lnTo>
                      <a:pt x="1609" y="437"/>
                    </a:lnTo>
                    <a:lnTo>
                      <a:pt x="1611" y="440"/>
                    </a:lnTo>
                    <a:lnTo>
                      <a:pt x="1614" y="442"/>
                    </a:lnTo>
                    <a:lnTo>
                      <a:pt x="1614" y="434"/>
                    </a:lnTo>
                    <a:lnTo>
                      <a:pt x="1617" y="439"/>
                    </a:lnTo>
                    <a:lnTo>
                      <a:pt x="1619" y="440"/>
                    </a:lnTo>
                    <a:lnTo>
                      <a:pt x="1623" y="440"/>
                    </a:lnTo>
                    <a:lnTo>
                      <a:pt x="1623" y="441"/>
                    </a:lnTo>
                    <a:lnTo>
                      <a:pt x="1623" y="443"/>
                    </a:lnTo>
                    <a:lnTo>
                      <a:pt x="1623" y="445"/>
                    </a:lnTo>
                    <a:lnTo>
                      <a:pt x="1630" y="445"/>
                    </a:lnTo>
                    <a:lnTo>
                      <a:pt x="1633" y="437"/>
                    </a:lnTo>
                    <a:lnTo>
                      <a:pt x="1638" y="437"/>
                    </a:lnTo>
                    <a:lnTo>
                      <a:pt x="1643" y="437"/>
                    </a:lnTo>
                    <a:lnTo>
                      <a:pt x="1651" y="440"/>
                    </a:lnTo>
                    <a:lnTo>
                      <a:pt x="1658" y="446"/>
                    </a:lnTo>
                    <a:lnTo>
                      <a:pt x="1668" y="451"/>
                    </a:lnTo>
                    <a:lnTo>
                      <a:pt x="1676" y="454"/>
                    </a:lnTo>
                    <a:lnTo>
                      <a:pt x="1675" y="458"/>
                    </a:lnTo>
                    <a:lnTo>
                      <a:pt x="1676" y="460"/>
                    </a:lnTo>
                    <a:lnTo>
                      <a:pt x="1678" y="461"/>
                    </a:lnTo>
                    <a:lnTo>
                      <a:pt x="1678" y="463"/>
                    </a:lnTo>
                    <a:lnTo>
                      <a:pt x="1677" y="465"/>
                    </a:lnTo>
                    <a:lnTo>
                      <a:pt x="1676" y="466"/>
                    </a:lnTo>
                    <a:lnTo>
                      <a:pt x="1678" y="466"/>
                    </a:lnTo>
                    <a:lnTo>
                      <a:pt x="1681" y="467"/>
                    </a:lnTo>
                    <a:lnTo>
                      <a:pt x="1683" y="467"/>
                    </a:lnTo>
                    <a:lnTo>
                      <a:pt x="1681" y="471"/>
                    </a:lnTo>
                    <a:lnTo>
                      <a:pt x="1678" y="474"/>
                    </a:lnTo>
                    <a:lnTo>
                      <a:pt x="1675" y="477"/>
                    </a:lnTo>
                    <a:lnTo>
                      <a:pt x="1673" y="486"/>
                    </a:lnTo>
                    <a:lnTo>
                      <a:pt x="1674" y="495"/>
                    </a:lnTo>
                    <a:lnTo>
                      <a:pt x="1680" y="519"/>
                    </a:lnTo>
                    <a:lnTo>
                      <a:pt x="1678" y="522"/>
                    </a:lnTo>
                    <a:lnTo>
                      <a:pt x="1677" y="525"/>
                    </a:lnTo>
                    <a:lnTo>
                      <a:pt x="1675" y="528"/>
                    </a:lnTo>
                    <a:lnTo>
                      <a:pt x="1674" y="532"/>
                    </a:lnTo>
                    <a:lnTo>
                      <a:pt x="1674" y="535"/>
                    </a:lnTo>
                    <a:lnTo>
                      <a:pt x="1673" y="539"/>
                    </a:lnTo>
                    <a:lnTo>
                      <a:pt x="1674" y="543"/>
                    </a:lnTo>
                    <a:lnTo>
                      <a:pt x="1674" y="547"/>
                    </a:lnTo>
                    <a:lnTo>
                      <a:pt x="1674" y="551"/>
                    </a:lnTo>
                    <a:lnTo>
                      <a:pt x="1671" y="559"/>
                    </a:lnTo>
                    <a:lnTo>
                      <a:pt x="1666" y="566"/>
                    </a:lnTo>
                    <a:lnTo>
                      <a:pt x="1663" y="574"/>
                    </a:lnTo>
                    <a:lnTo>
                      <a:pt x="1663" y="582"/>
                    </a:lnTo>
                    <a:lnTo>
                      <a:pt x="1660" y="584"/>
                    </a:lnTo>
                    <a:lnTo>
                      <a:pt x="1657" y="585"/>
                    </a:lnTo>
                    <a:lnTo>
                      <a:pt x="1654" y="586"/>
                    </a:lnTo>
                    <a:lnTo>
                      <a:pt x="1651" y="589"/>
                    </a:lnTo>
                    <a:lnTo>
                      <a:pt x="1648" y="588"/>
                    </a:lnTo>
                    <a:lnTo>
                      <a:pt x="1643" y="586"/>
                    </a:lnTo>
                    <a:lnTo>
                      <a:pt x="1640" y="585"/>
                    </a:lnTo>
                    <a:lnTo>
                      <a:pt x="1637" y="584"/>
                    </a:lnTo>
                    <a:lnTo>
                      <a:pt x="1634" y="580"/>
                    </a:lnTo>
                    <a:lnTo>
                      <a:pt x="1627" y="577"/>
                    </a:lnTo>
                    <a:lnTo>
                      <a:pt x="1626" y="582"/>
                    </a:lnTo>
                    <a:lnTo>
                      <a:pt x="1625" y="586"/>
                    </a:lnTo>
                    <a:lnTo>
                      <a:pt x="1623" y="591"/>
                    </a:lnTo>
                    <a:lnTo>
                      <a:pt x="1622" y="595"/>
                    </a:lnTo>
                    <a:lnTo>
                      <a:pt x="1621" y="600"/>
                    </a:lnTo>
                    <a:lnTo>
                      <a:pt x="1623" y="602"/>
                    </a:lnTo>
                    <a:lnTo>
                      <a:pt x="1626" y="604"/>
                    </a:lnTo>
                    <a:lnTo>
                      <a:pt x="1628" y="606"/>
                    </a:lnTo>
                    <a:lnTo>
                      <a:pt x="1630" y="608"/>
                    </a:lnTo>
                    <a:lnTo>
                      <a:pt x="1626" y="615"/>
                    </a:lnTo>
                    <a:lnTo>
                      <a:pt x="1621" y="621"/>
                    </a:lnTo>
                    <a:lnTo>
                      <a:pt x="1622" y="625"/>
                    </a:lnTo>
                    <a:lnTo>
                      <a:pt x="1623" y="628"/>
                    </a:lnTo>
                    <a:lnTo>
                      <a:pt x="1629" y="631"/>
                    </a:lnTo>
                    <a:lnTo>
                      <a:pt x="1636" y="635"/>
                    </a:lnTo>
                    <a:lnTo>
                      <a:pt x="1640" y="639"/>
                    </a:lnTo>
                    <a:lnTo>
                      <a:pt x="1650" y="647"/>
                    </a:lnTo>
                    <a:lnTo>
                      <a:pt x="1659" y="654"/>
                    </a:lnTo>
                    <a:lnTo>
                      <a:pt x="1665" y="665"/>
                    </a:lnTo>
                    <a:lnTo>
                      <a:pt x="1668" y="670"/>
                    </a:lnTo>
                    <a:lnTo>
                      <a:pt x="1670" y="674"/>
                    </a:lnTo>
                    <a:lnTo>
                      <a:pt x="1671" y="677"/>
                    </a:lnTo>
                    <a:lnTo>
                      <a:pt x="1671" y="683"/>
                    </a:lnTo>
                    <a:lnTo>
                      <a:pt x="1665" y="686"/>
                    </a:lnTo>
                    <a:lnTo>
                      <a:pt x="1659" y="689"/>
                    </a:lnTo>
                    <a:lnTo>
                      <a:pt x="1652" y="689"/>
                    </a:lnTo>
                    <a:lnTo>
                      <a:pt x="1650" y="690"/>
                    </a:lnTo>
                    <a:lnTo>
                      <a:pt x="1649" y="691"/>
                    </a:lnTo>
                    <a:lnTo>
                      <a:pt x="1645" y="692"/>
                    </a:lnTo>
                    <a:lnTo>
                      <a:pt x="1641" y="674"/>
                    </a:lnTo>
                    <a:lnTo>
                      <a:pt x="1639" y="668"/>
                    </a:lnTo>
                    <a:lnTo>
                      <a:pt x="1636" y="662"/>
                    </a:lnTo>
                    <a:lnTo>
                      <a:pt x="1630" y="660"/>
                    </a:lnTo>
                    <a:lnTo>
                      <a:pt x="1631" y="659"/>
                    </a:lnTo>
                    <a:lnTo>
                      <a:pt x="1633" y="658"/>
                    </a:lnTo>
                    <a:lnTo>
                      <a:pt x="1634" y="656"/>
                    </a:lnTo>
                    <a:lnTo>
                      <a:pt x="1634" y="654"/>
                    </a:lnTo>
                    <a:lnTo>
                      <a:pt x="1631" y="652"/>
                    </a:lnTo>
                    <a:lnTo>
                      <a:pt x="1628" y="650"/>
                    </a:lnTo>
                    <a:lnTo>
                      <a:pt x="1625" y="649"/>
                    </a:lnTo>
                    <a:lnTo>
                      <a:pt x="1622" y="648"/>
                    </a:lnTo>
                    <a:lnTo>
                      <a:pt x="1622" y="645"/>
                    </a:lnTo>
                    <a:lnTo>
                      <a:pt x="1619" y="645"/>
                    </a:lnTo>
                    <a:lnTo>
                      <a:pt x="1616" y="644"/>
                    </a:lnTo>
                    <a:lnTo>
                      <a:pt x="1616" y="647"/>
                    </a:lnTo>
                    <a:lnTo>
                      <a:pt x="1616" y="649"/>
                    </a:lnTo>
                    <a:lnTo>
                      <a:pt x="1606" y="642"/>
                    </a:lnTo>
                    <a:lnTo>
                      <a:pt x="1604" y="633"/>
                    </a:lnTo>
                    <a:lnTo>
                      <a:pt x="1601" y="626"/>
                    </a:lnTo>
                    <a:lnTo>
                      <a:pt x="1598" y="624"/>
                    </a:lnTo>
                    <a:lnTo>
                      <a:pt x="1594" y="621"/>
                    </a:lnTo>
                    <a:lnTo>
                      <a:pt x="1590" y="620"/>
                    </a:lnTo>
                    <a:lnTo>
                      <a:pt x="1587" y="619"/>
                    </a:lnTo>
                    <a:lnTo>
                      <a:pt x="1577" y="619"/>
                    </a:lnTo>
                    <a:lnTo>
                      <a:pt x="1568" y="629"/>
                    </a:lnTo>
                    <a:lnTo>
                      <a:pt x="1568" y="630"/>
                    </a:lnTo>
                    <a:lnTo>
                      <a:pt x="1566" y="631"/>
                    </a:lnTo>
                    <a:lnTo>
                      <a:pt x="1565" y="630"/>
                    </a:lnTo>
                    <a:lnTo>
                      <a:pt x="1564" y="629"/>
                    </a:lnTo>
                    <a:lnTo>
                      <a:pt x="1564" y="628"/>
                    </a:lnTo>
                    <a:lnTo>
                      <a:pt x="1564" y="626"/>
                    </a:lnTo>
                    <a:lnTo>
                      <a:pt x="1564" y="625"/>
                    </a:lnTo>
                    <a:lnTo>
                      <a:pt x="1564" y="624"/>
                    </a:lnTo>
                    <a:lnTo>
                      <a:pt x="1563" y="623"/>
                    </a:lnTo>
                    <a:lnTo>
                      <a:pt x="1560" y="621"/>
                    </a:lnTo>
                    <a:lnTo>
                      <a:pt x="1559" y="621"/>
                    </a:lnTo>
                    <a:lnTo>
                      <a:pt x="1562" y="609"/>
                    </a:lnTo>
                    <a:lnTo>
                      <a:pt x="1557" y="607"/>
                    </a:lnTo>
                    <a:lnTo>
                      <a:pt x="1553" y="606"/>
                    </a:lnTo>
                    <a:lnTo>
                      <a:pt x="1547" y="605"/>
                    </a:lnTo>
                    <a:lnTo>
                      <a:pt x="1545" y="613"/>
                    </a:lnTo>
                    <a:lnTo>
                      <a:pt x="1536" y="619"/>
                    </a:lnTo>
                    <a:lnTo>
                      <a:pt x="1537" y="625"/>
                    </a:lnTo>
                    <a:lnTo>
                      <a:pt x="1534" y="627"/>
                    </a:lnTo>
                    <a:lnTo>
                      <a:pt x="1530" y="628"/>
                    </a:lnTo>
                    <a:lnTo>
                      <a:pt x="1525" y="628"/>
                    </a:lnTo>
                    <a:lnTo>
                      <a:pt x="1521" y="627"/>
                    </a:lnTo>
                    <a:lnTo>
                      <a:pt x="1521" y="630"/>
                    </a:lnTo>
                    <a:lnTo>
                      <a:pt x="1523" y="633"/>
                    </a:lnTo>
                    <a:lnTo>
                      <a:pt x="1524" y="637"/>
                    </a:lnTo>
                    <a:lnTo>
                      <a:pt x="1535" y="639"/>
                    </a:lnTo>
                    <a:lnTo>
                      <a:pt x="1545" y="639"/>
                    </a:lnTo>
                    <a:lnTo>
                      <a:pt x="1548" y="644"/>
                    </a:lnTo>
                    <a:lnTo>
                      <a:pt x="1552" y="650"/>
                    </a:lnTo>
                    <a:lnTo>
                      <a:pt x="1555" y="651"/>
                    </a:lnTo>
                    <a:lnTo>
                      <a:pt x="1558" y="652"/>
                    </a:lnTo>
                    <a:lnTo>
                      <a:pt x="1563" y="652"/>
                    </a:lnTo>
                    <a:lnTo>
                      <a:pt x="1565" y="644"/>
                    </a:lnTo>
                    <a:lnTo>
                      <a:pt x="1579" y="648"/>
                    </a:lnTo>
                    <a:lnTo>
                      <a:pt x="1592" y="652"/>
                    </a:lnTo>
                    <a:lnTo>
                      <a:pt x="1592" y="654"/>
                    </a:lnTo>
                    <a:lnTo>
                      <a:pt x="1592" y="656"/>
                    </a:lnTo>
                    <a:lnTo>
                      <a:pt x="1592" y="658"/>
                    </a:lnTo>
                    <a:lnTo>
                      <a:pt x="1591" y="658"/>
                    </a:lnTo>
                    <a:lnTo>
                      <a:pt x="1589" y="656"/>
                    </a:lnTo>
                    <a:lnTo>
                      <a:pt x="1588" y="655"/>
                    </a:lnTo>
                    <a:lnTo>
                      <a:pt x="1583" y="659"/>
                    </a:lnTo>
                    <a:lnTo>
                      <a:pt x="1578" y="662"/>
                    </a:lnTo>
                    <a:lnTo>
                      <a:pt x="1579" y="664"/>
                    </a:lnTo>
                    <a:lnTo>
                      <a:pt x="1578" y="666"/>
                    </a:lnTo>
                    <a:lnTo>
                      <a:pt x="1577" y="668"/>
                    </a:lnTo>
                    <a:lnTo>
                      <a:pt x="1575" y="670"/>
                    </a:lnTo>
                    <a:lnTo>
                      <a:pt x="1572" y="670"/>
                    </a:lnTo>
                    <a:lnTo>
                      <a:pt x="1572" y="671"/>
                    </a:lnTo>
                    <a:lnTo>
                      <a:pt x="1572" y="672"/>
                    </a:lnTo>
                    <a:lnTo>
                      <a:pt x="1570" y="675"/>
                    </a:lnTo>
                    <a:lnTo>
                      <a:pt x="1569" y="678"/>
                    </a:lnTo>
                    <a:lnTo>
                      <a:pt x="1569" y="683"/>
                    </a:lnTo>
                    <a:lnTo>
                      <a:pt x="1576" y="686"/>
                    </a:lnTo>
                    <a:lnTo>
                      <a:pt x="1583" y="691"/>
                    </a:lnTo>
                    <a:lnTo>
                      <a:pt x="1591" y="701"/>
                    </a:lnTo>
                    <a:lnTo>
                      <a:pt x="1600" y="712"/>
                    </a:lnTo>
                    <a:lnTo>
                      <a:pt x="1603" y="715"/>
                    </a:lnTo>
                    <a:lnTo>
                      <a:pt x="1607" y="718"/>
                    </a:lnTo>
                    <a:lnTo>
                      <a:pt x="1611" y="721"/>
                    </a:lnTo>
                    <a:lnTo>
                      <a:pt x="1614" y="724"/>
                    </a:lnTo>
                    <a:lnTo>
                      <a:pt x="1605" y="723"/>
                    </a:lnTo>
                    <a:lnTo>
                      <a:pt x="1609" y="726"/>
                    </a:lnTo>
                    <a:lnTo>
                      <a:pt x="1612" y="730"/>
                    </a:lnTo>
                    <a:lnTo>
                      <a:pt x="1615" y="732"/>
                    </a:lnTo>
                    <a:lnTo>
                      <a:pt x="1617" y="736"/>
                    </a:lnTo>
                    <a:lnTo>
                      <a:pt x="1614" y="736"/>
                    </a:lnTo>
                    <a:lnTo>
                      <a:pt x="1612" y="738"/>
                    </a:lnTo>
                    <a:lnTo>
                      <a:pt x="1610" y="740"/>
                    </a:lnTo>
                    <a:lnTo>
                      <a:pt x="1609" y="742"/>
                    </a:lnTo>
                    <a:lnTo>
                      <a:pt x="1607" y="745"/>
                    </a:lnTo>
                    <a:lnTo>
                      <a:pt x="1613" y="743"/>
                    </a:lnTo>
                    <a:lnTo>
                      <a:pt x="1616" y="745"/>
                    </a:lnTo>
                    <a:lnTo>
                      <a:pt x="1618" y="746"/>
                    </a:lnTo>
                    <a:lnTo>
                      <a:pt x="1621" y="748"/>
                    </a:lnTo>
                    <a:lnTo>
                      <a:pt x="1623" y="750"/>
                    </a:lnTo>
                    <a:lnTo>
                      <a:pt x="1624" y="753"/>
                    </a:lnTo>
                    <a:lnTo>
                      <a:pt x="1624" y="757"/>
                    </a:lnTo>
                    <a:lnTo>
                      <a:pt x="1624" y="761"/>
                    </a:lnTo>
                    <a:lnTo>
                      <a:pt x="1624" y="766"/>
                    </a:lnTo>
                    <a:lnTo>
                      <a:pt x="1625" y="770"/>
                    </a:lnTo>
                    <a:lnTo>
                      <a:pt x="1622" y="770"/>
                    </a:lnTo>
                    <a:lnTo>
                      <a:pt x="1619" y="770"/>
                    </a:lnTo>
                    <a:lnTo>
                      <a:pt x="1618" y="773"/>
                    </a:lnTo>
                    <a:lnTo>
                      <a:pt x="1617" y="779"/>
                    </a:lnTo>
                    <a:lnTo>
                      <a:pt x="1615" y="783"/>
                    </a:lnTo>
                    <a:lnTo>
                      <a:pt x="1615" y="787"/>
                    </a:lnTo>
                    <a:lnTo>
                      <a:pt x="1613" y="788"/>
                    </a:lnTo>
                    <a:lnTo>
                      <a:pt x="1614" y="789"/>
                    </a:lnTo>
                    <a:lnTo>
                      <a:pt x="1615" y="791"/>
                    </a:lnTo>
                    <a:lnTo>
                      <a:pt x="1610" y="796"/>
                    </a:lnTo>
                    <a:lnTo>
                      <a:pt x="1611" y="801"/>
                    </a:lnTo>
                    <a:lnTo>
                      <a:pt x="1611" y="805"/>
                    </a:lnTo>
                    <a:lnTo>
                      <a:pt x="1613" y="804"/>
                    </a:lnTo>
                    <a:lnTo>
                      <a:pt x="1615" y="804"/>
                    </a:lnTo>
                    <a:lnTo>
                      <a:pt x="1615" y="806"/>
                    </a:lnTo>
                    <a:lnTo>
                      <a:pt x="1615" y="808"/>
                    </a:lnTo>
                    <a:lnTo>
                      <a:pt x="1613" y="808"/>
                    </a:lnTo>
                    <a:lnTo>
                      <a:pt x="1611" y="808"/>
                    </a:lnTo>
                    <a:lnTo>
                      <a:pt x="1610" y="808"/>
                    </a:lnTo>
                    <a:lnTo>
                      <a:pt x="1606" y="812"/>
                    </a:lnTo>
                    <a:lnTo>
                      <a:pt x="1604" y="815"/>
                    </a:lnTo>
                    <a:lnTo>
                      <a:pt x="1603" y="819"/>
                    </a:lnTo>
                    <a:lnTo>
                      <a:pt x="1595" y="818"/>
                    </a:lnTo>
                    <a:lnTo>
                      <a:pt x="1598" y="824"/>
                    </a:lnTo>
                    <a:lnTo>
                      <a:pt x="1593" y="827"/>
                    </a:lnTo>
                    <a:lnTo>
                      <a:pt x="1590" y="830"/>
                    </a:lnTo>
                    <a:lnTo>
                      <a:pt x="1584" y="832"/>
                    </a:lnTo>
                    <a:lnTo>
                      <a:pt x="1582" y="841"/>
                    </a:lnTo>
                    <a:lnTo>
                      <a:pt x="1571" y="843"/>
                    </a:lnTo>
                    <a:lnTo>
                      <a:pt x="1562" y="845"/>
                    </a:lnTo>
                    <a:lnTo>
                      <a:pt x="1558" y="847"/>
                    </a:lnTo>
                    <a:lnTo>
                      <a:pt x="1555" y="849"/>
                    </a:lnTo>
                    <a:lnTo>
                      <a:pt x="1551" y="847"/>
                    </a:lnTo>
                    <a:lnTo>
                      <a:pt x="1547" y="843"/>
                    </a:lnTo>
                    <a:lnTo>
                      <a:pt x="1550" y="850"/>
                    </a:lnTo>
                    <a:lnTo>
                      <a:pt x="1541" y="855"/>
                    </a:lnTo>
                    <a:lnTo>
                      <a:pt x="1531" y="858"/>
                    </a:lnTo>
                    <a:lnTo>
                      <a:pt x="1529" y="859"/>
                    </a:lnTo>
                    <a:lnTo>
                      <a:pt x="1528" y="860"/>
                    </a:lnTo>
                    <a:lnTo>
                      <a:pt x="1523" y="861"/>
                    </a:lnTo>
                    <a:lnTo>
                      <a:pt x="1519" y="862"/>
                    </a:lnTo>
                    <a:lnTo>
                      <a:pt x="1516" y="865"/>
                    </a:lnTo>
                    <a:lnTo>
                      <a:pt x="1512" y="869"/>
                    </a:lnTo>
                    <a:lnTo>
                      <a:pt x="1517" y="876"/>
                    </a:lnTo>
                    <a:lnTo>
                      <a:pt x="1509" y="878"/>
                    </a:lnTo>
                    <a:lnTo>
                      <a:pt x="1507" y="873"/>
                    </a:lnTo>
                    <a:lnTo>
                      <a:pt x="1506" y="866"/>
                    </a:lnTo>
                    <a:lnTo>
                      <a:pt x="1506" y="861"/>
                    </a:lnTo>
                    <a:lnTo>
                      <a:pt x="1505" y="861"/>
                    </a:lnTo>
                    <a:lnTo>
                      <a:pt x="1503" y="861"/>
                    </a:lnTo>
                    <a:lnTo>
                      <a:pt x="1500" y="862"/>
                    </a:lnTo>
                    <a:lnTo>
                      <a:pt x="1499" y="862"/>
                    </a:lnTo>
                    <a:lnTo>
                      <a:pt x="1497" y="861"/>
                    </a:lnTo>
                    <a:lnTo>
                      <a:pt x="1496" y="860"/>
                    </a:lnTo>
                    <a:lnTo>
                      <a:pt x="1484" y="860"/>
                    </a:lnTo>
                    <a:lnTo>
                      <a:pt x="1481" y="863"/>
                    </a:lnTo>
                    <a:lnTo>
                      <a:pt x="1477" y="866"/>
                    </a:lnTo>
                    <a:lnTo>
                      <a:pt x="1474" y="870"/>
                    </a:lnTo>
                    <a:lnTo>
                      <a:pt x="1472" y="873"/>
                    </a:lnTo>
                    <a:lnTo>
                      <a:pt x="1469" y="877"/>
                    </a:lnTo>
                    <a:lnTo>
                      <a:pt x="1465" y="883"/>
                    </a:lnTo>
                    <a:lnTo>
                      <a:pt x="1462" y="888"/>
                    </a:lnTo>
                    <a:lnTo>
                      <a:pt x="1462" y="895"/>
                    </a:lnTo>
                    <a:lnTo>
                      <a:pt x="1463" y="898"/>
                    </a:lnTo>
                    <a:lnTo>
                      <a:pt x="1465" y="901"/>
                    </a:lnTo>
                    <a:lnTo>
                      <a:pt x="1468" y="904"/>
                    </a:lnTo>
                    <a:lnTo>
                      <a:pt x="1471" y="906"/>
                    </a:lnTo>
                    <a:lnTo>
                      <a:pt x="1473" y="908"/>
                    </a:lnTo>
                    <a:lnTo>
                      <a:pt x="1477" y="917"/>
                    </a:lnTo>
                    <a:lnTo>
                      <a:pt x="1485" y="923"/>
                    </a:lnTo>
                    <a:lnTo>
                      <a:pt x="1494" y="930"/>
                    </a:lnTo>
                    <a:lnTo>
                      <a:pt x="1503" y="940"/>
                    </a:lnTo>
                    <a:lnTo>
                      <a:pt x="1509" y="952"/>
                    </a:lnTo>
                    <a:lnTo>
                      <a:pt x="1513" y="964"/>
                    </a:lnTo>
                    <a:lnTo>
                      <a:pt x="1516" y="974"/>
                    </a:lnTo>
                    <a:lnTo>
                      <a:pt x="1516" y="982"/>
                    </a:lnTo>
                    <a:lnTo>
                      <a:pt x="1516" y="992"/>
                    </a:lnTo>
                    <a:lnTo>
                      <a:pt x="1516" y="994"/>
                    </a:lnTo>
                    <a:lnTo>
                      <a:pt x="1515" y="997"/>
                    </a:lnTo>
                    <a:lnTo>
                      <a:pt x="1513" y="999"/>
                    </a:lnTo>
                    <a:lnTo>
                      <a:pt x="1511" y="1001"/>
                    </a:lnTo>
                    <a:lnTo>
                      <a:pt x="1504" y="1006"/>
                    </a:lnTo>
                    <a:lnTo>
                      <a:pt x="1496" y="1012"/>
                    </a:lnTo>
                    <a:lnTo>
                      <a:pt x="1494" y="1013"/>
                    </a:lnTo>
                    <a:lnTo>
                      <a:pt x="1492" y="1012"/>
                    </a:lnTo>
                    <a:lnTo>
                      <a:pt x="1489" y="1012"/>
                    </a:lnTo>
                    <a:lnTo>
                      <a:pt x="1487" y="1018"/>
                    </a:lnTo>
                    <a:lnTo>
                      <a:pt x="1486" y="1025"/>
                    </a:lnTo>
                    <a:lnTo>
                      <a:pt x="1484" y="1024"/>
                    </a:lnTo>
                    <a:lnTo>
                      <a:pt x="1483" y="1024"/>
                    </a:lnTo>
                    <a:lnTo>
                      <a:pt x="1481" y="1026"/>
                    </a:lnTo>
                    <a:lnTo>
                      <a:pt x="1478" y="1028"/>
                    </a:lnTo>
                    <a:lnTo>
                      <a:pt x="1475" y="1029"/>
                    </a:lnTo>
                    <a:lnTo>
                      <a:pt x="1471" y="1034"/>
                    </a:lnTo>
                    <a:lnTo>
                      <a:pt x="1466" y="1037"/>
                    </a:lnTo>
                    <a:lnTo>
                      <a:pt x="1466" y="1027"/>
                    </a:lnTo>
                    <a:lnTo>
                      <a:pt x="1468" y="1017"/>
                    </a:lnTo>
                    <a:lnTo>
                      <a:pt x="1460" y="1012"/>
                    </a:lnTo>
                    <a:lnTo>
                      <a:pt x="1454" y="1010"/>
                    </a:lnTo>
                    <a:lnTo>
                      <a:pt x="1449" y="1011"/>
                    </a:lnTo>
                    <a:lnTo>
                      <a:pt x="1450" y="1010"/>
                    </a:lnTo>
                    <a:lnTo>
                      <a:pt x="1450" y="1007"/>
                    </a:lnTo>
                    <a:lnTo>
                      <a:pt x="1450" y="1005"/>
                    </a:lnTo>
                    <a:lnTo>
                      <a:pt x="1449" y="1003"/>
                    </a:lnTo>
                    <a:lnTo>
                      <a:pt x="1448" y="1002"/>
                    </a:lnTo>
                    <a:lnTo>
                      <a:pt x="1447" y="1004"/>
                    </a:lnTo>
                    <a:lnTo>
                      <a:pt x="1446" y="1005"/>
                    </a:lnTo>
                    <a:lnTo>
                      <a:pt x="1444" y="1005"/>
                    </a:lnTo>
                    <a:lnTo>
                      <a:pt x="1438" y="990"/>
                    </a:lnTo>
                    <a:lnTo>
                      <a:pt x="1436" y="990"/>
                    </a:lnTo>
                    <a:lnTo>
                      <a:pt x="1433" y="990"/>
                    </a:lnTo>
                    <a:lnTo>
                      <a:pt x="1430" y="989"/>
                    </a:lnTo>
                    <a:lnTo>
                      <a:pt x="1433" y="989"/>
                    </a:lnTo>
                    <a:lnTo>
                      <a:pt x="1426" y="980"/>
                    </a:lnTo>
                    <a:lnTo>
                      <a:pt x="1419" y="982"/>
                    </a:lnTo>
                    <a:lnTo>
                      <a:pt x="1418" y="982"/>
                    </a:lnTo>
                    <a:lnTo>
                      <a:pt x="1416" y="982"/>
                    </a:lnTo>
                    <a:lnTo>
                      <a:pt x="1414" y="982"/>
                    </a:lnTo>
                    <a:lnTo>
                      <a:pt x="1414" y="971"/>
                    </a:lnTo>
                    <a:lnTo>
                      <a:pt x="1410" y="970"/>
                    </a:lnTo>
                    <a:lnTo>
                      <a:pt x="1405" y="970"/>
                    </a:lnTo>
                    <a:lnTo>
                      <a:pt x="1404" y="981"/>
                    </a:lnTo>
                    <a:lnTo>
                      <a:pt x="1403" y="992"/>
                    </a:lnTo>
                    <a:lnTo>
                      <a:pt x="1400" y="1002"/>
                    </a:lnTo>
                    <a:lnTo>
                      <a:pt x="1400" y="1005"/>
                    </a:lnTo>
                    <a:lnTo>
                      <a:pt x="1400" y="1009"/>
                    </a:lnTo>
                    <a:lnTo>
                      <a:pt x="1399" y="1011"/>
                    </a:lnTo>
                    <a:lnTo>
                      <a:pt x="1398" y="1015"/>
                    </a:lnTo>
                    <a:lnTo>
                      <a:pt x="1398" y="1019"/>
                    </a:lnTo>
                    <a:lnTo>
                      <a:pt x="1399" y="1024"/>
                    </a:lnTo>
                    <a:lnTo>
                      <a:pt x="1399" y="1028"/>
                    </a:lnTo>
                    <a:lnTo>
                      <a:pt x="1406" y="1027"/>
                    </a:lnTo>
                    <a:lnTo>
                      <a:pt x="1406" y="1030"/>
                    </a:lnTo>
                    <a:lnTo>
                      <a:pt x="1407" y="1034"/>
                    </a:lnTo>
                    <a:lnTo>
                      <a:pt x="1410" y="1037"/>
                    </a:lnTo>
                    <a:lnTo>
                      <a:pt x="1412" y="1039"/>
                    </a:lnTo>
                    <a:lnTo>
                      <a:pt x="1413" y="1044"/>
                    </a:lnTo>
                    <a:lnTo>
                      <a:pt x="1413" y="1049"/>
                    </a:lnTo>
                    <a:lnTo>
                      <a:pt x="1413" y="1053"/>
                    </a:lnTo>
                    <a:lnTo>
                      <a:pt x="1421" y="1059"/>
                    </a:lnTo>
                    <a:lnTo>
                      <a:pt x="1427" y="1060"/>
                    </a:lnTo>
                    <a:lnTo>
                      <a:pt x="1436" y="1070"/>
                    </a:lnTo>
                    <a:lnTo>
                      <a:pt x="1437" y="1070"/>
                    </a:lnTo>
                    <a:lnTo>
                      <a:pt x="1438" y="1070"/>
                    </a:lnTo>
                    <a:lnTo>
                      <a:pt x="1447" y="1079"/>
                    </a:lnTo>
                    <a:lnTo>
                      <a:pt x="1452" y="1089"/>
                    </a:lnTo>
                    <a:lnTo>
                      <a:pt x="1452" y="1101"/>
                    </a:lnTo>
                    <a:lnTo>
                      <a:pt x="1453" y="1114"/>
                    </a:lnTo>
                    <a:lnTo>
                      <a:pt x="1459" y="1123"/>
                    </a:lnTo>
                    <a:lnTo>
                      <a:pt x="1464" y="1134"/>
                    </a:lnTo>
                    <a:lnTo>
                      <a:pt x="1461" y="1135"/>
                    </a:lnTo>
                    <a:lnTo>
                      <a:pt x="1457" y="1135"/>
                    </a:lnTo>
                    <a:lnTo>
                      <a:pt x="1453" y="1136"/>
                    </a:lnTo>
                    <a:lnTo>
                      <a:pt x="1445" y="1129"/>
                    </a:lnTo>
                    <a:lnTo>
                      <a:pt x="1435" y="1122"/>
                    </a:lnTo>
                    <a:lnTo>
                      <a:pt x="1428" y="1114"/>
                    </a:lnTo>
                    <a:lnTo>
                      <a:pt x="1423" y="1106"/>
                    </a:lnTo>
                    <a:lnTo>
                      <a:pt x="1419" y="1098"/>
                    </a:lnTo>
                    <a:lnTo>
                      <a:pt x="1417" y="1089"/>
                    </a:lnTo>
                    <a:lnTo>
                      <a:pt x="1414" y="1086"/>
                    </a:lnTo>
                    <a:lnTo>
                      <a:pt x="1415" y="1085"/>
                    </a:lnTo>
                    <a:lnTo>
                      <a:pt x="1415" y="1084"/>
                    </a:lnTo>
                    <a:lnTo>
                      <a:pt x="1414" y="1083"/>
                    </a:lnTo>
                    <a:lnTo>
                      <a:pt x="1413" y="1082"/>
                    </a:lnTo>
                    <a:lnTo>
                      <a:pt x="1413" y="1077"/>
                    </a:lnTo>
                    <a:lnTo>
                      <a:pt x="1413" y="1072"/>
                    </a:lnTo>
                    <a:lnTo>
                      <a:pt x="1413" y="1068"/>
                    </a:lnTo>
                    <a:lnTo>
                      <a:pt x="1409" y="1063"/>
                    </a:lnTo>
                    <a:lnTo>
                      <a:pt x="1405" y="1059"/>
                    </a:lnTo>
                    <a:lnTo>
                      <a:pt x="1402" y="1054"/>
                    </a:lnTo>
                    <a:lnTo>
                      <a:pt x="1401" y="1052"/>
                    </a:lnTo>
                    <a:lnTo>
                      <a:pt x="1400" y="1050"/>
                    </a:lnTo>
                    <a:lnTo>
                      <a:pt x="1399" y="1051"/>
                    </a:lnTo>
                    <a:lnTo>
                      <a:pt x="1398" y="1051"/>
                    </a:lnTo>
                    <a:lnTo>
                      <a:pt x="1394" y="1046"/>
                    </a:lnTo>
                    <a:lnTo>
                      <a:pt x="1391" y="1040"/>
                    </a:lnTo>
                    <a:lnTo>
                      <a:pt x="1388" y="1049"/>
                    </a:lnTo>
                    <a:lnTo>
                      <a:pt x="1388" y="1034"/>
                    </a:lnTo>
                    <a:lnTo>
                      <a:pt x="1390" y="1019"/>
                    </a:lnTo>
                    <a:lnTo>
                      <a:pt x="1388" y="1007"/>
                    </a:lnTo>
                    <a:lnTo>
                      <a:pt x="1390" y="1005"/>
                    </a:lnTo>
                    <a:lnTo>
                      <a:pt x="1391" y="1001"/>
                    </a:lnTo>
                    <a:lnTo>
                      <a:pt x="1391" y="998"/>
                    </a:lnTo>
                    <a:lnTo>
                      <a:pt x="1391" y="994"/>
                    </a:lnTo>
                    <a:lnTo>
                      <a:pt x="1386" y="995"/>
                    </a:lnTo>
                    <a:lnTo>
                      <a:pt x="1389" y="984"/>
                    </a:lnTo>
                    <a:lnTo>
                      <a:pt x="1387" y="984"/>
                    </a:lnTo>
                    <a:lnTo>
                      <a:pt x="1386" y="984"/>
                    </a:lnTo>
                    <a:lnTo>
                      <a:pt x="1383" y="984"/>
                    </a:lnTo>
                    <a:lnTo>
                      <a:pt x="1383" y="982"/>
                    </a:lnTo>
                    <a:lnTo>
                      <a:pt x="1389" y="982"/>
                    </a:lnTo>
                    <a:lnTo>
                      <a:pt x="1388" y="978"/>
                    </a:lnTo>
                    <a:lnTo>
                      <a:pt x="1386" y="974"/>
                    </a:lnTo>
                    <a:lnTo>
                      <a:pt x="1383" y="969"/>
                    </a:lnTo>
                    <a:lnTo>
                      <a:pt x="1380" y="966"/>
                    </a:lnTo>
                    <a:lnTo>
                      <a:pt x="1372" y="939"/>
                    </a:lnTo>
                    <a:lnTo>
                      <a:pt x="1370" y="932"/>
                    </a:lnTo>
                    <a:lnTo>
                      <a:pt x="1366" y="927"/>
                    </a:lnTo>
                    <a:lnTo>
                      <a:pt x="1362" y="920"/>
                    </a:lnTo>
                    <a:lnTo>
                      <a:pt x="1359" y="928"/>
                    </a:lnTo>
                    <a:lnTo>
                      <a:pt x="1356" y="930"/>
                    </a:lnTo>
                    <a:lnTo>
                      <a:pt x="1352" y="933"/>
                    </a:lnTo>
                    <a:lnTo>
                      <a:pt x="1348" y="935"/>
                    </a:lnTo>
                    <a:lnTo>
                      <a:pt x="1346" y="940"/>
                    </a:lnTo>
                    <a:lnTo>
                      <a:pt x="1343" y="940"/>
                    </a:lnTo>
                    <a:lnTo>
                      <a:pt x="1341" y="939"/>
                    </a:lnTo>
                    <a:lnTo>
                      <a:pt x="1339" y="939"/>
                    </a:lnTo>
                    <a:lnTo>
                      <a:pt x="1336" y="936"/>
                    </a:lnTo>
                    <a:lnTo>
                      <a:pt x="1334" y="935"/>
                    </a:lnTo>
                    <a:lnTo>
                      <a:pt x="1333" y="935"/>
                    </a:lnTo>
                    <a:lnTo>
                      <a:pt x="1331" y="935"/>
                    </a:lnTo>
                    <a:lnTo>
                      <a:pt x="1331" y="927"/>
                    </a:lnTo>
                    <a:lnTo>
                      <a:pt x="1332" y="918"/>
                    </a:lnTo>
                    <a:lnTo>
                      <a:pt x="1332" y="913"/>
                    </a:lnTo>
                    <a:lnTo>
                      <a:pt x="1331" y="909"/>
                    </a:lnTo>
                    <a:lnTo>
                      <a:pt x="1330" y="906"/>
                    </a:lnTo>
                    <a:lnTo>
                      <a:pt x="1328" y="901"/>
                    </a:lnTo>
                    <a:lnTo>
                      <a:pt x="1323" y="898"/>
                    </a:lnTo>
                    <a:lnTo>
                      <a:pt x="1320" y="894"/>
                    </a:lnTo>
                    <a:lnTo>
                      <a:pt x="1317" y="890"/>
                    </a:lnTo>
                    <a:lnTo>
                      <a:pt x="1320" y="890"/>
                    </a:lnTo>
                    <a:lnTo>
                      <a:pt x="1322" y="890"/>
                    </a:lnTo>
                    <a:lnTo>
                      <a:pt x="1319" y="885"/>
                    </a:lnTo>
                    <a:lnTo>
                      <a:pt x="1313" y="879"/>
                    </a:lnTo>
                    <a:lnTo>
                      <a:pt x="1312" y="881"/>
                    </a:lnTo>
                    <a:lnTo>
                      <a:pt x="1310" y="882"/>
                    </a:lnTo>
                    <a:lnTo>
                      <a:pt x="1306" y="877"/>
                    </a:lnTo>
                    <a:lnTo>
                      <a:pt x="1301" y="872"/>
                    </a:lnTo>
                    <a:lnTo>
                      <a:pt x="1298" y="866"/>
                    </a:lnTo>
                    <a:lnTo>
                      <a:pt x="1293" y="858"/>
                    </a:lnTo>
                    <a:lnTo>
                      <a:pt x="1291" y="847"/>
                    </a:lnTo>
                    <a:lnTo>
                      <a:pt x="1288" y="848"/>
                    </a:lnTo>
                    <a:lnTo>
                      <a:pt x="1287" y="849"/>
                    </a:lnTo>
                    <a:lnTo>
                      <a:pt x="1287" y="847"/>
                    </a:lnTo>
                    <a:lnTo>
                      <a:pt x="1286" y="845"/>
                    </a:lnTo>
                    <a:lnTo>
                      <a:pt x="1286" y="842"/>
                    </a:lnTo>
                    <a:lnTo>
                      <a:pt x="1284" y="845"/>
                    </a:lnTo>
                    <a:lnTo>
                      <a:pt x="1283" y="847"/>
                    </a:lnTo>
                    <a:lnTo>
                      <a:pt x="1282" y="849"/>
                    </a:lnTo>
                    <a:lnTo>
                      <a:pt x="1281" y="852"/>
                    </a:lnTo>
                    <a:lnTo>
                      <a:pt x="1274" y="855"/>
                    </a:lnTo>
                    <a:lnTo>
                      <a:pt x="1266" y="857"/>
                    </a:lnTo>
                    <a:lnTo>
                      <a:pt x="1260" y="859"/>
                    </a:lnTo>
                    <a:lnTo>
                      <a:pt x="1260" y="861"/>
                    </a:lnTo>
                    <a:lnTo>
                      <a:pt x="1250" y="860"/>
                    </a:lnTo>
                    <a:lnTo>
                      <a:pt x="1249" y="859"/>
                    </a:lnTo>
                    <a:lnTo>
                      <a:pt x="1248" y="857"/>
                    </a:lnTo>
                    <a:lnTo>
                      <a:pt x="1237" y="861"/>
                    </a:lnTo>
                    <a:lnTo>
                      <a:pt x="1236" y="863"/>
                    </a:lnTo>
                    <a:lnTo>
                      <a:pt x="1235" y="865"/>
                    </a:lnTo>
                    <a:lnTo>
                      <a:pt x="1238" y="872"/>
                    </a:lnTo>
                    <a:lnTo>
                      <a:pt x="1235" y="876"/>
                    </a:lnTo>
                    <a:lnTo>
                      <a:pt x="1233" y="882"/>
                    </a:lnTo>
                    <a:lnTo>
                      <a:pt x="1226" y="884"/>
                    </a:lnTo>
                    <a:lnTo>
                      <a:pt x="1220" y="885"/>
                    </a:lnTo>
                    <a:lnTo>
                      <a:pt x="1214" y="895"/>
                    </a:lnTo>
                    <a:lnTo>
                      <a:pt x="1209" y="904"/>
                    </a:lnTo>
                    <a:lnTo>
                      <a:pt x="1189" y="921"/>
                    </a:lnTo>
                    <a:lnTo>
                      <a:pt x="1188" y="928"/>
                    </a:lnTo>
                    <a:lnTo>
                      <a:pt x="1181" y="932"/>
                    </a:lnTo>
                    <a:lnTo>
                      <a:pt x="1179" y="931"/>
                    </a:lnTo>
                    <a:lnTo>
                      <a:pt x="1177" y="930"/>
                    </a:lnTo>
                    <a:lnTo>
                      <a:pt x="1175" y="937"/>
                    </a:lnTo>
                    <a:lnTo>
                      <a:pt x="1167" y="937"/>
                    </a:lnTo>
                    <a:lnTo>
                      <a:pt x="1165" y="942"/>
                    </a:lnTo>
                    <a:lnTo>
                      <a:pt x="1164" y="946"/>
                    </a:lnTo>
                    <a:lnTo>
                      <a:pt x="1165" y="957"/>
                    </a:lnTo>
                    <a:lnTo>
                      <a:pt x="1167" y="968"/>
                    </a:lnTo>
                    <a:lnTo>
                      <a:pt x="1168" y="979"/>
                    </a:lnTo>
                    <a:lnTo>
                      <a:pt x="1166" y="986"/>
                    </a:lnTo>
                    <a:lnTo>
                      <a:pt x="1165" y="991"/>
                    </a:lnTo>
                    <a:lnTo>
                      <a:pt x="1165" y="1003"/>
                    </a:lnTo>
                    <a:lnTo>
                      <a:pt x="1166" y="1015"/>
                    </a:lnTo>
                    <a:lnTo>
                      <a:pt x="1159" y="1013"/>
                    </a:lnTo>
                    <a:lnTo>
                      <a:pt x="1158" y="1016"/>
                    </a:lnTo>
                    <a:lnTo>
                      <a:pt x="1157" y="1021"/>
                    </a:lnTo>
                    <a:lnTo>
                      <a:pt x="1156" y="1024"/>
                    </a:lnTo>
                    <a:lnTo>
                      <a:pt x="1157" y="1028"/>
                    </a:lnTo>
                    <a:lnTo>
                      <a:pt x="1152" y="1030"/>
                    </a:lnTo>
                    <a:lnTo>
                      <a:pt x="1146" y="1033"/>
                    </a:lnTo>
                    <a:lnTo>
                      <a:pt x="1146" y="1040"/>
                    </a:lnTo>
                    <a:lnTo>
                      <a:pt x="1139" y="1045"/>
                    </a:lnTo>
                    <a:lnTo>
                      <a:pt x="1130" y="1038"/>
                    </a:lnTo>
                    <a:lnTo>
                      <a:pt x="1126" y="1029"/>
                    </a:lnTo>
                    <a:lnTo>
                      <a:pt x="1122" y="1019"/>
                    </a:lnTo>
                    <a:lnTo>
                      <a:pt x="1116" y="1001"/>
                    </a:lnTo>
                    <a:lnTo>
                      <a:pt x="1106" y="984"/>
                    </a:lnTo>
                    <a:lnTo>
                      <a:pt x="1101" y="972"/>
                    </a:lnTo>
                    <a:lnTo>
                      <a:pt x="1097" y="962"/>
                    </a:lnTo>
                    <a:lnTo>
                      <a:pt x="1089" y="946"/>
                    </a:lnTo>
                    <a:lnTo>
                      <a:pt x="1082" y="931"/>
                    </a:lnTo>
                    <a:lnTo>
                      <a:pt x="1076" y="910"/>
                    </a:lnTo>
                    <a:lnTo>
                      <a:pt x="1072" y="890"/>
                    </a:lnTo>
                    <a:lnTo>
                      <a:pt x="1070" y="869"/>
                    </a:lnTo>
                    <a:lnTo>
                      <a:pt x="1068" y="866"/>
                    </a:lnTo>
                    <a:lnTo>
                      <a:pt x="1068" y="863"/>
                    </a:lnTo>
                    <a:lnTo>
                      <a:pt x="1068" y="859"/>
                    </a:lnTo>
                    <a:lnTo>
                      <a:pt x="1067" y="859"/>
                    </a:lnTo>
                    <a:lnTo>
                      <a:pt x="1065" y="857"/>
                    </a:lnTo>
                    <a:lnTo>
                      <a:pt x="1065" y="855"/>
                    </a:lnTo>
                    <a:lnTo>
                      <a:pt x="1065" y="853"/>
                    </a:lnTo>
                    <a:lnTo>
                      <a:pt x="1065" y="851"/>
                    </a:lnTo>
                    <a:lnTo>
                      <a:pt x="1064" y="852"/>
                    </a:lnTo>
                    <a:lnTo>
                      <a:pt x="1063" y="853"/>
                    </a:lnTo>
                    <a:lnTo>
                      <a:pt x="1061" y="852"/>
                    </a:lnTo>
                    <a:lnTo>
                      <a:pt x="1062" y="857"/>
                    </a:lnTo>
                    <a:lnTo>
                      <a:pt x="1062" y="862"/>
                    </a:lnTo>
                    <a:lnTo>
                      <a:pt x="1061" y="866"/>
                    </a:lnTo>
                    <a:lnTo>
                      <a:pt x="1047" y="872"/>
                    </a:lnTo>
                    <a:lnTo>
                      <a:pt x="1038" y="866"/>
                    </a:lnTo>
                    <a:lnTo>
                      <a:pt x="1032" y="859"/>
                    </a:lnTo>
                    <a:lnTo>
                      <a:pt x="1024" y="851"/>
                    </a:lnTo>
                    <a:lnTo>
                      <a:pt x="1023" y="850"/>
                    </a:lnTo>
                    <a:lnTo>
                      <a:pt x="1023" y="849"/>
                    </a:lnTo>
                    <a:lnTo>
                      <a:pt x="1023" y="848"/>
                    </a:lnTo>
                    <a:lnTo>
                      <a:pt x="1024" y="848"/>
                    </a:lnTo>
                    <a:lnTo>
                      <a:pt x="1026" y="848"/>
                    </a:lnTo>
                    <a:lnTo>
                      <a:pt x="1027" y="848"/>
                    </a:lnTo>
                    <a:lnTo>
                      <a:pt x="1028" y="850"/>
                    </a:lnTo>
                    <a:lnTo>
                      <a:pt x="1032" y="848"/>
                    </a:lnTo>
                    <a:lnTo>
                      <a:pt x="1034" y="847"/>
                    </a:lnTo>
                    <a:lnTo>
                      <a:pt x="1036" y="845"/>
                    </a:lnTo>
                    <a:lnTo>
                      <a:pt x="1038" y="841"/>
                    </a:lnTo>
                    <a:lnTo>
                      <a:pt x="1033" y="842"/>
                    </a:lnTo>
                    <a:lnTo>
                      <a:pt x="1027" y="843"/>
                    </a:lnTo>
                    <a:lnTo>
                      <a:pt x="1023" y="841"/>
                    </a:lnTo>
                    <a:lnTo>
                      <a:pt x="1018" y="839"/>
                    </a:lnTo>
                    <a:lnTo>
                      <a:pt x="1016" y="836"/>
                    </a:lnTo>
                    <a:lnTo>
                      <a:pt x="1014" y="831"/>
                    </a:lnTo>
                    <a:lnTo>
                      <a:pt x="1013" y="831"/>
                    </a:lnTo>
                    <a:lnTo>
                      <a:pt x="1011" y="830"/>
                    </a:lnTo>
                    <a:lnTo>
                      <a:pt x="1009" y="830"/>
                    </a:lnTo>
                    <a:lnTo>
                      <a:pt x="1005" y="829"/>
                    </a:lnTo>
                    <a:lnTo>
                      <a:pt x="1003" y="827"/>
                    </a:lnTo>
                    <a:lnTo>
                      <a:pt x="1002" y="825"/>
                    </a:lnTo>
                    <a:lnTo>
                      <a:pt x="1000" y="822"/>
                    </a:lnTo>
                    <a:lnTo>
                      <a:pt x="999" y="817"/>
                    </a:lnTo>
                    <a:lnTo>
                      <a:pt x="992" y="814"/>
                    </a:lnTo>
                    <a:lnTo>
                      <a:pt x="990" y="806"/>
                    </a:lnTo>
                    <a:lnTo>
                      <a:pt x="965" y="810"/>
                    </a:lnTo>
                    <a:lnTo>
                      <a:pt x="950" y="810"/>
                    </a:lnTo>
                    <a:lnTo>
                      <a:pt x="933" y="812"/>
                    </a:lnTo>
                    <a:lnTo>
                      <a:pt x="933" y="810"/>
                    </a:lnTo>
                    <a:lnTo>
                      <a:pt x="932" y="811"/>
                    </a:lnTo>
                    <a:lnTo>
                      <a:pt x="931" y="813"/>
                    </a:lnTo>
                    <a:lnTo>
                      <a:pt x="928" y="812"/>
                    </a:lnTo>
                    <a:lnTo>
                      <a:pt x="923" y="810"/>
                    </a:lnTo>
                    <a:lnTo>
                      <a:pt x="920" y="807"/>
                    </a:lnTo>
                    <a:lnTo>
                      <a:pt x="900" y="806"/>
                    </a:lnTo>
                    <a:lnTo>
                      <a:pt x="882" y="802"/>
                    </a:lnTo>
                    <a:lnTo>
                      <a:pt x="877" y="793"/>
                    </a:lnTo>
                    <a:lnTo>
                      <a:pt x="874" y="783"/>
                    </a:lnTo>
                    <a:lnTo>
                      <a:pt x="871" y="782"/>
                    </a:lnTo>
                    <a:lnTo>
                      <a:pt x="868" y="782"/>
                    </a:lnTo>
                    <a:lnTo>
                      <a:pt x="865" y="783"/>
                    </a:lnTo>
                    <a:lnTo>
                      <a:pt x="864" y="784"/>
                    </a:lnTo>
                    <a:lnTo>
                      <a:pt x="862" y="787"/>
                    </a:lnTo>
                    <a:lnTo>
                      <a:pt x="861" y="789"/>
                    </a:lnTo>
                    <a:lnTo>
                      <a:pt x="860" y="791"/>
                    </a:lnTo>
                    <a:lnTo>
                      <a:pt x="856" y="790"/>
                    </a:lnTo>
                    <a:lnTo>
                      <a:pt x="851" y="792"/>
                    </a:lnTo>
                    <a:lnTo>
                      <a:pt x="846" y="791"/>
                    </a:lnTo>
                    <a:lnTo>
                      <a:pt x="841" y="789"/>
                    </a:lnTo>
                    <a:lnTo>
                      <a:pt x="836" y="788"/>
                    </a:lnTo>
                    <a:lnTo>
                      <a:pt x="832" y="785"/>
                    </a:lnTo>
                    <a:lnTo>
                      <a:pt x="827" y="782"/>
                    </a:lnTo>
                    <a:lnTo>
                      <a:pt x="824" y="779"/>
                    </a:lnTo>
                    <a:lnTo>
                      <a:pt x="820" y="776"/>
                    </a:lnTo>
                    <a:lnTo>
                      <a:pt x="817" y="775"/>
                    </a:lnTo>
                    <a:lnTo>
                      <a:pt x="814" y="773"/>
                    </a:lnTo>
                    <a:lnTo>
                      <a:pt x="811" y="772"/>
                    </a:lnTo>
                    <a:lnTo>
                      <a:pt x="809" y="771"/>
                    </a:lnTo>
                    <a:lnTo>
                      <a:pt x="801" y="756"/>
                    </a:lnTo>
                    <a:lnTo>
                      <a:pt x="790" y="743"/>
                    </a:lnTo>
                    <a:lnTo>
                      <a:pt x="786" y="744"/>
                    </a:lnTo>
                    <a:lnTo>
                      <a:pt x="782" y="743"/>
                    </a:lnTo>
                    <a:lnTo>
                      <a:pt x="780" y="742"/>
                    </a:lnTo>
                    <a:lnTo>
                      <a:pt x="776" y="744"/>
                    </a:lnTo>
                    <a:lnTo>
                      <a:pt x="771" y="745"/>
                    </a:lnTo>
                    <a:lnTo>
                      <a:pt x="771" y="747"/>
                    </a:lnTo>
                    <a:lnTo>
                      <a:pt x="773" y="748"/>
                    </a:lnTo>
                    <a:lnTo>
                      <a:pt x="773" y="750"/>
                    </a:lnTo>
                    <a:lnTo>
                      <a:pt x="770" y="750"/>
                    </a:lnTo>
                    <a:lnTo>
                      <a:pt x="767" y="750"/>
                    </a:lnTo>
                    <a:lnTo>
                      <a:pt x="765" y="750"/>
                    </a:lnTo>
                    <a:lnTo>
                      <a:pt x="766" y="752"/>
                    </a:lnTo>
                    <a:lnTo>
                      <a:pt x="768" y="753"/>
                    </a:lnTo>
                    <a:lnTo>
                      <a:pt x="769" y="753"/>
                    </a:lnTo>
                    <a:lnTo>
                      <a:pt x="770" y="755"/>
                    </a:lnTo>
                    <a:lnTo>
                      <a:pt x="770" y="757"/>
                    </a:lnTo>
                    <a:lnTo>
                      <a:pt x="774" y="764"/>
                    </a:lnTo>
                    <a:lnTo>
                      <a:pt x="782" y="777"/>
                    </a:lnTo>
                    <a:lnTo>
                      <a:pt x="793" y="789"/>
                    </a:lnTo>
                    <a:lnTo>
                      <a:pt x="798" y="794"/>
                    </a:lnTo>
                    <a:lnTo>
                      <a:pt x="799" y="802"/>
                    </a:lnTo>
                    <a:lnTo>
                      <a:pt x="802" y="808"/>
                    </a:lnTo>
                    <a:lnTo>
                      <a:pt x="805" y="815"/>
                    </a:lnTo>
                    <a:lnTo>
                      <a:pt x="805" y="805"/>
                    </a:lnTo>
                    <a:lnTo>
                      <a:pt x="809" y="796"/>
                    </a:lnTo>
                    <a:lnTo>
                      <a:pt x="811" y="796"/>
                    </a:lnTo>
                    <a:lnTo>
                      <a:pt x="812" y="797"/>
                    </a:lnTo>
                    <a:lnTo>
                      <a:pt x="813" y="800"/>
                    </a:lnTo>
                    <a:lnTo>
                      <a:pt x="814" y="802"/>
                    </a:lnTo>
                    <a:lnTo>
                      <a:pt x="815" y="804"/>
                    </a:lnTo>
                    <a:lnTo>
                      <a:pt x="815" y="806"/>
                    </a:lnTo>
                    <a:lnTo>
                      <a:pt x="815" y="807"/>
                    </a:lnTo>
                    <a:lnTo>
                      <a:pt x="815" y="811"/>
                    </a:lnTo>
                    <a:lnTo>
                      <a:pt x="815" y="815"/>
                    </a:lnTo>
                    <a:lnTo>
                      <a:pt x="814" y="818"/>
                    </a:lnTo>
                    <a:lnTo>
                      <a:pt x="813" y="820"/>
                    </a:lnTo>
                    <a:lnTo>
                      <a:pt x="812" y="822"/>
                    </a:lnTo>
                    <a:lnTo>
                      <a:pt x="814" y="822"/>
                    </a:lnTo>
                    <a:lnTo>
                      <a:pt x="815" y="823"/>
                    </a:lnTo>
                    <a:lnTo>
                      <a:pt x="817" y="823"/>
                    </a:lnTo>
                    <a:lnTo>
                      <a:pt x="821" y="825"/>
                    </a:lnTo>
                    <a:lnTo>
                      <a:pt x="826" y="826"/>
                    </a:lnTo>
                    <a:lnTo>
                      <a:pt x="828" y="825"/>
                    </a:lnTo>
                    <a:lnTo>
                      <a:pt x="830" y="825"/>
                    </a:lnTo>
                    <a:lnTo>
                      <a:pt x="834" y="825"/>
                    </a:lnTo>
                    <a:lnTo>
                      <a:pt x="836" y="825"/>
                    </a:lnTo>
                    <a:lnTo>
                      <a:pt x="839" y="825"/>
                    </a:lnTo>
                    <a:lnTo>
                      <a:pt x="845" y="824"/>
                    </a:lnTo>
                    <a:lnTo>
                      <a:pt x="850" y="822"/>
                    </a:lnTo>
                    <a:lnTo>
                      <a:pt x="855" y="813"/>
                    </a:lnTo>
                    <a:lnTo>
                      <a:pt x="861" y="806"/>
                    </a:lnTo>
                    <a:lnTo>
                      <a:pt x="867" y="799"/>
                    </a:lnTo>
                    <a:lnTo>
                      <a:pt x="867" y="797"/>
                    </a:lnTo>
                    <a:lnTo>
                      <a:pt x="869" y="795"/>
                    </a:lnTo>
                    <a:lnTo>
                      <a:pt x="870" y="795"/>
                    </a:lnTo>
                    <a:lnTo>
                      <a:pt x="872" y="795"/>
                    </a:lnTo>
                    <a:lnTo>
                      <a:pt x="870" y="805"/>
                    </a:lnTo>
                    <a:lnTo>
                      <a:pt x="871" y="810"/>
                    </a:lnTo>
                    <a:lnTo>
                      <a:pt x="872" y="814"/>
                    </a:lnTo>
                    <a:lnTo>
                      <a:pt x="875" y="819"/>
                    </a:lnTo>
                    <a:lnTo>
                      <a:pt x="879" y="824"/>
                    </a:lnTo>
                    <a:lnTo>
                      <a:pt x="882" y="827"/>
                    </a:lnTo>
                    <a:lnTo>
                      <a:pt x="900" y="832"/>
                    </a:lnTo>
                    <a:lnTo>
                      <a:pt x="907" y="840"/>
                    </a:lnTo>
                    <a:lnTo>
                      <a:pt x="914" y="848"/>
                    </a:lnTo>
                    <a:lnTo>
                      <a:pt x="915" y="851"/>
                    </a:lnTo>
                    <a:lnTo>
                      <a:pt x="914" y="854"/>
                    </a:lnTo>
                    <a:lnTo>
                      <a:pt x="912" y="857"/>
                    </a:lnTo>
                    <a:lnTo>
                      <a:pt x="911" y="859"/>
                    </a:lnTo>
                    <a:lnTo>
                      <a:pt x="906" y="867"/>
                    </a:lnTo>
                    <a:lnTo>
                      <a:pt x="900" y="876"/>
                    </a:lnTo>
                    <a:lnTo>
                      <a:pt x="895" y="874"/>
                    </a:lnTo>
                    <a:lnTo>
                      <a:pt x="894" y="885"/>
                    </a:lnTo>
                    <a:lnTo>
                      <a:pt x="895" y="895"/>
                    </a:lnTo>
                    <a:lnTo>
                      <a:pt x="892" y="896"/>
                    </a:lnTo>
                    <a:lnTo>
                      <a:pt x="887" y="896"/>
                    </a:lnTo>
                    <a:lnTo>
                      <a:pt x="884" y="898"/>
                    </a:lnTo>
                    <a:lnTo>
                      <a:pt x="882" y="901"/>
                    </a:lnTo>
                    <a:lnTo>
                      <a:pt x="881" y="905"/>
                    </a:lnTo>
                    <a:lnTo>
                      <a:pt x="880" y="908"/>
                    </a:lnTo>
                    <a:lnTo>
                      <a:pt x="873" y="910"/>
                    </a:lnTo>
                    <a:lnTo>
                      <a:pt x="867" y="912"/>
                    </a:lnTo>
                    <a:lnTo>
                      <a:pt x="867" y="920"/>
                    </a:lnTo>
                    <a:lnTo>
                      <a:pt x="863" y="921"/>
                    </a:lnTo>
                    <a:lnTo>
                      <a:pt x="861" y="922"/>
                    </a:lnTo>
                    <a:lnTo>
                      <a:pt x="858" y="922"/>
                    </a:lnTo>
                    <a:lnTo>
                      <a:pt x="855" y="923"/>
                    </a:lnTo>
                    <a:lnTo>
                      <a:pt x="851" y="923"/>
                    </a:lnTo>
                    <a:lnTo>
                      <a:pt x="840" y="927"/>
                    </a:lnTo>
                    <a:lnTo>
                      <a:pt x="841" y="929"/>
                    </a:lnTo>
                    <a:lnTo>
                      <a:pt x="839" y="929"/>
                    </a:lnTo>
                    <a:lnTo>
                      <a:pt x="837" y="928"/>
                    </a:lnTo>
                    <a:lnTo>
                      <a:pt x="835" y="928"/>
                    </a:lnTo>
                    <a:lnTo>
                      <a:pt x="834" y="931"/>
                    </a:lnTo>
                    <a:lnTo>
                      <a:pt x="833" y="933"/>
                    </a:lnTo>
                    <a:lnTo>
                      <a:pt x="832" y="935"/>
                    </a:lnTo>
                    <a:lnTo>
                      <a:pt x="830" y="939"/>
                    </a:lnTo>
                    <a:lnTo>
                      <a:pt x="830" y="942"/>
                    </a:lnTo>
                    <a:lnTo>
                      <a:pt x="816" y="947"/>
                    </a:lnTo>
                    <a:lnTo>
                      <a:pt x="801" y="954"/>
                    </a:lnTo>
                    <a:lnTo>
                      <a:pt x="797" y="956"/>
                    </a:lnTo>
                    <a:lnTo>
                      <a:pt x="792" y="960"/>
                    </a:lnTo>
                    <a:lnTo>
                      <a:pt x="788" y="963"/>
                    </a:lnTo>
                    <a:lnTo>
                      <a:pt x="782" y="964"/>
                    </a:lnTo>
                    <a:lnTo>
                      <a:pt x="779" y="965"/>
                    </a:lnTo>
                    <a:lnTo>
                      <a:pt x="776" y="967"/>
                    </a:lnTo>
                    <a:lnTo>
                      <a:pt x="774" y="968"/>
                    </a:lnTo>
                    <a:lnTo>
                      <a:pt x="768" y="970"/>
                    </a:lnTo>
                    <a:lnTo>
                      <a:pt x="763" y="970"/>
                    </a:lnTo>
                    <a:lnTo>
                      <a:pt x="757" y="971"/>
                    </a:lnTo>
                    <a:lnTo>
                      <a:pt x="754" y="974"/>
                    </a:lnTo>
                    <a:lnTo>
                      <a:pt x="751" y="977"/>
                    </a:lnTo>
                    <a:lnTo>
                      <a:pt x="747" y="979"/>
                    </a:lnTo>
                    <a:lnTo>
                      <a:pt x="738" y="981"/>
                    </a:lnTo>
                    <a:lnTo>
                      <a:pt x="728" y="980"/>
                    </a:lnTo>
                    <a:lnTo>
                      <a:pt x="726" y="969"/>
                    </a:lnTo>
                    <a:lnTo>
                      <a:pt x="722" y="958"/>
                    </a:lnTo>
                    <a:lnTo>
                      <a:pt x="720" y="952"/>
                    </a:lnTo>
                    <a:lnTo>
                      <a:pt x="718" y="945"/>
                    </a:lnTo>
                    <a:lnTo>
                      <a:pt x="718" y="939"/>
                    </a:lnTo>
                    <a:lnTo>
                      <a:pt x="718" y="930"/>
                    </a:lnTo>
                    <a:lnTo>
                      <a:pt x="715" y="923"/>
                    </a:lnTo>
                    <a:lnTo>
                      <a:pt x="711" y="916"/>
                    </a:lnTo>
                    <a:lnTo>
                      <a:pt x="705" y="909"/>
                    </a:lnTo>
                    <a:lnTo>
                      <a:pt x="699" y="901"/>
                    </a:lnTo>
                    <a:lnTo>
                      <a:pt x="696" y="893"/>
                    </a:lnTo>
                    <a:lnTo>
                      <a:pt x="692" y="885"/>
                    </a:lnTo>
                    <a:lnTo>
                      <a:pt x="684" y="879"/>
                    </a:lnTo>
                    <a:lnTo>
                      <a:pt x="678" y="873"/>
                    </a:lnTo>
                    <a:lnTo>
                      <a:pt x="672" y="865"/>
                    </a:lnTo>
                    <a:lnTo>
                      <a:pt x="670" y="854"/>
                    </a:lnTo>
                    <a:lnTo>
                      <a:pt x="669" y="842"/>
                    </a:lnTo>
                    <a:lnTo>
                      <a:pt x="663" y="832"/>
                    </a:lnTo>
                    <a:lnTo>
                      <a:pt x="661" y="829"/>
                    </a:lnTo>
                    <a:lnTo>
                      <a:pt x="658" y="827"/>
                    </a:lnTo>
                    <a:lnTo>
                      <a:pt x="655" y="824"/>
                    </a:lnTo>
                    <a:lnTo>
                      <a:pt x="651" y="822"/>
                    </a:lnTo>
                    <a:lnTo>
                      <a:pt x="649" y="819"/>
                    </a:lnTo>
                    <a:lnTo>
                      <a:pt x="647" y="815"/>
                    </a:lnTo>
                    <a:lnTo>
                      <a:pt x="646" y="811"/>
                    </a:lnTo>
                    <a:lnTo>
                      <a:pt x="645" y="806"/>
                    </a:lnTo>
                    <a:lnTo>
                      <a:pt x="621" y="772"/>
                    </a:lnTo>
                    <a:lnTo>
                      <a:pt x="612" y="771"/>
                    </a:lnTo>
                    <a:lnTo>
                      <a:pt x="611" y="773"/>
                    </a:lnTo>
                    <a:lnTo>
                      <a:pt x="610" y="775"/>
                    </a:lnTo>
                    <a:lnTo>
                      <a:pt x="610" y="776"/>
                    </a:lnTo>
                    <a:lnTo>
                      <a:pt x="605" y="772"/>
                    </a:lnTo>
                    <a:lnTo>
                      <a:pt x="602" y="769"/>
                    </a:lnTo>
                    <a:lnTo>
                      <a:pt x="599" y="766"/>
                    </a:lnTo>
                    <a:lnTo>
                      <a:pt x="598" y="762"/>
                    </a:lnTo>
                    <a:lnTo>
                      <a:pt x="596" y="759"/>
                    </a:lnTo>
                    <a:lnTo>
                      <a:pt x="594" y="756"/>
                    </a:lnTo>
                    <a:lnTo>
                      <a:pt x="592" y="754"/>
                    </a:lnTo>
                    <a:lnTo>
                      <a:pt x="590" y="753"/>
                    </a:lnTo>
                    <a:lnTo>
                      <a:pt x="594" y="762"/>
                    </a:lnTo>
                    <a:lnTo>
                      <a:pt x="601" y="772"/>
                    </a:lnTo>
                    <a:lnTo>
                      <a:pt x="610" y="792"/>
                    </a:lnTo>
                    <a:lnTo>
                      <a:pt x="619" y="810"/>
                    </a:lnTo>
                    <a:lnTo>
                      <a:pt x="631" y="827"/>
                    </a:lnTo>
                    <a:lnTo>
                      <a:pt x="628" y="828"/>
                    </a:lnTo>
                    <a:lnTo>
                      <a:pt x="627" y="829"/>
                    </a:lnTo>
                    <a:lnTo>
                      <a:pt x="627" y="831"/>
                    </a:lnTo>
                    <a:lnTo>
                      <a:pt x="627" y="834"/>
                    </a:lnTo>
                    <a:lnTo>
                      <a:pt x="628" y="836"/>
                    </a:lnTo>
                    <a:lnTo>
                      <a:pt x="629" y="838"/>
                    </a:lnTo>
                    <a:lnTo>
                      <a:pt x="629" y="839"/>
                    </a:lnTo>
                    <a:lnTo>
                      <a:pt x="637" y="846"/>
                    </a:lnTo>
                    <a:lnTo>
                      <a:pt x="644" y="852"/>
                    </a:lnTo>
                    <a:lnTo>
                      <a:pt x="646" y="859"/>
                    </a:lnTo>
                    <a:lnTo>
                      <a:pt x="649" y="865"/>
                    </a:lnTo>
                    <a:lnTo>
                      <a:pt x="650" y="882"/>
                    </a:lnTo>
                    <a:lnTo>
                      <a:pt x="655" y="899"/>
                    </a:lnTo>
                    <a:lnTo>
                      <a:pt x="661" y="904"/>
                    </a:lnTo>
                    <a:lnTo>
                      <a:pt x="668" y="908"/>
                    </a:lnTo>
                    <a:lnTo>
                      <a:pt x="667" y="909"/>
                    </a:lnTo>
                    <a:lnTo>
                      <a:pt x="673" y="920"/>
                    </a:lnTo>
                    <a:lnTo>
                      <a:pt x="676" y="933"/>
                    </a:lnTo>
                    <a:lnTo>
                      <a:pt x="681" y="945"/>
                    </a:lnTo>
                    <a:lnTo>
                      <a:pt x="686" y="944"/>
                    </a:lnTo>
                    <a:lnTo>
                      <a:pt x="686" y="945"/>
                    </a:lnTo>
                    <a:lnTo>
                      <a:pt x="687" y="947"/>
                    </a:lnTo>
                    <a:lnTo>
                      <a:pt x="687" y="949"/>
                    </a:lnTo>
                    <a:lnTo>
                      <a:pt x="694" y="952"/>
                    </a:lnTo>
                    <a:lnTo>
                      <a:pt x="699" y="954"/>
                    </a:lnTo>
                    <a:lnTo>
                      <a:pt x="716" y="972"/>
                    </a:lnTo>
                    <a:lnTo>
                      <a:pt x="718" y="976"/>
                    </a:lnTo>
                    <a:lnTo>
                      <a:pt x="720" y="978"/>
                    </a:lnTo>
                    <a:lnTo>
                      <a:pt x="723" y="979"/>
                    </a:lnTo>
                    <a:lnTo>
                      <a:pt x="722" y="980"/>
                    </a:lnTo>
                    <a:lnTo>
                      <a:pt x="724" y="982"/>
                    </a:lnTo>
                    <a:lnTo>
                      <a:pt x="727" y="986"/>
                    </a:lnTo>
                    <a:lnTo>
                      <a:pt x="728" y="988"/>
                    </a:lnTo>
                    <a:lnTo>
                      <a:pt x="719" y="995"/>
                    </a:lnTo>
                    <a:lnTo>
                      <a:pt x="721" y="995"/>
                    </a:lnTo>
                    <a:lnTo>
                      <a:pt x="723" y="995"/>
                    </a:lnTo>
                    <a:lnTo>
                      <a:pt x="726" y="995"/>
                    </a:lnTo>
                    <a:lnTo>
                      <a:pt x="726" y="999"/>
                    </a:lnTo>
                    <a:lnTo>
                      <a:pt x="727" y="999"/>
                    </a:lnTo>
                    <a:lnTo>
                      <a:pt x="729" y="999"/>
                    </a:lnTo>
                    <a:lnTo>
                      <a:pt x="732" y="1005"/>
                    </a:lnTo>
                    <a:lnTo>
                      <a:pt x="738" y="1012"/>
                    </a:lnTo>
                    <a:lnTo>
                      <a:pt x="747" y="1010"/>
                    </a:lnTo>
                    <a:lnTo>
                      <a:pt x="757" y="1007"/>
                    </a:lnTo>
                    <a:lnTo>
                      <a:pt x="767" y="1006"/>
                    </a:lnTo>
                    <a:lnTo>
                      <a:pt x="770" y="1004"/>
                    </a:lnTo>
                    <a:lnTo>
                      <a:pt x="775" y="1003"/>
                    </a:lnTo>
                    <a:lnTo>
                      <a:pt x="786" y="1001"/>
                    </a:lnTo>
                    <a:lnTo>
                      <a:pt x="797" y="1000"/>
                    </a:lnTo>
                    <a:lnTo>
                      <a:pt x="806" y="997"/>
                    </a:lnTo>
                    <a:lnTo>
                      <a:pt x="816" y="990"/>
                    </a:lnTo>
                    <a:lnTo>
                      <a:pt x="822" y="992"/>
                    </a:lnTo>
                    <a:lnTo>
                      <a:pt x="821" y="1001"/>
                    </a:lnTo>
                    <a:lnTo>
                      <a:pt x="821" y="1011"/>
                    </a:lnTo>
                    <a:lnTo>
                      <a:pt x="818" y="1016"/>
                    </a:lnTo>
                    <a:lnTo>
                      <a:pt x="817" y="1023"/>
                    </a:lnTo>
                    <a:lnTo>
                      <a:pt x="816" y="1028"/>
                    </a:lnTo>
                    <a:lnTo>
                      <a:pt x="813" y="1035"/>
                    </a:lnTo>
                    <a:lnTo>
                      <a:pt x="810" y="1040"/>
                    </a:lnTo>
                    <a:lnTo>
                      <a:pt x="802" y="1056"/>
                    </a:lnTo>
                    <a:lnTo>
                      <a:pt x="797" y="1071"/>
                    </a:lnTo>
                    <a:lnTo>
                      <a:pt x="787" y="1089"/>
                    </a:lnTo>
                    <a:lnTo>
                      <a:pt x="775" y="1107"/>
                    </a:lnTo>
                    <a:lnTo>
                      <a:pt x="766" y="1117"/>
                    </a:lnTo>
                    <a:lnTo>
                      <a:pt x="756" y="1126"/>
                    </a:lnTo>
                    <a:lnTo>
                      <a:pt x="742" y="1135"/>
                    </a:lnTo>
                    <a:lnTo>
                      <a:pt x="730" y="1147"/>
                    </a:lnTo>
                    <a:lnTo>
                      <a:pt x="719" y="1162"/>
                    </a:lnTo>
                    <a:lnTo>
                      <a:pt x="708" y="1176"/>
                    </a:lnTo>
                    <a:lnTo>
                      <a:pt x="707" y="1178"/>
                    </a:lnTo>
                    <a:lnTo>
                      <a:pt x="706" y="1180"/>
                    </a:lnTo>
                    <a:lnTo>
                      <a:pt x="704" y="1182"/>
                    </a:lnTo>
                    <a:lnTo>
                      <a:pt x="702" y="1184"/>
                    </a:lnTo>
                    <a:lnTo>
                      <a:pt x="699" y="1186"/>
                    </a:lnTo>
                    <a:lnTo>
                      <a:pt x="697" y="1188"/>
                    </a:lnTo>
                    <a:lnTo>
                      <a:pt x="695" y="1189"/>
                    </a:lnTo>
                    <a:lnTo>
                      <a:pt x="693" y="1189"/>
                    </a:lnTo>
                    <a:lnTo>
                      <a:pt x="682" y="1217"/>
                    </a:lnTo>
                    <a:lnTo>
                      <a:pt x="681" y="1217"/>
                    </a:lnTo>
                    <a:lnTo>
                      <a:pt x="680" y="1219"/>
                    </a:lnTo>
                    <a:lnTo>
                      <a:pt x="676" y="1231"/>
                    </a:lnTo>
                    <a:lnTo>
                      <a:pt x="675" y="1243"/>
                    </a:lnTo>
                    <a:lnTo>
                      <a:pt x="683" y="1248"/>
                    </a:lnTo>
                    <a:lnTo>
                      <a:pt x="682" y="1251"/>
                    </a:lnTo>
                    <a:lnTo>
                      <a:pt x="681" y="1256"/>
                    </a:lnTo>
                    <a:lnTo>
                      <a:pt x="680" y="1260"/>
                    </a:lnTo>
                    <a:lnTo>
                      <a:pt x="681" y="1270"/>
                    </a:lnTo>
                    <a:lnTo>
                      <a:pt x="683" y="1281"/>
                    </a:lnTo>
                    <a:lnTo>
                      <a:pt x="685" y="1291"/>
                    </a:lnTo>
                    <a:lnTo>
                      <a:pt x="690" y="1294"/>
                    </a:lnTo>
                    <a:lnTo>
                      <a:pt x="693" y="1297"/>
                    </a:lnTo>
                    <a:lnTo>
                      <a:pt x="695" y="1296"/>
                    </a:lnTo>
                    <a:lnTo>
                      <a:pt x="694" y="1327"/>
                    </a:lnTo>
                    <a:lnTo>
                      <a:pt x="696" y="1356"/>
                    </a:lnTo>
                    <a:lnTo>
                      <a:pt x="693" y="1365"/>
                    </a:lnTo>
                    <a:lnTo>
                      <a:pt x="687" y="1373"/>
                    </a:lnTo>
                    <a:lnTo>
                      <a:pt x="682" y="1379"/>
                    </a:lnTo>
                    <a:lnTo>
                      <a:pt x="673" y="1386"/>
                    </a:lnTo>
                    <a:lnTo>
                      <a:pt x="663" y="1390"/>
                    </a:lnTo>
                    <a:lnTo>
                      <a:pt x="653" y="1396"/>
                    </a:lnTo>
                    <a:lnTo>
                      <a:pt x="639" y="1411"/>
                    </a:lnTo>
                    <a:lnTo>
                      <a:pt x="622" y="1425"/>
                    </a:lnTo>
                    <a:lnTo>
                      <a:pt x="620" y="1433"/>
                    </a:lnTo>
                    <a:lnTo>
                      <a:pt x="624" y="1442"/>
                    </a:lnTo>
                    <a:lnTo>
                      <a:pt x="626" y="1451"/>
                    </a:lnTo>
                    <a:lnTo>
                      <a:pt x="628" y="1461"/>
                    </a:lnTo>
                    <a:lnTo>
                      <a:pt x="627" y="1486"/>
                    </a:lnTo>
                    <a:lnTo>
                      <a:pt x="621" y="1492"/>
                    </a:lnTo>
                    <a:lnTo>
                      <a:pt x="613" y="1495"/>
                    </a:lnTo>
                    <a:lnTo>
                      <a:pt x="605" y="1497"/>
                    </a:lnTo>
                    <a:lnTo>
                      <a:pt x="598" y="1502"/>
                    </a:lnTo>
                    <a:lnTo>
                      <a:pt x="596" y="1504"/>
                    </a:lnTo>
                    <a:lnTo>
                      <a:pt x="593" y="1506"/>
                    </a:lnTo>
                    <a:lnTo>
                      <a:pt x="592" y="1509"/>
                    </a:lnTo>
                    <a:lnTo>
                      <a:pt x="594" y="1515"/>
                    </a:lnTo>
                    <a:lnTo>
                      <a:pt x="597" y="1521"/>
                    </a:lnTo>
                    <a:lnTo>
                      <a:pt x="594" y="1521"/>
                    </a:lnTo>
                    <a:lnTo>
                      <a:pt x="591" y="1532"/>
                    </a:lnTo>
                    <a:lnTo>
                      <a:pt x="588" y="1543"/>
                    </a:lnTo>
                    <a:lnTo>
                      <a:pt x="585" y="1547"/>
                    </a:lnTo>
                    <a:lnTo>
                      <a:pt x="581" y="1550"/>
                    </a:lnTo>
                    <a:lnTo>
                      <a:pt x="579" y="1552"/>
                    </a:lnTo>
                    <a:lnTo>
                      <a:pt x="576" y="1555"/>
                    </a:lnTo>
                    <a:lnTo>
                      <a:pt x="574" y="1559"/>
                    </a:lnTo>
                    <a:lnTo>
                      <a:pt x="566" y="1572"/>
                    </a:lnTo>
                    <a:lnTo>
                      <a:pt x="556" y="1584"/>
                    </a:lnTo>
                    <a:lnTo>
                      <a:pt x="544" y="1595"/>
                    </a:lnTo>
                    <a:lnTo>
                      <a:pt x="532" y="1606"/>
                    </a:lnTo>
                    <a:lnTo>
                      <a:pt x="519" y="1614"/>
                    </a:lnTo>
                    <a:lnTo>
                      <a:pt x="517" y="1615"/>
                    </a:lnTo>
                    <a:lnTo>
                      <a:pt x="514" y="1615"/>
                    </a:lnTo>
                    <a:lnTo>
                      <a:pt x="511" y="1615"/>
                    </a:lnTo>
                    <a:lnTo>
                      <a:pt x="509" y="1614"/>
                    </a:lnTo>
                    <a:lnTo>
                      <a:pt x="507" y="1619"/>
                    </a:lnTo>
                    <a:lnTo>
                      <a:pt x="505" y="1619"/>
                    </a:lnTo>
                    <a:lnTo>
                      <a:pt x="504" y="1619"/>
                    </a:lnTo>
                    <a:lnTo>
                      <a:pt x="502" y="1619"/>
                    </a:lnTo>
                    <a:lnTo>
                      <a:pt x="500" y="1619"/>
                    </a:lnTo>
                    <a:lnTo>
                      <a:pt x="498" y="1619"/>
                    </a:lnTo>
                    <a:lnTo>
                      <a:pt x="497" y="1620"/>
                    </a:lnTo>
                    <a:lnTo>
                      <a:pt x="497" y="1621"/>
                    </a:lnTo>
                    <a:lnTo>
                      <a:pt x="484" y="1619"/>
                    </a:lnTo>
                    <a:lnTo>
                      <a:pt x="471" y="1619"/>
                    </a:lnTo>
                    <a:lnTo>
                      <a:pt x="466" y="1621"/>
                    </a:lnTo>
                    <a:lnTo>
                      <a:pt x="460" y="1623"/>
                    </a:lnTo>
                    <a:lnTo>
                      <a:pt x="453" y="1624"/>
                    </a:lnTo>
                    <a:lnTo>
                      <a:pt x="449" y="1625"/>
                    </a:lnTo>
                    <a:lnTo>
                      <a:pt x="445" y="1627"/>
                    </a:lnTo>
                    <a:lnTo>
                      <a:pt x="440" y="1629"/>
                    </a:lnTo>
                    <a:lnTo>
                      <a:pt x="436" y="1630"/>
                    </a:lnTo>
                    <a:lnTo>
                      <a:pt x="433" y="1624"/>
                    </a:lnTo>
                    <a:lnTo>
                      <a:pt x="431" y="1623"/>
                    </a:lnTo>
                    <a:lnTo>
                      <a:pt x="429" y="1622"/>
                    </a:lnTo>
                    <a:lnTo>
                      <a:pt x="427" y="1620"/>
                    </a:lnTo>
                    <a:lnTo>
                      <a:pt x="422" y="1621"/>
                    </a:lnTo>
                    <a:lnTo>
                      <a:pt x="424" y="1615"/>
                    </a:lnTo>
                    <a:lnTo>
                      <a:pt x="423" y="1613"/>
                    </a:lnTo>
                    <a:lnTo>
                      <a:pt x="421" y="1610"/>
                    </a:lnTo>
                    <a:lnTo>
                      <a:pt x="420" y="1608"/>
                    </a:lnTo>
                    <a:lnTo>
                      <a:pt x="419" y="1605"/>
                    </a:lnTo>
                    <a:lnTo>
                      <a:pt x="420" y="1601"/>
                    </a:lnTo>
                    <a:lnTo>
                      <a:pt x="421" y="1600"/>
                    </a:lnTo>
                    <a:lnTo>
                      <a:pt x="422" y="1599"/>
                    </a:lnTo>
                    <a:lnTo>
                      <a:pt x="423" y="1590"/>
                    </a:lnTo>
                    <a:lnTo>
                      <a:pt x="420" y="1583"/>
                    </a:lnTo>
                    <a:lnTo>
                      <a:pt x="415" y="1575"/>
                    </a:lnTo>
                    <a:lnTo>
                      <a:pt x="411" y="1566"/>
                    </a:lnTo>
                    <a:lnTo>
                      <a:pt x="408" y="1556"/>
                    </a:lnTo>
                    <a:lnTo>
                      <a:pt x="405" y="1551"/>
                    </a:lnTo>
                    <a:lnTo>
                      <a:pt x="403" y="1544"/>
                    </a:lnTo>
                    <a:lnTo>
                      <a:pt x="402" y="1543"/>
                    </a:lnTo>
                    <a:lnTo>
                      <a:pt x="400" y="1541"/>
                    </a:lnTo>
                    <a:lnTo>
                      <a:pt x="398" y="1540"/>
                    </a:lnTo>
                    <a:lnTo>
                      <a:pt x="396" y="1538"/>
                    </a:lnTo>
                    <a:lnTo>
                      <a:pt x="389" y="1526"/>
                    </a:lnTo>
                    <a:lnTo>
                      <a:pt x="386" y="1514"/>
                    </a:lnTo>
                    <a:lnTo>
                      <a:pt x="384" y="1500"/>
                    </a:lnTo>
                    <a:lnTo>
                      <a:pt x="381" y="1486"/>
                    </a:lnTo>
                    <a:lnTo>
                      <a:pt x="380" y="1475"/>
                    </a:lnTo>
                    <a:lnTo>
                      <a:pt x="381" y="1463"/>
                    </a:lnTo>
                    <a:lnTo>
                      <a:pt x="379" y="1459"/>
                    </a:lnTo>
                    <a:lnTo>
                      <a:pt x="377" y="1454"/>
                    </a:lnTo>
                    <a:lnTo>
                      <a:pt x="374" y="1449"/>
                    </a:lnTo>
                    <a:lnTo>
                      <a:pt x="367" y="1436"/>
                    </a:lnTo>
                    <a:lnTo>
                      <a:pt x="362" y="1423"/>
                    </a:lnTo>
                    <a:lnTo>
                      <a:pt x="354" y="1410"/>
                    </a:lnTo>
                    <a:lnTo>
                      <a:pt x="351" y="1403"/>
                    </a:lnTo>
                    <a:lnTo>
                      <a:pt x="350" y="1397"/>
                    </a:lnTo>
                    <a:lnTo>
                      <a:pt x="349" y="1389"/>
                    </a:lnTo>
                    <a:lnTo>
                      <a:pt x="350" y="1373"/>
                    </a:lnTo>
                    <a:lnTo>
                      <a:pt x="353" y="1357"/>
                    </a:lnTo>
                    <a:lnTo>
                      <a:pt x="357" y="1343"/>
                    </a:lnTo>
                    <a:lnTo>
                      <a:pt x="363" y="1329"/>
                    </a:lnTo>
                    <a:lnTo>
                      <a:pt x="366" y="1327"/>
                    </a:lnTo>
                    <a:lnTo>
                      <a:pt x="368" y="1325"/>
                    </a:lnTo>
                    <a:lnTo>
                      <a:pt x="370" y="1322"/>
                    </a:lnTo>
                    <a:lnTo>
                      <a:pt x="372" y="1319"/>
                    </a:lnTo>
                    <a:lnTo>
                      <a:pt x="373" y="1316"/>
                    </a:lnTo>
                    <a:lnTo>
                      <a:pt x="374" y="1311"/>
                    </a:lnTo>
                    <a:lnTo>
                      <a:pt x="374" y="1308"/>
                    </a:lnTo>
                    <a:lnTo>
                      <a:pt x="374" y="1304"/>
                    </a:lnTo>
                    <a:lnTo>
                      <a:pt x="369" y="1293"/>
                    </a:lnTo>
                    <a:lnTo>
                      <a:pt x="365" y="1281"/>
                    </a:lnTo>
                    <a:lnTo>
                      <a:pt x="365" y="1279"/>
                    </a:lnTo>
                    <a:lnTo>
                      <a:pt x="366" y="1276"/>
                    </a:lnTo>
                    <a:lnTo>
                      <a:pt x="367" y="1273"/>
                    </a:lnTo>
                    <a:lnTo>
                      <a:pt x="368" y="1271"/>
                    </a:lnTo>
                    <a:lnTo>
                      <a:pt x="368" y="1269"/>
                    </a:lnTo>
                    <a:lnTo>
                      <a:pt x="363" y="1252"/>
                    </a:lnTo>
                    <a:lnTo>
                      <a:pt x="355" y="1237"/>
                    </a:lnTo>
                    <a:lnTo>
                      <a:pt x="357" y="1237"/>
                    </a:lnTo>
                    <a:lnTo>
                      <a:pt x="356" y="1236"/>
                    </a:lnTo>
                    <a:lnTo>
                      <a:pt x="355" y="1234"/>
                    </a:lnTo>
                    <a:lnTo>
                      <a:pt x="354" y="1229"/>
                    </a:lnTo>
                    <a:lnTo>
                      <a:pt x="353" y="1224"/>
                    </a:lnTo>
                    <a:lnTo>
                      <a:pt x="341" y="1205"/>
                    </a:lnTo>
                    <a:lnTo>
                      <a:pt x="340" y="1206"/>
                    </a:lnTo>
                    <a:lnTo>
                      <a:pt x="323" y="1186"/>
                    </a:lnTo>
                    <a:lnTo>
                      <a:pt x="317" y="1176"/>
                    </a:lnTo>
                    <a:lnTo>
                      <a:pt x="313" y="1165"/>
                    </a:lnTo>
                    <a:lnTo>
                      <a:pt x="320" y="1159"/>
                    </a:lnTo>
                    <a:lnTo>
                      <a:pt x="320" y="1157"/>
                    </a:lnTo>
                    <a:lnTo>
                      <a:pt x="320" y="1156"/>
                    </a:lnTo>
                    <a:lnTo>
                      <a:pt x="321" y="1154"/>
                    </a:lnTo>
                    <a:lnTo>
                      <a:pt x="322" y="1152"/>
                    </a:lnTo>
                    <a:lnTo>
                      <a:pt x="323" y="1152"/>
                    </a:lnTo>
                    <a:lnTo>
                      <a:pt x="320" y="1149"/>
                    </a:lnTo>
                    <a:lnTo>
                      <a:pt x="322" y="1139"/>
                    </a:lnTo>
                    <a:lnTo>
                      <a:pt x="320" y="1139"/>
                    </a:lnTo>
                    <a:lnTo>
                      <a:pt x="323" y="1132"/>
                    </a:lnTo>
                    <a:lnTo>
                      <a:pt x="327" y="1124"/>
                    </a:lnTo>
                    <a:lnTo>
                      <a:pt x="326" y="1123"/>
                    </a:lnTo>
                    <a:lnTo>
                      <a:pt x="326" y="1114"/>
                    </a:lnTo>
                    <a:lnTo>
                      <a:pt x="322" y="1104"/>
                    </a:lnTo>
                    <a:lnTo>
                      <a:pt x="323" y="1101"/>
                    </a:lnTo>
                    <a:lnTo>
                      <a:pt x="323" y="1100"/>
                    </a:lnTo>
                    <a:lnTo>
                      <a:pt x="317" y="1099"/>
                    </a:lnTo>
                    <a:lnTo>
                      <a:pt x="314" y="1095"/>
                    </a:lnTo>
                    <a:lnTo>
                      <a:pt x="310" y="1089"/>
                    </a:lnTo>
                    <a:lnTo>
                      <a:pt x="309" y="1091"/>
                    </a:lnTo>
                    <a:lnTo>
                      <a:pt x="308" y="1092"/>
                    </a:lnTo>
                    <a:lnTo>
                      <a:pt x="280" y="1096"/>
                    </a:lnTo>
                    <a:lnTo>
                      <a:pt x="273" y="1087"/>
                    </a:lnTo>
                    <a:lnTo>
                      <a:pt x="268" y="1076"/>
                    </a:lnTo>
                    <a:lnTo>
                      <a:pt x="262" y="1068"/>
                    </a:lnTo>
                    <a:lnTo>
                      <a:pt x="242" y="1068"/>
                    </a:lnTo>
                    <a:lnTo>
                      <a:pt x="229" y="1069"/>
                    </a:lnTo>
                    <a:lnTo>
                      <a:pt x="222" y="1071"/>
                    </a:lnTo>
                    <a:lnTo>
                      <a:pt x="219" y="1074"/>
                    </a:lnTo>
                    <a:lnTo>
                      <a:pt x="215" y="1075"/>
                    </a:lnTo>
                    <a:lnTo>
                      <a:pt x="211" y="1076"/>
                    </a:lnTo>
                    <a:lnTo>
                      <a:pt x="185" y="1088"/>
                    </a:lnTo>
                    <a:lnTo>
                      <a:pt x="181" y="1088"/>
                    </a:lnTo>
                    <a:lnTo>
                      <a:pt x="178" y="1087"/>
                    </a:lnTo>
                    <a:lnTo>
                      <a:pt x="176" y="1086"/>
                    </a:lnTo>
                    <a:lnTo>
                      <a:pt x="173" y="1085"/>
                    </a:lnTo>
                    <a:lnTo>
                      <a:pt x="161" y="1084"/>
                    </a:lnTo>
                    <a:lnTo>
                      <a:pt x="149" y="1084"/>
                    </a:lnTo>
                    <a:lnTo>
                      <a:pt x="138" y="1085"/>
                    </a:lnTo>
                    <a:lnTo>
                      <a:pt x="128" y="1089"/>
                    </a:lnTo>
                    <a:lnTo>
                      <a:pt x="117" y="1094"/>
                    </a:lnTo>
                    <a:lnTo>
                      <a:pt x="116" y="1094"/>
                    </a:lnTo>
                    <a:lnTo>
                      <a:pt x="103" y="1088"/>
                    </a:lnTo>
                    <a:lnTo>
                      <a:pt x="91" y="1079"/>
                    </a:lnTo>
                    <a:lnTo>
                      <a:pt x="81" y="1071"/>
                    </a:lnTo>
                    <a:lnTo>
                      <a:pt x="71" y="1063"/>
                    </a:lnTo>
                    <a:lnTo>
                      <a:pt x="71" y="1061"/>
                    </a:lnTo>
                    <a:lnTo>
                      <a:pt x="64" y="1057"/>
                    </a:lnTo>
                    <a:lnTo>
                      <a:pt x="52" y="1051"/>
                    </a:lnTo>
                    <a:lnTo>
                      <a:pt x="51" y="1042"/>
                    </a:lnTo>
                    <a:lnTo>
                      <a:pt x="50" y="1042"/>
                    </a:lnTo>
                    <a:lnTo>
                      <a:pt x="49" y="1041"/>
                    </a:lnTo>
                    <a:lnTo>
                      <a:pt x="48" y="1040"/>
                    </a:lnTo>
                    <a:lnTo>
                      <a:pt x="49" y="1032"/>
                    </a:lnTo>
                    <a:lnTo>
                      <a:pt x="43" y="1022"/>
                    </a:lnTo>
                    <a:lnTo>
                      <a:pt x="35" y="1014"/>
                    </a:lnTo>
                    <a:lnTo>
                      <a:pt x="28" y="1004"/>
                    </a:lnTo>
                    <a:lnTo>
                      <a:pt x="28" y="1006"/>
                    </a:lnTo>
                    <a:lnTo>
                      <a:pt x="27" y="1007"/>
                    </a:lnTo>
                    <a:lnTo>
                      <a:pt x="27" y="1006"/>
                    </a:lnTo>
                    <a:lnTo>
                      <a:pt x="27" y="1004"/>
                    </a:lnTo>
                    <a:lnTo>
                      <a:pt x="26" y="1002"/>
                    </a:lnTo>
                    <a:lnTo>
                      <a:pt x="25" y="1001"/>
                    </a:lnTo>
                    <a:lnTo>
                      <a:pt x="23" y="1000"/>
                    </a:lnTo>
                    <a:lnTo>
                      <a:pt x="23" y="992"/>
                    </a:lnTo>
                    <a:lnTo>
                      <a:pt x="15" y="994"/>
                    </a:lnTo>
                    <a:lnTo>
                      <a:pt x="12" y="988"/>
                    </a:lnTo>
                    <a:lnTo>
                      <a:pt x="10" y="988"/>
                    </a:lnTo>
                    <a:lnTo>
                      <a:pt x="9" y="987"/>
                    </a:lnTo>
                    <a:lnTo>
                      <a:pt x="8" y="986"/>
                    </a:lnTo>
                    <a:lnTo>
                      <a:pt x="8" y="982"/>
                    </a:lnTo>
                    <a:lnTo>
                      <a:pt x="8" y="978"/>
                    </a:lnTo>
                    <a:lnTo>
                      <a:pt x="8" y="975"/>
                    </a:lnTo>
                    <a:lnTo>
                      <a:pt x="8" y="970"/>
                    </a:lnTo>
                    <a:lnTo>
                      <a:pt x="10" y="971"/>
                    </a:lnTo>
                    <a:lnTo>
                      <a:pt x="8" y="964"/>
                    </a:lnTo>
                    <a:lnTo>
                      <a:pt x="5" y="957"/>
                    </a:lnTo>
                    <a:lnTo>
                      <a:pt x="0" y="953"/>
                    </a:lnTo>
                    <a:lnTo>
                      <a:pt x="7" y="946"/>
                    </a:lnTo>
                    <a:lnTo>
                      <a:pt x="11" y="939"/>
                    </a:lnTo>
                    <a:lnTo>
                      <a:pt x="12" y="929"/>
                    </a:lnTo>
                    <a:lnTo>
                      <a:pt x="13" y="929"/>
                    </a:lnTo>
                    <a:lnTo>
                      <a:pt x="14" y="924"/>
                    </a:lnTo>
                    <a:lnTo>
                      <a:pt x="15" y="920"/>
                    </a:lnTo>
                    <a:lnTo>
                      <a:pt x="16" y="916"/>
                    </a:lnTo>
                    <a:lnTo>
                      <a:pt x="19" y="912"/>
                    </a:lnTo>
                    <a:lnTo>
                      <a:pt x="19" y="901"/>
                    </a:lnTo>
                    <a:lnTo>
                      <a:pt x="14" y="892"/>
                    </a:lnTo>
                    <a:lnTo>
                      <a:pt x="15" y="887"/>
                    </a:lnTo>
                    <a:lnTo>
                      <a:pt x="16" y="884"/>
                    </a:lnTo>
                    <a:lnTo>
                      <a:pt x="16" y="881"/>
                    </a:lnTo>
                    <a:lnTo>
                      <a:pt x="16" y="877"/>
                    </a:lnTo>
                    <a:lnTo>
                      <a:pt x="14" y="874"/>
                    </a:lnTo>
                    <a:lnTo>
                      <a:pt x="12" y="871"/>
                    </a:lnTo>
                    <a:lnTo>
                      <a:pt x="10" y="866"/>
                    </a:lnTo>
                    <a:lnTo>
                      <a:pt x="10" y="867"/>
                    </a:lnTo>
                    <a:lnTo>
                      <a:pt x="9" y="870"/>
                    </a:lnTo>
                    <a:lnTo>
                      <a:pt x="8" y="871"/>
                    </a:lnTo>
                    <a:lnTo>
                      <a:pt x="8" y="869"/>
                    </a:lnTo>
                    <a:lnTo>
                      <a:pt x="8" y="866"/>
                    </a:lnTo>
                    <a:lnTo>
                      <a:pt x="8" y="864"/>
                    </a:lnTo>
                    <a:lnTo>
                      <a:pt x="10" y="864"/>
                    </a:lnTo>
                    <a:lnTo>
                      <a:pt x="9" y="862"/>
                    </a:lnTo>
                    <a:lnTo>
                      <a:pt x="10" y="859"/>
                    </a:lnTo>
                    <a:lnTo>
                      <a:pt x="10" y="855"/>
                    </a:lnTo>
                    <a:lnTo>
                      <a:pt x="12" y="852"/>
                    </a:lnTo>
                    <a:lnTo>
                      <a:pt x="18" y="843"/>
                    </a:lnTo>
                    <a:lnTo>
                      <a:pt x="21" y="835"/>
                    </a:lnTo>
                    <a:lnTo>
                      <a:pt x="25" y="827"/>
                    </a:lnTo>
                    <a:lnTo>
                      <a:pt x="31" y="822"/>
                    </a:lnTo>
                    <a:lnTo>
                      <a:pt x="36" y="816"/>
                    </a:lnTo>
                    <a:lnTo>
                      <a:pt x="37" y="807"/>
                    </a:lnTo>
                    <a:lnTo>
                      <a:pt x="40" y="801"/>
                    </a:lnTo>
                    <a:lnTo>
                      <a:pt x="45" y="793"/>
                    </a:lnTo>
                    <a:lnTo>
                      <a:pt x="47" y="792"/>
                    </a:lnTo>
                    <a:lnTo>
                      <a:pt x="49" y="792"/>
                    </a:lnTo>
                    <a:lnTo>
                      <a:pt x="51" y="790"/>
                    </a:lnTo>
                    <a:lnTo>
                      <a:pt x="52" y="789"/>
                    </a:lnTo>
                    <a:lnTo>
                      <a:pt x="56" y="782"/>
                    </a:lnTo>
                    <a:lnTo>
                      <a:pt x="58" y="777"/>
                    </a:lnTo>
                    <a:lnTo>
                      <a:pt x="57" y="776"/>
                    </a:lnTo>
                    <a:lnTo>
                      <a:pt x="59" y="776"/>
                    </a:lnTo>
                    <a:lnTo>
                      <a:pt x="64" y="772"/>
                    </a:lnTo>
                    <a:lnTo>
                      <a:pt x="71" y="770"/>
                    </a:lnTo>
                    <a:lnTo>
                      <a:pt x="77" y="768"/>
                    </a:lnTo>
                    <a:lnTo>
                      <a:pt x="85" y="761"/>
                    </a:lnTo>
                    <a:lnTo>
                      <a:pt x="93" y="754"/>
                    </a:lnTo>
                    <a:lnTo>
                      <a:pt x="99" y="744"/>
                    </a:lnTo>
                    <a:lnTo>
                      <a:pt x="99" y="738"/>
                    </a:lnTo>
                    <a:lnTo>
                      <a:pt x="99" y="733"/>
                    </a:lnTo>
                    <a:lnTo>
                      <a:pt x="99" y="729"/>
                    </a:lnTo>
                    <a:lnTo>
                      <a:pt x="101" y="724"/>
                    </a:lnTo>
                    <a:lnTo>
                      <a:pt x="103" y="720"/>
                    </a:lnTo>
                    <a:lnTo>
                      <a:pt x="105" y="717"/>
                    </a:lnTo>
                    <a:lnTo>
                      <a:pt x="106" y="713"/>
                    </a:lnTo>
                    <a:lnTo>
                      <a:pt x="107" y="711"/>
                    </a:lnTo>
                    <a:lnTo>
                      <a:pt x="109" y="708"/>
                    </a:lnTo>
                    <a:lnTo>
                      <a:pt x="111" y="706"/>
                    </a:lnTo>
                    <a:lnTo>
                      <a:pt x="119" y="699"/>
                    </a:lnTo>
                    <a:lnTo>
                      <a:pt x="128" y="695"/>
                    </a:lnTo>
                    <a:lnTo>
                      <a:pt x="137" y="688"/>
                    </a:lnTo>
                    <a:lnTo>
                      <a:pt x="148" y="666"/>
                    </a:lnTo>
                    <a:lnTo>
                      <a:pt x="153" y="664"/>
                    </a:lnTo>
                    <a:lnTo>
                      <a:pt x="156" y="668"/>
                    </a:lnTo>
                    <a:lnTo>
                      <a:pt x="161" y="673"/>
                    </a:lnTo>
                    <a:lnTo>
                      <a:pt x="180" y="672"/>
                    </a:lnTo>
                    <a:lnTo>
                      <a:pt x="189" y="676"/>
                    </a:lnTo>
                    <a:lnTo>
                      <a:pt x="193" y="674"/>
                    </a:lnTo>
                    <a:lnTo>
                      <a:pt x="198" y="671"/>
                    </a:lnTo>
                    <a:lnTo>
                      <a:pt x="202" y="667"/>
                    </a:lnTo>
                    <a:lnTo>
                      <a:pt x="205" y="666"/>
                    </a:lnTo>
                    <a:lnTo>
                      <a:pt x="208" y="665"/>
                    </a:lnTo>
                    <a:lnTo>
                      <a:pt x="211" y="665"/>
                    </a:lnTo>
                    <a:lnTo>
                      <a:pt x="213" y="664"/>
                    </a:lnTo>
                    <a:lnTo>
                      <a:pt x="222" y="659"/>
                    </a:lnTo>
                    <a:lnTo>
                      <a:pt x="231" y="655"/>
                    </a:lnTo>
                    <a:lnTo>
                      <a:pt x="248" y="653"/>
                    </a:lnTo>
                    <a:lnTo>
                      <a:pt x="266" y="650"/>
                    </a:lnTo>
                    <a:lnTo>
                      <a:pt x="269" y="651"/>
                    </a:lnTo>
                    <a:lnTo>
                      <a:pt x="272" y="652"/>
                    </a:lnTo>
                    <a:lnTo>
                      <a:pt x="275" y="654"/>
                    </a:lnTo>
                    <a:lnTo>
                      <a:pt x="287" y="649"/>
                    </a:lnTo>
                    <a:lnTo>
                      <a:pt x="299" y="649"/>
                    </a:lnTo>
                    <a:lnTo>
                      <a:pt x="313" y="650"/>
                    </a:lnTo>
                    <a:lnTo>
                      <a:pt x="316" y="648"/>
                    </a:lnTo>
                    <a:lnTo>
                      <a:pt x="319" y="647"/>
                    </a:lnTo>
                    <a:lnTo>
                      <a:pt x="323" y="645"/>
                    </a:lnTo>
                    <a:lnTo>
                      <a:pt x="328" y="644"/>
                    </a:lnTo>
                    <a:lnTo>
                      <a:pt x="332" y="652"/>
                    </a:lnTo>
                    <a:lnTo>
                      <a:pt x="340" y="649"/>
                    </a:lnTo>
                    <a:lnTo>
                      <a:pt x="339" y="651"/>
                    </a:lnTo>
                    <a:lnTo>
                      <a:pt x="339" y="653"/>
                    </a:lnTo>
                    <a:lnTo>
                      <a:pt x="338" y="655"/>
                    </a:lnTo>
                    <a:lnTo>
                      <a:pt x="335" y="656"/>
                    </a:lnTo>
                    <a:lnTo>
                      <a:pt x="334" y="659"/>
                    </a:lnTo>
                    <a:lnTo>
                      <a:pt x="333" y="661"/>
                    </a:lnTo>
                    <a:lnTo>
                      <a:pt x="334" y="663"/>
                    </a:lnTo>
                    <a:lnTo>
                      <a:pt x="337" y="665"/>
                    </a:lnTo>
                    <a:lnTo>
                      <a:pt x="339" y="668"/>
                    </a:lnTo>
                    <a:lnTo>
                      <a:pt x="339" y="673"/>
                    </a:lnTo>
                    <a:lnTo>
                      <a:pt x="339" y="676"/>
                    </a:lnTo>
                    <a:lnTo>
                      <a:pt x="337" y="680"/>
                    </a:lnTo>
                    <a:lnTo>
                      <a:pt x="332" y="684"/>
                    </a:lnTo>
                    <a:lnTo>
                      <a:pt x="328" y="687"/>
                    </a:lnTo>
                    <a:lnTo>
                      <a:pt x="328" y="689"/>
                    </a:lnTo>
                    <a:lnTo>
                      <a:pt x="329" y="690"/>
                    </a:lnTo>
                    <a:lnTo>
                      <a:pt x="330" y="692"/>
                    </a:lnTo>
                    <a:lnTo>
                      <a:pt x="332" y="694"/>
                    </a:lnTo>
                    <a:lnTo>
                      <a:pt x="333" y="694"/>
                    </a:lnTo>
                    <a:lnTo>
                      <a:pt x="335" y="695"/>
                    </a:lnTo>
                    <a:lnTo>
                      <a:pt x="335" y="692"/>
                    </a:lnTo>
                    <a:lnTo>
                      <a:pt x="337" y="691"/>
                    </a:lnTo>
                    <a:lnTo>
                      <a:pt x="339" y="690"/>
                    </a:lnTo>
                    <a:lnTo>
                      <a:pt x="339" y="692"/>
                    </a:lnTo>
                    <a:lnTo>
                      <a:pt x="340" y="695"/>
                    </a:lnTo>
                    <a:lnTo>
                      <a:pt x="341" y="697"/>
                    </a:lnTo>
                    <a:lnTo>
                      <a:pt x="342" y="698"/>
                    </a:lnTo>
                    <a:lnTo>
                      <a:pt x="343" y="700"/>
                    </a:lnTo>
                    <a:lnTo>
                      <a:pt x="345" y="700"/>
                    </a:lnTo>
                    <a:lnTo>
                      <a:pt x="345" y="702"/>
                    </a:lnTo>
                    <a:lnTo>
                      <a:pt x="350" y="703"/>
                    </a:lnTo>
                    <a:lnTo>
                      <a:pt x="354" y="706"/>
                    </a:lnTo>
                    <a:lnTo>
                      <a:pt x="365" y="706"/>
                    </a:lnTo>
                    <a:lnTo>
                      <a:pt x="376" y="708"/>
                    </a:lnTo>
                    <a:lnTo>
                      <a:pt x="387" y="712"/>
                    </a:lnTo>
                    <a:lnTo>
                      <a:pt x="389" y="715"/>
                    </a:lnTo>
                    <a:lnTo>
                      <a:pt x="390" y="719"/>
                    </a:lnTo>
                    <a:lnTo>
                      <a:pt x="392" y="722"/>
                    </a:lnTo>
                    <a:lnTo>
                      <a:pt x="394" y="725"/>
                    </a:lnTo>
                    <a:lnTo>
                      <a:pt x="399" y="729"/>
                    </a:lnTo>
                    <a:lnTo>
                      <a:pt x="401" y="727"/>
                    </a:lnTo>
                    <a:lnTo>
                      <a:pt x="402" y="726"/>
                    </a:lnTo>
                    <a:lnTo>
                      <a:pt x="404" y="726"/>
                    </a:lnTo>
                    <a:lnTo>
                      <a:pt x="407" y="727"/>
                    </a:lnTo>
                    <a:lnTo>
                      <a:pt x="408" y="727"/>
                    </a:lnTo>
                    <a:lnTo>
                      <a:pt x="409" y="730"/>
                    </a:lnTo>
                    <a:lnTo>
                      <a:pt x="412" y="730"/>
                    </a:lnTo>
                    <a:lnTo>
                      <a:pt x="416" y="731"/>
                    </a:lnTo>
                    <a:lnTo>
                      <a:pt x="420" y="733"/>
                    </a:lnTo>
                    <a:lnTo>
                      <a:pt x="423" y="735"/>
                    </a:lnTo>
                    <a:lnTo>
                      <a:pt x="426" y="737"/>
                    </a:lnTo>
                    <a:lnTo>
                      <a:pt x="428" y="738"/>
                    </a:lnTo>
                    <a:lnTo>
                      <a:pt x="431" y="741"/>
                    </a:lnTo>
                    <a:lnTo>
                      <a:pt x="433" y="741"/>
                    </a:lnTo>
                    <a:lnTo>
                      <a:pt x="435" y="741"/>
                    </a:lnTo>
                    <a:lnTo>
                      <a:pt x="439" y="737"/>
                    </a:lnTo>
                    <a:lnTo>
                      <a:pt x="444" y="735"/>
                    </a:lnTo>
                    <a:lnTo>
                      <a:pt x="443" y="725"/>
                    </a:lnTo>
                    <a:lnTo>
                      <a:pt x="441" y="717"/>
                    </a:lnTo>
                    <a:lnTo>
                      <a:pt x="446" y="712"/>
                    </a:lnTo>
                    <a:lnTo>
                      <a:pt x="449" y="710"/>
                    </a:lnTo>
                    <a:lnTo>
                      <a:pt x="453" y="707"/>
                    </a:lnTo>
                    <a:lnTo>
                      <a:pt x="458" y="706"/>
                    </a:lnTo>
                    <a:lnTo>
                      <a:pt x="469" y="706"/>
                    </a:lnTo>
                    <a:lnTo>
                      <a:pt x="478" y="708"/>
                    </a:lnTo>
                    <a:lnTo>
                      <a:pt x="479" y="710"/>
                    </a:lnTo>
                    <a:lnTo>
                      <a:pt x="479" y="712"/>
                    </a:lnTo>
                    <a:lnTo>
                      <a:pt x="479" y="713"/>
                    </a:lnTo>
                    <a:lnTo>
                      <a:pt x="490" y="717"/>
                    </a:lnTo>
                    <a:lnTo>
                      <a:pt x="502" y="719"/>
                    </a:lnTo>
                    <a:lnTo>
                      <a:pt x="502" y="721"/>
                    </a:lnTo>
                    <a:lnTo>
                      <a:pt x="502" y="723"/>
                    </a:lnTo>
                    <a:lnTo>
                      <a:pt x="513" y="723"/>
                    </a:lnTo>
                    <a:lnTo>
                      <a:pt x="525" y="725"/>
                    </a:lnTo>
                    <a:lnTo>
                      <a:pt x="534" y="730"/>
                    </a:lnTo>
                    <a:lnTo>
                      <a:pt x="535" y="729"/>
                    </a:lnTo>
                    <a:lnTo>
                      <a:pt x="538" y="729"/>
                    </a:lnTo>
                    <a:lnTo>
                      <a:pt x="540" y="729"/>
                    </a:lnTo>
                    <a:lnTo>
                      <a:pt x="542" y="731"/>
                    </a:lnTo>
                    <a:lnTo>
                      <a:pt x="542" y="732"/>
                    </a:lnTo>
                    <a:lnTo>
                      <a:pt x="545" y="732"/>
                    </a:lnTo>
                    <a:lnTo>
                      <a:pt x="550" y="733"/>
                    </a:lnTo>
                    <a:lnTo>
                      <a:pt x="555" y="730"/>
                    </a:lnTo>
                    <a:lnTo>
                      <a:pt x="561" y="727"/>
                    </a:lnTo>
                    <a:lnTo>
                      <a:pt x="565" y="724"/>
                    </a:lnTo>
                    <a:lnTo>
                      <a:pt x="573" y="724"/>
                    </a:lnTo>
                    <a:lnTo>
                      <a:pt x="580" y="724"/>
                    </a:lnTo>
                    <a:lnTo>
                      <a:pt x="579" y="725"/>
                    </a:lnTo>
                    <a:lnTo>
                      <a:pt x="579" y="727"/>
                    </a:lnTo>
                    <a:lnTo>
                      <a:pt x="593" y="729"/>
                    </a:lnTo>
                    <a:lnTo>
                      <a:pt x="608" y="727"/>
                    </a:lnTo>
                    <a:lnTo>
                      <a:pt x="612" y="715"/>
                    </a:lnTo>
                    <a:lnTo>
                      <a:pt x="615" y="702"/>
                    </a:lnTo>
                    <a:lnTo>
                      <a:pt x="617" y="694"/>
                    </a:lnTo>
                    <a:lnTo>
                      <a:pt x="620" y="686"/>
                    </a:lnTo>
                    <a:lnTo>
                      <a:pt x="624" y="680"/>
                    </a:lnTo>
                    <a:lnTo>
                      <a:pt x="622" y="679"/>
                    </a:lnTo>
                    <a:lnTo>
                      <a:pt x="621" y="677"/>
                    </a:lnTo>
                    <a:lnTo>
                      <a:pt x="621" y="675"/>
                    </a:lnTo>
                    <a:lnTo>
                      <a:pt x="620" y="673"/>
                    </a:lnTo>
                    <a:lnTo>
                      <a:pt x="620" y="670"/>
                    </a:lnTo>
                    <a:lnTo>
                      <a:pt x="620" y="667"/>
                    </a:lnTo>
                    <a:lnTo>
                      <a:pt x="619" y="665"/>
                    </a:lnTo>
                    <a:lnTo>
                      <a:pt x="621" y="665"/>
                    </a:lnTo>
                    <a:lnTo>
                      <a:pt x="622" y="664"/>
                    </a:lnTo>
                    <a:lnTo>
                      <a:pt x="619" y="656"/>
                    </a:lnTo>
                    <a:lnTo>
                      <a:pt x="621" y="656"/>
                    </a:lnTo>
                    <a:lnTo>
                      <a:pt x="622" y="655"/>
                    </a:lnTo>
                    <a:lnTo>
                      <a:pt x="623" y="653"/>
                    </a:lnTo>
                    <a:lnTo>
                      <a:pt x="623" y="652"/>
                    </a:lnTo>
                    <a:lnTo>
                      <a:pt x="623" y="650"/>
                    </a:lnTo>
                    <a:lnTo>
                      <a:pt x="619" y="652"/>
                    </a:lnTo>
                    <a:lnTo>
                      <a:pt x="615" y="655"/>
                    </a:lnTo>
                    <a:lnTo>
                      <a:pt x="610" y="653"/>
                    </a:lnTo>
                    <a:lnTo>
                      <a:pt x="604" y="652"/>
                    </a:lnTo>
                    <a:lnTo>
                      <a:pt x="599" y="660"/>
                    </a:lnTo>
                    <a:lnTo>
                      <a:pt x="593" y="661"/>
                    </a:lnTo>
                    <a:lnTo>
                      <a:pt x="588" y="661"/>
                    </a:lnTo>
                    <a:lnTo>
                      <a:pt x="584" y="662"/>
                    </a:lnTo>
                    <a:lnTo>
                      <a:pt x="576" y="656"/>
                    </a:lnTo>
                    <a:lnTo>
                      <a:pt x="568" y="652"/>
                    </a:lnTo>
                    <a:lnTo>
                      <a:pt x="559" y="652"/>
                    </a:lnTo>
                    <a:lnTo>
                      <a:pt x="558" y="660"/>
                    </a:lnTo>
                    <a:lnTo>
                      <a:pt x="550" y="661"/>
                    </a:lnTo>
                    <a:lnTo>
                      <a:pt x="545" y="659"/>
                    </a:lnTo>
                    <a:lnTo>
                      <a:pt x="542" y="655"/>
                    </a:lnTo>
                    <a:lnTo>
                      <a:pt x="538" y="653"/>
                    </a:lnTo>
                    <a:lnTo>
                      <a:pt x="534" y="653"/>
                    </a:lnTo>
                    <a:lnTo>
                      <a:pt x="530" y="653"/>
                    </a:lnTo>
                    <a:lnTo>
                      <a:pt x="532" y="648"/>
                    </a:lnTo>
                    <a:lnTo>
                      <a:pt x="523" y="650"/>
                    </a:lnTo>
                    <a:lnTo>
                      <a:pt x="525" y="645"/>
                    </a:lnTo>
                    <a:lnTo>
                      <a:pt x="520" y="641"/>
                    </a:lnTo>
                    <a:lnTo>
                      <a:pt x="518" y="641"/>
                    </a:lnTo>
                    <a:lnTo>
                      <a:pt x="515" y="640"/>
                    </a:lnTo>
                    <a:lnTo>
                      <a:pt x="515" y="639"/>
                    </a:lnTo>
                    <a:lnTo>
                      <a:pt x="517" y="639"/>
                    </a:lnTo>
                    <a:lnTo>
                      <a:pt x="519" y="638"/>
                    </a:lnTo>
                    <a:lnTo>
                      <a:pt x="521" y="638"/>
                    </a:lnTo>
                    <a:lnTo>
                      <a:pt x="519" y="636"/>
                    </a:lnTo>
                    <a:lnTo>
                      <a:pt x="516" y="633"/>
                    </a:lnTo>
                    <a:lnTo>
                      <a:pt x="513" y="632"/>
                    </a:lnTo>
                    <a:lnTo>
                      <a:pt x="509" y="632"/>
                    </a:lnTo>
                    <a:lnTo>
                      <a:pt x="506" y="632"/>
                    </a:lnTo>
                    <a:lnTo>
                      <a:pt x="506" y="630"/>
                    </a:lnTo>
                    <a:lnTo>
                      <a:pt x="506" y="628"/>
                    </a:lnTo>
                    <a:lnTo>
                      <a:pt x="506" y="626"/>
                    </a:lnTo>
                    <a:lnTo>
                      <a:pt x="508" y="628"/>
                    </a:lnTo>
                    <a:lnTo>
                      <a:pt x="510" y="631"/>
                    </a:lnTo>
                    <a:lnTo>
                      <a:pt x="511" y="629"/>
                    </a:lnTo>
                    <a:lnTo>
                      <a:pt x="513" y="627"/>
                    </a:lnTo>
                    <a:lnTo>
                      <a:pt x="514" y="628"/>
                    </a:lnTo>
                    <a:lnTo>
                      <a:pt x="515" y="629"/>
                    </a:lnTo>
                    <a:lnTo>
                      <a:pt x="517" y="624"/>
                    </a:lnTo>
                    <a:lnTo>
                      <a:pt x="513" y="619"/>
                    </a:lnTo>
                    <a:lnTo>
                      <a:pt x="514" y="617"/>
                    </a:lnTo>
                    <a:lnTo>
                      <a:pt x="515" y="616"/>
                    </a:lnTo>
                    <a:lnTo>
                      <a:pt x="511" y="615"/>
                    </a:lnTo>
                    <a:lnTo>
                      <a:pt x="509" y="615"/>
                    </a:lnTo>
                    <a:lnTo>
                      <a:pt x="510" y="618"/>
                    </a:lnTo>
                    <a:lnTo>
                      <a:pt x="513" y="619"/>
                    </a:lnTo>
                    <a:lnTo>
                      <a:pt x="513" y="621"/>
                    </a:lnTo>
                    <a:lnTo>
                      <a:pt x="514" y="623"/>
                    </a:lnTo>
                    <a:lnTo>
                      <a:pt x="508" y="621"/>
                    </a:lnTo>
                    <a:lnTo>
                      <a:pt x="504" y="619"/>
                    </a:lnTo>
                    <a:lnTo>
                      <a:pt x="505" y="618"/>
                    </a:lnTo>
                    <a:lnTo>
                      <a:pt x="507" y="617"/>
                    </a:lnTo>
                    <a:lnTo>
                      <a:pt x="508" y="616"/>
                    </a:lnTo>
                    <a:lnTo>
                      <a:pt x="508" y="614"/>
                    </a:lnTo>
                    <a:lnTo>
                      <a:pt x="507" y="612"/>
                    </a:lnTo>
                    <a:lnTo>
                      <a:pt x="507" y="610"/>
                    </a:lnTo>
                    <a:lnTo>
                      <a:pt x="507" y="608"/>
                    </a:lnTo>
                    <a:lnTo>
                      <a:pt x="507" y="606"/>
                    </a:lnTo>
                    <a:lnTo>
                      <a:pt x="507" y="604"/>
                    </a:lnTo>
                    <a:lnTo>
                      <a:pt x="509" y="603"/>
                    </a:lnTo>
                    <a:lnTo>
                      <a:pt x="510" y="603"/>
                    </a:lnTo>
                    <a:lnTo>
                      <a:pt x="511" y="601"/>
                    </a:lnTo>
                    <a:lnTo>
                      <a:pt x="513" y="600"/>
                    </a:lnTo>
                    <a:lnTo>
                      <a:pt x="505" y="600"/>
                    </a:lnTo>
                    <a:lnTo>
                      <a:pt x="506" y="598"/>
                    </a:lnTo>
                    <a:lnTo>
                      <a:pt x="502" y="597"/>
                    </a:lnTo>
                    <a:lnTo>
                      <a:pt x="498" y="596"/>
                    </a:lnTo>
                    <a:lnTo>
                      <a:pt x="494" y="596"/>
                    </a:lnTo>
                    <a:lnTo>
                      <a:pt x="491" y="598"/>
                    </a:lnTo>
                    <a:lnTo>
                      <a:pt x="488" y="601"/>
                    </a:lnTo>
                    <a:lnTo>
                      <a:pt x="488" y="598"/>
                    </a:lnTo>
                    <a:lnTo>
                      <a:pt x="490" y="597"/>
                    </a:lnTo>
                    <a:lnTo>
                      <a:pt x="490" y="596"/>
                    </a:lnTo>
                    <a:lnTo>
                      <a:pt x="481" y="598"/>
                    </a:lnTo>
                    <a:lnTo>
                      <a:pt x="484" y="604"/>
                    </a:lnTo>
                    <a:lnTo>
                      <a:pt x="480" y="605"/>
                    </a:lnTo>
                    <a:lnTo>
                      <a:pt x="476" y="605"/>
                    </a:lnTo>
                    <a:lnTo>
                      <a:pt x="472" y="604"/>
                    </a:lnTo>
                    <a:lnTo>
                      <a:pt x="469" y="602"/>
                    </a:lnTo>
                    <a:lnTo>
                      <a:pt x="468" y="607"/>
                    </a:lnTo>
                    <a:lnTo>
                      <a:pt x="474" y="617"/>
                    </a:lnTo>
                    <a:lnTo>
                      <a:pt x="476" y="619"/>
                    </a:lnTo>
                    <a:lnTo>
                      <a:pt x="478" y="621"/>
                    </a:lnTo>
                    <a:lnTo>
                      <a:pt x="479" y="625"/>
                    </a:lnTo>
                    <a:lnTo>
                      <a:pt x="483" y="627"/>
                    </a:lnTo>
                    <a:lnTo>
                      <a:pt x="486" y="629"/>
                    </a:lnTo>
                    <a:lnTo>
                      <a:pt x="490" y="632"/>
                    </a:lnTo>
                    <a:lnTo>
                      <a:pt x="492" y="637"/>
                    </a:lnTo>
                    <a:lnTo>
                      <a:pt x="486" y="635"/>
                    </a:lnTo>
                    <a:lnTo>
                      <a:pt x="486" y="637"/>
                    </a:lnTo>
                    <a:lnTo>
                      <a:pt x="486" y="639"/>
                    </a:lnTo>
                    <a:lnTo>
                      <a:pt x="486" y="641"/>
                    </a:lnTo>
                    <a:lnTo>
                      <a:pt x="482" y="637"/>
                    </a:lnTo>
                    <a:lnTo>
                      <a:pt x="474" y="637"/>
                    </a:lnTo>
                    <a:lnTo>
                      <a:pt x="480" y="644"/>
                    </a:lnTo>
                    <a:lnTo>
                      <a:pt x="471" y="642"/>
                    </a:lnTo>
                    <a:lnTo>
                      <a:pt x="473" y="645"/>
                    </a:lnTo>
                    <a:lnTo>
                      <a:pt x="474" y="650"/>
                    </a:lnTo>
                    <a:lnTo>
                      <a:pt x="474" y="653"/>
                    </a:lnTo>
                    <a:lnTo>
                      <a:pt x="473" y="653"/>
                    </a:lnTo>
                    <a:lnTo>
                      <a:pt x="471" y="652"/>
                    </a:lnTo>
                    <a:lnTo>
                      <a:pt x="468" y="655"/>
                    </a:lnTo>
                    <a:lnTo>
                      <a:pt x="464" y="650"/>
                    </a:lnTo>
                    <a:lnTo>
                      <a:pt x="459" y="652"/>
                    </a:lnTo>
                    <a:lnTo>
                      <a:pt x="459" y="651"/>
                    </a:lnTo>
                    <a:lnTo>
                      <a:pt x="458" y="649"/>
                    </a:lnTo>
                    <a:lnTo>
                      <a:pt x="458" y="648"/>
                    </a:lnTo>
                    <a:lnTo>
                      <a:pt x="459" y="643"/>
                    </a:lnTo>
                    <a:lnTo>
                      <a:pt x="458" y="642"/>
                    </a:lnTo>
                    <a:lnTo>
                      <a:pt x="456" y="640"/>
                    </a:lnTo>
                    <a:lnTo>
                      <a:pt x="455" y="639"/>
                    </a:lnTo>
                    <a:lnTo>
                      <a:pt x="453" y="637"/>
                    </a:lnTo>
                    <a:lnTo>
                      <a:pt x="453" y="636"/>
                    </a:lnTo>
                    <a:lnTo>
                      <a:pt x="457" y="633"/>
                    </a:lnTo>
                    <a:lnTo>
                      <a:pt x="459" y="631"/>
                    </a:lnTo>
                    <a:lnTo>
                      <a:pt x="451" y="630"/>
                    </a:lnTo>
                    <a:lnTo>
                      <a:pt x="449" y="627"/>
                    </a:lnTo>
                    <a:lnTo>
                      <a:pt x="447" y="624"/>
                    </a:lnTo>
                    <a:lnTo>
                      <a:pt x="445" y="620"/>
                    </a:lnTo>
                    <a:lnTo>
                      <a:pt x="443" y="617"/>
                    </a:lnTo>
                    <a:lnTo>
                      <a:pt x="441" y="614"/>
                    </a:lnTo>
                    <a:lnTo>
                      <a:pt x="437" y="609"/>
                    </a:lnTo>
                    <a:lnTo>
                      <a:pt x="432" y="605"/>
                    </a:lnTo>
                    <a:lnTo>
                      <a:pt x="432" y="593"/>
                    </a:lnTo>
                    <a:lnTo>
                      <a:pt x="431" y="582"/>
                    </a:lnTo>
                    <a:lnTo>
                      <a:pt x="427" y="580"/>
                    </a:lnTo>
                    <a:lnTo>
                      <a:pt x="423" y="578"/>
                    </a:lnTo>
                    <a:lnTo>
                      <a:pt x="420" y="574"/>
                    </a:lnTo>
                    <a:lnTo>
                      <a:pt x="417" y="573"/>
                    </a:lnTo>
                    <a:lnTo>
                      <a:pt x="414" y="571"/>
                    </a:lnTo>
                    <a:lnTo>
                      <a:pt x="410" y="570"/>
                    </a:lnTo>
                    <a:lnTo>
                      <a:pt x="405" y="569"/>
                    </a:lnTo>
                    <a:lnTo>
                      <a:pt x="401" y="568"/>
                    </a:lnTo>
                    <a:lnTo>
                      <a:pt x="397" y="565"/>
                    </a:lnTo>
                    <a:lnTo>
                      <a:pt x="398" y="563"/>
                    </a:lnTo>
                    <a:lnTo>
                      <a:pt x="399" y="561"/>
                    </a:lnTo>
                    <a:lnTo>
                      <a:pt x="392" y="560"/>
                    </a:lnTo>
                    <a:lnTo>
                      <a:pt x="390" y="558"/>
                    </a:lnTo>
                    <a:lnTo>
                      <a:pt x="387" y="556"/>
                    </a:lnTo>
                    <a:lnTo>
                      <a:pt x="385" y="554"/>
                    </a:lnTo>
                    <a:lnTo>
                      <a:pt x="384" y="550"/>
                    </a:lnTo>
                    <a:lnTo>
                      <a:pt x="381" y="548"/>
                    </a:lnTo>
                    <a:lnTo>
                      <a:pt x="378" y="542"/>
                    </a:lnTo>
                    <a:lnTo>
                      <a:pt x="377" y="543"/>
                    </a:lnTo>
                    <a:lnTo>
                      <a:pt x="376" y="545"/>
                    </a:lnTo>
                    <a:lnTo>
                      <a:pt x="376" y="546"/>
                    </a:lnTo>
                    <a:lnTo>
                      <a:pt x="372" y="540"/>
                    </a:lnTo>
                    <a:lnTo>
                      <a:pt x="370" y="542"/>
                    </a:lnTo>
                    <a:lnTo>
                      <a:pt x="369" y="544"/>
                    </a:lnTo>
                    <a:lnTo>
                      <a:pt x="368" y="545"/>
                    </a:lnTo>
                    <a:lnTo>
                      <a:pt x="366" y="534"/>
                    </a:lnTo>
                    <a:lnTo>
                      <a:pt x="367" y="533"/>
                    </a:lnTo>
                    <a:lnTo>
                      <a:pt x="365" y="532"/>
                    </a:lnTo>
                    <a:lnTo>
                      <a:pt x="363" y="531"/>
                    </a:lnTo>
                    <a:lnTo>
                      <a:pt x="353" y="535"/>
                    </a:lnTo>
                    <a:lnTo>
                      <a:pt x="354" y="542"/>
                    </a:lnTo>
                    <a:lnTo>
                      <a:pt x="353" y="551"/>
                    </a:lnTo>
                    <a:lnTo>
                      <a:pt x="362" y="558"/>
                    </a:lnTo>
                    <a:lnTo>
                      <a:pt x="367" y="561"/>
                    </a:lnTo>
                    <a:lnTo>
                      <a:pt x="369" y="566"/>
                    </a:lnTo>
                    <a:lnTo>
                      <a:pt x="372" y="571"/>
                    </a:lnTo>
                    <a:lnTo>
                      <a:pt x="376" y="575"/>
                    </a:lnTo>
                    <a:lnTo>
                      <a:pt x="381" y="580"/>
                    </a:lnTo>
                    <a:lnTo>
                      <a:pt x="388" y="582"/>
                    </a:lnTo>
                    <a:lnTo>
                      <a:pt x="396" y="583"/>
                    </a:lnTo>
                    <a:lnTo>
                      <a:pt x="393" y="589"/>
                    </a:lnTo>
                    <a:lnTo>
                      <a:pt x="403" y="593"/>
                    </a:lnTo>
                    <a:lnTo>
                      <a:pt x="413" y="597"/>
                    </a:lnTo>
                    <a:lnTo>
                      <a:pt x="422" y="604"/>
                    </a:lnTo>
                    <a:lnTo>
                      <a:pt x="422" y="606"/>
                    </a:lnTo>
                    <a:lnTo>
                      <a:pt x="422" y="608"/>
                    </a:lnTo>
                    <a:lnTo>
                      <a:pt x="421" y="610"/>
                    </a:lnTo>
                    <a:lnTo>
                      <a:pt x="420" y="612"/>
                    </a:lnTo>
                    <a:lnTo>
                      <a:pt x="416" y="608"/>
                    </a:lnTo>
                    <a:lnTo>
                      <a:pt x="414" y="604"/>
                    </a:lnTo>
                    <a:lnTo>
                      <a:pt x="405" y="602"/>
                    </a:lnTo>
                    <a:lnTo>
                      <a:pt x="401" y="606"/>
                    </a:lnTo>
                    <a:lnTo>
                      <a:pt x="401" y="613"/>
                    </a:lnTo>
                    <a:lnTo>
                      <a:pt x="408" y="616"/>
                    </a:lnTo>
                    <a:lnTo>
                      <a:pt x="407" y="623"/>
                    </a:lnTo>
                    <a:lnTo>
                      <a:pt x="403" y="625"/>
                    </a:lnTo>
                    <a:lnTo>
                      <a:pt x="401" y="627"/>
                    </a:lnTo>
                    <a:lnTo>
                      <a:pt x="400" y="630"/>
                    </a:lnTo>
                    <a:lnTo>
                      <a:pt x="399" y="633"/>
                    </a:lnTo>
                    <a:lnTo>
                      <a:pt x="397" y="637"/>
                    </a:lnTo>
                    <a:lnTo>
                      <a:pt x="396" y="637"/>
                    </a:lnTo>
                    <a:lnTo>
                      <a:pt x="392" y="636"/>
                    </a:lnTo>
                    <a:lnTo>
                      <a:pt x="391" y="636"/>
                    </a:lnTo>
                    <a:lnTo>
                      <a:pt x="391" y="635"/>
                    </a:lnTo>
                    <a:lnTo>
                      <a:pt x="386" y="639"/>
                    </a:lnTo>
                    <a:lnTo>
                      <a:pt x="386" y="643"/>
                    </a:lnTo>
                    <a:lnTo>
                      <a:pt x="387" y="649"/>
                    </a:lnTo>
                    <a:lnTo>
                      <a:pt x="385" y="654"/>
                    </a:lnTo>
                    <a:lnTo>
                      <a:pt x="381" y="653"/>
                    </a:lnTo>
                    <a:lnTo>
                      <a:pt x="378" y="651"/>
                    </a:lnTo>
                    <a:lnTo>
                      <a:pt x="375" y="649"/>
                    </a:lnTo>
                    <a:lnTo>
                      <a:pt x="372" y="648"/>
                    </a:lnTo>
                    <a:lnTo>
                      <a:pt x="363" y="643"/>
                    </a:lnTo>
                    <a:lnTo>
                      <a:pt x="355" y="640"/>
                    </a:lnTo>
                    <a:lnTo>
                      <a:pt x="355" y="639"/>
                    </a:lnTo>
                    <a:lnTo>
                      <a:pt x="355" y="637"/>
                    </a:lnTo>
                    <a:lnTo>
                      <a:pt x="355" y="635"/>
                    </a:lnTo>
                    <a:lnTo>
                      <a:pt x="362" y="633"/>
                    </a:lnTo>
                    <a:lnTo>
                      <a:pt x="367" y="633"/>
                    </a:lnTo>
                    <a:lnTo>
                      <a:pt x="380" y="633"/>
                    </a:lnTo>
                    <a:lnTo>
                      <a:pt x="393" y="630"/>
                    </a:lnTo>
                    <a:lnTo>
                      <a:pt x="393" y="628"/>
                    </a:lnTo>
                    <a:lnTo>
                      <a:pt x="394" y="626"/>
                    </a:lnTo>
                    <a:lnTo>
                      <a:pt x="397" y="625"/>
                    </a:lnTo>
                    <a:lnTo>
                      <a:pt x="394" y="616"/>
                    </a:lnTo>
                    <a:lnTo>
                      <a:pt x="391" y="608"/>
                    </a:lnTo>
                    <a:lnTo>
                      <a:pt x="382" y="605"/>
                    </a:lnTo>
                    <a:lnTo>
                      <a:pt x="381" y="603"/>
                    </a:lnTo>
                    <a:lnTo>
                      <a:pt x="381" y="601"/>
                    </a:lnTo>
                    <a:lnTo>
                      <a:pt x="373" y="597"/>
                    </a:lnTo>
                    <a:lnTo>
                      <a:pt x="369" y="593"/>
                    </a:lnTo>
                    <a:lnTo>
                      <a:pt x="363" y="592"/>
                    </a:lnTo>
                    <a:lnTo>
                      <a:pt x="357" y="589"/>
                    </a:lnTo>
                    <a:lnTo>
                      <a:pt x="352" y="584"/>
                    </a:lnTo>
                    <a:lnTo>
                      <a:pt x="346" y="579"/>
                    </a:lnTo>
                    <a:lnTo>
                      <a:pt x="340" y="575"/>
                    </a:lnTo>
                    <a:lnTo>
                      <a:pt x="333" y="566"/>
                    </a:lnTo>
                    <a:lnTo>
                      <a:pt x="329" y="555"/>
                    </a:lnTo>
                    <a:lnTo>
                      <a:pt x="320" y="551"/>
                    </a:lnTo>
                    <a:lnTo>
                      <a:pt x="311" y="550"/>
                    </a:lnTo>
                    <a:lnTo>
                      <a:pt x="308" y="554"/>
                    </a:lnTo>
                    <a:lnTo>
                      <a:pt x="305" y="556"/>
                    </a:lnTo>
                    <a:lnTo>
                      <a:pt x="301" y="558"/>
                    </a:lnTo>
                    <a:lnTo>
                      <a:pt x="294" y="562"/>
                    </a:lnTo>
                    <a:lnTo>
                      <a:pt x="286" y="567"/>
                    </a:lnTo>
                    <a:lnTo>
                      <a:pt x="260" y="562"/>
                    </a:lnTo>
                    <a:lnTo>
                      <a:pt x="250" y="567"/>
                    </a:lnTo>
                    <a:lnTo>
                      <a:pt x="251" y="575"/>
                    </a:lnTo>
                    <a:lnTo>
                      <a:pt x="252" y="574"/>
                    </a:lnTo>
                    <a:lnTo>
                      <a:pt x="252" y="583"/>
                    </a:lnTo>
                    <a:lnTo>
                      <a:pt x="240" y="591"/>
                    </a:lnTo>
                    <a:lnTo>
                      <a:pt x="227" y="594"/>
                    </a:lnTo>
                    <a:lnTo>
                      <a:pt x="212" y="616"/>
                    </a:lnTo>
                    <a:lnTo>
                      <a:pt x="214" y="619"/>
                    </a:lnTo>
                    <a:lnTo>
                      <a:pt x="215" y="623"/>
                    </a:lnTo>
                    <a:lnTo>
                      <a:pt x="217" y="627"/>
                    </a:lnTo>
                    <a:lnTo>
                      <a:pt x="213" y="629"/>
                    </a:lnTo>
                    <a:lnTo>
                      <a:pt x="211" y="632"/>
                    </a:lnTo>
                    <a:lnTo>
                      <a:pt x="208" y="636"/>
                    </a:lnTo>
                    <a:lnTo>
                      <a:pt x="205" y="640"/>
                    </a:lnTo>
                    <a:lnTo>
                      <a:pt x="201" y="642"/>
                    </a:lnTo>
                    <a:lnTo>
                      <a:pt x="198" y="644"/>
                    </a:lnTo>
                    <a:lnTo>
                      <a:pt x="195" y="648"/>
                    </a:lnTo>
                    <a:lnTo>
                      <a:pt x="192" y="652"/>
                    </a:lnTo>
                    <a:lnTo>
                      <a:pt x="180" y="653"/>
                    </a:lnTo>
                    <a:lnTo>
                      <a:pt x="168" y="652"/>
                    </a:lnTo>
                    <a:lnTo>
                      <a:pt x="163" y="655"/>
                    </a:lnTo>
                    <a:lnTo>
                      <a:pt x="157" y="659"/>
                    </a:lnTo>
                    <a:lnTo>
                      <a:pt x="152" y="662"/>
                    </a:lnTo>
                    <a:lnTo>
                      <a:pt x="151" y="662"/>
                    </a:lnTo>
                    <a:lnTo>
                      <a:pt x="149" y="662"/>
                    </a:lnTo>
                    <a:lnTo>
                      <a:pt x="145" y="656"/>
                    </a:lnTo>
                    <a:lnTo>
                      <a:pt x="142" y="652"/>
                    </a:lnTo>
                    <a:lnTo>
                      <a:pt x="139" y="647"/>
                    </a:lnTo>
                    <a:lnTo>
                      <a:pt x="130" y="645"/>
                    </a:lnTo>
                    <a:lnTo>
                      <a:pt x="130" y="648"/>
                    </a:lnTo>
                    <a:lnTo>
                      <a:pt x="121" y="648"/>
                    </a:lnTo>
                    <a:lnTo>
                      <a:pt x="114" y="649"/>
                    </a:lnTo>
                    <a:lnTo>
                      <a:pt x="117" y="639"/>
                    </a:lnTo>
                    <a:lnTo>
                      <a:pt x="117" y="629"/>
                    </a:lnTo>
                    <a:lnTo>
                      <a:pt x="109" y="627"/>
                    </a:lnTo>
                    <a:lnTo>
                      <a:pt x="114" y="615"/>
                    </a:lnTo>
                    <a:lnTo>
                      <a:pt x="119" y="603"/>
                    </a:lnTo>
                    <a:lnTo>
                      <a:pt x="121" y="591"/>
                    </a:lnTo>
                    <a:lnTo>
                      <a:pt x="119" y="590"/>
                    </a:lnTo>
                    <a:lnTo>
                      <a:pt x="119" y="586"/>
                    </a:lnTo>
                    <a:lnTo>
                      <a:pt x="120" y="582"/>
                    </a:lnTo>
                    <a:lnTo>
                      <a:pt x="120" y="579"/>
                    </a:lnTo>
                    <a:lnTo>
                      <a:pt x="120" y="575"/>
                    </a:lnTo>
                    <a:lnTo>
                      <a:pt x="119" y="571"/>
                    </a:lnTo>
                    <a:lnTo>
                      <a:pt x="118" y="568"/>
                    </a:lnTo>
                    <a:lnTo>
                      <a:pt x="117" y="563"/>
                    </a:lnTo>
                    <a:lnTo>
                      <a:pt x="120" y="562"/>
                    </a:lnTo>
                    <a:lnTo>
                      <a:pt x="123" y="561"/>
                    </a:lnTo>
                    <a:lnTo>
                      <a:pt x="126" y="560"/>
                    </a:lnTo>
                    <a:lnTo>
                      <a:pt x="128" y="559"/>
                    </a:lnTo>
                    <a:lnTo>
                      <a:pt x="130" y="557"/>
                    </a:lnTo>
                    <a:lnTo>
                      <a:pt x="132" y="556"/>
                    </a:lnTo>
                    <a:lnTo>
                      <a:pt x="134" y="556"/>
                    </a:lnTo>
                    <a:lnTo>
                      <a:pt x="150" y="557"/>
                    </a:lnTo>
                    <a:lnTo>
                      <a:pt x="165" y="558"/>
                    </a:lnTo>
                    <a:lnTo>
                      <a:pt x="180" y="560"/>
                    </a:lnTo>
                    <a:lnTo>
                      <a:pt x="196" y="562"/>
                    </a:lnTo>
                    <a:lnTo>
                      <a:pt x="198" y="561"/>
                    </a:lnTo>
                    <a:lnTo>
                      <a:pt x="199" y="560"/>
                    </a:lnTo>
                    <a:lnTo>
                      <a:pt x="200" y="559"/>
                    </a:lnTo>
                    <a:lnTo>
                      <a:pt x="201" y="550"/>
                    </a:lnTo>
                    <a:lnTo>
                      <a:pt x="202" y="542"/>
                    </a:lnTo>
                    <a:lnTo>
                      <a:pt x="207" y="534"/>
                    </a:lnTo>
                    <a:lnTo>
                      <a:pt x="205" y="532"/>
                    </a:lnTo>
                    <a:lnTo>
                      <a:pt x="204" y="528"/>
                    </a:lnTo>
                    <a:lnTo>
                      <a:pt x="204" y="526"/>
                    </a:lnTo>
                    <a:lnTo>
                      <a:pt x="203" y="524"/>
                    </a:lnTo>
                    <a:lnTo>
                      <a:pt x="197" y="519"/>
                    </a:lnTo>
                    <a:lnTo>
                      <a:pt x="196" y="511"/>
                    </a:lnTo>
                    <a:lnTo>
                      <a:pt x="185" y="504"/>
                    </a:lnTo>
                    <a:lnTo>
                      <a:pt x="174" y="499"/>
                    </a:lnTo>
                    <a:lnTo>
                      <a:pt x="175" y="498"/>
                    </a:lnTo>
                    <a:lnTo>
                      <a:pt x="175" y="496"/>
                    </a:lnTo>
                    <a:lnTo>
                      <a:pt x="175" y="493"/>
                    </a:lnTo>
                    <a:lnTo>
                      <a:pt x="174" y="491"/>
                    </a:lnTo>
                    <a:lnTo>
                      <a:pt x="177" y="491"/>
                    </a:lnTo>
                    <a:lnTo>
                      <a:pt x="181" y="490"/>
                    </a:lnTo>
                    <a:lnTo>
                      <a:pt x="186" y="489"/>
                    </a:lnTo>
                    <a:lnTo>
                      <a:pt x="190" y="488"/>
                    </a:lnTo>
                    <a:lnTo>
                      <a:pt x="192" y="490"/>
                    </a:lnTo>
                    <a:lnTo>
                      <a:pt x="195" y="491"/>
                    </a:lnTo>
                    <a:lnTo>
                      <a:pt x="198" y="491"/>
                    </a:lnTo>
                    <a:lnTo>
                      <a:pt x="201" y="491"/>
                    </a:lnTo>
                    <a:lnTo>
                      <a:pt x="204" y="492"/>
                    </a:lnTo>
                    <a:lnTo>
                      <a:pt x="203" y="484"/>
                    </a:lnTo>
                    <a:lnTo>
                      <a:pt x="202" y="476"/>
                    </a:lnTo>
                    <a:lnTo>
                      <a:pt x="204" y="477"/>
                    </a:lnTo>
                    <a:lnTo>
                      <a:pt x="208" y="477"/>
                    </a:lnTo>
                    <a:lnTo>
                      <a:pt x="210" y="479"/>
                    </a:lnTo>
                    <a:lnTo>
                      <a:pt x="213" y="481"/>
                    </a:lnTo>
                    <a:lnTo>
                      <a:pt x="216" y="483"/>
                    </a:lnTo>
                    <a:lnTo>
                      <a:pt x="221" y="481"/>
                    </a:lnTo>
                    <a:lnTo>
                      <a:pt x="223" y="478"/>
                    </a:lnTo>
                    <a:lnTo>
                      <a:pt x="225" y="477"/>
                    </a:lnTo>
                    <a:lnTo>
                      <a:pt x="228" y="475"/>
                    </a:lnTo>
                    <a:lnTo>
                      <a:pt x="232" y="475"/>
                    </a:lnTo>
                    <a:lnTo>
                      <a:pt x="235" y="474"/>
                    </a:lnTo>
                    <a:lnTo>
                      <a:pt x="237" y="471"/>
                    </a:lnTo>
                    <a:lnTo>
                      <a:pt x="239" y="466"/>
                    </a:lnTo>
                    <a:lnTo>
                      <a:pt x="239" y="462"/>
                    </a:lnTo>
                    <a:lnTo>
                      <a:pt x="242" y="460"/>
                    </a:lnTo>
                    <a:lnTo>
                      <a:pt x="244" y="458"/>
                    </a:lnTo>
                    <a:lnTo>
                      <a:pt x="246" y="458"/>
                    </a:lnTo>
                    <a:lnTo>
                      <a:pt x="248" y="457"/>
                    </a:lnTo>
                    <a:lnTo>
                      <a:pt x="250" y="457"/>
                    </a:lnTo>
                    <a:lnTo>
                      <a:pt x="255" y="456"/>
                    </a:lnTo>
                    <a:lnTo>
                      <a:pt x="260" y="455"/>
                    </a:lnTo>
                    <a:lnTo>
                      <a:pt x="261" y="453"/>
                    </a:lnTo>
                    <a:lnTo>
                      <a:pt x="263" y="450"/>
                    </a:lnTo>
                    <a:lnTo>
                      <a:pt x="266" y="448"/>
                    </a:lnTo>
                    <a:lnTo>
                      <a:pt x="268" y="445"/>
                    </a:lnTo>
                    <a:lnTo>
                      <a:pt x="270" y="443"/>
                    </a:lnTo>
                    <a:lnTo>
                      <a:pt x="272" y="440"/>
                    </a:lnTo>
                    <a:lnTo>
                      <a:pt x="273" y="436"/>
                    </a:lnTo>
                    <a:lnTo>
                      <a:pt x="274" y="432"/>
                    </a:lnTo>
                    <a:lnTo>
                      <a:pt x="279" y="438"/>
                    </a:lnTo>
                    <a:lnTo>
                      <a:pt x="279" y="440"/>
                    </a:lnTo>
                    <a:lnTo>
                      <a:pt x="278" y="442"/>
                    </a:lnTo>
                    <a:lnTo>
                      <a:pt x="284" y="440"/>
                    </a:lnTo>
                    <a:lnTo>
                      <a:pt x="280" y="434"/>
                    </a:lnTo>
                    <a:lnTo>
                      <a:pt x="284" y="431"/>
                    </a:lnTo>
                    <a:lnTo>
                      <a:pt x="290" y="429"/>
                    </a:lnTo>
                    <a:lnTo>
                      <a:pt x="295" y="429"/>
                    </a:lnTo>
                    <a:lnTo>
                      <a:pt x="296" y="430"/>
                    </a:lnTo>
                    <a:lnTo>
                      <a:pt x="296" y="431"/>
                    </a:lnTo>
                    <a:lnTo>
                      <a:pt x="297" y="429"/>
                    </a:lnTo>
                    <a:lnTo>
                      <a:pt x="298" y="428"/>
                    </a:lnTo>
                    <a:lnTo>
                      <a:pt x="299" y="426"/>
                    </a:lnTo>
                    <a:lnTo>
                      <a:pt x="311" y="428"/>
                    </a:lnTo>
                    <a:lnTo>
                      <a:pt x="316" y="423"/>
                    </a:lnTo>
                    <a:lnTo>
                      <a:pt x="316" y="417"/>
                    </a:lnTo>
                    <a:lnTo>
                      <a:pt x="315" y="410"/>
                    </a:lnTo>
                    <a:lnTo>
                      <a:pt x="314" y="403"/>
                    </a:lnTo>
                    <a:lnTo>
                      <a:pt x="313" y="403"/>
                    </a:lnTo>
                    <a:lnTo>
                      <a:pt x="310" y="403"/>
                    </a:lnTo>
                    <a:lnTo>
                      <a:pt x="308" y="403"/>
                    </a:lnTo>
                    <a:lnTo>
                      <a:pt x="310" y="397"/>
                    </a:lnTo>
                    <a:lnTo>
                      <a:pt x="309" y="395"/>
                    </a:lnTo>
                    <a:lnTo>
                      <a:pt x="309" y="392"/>
                    </a:lnTo>
                    <a:lnTo>
                      <a:pt x="309" y="388"/>
                    </a:lnTo>
                    <a:lnTo>
                      <a:pt x="309" y="386"/>
                    </a:lnTo>
                    <a:lnTo>
                      <a:pt x="311" y="384"/>
                    </a:lnTo>
                    <a:lnTo>
                      <a:pt x="314" y="383"/>
                    </a:lnTo>
                    <a:lnTo>
                      <a:pt x="320" y="381"/>
                    </a:lnTo>
                    <a:lnTo>
                      <a:pt x="327" y="376"/>
                    </a:lnTo>
                    <a:lnTo>
                      <a:pt x="333" y="373"/>
                    </a:lnTo>
                    <a:lnTo>
                      <a:pt x="332" y="382"/>
                    </a:lnTo>
                    <a:lnTo>
                      <a:pt x="331" y="390"/>
                    </a:lnTo>
                    <a:lnTo>
                      <a:pt x="333" y="390"/>
                    </a:lnTo>
                    <a:lnTo>
                      <a:pt x="337" y="390"/>
                    </a:lnTo>
                    <a:lnTo>
                      <a:pt x="338" y="391"/>
                    </a:lnTo>
                    <a:lnTo>
                      <a:pt x="334" y="393"/>
                    </a:lnTo>
                    <a:lnTo>
                      <a:pt x="331" y="396"/>
                    </a:lnTo>
                    <a:lnTo>
                      <a:pt x="328" y="399"/>
                    </a:lnTo>
                    <a:lnTo>
                      <a:pt x="335" y="402"/>
                    </a:lnTo>
                    <a:lnTo>
                      <a:pt x="335" y="404"/>
                    </a:lnTo>
                    <a:lnTo>
                      <a:pt x="335" y="406"/>
                    </a:lnTo>
                    <a:lnTo>
                      <a:pt x="342" y="410"/>
                    </a:lnTo>
                    <a:lnTo>
                      <a:pt x="343" y="410"/>
                    </a:lnTo>
                    <a:lnTo>
                      <a:pt x="345" y="410"/>
                    </a:lnTo>
                    <a:lnTo>
                      <a:pt x="345" y="408"/>
                    </a:lnTo>
                    <a:lnTo>
                      <a:pt x="345" y="407"/>
                    </a:lnTo>
                    <a:lnTo>
                      <a:pt x="343" y="407"/>
                    </a:lnTo>
                    <a:lnTo>
                      <a:pt x="341" y="407"/>
                    </a:lnTo>
                    <a:lnTo>
                      <a:pt x="340" y="406"/>
                    </a:lnTo>
                    <a:lnTo>
                      <a:pt x="338" y="399"/>
                    </a:lnTo>
                    <a:lnTo>
                      <a:pt x="343" y="397"/>
                    </a:lnTo>
                    <a:lnTo>
                      <a:pt x="344" y="398"/>
                    </a:lnTo>
                    <a:lnTo>
                      <a:pt x="345" y="398"/>
                    </a:lnTo>
                    <a:lnTo>
                      <a:pt x="346" y="399"/>
                    </a:lnTo>
                    <a:lnTo>
                      <a:pt x="348" y="397"/>
                    </a:lnTo>
                    <a:lnTo>
                      <a:pt x="348" y="395"/>
                    </a:lnTo>
                    <a:lnTo>
                      <a:pt x="349" y="395"/>
                    </a:lnTo>
                    <a:lnTo>
                      <a:pt x="351" y="395"/>
                    </a:lnTo>
                    <a:lnTo>
                      <a:pt x="353" y="395"/>
                    </a:lnTo>
                    <a:lnTo>
                      <a:pt x="356" y="388"/>
                    </a:lnTo>
                    <a:lnTo>
                      <a:pt x="349" y="379"/>
                    </a:lnTo>
                    <a:lnTo>
                      <a:pt x="342" y="369"/>
                    </a:lnTo>
                    <a:lnTo>
                      <a:pt x="340" y="363"/>
                    </a:lnTo>
                    <a:lnTo>
                      <a:pt x="339" y="357"/>
                    </a:lnTo>
                    <a:lnTo>
                      <a:pt x="338" y="356"/>
                    </a:lnTo>
                    <a:lnTo>
                      <a:pt x="335" y="355"/>
                    </a:lnTo>
                    <a:lnTo>
                      <a:pt x="334" y="353"/>
                    </a:lnTo>
                    <a:lnTo>
                      <a:pt x="327" y="359"/>
                    </a:lnTo>
                    <a:lnTo>
                      <a:pt x="317" y="366"/>
                    </a:lnTo>
                    <a:lnTo>
                      <a:pt x="308" y="369"/>
                    </a:lnTo>
                    <a:lnTo>
                      <a:pt x="297" y="370"/>
                    </a:lnTo>
                    <a:lnTo>
                      <a:pt x="293" y="368"/>
                    </a:lnTo>
                    <a:lnTo>
                      <a:pt x="287" y="364"/>
                    </a:lnTo>
                    <a:lnTo>
                      <a:pt x="283" y="362"/>
                    </a:lnTo>
                    <a:lnTo>
                      <a:pt x="290" y="358"/>
                    </a:lnTo>
                    <a:lnTo>
                      <a:pt x="288" y="356"/>
                    </a:lnTo>
                    <a:lnTo>
                      <a:pt x="288" y="352"/>
                    </a:lnTo>
                    <a:lnTo>
                      <a:pt x="282" y="357"/>
                    </a:lnTo>
                    <a:lnTo>
                      <a:pt x="281" y="353"/>
                    </a:lnTo>
                    <a:lnTo>
                      <a:pt x="281" y="351"/>
                    </a:lnTo>
                    <a:lnTo>
                      <a:pt x="282" y="348"/>
                    </a:lnTo>
                    <a:lnTo>
                      <a:pt x="284" y="346"/>
                    </a:lnTo>
                    <a:lnTo>
                      <a:pt x="285" y="344"/>
                    </a:lnTo>
                    <a:lnTo>
                      <a:pt x="283" y="343"/>
                    </a:lnTo>
                    <a:lnTo>
                      <a:pt x="282" y="343"/>
                    </a:lnTo>
                    <a:lnTo>
                      <a:pt x="282" y="331"/>
                    </a:lnTo>
                    <a:lnTo>
                      <a:pt x="282" y="319"/>
                    </a:lnTo>
                    <a:lnTo>
                      <a:pt x="283" y="319"/>
                    </a:lnTo>
                    <a:lnTo>
                      <a:pt x="284" y="317"/>
                    </a:lnTo>
                    <a:lnTo>
                      <a:pt x="284" y="316"/>
                    </a:lnTo>
                    <a:lnTo>
                      <a:pt x="284" y="314"/>
                    </a:lnTo>
                    <a:lnTo>
                      <a:pt x="294" y="312"/>
                    </a:lnTo>
                    <a:lnTo>
                      <a:pt x="305" y="310"/>
                    </a:lnTo>
                    <a:lnTo>
                      <a:pt x="301" y="304"/>
                    </a:lnTo>
                    <a:lnTo>
                      <a:pt x="310" y="306"/>
                    </a:lnTo>
                    <a:lnTo>
                      <a:pt x="310" y="304"/>
                    </a:lnTo>
                    <a:lnTo>
                      <a:pt x="310" y="302"/>
                    </a:lnTo>
                    <a:lnTo>
                      <a:pt x="310" y="300"/>
                    </a:lnTo>
                    <a:lnTo>
                      <a:pt x="311" y="301"/>
                    </a:lnTo>
                    <a:lnTo>
                      <a:pt x="313" y="303"/>
                    </a:lnTo>
                    <a:lnTo>
                      <a:pt x="314" y="305"/>
                    </a:lnTo>
                    <a:lnTo>
                      <a:pt x="317" y="299"/>
                    </a:lnTo>
                    <a:lnTo>
                      <a:pt x="323" y="300"/>
                    </a:lnTo>
                    <a:lnTo>
                      <a:pt x="328" y="297"/>
                    </a:lnTo>
                    <a:lnTo>
                      <a:pt x="332" y="292"/>
                    </a:lnTo>
                    <a:lnTo>
                      <a:pt x="338" y="289"/>
                    </a:lnTo>
                    <a:lnTo>
                      <a:pt x="339" y="289"/>
                    </a:lnTo>
                    <a:lnTo>
                      <a:pt x="340" y="290"/>
                    </a:lnTo>
                    <a:lnTo>
                      <a:pt x="341" y="291"/>
                    </a:lnTo>
                    <a:lnTo>
                      <a:pt x="340" y="286"/>
                    </a:lnTo>
                    <a:lnTo>
                      <a:pt x="344" y="284"/>
                    </a:lnTo>
                    <a:lnTo>
                      <a:pt x="348" y="280"/>
                    </a:lnTo>
                    <a:lnTo>
                      <a:pt x="350" y="277"/>
                    </a:lnTo>
                    <a:lnTo>
                      <a:pt x="353" y="274"/>
                    </a:lnTo>
                    <a:lnTo>
                      <a:pt x="353" y="271"/>
                    </a:lnTo>
                    <a:lnTo>
                      <a:pt x="354" y="268"/>
                    </a:lnTo>
                    <a:lnTo>
                      <a:pt x="355" y="266"/>
                    </a:lnTo>
                    <a:lnTo>
                      <a:pt x="357" y="265"/>
                    </a:lnTo>
                    <a:lnTo>
                      <a:pt x="360" y="264"/>
                    </a:lnTo>
                    <a:lnTo>
                      <a:pt x="360" y="263"/>
                    </a:lnTo>
                    <a:lnTo>
                      <a:pt x="361" y="263"/>
                    </a:lnTo>
                    <a:lnTo>
                      <a:pt x="361" y="262"/>
                    </a:lnTo>
                    <a:lnTo>
                      <a:pt x="363" y="262"/>
                    </a:lnTo>
                    <a:lnTo>
                      <a:pt x="365" y="259"/>
                    </a:lnTo>
                    <a:lnTo>
                      <a:pt x="368" y="258"/>
                    </a:lnTo>
                    <a:lnTo>
                      <a:pt x="370" y="251"/>
                    </a:lnTo>
                    <a:lnTo>
                      <a:pt x="374" y="249"/>
                    </a:lnTo>
                    <a:lnTo>
                      <a:pt x="376" y="247"/>
                    </a:lnTo>
                    <a:lnTo>
                      <a:pt x="379" y="245"/>
                    </a:lnTo>
                    <a:lnTo>
                      <a:pt x="379" y="244"/>
                    </a:lnTo>
                    <a:lnTo>
                      <a:pt x="357" y="247"/>
                    </a:lnTo>
                    <a:lnTo>
                      <a:pt x="361" y="245"/>
                    </a:lnTo>
                    <a:lnTo>
                      <a:pt x="363" y="244"/>
                    </a:lnTo>
                    <a:lnTo>
                      <a:pt x="366" y="243"/>
                    </a:lnTo>
                    <a:lnTo>
                      <a:pt x="369" y="242"/>
                    </a:lnTo>
                    <a:lnTo>
                      <a:pt x="373" y="242"/>
                    </a:lnTo>
                    <a:lnTo>
                      <a:pt x="370" y="241"/>
                    </a:lnTo>
                    <a:lnTo>
                      <a:pt x="368" y="241"/>
                    </a:lnTo>
                    <a:lnTo>
                      <a:pt x="366" y="241"/>
                    </a:lnTo>
                    <a:lnTo>
                      <a:pt x="373" y="235"/>
                    </a:lnTo>
                    <a:lnTo>
                      <a:pt x="374" y="235"/>
                    </a:lnTo>
                    <a:lnTo>
                      <a:pt x="376" y="236"/>
                    </a:lnTo>
                    <a:lnTo>
                      <a:pt x="381" y="231"/>
                    </a:lnTo>
                    <a:lnTo>
                      <a:pt x="380" y="236"/>
                    </a:lnTo>
                    <a:lnTo>
                      <a:pt x="391" y="239"/>
                    </a:lnTo>
                    <a:lnTo>
                      <a:pt x="392" y="238"/>
                    </a:lnTo>
                    <a:lnTo>
                      <a:pt x="392" y="236"/>
                    </a:lnTo>
                    <a:lnTo>
                      <a:pt x="392" y="235"/>
                    </a:lnTo>
                    <a:lnTo>
                      <a:pt x="391" y="234"/>
                    </a:lnTo>
                    <a:lnTo>
                      <a:pt x="390" y="233"/>
                    </a:lnTo>
                    <a:lnTo>
                      <a:pt x="390" y="231"/>
                    </a:lnTo>
                    <a:lnTo>
                      <a:pt x="394" y="228"/>
                    </a:lnTo>
                    <a:lnTo>
                      <a:pt x="400" y="226"/>
                    </a:lnTo>
                    <a:lnTo>
                      <a:pt x="405" y="222"/>
                    </a:lnTo>
                    <a:lnTo>
                      <a:pt x="408" y="221"/>
                    </a:lnTo>
                    <a:lnTo>
                      <a:pt x="409" y="222"/>
                    </a:lnTo>
                    <a:lnTo>
                      <a:pt x="411" y="223"/>
                    </a:lnTo>
                    <a:lnTo>
                      <a:pt x="412" y="224"/>
                    </a:lnTo>
                    <a:lnTo>
                      <a:pt x="420" y="224"/>
                    </a:lnTo>
                    <a:lnTo>
                      <a:pt x="426" y="221"/>
                    </a:lnTo>
                    <a:lnTo>
                      <a:pt x="425" y="220"/>
                    </a:lnTo>
                    <a:lnTo>
                      <a:pt x="424" y="218"/>
                    </a:lnTo>
                    <a:lnTo>
                      <a:pt x="429" y="217"/>
                    </a:lnTo>
                    <a:lnTo>
                      <a:pt x="434" y="216"/>
                    </a:lnTo>
                    <a:lnTo>
                      <a:pt x="438" y="215"/>
                    </a:lnTo>
                    <a:lnTo>
                      <a:pt x="436" y="214"/>
                    </a:lnTo>
                    <a:lnTo>
                      <a:pt x="434" y="214"/>
                    </a:lnTo>
                    <a:lnTo>
                      <a:pt x="432" y="212"/>
                    </a:lnTo>
                    <a:lnTo>
                      <a:pt x="436" y="210"/>
                    </a:lnTo>
                    <a:lnTo>
                      <a:pt x="441" y="208"/>
                    </a:lnTo>
                    <a:lnTo>
                      <a:pt x="441" y="209"/>
                    </a:lnTo>
                    <a:lnTo>
                      <a:pt x="441" y="211"/>
                    </a:lnTo>
                    <a:lnTo>
                      <a:pt x="449" y="211"/>
                    </a:lnTo>
                    <a:lnTo>
                      <a:pt x="451" y="206"/>
                    </a:lnTo>
                    <a:lnTo>
                      <a:pt x="456" y="208"/>
                    </a:lnTo>
                    <a:lnTo>
                      <a:pt x="457" y="206"/>
                    </a:lnTo>
                    <a:lnTo>
                      <a:pt x="458" y="205"/>
                    </a:lnTo>
                    <a:lnTo>
                      <a:pt x="460" y="205"/>
                    </a:lnTo>
                    <a:lnTo>
                      <a:pt x="461" y="204"/>
                    </a:lnTo>
                    <a:lnTo>
                      <a:pt x="463" y="204"/>
                    </a:lnTo>
                    <a:lnTo>
                      <a:pt x="462" y="207"/>
                    </a:lnTo>
                    <a:lnTo>
                      <a:pt x="460" y="210"/>
                    </a:lnTo>
                    <a:lnTo>
                      <a:pt x="458" y="212"/>
                    </a:lnTo>
                    <a:lnTo>
                      <a:pt x="458" y="215"/>
                    </a:lnTo>
                    <a:lnTo>
                      <a:pt x="457" y="218"/>
                    </a:lnTo>
                    <a:lnTo>
                      <a:pt x="469" y="208"/>
                    </a:lnTo>
                    <a:lnTo>
                      <a:pt x="469" y="209"/>
                    </a:lnTo>
                    <a:lnTo>
                      <a:pt x="469" y="211"/>
                    </a:lnTo>
                    <a:lnTo>
                      <a:pt x="469" y="214"/>
                    </a:lnTo>
                    <a:lnTo>
                      <a:pt x="470" y="214"/>
                    </a:lnTo>
                    <a:lnTo>
                      <a:pt x="472" y="214"/>
                    </a:lnTo>
                    <a:lnTo>
                      <a:pt x="472" y="210"/>
                    </a:lnTo>
                    <a:lnTo>
                      <a:pt x="473" y="208"/>
                    </a:lnTo>
                    <a:lnTo>
                      <a:pt x="475" y="206"/>
                    </a:lnTo>
                    <a:lnTo>
                      <a:pt x="482" y="206"/>
                    </a:lnTo>
                    <a:lnTo>
                      <a:pt x="483" y="208"/>
                    </a:lnTo>
                    <a:lnTo>
                      <a:pt x="484" y="211"/>
                    </a:lnTo>
                    <a:lnTo>
                      <a:pt x="485" y="214"/>
                    </a:lnTo>
                    <a:lnTo>
                      <a:pt x="486" y="211"/>
                    </a:lnTo>
                    <a:lnTo>
                      <a:pt x="486" y="210"/>
                    </a:lnTo>
                    <a:lnTo>
                      <a:pt x="507" y="215"/>
                    </a:lnTo>
                    <a:lnTo>
                      <a:pt x="499" y="223"/>
                    </a:lnTo>
                    <a:lnTo>
                      <a:pt x="503" y="222"/>
                    </a:lnTo>
                    <a:lnTo>
                      <a:pt x="507" y="222"/>
                    </a:lnTo>
                    <a:lnTo>
                      <a:pt x="510" y="223"/>
                    </a:lnTo>
                    <a:lnTo>
                      <a:pt x="514" y="222"/>
                    </a:lnTo>
                    <a:lnTo>
                      <a:pt x="517" y="221"/>
                    </a:lnTo>
                    <a:lnTo>
                      <a:pt x="520" y="220"/>
                    </a:lnTo>
                    <a:lnTo>
                      <a:pt x="525" y="219"/>
                    </a:lnTo>
                    <a:lnTo>
                      <a:pt x="525" y="221"/>
                    </a:lnTo>
                    <a:lnTo>
                      <a:pt x="525" y="223"/>
                    </a:lnTo>
                    <a:lnTo>
                      <a:pt x="525" y="224"/>
                    </a:lnTo>
                    <a:lnTo>
                      <a:pt x="537" y="224"/>
                    </a:lnTo>
                    <a:lnTo>
                      <a:pt x="543" y="224"/>
                    </a:lnTo>
                    <a:lnTo>
                      <a:pt x="551" y="224"/>
                    </a:lnTo>
                    <a:lnTo>
                      <a:pt x="557" y="226"/>
                    </a:lnTo>
                    <a:lnTo>
                      <a:pt x="581" y="234"/>
                    </a:lnTo>
                    <a:lnTo>
                      <a:pt x="585" y="236"/>
                    </a:lnTo>
                    <a:lnTo>
                      <a:pt x="587" y="240"/>
                    </a:lnTo>
                    <a:lnTo>
                      <a:pt x="590" y="243"/>
                    </a:lnTo>
                    <a:lnTo>
                      <a:pt x="591" y="246"/>
                    </a:lnTo>
                    <a:lnTo>
                      <a:pt x="592" y="251"/>
                    </a:lnTo>
                    <a:lnTo>
                      <a:pt x="585" y="262"/>
                    </a:lnTo>
                    <a:lnTo>
                      <a:pt x="575" y="271"/>
                    </a:lnTo>
                    <a:lnTo>
                      <a:pt x="535" y="268"/>
                    </a:lnTo>
                    <a:lnTo>
                      <a:pt x="550" y="278"/>
                    </a:lnTo>
                    <a:lnTo>
                      <a:pt x="550" y="285"/>
                    </a:lnTo>
                    <a:lnTo>
                      <a:pt x="552" y="290"/>
                    </a:lnTo>
                    <a:lnTo>
                      <a:pt x="555" y="297"/>
                    </a:lnTo>
                    <a:lnTo>
                      <a:pt x="561" y="300"/>
                    </a:lnTo>
                    <a:lnTo>
                      <a:pt x="564" y="302"/>
                    </a:lnTo>
                    <a:lnTo>
                      <a:pt x="568" y="303"/>
                    </a:lnTo>
                    <a:lnTo>
                      <a:pt x="573" y="305"/>
                    </a:lnTo>
                    <a:lnTo>
                      <a:pt x="576" y="306"/>
                    </a:lnTo>
                    <a:lnTo>
                      <a:pt x="578" y="304"/>
                    </a:lnTo>
                    <a:lnTo>
                      <a:pt x="579" y="301"/>
                    </a:lnTo>
                    <a:lnTo>
                      <a:pt x="576" y="299"/>
                    </a:lnTo>
                    <a:lnTo>
                      <a:pt x="573" y="299"/>
                    </a:lnTo>
                    <a:lnTo>
                      <a:pt x="569" y="298"/>
                    </a:lnTo>
                    <a:lnTo>
                      <a:pt x="568" y="297"/>
                    </a:lnTo>
                    <a:lnTo>
                      <a:pt x="566" y="296"/>
                    </a:lnTo>
                    <a:lnTo>
                      <a:pt x="565" y="293"/>
                    </a:lnTo>
                    <a:lnTo>
                      <a:pt x="564" y="291"/>
                    </a:lnTo>
                    <a:lnTo>
                      <a:pt x="564" y="289"/>
                    </a:lnTo>
                    <a:lnTo>
                      <a:pt x="565" y="288"/>
                    </a:lnTo>
                    <a:lnTo>
                      <a:pt x="567" y="287"/>
                    </a:lnTo>
                    <a:lnTo>
                      <a:pt x="569" y="288"/>
                    </a:lnTo>
                    <a:lnTo>
                      <a:pt x="572" y="289"/>
                    </a:lnTo>
                    <a:lnTo>
                      <a:pt x="574" y="290"/>
                    </a:lnTo>
                    <a:lnTo>
                      <a:pt x="578" y="291"/>
                    </a:lnTo>
                    <a:lnTo>
                      <a:pt x="582" y="292"/>
                    </a:lnTo>
                    <a:lnTo>
                      <a:pt x="587" y="294"/>
                    </a:lnTo>
                    <a:lnTo>
                      <a:pt x="588" y="293"/>
                    </a:lnTo>
                    <a:lnTo>
                      <a:pt x="590" y="293"/>
                    </a:lnTo>
                    <a:lnTo>
                      <a:pt x="591" y="293"/>
                    </a:lnTo>
                    <a:lnTo>
                      <a:pt x="593" y="292"/>
                    </a:lnTo>
                    <a:lnTo>
                      <a:pt x="593" y="291"/>
                    </a:lnTo>
                    <a:lnTo>
                      <a:pt x="593" y="290"/>
                    </a:lnTo>
                    <a:lnTo>
                      <a:pt x="590" y="287"/>
                    </a:lnTo>
                    <a:lnTo>
                      <a:pt x="587" y="285"/>
                    </a:lnTo>
                    <a:lnTo>
                      <a:pt x="585" y="281"/>
                    </a:lnTo>
                    <a:lnTo>
                      <a:pt x="582" y="278"/>
                    </a:lnTo>
                    <a:lnTo>
                      <a:pt x="592" y="268"/>
                    </a:lnTo>
                    <a:lnTo>
                      <a:pt x="600" y="258"/>
                    </a:lnTo>
                    <a:lnTo>
                      <a:pt x="611" y="261"/>
                    </a:lnTo>
                    <a:lnTo>
                      <a:pt x="620" y="266"/>
                    </a:lnTo>
                    <a:lnTo>
                      <a:pt x="621" y="253"/>
                    </a:lnTo>
                    <a:lnTo>
                      <a:pt x="617" y="250"/>
                    </a:lnTo>
                    <a:lnTo>
                      <a:pt x="613" y="247"/>
                    </a:lnTo>
                    <a:lnTo>
                      <a:pt x="615" y="242"/>
                    </a:lnTo>
                    <a:lnTo>
                      <a:pt x="616" y="236"/>
                    </a:lnTo>
                    <a:lnTo>
                      <a:pt x="617" y="232"/>
                    </a:lnTo>
                    <a:lnTo>
                      <a:pt x="609" y="226"/>
                    </a:lnTo>
                    <a:lnTo>
                      <a:pt x="634" y="231"/>
                    </a:lnTo>
                    <a:lnTo>
                      <a:pt x="638" y="238"/>
                    </a:lnTo>
                    <a:lnTo>
                      <a:pt x="641" y="244"/>
                    </a:lnTo>
                    <a:lnTo>
                      <a:pt x="637" y="243"/>
                    </a:lnTo>
                    <a:lnTo>
                      <a:pt x="633" y="243"/>
                    </a:lnTo>
                    <a:lnTo>
                      <a:pt x="629" y="244"/>
                    </a:lnTo>
                    <a:lnTo>
                      <a:pt x="625" y="245"/>
                    </a:lnTo>
                    <a:lnTo>
                      <a:pt x="625" y="246"/>
                    </a:lnTo>
                    <a:lnTo>
                      <a:pt x="626" y="247"/>
                    </a:lnTo>
                    <a:lnTo>
                      <a:pt x="632" y="253"/>
                    </a:lnTo>
                    <a:lnTo>
                      <a:pt x="637" y="259"/>
                    </a:lnTo>
                    <a:lnTo>
                      <a:pt x="646" y="263"/>
                    </a:lnTo>
                    <a:lnTo>
                      <a:pt x="653" y="266"/>
                    </a:lnTo>
                    <a:lnTo>
                      <a:pt x="653" y="263"/>
                    </a:lnTo>
                    <a:lnTo>
                      <a:pt x="655" y="258"/>
                    </a:lnTo>
                    <a:lnTo>
                      <a:pt x="655" y="254"/>
                    </a:lnTo>
                    <a:lnTo>
                      <a:pt x="659" y="255"/>
                    </a:lnTo>
                    <a:lnTo>
                      <a:pt x="664" y="256"/>
                    </a:lnTo>
                    <a:lnTo>
                      <a:pt x="669" y="255"/>
                    </a:lnTo>
                    <a:lnTo>
                      <a:pt x="681" y="252"/>
                    </a:lnTo>
                    <a:lnTo>
                      <a:pt x="692" y="249"/>
                    </a:lnTo>
                    <a:lnTo>
                      <a:pt x="693" y="251"/>
                    </a:lnTo>
                    <a:lnTo>
                      <a:pt x="694" y="252"/>
                    </a:lnTo>
                    <a:lnTo>
                      <a:pt x="695" y="247"/>
                    </a:lnTo>
                    <a:lnTo>
                      <a:pt x="696" y="243"/>
                    </a:lnTo>
                    <a:lnTo>
                      <a:pt x="706" y="236"/>
                    </a:lnTo>
                    <a:lnTo>
                      <a:pt x="704" y="244"/>
                    </a:lnTo>
                    <a:lnTo>
                      <a:pt x="703" y="253"/>
                    </a:lnTo>
                    <a:lnTo>
                      <a:pt x="709" y="252"/>
                    </a:lnTo>
                    <a:lnTo>
                      <a:pt x="710" y="249"/>
                    </a:lnTo>
                    <a:lnTo>
                      <a:pt x="712" y="245"/>
                    </a:lnTo>
                    <a:lnTo>
                      <a:pt x="715" y="243"/>
                    </a:lnTo>
                    <a:lnTo>
                      <a:pt x="720" y="241"/>
                    </a:lnTo>
                    <a:lnTo>
                      <a:pt x="727" y="240"/>
                    </a:lnTo>
                    <a:lnTo>
                      <a:pt x="729" y="238"/>
                    </a:lnTo>
                    <a:lnTo>
                      <a:pt x="731" y="234"/>
                    </a:lnTo>
                    <a:lnTo>
                      <a:pt x="733" y="232"/>
                    </a:lnTo>
                    <a:lnTo>
                      <a:pt x="737" y="231"/>
                    </a:lnTo>
                    <a:lnTo>
                      <a:pt x="739" y="230"/>
                    </a:lnTo>
                    <a:lnTo>
                      <a:pt x="743" y="230"/>
                    </a:lnTo>
                    <a:lnTo>
                      <a:pt x="741" y="239"/>
                    </a:lnTo>
                    <a:lnTo>
                      <a:pt x="742" y="239"/>
                    </a:lnTo>
                    <a:lnTo>
                      <a:pt x="744" y="239"/>
                    </a:lnTo>
                    <a:lnTo>
                      <a:pt x="746" y="239"/>
                    </a:lnTo>
                    <a:lnTo>
                      <a:pt x="746" y="236"/>
                    </a:lnTo>
                    <a:lnTo>
                      <a:pt x="747" y="233"/>
                    </a:lnTo>
                    <a:lnTo>
                      <a:pt x="751" y="231"/>
                    </a:lnTo>
                    <a:lnTo>
                      <a:pt x="754" y="229"/>
                    </a:lnTo>
                    <a:lnTo>
                      <a:pt x="752" y="226"/>
                    </a:lnTo>
                    <a:lnTo>
                      <a:pt x="751" y="221"/>
                    </a:lnTo>
                    <a:lnTo>
                      <a:pt x="739" y="216"/>
                    </a:lnTo>
                    <a:lnTo>
                      <a:pt x="739" y="214"/>
                    </a:lnTo>
                    <a:lnTo>
                      <a:pt x="739" y="211"/>
                    </a:lnTo>
                    <a:lnTo>
                      <a:pt x="740" y="210"/>
                    </a:lnTo>
                    <a:lnTo>
                      <a:pt x="744" y="208"/>
                    </a:lnTo>
                    <a:lnTo>
                      <a:pt x="750" y="212"/>
                    </a:lnTo>
                    <a:lnTo>
                      <a:pt x="754" y="216"/>
                    </a:lnTo>
                    <a:lnTo>
                      <a:pt x="779" y="214"/>
                    </a:lnTo>
                    <a:lnTo>
                      <a:pt x="805" y="216"/>
                    </a:lnTo>
                    <a:lnTo>
                      <a:pt x="829" y="221"/>
                    </a:lnTo>
                    <a:lnTo>
                      <a:pt x="830" y="216"/>
                    </a:lnTo>
                    <a:lnTo>
                      <a:pt x="832" y="210"/>
                    </a:lnTo>
                    <a:lnTo>
                      <a:pt x="825" y="209"/>
                    </a:lnTo>
                    <a:lnTo>
                      <a:pt x="820" y="206"/>
                    </a:lnTo>
                    <a:lnTo>
                      <a:pt x="814" y="203"/>
                    </a:lnTo>
                    <a:lnTo>
                      <a:pt x="811" y="203"/>
                    </a:lnTo>
                    <a:lnTo>
                      <a:pt x="808" y="203"/>
                    </a:lnTo>
                    <a:lnTo>
                      <a:pt x="804" y="204"/>
                    </a:lnTo>
                    <a:lnTo>
                      <a:pt x="804" y="201"/>
                    </a:lnTo>
                    <a:lnTo>
                      <a:pt x="805" y="200"/>
                    </a:lnTo>
                    <a:lnTo>
                      <a:pt x="806" y="198"/>
                    </a:lnTo>
                    <a:lnTo>
                      <a:pt x="808" y="197"/>
                    </a:lnTo>
                    <a:lnTo>
                      <a:pt x="808" y="194"/>
                    </a:lnTo>
                    <a:lnTo>
                      <a:pt x="808" y="191"/>
                    </a:lnTo>
                    <a:lnTo>
                      <a:pt x="809" y="187"/>
                    </a:lnTo>
                    <a:lnTo>
                      <a:pt x="809" y="185"/>
                    </a:lnTo>
                    <a:lnTo>
                      <a:pt x="802" y="186"/>
                    </a:lnTo>
                    <a:lnTo>
                      <a:pt x="803" y="180"/>
                    </a:lnTo>
                    <a:lnTo>
                      <a:pt x="805" y="177"/>
                    </a:lnTo>
                    <a:lnTo>
                      <a:pt x="808" y="174"/>
                    </a:lnTo>
                    <a:lnTo>
                      <a:pt x="810" y="172"/>
                    </a:lnTo>
                    <a:lnTo>
                      <a:pt x="812" y="170"/>
                    </a:lnTo>
                    <a:lnTo>
                      <a:pt x="813" y="166"/>
                    </a:lnTo>
                    <a:lnTo>
                      <a:pt x="814" y="157"/>
                    </a:lnTo>
                    <a:lnTo>
                      <a:pt x="814" y="147"/>
                    </a:lnTo>
                    <a:lnTo>
                      <a:pt x="830" y="144"/>
                    </a:lnTo>
                    <a:lnTo>
                      <a:pt x="847" y="142"/>
                    </a:lnTo>
                    <a:lnTo>
                      <a:pt x="850" y="149"/>
                    </a:lnTo>
                    <a:lnTo>
                      <a:pt x="850" y="157"/>
                    </a:lnTo>
                    <a:lnTo>
                      <a:pt x="849" y="165"/>
                    </a:lnTo>
                    <a:lnTo>
                      <a:pt x="852" y="166"/>
                    </a:lnTo>
                    <a:lnTo>
                      <a:pt x="856" y="168"/>
                    </a:lnTo>
                    <a:lnTo>
                      <a:pt x="858" y="170"/>
                    </a:lnTo>
                    <a:lnTo>
                      <a:pt x="860" y="172"/>
                    </a:lnTo>
                    <a:lnTo>
                      <a:pt x="861" y="177"/>
                    </a:lnTo>
                    <a:lnTo>
                      <a:pt x="862" y="182"/>
                    </a:lnTo>
                    <a:lnTo>
                      <a:pt x="864" y="191"/>
                    </a:lnTo>
                    <a:lnTo>
                      <a:pt x="867" y="199"/>
                    </a:lnTo>
                    <a:lnTo>
                      <a:pt x="880" y="204"/>
                    </a:lnTo>
                    <a:lnTo>
                      <a:pt x="879" y="208"/>
                    </a:lnTo>
                    <a:lnTo>
                      <a:pt x="879" y="211"/>
                    </a:lnTo>
                    <a:lnTo>
                      <a:pt x="879" y="216"/>
                    </a:lnTo>
                    <a:lnTo>
                      <a:pt x="877" y="220"/>
                    </a:lnTo>
                    <a:lnTo>
                      <a:pt x="875" y="224"/>
                    </a:lnTo>
                    <a:lnTo>
                      <a:pt x="873" y="229"/>
                    </a:lnTo>
                    <a:lnTo>
                      <a:pt x="860" y="235"/>
                    </a:lnTo>
                    <a:lnTo>
                      <a:pt x="845" y="240"/>
                    </a:lnTo>
                    <a:lnTo>
                      <a:pt x="846" y="240"/>
                    </a:lnTo>
                    <a:lnTo>
                      <a:pt x="847" y="241"/>
                    </a:lnTo>
                    <a:lnTo>
                      <a:pt x="848" y="242"/>
                    </a:lnTo>
                    <a:lnTo>
                      <a:pt x="863" y="242"/>
                    </a:lnTo>
                    <a:lnTo>
                      <a:pt x="880" y="241"/>
                    </a:lnTo>
                    <a:lnTo>
                      <a:pt x="880" y="238"/>
                    </a:lnTo>
                    <a:lnTo>
                      <a:pt x="880" y="235"/>
                    </a:lnTo>
                    <a:lnTo>
                      <a:pt x="885" y="231"/>
                    </a:lnTo>
                    <a:lnTo>
                      <a:pt x="891" y="227"/>
                    </a:lnTo>
                    <a:lnTo>
                      <a:pt x="889" y="220"/>
                    </a:lnTo>
                    <a:lnTo>
                      <a:pt x="892" y="218"/>
                    </a:lnTo>
                    <a:lnTo>
                      <a:pt x="893" y="217"/>
                    </a:lnTo>
                    <a:lnTo>
                      <a:pt x="895" y="215"/>
                    </a:lnTo>
                    <a:lnTo>
                      <a:pt x="895" y="212"/>
                    </a:lnTo>
                    <a:lnTo>
                      <a:pt x="895" y="210"/>
                    </a:lnTo>
                    <a:lnTo>
                      <a:pt x="892" y="208"/>
                    </a:lnTo>
                    <a:lnTo>
                      <a:pt x="888" y="205"/>
                    </a:lnTo>
                    <a:lnTo>
                      <a:pt x="887" y="198"/>
                    </a:lnTo>
                    <a:lnTo>
                      <a:pt x="892" y="197"/>
                    </a:lnTo>
                    <a:lnTo>
                      <a:pt x="895" y="195"/>
                    </a:lnTo>
                    <a:lnTo>
                      <a:pt x="898" y="194"/>
                    </a:lnTo>
                    <a:lnTo>
                      <a:pt x="903" y="193"/>
                    </a:lnTo>
                    <a:lnTo>
                      <a:pt x="908" y="195"/>
                    </a:lnTo>
                    <a:lnTo>
                      <a:pt x="914" y="198"/>
                    </a:lnTo>
                    <a:lnTo>
                      <a:pt x="916" y="203"/>
                    </a:lnTo>
                    <a:lnTo>
                      <a:pt x="917" y="207"/>
                    </a:lnTo>
                    <a:lnTo>
                      <a:pt x="918" y="208"/>
                    </a:lnTo>
                    <a:lnTo>
                      <a:pt x="920" y="199"/>
                    </a:lnTo>
                    <a:lnTo>
                      <a:pt x="917" y="196"/>
                    </a:lnTo>
                    <a:lnTo>
                      <a:pt x="914" y="193"/>
                    </a:lnTo>
                    <a:lnTo>
                      <a:pt x="906" y="192"/>
                    </a:lnTo>
                    <a:lnTo>
                      <a:pt x="898" y="191"/>
                    </a:lnTo>
                    <a:lnTo>
                      <a:pt x="891" y="192"/>
                    </a:lnTo>
                    <a:lnTo>
                      <a:pt x="885" y="195"/>
                    </a:lnTo>
                    <a:lnTo>
                      <a:pt x="879" y="196"/>
                    </a:lnTo>
                    <a:lnTo>
                      <a:pt x="877" y="195"/>
                    </a:lnTo>
                    <a:lnTo>
                      <a:pt x="877" y="193"/>
                    </a:lnTo>
                    <a:lnTo>
                      <a:pt x="877" y="191"/>
                    </a:lnTo>
                    <a:lnTo>
                      <a:pt x="875" y="188"/>
                    </a:lnTo>
                    <a:lnTo>
                      <a:pt x="872" y="186"/>
                    </a:lnTo>
                    <a:lnTo>
                      <a:pt x="872" y="181"/>
                    </a:lnTo>
                    <a:lnTo>
                      <a:pt x="873" y="176"/>
                    </a:lnTo>
                    <a:lnTo>
                      <a:pt x="874" y="172"/>
                    </a:lnTo>
                    <a:lnTo>
                      <a:pt x="869" y="169"/>
                    </a:lnTo>
                    <a:lnTo>
                      <a:pt x="864" y="165"/>
                    </a:lnTo>
                    <a:lnTo>
                      <a:pt x="859" y="163"/>
                    </a:lnTo>
                    <a:lnTo>
                      <a:pt x="861" y="154"/>
                    </a:lnTo>
                    <a:lnTo>
                      <a:pt x="870" y="149"/>
                    </a:lnTo>
                    <a:lnTo>
                      <a:pt x="869" y="145"/>
                    </a:lnTo>
                    <a:lnTo>
                      <a:pt x="867" y="140"/>
                    </a:lnTo>
                    <a:lnTo>
                      <a:pt x="864" y="136"/>
                    </a:lnTo>
                    <a:lnTo>
                      <a:pt x="868" y="136"/>
                    </a:lnTo>
                    <a:lnTo>
                      <a:pt x="870" y="136"/>
                    </a:lnTo>
                    <a:lnTo>
                      <a:pt x="875" y="146"/>
                    </a:lnTo>
                    <a:lnTo>
                      <a:pt x="874" y="151"/>
                    </a:lnTo>
                    <a:lnTo>
                      <a:pt x="876" y="156"/>
                    </a:lnTo>
                    <a:lnTo>
                      <a:pt x="879" y="159"/>
                    </a:lnTo>
                    <a:lnTo>
                      <a:pt x="887" y="159"/>
                    </a:lnTo>
                    <a:lnTo>
                      <a:pt x="896" y="159"/>
                    </a:lnTo>
                    <a:lnTo>
                      <a:pt x="905" y="159"/>
                    </a:lnTo>
                    <a:lnTo>
                      <a:pt x="900" y="156"/>
                    </a:lnTo>
                    <a:lnTo>
                      <a:pt x="895" y="156"/>
                    </a:lnTo>
                    <a:lnTo>
                      <a:pt x="889" y="156"/>
                    </a:lnTo>
                    <a:lnTo>
                      <a:pt x="884" y="156"/>
                    </a:lnTo>
                    <a:lnTo>
                      <a:pt x="883" y="153"/>
                    </a:lnTo>
                    <a:lnTo>
                      <a:pt x="883" y="152"/>
                    </a:lnTo>
                    <a:lnTo>
                      <a:pt x="882" y="150"/>
                    </a:lnTo>
                    <a:lnTo>
                      <a:pt x="882" y="149"/>
                    </a:lnTo>
                    <a:lnTo>
                      <a:pt x="883" y="147"/>
                    </a:lnTo>
                    <a:lnTo>
                      <a:pt x="884" y="147"/>
                    </a:lnTo>
                    <a:lnTo>
                      <a:pt x="888" y="147"/>
                    </a:lnTo>
                    <a:lnTo>
                      <a:pt x="893" y="147"/>
                    </a:lnTo>
                    <a:lnTo>
                      <a:pt x="897" y="148"/>
                    </a:lnTo>
                    <a:lnTo>
                      <a:pt x="897" y="146"/>
                    </a:lnTo>
                    <a:lnTo>
                      <a:pt x="897" y="145"/>
                    </a:lnTo>
                    <a:lnTo>
                      <a:pt x="892" y="145"/>
                    </a:lnTo>
                    <a:lnTo>
                      <a:pt x="894" y="138"/>
                    </a:lnTo>
                    <a:lnTo>
                      <a:pt x="900" y="137"/>
                    </a:lnTo>
                    <a:lnTo>
                      <a:pt x="908" y="137"/>
                    </a:lnTo>
                    <a:lnTo>
                      <a:pt x="916" y="138"/>
                    </a:lnTo>
                    <a:lnTo>
                      <a:pt x="936" y="142"/>
                    </a:lnTo>
                    <a:lnTo>
                      <a:pt x="933" y="138"/>
                    </a:lnTo>
                    <a:lnTo>
                      <a:pt x="928" y="135"/>
                    </a:lnTo>
                    <a:lnTo>
                      <a:pt x="922" y="134"/>
                    </a:lnTo>
                    <a:lnTo>
                      <a:pt x="917" y="132"/>
                    </a:lnTo>
                    <a:lnTo>
                      <a:pt x="916" y="129"/>
                    </a:lnTo>
                    <a:lnTo>
                      <a:pt x="914" y="126"/>
                    </a:lnTo>
                    <a:lnTo>
                      <a:pt x="911" y="124"/>
                    </a:lnTo>
                    <a:lnTo>
                      <a:pt x="909" y="122"/>
                    </a:lnTo>
                    <a:lnTo>
                      <a:pt x="909" y="115"/>
                    </a:lnTo>
                    <a:lnTo>
                      <a:pt x="928" y="111"/>
                    </a:lnTo>
                    <a:lnTo>
                      <a:pt x="943" y="107"/>
                    </a:lnTo>
                    <a:lnTo>
                      <a:pt x="958" y="103"/>
                    </a:lnTo>
                    <a:lnTo>
                      <a:pt x="955" y="98"/>
                    </a:lnTo>
                    <a:lnTo>
                      <a:pt x="947" y="98"/>
                    </a:lnTo>
                    <a:lnTo>
                      <a:pt x="952" y="92"/>
                    </a:lnTo>
                    <a:lnTo>
                      <a:pt x="943" y="92"/>
                    </a:lnTo>
                    <a:lnTo>
                      <a:pt x="944" y="90"/>
                    </a:lnTo>
                    <a:lnTo>
                      <a:pt x="945" y="89"/>
                    </a:lnTo>
                    <a:lnTo>
                      <a:pt x="951" y="90"/>
                    </a:lnTo>
                    <a:lnTo>
                      <a:pt x="952" y="88"/>
                    </a:lnTo>
                    <a:lnTo>
                      <a:pt x="953" y="87"/>
                    </a:lnTo>
                    <a:lnTo>
                      <a:pt x="953" y="84"/>
                    </a:lnTo>
                    <a:lnTo>
                      <a:pt x="952" y="82"/>
                    </a:lnTo>
                    <a:lnTo>
                      <a:pt x="952" y="81"/>
                    </a:lnTo>
                    <a:lnTo>
                      <a:pt x="956" y="80"/>
                    </a:lnTo>
                    <a:lnTo>
                      <a:pt x="959" y="78"/>
                    </a:lnTo>
                    <a:lnTo>
                      <a:pt x="963" y="75"/>
                    </a:lnTo>
                    <a:lnTo>
                      <a:pt x="977" y="67"/>
                    </a:lnTo>
                    <a:lnTo>
                      <a:pt x="991" y="60"/>
                    </a:lnTo>
                    <a:lnTo>
                      <a:pt x="992" y="58"/>
                    </a:lnTo>
                    <a:lnTo>
                      <a:pt x="993" y="57"/>
                    </a:lnTo>
                    <a:lnTo>
                      <a:pt x="994" y="55"/>
                    </a:lnTo>
                    <a:lnTo>
                      <a:pt x="995" y="53"/>
                    </a:lnTo>
                    <a:lnTo>
                      <a:pt x="997" y="51"/>
                    </a:lnTo>
                    <a:lnTo>
                      <a:pt x="999" y="49"/>
                    </a:lnTo>
                    <a:lnTo>
                      <a:pt x="1000" y="49"/>
                    </a:lnTo>
                    <a:lnTo>
                      <a:pt x="1003" y="49"/>
                    </a:lnTo>
                    <a:lnTo>
                      <a:pt x="1006" y="48"/>
                    </a:lnTo>
                    <a:lnTo>
                      <a:pt x="1010" y="47"/>
                    </a:lnTo>
                    <a:lnTo>
                      <a:pt x="1012" y="46"/>
                    </a:lnTo>
                    <a:lnTo>
                      <a:pt x="1016" y="46"/>
                    </a:lnTo>
                    <a:lnTo>
                      <a:pt x="1020" y="46"/>
                    </a:lnTo>
                    <a:lnTo>
                      <a:pt x="1023" y="47"/>
                    </a:lnTo>
                    <a:lnTo>
                      <a:pt x="1027" y="46"/>
                    </a:lnTo>
                    <a:lnTo>
                      <a:pt x="1029" y="46"/>
                    </a:lnTo>
                    <a:lnTo>
                      <a:pt x="1032" y="45"/>
                    </a:lnTo>
                    <a:lnTo>
                      <a:pt x="1033" y="42"/>
                    </a:lnTo>
                    <a:lnTo>
                      <a:pt x="1036" y="40"/>
                    </a:lnTo>
                    <a:lnTo>
                      <a:pt x="1038" y="39"/>
                    </a:lnTo>
                    <a:lnTo>
                      <a:pt x="1041" y="37"/>
                    </a:lnTo>
                    <a:lnTo>
                      <a:pt x="1038" y="33"/>
                    </a:lnTo>
                    <a:lnTo>
                      <a:pt x="1042" y="32"/>
                    </a:lnTo>
                    <a:lnTo>
                      <a:pt x="1048" y="31"/>
                    </a:lnTo>
                    <a:lnTo>
                      <a:pt x="1053" y="30"/>
                    </a:lnTo>
                    <a:lnTo>
                      <a:pt x="1052" y="20"/>
                    </a:lnTo>
                    <a:lnTo>
                      <a:pt x="1053" y="10"/>
                    </a:lnTo>
                    <a:lnTo>
                      <a:pt x="1057" y="7"/>
                    </a:lnTo>
                    <a:lnTo>
                      <a:pt x="1060" y="4"/>
                    </a:lnTo>
                    <a:lnTo>
                      <a:pt x="1063" y="2"/>
                    </a:lnTo>
                    <a:lnTo>
                      <a:pt x="10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52"/>
              <p:cNvSpPr/>
              <p:nvPr/>
            </p:nvSpPr>
            <p:spPr>
              <a:xfrm>
                <a:off x="5565682" y="3861840"/>
                <a:ext cx="23129" cy="60136"/>
              </a:xfrm>
              <a:custGeom>
                <a:avLst/>
                <a:gdLst>
                  <a:gd name="T0" fmla="*/ 10 w 10"/>
                  <a:gd name="T1" fmla="*/ 0 h 26"/>
                  <a:gd name="T2" fmla="*/ 10 w 10"/>
                  <a:gd name="T3" fmla="*/ 3 h 26"/>
                  <a:gd name="T4" fmla="*/ 10 w 10"/>
                  <a:gd name="T5" fmla="*/ 7 h 26"/>
                  <a:gd name="T6" fmla="*/ 10 w 10"/>
                  <a:gd name="T7" fmla="*/ 11 h 26"/>
                  <a:gd name="T8" fmla="*/ 10 w 10"/>
                  <a:gd name="T9" fmla="*/ 14 h 26"/>
                  <a:gd name="T10" fmla="*/ 7 w 10"/>
                  <a:gd name="T11" fmla="*/ 17 h 26"/>
                  <a:gd name="T12" fmla="*/ 3 w 10"/>
                  <a:gd name="T13" fmla="*/ 22 h 26"/>
                  <a:gd name="T14" fmla="*/ 0 w 10"/>
                  <a:gd name="T15" fmla="*/ 26 h 26"/>
                  <a:gd name="T16" fmla="*/ 1 w 10"/>
                  <a:gd name="T17" fmla="*/ 23 h 26"/>
                  <a:gd name="T18" fmla="*/ 0 w 10"/>
                  <a:gd name="T19" fmla="*/ 18 h 26"/>
                  <a:gd name="T20" fmla="*/ 10 w 10"/>
                  <a:gd name="T2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26">
                    <a:moveTo>
                      <a:pt x="10" y="0"/>
                    </a:moveTo>
                    <a:lnTo>
                      <a:pt x="10" y="3"/>
                    </a:lnTo>
                    <a:lnTo>
                      <a:pt x="10" y="7"/>
                    </a:lnTo>
                    <a:lnTo>
                      <a:pt x="10" y="11"/>
                    </a:lnTo>
                    <a:lnTo>
                      <a:pt x="10" y="14"/>
                    </a:lnTo>
                    <a:lnTo>
                      <a:pt x="7" y="17"/>
                    </a:lnTo>
                    <a:lnTo>
                      <a:pt x="3" y="22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53"/>
              <p:cNvSpPr/>
              <p:nvPr/>
            </p:nvSpPr>
            <p:spPr>
              <a:xfrm>
                <a:off x="5466227" y="3794766"/>
                <a:ext cx="39321" cy="43946"/>
              </a:xfrm>
              <a:custGeom>
                <a:avLst/>
                <a:gdLst>
                  <a:gd name="T0" fmla="*/ 0 w 17"/>
                  <a:gd name="T1" fmla="*/ 0 h 19"/>
                  <a:gd name="T2" fmla="*/ 4 w 17"/>
                  <a:gd name="T3" fmla="*/ 0 h 19"/>
                  <a:gd name="T4" fmla="*/ 8 w 17"/>
                  <a:gd name="T5" fmla="*/ 0 h 19"/>
                  <a:gd name="T6" fmla="*/ 11 w 17"/>
                  <a:gd name="T7" fmla="*/ 1 h 19"/>
                  <a:gd name="T8" fmla="*/ 16 w 17"/>
                  <a:gd name="T9" fmla="*/ 6 h 19"/>
                  <a:gd name="T10" fmla="*/ 17 w 17"/>
                  <a:gd name="T11" fmla="*/ 13 h 19"/>
                  <a:gd name="T12" fmla="*/ 12 w 17"/>
                  <a:gd name="T13" fmla="*/ 19 h 19"/>
                  <a:gd name="T14" fmla="*/ 0 w 17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9">
                    <a:moveTo>
                      <a:pt x="0" y="0"/>
                    </a:moveTo>
                    <a:lnTo>
                      <a:pt x="4" y="0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6"/>
                    </a:lnTo>
                    <a:lnTo>
                      <a:pt x="17" y="13"/>
                    </a:lnTo>
                    <a:lnTo>
                      <a:pt x="12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54"/>
              <p:cNvSpPr/>
              <p:nvPr/>
            </p:nvSpPr>
            <p:spPr>
              <a:xfrm>
                <a:off x="5593438" y="3822521"/>
                <a:ext cx="48572" cy="80953"/>
              </a:xfrm>
              <a:custGeom>
                <a:avLst/>
                <a:gdLst>
                  <a:gd name="T0" fmla="*/ 13 w 21"/>
                  <a:gd name="T1" fmla="*/ 0 h 35"/>
                  <a:gd name="T2" fmla="*/ 17 w 21"/>
                  <a:gd name="T3" fmla="*/ 7 h 35"/>
                  <a:gd name="T4" fmla="*/ 19 w 21"/>
                  <a:gd name="T5" fmla="*/ 15 h 35"/>
                  <a:gd name="T6" fmla="*/ 21 w 21"/>
                  <a:gd name="T7" fmla="*/ 22 h 35"/>
                  <a:gd name="T8" fmla="*/ 11 w 21"/>
                  <a:gd name="T9" fmla="*/ 20 h 35"/>
                  <a:gd name="T10" fmla="*/ 11 w 21"/>
                  <a:gd name="T11" fmla="*/ 21 h 35"/>
                  <a:gd name="T12" fmla="*/ 11 w 21"/>
                  <a:gd name="T13" fmla="*/ 23 h 35"/>
                  <a:gd name="T14" fmla="*/ 12 w 21"/>
                  <a:gd name="T15" fmla="*/ 25 h 35"/>
                  <a:gd name="T16" fmla="*/ 13 w 21"/>
                  <a:gd name="T17" fmla="*/ 25 h 35"/>
                  <a:gd name="T18" fmla="*/ 14 w 21"/>
                  <a:gd name="T19" fmla="*/ 27 h 35"/>
                  <a:gd name="T20" fmla="*/ 15 w 21"/>
                  <a:gd name="T21" fmla="*/ 28 h 35"/>
                  <a:gd name="T22" fmla="*/ 15 w 21"/>
                  <a:gd name="T23" fmla="*/ 35 h 35"/>
                  <a:gd name="T24" fmla="*/ 13 w 21"/>
                  <a:gd name="T25" fmla="*/ 35 h 35"/>
                  <a:gd name="T26" fmla="*/ 11 w 21"/>
                  <a:gd name="T27" fmla="*/ 35 h 35"/>
                  <a:gd name="T28" fmla="*/ 10 w 21"/>
                  <a:gd name="T29" fmla="*/ 35 h 35"/>
                  <a:gd name="T30" fmla="*/ 9 w 21"/>
                  <a:gd name="T31" fmla="*/ 33 h 35"/>
                  <a:gd name="T32" fmla="*/ 8 w 21"/>
                  <a:gd name="T33" fmla="*/ 31 h 35"/>
                  <a:gd name="T34" fmla="*/ 8 w 21"/>
                  <a:gd name="T35" fmla="*/ 28 h 35"/>
                  <a:gd name="T36" fmla="*/ 7 w 21"/>
                  <a:gd name="T37" fmla="*/ 25 h 35"/>
                  <a:gd name="T38" fmla="*/ 6 w 21"/>
                  <a:gd name="T39" fmla="*/ 23 h 35"/>
                  <a:gd name="T40" fmla="*/ 3 w 21"/>
                  <a:gd name="T41" fmla="*/ 22 h 35"/>
                  <a:gd name="T42" fmla="*/ 1 w 21"/>
                  <a:gd name="T43" fmla="*/ 23 h 35"/>
                  <a:gd name="T44" fmla="*/ 2 w 21"/>
                  <a:gd name="T45" fmla="*/ 11 h 35"/>
                  <a:gd name="T46" fmla="*/ 7 w 21"/>
                  <a:gd name="T47" fmla="*/ 18 h 35"/>
                  <a:gd name="T48" fmla="*/ 8 w 21"/>
                  <a:gd name="T49" fmla="*/ 17 h 35"/>
                  <a:gd name="T50" fmla="*/ 9 w 21"/>
                  <a:gd name="T51" fmla="*/ 16 h 35"/>
                  <a:gd name="T52" fmla="*/ 9 w 21"/>
                  <a:gd name="T53" fmla="*/ 13 h 35"/>
                  <a:gd name="T54" fmla="*/ 9 w 21"/>
                  <a:gd name="T55" fmla="*/ 12 h 35"/>
                  <a:gd name="T56" fmla="*/ 4 w 21"/>
                  <a:gd name="T57" fmla="*/ 9 h 35"/>
                  <a:gd name="T58" fmla="*/ 0 w 21"/>
                  <a:gd name="T59" fmla="*/ 6 h 35"/>
                  <a:gd name="T60" fmla="*/ 0 w 21"/>
                  <a:gd name="T61" fmla="*/ 4 h 35"/>
                  <a:gd name="T62" fmla="*/ 0 w 21"/>
                  <a:gd name="T63" fmla="*/ 0 h 35"/>
                  <a:gd name="T64" fmla="*/ 2 w 21"/>
                  <a:gd name="T65" fmla="*/ 0 h 35"/>
                  <a:gd name="T66" fmla="*/ 7 w 21"/>
                  <a:gd name="T67" fmla="*/ 0 h 35"/>
                  <a:gd name="T68" fmla="*/ 10 w 21"/>
                  <a:gd name="T69" fmla="*/ 0 h 35"/>
                  <a:gd name="T70" fmla="*/ 13 w 21"/>
                  <a:gd name="T7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" h="35">
                    <a:moveTo>
                      <a:pt x="13" y="0"/>
                    </a:moveTo>
                    <a:lnTo>
                      <a:pt x="17" y="7"/>
                    </a:lnTo>
                    <a:lnTo>
                      <a:pt x="19" y="15"/>
                    </a:lnTo>
                    <a:lnTo>
                      <a:pt x="21" y="22"/>
                    </a:lnTo>
                    <a:lnTo>
                      <a:pt x="11" y="20"/>
                    </a:lnTo>
                    <a:lnTo>
                      <a:pt x="11" y="21"/>
                    </a:lnTo>
                    <a:lnTo>
                      <a:pt x="11" y="23"/>
                    </a:lnTo>
                    <a:lnTo>
                      <a:pt x="12" y="25"/>
                    </a:lnTo>
                    <a:lnTo>
                      <a:pt x="13" y="25"/>
                    </a:lnTo>
                    <a:lnTo>
                      <a:pt x="14" y="27"/>
                    </a:lnTo>
                    <a:lnTo>
                      <a:pt x="15" y="28"/>
                    </a:lnTo>
                    <a:lnTo>
                      <a:pt x="15" y="35"/>
                    </a:lnTo>
                    <a:lnTo>
                      <a:pt x="13" y="35"/>
                    </a:lnTo>
                    <a:lnTo>
                      <a:pt x="11" y="35"/>
                    </a:lnTo>
                    <a:lnTo>
                      <a:pt x="10" y="35"/>
                    </a:lnTo>
                    <a:lnTo>
                      <a:pt x="9" y="33"/>
                    </a:lnTo>
                    <a:lnTo>
                      <a:pt x="8" y="31"/>
                    </a:lnTo>
                    <a:lnTo>
                      <a:pt x="8" y="28"/>
                    </a:lnTo>
                    <a:lnTo>
                      <a:pt x="7" y="25"/>
                    </a:lnTo>
                    <a:lnTo>
                      <a:pt x="6" y="23"/>
                    </a:lnTo>
                    <a:lnTo>
                      <a:pt x="3" y="22"/>
                    </a:lnTo>
                    <a:lnTo>
                      <a:pt x="1" y="23"/>
                    </a:lnTo>
                    <a:lnTo>
                      <a:pt x="2" y="11"/>
                    </a:lnTo>
                    <a:lnTo>
                      <a:pt x="7" y="18"/>
                    </a:lnTo>
                    <a:lnTo>
                      <a:pt x="8" y="17"/>
                    </a:lnTo>
                    <a:lnTo>
                      <a:pt x="9" y="16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4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55"/>
              <p:cNvSpPr/>
              <p:nvPr/>
            </p:nvSpPr>
            <p:spPr>
              <a:xfrm>
                <a:off x="5579560" y="3898847"/>
                <a:ext cx="27755" cy="18503"/>
              </a:xfrm>
              <a:custGeom>
                <a:avLst/>
                <a:gdLst>
                  <a:gd name="T0" fmla="*/ 8 w 12"/>
                  <a:gd name="T1" fmla="*/ 0 h 8"/>
                  <a:gd name="T2" fmla="*/ 9 w 12"/>
                  <a:gd name="T3" fmla="*/ 0 h 8"/>
                  <a:gd name="T4" fmla="*/ 10 w 12"/>
                  <a:gd name="T5" fmla="*/ 2 h 8"/>
                  <a:gd name="T6" fmla="*/ 12 w 12"/>
                  <a:gd name="T7" fmla="*/ 3 h 8"/>
                  <a:gd name="T8" fmla="*/ 12 w 12"/>
                  <a:gd name="T9" fmla="*/ 6 h 8"/>
                  <a:gd name="T10" fmla="*/ 10 w 12"/>
                  <a:gd name="T11" fmla="*/ 7 h 8"/>
                  <a:gd name="T12" fmla="*/ 8 w 12"/>
                  <a:gd name="T13" fmla="*/ 8 h 8"/>
                  <a:gd name="T14" fmla="*/ 6 w 12"/>
                  <a:gd name="T15" fmla="*/ 8 h 8"/>
                  <a:gd name="T16" fmla="*/ 4 w 12"/>
                  <a:gd name="T17" fmla="*/ 8 h 8"/>
                  <a:gd name="T18" fmla="*/ 2 w 12"/>
                  <a:gd name="T19" fmla="*/ 7 h 8"/>
                  <a:gd name="T20" fmla="*/ 0 w 12"/>
                  <a:gd name="T21" fmla="*/ 6 h 8"/>
                  <a:gd name="T22" fmla="*/ 2 w 12"/>
                  <a:gd name="T23" fmla="*/ 3 h 8"/>
                  <a:gd name="T24" fmla="*/ 5 w 12"/>
                  <a:gd name="T25" fmla="*/ 1 h 8"/>
                  <a:gd name="T26" fmla="*/ 8 w 12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7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56"/>
              <p:cNvSpPr/>
              <p:nvPr/>
            </p:nvSpPr>
            <p:spPr>
              <a:xfrm>
                <a:off x="5445410" y="3630547"/>
                <a:ext cx="143402" cy="191974"/>
              </a:xfrm>
              <a:custGeom>
                <a:avLst/>
                <a:gdLst>
                  <a:gd name="T0" fmla="*/ 13 w 62"/>
                  <a:gd name="T1" fmla="*/ 1 h 83"/>
                  <a:gd name="T2" fmla="*/ 18 w 62"/>
                  <a:gd name="T3" fmla="*/ 3 h 83"/>
                  <a:gd name="T4" fmla="*/ 23 w 62"/>
                  <a:gd name="T5" fmla="*/ 6 h 83"/>
                  <a:gd name="T6" fmla="*/ 25 w 62"/>
                  <a:gd name="T7" fmla="*/ 3 h 83"/>
                  <a:gd name="T8" fmla="*/ 26 w 62"/>
                  <a:gd name="T9" fmla="*/ 5 h 83"/>
                  <a:gd name="T10" fmla="*/ 26 w 62"/>
                  <a:gd name="T11" fmla="*/ 10 h 83"/>
                  <a:gd name="T12" fmla="*/ 28 w 62"/>
                  <a:gd name="T13" fmla="*/ 17 h 83"/>
                  <a:gd name="T14" fmla="*/ 30 w 62"/>
                  <a:gd name="T15" fmla="*/ 25 h 83"/>
                  <a:gd name="T16" fmla="*/ 29 w 62"/>
                  <a:gd name="T17" fmla="*/ 34 h 83"/>
                  <a:gd name="T18" fmla="*/ 24 w 62"/>
                  <a:gd name="T19" fmla="*/ 40 h 83"/>
                  <a:gd name="T20" fmla="*/ 21 w 62"/>
                  <a:gd name="T21" fmla="*/ 46 h 83"/>
                  <a:gd name="T22" fmla="*/ 27 w 62"/>
                  <a:gd name="T23" fmla="*/ 63 h 83"/>
                  <a:gd name="T24" fmla="*/ 30 w 62"/>
                  <a:gd name="T25" fmla="*/ 63 h 83"/>
                  <a:gd name="T26" fmla="*/ 34 w 62"/>
                  <a:gd name="T27" fmla="*/ 63 h 83"/>
                  <a:gd name="T28" fmla="*/ 36 w 62"/>
                  <a:gd name="T29" fmla="*/ 59 h 83"/>
                  <a:gd name="T30" fmla="*/ 40 w 62"/>
                  <a:gd name="T31" fmla="*/ 59 h 83"/>
                  <a:gd name="T32" fmla="*/ 43 w 62"/>
                  <a:gd name="T33" fmla="*/ 61 h 83"/>
                  <a:gd name="T34" fmla="*/ 46 w 62"/>
                  <a:gd name="T35" fmla="*/ 65 h 83"/>
                  <a:gd name="T36" fmla="*/ 52 w 62"/>
                  <a:gd name="T37" fmla="*/ 65 h 83"/>
                  <a:gd name="T38" fmla="*/ 59 w 62"/>
                  <a:gd name="T39" fmla="*/ 68 h 83"/>
                  <a:gd name="T40" fmla="*/ 54 w 62"/>
                  <a:gd name="T41" fmla="*/ 68 h 83"/>
                  <a:gd name="T42" fmla="*/ 54 w 62"/>
                  <a:gd name="T43" fmla="*/ 71 h 83"/>
                  <a:gd name="T44" fmla="*/ 62 w 62"/>
                  <a:gd name="T45" fmla="*/ 78 h 83"/>
                  <a:gd name="T46" fmla="*/ 62 w 62"/>
                  <a:gd name="T47" fmla="*/ 83 h 83"/>
                  <a:gd name="T48" fmla="*/ 39 w 62"/>
                  <a:gd name="T49" fmla="*/ 66 h 83"/>
                  <a:gd name="T50" fmla="*/ 30 w 62"/>
                  <a:gd name="T51" fmla="*/ 66 h 83"/>
                  <a:gd name="T52" fmla="*/ 27 w 62"/>
                  <a:gd name="T53" fmla="*/ 66 h 83"/>
                  <a:gd name="T54" fmla="*/ 24 w 62"/>
                  <a:gd name="T55" fmla="*/ 67 h 83"/>
                  <a:gd name="T56" fmla="*/ 23 w 62"/>
                  <a:gd name="T57" fmla="*/ 70 h 83"/>
                  <a:gd name="T58" fmla="*/ 15 w 62"/>
                  <a:gd name="T59" fmla="*/ 67 h 83"/>
                  <a:gd name="T60" fmla="*/ 14 w 62"/>
                  <a:gd name="T61" fmla="*/ 59 h 83"/>
                  <a:gd name="T62" fmla="*/ 13 w 62"/>
                  <a:gd name="T63" fmla="*/ 56 h 83"/>
                  <a:gd name="T64" fmla="*/ 7 w 62"/>
                  <a:gd name="T65" fmla="*/ 55 h 83"/>
                  <a:gd name="T66" fmla="*/ 0 w 62"/>
                  <a:gd name="T67" fmla="*/ 33 h 83"/>
                  <a:gd name="T68" fmla="*/ 6 w 62"/>
                  <a:gd name="T69" fmla="*/ 25 h 83"/>
                  <a:gd name="T70" fmla="*/ 6 w 62"/>
                  <a:gd name="T71" fmla="*/ 2 h 83"/>
                  <a:gd name="T72" fmla="*/ 11 w 62"/>
                  <a:gd name="T7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83">
                    <a:moveTo>
                      <a:pt x="11" y="0"/>
                    </a:moveTo>
                    <a:lnTo>
                      <a:pt x="13" y="1"/>
                    </a:lnTo>
                    <a:lnTo>
                      <a:pt x="15" y="2"/>
                    </a:lnTo>
                    <a:lnTo>
                      <a:pt x="18" y="3"/>
                    </a:lnTo>
                    <a:lnTo>
                      <a:pt x="20" y="5"/>
                    </a:lnTo>
                    <a:lnTo>
                      <a:pt x="23" y="6"/>
                    </a:lnTo>
                    <a:lnTo>
                      <a:pt x="24" y="5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6" y="5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6" y="13"/>
                    </a:lnTo>
                    <a:lnTo>
                      <a:pt x="28" y="17"/>
                    </a:lnTo>
                    <a:lnTo>
                      <a:pt x="30" y="20"/>
                    </a:lnTo>
                    <a:lnTo>
                      <a:pt x="30" y="25"/>
                    </a:lnTo>
                    <a:lnTo>
                      <a:pt x="29" y="30"/>
                    </a:lnTo>
                    <a:lnTo>
                      <a:pt x="29" y="34"/>
                    </a:lnTo>
                    <a:lnTo>
                      <a:pt x="26" y="36"/>
                    </a:lnTo>
                    <a:lnTo>
                      <a:pt x="24" y="40"/>
                    </a:lnTo>
                    <a:lnTo>
                      <a:pt x="21" y="43"/>
                    </a:lnTo>
                    <a:lnTo>
                      <a:pt x="21" y="46"/>
                    </a:lnTo>
                    <a:lnTo>
                      <a:pt x="25" y="54"/>
                    </a:lnTo>
                    <a:lnTo>
                      <a:pt x="27" y="63"/>
                    </a:lnTo>
                    <a:lnTo>
                      <a:pt x="29" y="63"/>
                    </a:lnTo>
                    <a:lnTo>
                      <a:pt x="30" y="63"/>
                    </a:lnTo>
                    <a:lnTo>
                      <a:pt x="31" y="63"/>
                    </a:lnTo>
                    <a:lnTo>
                      <a:pt x="34" y="63"/>
                    </a:lnTo>
                    <a:lnTo>
                      <a:pt x="34" y="60"/>
                    </a:lnTo>
                    <a:lnTo>
                      <a:pt x="36" y="59"/>
                    </a:lnTo>
                    <a:lnTo>
                      <a:pt x="38" y="59"/>
                    </a:lnTo>
                    <a:lnTo>
                      <a:pt x="40" y="59"/>
                    </a:lnTo>
                    <a:lnTo>
                      <a:pt x="41" y="60"/>
                    </a:lnTo>
                    <a:lnTo>
                      <a:pt x="43" y="61"/>
                    </a:lnTo>
                    <a:lnTo>
                      <a:pt x="44" y="64"/>
                    </a:lnTo>
                    <a:lnTo>
                      <a:pt x="46" y="65"/>
                    </a:lnTo>
                    <a:lnTo>
                      <a:pt x="49" y="65"/>
                    </a:lnTo>
                    <a:lnTo>
                      <a:pt x="52" y="65"/>
                    </a:lnTo>
                    <a:lnTo>
                      <a:pt x="55" y="66"/>
                    </a:lnTo>
                    <a:lnTo>
                      <a:pt x="59" y="68"/>
                    </a:lnTo>
                    <a:lnTo>
                      <a:pt x="56" y="68"/>
                    </a:lnTo>
                    <a:lnTo>
                      <a:pt x="54" y="68"/>
                    </a:lnTo>
                    <a:lnTo>
                      <a:pt x="52" y="68"/>
                    </a:lnTo>
                    <a:lnTo>
                      <a:pt x="54" y="71"/>
                    </a:lnTo>
                    <a:lnTo>
                      <a:pt x="58" y="75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62" y="83"/>
                    </a:lnTo>
                    <a:lnTo>
                      <a:pt x="49" y="76"/>
                    </a:lnTo>
                    <a:lnTo>
                      <a:pt x="39" y="66"/>
                    </a:lnTo>
                    <a:lnTo>
                      <a:pt x="40" y="76"/>
                    </a:lnTo>
                    <a:lnTo>
                      <a:pt x="30" y="66"/>
                    </a:lnTo>
                    <a:lnTo>
                      <a:pt x="29" y="66"/>
                    </a:lnTo>
                    <a:lnTo>
                      <a:pt x="27" y="66"/>
                    </a:lnTo>
                    <a:lnTo>
                      <a:pt x="25" y="66"/>
                    </a:lnTo>
                    <a:lnTo>
                      <a:pt x="24" y="67"/>
                    </a:lnTo>
                    <a:lnTo>
                      <a:pt x="24" y="68"/>
                    </a:lnTo>
                    <a:lnTo>
                      <a:pt x="23" y="70"/>
                    </a:lnTo>
                    <a:lnTo>
                      <a:pt x="18" y="69"/>
                    </a:lnTo>
                    <a:lnTo>
                      <a:pt x="15" y="67"/>
                    </a:lnTo>
                    <a:lnTo>
                      <a:pt x="12" y="66"/>
                    </a:lnTo>
                    <a:lnTo>
                      <a:pt x="14" y="59"/>
                    </a:lnTo>
                    <a:lnTo>
                      <a:pt x="16" y="54"/>
                    </a:lnTo>
                    <a:lnTo>
                      <a:pt x="13" y="56"/>
                    </a:lnTo>
                    <a:lnTo>
                      <a:pt x="11" y="58"/>
                    </a:lnTo>
                    <a:lnTo>
                      <a:pt x="7" y="55"/>
                    </a:lnTo>
                    <a:lnTo>
                      <a:pt x="4" y="52"/>
                    </a:lnTo>
                    <a:lnTo>
                      <a:pt x="0" y="33"/>
                    </a:lnTo>
                    <a:lnTo>
                      <a:pt x="7" y="37"/>
                    </a:lnTo>
                    <a:lnTo>
                      <a:pt x="6" y="25"/>
                    </a:lnTo>
                    <a:lnTo>
                      <a:pt x="5" y="14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7"/>
              <p:cNvSpPr/>
              <p:nvPr/>
            </p:nvSpPr>
            <p:spPr>
              <a:xfrm>
                <a:off x="5581874" y="3780888"/>
                <a:ext cx="11565" cy="11565"/>
              </a:xfrm>
              <a:custGeom>
                <a:avLst/>
                <a:gdLst>
                  <a:gd name="T0" fmla="*/ 2 w 5"/>
                  <a:gd name="T1" fmla="*/ 0 h 5"/>
                  <a:gd name="T2" fmla="*/ 3 w 5"/>
                  <a:gd name="T3" fmla="*/ 0 h 5"/>
                  <a:gd name="T4" fmla="*/ 4 w 5"/>
                  <a:gd name="T5" fmla="*/ 1 h 5"/>
                  <a:gd name="T6" fmla="*/ 5 w 5"/>
                  <a:gd name="T7" fmla="*/ 3 h 5"/>
                  <a:gd name="T8" fmla="*/ 4 w 5"/>
                  <a:gd name="T9" fmla="*/ 4 h 5"/>
                  <a:gd name="T10" fmla="*/ 3 w 5"/>
                  <a:gd name="T11" fmla="*/ 5 h 5"/>
                  <a:gd name="T12" fmla="*/ 2 w 5"/>
                  <a:gd name="T13" fmla="*/ 5 h 5"/>
                  <a:gd name="T14" fmla="*/ 0 w 5"/>
                  <a:gd name="T15" fmla="*/ 4 h 5"/>
                  <a:gd name="T16" fmla="*/ 0 w 5"/>
                  <a:gd name="T17" fmla="*/ 3 h 5"/>
                  <a:gd name="T18" fmla="*/ 1 w 5"/>
                  <a:gd name="T19" fmla="*/ 1 h 5"/>
                  <a:gd name="T20" fmla="*/ 2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3" y="0"/>
                    </a:lnTo>
                    <a:lnTo>
                      <a:pt x="4" y="1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8"/>
              <p:cNvSpPr/>
              <p:nvPr/>
            </p:nvSpPr>
            <p:spPr>
              <a:xfrm>
                <a:off x="5392213" y="3861840"/>
                <a:ext cx="67076" cy="94831"/>
              </a:xfrm>
              <a:custGeom>
                <a:avLst/>
                <a:gdLst>
                  <a:gd name="T0" fmla="*/ 26 w 29"/>
                  <a:gd name="T1" fmla="*/ 0 h 41"/>
                  <a:gd name="T2" fmla="*/ 27 w 29"/>
                  <a:gd name="T3" fmla="*/ 3 h 41"/>
                  <a:gd name="T4" fmla="*/ 27 w 29"/>
                  <a:gd name="T5" fmla="*/ 6 h 41"/>
                  <a:gd name="T6" fmla="*/ 28 w 29"/>
                  <a:gd name="T7" fmla="*/ 10 h 41"/>
                  <a:gd name="T8" fmla="*/ 29 w 29"/>
                  <a:gd name="T9" fmla="*/ 13 h 41"/>
                  <a:gd name="T10" fmla="*/ 17 w 29"/>
                  <a:gd name="T11" fmla="*/ 20 h 41"/>
                  <a:gd name="T12" fmla="*/ 17 w 29"/>
                  <a:gd name="T13" fmla="*/ 23 h 41"/>
                  <a:gd name="T14" fmla="*/ 16 w 29"/>
                  <a:gd name="T15" fmla="*/ 25 h 41"/>
                  <a:gd name="T16" fmla="*/ 15 w 29"/>
                  <a:gd name="T17" fmla="*/ 28 h 41"/>
                  <a:gd name="T18" fmla="*/ 14 w 29"/>
                  <a:gd name="T19" fmla="*/ 30 h 41"/>
                  <a:gd name="T20" fmla="*/ 11 w 29"/>
                  <a:gd name="T21" fmla="*/ 34 h 41"/>
                  <a:gd name="T22" fmla="*/ 7 w 29"/>
                  <a:gd name="T23" fmla="*/ 36 h 41"/>
                  <a:gd name="T24" fmla="*/ 4 w 29"/>
                  <a:gd name="T25" fmla="*/ 39 h 41"/>
                  <a:gd name="T26" fmla="*/ 0 w 29"/>
                  <a:gd name="T27" fmla="*/ 41 h 41"/>
                  <a:gd name="T28" fmla="*/ 4 w 29"/>
                  <a:gd name="T29" fmla="*/ 34 h 41"/>
                  <a:gd name="T30" fmla="*/ 10 w 29"/>
                  <a:gd name="T31" fmla="*/ 27 h 41"/>
                  <a:gd name="T32" fmla="*/ 16 w 29"/>
                  <a:gd name="T33" fmla="*/ 20 h 41"/>
                  <a:gd name="T34" fmla="*/ 17 w 29"/>
                  <a:gd name="T35" fmla="*/ 17 h 41"/>
                  <a:gd name="T36" fmla="*/ 19 w 29"/>
                  <a:gd name="T37" fmla="*/ 14 h 41"/>
                  <a:gd name="T38" fmla="*/ 23 w 29"/>
                  <a:gd name="T39" fmla="*/ 12 h 41"/>
                  <a:gd name="T40" fmla="*/ 23 w 29"/>
                  <a:gd name="T41" fmla="*/ 8 h 41"/>
                  <a:gd name="T42" fmla="*/ 23 w 29"/>
                  <a:gd name="T43" fmla="*/ 6 h 41"/>
                  <a:gd name="T44" fmla="*/ 23 w 29"/>
                  <a:gd name="T45" fmla="*/ 4 h 41"/>
                  <a:gd name="T46" fmla="*/ 24 w 29"/>
                  <a:gd name="T47" fmla="*/ 2 h 41"/>
                  <a:gd name="T48" fmla="*/ 26 w 29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1">
                    <a:moveTo>
                      <a:pt x="26" y="0"/>
                    </a:moveTo>
                    <a:lnTo>
                      <a:pt x="27" y="3"/>
                    </a:lnTo>
                    <a:lnTo>
                      <a:pt x="27" y="6"/>
                    </a:lnTo>
                    <a:lnTo>
                      <a:pt x="28" y="10"/>
                    </a:lnTo>
                    <a:lnTo>
                      <a:pt x="29" y="13"/>
                    </a:lnTo>
                    <a:lnTo>
                      <a:pt x="17" y="20"/>
                    </a:lnTo>
                    <a:lnTo>
                      <a:pt x="17" y="23"/>
                    </a:lnTo>
                    <a:lnTo>
                      <a:pt x="16" y="25"/>
                    </a:lnTo>
                    <a:lnTo>
                      <a:pt x="15" y="28"/>
                    </a:lnTo>
                    <a:lnTo>
                      <a:pt x="14" y="30"/>
                    </a:lnTo>
                    <a:lnTo>
                      <a:pt x="11" y="34"/>
                    </a:lnTo>
                    <a:lnTo>
                      <a:pt x="7" y="36"/>
                    </a:lnTo>
                    <a:lnTo>
                      <a:pt x="4" y="39"/>
                    </a:lnTo>
                    <a:lnTo>
                      <a:pt x="0" y="41"/>
                    </a:lnTo>
                    <a:lnTo>
                      <a:pt x="4" y="34"/>
                    </a:lnTo>
                    <a:lnTo>
                      <a:pt x="10" y="27"/>
                    </a:lnTo>
                    <a:lnTo>
                      <a:pt x="16" y="20"/>
                    </a:lnTo>
                    <a:lnTo>
                      <a:pt x="17" y="17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9"/>
              <p:cNvSpPr/>
              <p:nvPr/>
            </p:nvSpPr>
            <p:spPr>
              <a:xfrm>
                <a:off x="5517112" y="3843337"/>
                <a:ext cx="57824" cy="90205"/>
              </a:xfrm>
              <a:custGeom>
                <a:avLst/>
                <a:gdLst>
                  <a:gd name="T0" fmla="*/ 0 w 25"/>
                  <a:gd name="T1" fmla="*/ 0 h 39"/>
                  <a:gd name="T2" fmla="*/ 3 w 25"/>
                  <a:gd name="T3" fmla="*/ 1 h 39"/>
                  <a:gd name="T4" fmla="*/ 5 w 25"/>
                  <a:gd name="T5" fmla="*/ 1 h 39"/>
                  <a:gd name="T6" fmla="*/ 9 w 25"/>
                  <a:gd name="T7" fmla="*/ 3 h 39"/>
                  <a:gd name="T8" fmla="*/ 13 w 25"/>
                  <a:gd name="T9" fmla="*/ 6 h 39"/>
                  <a:gd name="T10" fmla="*/ 18 w 25"/>
                  <a:gd name="T11" fmla="*/ 6 h 39"/>
                  <a:gd name="T12" fmla="*/ 17 w 25"/>
                  <a:gd name="T13" fmla="*/ 9 h 39"/>
                  <a:gd name="T14" fmla="*/ 16 w 25"/>
                  <a:gd name="T15" fmla="*/ 12 h 39"/>
                  <a:gd name="T16" fmla="*/ 15 w 25"/>
                  <a:gd name="T17" fmla="*/ 15 h 39"/>
                  <a:gd name="T18" fmla="*/ 15 w 25"/>
                  <a:gd name="T19" fmla="*/ 19 h 39"/>
                  <a:gd name="T20" fmla="*/ 16 w 25"/>
                  <a:gd name="T21" fmla="*/ 16 h 39"/>
                  <a:gd name="T22" fmla="*/ 16 w 25"/>
                  <a:gd name="T23" fmla="*/ 15 h 39"/>
                  <a:gd name="T24" fmla="*/ 17 w 25"/>
                  <a:gd name="T25" fmla="*/ 13 h 39"/>
                  <a:gd name="T26" fmla="*/ 21 w 25"/>
                  <a:gd name="T27" fmla="*/ 13 h 39"/>
                  <a:gd name="T28" fmla="*/ 25 w 25"/>
                  <a:gd name="T29" fmla="*/ 14 h 39"/>
                  <a:gd name="T30" fmla="*/ 23 w 25"/>
                  <a:gd name="T31" fmla="*/ 18 h 39"/>
                  <a:gd name="T32" fmla="*/ 22 w 25"/>
                  <a:gd name="T33" fmla="*/ 22 h 39"/>
                  <a:gd name="T34" fmla="*/ 21 w 25"/>
                  <a:gd name="T35" fmla="*/ 26 h 39"/>
                  <a:gd name="T36" fmla="*/ 20 w 25"/>
                  <a:gd name="T37" fmla="*/ 27 h 39"/>
                  <a:gd name="T38" fmla="*/ 19 w 25"/>
                  <a:gd name="T39" fmla="*/ 28 h 39"/>
                  <a:gd name="T40" fmla="*/ 19 w 25"/>
                  <a:gd name="T41" fmla="*/ 30 h 39"/>
                  <a:gd name="T42" fmla="*/ 19 w 25"/>
                  <a:gd name="T43" fmla="*/ 32 h 39"/>
                  <a:gd name="T44" fmla="*/ 20 w 25"/>
                  <a:gd name="T45" fmla="*/ 33 h 39"/>
                  <a:gd name="T46" fmla="*/ 21 w 25"/>
                  <a:gd name="T47" fmla="*/ 34 h 39"/>
                  <a:gd name="T48" fmla="*/ 21 w 25"/>
                  <a:gd name="T49" fmla="*/ 36 h 39"/>
                  <a:gd name="T50" fmla="*/ 21 w 25"/>
                  <a:gd name="T51" fmla="*/ 37 h 39"/>
                  <a:gd name="T52" fmla="*/ 19 w 25"/>
                  <a:gd name="T53" fmla="*/ 38 h 39"/>
                  <a:gd name="T54" fmla="*/ 18 w 25"/>
                  <a:gd name="T55" fmla="*/ 39 h 39"/>
                  <a:gd name="T56" fmla="*/ 17 w 25"/>
                  <a:gd name="T57" fmla="*/ 39 h 39"/>
                  <a:gd name="T58" fmla="*/ 13 w 25"/>
                  <a:gd name="T59" fmla="*/ 36 h 39"/>
                  <a:gd name="T60" fmla="*/ 10 w 25"/>
                  <a:gd name="T61" fmla="*/ 33 h 39"/>
                  <a:gd name="T62" fmla="*/ 7 w 25"/>
                  <a:gd name="T63" fmla="*/ 28 h 39"/>
                  <a:gd name="T64" fmla="*/ 13 w 25"/>
                  <a:gd name="T65" fmla="*/ 26 h 39"/>
                  <a:gd name="T66" fmla="*/ 13 w 25"/>
                  <a:gd name="T67" fmla="*/ 24 h 39"/>
                  <a:gd name="T68" fmla="*/ 13 w 25"/>
                  <a:gd name="T69" fmla="*/ 22 h 39"/>
                  <a:gd name="T70" fmla="*/ 13 w 25"/>
                  <a:gd name="T71" fmla="*/ 20 h 39"/>
                  <a:gd name="T72" fmla="*/ 9 w 25"/>
                  <a:gd name="T73" fmla="*/ 20 h 39"/>
                  <a:gd name="T74" fmla="*/ 6 w 25"/>
                  <a:gd name="T75" fmla="*/ 19 h 39"/>
                  <a:gd name="T76" fmla="*/ 3 w 25"/>
                  <a:gd name="T77" fmla="*/ 20 h 39"/>
                  <a:gd name="T78" fmla="*/ 1 w 25"/>
                  <a:gd name="T79" fmla="*/ 10 h 39"/>
                  <a:gd name="T80" fmla="*/ 0 w 25"/>
                  <a:gd name="T8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" h="39">
                    <a:moveTo>
                      <a:pt x="0" y="0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8" y="6"/>
                    </a:lnTo>
                    <a:lnTo>
                      <a:pt x="17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21" y="13"/>
                    </a:lnTo>
                    <a:lnTo>
                      <a:pt x="25" y="14"/>
                    </a:lnTo>
                    <a:lnTo>
                      <a:pt x="23" y="18"/>
                    </a:lnTo>
                    <a:lnTo>
                      <a:pt x="22" y="22"/>
                    </a:lnTo>
                    <a:lnTo>
                      <a:pt x="21" y="26"/>
                    </a:lnTo>
                    <a:lnTo>
                      <a:pt x="20" y="27"/>
                    </a:lnTo>
                    <a:lnTo>
                      <a:pt x="19" y="28"/>
                    </a:lnTo>
                    <a:lnTo>
                      <a:pt x="19" y="30"/>
                    </a:lnTo>
                    <a:lnTo>
                      <a:pt x="19" y="32"/>
                    </a:lnTo>
                    <a:lnTo>
                      <a:pt x="20" y="33"/>
                    </a:lnTo>
                    <a:lnTo>
                      <a:pt x="21" y="34"/>
                    </a:lnTo>
                    <a:lnTo>
                      <a:pt x="21" y="36"/>
                    </a:lnTo>
                    <a:lnTo>
                      <a:pt x="21" y="37"/>
                    </a:lnTo>
                    <a:lnTo>
                      <a:pt x="19" y="38"/>
                    </a:lnTo>
                    <a:lnTo>
                      <a:pt x="18" y="39"/>
                    </a:lnTo>
                    <a:lnTo>
                      <a:pt x="17" y="39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7" y="28"/>
                    </a:lnTo>
                    <a:lnTo>
                      <a:pt x="13" y="26"/>
                    </a:lnTo>
                    <a:lnTo>
                      <a:pt x="13" y="24"/>
                    </a:lnTo>
                    <a:lnTo>
                      <a:pt x="13" y="22"/>
                    </a:lnTo>
                    <a:lnTo>
                      <a:pt x="13" y="20"/>
                    </a:lnTo>
                    <a:lnTo>
                      <a:pt x="9" y="20"/>
                    </a:lnTo>
                    <a:lnTo>
                      <a:pt x="6" y="19"/>
                    </a:lnTo>
                    <a:lnTo>
                      <a:pt x="3" y="20"/>
                    </a:lnTo>
                    <a:lnTo>
                      <a:pt x="1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60"/>
              <p:cNvSpPr/>
              <p:nvPr/>
            </p:nvSpPr>
            <p:spPr>
              <a:xfrm>
                <a:off x="5526363" y="3912725"/>
                <a:ext cx="143402" cy="136464"/>
              </a:xfrm>
              <a:custGeom>
                <a:avLst/>
                <a:gdLst>
                  <a:gd name="T0" fmla="*/ 50 w 62"/>
                  <a:gd name="T1" fmla="*/ 2 h 59"/>
                  <a:gd name="T2" fmla="*/ 55 w 62"/>
                  <a:gd name="T3" fmla="*/ 6 h 59"/>
                  <a:gd name="T4" fmla="*/ 59 w 62"/>
                  <a:gd name="T5" fmla="*/ 13 h 59"/>
                  <a:gd name="T6" fmla="*/ 61 w 62"/>
                  <a:gd name="T7" fmla="*/ 27 h 59"/>
                  <a:gd name="T8" fmla="*/ 61 w 62"/>
                  <a:gd name="T9" fmla="*/ 39 h 59"/>
                  <a:gd name="T10" fmla="*/ 59 w 62"/>
                  <a:gd name="T11" fmla="*/ 41 h 59"/>
                  <a:gd name="T12" fmla="*/ 58 w 62"/>
                  <a:gd name="T13" fmla="*/ 44 h 59"/>
                  <a:gd name="T14" fmla="*/ 53 w 62"/>
                  <a:gd name="T15" fmla="*/ 37 h 59"/>
                  <a:gd name="T16" fmla="*/ 47 w 62"/>
                  <a:gd name="T17" fmla="*/ 39 h 59"/>
                  <a:gd name="T18" fmla="*/ 50 w 62"/>
                  <a:gd name="T19" fmla="*/ 50 h 59"/>
                  <a:gd name="T20" fmla="*/ 46 w 62"/>
                  <a:gd name="T21" fmla="*/ 59 h 59"/>
                  <a:gd name="T22" fmla="*/ 43 w 62"/>
                  <a:gd name="T23" fmla="*/ 54 h 59"/>
                  <a:gd name="T24" fmla="*/ 38 w 62"/>
                  <a:gd name="T25" fmla="*/ 51 h 59"/>
                  <a:gd name="T26" fmla="*/ 30 w 62"/>
                  <a:gd name="T27" fmla="*/ 48 h 59"/>
                  <a:gd name="T28" fmla="*/ 27 w 62"/>
                  <a:gd name="T29" fmla="*/ 40 h 59"/>
                  <a:gd name="T30" fmla="*/ 29 w 62"/>
                  <a:gd name="T31" fmla="*/ 29 h 59"/>
                  <a:gd name="T32" fmla="*/ 20 w 62"/>
                  <a:gd name="T33" fmla="*/ 26 h 59"/>
                  <a:gd name="T34" fmla="*/ 18 w 62"/>
                  <a:gd name="T35" fmla="*/ 29 h 59"/>
                  <a:gd name="T36" fmla="*/ 19 w 62"/>
                  <a:gd name="T37" fmla="*/ 32 h 59"/>
                  <a:gd name="T38" fmla="*/ 16 w 62"/>
                  <a:gd name="T39" fmla="*/ 31 h 59"/>
                  <a:gd name="T40" fmla="*/ 12 w 62"/>
                  <a:gd name="T41" fmla="*/ 30 h 59"/>
                  <a:gd name="T42" fmla="*/ 9 w 62"/>
                  <a:gd name="T43" fmla="*/ 27 h 59"/>
                  <a:gd name="T44" fmla="*/ 6 w 62"/>
                  <a:gd name="T45" fmla="*/ 29 h 59"/>
                  <a:gd name="T46" fmla="*/ 4 w 62"/>
                  <a:gd name="T47" fmla="*/ 35 h 59"/>
                  <a:gd name="T48" fmla="*/ 0 w 62"/>
                  <a:gd name="T49" fmla="*/ 39 h 59"/>
                  <a:gd name="T50" fmla="*/ 6 w 62"/>
                  <a:gd name="T51" fmla="*/ 21 h 59"/>
                  <a:gd name="T52" fmla="*/ 14 w 62"/>
                  <a:gd name="T53" fmla="*/ 19 h 59"/>
                  <a:gd name="T54" fmla="*/ 14 w 62"/>
                  <a:gd name="T55" fmla="*/ 16 h 59"/>
                  <a:gd name="T56" fmla="*/ 23 w 62"/>
                  <a:gd name="T57" fmla="*/ 15 h 59"/>
                  <a:gd name="T58" fmla="*/ 25 w 62"/>
                  <a:gd name="T59" fmla="*/ 17 h 59"/>
                  <a:gd name="T60" fmla="*/ 25 w 62"/>
                  <a:gd name="T61" fmla="*/ 21 h 59"/>
                  <a:gd name="T62" fmla="*/ 30 w 62"/>
                  <a:gd name="T63" fmla="*/ 21 h 59"/>
                  <a:gd name="T64" fmla="*/ 31 w 62"/>
                  <a:gd name="T65" fmla="*/ 17 h 59"/>
                  <a:gd name="T66" fmla="*/ 33 w 62"/>
                  <a:gd name="T67" fmla="*/ 15 h 59"/>
                  <a:gd name="T68" fmla="*/ 39 w 62"/>
                  <a:gd name="T69" fmla="*/ 9 h 59"/>
                  <a:gd name="T70" fmla="*/ 42 w 62"/>
                  <a:gd name="T71" fmla="*/ 12 h 59"/>
                  <a:gd name="T72" fmla="*/ 47 w 62"/>
                  <a:gd name="T7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59">
                    <a:moveTo>
                      <a:pt x="47" y="0"/>
                    </a:moveTo>
                    <a:lnTo>
                      <a:pt x="50" y="2"/>
                    </a:lnTo>
                    <a:lnTo>
                      <a:pt x="53" y="4"/>
                    </a:lnTo>
                    <a:lnTo>
                      <a:pt x="55" y="6"/>
                    </a:lnTo>
                    <a:lnTo>
                      <a:pt x="58" y="9"/>
                    </a:lnTo>
                    <a:lnTo>
                      <a:pt x="59" y="13"/>
                    </a:lnTo>
                    <a:lnTo>
                      <a:pt x="59" y="17"/>
                    </a:lnTo>
                    <a:lnTo>
                      <a:pt x="61" y="27"/>
                    </a:lnTo>
                    <a:lnTo>
                      <a:pt x="62" y="38"/>
                    </a:lnTo>
                    <a:lnTo>
                      <a:pt x="61" y="39"/>
                    </a:lnTo>
                    <a:lnTo>
                      <a:pt x="60" y="40"/>
                    </a:lnTo>
                    <a:lnTo>
                      <a:pt x="59" y="41"/>
                    </a:lnTo>
                    <a:lnTo>
                      <a:pt x="58" y="42"/>
                    </a:lnTo>
                    <a:lnTo>
                      <a:pt x="58" y="44"/>
                    </a:lnTo>
                    <a:lnTo>
                      <a:pt x="58" y="47"/>
                    </a:lnTo>
                    <a:lnTo>
                      <a:pt x="53" y="37"/>
                    </a:lnTo>
                    <a:lnTo>
                      <a:pt x="50" y="38"/>
                    </a:lnTo>
                    <a:lnTo>
                      <a:pt x="47" y="39"/>
                    </a:lnTo>
                    <a:lnTo>
                      <a:pt x="48" y="44"/>
                    </a:lnTo>
                    <a:lnTo>
                      <a:pt x="50" y="50"/>
                    </a:lnTo>
                    <a:lnTo>
                      <a:pt x="48" y="54"/>
                    </a:lnTo>
                    <a:lnTo>
                      <a:pt x="46" y="59"/>
                    </a:lnTo>
                    <a:lnTo>
                      <a:pt x="44" y="56"/>
                    </a:lnTo>
                    <a:lnTo>
                      <a:pt x="43" y="54"/>
                    </a:lnTo>
                    <a:lnTo>
                      <a:pt x="42" y="52"/>
                    </a:lnTo>
                    <a:lnTo>
                      <a:pt x="38" y="51"/>
                    </a:lnTo>
                    <a:lnTo>
                      <a:pt x="35" y="50"/>
                    </a:lnTo>
                    <a:lnTo>
                      <a:pt x="30" y="48"/>
                    </a:lnTo>
                    <a:lnTo>
                      <a:pt x="26" y="47"/>
                    </a:lnTo>
                    <a:lnTo>
                      <a:pt x="27" y="40"/>
                    </a:lnTo>
                    <a:lnTo>
                      <a:pt x="28" y="35"/>
                    </a:lnTo>
                    <a:lnTo>
                      <a:pt x="29" y="29"/>
                    </a:lnTo>
                    <a:lnTo>
                      <a:pt x="21" y="25"/>
                    </a:lnTo>
                    <a:lnTo>
                      <a:pt x="20" y="26"/>
                    </a:lnTo>
                    <a:lnTo>
                      <a:pt x="19" y="28"/>
                    </a:lnTo>
                    <a:lnTo>
                      <a:pt x="18" y="29"/>
                    </a:lnTo>
                    <a:lnTo>
                      <a:pt x="19" y="30"/>
                    </a:lnTo>
                    <a:lnTo>
                      <a:pt x="19" y="32"/>
                    </a:lnTo>
                    <a:lnTo>
                      <a:pt x="18" y="31"/>
                    </a:lnTo>
                    <a:lnTo>
                      <a:pt x="16" y="31"/>
                    </a:lnTo>
                    <a:lnTo>
                      <a:pt x="14" y="31"/>
                    </a:lnTo>
                    <a:lnTo>
                      <a:pt x="12" y="30"/>
                    </a:lnTo>
                    <a:lnTo>
                      <a:pt x="9" y="29"/>
                    </a:lnTo>
                    <a:lnTo>
                      <a:pt x="9" y="27"/>
                    </a:lnTo>
                    <a:lnTo>
                      <a:pt x="7" y="27"/>
                    </a:lnTo>
                    <a:lnTo>
                      <a:pt x="6" y="29"/>
                    </a:lnTo>
                    <a:lnTo>
                      <a:pt x="5" y="32"/>
                    </a:lnTo>
                    <a:lnTo>
                      <a:pt x="4" y="35"/>
                    </a:lnTo>
                    <a:lnTo>
                      <a:pt x="3" y="38"/>
                    </a:lnTo>
                    <a:lnTo>
                      <a:pt x="0" y="39"/>
                    </a:lnTo>
                    <a:lnTo>
                      <a:pt x="2" y="29"/>
                    </a:lnTo>
                    <a:lnTo>
                      <a:pt x="6" y="21"/>
                    </a:lnTo>
                    <a:lnTo>
                      <a:pt x="13" y="21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20" y="14"/>
                    </a:lnTo>
                    <a:lnTo>
                      <a:pt x="23" y="15"/>
                    </a:lnTo>
                    <a:lnTo>
                      <a:pt x="25" y="16"/>
                    </a:lnTo>
                    <a:lnTo>
                      <a:pt x="25" y="17"/>
                    </a:lnTo>
                    <a:lnTo>
                      <a:pt x="25" y="19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0" y="21"/>
                    </a:lnTo>
                    <a:lnTo>
                      <a:pt x="30" y="19"/>
                    </a:lnTo>
                    <a:lnTo>
                      <a:pt x="31" y="17"/>
                    </a:lnTo>
                    <a:lnTo>
                      <a:pt x="31" y="16"/>
                    </a:lnTo>
                    <a:lnTo>
                      <a:pt x="33" y="15"/>
                    </a:lnTo>
                    <a:lnTo>
                      <a:pt x="37" y="15"/>
                    </a:lnTo>
                    <a:lnTo>
                      <a:pt x="39" y="9"/>
                    </a:lnTo>
                    <a:lnTo>
                      <a:pt x="40" y="11"/>
                    </a:lnTo>
                    <a:lnTo>
                      <a:pt x="42" y="12"/>
                    </a:lnTo>
                    <a:lnTo>
                      <a:pt x="48" y="9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61"/>
              <p:cNvSpPr/>
              <p:nvPr/>
            </p:nvSpPr>
            <p:spPr>
              <a:xfrm>
                <a:off x="5558744" y="3822521"/>
                <a:ext cx="30069" cy="25443"/>
              </a:xfrm>
              <a:custGeom>
                <a:avLst/>
                <a:gdLst>
                  <a:gd name="T0" fmla="*/ 0 w 13"/>
                  <a:gd name="T1" fmla="*/ 0 h 11"/>
                  <a:gd name="T2" fmla="*/ 6 w 13"/>
                  <a:gd name="T3" fmla="*/ 1 h 11"/>
                  <a:gd name="T4" fmla="*/ 10 w 13"/>
                  <a:gd name="T5" fmla="*/ 7 h 11"/>
                  <a:gd name="T6" fmla="*/ 13 w 13"/>
                  <a:gd name="T7" fmla="*/ 11 h 11"/>
                  <a:gd name="T8" fmla="*/ 9 w 13"/>
                  <a:gd name="T9" fmla="*/ 9 h 11"/>
                  <a:gd name="T10" fmla="*/ 3 w 13"/>
                  <a:gd name="T11" fmla="*/ 7 h 11"/>
                  <a:gd name="T12" fmla="*/ 0 w 13"/>
                  <a:gd name="T13" fmla="*/ 10 h 11"/>
                  <a:gd name="T14" fmla="*/ 0 w 13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lnTo>
                      <a:pt x="6" y="1"/>
                    </a:lnTo>
                    <a:lnTo>
                      <a:pt x="10" y="7"/>
                    </a:lnTo>
                    <a:lnTo>
                      <a:pt x="13" y="11"/>
                    </a:lnTo>
                    <a:lnTo>
                      <a:pt x="9" y="9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3"/>
              <p:cNvSpPr/>
              <p:nvPr/>
            </p:nvSpPr>
            <p:spPr>
              <a:xfrm>
                <a:off x="5563370" y="2943608"/>
                <a:ext cx="224355" cy="312246"/>
              </a:xfrm>
              <a:custGeom>
                <a:avLst/>
                <a:gdLst>
                  <a:gd name="T0" fmla="*/ 61 w 97"/>
                  <a:gd name="T1" fmla="*/ 3 h 135"/>
                  <a:gd name="T2" fmla="*/ 72 w 97"/>
                  <a:gd name="T3" fmla="*/ 10 h 135"/>
                  <a:gd name="T4" fmla="*/ 78 w 97"/>
                  <a:gd name="T5" fmla="*/ 13 h 135"/>
                  <a:gd name="T6" fmla="*/ 81 w 97"/>
                  <a:gd name="T7" fmla="*/ 18 h 135"/>
                  <a:gd name="T8" fmla="*/ 82 w 97"/>
                  <a:gd name="T9" fmla="*/ 25 h 135"/>
                  <a:gd name="T10" fmla="*/ 83 w 97"/>
                  <a:gd name="T11" fmla="*/ 35 h 135"/>
                  <a:gd name="T12" fmla="*/ 89 w 97"/>
                  <a:gd name="T13" fmla="*/ 46 h 135"/>
                  <a:gd name="T14" fmla="*/ 94 w 97"/>
                  <a:gd name="T15" fmla="*/ 54 h 135"/>
                  <a:gd name="T16" fmla="*/ 94 w 97"/>
                  <a:gd name="T17" fmla="*/ 70 h 135"/>
                  <a:gd name="T18" fmla="*/ 87 w 97"/>
                  <a:gd name="T19" fmla="*/ 64 h 135"/>
                  <a:gd name="T20" fmla="*/ 84 w 97"/>
                  <a:gd name="T21" fmla="*/ 71 h 135"/>
                  <a:gd name="T22" fmla="*/ 84 w 97"/>
                  <a:gd name="T23" fmla="*/ 77 h 135"/>
                  <a:gd name="T24" fmla="*/ 76 w 97"/>
                  <a:gd name="T25" fmla="*/ 81 h 135"/>
                  <a:gd name="T26" fmla="*/ 63 w 97"/>
                  <a:gd name="T27" fmla="*/ 88 h 135"/>
                  <a:gd name="T28" fmla="*/ 64 w 97"/>
                  <a:gd name="T29" fmla="*/ 90 h 135"/>
                  <a:gd name="T30" fmla="*/ 63 w 97"/>
                  <a:gd name="T31" fmla="*/ 94 h 135"/>
                  <a:gd name="T32" fmla="*/ 61 w 97"/>
                  <a:gd name="T33" fmla="*/ 103 h 135"/>
                  <a:gd name="T34" fmla="*/ 51 w 97"/>
                  <a:gd name="T35" fmla="*/ 98 h 135"/>
                  <a:gd name="T36" fmla="*/ 49 w 97"/>
                  <a:gd name="T37" fmla="*/ 90 h 135"/>
                  <a:gd name="T38" fmla="*/ 47 w 97"/>
                  <a:gd name="T39" fmla="*/ 98 h 135"/>
                  <a:gd name="T40" fmla="*/ 46 w 97"/>
                  <a:gd name="T41" fmla="*/ 106 h 135"/>
                  <a:gd name="T42" fmla="*/ 36 w 97"/>
                  <a:gd name="T43" fmla="*/ 113 h 135"/>
                  <a:gd name="T44" fmla="*/ 27 w 97"/>
                  <a:gd name="T45" fmla="*/ 106 h 135"/>
                  <a:gd name="T46" fmla="*/ 36 w 97"/>
                  <a:gd name="T47" fmla="*/ 98 h 135"/>
                  <a:gd name="T48" fmla="*/ 46 w 97"/>
                  <a:gd name="T49" fmla="*/ 95 h 135"/>
                  <a:gd name="T50" fmla="*/ 37 w 97"/>
                  <a:gd name="T51" fmla="*/ 92 h 135"/>
                  <a:gd name="T52" fmla="*/ 25 w 97"/>
                  <a:gd name="T53" fmla="*/ 94 h 135"/>
                  <a:gd name="T54" fmla="*/ 20 w 97"/>
                  <a:gd name="T55" fmla="*/ 97 h 135"/>
                  <a:gd name="T56" fmla="*/ 13 w 97"/>
                  <a:gd name="T57" fmla="*/ 98 h 135"/>
                  <a:gd name="T58" fmla="*/ 13 w 97"/>
                  <a:gd name="T59" fmla="*/ 101 h 135"/>
                  <a:gd name="T60" fmla="*/ 20 w 97"/>
                  <a:gd name="T61" fmla="*/ 103 h 135"/>
                  <a:gd name="T62" fmla="*/ 24 w 97"/>
                  <a:gd name="T63" fmla="*/ 109 h 135"/>
                  <a:gd name="T64" fmla="*/ 27 w 97"/>
                  <a:gd name="T65" fmla="*/ 116 h 135"/>
                  <a:gd name="T66" fmla="*/ 27 w 97"/>
                  <a:gd name="T67" fmla="*/ 124 h 135"/>
                  <a:gd name="T68" fmla="*/ 26 w 97"/>
                  <a:gd name="T69" fmla="*/ 135 h 135"/>
                  <a:gd name="T70" fmla="*/ 16 w 97"/>
                  <a:gd name="T71" fmla="*/ 129 h 135"/>
                  <a:gd name="T72" fmla="*/ 13 w 97"/>
                  <a:gd name="T73" fmla="*/ 121 h 135"/>
                  <a:gd name="T74" fmla="*/ 13 w 97"/>
                  <a:gd name="T75" fmla="*/ 112 h 135"/>
                  <a:gd name="T76" fmla="*/ 5 w 97"/>
                  <a:gd name="T77" fmla="*/ 113 h 135"/>
                  <a:gd name="T78" fmla="*/ 4 w 97"/>
                  <a:gd name="T79" fmla="*/ 100 h 135"/>
                  <a:gd name="T80" fmla="*/ 9 w 97"/>
                  <a:gd name="T81" fmla="*/ 96 h 135"/>
                  <a:gd name="T82" fmla="*/ 8 w 97"/>
                  <a:gd name="T83" fmla="*/ 94 h 135"/>
                  <a:gd name="T84" fmla="*/ 14 w 97"/>
                  <a:gd name="T85" fmla="*/ 88 h 135"/>
                  <a:gd name="T86" fmla="*/ 19 w 97"/>
                  <a:gd name="T87" fmla="*/ 82 h 135"/>
                  <a:gd name="T88" fmla="*/ 47 w 97"/>
                  <a:gd name="T89" fmla="*/ 78 h 135"/>
                  <a:gd name="T90" fmla="*/ 47 w 97"/>
                  <a:gd name="T91" fmla="*/ 66 h 135"/>
                  <a:gd name="T92" fmla="*/ 46 w 97"/>
                  <a:gd name="T93" fmla="*/ 62 h 135"/>
                  <a:gd name="T94" fmla="*/ 45 w 97"/>
                  <a:gd name="T95" fmla="*/ 58 h 135"/>
                  <a:gd name="T96" fmla="*/ 47 w 97"/>
                  <a:gd name="T97" fmla="*/ 53 h 135"/>
                  <a:gd name="T98" fmla="*/ 50 w 97"/>
                  <a:gd name="T99" fmla="*/ 62 h 135"/>
                  <a:gd name="T100" fmla="*/ 55 w 97"/>
                  <a:gd name="T101" fmla="*/ 60 h 135"/>
                  <a:gd name="T102" fmla="*/ 59 w 97"/>
                  <a:gd name="T103" fmla="*/ 56 h 135"/>
                  <a:gd name="T104" fmla="*/ 61 w 97"/>
                  <a:gd name="T105" fmla="*/ 29 h 135"/>
                  <a:gd name="T106" fmla="*/ 59 w 97"/>
                  <a:gd name="T107" fmla="*/ 24 h 135"/>
                  <a:gd name="T108" fmla="*/ 56 w 97"/>
                  <a:gd name="T109" fmla="*/ 18 h 135"/>
                  <a:gd name="T110" fmla="*/ 54 w 97"/>
                  <a:gd name="T111" fmla="*/ 13 h 135"/>
                  <a:gd name="T112" fmla="*/ 54 w 97"/>
                  <a:gd name="T113" fmla="*/ 6 h 135"/>
                  <a:gd name="T114" fmla="*/ 57 w 97"/>
                  <a:gd name="T115" fmla="*/ 7 h 135"/>
                  <a:gd name="T116" fmla="*/ 59 w 97"/>
                  <a:gd name="T117" fmla="*/ 4 h 135"/>
                  <a:gd name="T118" fmla="*/ 56 w 97"/>
                  <a:gd name="T119" fmla="*/ 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135">
                    <a:moveTo>
                      <a:pt x="56" y="0"/>
                    </a:moveTo>
                    <a:lnTo>
                      <a:pt x="61" y="3"/>
                    </a:lnTo>
                    <a:lnTo>
                      <a:pt x="67" y="6"/>
                    </a:lnTo>
                    <a:lnTo>
                      <a:pt x="72" y="10"/>
                    </a:lnTo>
                    <a:lnTo>
                      <a:pt x="75" y="11"/>
                    </a:lnTo>
                    <a:lnTo>
                      <a:pt x="78" y="13"/>
                    </a:lnTo>
                    <a:lnTo>
                      <a:pt x="80" y="16"/>
                    </a:lnTo>
                    <a:lnTo>
                      <a:pt x="81" y="18"/>
                    </a:lnTo>
                    <a:lnTo>
                      <a:pt x="81" y="22"/>
                    </a:lnTo>
                    <a:lnTo>
                      <a:pt x="82" y="25"/>
                    </a:lnTo>
                    <a:lnTo>
                      <a:pt x="79" y="29"/>
                    </a:lnTo>
                    <a:lnTo>
                      <a:pt x="83" y="35"/>
                    </a:lnTo>
                    <a:lnTo>
                      <a:pt x="87" y="39"/>
                    </a:lnTo>
                    <a:lnTo>
                      <a:pt x="89" y="46"/>
                    </a:lnTo>
                    <a:lnTo>
                      <a:pt x="91" y="51"/>
                    </a:lnTo>
                    <a:lnTo>
                      <a:pt x="94" y="54"/>
                    </a:lnTo>
                    <a:lnTo>
                      <a:pt x="97" y="57"/>
                    </a:lnTo>
                    <a:lnTo>
                      <a:pt x="94" y="70"/>
                    </a:lnTo>
                    <a:lnTo>
                      <a:pt x="90" y="62"/>
                    </a:lnTo>
                    <a:lnTo>
                      <a:pt x="87" y="64"/>
                    </a:lnTo>
                    <a:lnTo>
                      <a:pt x="86" y="68"/>
                    </a:lnTo>
                    <a:lnTo>
                      <a:pt x="84" y="71"/>
                    </a:lnTo>
                    <a:lnTo>
                      <a:pt x="84" y="74"/>
                    </a:lnTo>
                    <a:lnTo>
                      <a:pt x="84" y="77"/>
                    </a:lnTo>
                    <a:lnTo>
                      <a:pt x="79" y="73"/>
                    </a:lnTo>
                    <a:lnTo>
                      <a:pt x="76" y="81"/>
                    </a:lnTo>
                    <a:lnTo>
                      <a:pt x="61" y="88"/>
                    </a:lnTo>
                    <a:lnTo>
                      <a:pt x="63" y="88"/>
                    </a:lnTo>
                    <a:lnTo>
                      <a:pt x="64" y="89"/>
                    </a:lnTo>
                    <a:lnTo>
                      <a:pt x="64" y="90"/>
                    </a:lnTo>
                    <a:lnTo>
                      <a:pt x="63" y="93"/>
                    </a:lnTo>
                    <a:lnTo>
                      <a:pt x="63" y="94"/>
                    </a:lnTo>
                    <a:lnTo>
                      <a:pt x="62" y="95"/>
                    </a:lnTo>
                    <a:lnTo>
                      <a:pt x="61" y="103"/>
                    </a:lnTo>
                    <a:lnTo>
                      <a:pt x="51" y="100"/>
                    </a:lnTo>
                    <a:lnTo>
                      <a:pt x="51" y="98"/>
                    </a:lnTo>
                    <a:lnTo>
                      <a:pt x="50" y="98"/>
                    </a:lnTo>
                    <a:lnTo>
                      <a:pt x="49" y="90"/>
                    </a:lnTo>
                    <a:lnTo>
                      <a:pt x="47" y="94"/>
                    </a:lnTo>
                    <a:lnTo>
                      <a:pt x="47" y="98"/>
                    </a:lnTo>
                    <a:lnTo>
                      <a:pt x="47" y="103"/>
                    </a:lnTo>
                    <a:lnTo>
                      <a:pt x="46" y="106"/>
                    </a:lnTo>
                    <a:lnTo>
                      <a:pt x="38" y="105"/>
                    </a:lnTo>
                    <a:lnTo>
                      <a:pt x="36" y="113"/>
                    </a:lnTo>
                    <a:lnTo>
                      <a:pt x="31" y="111"/>
                    </a:lnTo>
                    <a:lnTo>
                      <a:pt x="27" y="106"/>
                    </a:lnTo>
                    <a:lnTo>
                      <a:pt x="28" y="97"/>
                    </a:lnTo>
                    <a:lnTo>
                      <a:pt x="36" y="98"/>
                    </a:lnTo>
                    <a:lnTo>
                      <a:pt x="37" y="92"/>
                    </a:lnTo>
                    <a:lnTo>
                      <a:pt x="46" y="95"/>
                    </a:lnTo>
                    <a:lnTo>
                      <a:pt x="44" y="88"/>
                    </a:lnTo>
                    <a:lnTo>
                      <a:pt x="37" y="92"/>
                    </a:lnTo>
                    <a:lnTo>
                      <a:pt x="32" y="94"/>
                    </a:lnTo>
                    <a:lnTo>
                      <a:pt x="25" y="94"/>
                    </a:lnTo>
                    <a:lnTo>
                      <a:pt x="23" y="96"/>
                    </a:lnTo>
                    <a:lnTo>
                      <a:pt x="20" y="97"/>
                    </a:lnTo>
                    <a:lnTo>
                      <a:pt x="16" y="98"/>
                    </a:lnTo>
                    <a:lnTo>
                      <a:pt x="13" y="98"/>
                    </a:lnTo>
                    <a:lnTo>
                      <a:pt x="10" y="99"/>
                    </a:lnTo>
                    <a:lnTo>
                      <a:pt x="13" y="101"/>
                    </a:lnTo>
                    <a:lnTo>
                      <a:pt x="16" y="103"/>
                    </a:lnTo>
                    <a:lnTo>
                      <a:pt x="20" y="103"/>
                    </a:lnTo>
                    <a:lnTo>
                      <a:pt x="22" y="106"/>
                    </a:lnTo>
                    <a:lnTo>
                      <a:pt x="24" y="109"/>
                    </a:lnTo>
                    <a:lnTo>
                      <a:pt x="26" y="112"/>
                    </a:lnTo>
                    <a:lnTo>
                      <a:pt x="27" y="116"/>
                    </a:lnTo>
                    <a:lnTo>
                      <a:pt x="27" y="119"/>
                    </a:lnTo>
                    <a:lnTo>
                      <a:pt x="27" y="124"/>
                    </a:lnTo>
                    <a:lnTo>
                      <a:pt x="27" y="130"/>
                    </a:lnTo>
                    <a:lnTo>
                      <a:pt x="26" y="135"/>
                    </a:lnTo>
                    <a:lnTo>
                      <a:pt x="20" y="132"/>
                    </a:lnTo>
                    <a:lnTo>
                      <a:pt x="16" y="129"/>
                    </a:lnTo>
                    <a:lnTo>
                      <a:pt x="15" y="125"/>
                    </a:lnTo>
                    <a:lnTo>
                      <a:pt x="13" y="121"/>
                    </a:lnTo>
                    <a:lnTo>
                      <a:pt x="14" y="116"/>
                    </a:lnTo>
                    <a:lnTo>
                      <a:pt x="13" y="112"/>
                    </a:lnTo>
                    <a:lnTo>
                      <a:pt x="11" y="110"/>
                    </a:lnTo>
                    <a:lnTo>
                      <a:pt x="5" y="113"/>
                    </a:lnTo>
                    <a:lnTo>
                      <a:pt x="0" y="105"/>
                    </a:lnTo>
                    <a:lnTo>
                      <a:pt x="4" y="100"/>
                    </a:lnTo>
                    <a:lnTo>
                      <a:pt x="10" y="97"/>
                    </a:lnTo>
                    <a:lnTo>
                      <a:pt x="9" y="96"/>
                    </a:lnTo>
                    <a:lnTo>
                      <a:pt x="8" y="95"/>
                    </a:lnTo>
                    <a:lnTo>
                      <a:pt x="8" y="94"/>
                    </a:lnTo>
                    <a:lnTo>
                      <a:pt x="11" y="92"/>
                    </a:lnTo>
                    <a:lnTo>
                      <a:pt x="14" y="88"/>
                    </a:lnTo>
                    <a:lnTo>
                      <a:pt x="16" y="85"/>
                    </a:lnTo>
                    <a:lnTo>
                      <a:pt x="19" y="82"/>
                    </a:lnTo>
                    <a:lnTo>
                      <a:pt x="21" y="77"/>
                    </a:lnTo>
                    <a:lnTo>
                      <a:pt x="47" y="78"/>
                    </a:lnTo>
                    <a:lnTo>
                      <a:pt x="47" y="73"/>
                    </a:lnTo>
                    <a:lnTo>
                      <a:pt x="47" y="66"/>
                    </a:lnTo>
                    <a:lnTo>
                      <a:pt x="47" y="64"/>
                    </a:lnTo>
                    <a:lnTo>
                      <a:pt x="46" y="62"/>
                    </a:lnTo>
                    <a:lnTo>
                      <a:pt x="45" y="60"/>
                    </a:lnTo>
                    <a:lnTo>
                      <a:pt x="45" y="58"/>
                    </a:lnTo>
                    <a:lnTo>
                      <a:pt x="45" y="56"/>
                    </a:lnTo>
                    <a:lnTo>
                      <a:pt x="47" y="53"/>
                    </a:lnTo>
                    <a:lnTo>
                      <a:pt x="48" y="58"/>
                    </a:lnTo>
                    <a:lnTo>
                      <a:pt x="50" y="62"/>
                    </a:lnTo>
                    <a:lnTo>
                      <a:pt x="52" y="61"/>
                    </a:lnTo>
                    <a:lnTo>
                      <a:pt x="55" y="60"/>
                    </a:lnTo>
                    <a:lnTo>
                      <a:pt x="57" y="58"/>
                    </a:lnTo>
                    <a:lnTo>
                      <a:pt x="59" y="56"/>
                    </a:lnTo>
                    <a:lnTo>
                      <a:pt x="62" y="42"/>
                    </a:lnTo>
                    <a:lnTo>
                      <a:pt x="61" y="29"/>
                    </a:lnTo>
                    <a:lnTo>
                      <a:pt x="60" y="26"/>
                    </a:lnTo>
                    <a:lnTo>
                      <a:pt x="59" y="24"/>
                    </a:lnTo>
                    <a:lnTo>
                      <a:pt x="57" y="22"/>
                    </a:lnTo>
                    <a:lnTo>
                      <a:pt x="56" y="18"/>
                    </a:lnTo>
                    <a:lnTo>
                      <a:pt x="54" y="16"/>
                    </a:lnTo>
                    <a:lnTo>
                      <a:pt x="54" y="13"/>
                    </a:lnTo>
                    <a:lnTo>
                      <a:pt x="54" y="10"/>
                    </a:lnTo>
                    <a:lnTo>
                      <a:pt x="54" y="6"/>
                    </a:lnTo>
                    <a:lnTo>
                      <a:pt x="56" y="6"/>
                    </a:lnTo>
                    <a:lnTo>
                      <a:pt x="57" y="7"/>
                    </a:lnTo>
                    <a:lnTo>
                      <a:pt x="58" y="6"/>
                    </a:lnTo>
                    <a:lnTo>
                      <a:pt x="59" y="4"/>
                    </a:lnTo>
                    <a:lnTo>
                      <a:pt x="57" y="3"/>
                    </a:lnTo>
                    <a:lnTo>
                      <a:pt x="56" y="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64"/>
              <p:cNvSpPr/>
              <p:nvPr/>
            </p:nvSpPr>
            <p:spPr>
              <a:xfrm>
                <a:off x="5646636" y="2830273"/>
                <a:ext cx="92517" cy="120272"/>
              </a:xfrm>
              <a:custGeom>
                <a:avLst/>
                <a:gdLst>
                  <a:gd name="T0" fmla="*/ 32 w 40"/>
                  <a:gd name="T1" fmla="*/ 0 h 52"/>
                  <a:gd name="T2" fmla="*/ 33 w 40"/>
                  <a:gd name="T3" fmla="*/ 0 h 52"/>
                  <a:gd name="T4" fmla="*/ 33 w 40"/>
                  <a:gd name="T5" fmla="*/ 3 h 52"/>
                  <a:gd name="T6" fmla="*/ 34 w 40"/>
                  <a:gd name="T7" fmla="*/ 6 h 52"/>
                  <a:gd name="T8" fmla="*/ 36 w 40"/>
                  <a:gd name="T9" fmla="*/ 8 h 52"/>
                  <a:gd name="T10" fmla="*/ 38 w 40"/>
                  <a:gd name="T11" fmla="*/ 12 h 52"/>
                  <a:gd name="T12" fmla="*/ 40 w 40"/>
                  <a:gd name="T13" fmla="*/ 14 h 52"/>
                  <a:gd name="T14" fmla="*/ 39 w 40"/>
                  <a:gd name="T15" fmla="*/ 16 h 52"/>
                  <a:gd name="T16" fmla="*/ 37 w 40"/>
                  <a:gd name="T17" fmla="*/ 18 h 52"/>
                  <a:gd name="T18" fmla="*/ 35 w 40"/>
                  <a:gd name="T19" fmla="*/ 19 h 52"/>
                  <a:gd name="T20" fmla="*/ 33 w 40"/>
                  <a:gd name="T21" fmla="*/ 20 h 52"/>
                  <a:gd name="T22" fmla="*/ 32 w 40"/>
                  <a:gd name="T23" fmla="*/ 22 h 52"/>
                  <a:gd name="T24" fmla="*/ 31 w 40"/>
                  <a:gd name="T25" fmla="*/ 25 h 52"/>
                  <a:gd name="T26" fmla="*/ 31 w 40"/>
                  <a:gd name="T27" fmla="*/ 29 h 52"/>
                  <a:gd name="T28" fmla="*/ 31 w 40"/>
                  <a:gd name="T29" fmla="*/ 32 h 52"/>
                  <a:gd name="T30" fmla="*/ 31 w 40"/>
                  <a:gd name="T31" fmla="*/ 35 h 52"/>
                  <a:gd name="T32" fmla="*/ 23 w 40"/>
                  <a:gd name="T33" fmla="*/ 37 h 52"/>
                  <a:gd name="T34" fmla="*/ 18 w 40"/>
                  <a:gd name="T35" fmla="*/ 36 h 52"/>
                  <a:gd name="T36" fmla="*/ 13 w 40"/>
                  <a:gd name="T37" fmla="*/ 41 h 52"/>
                  <a:gd name="T38" fmla="*/ 11 w 40"/>
                  <a:gd name="T39" fmla="*/ 40 h 52"/>
                  <a:gd name="T40" fmla="*/ 9 w 40"/>
                  <a:gd name="T41" fmla="*/ 40 h 52"/>
                  <a:gd name="T42" fmla="*/ 11 w 40"/>
                  <a:gd name="T43" fmla="*/ 41 h 52"/>
                  <a:gd name="T44" fmla="*/ 13 w 40"/>
                  <a:gd name="T45" fmla="*/ 43 h 52"/>
                  <a:gd name="T46" fmla="*/ 15 w 40"/>
                  <a:gd name="T47" fmla="*/ 44 h 52"/>
                  <a:gd name="T48" fmla="*/ 18 w 40"/>
                  <a:gd name="T49" fmla="*/ 45 h 52"/>
                  <a:gd name="T50" fmla="*/ 16 w 40"/>
                  <a:gd name="T51" fmla="*/ 47 h 52"/>
                  <a:gd name="T52" fmla="*/ 16 w 40"/>
                  <a:gd name="T53" fmla="*/ 49 h 52"/>
                  <a:gd name="T54" fmla="*/ 15 w 40"/>
                  <a:gd name="T55" fmla="*/ 50 h 52"/>
                  <a:gd name="T56" fmla="*/ 15 w 40"/>
                  <a:gd name="T57" fmla="*/ 52 h 52"/>
                  <a:gd name="T58" fmla="*/ 14 w 40"/>
                  <a:gd name="T59" fmla="*/ 52 h 52"/>
                  <a:gd name="T60" fmla="*/ 12 w 40"/>
                  <a:gd name="T61" fmla="*/ 52 h 52"/>
                  <a:gd name="T62" fmla="*/ 3 w 40"/>
                  <a:gd name="T63" fmla="*/ 41 h 52"/>
                  <a:gd name="T64" fmla="*/ 6 w 40"/>
                  <a:gd name="T65" fmla="*/ 36 h 52"/>
                  <a:gd name="T66" fmla="*/ 3 w 40"/>
                  <a:gd name="T67" fmla="*/ 30 h 52"/>
                  <a:gd name="T68" fmla="*/ 11 w 40"/>
                  <a:gd name="T69" fmla="*/ 30 h 52"/>
                  <a:gd name="T70" fmla="*/ 9 w 40"/>
                  <a:gd name="T71" fmla="*/ 22 h 52"/>
                  <a:gd name="T72" fmla="*/ 7 w 40"/>
                  <a:gd name="T73" fmla="*/ 15 h 52"/>
                  <a:gd name="T74" fmla="*/ 6 w 40"/>
                  <a:gd name="T75" fmla="*/ 12 h 52"/>
                  <a:gd name="T76" fmla="*/ 3 w 40"/>
                  <a:gd name="T77" fmla="*/ 9 h 52"/>
                  <a:gd name="T78" fmla="*/ 2 w 40"/>
                  <a:gd name="T79" fmla="*/ 6 h 52"/>
                  <a:gd name="T80" fmla="*/ 0 w 40"/>
                  <a:gd name="T81" fmla="*/ 4 h 52"/>
                  <a:gd name="T82" fmla="*/ 0 w 40"/>
                  <a:gd name="T83" fmla="*/ 1 h 52"/>
                  <a:gd name="T84" fmla="*/ 4 w 40"/>
                  <a:gd name="T85" fmla="*/ 2 h 52"/>
                  <a:gd name="T86" fmla="*/ 10 w 40"/>
                  <a:gd name="T87" fmla="*/ 4 h 52"/>
                  <a:gd name="T88" fmla="*/ 14 w 40"/>
                  <a:gd name="T89" fmla="*/ 5 h 52"/>
                  <a:gd name="T90" fmla="*/ 22 w 40"/>
                  <a:gd name="T91" fmla="*/ 6 h 52"/>
                  <a:gd name="T92" fmla="*/ 28 w 40"/>
                  <a:gd name="T93" fmla="*/ 6 h 52"/>
                  <a:gd name="T94" fmla="*/ 30 w 40"/>
                  <a:gd name="T95" fmla="*/ 4 h 52"/>
                  <a:gd name="T96" fmla="*/ 31 w 40"/>
                  <a:gd name="T97" fmla="*/ 2 h 52"/>
                  <a:gd name="T98" fmla="*/ 32 w 40"/>
                  <a:gd name="T9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52">
                    <a:moveTo>
                      <a:pt x="32" y="0"/>
                    </a:moveTo>
                    <a:lnTo>
                      <a:pt x="33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8" y="12"/>
                    </a:lnTo>
                    <a:lnTo>
                      <a:pt x="40" y="14"/>
                    </a:lnTo>
                    <a:lnTo>
                      <a:pt x="39" y="16"/>
                    </a:lnTo>
                    <a:lnTo>
                      <a:pt x="37" y="18"/>
                    </a:lnTo>
                    <a:lnTo>
                      <a:pt x="35" y="19"/>
                    </a:lnTo>
                    <a:lnTo>
                      <a:pt x="33" y="20"/>
                    </a:lnTo>
                    <a:lnTo>
                      <a:pt x="32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1" y="32"/>
                    </a:lnTo>
                    <a:lnTo>
                      <a:pt x="31" y="35"/>
                    </a:lnTo>
                    <a:lnTo>
                      <a:pt x="23" y="37"/>
                    </a:lnTo>
                    <a:lnTo>
                      <a:pt x="18" y="36"/>
                    </a:lnTo>
                    <a:lnTo>
                      <a:pt x="13" y="41"/>
                    </a:lnTo>
                    <a:lnTo>
                      <a:pt x="11" y="40"/>
                    </a:lnTo>
                    <a:lnTo>
                      <a:pt x="9" y="40"/>
                    </a:lnTo>
                    <a:lnTo>
                      <a:pt x="11" y="41"/>
                    </a:lnTo>
                    <a:lnTo>
                      <a:pt x="13" y="43"/>
                    </a:lnTo>
                    <a:lnTo>
                      <a:pt x="15" y="44"/>
                    </a:lnTo>
                    <a:lnTo>
                      <a:pt x="18" y="45"/>
                    </a:lnTo>
                    <a:lnTo>
                      <a:pt x="16" y="47"/>
                    </a:lnTo>
                    <a:lnTo>
                      <a:pt x="16" y="49"/>
                    </a:lnTo>
                    <a:lnTo>
                      <a:pt x="15" y="50"/>
                    </a:lnTo>
                    <a:lnTo>
                      <a:pt x="15" y="52"/>
                    </a:lnTo>
                    <a:lnTo>
                      <a:pt x="14" y="52"/>
                    </a:lnTo>
                    <a:lnTo>
                      <a:pt x="12" y="52"/>
                    </a:lnTo>
                    <a:lnTo>
                      <a:pt x="3" y="41"/>
                    </a:lnTo>
                    <a:lnTo>
                      <a:pt x="6" y="36"/>
                    </a:lnTo>
                    <a:lnTo>
                      <a:pt x="3" y="30"/>
                    </a:lnTo>
                    <a:lnTo>
                      <a:pt x="11" y="30"/>
                    </a:lnTo>
                    <a:lnTo>
                      <a:pt x="9" y="22"/>
                    </a:lnTo>
                    <a:lnTo>
                      <a:pt x="7" y="15"/>
                    </a:lnTo>
                    <a:lnTo>
                      <a:pt x="6" y="12"/>
                    </a:lnTo>
                    <a:lnTo>
                      <a:pt x="3" y="9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4" y="2"/>
                    </a:lnTo>
                    <a:lnTo>
                      <a:pt x="10" y="4"/>
                    </a:lnTo>
                    <a:lnTo>
                      <a:pt x="14" y="5"/>
                    </a:lnTo>
                    <a:lnTo>
                      <a:pt x="22" y="6"/>
                    </a:lnTo>
                    <a:lnTo>
                      <a:pt x="28" y="6"/>
                    </a:lnTo>
                    <a:lnTo>
                      <a:pt x="30" y="4"/>
                    </a:lnTo>
                    <a:lnTo>
                      <a:pt x="31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65"/>
              <p:cNvSpPr/>
              <p:nvPr/>
            </p:nvSpPr>
            <p:spPr>
              <a:xfrm>
                <a:off x="5128539" y="3588915"/>
                <a:ext cx="60136" cy="55510"/>
              </a:xfrm>
              <a:custGeom>
                <a:avLst/>
                <a:gdLst>
                  <a:gd name="T0" fmla="*/ 18 w 26"/>
                  <a:gd name="T1" fmla="*/ 0 h 24"/>
                  <a:gd name="T2" fmla="*/ 23 w 26"/>
                  <a:gd name="T3" fmla="*/ 0 h 24"/>
                  <a:gd name="T4" fmla="*/ 26 w 26"/>
                  <a:gd name="T5" fmla="*/ 3 h 24"/>
                  <a:gd name="T6" fmla="*/ 25 w 26"/>
                  <a:gd name="T7" fmla="*/ 8 h 24"/>
                  <a:gd name="T8" fmla="*/ 24 w 26"/>
                  <a:gd name="T9" fmla="*/ 13 h 24"/>
                  <a:gd name="T10" fmla="*/ 23 w 26"/>
                  <a:gd name="T11" fmla="*/ 17 h 24"/>
                  <a:gd name="T12" fmla="*/ 19 w 26"/>
                  <a:gd name="T13" fmla="*/ 20 h 24"/>
                  <a:gd name="T14" fmla="*/ 15 w 26"/>
                  <a:gd name="T15" fmla="*/ 23 h 24"/>
                  <a:gd name="T16" fmla="*/ 11 w 26"/>
                  <a:gd name="T17" fmla="*/ 24 h 24"/>
                  <a:gd name="T18" fmla="*/ 8 w 26"/>
                  <a:gd name="T19" fmla="*/ 24 h 24"/>
                  <a:gd name="T20" fmla="*/ 6 w 26"/>
                  <a:gd name="T21" fmla="*/ 23 h 24"/>
                  <a:gd name="T22" fmla="*/ 2 w 26"/>
                  <a:gd name="T23" fmla="*/ 23 h 24"/>
                  <a:gd name="T24" fmla="*/ 0 w 26"/>
                  <a:gd name="T25" fmla="*/ 9 h 24"/>
                  <a:gd name="T26" fmla="*/ 7 w 26"/>
                  <a:gd name="T27" fmla="*/ 1 h 24"/>
                  <a:gd name="T28" fmla="*/ 12 w 26"/>
                  <a:gd name="T29" fmla="*/ 1 h 24"/>
                  <a:gd name="T30" fmla="*/ 18 w 26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4">
                    <a:moveTo>
                      <a:pt x="18" y="0"/>
                    </a:moveTo>
                    <a:lnTo>
                      <a:pt x="23" y="0"/>
                    </a:lnTo>
                    <a:lnTo>
                      <a:pt x="26" y="3"/>
                    </a:lnTo>
                    <a:lnTo>
                      <a:pt x="25" y="8"/>
                    </a:lnTo>
                    <a:lnTo>
                      <a:pt x="24" y="13"/>
                    </a:lnTo>
                    <a:lnTo>
                      <a:pt x="23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11" y="24"/>
                    </a:lnTo>
                    <a:lnTo>
                      <a:pt x="8" y="24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9"/>
                    </a:lnTo>
                    <a:lnTo>
                      <a:pt x="7" y="1"/>
                    </a:lnTo>
                    <a:lnTo>
                      <a:pt x="12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7"/>
              <p:cNvSpPr/>
              <p:nvPr/>
            </p:nvSpPr>
            <p:spPr>
              <a:xfrm>
                <a:off x="2390030" y="2862654"/>
                <a:ext cx="23129" cy="53198"/>
              </a:xfrm>
              <a:custGeom>
                <a:avLst/>
                <a:gdLst>
                  <a:gd name="T0" fmla="*/ 8 w 10"/>
                  <a:gd name="T1" fmla="*/ 0 h 23"/>
                  <a:gd name="T2" fmla="*/ 9 w 10"/>
                  <a:gd name="T3" fmla="*/ 6 h 23"/>
                  <a:gd name="T4" fmla="*/ 10 w 10"/>
                  <a:gd name="T5" fmla="*/ 12 h 23"/>
                  <a:gd name="T6" fmla="*/ 8 w 10"/>
                  <a:gd name="T7" fmla="*/ 17 h 23"/>
                  <a:gd name="T8" fmla="*/ 7 w 10"/>
                  <a:gd name="T9" fmla="*/ 23 h 23"/>
                  <a:gd name="T10" fmla="*/ 2 w 10"/>
                  <a:gd name="T11" fmla="*/ 21 h 23"/>
                  <a:gd name="T12" fmla="*/ 1 w 10"/>
                  <a:gd name="T13" fmla="*/ 15 h 23"/>
                  <a:gd name="T14" fmla="*/ 0 w 10"/>
                  <a:gd name="T15" fmla="*/ 8 h 23"/>
                  <a:gd name="T16" fmla="*/ 8 w 10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3">
                    <a:moveTo>
                      <a:pt x="8" y="0"/>
                    </a:moveTo>
                    <a:lnTo>
                      <a:pt x="9" y="6"/>
                    </a:lnTo>
                    <a:lnTo>
                      <a:pt x="10" y="12"/>
                    </a:lnTo>
                    <a:lnTo>
                      <a:pt x="8" y="17"/>
                    </a:lnTo>
                    <a:lnTo>
                      <a:pt x="7" y="23"/>
                    </a:lnTo>
                    <a:lnTo>
                      <a:pt x="2" y="21"/>
                    </a:lnTo>
                    <a:lnTo>
                      <a:pt x="1" y="15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68"/>
              <p:cNvSpPr/>
              <p:nvPr/>
            </p:nvSpPr>
            <p:spPr>
              <a:xfrm>
                <a:off x="5452350" y="4162521"/>
                <a:ext cx="182722" cy="240545"/>
              </a:xfrm>
              <a:custGeom>
                <a:avLst/>
                <a:gdLst>
                  <a:gd name="T0" fmla="*/ 76 w 79"/>
                  <a:gd name="T1" fmla="*/ 1 h 104"/>
                  <a:gd name="T2" fmla="*/ 75 w 79"/>
                  <a:gd name="T3" fmla="*/ 9 h 104"/>
                  <a:gd name="T4" fmla="*/ 67 w 79"/>
                  <a:gd name="T5" fmla="*/ 20 h 104"/>
                  <a:gd name="T6" fmla="*/ 16 w 79"/>
                  <a:gd name="T7" fmla="*/ 21 h 104"/>
                  <a:gd name="T8" fmla="*/ 14 w 79"/>
                  <a:gd name="T9" fmla="*/ 28 h 104"/>
                  <a:gd name="T10" fmla="*/ 20 w 79"/>
                  <a:gd name="T11" fmla="*/ 38 h 104"/>
                  <a:gd name="T12" fmla="*/ 26 w 79"/>
                  <a:gd name="T13" fmla="*/ 45 h 104"/>
                  <a:gd name="T14" fmla="*/ 29 w 79"/>
                  <a:gd name="T15" fmla="*/ 42 h 104"/>
                  <a:gd name="T16" fmla="*/ 32 w 79"/>
                  <a:gd name="T17" fmla="*/ 38 h 104"/>
                  <a:gd name="T18" fmla="*/ 40 w 79"/>
                  <a:gd name="T19" fmla="*/ 36 h 104"/>
                  <a:gd name="T20" fmla="*/ 49 w 79"/>
                  <a:gd name="T21" fmla="*/ 34 h 104"/>
                  <a:gd name="T22" fmla="*/ 51 w 79"/>
                  <a:gd name="T23" fmla="*/ 32 h 104"/>
                  <a:gd name="T24" fmla="*/ 57 w 79"/>
                  <a:gd name="T25" fmla="*/ 36 h 104"/>
                  <a:gd name="T26" fmla="*/ 50 w 79"/>
                  <a:gd name="T27" fmla="*/ 37 h 104"/>
                  <a:gd name="T28" fmla="*/ 43 w 79"/>
                  <a:gd name="T29" fmla="*/ 46 h 104"/>
                  <a:gd name="T30" fmla="*/ 34 w 79"/>
                  <a:gd name="T31" fmla="*/ 52 h 104"/>
                  <a:gd name="T32" fmla="*/ 41 w 79"/>
                  <a:gd name="T33" fmla="*/ 75 h 104"/>
                  <a:gd name="T34" fmla="*/ 43 w 79"/>
                  <a:gd name="T35" fmla="*/ 86 h 104"/>
                  <a:gd name="T36" fmla="*/ 40 w 79"/>
                  <a:gd name="T37" fmla="*/ 87 h 104"/>
                  <a:gd name="T38" fmla="*/ 39 w 79"/>
                  <a:gd name="T39" fmla="*/ 91 h 104"/>
                  <a:gd name="T40" fmla="*/ 33 w 79"/>
                  <a:gd name="T41" fmla="*/ 81 h 104"/>
                  <a:gd name="T42" fmla="*/ 26 w 79"/>
                  <a:gd name="T43" fmla="*/ 75 h 104"/>
                  <a:gd name="T44" fmla="*/ 27 w 79"/>
                  <a:gd name="T45" fmla="*/ 67 h 104"/>
                  <a:gd name="T46" fmla="*/ 26 w 79"/>
                  <a:gd name="T47" fmla="*/ 62 h 104"/>
                  <a:gd name="T48" fmla="*/ 23 w 79"/>
                  <a:gd name="T49" fmla="*/ 62 h 104"/>
                  <a:gd name="T50" fmla="*/ 18 w 79"/>
                  <a:gd name="T51" fmla="*/ 84 h 104"/>
                  <a:gd name="T52" fmla="*/ 9 w 79"/>
                  <a:gd name="T53" fmla="*/ 104 h 104"/>
                  <a:gd name="T54" fmla="*/ 5 w 79"/>
                  <a:gd name="T55" fmla="*/ 98 h 104"/>
                  <a:gd name="T56" fmla="*/ 9 w 79"/>
                  <a:gd name="T57" fmla="*/ 74 h 104"/>
                  <a:gd name="T58" fmla="*/ 0 w 79"/>
                  <a:gd name="T59" fmla="*/ 69 h 104"/>
                  <a:gd name="T60" fmla="*/ 2 w 79"/>
                  <a:gd name="T61" fmla="*/ 62 h 104"/>
                  <a:gd name="T62" fmla="*/ 12 w 79"/>
                  <a:gd name="T63" fmla="*/ 24 h 104"/>
                  <a:gd name="T64" fmla="*/ 14 w 79"/>
                  <a:gd name="T65" fmla="*/ 15 h 104"/>
                  <a:gd name="T66" fmla="*/ 18 w 79"/>
                  <a:gd name="T67" fmla="*/ 13 h 104"/>
                  <a:gd name="T68" fmla="*/ 24 w 79"/>
                  <a:gd name="T69" fmla="*/ 5 h 104"/>
                  <a:gd name="T70" fmla="*/ 51 w 79"/>
                  <a:gd name="T71" fmla="*/ 11 h 104"/>
                  <a:gd name="T72" fmla="*/ 67 w 79"/>
                  <a:gd name="T73" fmla="*/ 9 h 104"/>
                  <a:gd name="T74" fmla="*/ 71 w 79"/>
                  <a:gd name="T75" fmla="*/ 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" h="104">
                    <a:moveTo>
                      <a:pt x="74" y="0"/>
                    </a:moveTo>
                    <a:lnTo>
                      <a:pt x="76" y="1"/>
                    </a:lnTo>
                    <a:lnTo>
                      <a:pt x="79" y="2"/>
                    </a:lnTo>
                    <a:lnTo>
                      <a:pt x="75" y="9"/>
                    </a:lnTo>
                    <a:lnTo>
                      <a:pt x="71" y="14"/>
                    </a:lnTo>
                    <a:lnTo>
                      <a:pt x="67" y="20"/>
                    </a:lnTo>
                    <a:lnTo>
                      <a:pt x="18" y="17"/>
                    </a:lnTo>
                    <a:lnTo>
                      <a:pt x="16" y="21"/>
                    </a:lnTo>
                    <a:lnTo>
                      <a:pt x="15" y="25"/>
                    </a:lnTo>
                    <a:lnTo>
                      <a:pt x="14" y="28"/>
                    </a:lnTo>
                    <a:lnTo>
                      <a:pt x="15" y="33"/>
                    </a:lnTo>
                    <a:lnTo>
                      <a:pt x="20" y="38"/>
                    </a:lnTo>
                    <a:lnTo>
                      <a:pt x="25" y="44"/>
                    </a:lnTo>
                    <a:lnTo>
                      <a:pt x="26" y="45"/>
                    </a:lnTo>
                    <a:lnTo>
                      <a:pt x="28" y="44"/>
                    </a:lnTo>
                    <a:lnTo>
                      <a:pt x="29" y="42"/>
                    </a:lnTo>
                    <a:lnTo>
                      <a:pt x="31" y="40"/>
                    </a:lnTo>
                    <a:lnTo>
                      <a:pt x="32" y="38"/>
                    </a:lnTo>
                    <a:lnTo>
                      <a:pt x="33" y="37"/>
                    </a:lnTo>
                    <a:lnTo>
                      <a:pt x="40" y="36"/>
                    </a:lnTo>
                    <a:lnTo>
                      <a:pt x="49" y="35"/>
                    </a:lnTo>
                    <a:lnTo>
                      <a:pt x="49" y="34"/>
                    </a:lnTo>
                    <a:lnTo>
                      <a:pt x="50" y="33"/>
                    </a:lnTo>
                    <a:lnTo>
                      <a:pt x="51" y="32"/>
                    </a:lnTo>
                    <a:lnTo>
                      <a:pt x="57" y="34"/>
                    </a:lnTo>
                    <a:lnTo>
                      <a:pt x="57" y="36"/>
                    </a:lnTo>
                    <a:lnTo>
                      <a:pt x="57" y="39"/>
                    </a:lnTo>
                    <a:lnTo>
                      <a:pt x="50" y="37"/>
                    </a:lnTo>
                    <a:lnTo>
                      <a:pt x="47" y="41"/>
                    </a:lnTo>
                    <a:lnTo>
                      <a:pt x="43" y="46"/>
                    </a:lnTo>
                    <a:lnTo>
                      <a:pt x="38" y="49"/>
                    </a:lnTo>
                    <a:lnTo>
                      <a:pt x="34" y="52"/>
                    </a:lnTo>
                    <a:lnTo>
                      <a:pt x="45" y="68"/>
                    </a:lnTo>
                    <a:lnTo>
                      <a:pt x="41" y="75"/>
                    </a:lnTo>
                    <a:lnTo>
                      <a:pt x="47" y="79"/>
                    </a:lnTo>
                    <a:lnTo>
                      <a:pt x="43" y="86"/>
                    </a:lnTo>
                    <a:lnTo>
                      <a:pt x="41" y="86"/>
                    </a:lnTo>
                    <a:lnTo>
                      <a:pt x="40" y="87"/>
                    </a:lnTo>
                    <a:lnTo>
                      <a:pt x="39" y="90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33" y="81"/>
                    </a:lnTo>
                    <a:lnTo>
                      <a:pt x="29" y="79"/>
                    </a:lnTo>
                    <a:lnTo>
                      <a:pt x="26" y="75"/>
                    </a:lnTo>
                    <a:lnTo>
                      <a:pt x="27" y="71"/>
                    </a:lnTo>
                    <a:lnTo>
                      <a:pt x="27" y="67"/>
                    </a:lnTo>
                    <a:lnTo>
                      <a:pt x="28" y="62"/>
                    </a:lnTo>
                    <a:lnTo>
                      <a:pt x="26" y="62"/>
                    </a:lnTo>
                    <a:lnTo>
                      <a:pt x="24" y="62"/>
                    </a:lnTo>
                    <a:lnTo>
                      <a:pt x="23" y="62"/>
                    </a:lnTo>
                    <a:lnTo>
                      <a:pt x="18" y="65"/>
                    </a:lnTo>
                    <a:lnTo>
                      <a:pt x="18" y="84"/>
                    </a:lnTo>
                    <a:lnTo>
                      <a:pt x="17" y="102"/>
                    </a:lnTo>
                    <a:lnTo>
                      <a:pt x="9" y="104"/>
                    </a:lnTo>
                    <a:lnTo>
                      <a:pt x="6" y="102"/>
                    </a:lnTo>
                    <a:lnTo>
                      <a:pt x="5" y="98"/>
                    </a:lnTo>
                    <a:lnTo>
                      <a:pt x="9" y="86"/>
                    </a:lnTo>
                    <a:lnTo>
                      <a:pt x="9" y="74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2" y="62"/>
                    </a:lnTo>
                    <a:lnTo>
                      <a:pt x="4" y="59"/>
                    </a:lnTo>
                    <a:lnTo>
                      <a:pt x="12" y="24"/>
                    </a:lnTo>
                    <a:lnTo>
                      <a:pt x="13" y="20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8" y="13"/>
                    </a:lnTo>
                    <a:lnTo>
                      <a:pt x="20" y="14"/>
                    </a:lnTo>
                    <a:lnTo>
                      <a:pt x="24" y="5"/>
                    </a:lnTo>
                    <a:lnTo>
                      <a:pt x="37" y="10"/>
                    </a:lnTo>
                    <a:lnTo>
                      <a:pt x="51" y="11"/>
                    </a:lnTo>
                    <a:lnTo>
                      <a:pt x="64" y="12"/>
                    </a:lnTo>
                    <a:lnTo>
                      <a:pt x="67" y="9"/>
                    </a:lnTo>
                    <a:lnTo>
                      <a:pt x="69" y="5"/>
                    </a:lnTo>
                    <a:lnTo>
                      <a:pt x="71" y="3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69"/>
              <p:cNvSpPr/>
              <p:nvPr/>
            </p:nvSpPr>
            <p:spPr>
              <a:xfrm>
                <a:off x="5565682" y="4255038"/>
                <a:ext cx="23129" cy="20817"/>
              </a:xfrm>
              <a:custGeom>
                <a:avLst/>
                <a:gdLst>
                  <a:gd name="T0" fmla="*/ 10 w 10"/>
                  <a:gd name="T1" fmla="*/ 0 h 9"/>
                  <a:gd name="T2" fmla="*/ 10 w 10"/>
                  <a:gd name="T3" fmla="*/ 9 h 9"/>
                  <a:gd name="T4" fmla="*/ 9 w 10"/>
                  <a:gd name="T5" fmla="*/ 8 h 9"/>
                  <a:gd name="T6" fmla="*/ 8 w 10"/>
                  <a:gd name="T7" fmla="*/ 6 h 9"/>
                  <a:gd name="T8" fmla="*/ 8 w 10"/>
                  <a:gd name="T9" fmla="*/ 5 h 9"/>
                  <a:gd name="T10" fmla="*/ 0 w 10"/>
                  <a:gd name="T11" fmla="*/ 6 h 9"/>
                  <a:gd name="T12" fmla="*/ 0 w 10"/>
                  <a:gd name="T13" fmla="*/ 4 h 9"/>
                  <a:gd name="T14" fmla="*/ 0 w 10"/>
                  <a:gd name="T15" fmla="*/ 0 h 9"/>
                  <a:gd name="T16" fmla="*/ 10 w 10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lnTo>
                      <a:pt x="10" y="9"/>
                    </a:lnTo>
                    <a:lnTo>
                      <a:pt x="9" y="8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70"/>
              <p:cNvSpPr/>
              <p:nvPr/>
            </p:nvSpPr>
            <p:spPr>
              <a:xfrm>
                <a:off x="5179424" y="4000616"/>
                <a:ext cx="277552" cy="353879"/>
              </a:xfrm>
              <a:custGeom>
                <a:avLst/>
                <a:gdLst>
                  <a:gd name="T0" fmla="*/ 99 w 120"/>
                  <a:gd name="T1" fmla="*/ 6 h 153"/>
                  <a:gd name="T2" fmla="*/ 104 w 120"/>
                  <a:gd name="T3" fmla="*/ 14 h 153"/>
                  <a:gd name="T4" fmla="*/ 118 w 120"/>
                  <a:gd name="T5" fmla="*/ 23 h 153"/>
                  <a:gd name="T6" fmla="*/ 112 w 120"/>
                  <a:gd name="T7" fmla="*/ 27 h 153"/>
                  <a:gd name="T8" fmla="*/ 114 w 120"/>
                  <a:gd name="T9" fmla="*/ 34 h 153"/>
                  <a:gd name="T10" fmla="*/ 106 w 120"/>
                  <a:gd name="T11" fmla="*/ 37 h 153"/>
                  <a:gd name="T12" fmla="*/ 103 w 120"/>
                  <a:gd name="T13" fmla="*/ 41 h 153"/>
                  <a:gd name="T14" fmla="*/ 104 w 120"/>
                  <a:gd name="T15" fmla="*/ 47 h 153"/>
                  <a:gd name="T16" fmla="*/ 100 w 120"/>
                  <a:gd name="T17" fmla="*/ 49 h 153"/>
                  <a:gd name="T18" fmla="*/ 98 w 120"/>
                  <a:gd name="T19" fmla="*/ 51 h 153"/>
                  <a:gd name="T20" fmla="*/ 107 w 120"/>
                  <a:gd name="T21" fmla="*/ 64 h 153"/>
                  <a:gd name="T22" fmla="*/ 112 w 120"/>
                  <a:gd name="T23" fmla="*/ 75 h 153"/>
                  <a:gd name="T24" fmla="*/ 115 w 120"/>
                  <a:gd name="T25" fmla="*/ 82 h 153"/>
                  <a:gd name="T26" fmla="*/ 104 w 120"/>
                  <a:gd name="T27" fmla="*/ 88 h 153"/>
                  <a:gd name="T28" fmla="*/ 103 w 120"/>
                  <a:gd name="T29" fmla="*/ 102 h 153"/>
                  <a:gd name="T30" fmla="*/ 97 w 120"/>
                  <a:gd name="T31" fmla="*/ 110 h 153"/>
                  <a:gd name="T32" fmla="*/ 91 w 120"/>
                  <a:gd name="T33" fmla="*/ 119 h 153"/>
                  <a:gd name="T34" fmla="*/ 92 w 120"/>
                  <a:gd name="T35" fmla="*/ 126 h 153"/>
                  <a:gd name="T36" fmla="*/ 91 w 120"/>
                  <a:gd name="T37" fmla="*/ 133 h 153"/>
                  <a:gd name="T38" fmla="*/ 87 w 120"/>
                  <a:gd name="T39" fmla="*/ 141 h 153"/>
                  <a:gd name="T40" fmla="*/ 88 w 120"/>
                  <a:gd name="T41" fmla="*/ 147 h 153"/>
                  <a:gd name="T42" fmla="*/ 82 w 120"/>
                  <a:gd name="T43" fmla="*/ 146 h 153"/>
                  <a:gd name="T44" fmla="*/ 68 w 120"/>
                  <a:gd name="T45" fmla="*/ 153 h 153"/>
                  <a:gd name="T46" fmla="*/ 64 w 120"/>
                  <a:gd name="T47" fmla="*/ 142 h 153"/>
                  <a:gd name="T48" fmla="*/ 59 w 120"/>
                  <a:gd name="T49" fmla="*/ 142 h 153"/>
                  <a:gd name="T50" fmla="*/ 47 w 120"/>
                  <a:gd name="T51" fmla="*/ 140 h 153"/>
                  <a:gd name="T52" fmla="*/ 34 w 120"/>
                  <a:gd name="T53" fmla="*/ 135 h 153"/>
                  <a:gd name="T54" fmla="*/ 14 w 120"/>
                  <a:gd name="T55" fmla="*/ 126 h 153"/>
                  <a:gd name="T56" fmla="*/ 12 w 120"/>
                  <a:gd name="T57" fmla="*/ 110 h 153"/>
                  <a:gd name="T58" fmla="*/ 0 w 120"/>
                  <a:gd name="T59" fmla="*/ 81 h 153"/>
                  <a:gd name="T60" fmla="*/ 5 w 120"/>
                  <a:gd name="T61" fmla="*/ 69 h 153"/>
                  <a:gd name="T62" fmla="*/ 9 w 120"/>
                  <a:gd name="T63" fmla="*/ 71 h 153"/>
                  <a:gd name="T64" fmla="*/ 15 w 120"/>
                  <a:gd name="T65" fmla="*/ 72 h 153"/>
                  <a:gd name="T66" fmla="*/ 21 w 120"/>
                  <a:gd name="T67" fmla="*/ 74 h 153"/>
                  <a:gd name="T68" fmla="*/ 26 w 120"/>
                  <a:gd name="T69" fmla="*/ 70 h 153"/>
                  <a:gd name="T70" fmla="*/ 26 w 120"/>
                  <a:gd name="T71" fmla="*/ 63 h 153"/>
                  <a:gd name="T72" fmla="*/ 28 w 120"/>
                  <a:gd name="T73" fmla="*/ 59 h 153"/>
                  <a:gd name="T74" fmla="*/ 33 w 120"/>
                  <a:gd name="T75" fmla="*/ 56 h 153"/>
                  <a:gd name="T76" fmla="*/ 38 w 120"/>
                  <a:gd name="T77" fmla="*/ 58 h 153"/>
                  <a:gd name="T78" fmla="*/ 58 w 120"/>
                  <a:gd name="T79" fmla="*/ 35 h 153"/>
                  <a:gd name="T80" fmla="*/ 61 w 120"/>
                  <a:gd name="T81" fmla="*/ 33 h 153"/>
                  <a:gd name="T82" fmla="*/ 65 w 120"/>
                  <a:gd name="T83" fmla="*/ 30 h 153"/>
                  <a:gd name="T84" fmla="*/ 70 w 120"/>
                  <a:gd name="T85" fmla="*/ 28 h 153"/>
                  <a:gd name="T86" fmla="*/ 73 w 120"/>
                  <a:gd name="T87" fmla="*/ 28 h 153"/>
                  <a:gd name="T88" fmla="*/ 79 w 120"/>
                  <a:gd name="T89" fmla="*/ 17 h 153"/>
                  <a:gd name="T90" fmla="*/ 86 w 120"/>
                  <a:gd name="T91" fmla="*/ 2 h 153"/>
                  <a:gd name="T92" fmla="*/ 90 w 120"/>
                  <a:gd name="T9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0" h="153">
                    <a:moveTo>
                      <a:pt x="90" y="0"/>
                    </a:moveTo>
                    <a:lnTo>
                      <a:pt x="92" y="1"/>
                    </a:lnTo>
                    <a:lnTo>
                      <a:pt x="99" y="6"/>
                    </a:lnTo>
                    <a:lnTo>
                      <a:pt x="100" y="14"/>
                    </a:lnTo>
                    <a:lnTo>
                      <a:pt x="103" y="13"/>
                    </a:lnTo>
                    <a:lnTo>
                      <a:pt x="104" y="14"/>
                    </a:lnTo>
                    <a:lnTo>
                      <a:pt x="105" y="16"/>
                    </a:lnTo>
                    <a:lnTo>
                      <a:pt x="111" y="18"/>
                    </a:lnTo>
                    <a:lnTo>
                      <a:pt x="118" y="23"/>
                    </a:lnTo>
                    <a:lnTo>
                      <a:pt x="119" y="24"/>
                    </a:lnTo>
                    <a:lnTo>
                      <a:pt x="119" y="25"/>
                    </a:lnTo>
                    <a:lnTo>
                      <a:pt x="112" y="27"/>
                    </a:lnTo>
                    <a:lnTo>
                      <a:pt x="107" y="28"/>
                    </a:lnTo>
                    <a:lnTo>
                      <a:pt x="110" y="32"/>
                    </a:lnTo>
                    <a:lnTo>
                      <a:pt x="114" y="34"/>
                    </a:lnTo>
                    <a:lnTo>
                      <a:pt x="111" y="36"/>
                    </a:lnTo>
                    <a:lnTo>
                      <a:pt x="108" y="37"/>
                    </a:lnTo>
                    <a:lnTo>
                      <a:pt x="106" y="37"/>
                    </a:lnTo>
                    <a:lnTo>
                      <a:pt x="105" y="38"/>
                    </a:lnTo>
                    <a:lnTo>
                      <a:pt x="104" y="39"/>
                    </a:lnTo>
                    <a:lnTo>
                      <a:pt x="103" y="41"/>
                    </a:lnTo>
                    <a:lnTo>
                      <a:pt x="102" y="42"/>
                    </a:lnTo>
                    <a:lnTo>
                      <a:pt x="103" y="45"/>
                    </a:lnTo>
                    <a:lnTo>
                      <a:pt x="104" y="47"/>
                    </a:lnTo>
                    <a:lnTo>
                      <a:pt x="102" y="47"/>
                    </a:lnTo>
                    <a:lnTo>
                      <a:pt x="99" y="47"/>
                    </a:lnTo>
                    <a:lnTo>
                      <a:pt x="100" y="49"/>
                    </a:lnTo>
                    <a:lnTo>
                      <a:pt x="102" y="50"/>
                    </a:lnTo>
                    <a:lnTo>
                      <a:pt x="99" y="50"/>
                    </a:lnTo>
                    <a:lnTo>
                      <a:pt x="98" y="51"/>
                    </a:lnTo>
                    <a:lnTo>
                      <a:pt x="102" y="55"/>
                    </a:lnTo>
                    <a:lnTo>
                      <a:pt x="105" y="60"/>
                    </a:lnTo>
                    <a:lnTo>
                      <a:pt x="107" y="64"/>
                    </a:lnTo>
                    <a:lnTo>
                      <a:pt x="105" y="70"/>
                    </a:lnTo>
                    <a:lnTo>
                      <a:pt x="109" y="73"/>
                    </a:lnTo>
                    <a:lnTo>
                      <a:pt x="112" y="75"/>
                    </a:lnTo>
                    <a:lnTo>
                      <a:pt x="117" y="79"/>
                    </a:lnTo>
                    <a:lnTo>
                      <a:pt x="120" y="83"/>
                    </a:lnTo>
                    <a:lnTo>
                      <a:pt x="115" y="82"/>
                    </a:lnTo>
                    <a:lnTo>
                      <a:pt x="110" y="83"/>
                    </a:lnTo>
                    <a:lnTo>
                      <a:pt x="107" y="85"/>
                    </a:lnTo>
                    <a:lnTo>
                      <a:pt x="104" y="88"/>
                    </a:lnTo>
                    <a:lnTo>
                      <a:pt x="103" y="92"/>
                    </a:lnTo>
                    <a:lnTo>
                      <a:pt x="103" y="97"/>
                    </a:lnTo>
                    <a:lnTo>
                      <a:pt x="103" y="102"/>
                    </a:lnTo>
                    <a:lnTo>
                      <a:pt x="104" y="106"/>
                    </a:lnTo>
                    <a:lnTo>
                      <a:pt x="100" y="108"/>
                    </a:lnTo>
                    <a:lnTo>
                      <a:pt x="97" y="110"/>
                    </a:lnTo>
                    <a:lnTo>
                      <a:pt x="95" y="114"/>
                    </a:lnTo>
                    <a:lnTo>
                      <a:pt x="93" y="116"/>
                    </a:lnTo>
                    <a:lnTo>
                      <a:pt x="91" y="119"/>
                    </a:lnTo>
                    <a:lnTo>
                      <a:pt x="91" y="121"/>
                    </a:lnTo>
                    <a:lnTo>
                      <a:pt x="91" y="123"/>
                    </a:lnTo>
                    <a:lnTo>
                      <a:pt x="92" y="126"/>
                    </a:lnTo>
                    <a:lnTo>
                      <a:pt x="91" y="129"/>
                    </a:lnTo>
                    <a:lnTo>
                      <a:pt x="90" y="130"/>
                    </a:lnTo>
                    <a:lnTo>
                      <a:pt x="91" y="133"/>
                    </a:lnTo>
                    <a:lnTo>
                      <a:pt x="90" y="135"/>
                    </a:lnTo>
                    <a:lnTo>
                      <a:pt x="88" y="139"/>
                    </a:lnTo>
                    <a:lnTo>
                      <a:pt x="87" y="141"/>
                    </a:lnTo>
                    <a:lnTo>
                      <a:pt x="90" y="143"/>
                    </a:lnTo>
                    <a:lnTo>
                      <a:pt x="90" y="145"/>
                    </a:lnTo>
                    <a:lnTo>
                      <a:pt x="88" y="147"/>
                    </a:lnTo>
                    <a:lnTo>
                      <a:pt x="88" y="149"/>
                    </a:lnTo>
                    <a:lnTo>
                      <a:pt x="85" y="147"/>
                    </a:lnTo>
                    <a:lnTo>
                      <a:pt x="82" y="146"/>
                    </a:lnTo>
                    <a:lnTo>
                      <a:pt x="76" y="147"/>
                    </a:lnTo>
                    <a:lnTo>
                      <a:pt x="72" y="151"/>
                    </a:lnTo>
                    <a:lnTo>
                      <a:pt x="68" y="153"/>
                    </a:lnTo>
                    <a:lnTo>
                      <a:pt x="67" y="144"/>
                    </a:lnTo>
                    <a:lnTo>
                      <a:pt x="65" y="143"/>
                    </a:lnTo>
                    <a:lnTo>
                      <a:pt x="64" y="142"/>
                    </a:lnTo>
                    <a:lnTo>
                      <a:pt x="62" y="142"/>
                    </a:lnTo>
                    <a:lnTo>
                      <a:pt x="61" y="142"/>
                    </a:lnTo>
                    <a:lnTo>
                      <a:pt x="59" y="142"/>
                    </a:lnTo>
                    <a:lnTo>
                      <a:pt x="58" y="142"/>
                    </a:lnTo>
                    <a:lnTo>
                      <a:pt x="52" y="139"/>
                    </a:lnTo>
                    <a:lnTo>
                      <a:pt x="47" y="140"/>
                    </a:lnTo>
                    <a:lnTo>
                      <a:pt x="40" y="142"/>
                    </a:lnTo>
                    <a:lnTo>
                      <a:pt x="34" y="143"/>
                    </a:lnTo>
                    <a:lnTo>
                      <a:pt x="34" y="135"/>
                    </a:lnTo>
                    <a:lnTo>
                      <a:pt x="24" y="137"/>
                    </a:lnTo>
                    <a:lnTo>
                      <a:pt x="15" y="135"/>
                    </a:lnTo>
                    <a:lnTo>
                      <a:pt x="14" y="126"/>
                    </a:lnTo>
                    <a:lnTo>
                      <a:pt x="14" y="115"/>
                    </a:lnTo>
                    <a:lnTo>
                      <a:pt x="13" y="112"/>
                    </a:lnTo>
                    <a:lnTo>
                      <a:pt x="12" y="110"/>
                    </a:lnTo>
                    <a:lnTo>
                      <a:pt x="8" y="112"/>
                    </a:lnTo>
                    <a:lnTo>
                      <a:pt x="0" y="85"/>
                    </a:lnTo>
                    <a:lnTo>
                      <a:pt x="0" y="81"/>
                    </a:lnTo>
                    <a:lnTo>
                      <a:pt x="1" y="76"/>
                    </a:lnTo>
                    <a:lnTo>
                      <a:pt x="3" y="72"/>
                    </a:lnTo>
                    <a:lnTo>
                      <a:pt x="5" y="69"/>
                    </a:lnTo>
                    <a:lnTo>
                      <a:pt x="8" y="69"/>
                    </a:lnTo>
                    <a:lnTo>
                      <a:pt x="8" y="70"/>
                    </a:lnTo>
                    <a:lnTo>
                      <a:pt x="9" y="71"/>
                    </a:lnTo>
                    <a:lnTo>
                      <a:pt x="11" y="71"/>
                    </a:lnTo>
                    <a:lnTo>
                      <a:pt x="13" y="71"/>
                    </a:lnTo>
                    <a:lnTo>
                      <a:pt x="15" y="72"/>
                    </a:lnTo>
                    <a:lnTo>
                      <a:pt x="17" y="72"/>
                    </a:lnTo>
                    <a:lnTo>
                      <a:pt x="18" y="74"/>
                    </a:lnTo>
                    <a:lnTo>
                      <a:pt x="21" y="74"/>
                    </a:lnTo>
                    <a:lnTo>
                      <a:pt x="24" y="73"/>
                    </a:lnTo>
                    <a:lnTo>
                      <a:pt x="25" y="72"/>
                    </a:lnTo>
                    <a:lnTo>
                      <a:pt x="26" y="70"/>
                    </a:lnTo>
                    <a:lnTo>
                      <a:pt x="26" y="67"/>
                    </a:lnTo>
                    <a:lnTo>
                      <a:pt x="27" y="64"/>
                    </a:lnTo>
                    <a:lnTo>
                      <a:pt x="26" y="63"/>
                    </a:lnTo>
                    <a:lnTo>
                      <a:pt x="26" y="61"/>
                    </a:lnTo>
                    <a:lnTo>
                      <a:pt x="27" y="59"/>
                    </a:lnTo>
                    <a:lnTo>
                      <a:pt x="28" y="59"/>
                    </a:lnTo>
                    <a:lnTo>
                      <a:pt x="31" y="59"/>
                    </a:lnTo>
                    <a:lnTo>
                      <a:pt x="32" y="57"/>
                    </a:lnTo>
                    <a:lnTo>
                      <a:pt x="33" y="56"/>
                    </a:lnTo>
                    <a:lnTo>
                      <a:pt x="35" y="56"/>
                    </a:lnTo>
                    <a:lnTo>
                      <a:pt x="36" y="57"/>
                    </a:lnTo>
                    <a:lnTo>
                      <a:pt x="38" y="58"/>
                    </a:lnTo>
                    <a:lnTo>
                      <a:pt x="47" y="52"/>
                    </a:lnTo>
                    <a:lnTo>
                      <a:pt x="53" y="44"/>
                    </a:lnTo>
                    <a:lnTo>
                      <a:pt x="58" y="35"/>
                    </a:lnTo>
                    <a:lnTo>
                      <a:pt x="57" y="34"/>
                    </a:lnTo>
                    <a:lnTo>
                      <a:pt x="59" y="34"/>
                    </a:lnTo>
                    <a:lnTo>
                      <a:pt x="61" y="33"/>
                    </a:lnTo>
                    <a:lnTo>
                      <a:pt x="62" y="33"/>
                    </a:lnTo>
                    <a:lnTo>
                      <a:pt x="63" y="32"/>
                    </a:lnTo>
                    <a:lnTo>
                      <a:pt x="65" y="30"/>
                    </a:lnTo>
                    <a:lnTo>
                      <a:pt x="67" y="29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9"/>
                    </a:lnTo>
                    <a:lnTo>
                      <a:pt x="72" y="29"/>
                    </a:lnTo>
                    <a:lnTo>
                      <a:pt x="73" y="28"/>
                    </a:lnTo>
                    <a:lnTo>
                      <a:pt x="74" y="27"/>
                    </a:lnTo>
                    <a:lnTo>
                      <a:pt x="73" y="23"/>
                    </a:lnTo>
                    <a:lnTo>
                      <a:pt x="79" y="17"/>
                    </a:lnTo>
                    <a:lnTo>
                      <a:pt x="83" y="11"/>
                    </a:lnTo>
                    <a:lnTo>
                      <a:pt x="86" y="4"/>
                    </a:lnTo>
                    <a:lnTo>
                      <a:pt x="86" y="2"/>
                    </a:lnTo>
                    <a:lnTo>
                      <a:pt x="87" y="1"/>
                    </a:lnTo>
                    <a:lnTo>
                      <a:pt x="88" y="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1"/>
              <p:cNvSpPr/>
              <p:nvPr/>
            </p:nvSpPr>
            <p:spPr>
              <a:xfrm>
                <a:off x="4795477" y="4042249"/>
                <a:ext cx="323810" cy="365443"/>
              </a:xfrm>
              <a:custGeom>
                <a:avLst/>
                <a:gdLst>
                  <a:gd name="T0" fmla="*/ 6 w 140"/>
                  <a:gd name="T1" fmla="*/ 0 h 158"/>
                  <a:gd name="T2" fmla="*/ 10 w 140"/>
                  <a:gd name="T3" fmla="*/ 4 h 158"/>
                  <a:gd name="T4" fmla="*/ 17 w 140"/>
                  <a:gd name="T5" fmla="*/ 5 h 158"/>
                  <a:gd name="T6" fmla="*/ 28 w 140"/>
                  <a:gd name="T7" fmla="*/ 6 h 158"/>
                  <a:gd name="T8" fmla="*/ 39 w 140"/>
                  <a:gd name="T9" fmla="*/ 21 h 158"/>
                  <a:gd name="T10" fmla="*/ 53 w 140"/>
                  <a:gd name="T11" fmla="*/ 32 h 158"/>
                  <a:gd name="T12" fmla="*/ 65 w 140"/>
                  <a:gd name="T13" fmla="*/ 49 h 158"/>
                  <a:gd name="T14" fmla="*/ 73 w 140"/>
                  <a:gd name="T15" fmla="*/ 47 h 158"/>
                  <a:gd name="T16" fmla="*/ 75 w 140"/>
                  <a:gd name="T17" fmla="*/ 50 h 158"/>
                  <a:gd name="T18" fmla="*/ 78 w 140"/>
                  <a:gd name="T19" fmla="*/ 54 h 158"/>
                  <a:gd name="T20" fmla="*/ 91 w 140"/>
                  <a:gd name="T21" fmla="*/ 61 h 158"/>
                  <a:gd name="T22" fmla="*/ 96 w 140"/>
                  <a:gd name="T23" fmla="*/ 69 h 158"/>
                  <a:gd name="T24" fmla="*/ 99 w 140"/>
                  <a:gd name="T25" fmla="*/ 67 h 158"/>
                  <a:gd name="T26" fmla="*/ 106 w 140"/>
                  <a:gd name="T27" fmla="*/ 75 h 158"/>
                  <a:gd name="T28" fmla="*/ 103 w 140"/>
                  <a:gd name="T29" fmla="*/ 81 h 158"/>
                  <a:gd name="T30" fmla="*/ 99 w 140"/>
                  <a:gd name="T31" fmla="*/ 87 h 158"/>
                  <a:gd name="T32" fmla="*/ 111 w 140"/>
                  <a:gd name="T33" fmla="*/ 91 h 158"/>
                  <a:gd name="T34" fmla="*/ 119 w 140"/>
                  <a:gd name="T35" fmla="*/ 110 h 158"/>
                  <a:gd name="T36" fmla="*/ 128 w 140"/>
                  <a:gd name="T37" fmla="*/ 112 h 158"/>
                  <a:gd name="T38" fmla="*/ 128 w 140"/>
                  <a:gd name="T39" fmla="*/ 114 h 158"/>
                  <a:gd name="T40" fmla="*/ 120 w 140"/>
                  <a:gd name="T41" fmla="*/ 105 h 158"/>
                  <a:gd name="T42" fmla="*/ 122 w 140"/>
                  <a:gd name="T43" fmla="*/ 102 h 158"/>
                  <a:gd name="T44" fmla="*/ 123 w 140"/>
                  <a:gd name="T45" fmla="*/ 99 h 158"/>
                  <a:gd name="T46" fmla="*/ 127 w 140"/>
                  <a:gd name="T47" fmla="*/ 97 h 158"/>
                  <a:gd name="T48" fmla="*/ 132 w 140"/>
                  <a:gd name="T49" fmla="*/ 99 h 158"/>
                  <a:gd name="T50" fmla="*/ 133 w 140"/>
                  <a:gd name="T51" fmla="*/ 105 h 158"/>
                  <a:gd name="T52" fmla="*/ 136 w 140"/>
                  <a:gd name="T53" fmla="*/ 111 h 158"/>
                  <a:gd name="T54" fmla="*/ 139 w 140"/>
                  <a:gd name="T55" fmla="*/ 114 h 158"/>
                  <a:gd name="T56" fmla="*/ 139 w 140"/>
                  <a:gd name="T57" fmla="*/ 117 h 158"/>
                  <a:gd name="T58" fmla="*/ 140 w 140"/>
                  <a:gd name="T59" fmla="*/ 120 h 158"/>
                  <a:gd name="T60" fmla="*/ 131 w 140"/>
                  <a:gd name="T61" fmla="*/ 121 h 158"/>
                  <a:gd name="T62" fmla="*/ 130 w 140"/>
                  <a:gd name="T63" fmla="*/ 127 h 158"/>
                  <a:gd name="T64" fmla="*/ 122 w 140"/>
                  <a:gd name="T65" fmla="*/ 155 h 158"/>
                  <a:gd name="T66" fmla="*/ 112 w 140"/>
                  <a:gd name="T67" fmla="*/ 157 h 158"/>
                  <a:gd name="T68" fmla="*/ 101 w 140"/>
                  <a:gd name="T69" fmla="*/ 145 h 158"/>
                  <a:gd name="T70" fmla="*/ 94 w 140"/>
                  <a:gd name="T71" fmla="*/ 138 h 158"/>
                  <a:gd name="T72" fmla="*/ 86 w 140"/>
                  <a:gd name="T73" fmla="*/ 132 h 158"/>
                  <a:gd name="T74" fmla="*/ 70 w 140"/>
                  <a:gd name="T75" fmla="*/ 109 h 158"/>
                  <a:gd name="T76" fmla="*/ 62 w 140"/>
                  <a:gd name="T77" fmla="*/ 89 h 158"/>
                  <a:gd name="T78" fmla="*/ 48 w 140"/>
                  <a:gd name="T79" fmla="*/ 73 h 158"/>
                  <a:gd name="T80" fmla="*/ 41 w 140"/>
                  <a:gd name="T81" fmla="*/ 51 h 158"/>
                  <a:gd name="T82" fmla="*/ 32 w 140"/>
                  <a:gd name="T83" fmla="*/ 45 h 158"/>
                  <a:gd name="T84" fmla="*/ 15 w 140"/>
                  <a:gd name="T85" fmla="*/ 24 h 158"/>
                  <a:gd name="T86" fmla="*/ 2 w 140"/>
                  <a:gd name="T87" fmla="*/ 11 h 158"/>
                  <a:gd name="T88" fmla="*/ 2 w 140"/>
                  <a:gd name="T8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0" h="158">
                    <a:moveTo>
                      <a:pt x="4" y="0"/>
                    </a:moveTo>
                    <a:lnTo>
                      <a:pt x="6" y="0"/>
                    </a:lnTo>
                    <a:lnTo>
                      <a:pt x="9" y="2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23" y="6"/>
                    </a:lnTo>
                    <a:lnTo>
                      <a:pt x="28" y="6"/>
                    </a:lnTo>
                    <a:lnTo>
                      <a:pt x="34" y="14"/>
                    </a:lnTo>
                    <a:lnTo>
                      <a:pt x="39" y="21"/>
                    </a:lnTo>
                    <a:lnTo>
                      <a:pt x="46" y="27"/>
                    </a:lnTo>
                    <a:lnTo>
                      <a:pt x="53" y="32"/>
                    </a:lnTo>
                    <a:lnTo>
                      <a:pt x="60" y="40"/>
                    </a:lnTo>
                    <a:lnTo>
                      <a:pt x="65" y="49"/>
                    </a:lnTo>
                    <a:lnTo>
                      <a:pt x="72" y="46"/>
                    </a:lnTo>
                    <a:lnTo>
                      <a:pt x="73" y="47"/>
                    </a:lnTo>
                    <a:lnTo>
                      <a:pt x="74" y="49"/>
                    </a:lnTo>
                    <a:lnTo>
                      <a:pt x="75" y="50"/>
                    </a:lnTo>
                    <a:lnTo>
                      <a:pt x="81" y="49"/>
                    </a:lnTo>
                    <a:lnTo>
                      <a:pt x="78" y="54"/>
                    </a:lnTo>
                    <a:lnTo>
                      <a:pt x="87" y="56"/>
                    </a:lnTo>
                    <a:lnTo>
                      <a:pt x="91" y="61"/>
                    </a:lnTo>
                    <a:lnTo>
                      <a:pt x="98" y="64"/>
                    </a:lnTo>
                    <a:lnTo>
                      <a:pt x="96" y="69"/>
                    </a:lnTo>
                    <a:lnTo>
                      <a:pt x="97" y="68"/>
                    </a:lnTo>
                    <a:lnTo>
                      <a:pt x="99" y="67"/>
                    </a:lnTo>
                    <a:lnTo>
                      <a:pt x="103" y="72"/>
                    </a:lnTo>
                    <a:lnTo>
                      <a:pt x="106" y="75"/>
                    </a:lnTo>
                    <a:lnTo>
                      <a:pt x="103" y="80"/>
                    </a:lnTo>
                    <a:lnTo>
                      <a:pt x="103" y="81"/>
                    </a:lnTo>
                    <a:lnTo>
                      <a:pt x="103" y="82"/>
                    </a:lnTo>
                    <a:lnTo>
                      <a:pt x="99" y="87"/>
                    </a:lnTo>
                    <a:lnTo>
                      <a:pt x="104" y="90"/>
                    </a:lnTo>
                    <a:lnTo>
                      <a:pt x="111" y="91"/>
                    </a:lnTo>
                    <a:lnTo>
                      <a:pt x="115" y="101"/>
                    </a:lnTo>
                    <a:lnTo>
                      <a:pt x="119" y="110"/>
                    </a:lnTo>
                    <a:lnTo>
                      <a:pt x="127" y="110"/>
                    </a:lnTo>
                    <a:lnTo>
                      <a:pt x="128" y="112"/>
                    </a:lnTo>
                    <a:lnTo>
                      <a:pt x="128" y="113"/>
                    </a:lnTo>
                    <a:lnTo>
                      <a:pt x="128" y="114"/>
                    </a:lnTo>
                    <a:lnTo>
                      <a:pt x="129" y="107"/>
                    </a:lnTo>
                    <a:lnTo>
                      <a:pt x="120" y="105"/>
                    </a:lnTo>
                    <a:lnTo>
                      <a:pt x="121" y="104"/>
                    </a:lnTo>
                    <a:lnTo>
                      <a:pt x="122" y="102"/>
                    </a:lnTo>
                    <a:lnTo>
                      <a:pt x="123" y="100"/>
                    </a:lnTo>
                    <a:lnTo>
                      <a:pt x="123" y="99"/>
                    </a:lnTo>
                    <a:lnTo>
                      <a:pt x="125" y="98"/>
                    </a:lnTo>
                    <a:lnTo>
                      <a:pt x="127" y="97"/>
                    </a:lnTo>
                    <a:lnTo>
                      <a:pt x="129" y="98"/>
                    </a:lnTo>
                    <a:lnTo>
                      <a:pt x="132" y="99"/>
                    </a:lnTo>
                    <a:lnTo>
                      <a:pt x="132" y="102"/>
                    </a:lnTo>
                    <a:lnTo>
                      <a:pt x="133" y="105"/>
                    </a:lnTo>
                    <a:lnTo>
                      <a:pt x="134" y="109"/>
                    </a:lnTo>
                    <a:lnTo>
                      <a:pt x="136" y="111"/>
                    </a:lnTo>
                    <a:lnTo>
                      <a:pt x="140" y="113"/>
                    </a:lnTo>
                    <a:lnTo>
                      <a:pt x="139" y="114"/>
                    </a:lnTo>
                    <a:lnTo>
                      <a:pt x="139" y="115"/>
                    </a:lnTo>
                    <a:lnTo>
                      <a:pt x="139" y="117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2" y="117"/>
                    </a:lnTo>
                    <a:lnTo>
                      <a:pt x="131" y="121"/>
                    </a:lnTo>
                    <a:lnTo>
                      <a:pt x="130" y="124"/>
                    </a:lnTo>
                    <a:lnTo>
                      <a:pt x="130" y="127"/>
                    </a:lnTo>
                    <a:lnTo>
                      <a:pt x="127" y="158"/>
                    </a:lnTo>
                    <a:lnTo>
                      <a:pt x="122" y="155"/>
                    </a:lnTo>
                    <a:lnTo>
                      <a:pt x="115" y="156"/>
                    </a:lnTo>
                    <a:lnTo>
                      <a:pt x="112" y="157"/>
                    </a:lnTo>
                    <a:lnTo>
                      <a:pt x="111" y="158"/>
                    </a:lnTo>
                    <a:lnTo>
                      <a:pt x="101" y="145"/>
                    </a:lnTo>
                    <a:lnTo>
                      <a:pt x="97" y="142"/>
                    </a:lnTo>
                    <a:lnTo>
                      <a:pt x="94" y="138"/>
                    </a:lnTo>
                    <a:lnTo>
                      <a:pt x="89" y="135"/>
                    </a:lnTo>
                    <a:lnTo>
                      <a:pt x="86" y="132"/>
                    </a:lnTo>
                    <a:lnTo>
                      <a:pt x="77" y="121"/>
                    </a:lnTo>
                    <a:lnTo>
                      <a:pt x="70" y="109"/>
                    </a:lnTo>
                    <a:lnTo>
                      <a:pt x="66" y="99"/>
                    </a:lnTo>
                    <a:lnTo>
                      <a:pt x="62" y="89"/>
                    </a:lnTo>
                    <a:lnTo>
                      <a:pt x="57" y="80"/>
                    </a:lnTo>
                    <a:lnTo>
                      <a:pt x="48" y="73"/>
                    </a:lnTo>
                    <a:lnTo>
                      <a:pt x="46" y="62"/>
                    </a:lnTo>
                    <a:lnTo>
                      <a:pt x="41" y="51"/>
                    </a:lnTo>
                    <a:lnTo>
                      <a:pt x="36" y="47"/>
                    </a:lnTo>
                    <a:lnTo>
                      <a:pt x="32" y="45"/>
                    </a:lnTo>
                    <a:lnTo>
                      <a:pt x="25" y="33"/>
                    </a:lnTo>
                    <a:lnTo>
                      <a:pt x="15" y="24"/>
                    </a:lnTo>
                    <a:lnTo>
                      <a:pt x="9" y="18"/>
                    </a:lnTo>
                    <a:lnTo>
                      <a:pt x="2" y="11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2"/>
              <p:cNvSpPr/>
              <p:nvPr/>
            </p:nvSpPr>
            <p:spPr>
              <a:xfrm>
                <a:off x="5142417" y="4301297"/>
                <a:ext cx="16191" cy="20817"/>
              </a:xfrm>
              <a:custGeom>
                <a:avLst/>
                <a:gdLst>
                  <a:gd name="T0" fmla="*/ 0 w 7"/>
                  <a:gd name="T1" fmla="*/ 0 h 9"/>
                  <a:gd name="T2" fmla="*/ 2 w 7"/>
                  <a:gd name="T3" fmla="*/ 0 h 9"/>
                  <a:gd name="T4" fmla="*/ 4 w 7"/>
                  <a:gd name="T5" fmla="*/ 0 h 9"/>
                  <a:gd name="T6" fmla="*/ 6 w 7"/>
                  <a:gd name="T7" fmla="*/ 1 h 9"/>
                  <a:gd name="T8" fmla="*/ 7 w 7"/>
                  <a:gd name="T9" fmla="*/ 2 h 9"/>
                  <a:gd name="T10" fmla="*/ 7 w 7"/>
                  <a:gd name="T11" fmla="*/ 3 h 9"/>
                  <a:gd name="T12" fmla="*/ 7 w 7"/>
                  <a:gd name="T13" fmla="*/ 5 h 9"/>
                  <a:gd name="T14" fmla="*/ 7 w 7"/>
                  <a:gd name="T15" fmla="*/ 7 h 9"/>
                  <a:gd name="T16" fmla="*/ 7 w 7"/>
                  <a:gd name="T17" fmla="*/ 9 h 9"/>
                  <a:gd name="T18" fmla="*/ 6 w 7"/>
                  <a:gd name="T19" fmla="*/ 9 h 9"/>
                  <a:gd name="T20" fmla="*/ 0 w 7"/>
                  <a:gd name="T21" fmla="*/ 9 h 9"/>
                  <a:gd name="T22" fmla="*/ 0 w 7"/>
                  <a:gd name="T23" fmla="*/ 4 h 9"/>
                  <a:gd name="T24" fmla="*/ 0 w 7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73"/>
              <p:cNvSpPr/>
              <p:nvPr/>
            </p:nvSpPr>
            <p:spPr>
              <a:xfrm>
                <a:off x="4890307" y="4248100"/>
                <a:ext cx="20817" cy="30069"/>
              </a:xfrm>
              <a:custGeom>
                <a:avLst/>
                <a:gdLst>
                  <a:gd name="T0" fmla="*/ 5 w 9"/>
                  <a:gd name="T1" fmla="*/ 0 h 13"/>
                  <a:gd name="T2" fmla="*/ 7 w 9"/>
                  <a:gd name="T3" fmla="*/ 7 h 13"/>
                  <a:gd name="T4" fmla="*/ 9 w 9"/>
                  <a:gd name="T5" fmla="*/ 13 h 13"/>
                  <a:gd name="T6" fmla="*/ 6 w 9"/>
                  <a:gd name="T7" fmla="*/ 13 h 13"/>
                  <a:gd name="T8" fmla="*/ 4 w 9"/>
                  <a:gd name="T9" fmla="*/ 11 h 13"/>
                  <a:gd name="T10" fmla="*/ 3 w 9"/>
                  <a:gd name="T11" fmla="*/ 10 h 13"/>
                  <a:gd name="T12" fmla="*/ 1 w 9"/>
                  <a:gd name="T13" fmla="*/ 8 h 13"/>
                  <a:gd name="T14" fmla="*/ 1 w 9"/>
                  <a:gd name="T15" fmla="*/ 4 h 13"/>
                  <a:gd name="T16" fmla="*/ 0 w 9"/>
                  <a:gd name="T17" fmla="*/ 2 h 13"/>
                  <a:gd name="T18" fmla="*/ 1 w 9"/>
                  <a:gd name="T19" fmla="*/ 1 h 13"/>
                  <a:gd name="T20" fmla="*/ 4 w 9"/>
                  <a:gd name="T21" fmla="*/ 0 h 13"/>
                  <a:gd name="T22" fmla="*/ 5 w 9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lnTo>
                      <a:pt x="7" y="7"/>
                    </a:lnTo>
                    <a:lnTo>
                      <a:pt x="9" y="13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3" y="10"/>
                    </a:lnTo>
                    <a:lnTo>
                      <a:pt x="1" y="8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4"/>
              <p:cNvSpPr/>
              <p:nvPr/>
            </p:nvSpPr>
            <p:spPr>
              <a:xfrm>
                <a:off x="4811667" y="4130140"/>
                <a:ext cx="11565" cy="9252"/>
              </a:xfrm>
              <a:custGeom>
                <a:avLst/>
                <a:gdLst>
                  <a:gd name="T0" fmla="*/ 3 w 5"/>
                  <a:gd name="T1" fmla="*/ 0 h 4"/>
                  <a:gd name="T2" fmla="*/ 4 w 5"/>
                  <a:gd name="T3" fmla="*/ 1 h 4"/>
                  <a:gd name="T4" fmla="*/ 5 w 5"/>
                  <a:gd name="T5" fmla="*/ 2 h 4"/>
                  <a:gd name="T6" fmla="*/ 5 w 5"/>
                  <a:gd name="T7" fmla="*/ 4 h 4"/>
                  <a:gd name="T8" fmla="*/ 4 w 5"/>
                  <a:gd name="T9" fmla="*/ 4 h 4"/>
                  <a:gd name="T10" fmla="*/ 2 w 5"/>
                  <a:gd name="T11" fmla="*/ 4 h 4"/>
                  <a:gd name="T12" fmla="*/ 0 w 5"/>
                  <a:gd name="T13" fmla="*/ 3 h 4"/>
                  <a:gd name="T14" fmla="*/ 0 w 5"/>
                  <a:gd name="T15" fmla="*/ 1 h 4"/>
                  <a:gd name="T16" fmla="*/ 0 w 5"/>
                  <a:gd name="T17" fmla="*/ 0 h 4"/>
                  <a:gd name="T18" fmla="*/ 3 w 5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4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75"/>
              <p:cNvSpPr/>
              <p:nvPr/>
            </p:nvSpPr>
            <p:spPr>
              <a:xfrm>
                <a:off x="4850988" y="4171773"/>
                <a:ext cx="23129" cy="32381"/>
              </a:xfrm>
              <a:custGeom>
                <a:avLst/>
                <a:gdLst>
                  <a:gd name="T0" fmla="*/ 4 w 10"/>
                  <a:gd name="T1" fmla="*/ 0 h 14"/>
                  <a:gd name="T2" fmla="*/ 10 w 10"/>
                  <a:gd name="T3" fmla="*/ 6 h 14"/>
                  <a:gd name="T4" fmla="*/ 10 w 10"/>
                  <a:gd name="T5" fmla="*/ 14 h 14"/>
                  <a:gd name="T6" fmla="*/ 5 w 10"/>
                  <a:gd name="T7" fmla="*/ 11 h 14"/>
                  <a:gd name="T8" fmla="*/ 3 w 10"/>
                  <a:gd name="T9" fmla="*/ 7 h 14"/>
                  <a:gd name="T10" fmla="*/ 0 w 10"/>
                  <a:gd name="T11" fmla="*/ 2 h 14"/>
                  <a:gd name="T12" fmla="*/ 2 w 10"/>
                  <a:gd name="T13" fmla="*/ 1 h 14"/>
                  <a:gd name="T14" fmla="*/ 4 w 10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4">
                    <a:moveTo>
                      <a:pt x="4" y="0"/>
                    </a:moveTo>
                    <a:lnTo>
                      <a:pt x="10" y="6"/>
                    </a:lnTo>
                    <a:lnTo>
                      <a:pt x="10" y="14"/>
                    </a:lnTo>
                    <a:lnTo>
                      <a:pt x="5" y="11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76"/>
              <p:cNvSpPr/>
              <p:nvPr/>
            </p:nvSpPr>
            <p:spPr>
              <a:xfrm>
                <a:off x="5070715" y="4410005"/>
                <a:ext cx="286803" cy="97143"/>
              </a:xfrm>
              <a:custGeom>
                <a:avLst/>
                <a:gdLst>
                  <a:gd name="T0" fmla="*/ 10 w 124"/>
                  <a:gd name="T1" fmla="*/ 0 h 42"/>
                  <a:gd name="T2" fmla="*/ 20 w 124"/>
                  <a:gd name="T3" fmla="*/ 2 h 42"/>
                  <a:gd name="T4" fmla="*/ 29 w 124"/>
                  <a:gd name="T5" fmla="*/ 3 h 42"/>
                  <a:gd name="T6" fmla="*/ 34 w 124"/>
                  <a:gd name="T7" fmla="*/ 4 h 42"/>
                  <a:gd name="T8" fmla="*/ 38 w 124"/>
                  <a:gd name="T9" fmla="*/ 5 h 42"/>
                  <a:gd name="T10" fmla="*/ 39 w 124"/>
                  <a:gd name="T11" fmla="*/ 8 h 42"/>
                  <a:gd name="T12" fmla="*/ 40 w 124"/>
                  <a:gd name="T13" fmla="*/ 10 h 42"/>
                  <a:gd name="T14" fmla="*/ 41 w 124"/>
                  <a:gd name="T15" fmla="*/ 12 h 42"/>
                  <a:gd name="T16" fmla="*/ 63 w 124"/>
                  <a:gd name="T17" fmla="*/ 14 h 42"/>
                  <a:gd name="T18" fmla="*/ 67 w 124"/>
                  <a:gd name="T19" fmla="*/ 7 h 42"/>
                  <a:gd name="T20" fmla="*/ 76 w 124"/>
                  <a:gd name="T21" fmla="*/ 12 h 42"/>
                  <a:gd name="T22" fmla="*/ 87 w 124"/>
                  <a:gd name="T23" fmla="*/ 15 h 42"/>
                  <a:gd name="T24" fmla="*/ 88 w 124"/>
                  <a:gd name="T25" fmla="*/ 15 h 42"/>
                  <a:gd name="T26" fmla="*/ 90 w 124"/>
                  <a:gd name="T27" fmla="*/ 15 h 42"/>
                  <a:gd name="T28" fmla="*/ 97 w 124"/>
                  <a:gd name="T29" fmla="*/ 14 h 42"/>
                  <a:gd name="T30" fmla="*/ 104 w 124"/>
                  <a:gd name="T31" fmla="*/ 13 h 42"/>
                  <a:gd name="T32" fmla="*/ 107 w 124"/>
                  <a:gd name="T33" fmla="*/ 16 h 42"/>
                  <a:gd name="T34" fmla="*/ 102 w 124"/>
                  <a:gd name="T35" fmla="*/ 17 h 42"/>
                  <a:gd name="T36" fmla="*/ 96 w 124"/>
                  <a:gd name="T37" fmla="*/ 19 h 42"/>
                  <a:gd name="T38" fmla="*/ 92 w 124"/>
                  <a:gd name="T39" fmla="*/ 19 h 42"/>
                  <a:gd name="T40" fmla="*/ 91 w 124"/>
                  <a:gd name="T41" fmla="*/ 21 h 42"/>
                  <a:gd name="T42" fmla="*/ 91 w 124"/>
                  <a:gd name="T43" fmla="*/ 22 h 42"/>
                  <a:gd name="T44" fmla="*/ 91 w 124"/>
                  <a:gd name="T45" fmla="*/ 24 h 42"/>
                  <a:gd name="T46" fmla="*/ 96 w 124"/>
                  <a:gd name="T47" fmla="*/ 25 h 42"/>
                  <a:gd name="T48" fmla="*/ 100 w 124"/>
                  <a:gd name="T49" fmla="*/ 25 h 42"/>
                  <a:gd name="T50" fmla="*/ 106 w 124"/>
                  <a:gd name="T51" fmla="*/ 24 h 42"/>
                  <a:gd name="T52" fmla="*/ 107 w 124"/>
                  <a:gd name="T53" fmla="*/ 26 h 42"/>
                  <a:gd name="T54" fmla="*/ 107 w 124"/>
                  <a:gd name="T55" fmla="*/ 27 h 42"/>
                  <a:gd name="T56" fmla="*/ 110 w 124"/>
                  <a:gd name="T57" fmla="*/ 26 h 42"/>
                  <a:gd name="T58" fmla="*/ 110 w 124"/>
                  <a:gd name="T59" fmla="*/ 28 h 42"/>
                  <a:gd name="T60" fmla="*/ 110 w 124"/>
                  <a:gd name="T61" fmla="*/ 31 h 42"/>
                  <a:gd name="T62" fmla="*/ 110 w 124"/>
                  <a:gd name="T63" fmla="*/ 33 h 42"/>
                  <a:gd name="T64" fmla="*/ 118 w 124"/>
                  <a:gd name="T65" fmla="*/ 30 h 42"/>
                  <a:gd name="T66" fmla="*/ 121 w 124"/>
                  <a:gd name="T67" fmla="*/ 33 h 42"/>
                  <a:gd name="T68" fmla="*/ 124 w 124"/>
                  <a:gd name="T69" fmla="*/ 35 h 42"/>
                  <a:gd name="T70" fmla="*/ 117 w 124"/>
                  <a:gd name="T71" fmla="*/ 42 h 42"/>
                  <a:gd name="T72" fmla="*/ 115 w 124"/>
                  <a:gd name="T73" fmla="*/ 38 h 42"/>
                  <a:gd name="T74" fmla="*/ 111 w 124"/>
                  <a:gd name="T75" fmla="*/ 36 h 42"/>
                  <a:gd name="T76" fmla="*/ 108 w 124"/>
                  <a:gd name="T77" fmla="*/ 34 h 42"/>
                  <a:gd name="T78" fmla="*/ 110 w 124"/>
                  <a:gd name="T79" fmla="*/ 42 h 42"/>
                  <a:gd name="T80" fmla="*/ 102 w 124"/>
                  <a:gd name="T81" fmla="*/ 38 h 42"/>
                  <a:gd name="T82" fmla="*/ 93 w 124"/>
                  <a:gd name="T83" fmla="*/ 35 h 42"/>
                  <a:gd name="T84" fmla="*/ 83 w 124"/>
                  <a:gd name="T85" fmla="*/ 35 h 42"/>
                  <a:gd name="T86" fmla="*/ 74 w 124"/>
                  <a:gd name="T87" fmla="*/ 35 h 42"/>
                  <a:gd name="T88" fmla="*/ 65 w 124"/>
                  <a:gd name="T89" fmla="*/ 33 h 42"/>
                  <a:gd name="T90" fmla="*/ 58 w 124"/>
                  <a:gd name="T91" fmla="*/ 30 h 42"/>
                  <a:gd name="T92" fmla="*/ 50 w 124"/>
                  <a:gd name="T93" fmla="*/ 27 h 42"/>
                  <a:gd name="T94" fmla="*/ 43 w 124"/>
                  <a:gd name="T95" fmla="*/ 26 h 42"/>
                  <a:gd name="T96" fmla="*/ 27 w 124"/>
                  <a:gd name="T97" fmla="*/ 24 h 42"/>
                  <a:gd name="T98" fmla="*/ 13 w 124"/>
                  <a:gd name="T99" fmla="*/ 20 h 42"/>
                  <a:gd name="T100" fmla="*/ 15 w 124"/>
                  <a:gd name="T101" fmla="*/ 14 h 42"/>
                  <a:gd name="T102" fmla="*/ 8 w 124"/>
                  <a:gd name="T103" fmla="*/ 13 h 42"/>
                  <a:gd name="T104" fmla="*/ 0 w 124"/>
                  <a:gd name="T105" fmla="*/ 13 h 42"/>
                  <a:gd name="T106" fmla="*/ 3 w 124"/>
                  <a:gd name="T107" fmla="*/ 10 h 42"/>
                  <a:gd name="T108" fmla="*/ 6 w 124"/>
                  <a:gd name="T109" fmla="*/ 7 h 42"/>
                  <a:gd name="T110" fmla="*/ 9 w 124"/>
                  <a:gd name="T111" fmla="*/ 3 h 42"/>
                  <a:gd name="T112" fmla="*/ 10 w 124"/>
                  <a:gd name="T1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4" h="42">
                    <a:moveTo>
                      <a:pt x="10" y="0"/>
                    </a:moveTo>
                    <a:lnTo>
                      <a:pt x="20" y="2"/>
                    </a:lnTo>
                    <a:lnTo>
                      <a:pt x="29" y="3"/>
                    </a:lnTo>
                    <a:lnTo>
                      <a:pt x="34" y="4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1" y="12"/>
                    </a:lnTo>
                    <a:lnTo>
                      <a:pt x="63" y="14"/>
                    </a:lnTo>
                    <a:lnTo>
                      <a:pt x="67" y="7"/>
                    </a:lnTo>
                    <a:lnTo>
                      <a:pt x="76" y="12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90" y="15"/>
                    </a:lnTo>
                    <a:lnTo>
                      <a:pt x="97" y="14"/>
                    </a:lnTo>
                    <a:lnTo>
                      <a:pt x="104" y="13"/>
                    </a:lnTo>
                    <a:lnTo>
                      <a:pt x="107" y="16"/>
                    </a:lnTo>
                    <a:lnTo>
                      <a:pt x="102" y="17"/>
                    </a:lnTo>
                    <a:lnTo>
                      <a:pt x="96" y="19"/>
                    </a:lnTo>
                    <a:lnTo>
                      <a:pt x="92" y="19"/>
                    </a:lnTo>
                    <a:lnTo>
                      <a:pt x="91" y="21"/>
                    </a:lnTo>
                    <a:lnTo>
                      <a:pt x="91" y="22"/>
                    </a:lnTo>
                    <a:lnTo>
                      <a:pt x="91" y="24"/>
                    </a:lnTo>
                    <a:lnTo>
                      <a:pt x="96" y="25"/>
                    </a:lnTo>
                    <a:lnTo>
                      <a:pt x="100" y="25"/>
                    </a:lnTo>
                    <a:lnTo>
                      <a:pt x="106" y="24"/>
                    </a:lnTo>
                    <a:lnTo>
                      <a:pt x="107" y="26"/>
                    </a:lnTo>
                    <a:lnTo>
                      <a:pt x="107" y="27"/>
                    </a:lnTo>
                    <a:lnTo>
                      <a:pt x="110" y="26"/>
                    </a:lnTo>
                    <a:lnTo>
                      <a:pt x="110" y="28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18" y="30"/>
                    </a:lnTo>
                    <a:lnTo>
                      <a:pt x="121" y="33"/>
                    </a:lnTo>
                    <a:lnTo>
                      <a:pt x="124" y="35"/>
                    </a:lnTo>
                    <a:lnTo>
                      <a:pt x="117" y="42"/>
                    </a:lnTo>
                    <a:lnTo>
                      <a:pt x="115" y="38"/>
                    </a:lnTo>
                    <a:lnTo>
                      <a:pt x="111" y="36"/>
                    </a:lnTo>
                    <a:lnTo>
                      <a:pt x="108" y="34"/>
                    </a:lnTo>
                    <a:lnTo>
                      <a:pt x="110" y="42"/>
                    </a:lnTo>
                    <a:lnTo>
                      <a:pt x="102" y="38"/>
                    </a:lnTo>
                    <a:lnTo>
                      <a:pt x="93" y="35"/>
                    </a:lnTo>
                    <a:lnTo>
                      <a:pt x="83" y="35"/>
                    </a:lnTo>
                    <a:lnTo>
                      <a:pt x="74" y="35"/>
                    </a:lnTo>
                    <a:lnTo>
                      <a:pt x="65" y="33"/>
                    </a:lnTo>
                    <a:lnTo>
                      <a:pt x="58" y="30"/>
                    </a:lnTo>
                    <a:lnTo>
                      <a:pt x="50" y="27"/>
                    </a:lnTo>
                    <a:lnTo>
                      <a:pt x="43" y="26"/>
                    </a:lnTo>
                    <a:lnTo>
                      <a:pt x="27" y="24"/>
                    </a:lnTo>
                    <a:lnTo>
                      <a:pt x="13" y="20"/>
                    </a:lnTo>
                    <a:lnTo>
                      <a:pt x="15" y="14"/>
                    </a:lnTo>
                    <a:lnTo>
                      <a:pt x="8" y="13"/>
                    </a:lnTo>
                    <a:lnTo>
                      <a:pt x="0" y="13"/>
                    </a:lnTo>
                    <a:lnTo>
                      <a:pt x="3" y="10"/>
                    </a:lnTo>
                    <a:lnTo>
                      <a:pt x="6" y="7"/>
                    </a:lnTo>
                    <a:lnTo>
                      <a:pt x="9" y="3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77"/>
              <p:cNvSpPr/>
              <p:nvPr/>
            </p:nvSpPr>
            <p:spPr>
              <a:xfrm>
                <a:off x="5362145" y="4481706"/>
                <a:ext cx="87891" cy="34695"/>
              </a:xfrm>
              <a:custGeom>
                <a:avLst/>
                <a:gdLst>
                  <a:gd name="T0" fmla="*/ 23 w 38"/>
                  <a:gd name="T1" fmla="*/ 0 h 15"/>
                  <a:gd name="T2" fmla="*/ 28 w 38"/>
                  <a:gd name="T3" fmla="*/ 0 h 15"/>
                  <a:gd name="T4" fmla="*/ 32 w 38"/>
                  <a:gd name="T5" fmla="*/ 1 h 15"/>
                  <a:gd name="T6" fmla="*/ 38 w 38"/>
                  <a:gd name="T7" fmla="*/ 1 h 15"/>
                  <a:gd name="T8" fmla="*/ 38 w 38"/>
                  <a:gd name="T9" fmla="*/ 8 h 15"/>
                  <a:gd name="T10" fmla="*/ 25 w 38"/>
                  <a:gd name="T11" fmla="*/ 11 h 15"/>
                  <a:gd name="T12" fmla="*/ 12 w 38"/>
                  <a:gd name="T13" fmla="*/ 15 h 15"/>
                  <a:gd name="T14" fmla="*/ 8 w 38"/>
                  <a:gd name="T15" fmla="*/ 8 h 15"/>
                  <a:gd name="T16" fmla="*/ 5 w 38"/>
                  <a:gd name="T17" fmla="*/ 13 h 15"/>
                  <a:gd name="T18" fmla="*/ 0 w 38"/>
                  <a:gd name="T19" fmla="*/ 11 h 15"/>
                  <a:gd name="T20" fmla="*/ 3 w 38"/>
                  <a:gd name="T21" fmla="*/ 1 h 15"/>
                  <a:gd name="T22" fmla="*/ 6 w 38"/>
                  <a:gd name="T23" fmla="*/ 1 h 15"/>
                  <a:gd name="T24" fmla="*/ 9 w 38"/>
                  <a:gd name="T25" fmla="*/ 1 h 15"/>
                  <a:gd name="T26" fmla="*/ 9 w 38"/>
                  <a:gd name="T27" fmla="*/ 3 h 15"/>
                  <a:gd name="T28" fmla="*/ 11 w 38"/>
                  <a:gd name="T29" fmla="*/ 4 h 15"/>
                  <a:gd name="T30" fmla="*/ 11 w 38"/>
                  <a:gd name="T31" fmla="*/ 5 h 15"/>
                  <a:gd name="T32" fmla="*/ 14 w 38"/>
                  <a:gd name="T33" fmla="*/ 4 h 15"/>
                  <a:gd name="T34" fmla="*/ 17 w 38"/>
                  <a:gd name="T35" fmla="*/ 3 h 15"/>
                  <a:gd name="T36" fmla="*/ 20 w 38"/>
                  <a:gd name="T37" fmla="*/ 4 h 15"/>
                  <a:gd name="T38" fmla="*/ 24 w 38"/>
                  <a:gd name="T39" fmla="*/ 5 h 15"/>
                  <a:gd name="T40" fmla="*/ 26 w 38"/>
                  <a:gd name="T41" fmla="*/ 7 h 15"/>
                  <a:gd name="T42" fmla="*/ 23 w 38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15">
                    <a:moveTo>
                      <a:pt x="23" y="0"/>
                    </a:moveTo>
                    <a:lnTo>
                      <a:pt x="28" y="0"/>
                    </a:lnTo>
                    <a:lnTo>
                      <a:pt x="32" y="1"/>
                    </a:lnTo>
                    <a:lnTo>
                      <a:pt x="38" y="1"/>
                    </a:lnTo>
                    <a:lnTo>
                      <a:pt x="38" y="8"/>
                    </a:lnTo>
                    <a:lnTo>
                      <a:pt x="25" y="11"/>
                    </a:lnTo>
                    <a:lnTo>
                      <a:pt x="12" y="15"/>
                    </a:lnTo>
                    <a:lnTo>
                      <a:pt x="8" y="8"/>
                    </a:lnTo>
                    <a:lnTo>
                      <a:pt x="5" y="13"/>
                    </a:lnTo>
                    <a:lnTo>
                      <a:pt x="0" y="11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9" y="1"/>
                    </a:lnTo>
                    <a:lnTo>
                      <a:pt x="9" y="3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4" y="4"/>
                    </a:lnTo>
                    <a:lnTo>
                      <a:pt x="17" y="3"/>
                    </a:lnTo>
                    <a:lnTo>
                      <a:pt x="20" y="4"/>
                    </a:lnTo>
                    <a:lnTo>
                      <a:pt x="24" y="5"/>
                    </a:lnTo>
                    <a:lnTo>
                      <a:pt x="26" y="7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78"/>
              <p:cNvSpPr/>
              <p:nvPr/>
            </p:nvSpPr>
            <p:spPr>
              <a:xfrm>
                <a:off x="5438472" y="4518712"/>
                <a:ext cx="25443" cy="16191"/>
              </a:xfrm>
              <a:custGeom>
                <a:avLst/>
                <a:gdLst>
                  <a:gd name="T0" fmla="*/ 9 w 11"/>
                  <a:gd name="T1" fmla="*/ 0 h 7"/>
                  <a:gd name="T2" fmla="*/ 11 w 11"/>
                  <a:gd name="T3" fmla="*/ 0 h 7"/>
                  <a:gd name="T4" fmla="*/ 7 w 11"/>
                  <a:gd name="T5" fmla="*/ 7 h 7"/>
                  <a:gd name="T6" fmla="*/ 0 w 11"/>
                  <a:gd name="T7" fmla="*/ 4 h 7"/>
                  <a:gd name="T8" fmla="*/ 3 w 11"/>
                  <a:gd name="T9" fmla="*/ 2 h 7"/>
                  <a:gd name="T10" fmla="*/ 6 w 11"/>
                  <a:gd name="T11" fmla="*/ 0 h 7"/>
                  <a:gd name="T12" fmla="*/ 9 w 1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9" y="0"/>
                    </a:moveTo>
                    <a:lnTo>
                      <a:pt x="11" y="0"/>
                    </a:lnTo>
                    <a:lnTo>
                      <a:pt x="7" y="7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79"/>
              <p:cNvSpPr/>
              <p:nvPr/>
            </p:nvSpPr>
            <p:spPr>
              <a:xfrm>
                <a:off x="5466227" y="4484019"/>
                <a:ext cx="18503" cy="16191"/>
              </a:xfrm>
              <a:custGeom>
                <a:avLst/>
                <a:gdLst>
                  <a:gd name="T0" fmla="*/ 8 w 8"/>
                  <a:gd name="T1" fmla="*/ 0 h 7"/>
                  <a:gd name="T2" fmla="*/ 4 w 8"/>
                  <a:gd name="T3" fmla="*/ 7 h 7"/>
                  <a:gd name="T4" fmla="*/ 0 w 8"/>
                  <a:gd name="T5" fmla="*/ 7 h 7"/>
                  <a:gd name="T6" fmla="*/ 5 w 8"/>
                  <a:gd name="T7" fmla="*/ 0 h 7"/>
                  <a:gd name="T8" fmla="*/ 8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4" y="7"/>
                    </a:lnTo>
                    <a:lnTo>
                      <a:pt x="0" y="7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80"/>
              <p:cNvSpPr/>
              <p:nvPr/>
            </p:nvSpPr>
            <p:spPr>
              <a:xfrm>
                <a:off x="1964451" y="2469456"/>
                <a:ext cx="99457" cy="117960"/>
              </a:xfrm>
              <a:custGeom>
                <a:avLst/>
                <a:gdLst>
                  <a:gd name="T0" fmla="*/ 36 w 43"/>
                  <a:gd name="T1" fmla="*/ 0 h 51"/>
                  <a:gd name="T2" fmla="*/ 39 w 43"/>
                  <a:gd name="T3" fmla="*/ 7 h 51"/>
                  <a:gd name="T4" fmla="*/ 43 w 43"/>
                  <a:gd name="T5" fmla="*/ 13 h 51"/>
                  <a:gd name="T6" fmla="*/ 36 w 43"/>
                  <a:gd name="T7" fmla="*/ 18 h 51"/>
                  <a:gd name="T8" fmla="*/ 34 w 43"/>
                  <a:gd name="T9" fmla="*/ 19 h 51"/>
                  <a:gd name="T10" fmla="*/ 36 w 43"/>
                  <a:gd name="T11" fmla="*/ 20 h 51"/>
                  <a:gd name="T12" fmla="*/ 37 w 43"/>
                  <a:gd name="T13" fmla="*/ 20 h 51"/>
                  <a:gd name="T14" fmla="*/ 38 w 43"/>
                  <a:gd name="T15" fmla="*/ 31 h 51"/>
                  <a:gd name="T16" fmla="*/ 36 w 43"/>
                  <a:gd name="T17" fmla="*/ 42 h 51"/>
                  <a:gd name="T18" fmla="*/ 28 w 43"/>
                  <a:gd name="T19" fmla="*/ 44 h 51"/>
                  <a:gd name="T20" fmla="*/ 22 w 43"/>
                  <a:gd name="T21" fmla="*/ 47 h 51"/>
                  <a:gd name="T22" fmla="*/ 14 w 43"/>
                  <a:gd name="T23" fmla="*/ 51 h 51"/>
                  <a:gd name="T24" fmla="*/ 11 w 43"/>
                  <a:gd name="T25" fmla="*/ 51 h 51"/>
                  <a:gd name="T26" fmla="*/ 9 w 43"/>
                  <a:gd name="T27" fmla="*/ 51 h 51"/>
                  <a:gd name="T28" fmla="*/ 5 w 43"/>
                  <a:gd name="T29" fmla="*/ 49 h 51"/>
                  <a:gd name="T30" fmla="*/ 3 w 43"/>
                  <a:gd name="T31" fmla="*/ 47 h 51"/>
                  <a:gd name="T32" fmla="*/ 0 w 43"/>
                  <a:gd name="T33" fmla="*/ 46 h 51"/>
                  <a:gd name="T34" fmla="*/ 1 w 43"/>
                  <a:gd name="T35" fmla="*/ 41 h 51"/>
                  <a:gd name="T36" fmla="*/ 7 w 43"/>
                  <a:gd name="T37" fmla="*/ 39 h 51"/>
                  <a:gd name="T38" fmla="*/ 5 w 43"/>
                  <a:gd name="T39" fmla="*/ 37 h 51"/>
                  <a:gd name="T40" fmla="*/ 5 w 43"/>
                  <a:gd name="T41" fmla="*/ 35 h 51"/>
                  <a:gd name="T42" fmla="*/ 7 w 43"/>
                  <a:gd name="T43" fmla="*/ 33 h 51"/>
                  <a:gd name="T44" fmla="*/ 9 w 43"/>
                  <a:gd name="T45" fmla="*/ 32 h 51"/>
                  <a:gd name="T46" fmla="*/ 10 w 43"/>
                  <a:gd name="T47" fmla="*/ 32 h 51"/>
                  <a:gd name="T48" fmla="*/ 11 w 43"/>
                  <a:gd name="T49" fmla="*/ 30 h 51"/>
                  <a:gd name="T50" fmla="*/ 11 w 43"/>
                  <a:gd name="T51" fmla="*/ 28 h 51"/>
                  <a:gd name="T52" fmla="*/ 1 w 43"/>
                  <a:gd name="T53" fmla="*/ 25 h 51"/>
                  <a:gd name="T54" fmla="*/ 2 w 43"/>
                  <a:gd name="T55" fmla="*/ 24 h 51"/>
                  <a:gd name="T56" fmla="*/ 3 w 43"/>
                  <a:gd name="T57" fmla="*/ 23 h 51"/>
                  <a:gd name="T58" fmla="*/ 3 w 43"/>
                  <a:gd name="T59" fmla="*/ 21 h 51"/>
                  <a:gd name="T60" fmla="*/ 1 w 43"/>
                  <a:gd name="T61" fmla="*/ 13 h 51"/>
                  <a:gd name="T62" fmla="*/ 7 w 43"/>
                  <a:gd name="T63" fmla="*/ 13 h 51"/>
                  <a:gd name="T64" fmla="*/ 11 w 43"/>
                  <a:gd name="T65" fmla="*/ 13 h 51"/>
                  <a:gd name="T66" fmla="*/ 16 w 43"/>
                  <a:gd name="T67" fmla="*/ 11 h 51"/>
                  <a:gd name="T68" fmla="*/ 14 w 43"/>
                  <a:gd name="T69" fmla="*/ 11 h 51"/>
                  <a:gd name="T70" fmla="*/ 13 w 43"/>
                  <a:gd name="T71" fmla="*/ 10 h 51"/>
                  <a:gd name="T72" fmla="*/ 12 w 43"/>
                  <a:gd name="T73" fmla="*/ 9 h 51"/>
                  <a:gd name="T74" fmla="*/ 13 w 43"/>
                  <a:gd name="T75" fmla="*/ 7 h 51"/>
                  <a:gd name="T76" fmla="*/ 15 w 43"/>
                  <a:gd name="T77" fmla="*/ 5 h 51"/>
                  <a:gd name="T78" fmla="*/ 17 w 43"/>
                  <a:gd name="T79" fmla="*/ 2 h 51"/>
                  <a:gd name="T80" fmla="*/ 20 w 43"/>
                  <a:gd name="T81" fmla="*/ 1 h 51"/>
                  <a:gd name="T82" fmla="*/ 22 w 43"/>
                  <a:gd name="T83" fmla="*/ 0 h 51"/>
                  <a:gd name="T84" fmla="*/ 24 w 43"/>
                  <a:gd name="T85" fmla="*/ 0 h 51"/>
                  <a:gd name="T86" fmla="*/ 26 w 43"/>
                  <a:gd name="T87" fmla="*/ 1 h 51"/>
                  <a:gd name="T88" fmla="*/ 27 w 43"/>
                  <a:gd name="T89" fmla="*/ 2 h 51"/>
                  <a:gd name="T90" fmla="*/ 32 w 43"/>
                  <a:gd name="T91" fmla="*/ 1 h 51"/>
                  <a:gd name="T92" fmla="*/ 36 w 43"/>
                  <a:gd name="T9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51">
                    <a:moveTo>
                      <a:pt x="36" y="0"/>
                    </a:moveTo>
                    <a:lnTo>
                      <a:pt x="39" y="7"/>
                    </a:lnTo>
                    <a:lnTo>
                      <a:pt x="43" y="13"/>
                    </a:lnTo>
                    <a:lnTo>
                      <a:pt x="36" y="18"/>
                    </a:lnTo>
                    <a:lnTo>
                      <a:pt x="34" y="19"/>
                    </a:lnTo>
                    <a:lnTo>
                      <a:pt x="36" y="20"/>
                    </a:lnTo>
                    <a:lnTo>
                      <a:pt x="37" y="20"/>
                    </a:lnTo>
                    <a:lnTo>
                      <a:pt x="38" y="31"/>
                    </a:lnTo>
                    <a:lnTo>
                      <a:pt x="36" y="42"/>
                    </a:lnTo>
                    <a:lnTo>
                      <a:pt x="28" y="44"/>
                    </a:lnTo>
                    <a:lnTo>
                      <a:pt x="22" y="47"/>
                    </a:lnTo>
                    <a:lnTo>
                      <a:pt x="14" y="51"/>
                    </a:lnTo>
                    <a:lnTo>
                      <a:pt x="11" y="51"/>
                    </a:lnTo>
                    <a:lnTo>
                      <a:pt x="9" y="51"/>
                    </a:lnTo>
                    <a:lnTo>
                      <a:pt x="5" y="49"/>
                    </a:lnTo>
                    <a:lnTo>
                      <a:pt x="3" y="47"/>
                    </a:lnTo>
                    <a:lnTo>
                      <a:pt x="0" y="46"/>
                    </a:lnTo>
                    <a:lnTo>
                      <a:pt x="1" y="41"/>
                    </a:lnTo>
                    <a:lnTo>
                      <a:pt x="7" y="39"/>
                    </a:lnTo>
                    <a:lnTo>
                      <a:pt x="5" y="37"/>
                    </a:lnTo>
                    <a:lnTo>
                      <a:pt x="5" y="35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" y="25"/>
                    </a:lnTo>
                    <a:lnTo>
                      <a:pt x="2" y="24"/>
                    </a:lnTo>
                    <a:lnTo>
                      <a:pt x="3" y="23"/>
                    </a:lnTo>
                    <a:lnTo>
                      <a:pt x="3" y="21"/>
                    </a:lnTo>
                    <a:lnTo>
                      <a:pt x="1" y="13"/>
                    </a:lnTo>
                    <a:lnTo>
                      <a:pt x="7" y="13"/>
                    </a:lnTo>
                    <a:lnTo>
                      <a:pt x="11" y="13"/>
                    </a:lnTo>
                    <a:lnTo>
                      <a:pt x="16" y="11"/>
                    </a:lnTo>
                    <a:lnTo>
                      <a:pt x="14" y="11"/>
                    </a:lnTo>
                    <a:lnTo>
                      <a:pt x="13" y="10"/>
                    </a:lnTo>
                    <a:lnTo>
                      <a:pt x="12" y="9"/>
                    </a:lnTo>
                    <a:lnTo>
                      <a:pt x="13" y="7"/>
                    </a:lnTo>
                    <a:lnTo>
                      <a:pt x="15" y="5"/>
                    </a:lnTo>
                    <a:lnTo>
                      <a:pt x="17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1"/>
                    </a:lnTo>
                    <a:lnTo>
                      <a:pt x="27" y="2"/>
                    </a:lnTo>
                    <a:lnTo>
                      <a:pt x="32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106326" y="1488734"/>
              <a:ext cx="2918919" cy="3832526"/>
              <a:chOff x="6687227" y="1488734"/>
              <a:chExt cx="2918919" cy="3832526"/>
            </a:xfrm>
            <a:grpFill/>
          </p:grpSpPr>
          <p:sp>
            <p:nvSpPr>
              <p:cNvPr id="13" name="Freeform 12"/>
              <p:cNvSpPr/>
              <p:nvPr/>
            </p:nvSpPr>
            <p:spPr>
              <a:xfrm>
                <a:off x="8081924" y="3531050"/>
                <a:ext cx="57824" cy="20817"/>
              </a:xfrm>
              <a:custGeom>
                <a:avLst/>
                <a:gdLst>
                  <a:gd name="T0" fmla="*/ 14 w 25"/>
                  <a:gd name="T1" fmla="*/ 0 h 9"/>
                  <a:gd name="T2" fmla="*/ 21 w 25"/>
                  <a:gd name="T3" fmla="*/ 1 h 9"/>
                  <a:gd name="T4" fmla="*/ 25 w 25"/>
                  <a:gd name="T5" fmla="*/ 7 h 9"/>
                  <a:gd name="T6" fmla="*/ 21 w 25"/>
                  <a:gd name="T7" fmla="*/ 8 h 9"/>
                  <a:gd name="T8" fmla="*/ 16 w 25"/>
                  <a:gd name="T9" fmla="*/ 9 h 9"/>
                  <a:gd name="T10" fmla="*/ 12 w 25"/>
                  <a:gd name="T11" fmla="*/ 9 h 9"/>
                  <a:gd name="T12" fmla="*/ 7 w 25"/>
                  <a:gd name="T13" fmla="*/ 9 h 9"/>
                  <a:gd name="T14" fmla="*/ 3 w 25"/>
                  <a:gd name="T15" fmla="*/ 6 h 9"/>
                  <a:gd name="T16" fmla="*/ 0 w 25"/>
                  <a:gd name="T17" fmla="*/ 1 h 9"/>
                  <a:gd name="T18" fmla="*/ 6 w 25"/>
                  <a:gd name="T19" fmla="*/ 0 h 9"/>
                  <a:gd name="T20" fmla="*/ 14 w 25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9">
                    <a:moveTo>
                      <a:pt x="14" y="0"/>
                    </a:moveTo>
                    <a:lnTo>
                      <a:pt x="21" y="1"/>
                    </a:lnTo>
                    <a:lnTo>
                      <a:pt x="25" y="7"/>
                    </a:lnTo>
                    <a:lnTo>
                      <a:pt x="21" y="8"/>
                    </a:lnTo>
                    <a:lnTo>
                      <a:pt x="16" y="9"/>
                    </a:lnTo>
                    <a:lnTo>
                      <a:pt x="12" y="9"/>
                    </a:lnTo>
                    <a:lnTo>
                      <a:pt x="7" y="9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9400294" y="2129415"/>
                <a:ext cx="205852" cy="117960"/>
              </a:xfrm>
              <a:custGeom>
                <a:avLst/>
                <a:gdLst>
                  <a:gd name="T0" fmla="*/ 63 w 89"/>
                  <a:gd name="T1" fmla="*/ 3 h 51"/>
                  <a:gd name="T2" fmla="*/ 71 w 89"/>
                  <a:gd name="T3" fmla="*/ 4 h 51"/>
                  <a:gd name="T4" fmla="*/ 78 w 89"/>
                  <a:gd name="T5" fmla="*/ 11 h 51"/>
                  <a:gd name="T6" fmla="*/ 85 w 89"/>
                  <a:gd name="T7" fmla="*/ 15 h 51"/>
                  <a:gd name="T8" fmla="*/ 89 w 89"/>
                  <a:gd name="T9" fmla="*/ 19 h 51"/>
                  <a:gd name="T10" fmla="*/ 87 w 89"/>
                  <a:gd name="T11" fmla="*/ 27 h 51"/>
                  <a:gd name="T12" fmla="*/ 79 w 89"/>
                  <a:gd name="T13" fmla="*/ 34 h 51"/>
                  <a:gd name="T14" fmla="*/ 71 w 89"/>
                  <a:gd name="T15" fmla="*/ 40 h 51"/>
                  <a:gd name="T16" fmla="*/ 63 w 89"/>
                  <a:gd name="T17" fmla="*/ 44 h 51"/>
                  <a:gd name="T18" fmla="*/ 56 w 89"/>
                  <a:gd name="T19" fmla="*/ 50 h 51"/>
                  <a:gd name="T20" fmla="*/ 50 w 89"/>
                  <a:gd name="T21" fmla="*/ 51 h 51"/>
                  <a:gd name="T22" fmla="*/ 38 w 89"/>
                  <a:gd name="T23" fmla="*/ 47 h 51"/>
                  <a:gd name="T24" fmla="*/ 19 w 89"/>
                  <a:gd name="T25" fmla="*/ 47 h 51"/>
                  <a:gd name="T26" fmla="*/ 22 w 89"/>
                  <a:gd name="T27" fmla="*/ 40 h 51"/>
                  <a:gd name="T28" fmla="*/ 12 w 89"/>
                  <a:gd name="T29" fmla="*/ 36 h 51"/>
                  <a:gd name="T30" fmla="*/ 5 w 89"/>
                  <a:gd name="T31" fmla="*/ 36 h 51"/>
                  <a:gd name="T32" fmla="*/ 10 w 89"/>
                  <a:gd name="T33" fmla="*/ 32 h 51"/>
                  <a:gd name="T34" fmla="*/ 18 w 89"/>
                  <a:gd name="T35" fmla="*/ 30 h 51"/>
                  <a:gd name="T36" fmla="*/ 17 w 89"/>
                  <a:gd name="T37" fmla="*/ 26 h 51"/>
                  <a:gd name="T38" fmla="*/ 13 w 89"/>
                  <a:gd name="T39" fmla="*/ 24 h 51"/>
                  <a:gd name="T40" fmla="*/ 7 w 89"/>
                  <a:gd name="T41" fmla="*/ 27 h 51"/>
                  <a:gd name="T42" fmla="*/ 0 w 89"/>
                  <a:gd name="T43" fmla="*/ 27 h 51"/>
                  <a:gd name="T44" fmla="*/ 6 w 89"/>
                  <a:gd name="T45" fmla="*/ 11 h 51"/>
                  <a:gd name="T46" fmla="*/ 13 w 89"/>
                  <a:gd name="T47" fmla="*/ 12 h 51"/>
                  <a:gd name="T48" fmla="*/ 19 w 89"/>
                  <a:gd name="T49" fmla="*/ 15 h 51"/>
                  <a:gd name="T50" fmla="*/ 23 w 89"/>
                  <a:gd name="T51" fmla="*/ 19 h 51"/>
                  <a:gd name="T52" fmla="*/ 31 w 89"/>
                  <a:gd name="T53" fmla="*/ 20 h 51"/>
                  <a:gd name="T54" fmla="*/ 36 w 89"/>
                  <a:gd name="T55" fmla="*/ 17 h 51"/>
                  <a:gd name="T56" fmla="*/ 37 w 89"/>
                  <a:gd name="T57" fmla="*/ 12 h 51"/>
                  <a:gd name="T58" fmla="*/ 42 w 89"/>
                  <a:gd name="T59" fmla="*/ 10 h 51"/>
                  <a:gd name="T60" fmla="*/ 52 w 89"/>
                  <a:gd name="T61" fmla="*/ 10 h 51"/>
                  <a:gd name="T62" fmla="*/ 55 w 89"/>
                  <a:gd name="T63" fmla="*/ 7 h 51"/>
                  <a:gd name="T64" fmla="*/ 58 w 89"/>
                  <a:gd name="T65" fmla="*/ 5 h 51"/>
                  <a:gd name="T66" fmla="*/ 58 w 89"/>
                  <a:gd name="T6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9" h="51">
                    <a:moveTo>
                      <a:pt x="58" y="0"/>
                    </a:moveTo>
                    <a:lnTo>
                      <a:pt x="63" y="3"/>
                    </a:lnTo>
                    <a:lnTo>
                      <a:pt x="67" y="5"/>
                    </a:lnTo>
                    <a:lnTo>
                      <a:pt x="71" y="4"/>
                    </a:lnTo>
                    <a:lnTo>
                      <a:pt x="75" y="8"/>
                    </a:lnTo>
                    <a:lnTo>
                      <a:pt x="78" y="11"/>
                    </a:lnTo>
                    <a:lnTo>
                      <a:pt x="82" y="14"/>
                    </a:lnTo>
                    <a:lnTo>
                      <a:pt x="85" y="15"/>
                    </a:lnTo>
                    <a:lnTo>
                      <a:pt x="88" y="17"/>
                    </a:lnTo>
                    <a:lnTo>
                      <a:pt x="89" y="19"/>
                    </a:lnTo>
                    <a:lnTo>
                      <a:pt x="89" y="22"/>
                    </a:lnTo>
                    <a:lnTo>
                      <a:pt x="87" y="27"/>
                    </a:lnTo>
                    <a:lnTo>
                      <a:pt x="83" y="31"/>
                    </a:lnTo>
                    <a:lnTo>
                      <a:pt x="79" y="34"/>
                    </a:lnTo>
                    <a:lnTo>
                      <a:pt x="75" y="36"/>
                    </a:lnTo>
                    <a:lnTo>
                      <a:pt x="71" y="40"/>
                    </a:lnTo>
                    <a:lnTo>
                      <a:pt x="67" y="43"/>
                    </a:lnTo>
                    <a:lnTo>
                      <a:pt x="63" y="44"/>
                    </a:lnTo>
                    <a:lnTo>
                      <a:pt x="59" y="50"/>
                    </a:lnTo>
                    <a:lnTo>
                      <a:pt x="56" y="50"/>
                    </a:lnTo>
                    <a:lnTo>
                      <a:pt x="54" y="51"/>
                    </a:lnTo>
                    <a:lnTo>
                      <a:pt x="50" y="51"/>
                    </a:lnTo>
                    <a:lnTo>
                      <a:pt x="47" y="51"/>
                    </a:lnTo>
                    <a:lnTo>
                      <a:pt x="38" y="47"/>
                    </a:lnTo>
                    <a:lnTo>
                      <a:pt x="29" y="46"/>
                    </a:lnTo>
                    <a:lnTo>
                      <a:pt x="19" y="47"/>
                    </a:lnTo>
                    <a:lnTo>
                      <a:pt x="25" y="43"/>
                    </a:lnTo>
                    <a:lnTo>
                      <a:pt x="22" y="40"/>
                    </a:lnTo>
                    <a:lnTo>
                      <a:pt x="19" y="35"/>
                    </a:lnTo>
                    <a:lnTo>
                      <a:pt x="12" y="36"/>
                    </a:lnTo>
                    <a:lnTo>
                      <a:pt x="6" y="38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0" y="32"/>
                    </a:lnTo>
                    <a:lnTo>
                      <a:pt x="11" y="32"/>
                    </a:lnTo>
                    <a:lnTo>
                      <a:pt x="18" y="30"/>
                    </a:lnTo>
                    <a:lnTo>
                      <a:pt x="18" y="28"/>
                    </a:lnTo>
                    <a:lnTo>
                      <a:pt x="17" y="26"/>
                    </a:lnTo>
                    <a:lnTo>
                      <a:pt x="17" y="24"/>
                    </a:lnTo>
                    <a:lnTo>
                      <a:pt x="13" y="24"/>
                    </a:lnTo>
                    <a:lnTo>
                      <a:pt x="10" y="26"/>
                    </a:lnTo>
                    <a:lnTo>
                      <a:pt x="7" y="27"/>
                    </a:lnTo>
                    <a:lnTo>
                      <a:pt x="3" y="28"/>
                    </a:lnTo>
                    <a:lnTo>
                      <a:pt x="0" y="27"/>
                    </a:lnTo>
                    <a:lnTo>
                      <a:pt x="3" y="17"/>
                    </a:lnTo>
                    <a:lnTo>
                      <a:pt x="6" y="11"/>
                    </a:lnTo>
                    <a:lnTo>
                      <a:pt x="14" y="11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5"/>
                    </a:lnTo>
                    <a:lnTo>
                      <a:pt x="22" y="17"/>
                    </a:lnTo>
                    <a:lnTo>
                      <a:pt x="23" y="19"/>
                    </a:lnTo>
                    <a:lnTo>
                      <a:pt x="24" y="22"/>
                    </a:lnTo>
                    <a:lnTo>
                      <a:pt x="31" y="20"/>
                    </a:lnTo>
                    <a:lnTo>
                      <a:pt x="30" y="12"/>
                    </a:lnTo>
                    <a:lnTo>
                      <a:pt x="36" y="17"/>
                    </a:lnTo>
                    <a:lnTo>
                      <a:pt x="36" y="15"/>
                    </a:lnTo>
                    <a:lnTo>
                      <a:pt x="37" y="12"/>
                    </a:lnTo>
                    <a:lnTo>
                      <a:pt x="37" y="11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2" y="10"/>
                    </a:lnTo>
                    <a:lnTo>
                      <a:pt x="53" y="8"/>
                    </a:lnTo>
                    <a:lnTo>
                      <a:pt x="55" y="7"/>
                    </a:lnTo>
                    <a:lnTo>
                      <a:pt x="57" y="7"/>
                    </a:lnTo>
                    <a:lnTo>
                      <a:pt x="58" y="5"/>
                    </a:lnTo>
                    <a:lnTo>
                      <a:pt x="58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31"/>
              <p:cNvSpPr>
                <a:spLocks noEditPoints="1"/>
              </p:cNvSpPr>
              <p:nvPr/>
            </p:nvSpPr>
            <p:spPr>
              <a:xfrm>
                <a:off x="6687227" y="1826422"/>
                <a:ext cx="2574292" cy="3494838"/>
              </a:xfrm>
              <a:custGeom>
                <a:avLst/>
                <a:gdLst>
                  <a:gd name="T0" fmla="*/ 902 w 1113"/>
                  <a:gd name="T1" fmla="*/ 999 h 1511"/>
                  <a:gd name="T2" fmla="*/ 503 w 1113"/>
                  <a:gd name="T3" fmla="*/ 815 h 1511"/>
                  <a:gd name="T4" fmla="*/ 613 w 1113"/>
                  <a:gd name="T5" fmla="*/ 453 h 1511"/>
                  <a:gd name="T6" fmla="*/ 687 w 1113"/>
                  <a:gd name="T7" fmla="*/ 428 h 1511"/>
                  <a:gd name="T8" fmla="*/ 683 w 1113"/>
                  <a:gd name="T9" fmla="*/ 438 h 1511"/>
                  <a:gd name="T10" fmla="*/ 617 w 1113"/>
                  <a:gd name="T11" fmla="*/ 428 h 1511"/>
                  <a:gd name="T12" fmla="*/ 645 w 1113"/>
                  <a:gd name="T13" fmla="*/ 416 h 1511"/>
                  <a:gd name="T14" fmla="*/ 639 w 1113"/>
                  <a:gd name="T15" fmla="*/ 406 h 1511"/>
                  <a:gd name="T16" fmla="*/ 577 w 1113"/>
                  <a:gd name="T17" fmla="*/ 426 h 1511"/>
                  <a:gd name="T18" fmla="*/ 596 w 1113"/>
                  <a:gd name="T19" fmla="*/ 415 h 1511"/>
                  <a:gd name="T20" fmla="*/ 596 w 1113"/>
                  <a:gd name="T21" fmla="*/ 362 h 1511"/>
                  <a:gd name="T22" fmla="*/ 559 w 1113"/>
                  <a:gd name="T23" fmla="*/ 383 h 1511"/>
                  <a:gd name="T24" fmla="*/ 594 w 1113"/>
                  <a:gd name="T25" fmla="*/ 388 h 1511"/>
                  <a:gd name="T26" fmla="*/ 610 w 1113"/>
                  <a:gd name="T27" fmla="*/ 365 h 1511"/>
                  <a:gd name="T28" fmla="*/ 523 w 1113"/>
                  <a:gd name="T29" fmla="*/ 295 h 1511"/>
                  <a:gd name="T30" fmla="*/ 456 w 1113"/>
                  <a:gd name="T31" fmla="*/ 167 h 1511"/>
                  <a:gd name="T32" fmla="*/ 470 w 1113"/>
                  <a:gd name="T33" fmla="*/ 175 h 1511"/>
                  <a:gd name="T34" fmla="*/ 433 w 1113"/>
                  <a:gd name="T35" fmla="*/ 104 h 1511"/>
                  <a:gd name="T36" fmla="*/ 447 w 1113"/>
                  <a:gd name="T37" fmla="*/ 117 h 1511"/>
                  <a:gd name="T38" fmla="*/ 235 w 1113"/>
                  <a:gd name="T39" fmla="*/ 5 h 1511"/>
                  <a:gd name="T40" fmla="*/ 389 w 1113"/>
                  <a:gd name="T41" fmla="*/ 49 h 1511"/>
                  <a:gd name="T42" fmla="*/ 497 w 1113"/>
                  <a:gd name="T43" fmla="*/ 72 h 1511"/>
                  <a:gd name="T44" fmla="*/ 590 w 1113"/>
                  <a:gd name="T45" fmla="*/ 97 h 1511"/>
                  <a:gd name="T46" fmla="*/ 656 w 1113"/>
                  <a:gd name="T47" fmla="*/ 92 h 1511"/>
                  <a:gd name="T48" fmla="*/ 676 w 1113"/>
                  <a:gd name="T49" fmla="*/ 50 h 1511"/>
                  <a:gd name="T50" fmla="*/ 706 w 1113"/>
                  <a:gd name="T51" fmla="*/ 105 h 1511"/>
                  <a:gd name="T52" fmla="*/ 711 w 1113"/>
                  <a:gd name="T53" fmla="*/ 135 h 1511"/>
                  <a:gd name="T54" fmla="*/ 596 w 1113"/>
                  <a:gd name="T55" fmla="*/ 218 h 1511"/>
                  <a:gd name="T56" fmla="*/ 698 w 1113"/>
                  <a:gd name="T57" fmla="*/ 315 h 1511"/>
                  <a:gd name="T58" fmla="*/ 800 w 1113"/>
                  <a:gd name="T59" fmla="*/ 239 h 1511"/>
                  <a:gd name="T60" fmla="*/ 879 w 1113"/>
                  <a:gd name="T61" fmla="*/ 301 h 1511"/>
                  <a:gd name="T62" fmla="*/ 794 w 1113"/>
                  <a:gd name="T63" fmla="*/ 371 h 1511"/>
                  <a:gd name="T64" fmla="*/ 856 w 1113"/>
                  <a:gd name="T65" fmla="*/ 412 h 1511"/>
                  <a:gd name="T66" fmla="*/ 742 w 1113"/>
                  <a:gd name="T67" fmla="*/ 455 h 1511"/>
                  <a:gd name="T68" fmla="*/ 673 w 1113"/>
                  <a:gd name="T69" fmla="*/ 522 h 1511"/>
                  <a:gd name="T70" fmla="*/ 596 w 1113"/>
                  <a:gd name="T71" fmla="*/ 642 h 1511"/>
                  <a:gd name="T72" fmla="*/ 498 w 1113"/>
                  <a:gd name="T73" fmla="*/ 602 h 1511"/>
                  <a:gd name="T74" fmla="*/ 384 w 1113"/>
                  <a:gd name="T75" fmla="*/ 692 h 1511"/>
                  <a:gd name="T76" fmla="*/ 479 w 1113"/>
                  <a:gd name="T77" fmla="*/ 756 h 1511"/>
                  <a:gd name="T78" fmla="*/ 559 w 1113"/>
                  <a:gd name="T79" fmla="*/ 860 h 1511"/>
                  <a:gd name="T80" fmla="*/ 673 w 1113"/>
                  <a:gd name="T81" fmla="*/ 821 h 1511"/>
                  <a:gd name="T82" fmla="*/ 798 w 1113"/>
                  <a:gd name="T83" fmla="*/ 849 h 1511"/>
                  <a:gd name="T84" fmla="*/ 921 w 1113"/>
                  <a:gd name="T85" fmla="*/ 950 h 1511"/>
                  <a:gd name="T86" fmla="*/ 1003 w 1113"/>
                  <a:gd name="T87" fmla="*/ 1014 h 1511"/>
                  <a:gd name="T88" fmla="*/ 1068 w 1113"/>
                  <a:gd name="T89" fmla="*/ 1203 h 1511"/>
                  <a:gd name="T90" fmla="*/ 972 w 1113"/>
                  <a:gd name="T91" fmla="*/ 1324 h 1511"/>
                  <a:gd name="T92" fmla="*/ 930 w 1113"/>
                  <a:gd name="T93" fmla="*/ 1438 h 1511"/>
                  <a:gd name="T94" fmla="*/ 707 w 1113"/>
                  <a:gd name="T95" fmla="*/ 1367 h 1511"/>
                  <a:gd name="T96" fmla="*/ 554 w 1113"/>
                  <a:gd name="T97" fmla="*/ 1047 h 1511"/>
                  <a:gd name="T98" fmla="*/ 579 w 1113"/>
                  <a:gd name="T99" fmla="*/ 957 h 1511"/>
                  <a:gd name="T100" fmla="*/ 535 w 1113"/>
                  <a:gd name="T101" fmla="*/ 866 h 1511"/>
                  <a:gd name="T102" fmla="*/ 398 w 1113"/>
                  <a:gd name="T103" fmla="*/ 759 h 1511"/>
                  <a:gd name="T104" fmla="*/ 238 w 1113"/>
                  <a:gd name="T105" fmla="*/ 607 h 1511"/>
                  <a:gd name="T106" fmla="*/ 239 w 1113"/>
                  <a:gd name="T107" fmla="*/ 675 h 1511"/>
                  <a:gd name="T108" fmla="*/ 177 w 1113"/>
                  <a:gd name="T109" fmla="*/ 501 h 1511"/>
                  <a:gd name="T110" fmla="*/ 267 w 1113"/>
                  <a:gd name="T111" fmla="*/ 326 h 1511"/>
                  <a:gd name="T112" fmla="*/ 250 w 1113"/>
                  <a:gd name="T113" fmla="*/ 286 h 1511"/>
                  <a:gd name="T114" fmla="*/ 240 w 1113"/>
                  <a:gd name="T115" fmla="*/ 228 h 1511"/>
                  <a:gd name="T116" fmla="*/ 155 w 1113"/>
                  <a:gd name="T117" fmla="*/ 177 h 1511"/>
                  <a:gd name="T118" fmla="*/ 27 w 1113"/>
                  <a:gd name="T119" fmla="*/ 242 h 1511"/>
                  <a:gd name="T120" fmla="*/ 52 w 1113"/>
                  <a:gd name="T121" fmla="*/ 183 h 1511"/>
                  <a:gd name="T122" fmla="*/ 107 w 1113"/>
                  <a:gd name="T123" fmla="*/ 71 h 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3" h="1511">
                    <a:moveTo>
                      <a:pt x="712" y="1203"/>
                    </a:moveTo>
                    <a:lnTo>
                      <a:pt x="712" y="1204"/>
                    </a:lnTo>
                    <a:lnTo>
                      <a:pt x="713" y="1204"/>
                    </a:lnTo>
                    <a:lnTo>
                      <a:pt x="712" y="1204"/>
                    </a:lnTo>
                    <a:lnTo>
                      <a:pt x="712" y="1203"/>
                    </a:lnTo>
                    <a:close/>
                    <a:moveTo>
                      <a:pt x="703" y="1191"/>
                    </a:moveTo>
                    <a:lnTo>
                      <a:pt x="702" y="1191"/>
                    </a:lnTo>
                    <a:lnTo>
                      <a:pt x="701" y="1192"/>
                    </a:lnTo>
                    <a:lnTo>
                      <a:pt x="701" y="1194"/>
                    </a:lnTo>
                    <a:lnTo>
                      <a:pt x="701" y="1197"/>
                    </a:lnTo>
                    <a:lnTo>
                      <a:pt x="702" y="1198"/>
                    </a:lnTo>
                    <a:lnTo>
                      <a:pt x="704" y="1199"/>
                    </a:lnTo>
                    <a:lnTo>
                      <a:pt x="706" y="1200"/>
                    </a:lnTo>
                    <a:lnTo>
                      <a:pt x="707" y="1201"/>
                    </a:lnTo>
                    <a:lnTo>
                      <a:pt x="708" y="1200"/>
                    </a:lnTo>
                    <a:lnTo>
                      <a:pt x="709" y="1199"/>
                    </a:lnTo>
                    <a:lnTo>
                      <a:pt x="710" y="1198"/>
                    </a:lnTo>
                    <a:lnTo>
                      <a:pt x="710" y="1197"/>
                    </a:lnTo>
                    <a:lnTo>
                      <a:pt x="709" y="1195"/>
                    </a:lnTo>
                    <a:lnTo>
                      <a:pt x="708" y="1194"/>
                    </a:lnTo>
                    <a:lnTo>
                      <a:pt x="707" y="1194"/>
                    </a:lnTo>
                    <a:lnTo>
                      <a:pt x="707" y="1193"/>
                    </a:lnTo>
                    <a:lnTo>
                      <a:pt x="706" y="1192"/>
                    </a:lnTo>
                    <a:lnTo>
                      <a:pt x="704" y="1191"/>
                    </a:lnTo>
                    <a:lnTo>
                      <a:pt x="703" y="1191"/>
                    </a:lnTo>
                    <a:close/>
                    <a:moveTo>
                      <a:pt x="902" y="999"/>
                    </a:moveTo>
                    <a:lnTo>
                      <a:pt x="901" y="1000"/>
                    </a:lnTo>
                    <a:lnTo>
                      <a:pt x="900" y="1000"/>
                    </a:lnTo>
                    <a:lnTo>
                      <a:pt x="900" y="1001"/>
                    </a:lnTo>
                    <a:lnTo>
                      <a:pt x="901" y="1002"/>
                    </a:lnTo>
                    <a:lnTo>
                      <a:pt x="903" y="1002"/>
                    </a:lnTo>
                    <a:lnTo>
                      <a:pt x="904" y="1002"/>
                    </a:lnTo>
                    <a:lnTo>
                      <a:pt x="906" y="1001"/>
                    </a:lnTo>
                    <a:lnTo>
                      <a:pt x="906" y="1000"/>
                    </a:lnTo>
                    <a:lnTo>
                      <a:pt x="904" y="999"/>
                    </a:lnTo>
                    <a:lnTo>
                      <a:pt x="902" y="999"/>
                    </a:lnTo>
                    <a:close/>
                    <a:moveTo>
                      <a:pt x="919" y="984"/>
                    </a:moveTo>
                    <a:lnTo>
                      <a:pt x="915" y="984"/>
                    </a:lnTo>
                    <a:lnTo>
                      <a:pt x="913" y="985"/>
                    </a:lnTo>
                    <a:lnTo>
                      <a:pt x="913" y="988"/>
                    </a:lnTo>
                    <a:lnTo>
                      <a:pt x="914" y="989"/>
                    </a:lnTo>
                    <a:lnTo>
                      <a:pt x="915" y="989"/>
                    </a:lnTo>
                    <a:lnTo>
                      <a:pt x="918" y="988"/>
                    </a:lnTo>
                    <a:lnTo>
                      <a:pt x="920" y="987"/>
                    </a:lnTo>
                    <a:lnTo>
                      <a:pt x="921" y="984"/>
                    </a:lnTo>
                    <a:lnTo>
                      <a:pt x="919" y="984"/>
                    </a:lnTo>
                    <a:close/>
                    <a:moveTo>
                      <a:pt x="918" y="978"/>
                    </a:moveTo>
                    <a:lnTo>
                      <a:pt x="918" y="979"/>
                    </a:lnTo>
                    <a:lnTo>
                      <a:pt x="916" y="980"/>
                    </a:lnTo>
                    <a:lnTo>
                      <a:pt x="918" y="980"/>
                    </a:lnTo>
                    <a:lnTo>
                      <a:pt x="920" y="980"/>
                    </a:lnTo>
                    <a:lnTo>
                      <a:pt x="920" y="978"/>
                    </a:lnTo>
                    <a:lnTo>
                      <a:pt x="918" y="978"/>
                    </a:lnTo>
                    <a:close/>
                    <a:moveTo>
                      <a:pt x="675" y="836"/>
                    </a:moveTo>
                    <a:lnTo>
                      <a:pt x="667" y="843"/>
                    </a:lnTo>
                    <a:lnTo>
                      <a:pt x="667" y="850"/>
                    </a:lnTo>
                    <a:lnTo>
                      <a:pt x="672" y="856"/>
                    </a:lnTo>
                    <a:lnTo>
                      <a:pt x="679" y="852"/>
                    </a:lnTo>
                    <a:lnTo>
                      <a:pt x="678" y="847"/>
                    </a:lnTo>
                    <a:lnTo>
                      <a:pt x="676" y="841"/>
                    </a:lnTo>
                    <a:lnTo>
                      <a:pt x="675" y="836"/>
                    </a:lnTo>
                    <a:close/>
                    <a:moveTo>
                      <a:pt x="503" y="815"/>
                    </a:moveTo>
                    <a:lnTo>
                      <a:pt x="503" y="824"/>
                    </a:lnTo>
                    <a:lnTo>
                      <a:pt x="508" y="827"/>
                    </a:lnTo>
                    <a:lnTo>
                      <a:pt x="515" y="829"/>
                    </a:lnTo>
                    <a:lnTo>
                      <a:pt x="515" y="828"/>
                    </a:lnTo>
                    <a:lnTo>
                      <a:pt x="515" y="826"/>
                    </a:lnTo>
                    <a:lnTo>
                      <a:pt x="514" y="824"/>
                    </a:lnTo>
                    <a:lnTo>
                      <a:pt x="513" y="823"/>
                    </a:lnTo>
                    <a:lnTo>
                      <a:pt x="513" y="821"/>
                    </a:lnTo>
                    <a:lnTo>
                      <a:pt x="509" y="818"/>
                    </a:lnTo>
                    <a:lnTo>
                      <a:pt x="503" y="815"/>
                    </a:lnTo>
                    <a:close/>
                    <a:moveTo>
                      <a:pt x="621" y="443"/>
                    </a:moveTo>
                    <a:lnTo>
                      <a:pt x="620" y="444"/>
                    </a:lnTo>
                    <a:lnTo>
                      <a:pt x="619" y="445"/>
                    </a:lnTo>
                    <a:lnTo>
                      <a:pt x="621" y="445"/>
                    </a:lnTo>
                    <a:lnTo>
                      <a:pt x="622" y="445"/>
                    </a:lnTo>
                    <a:lnTo>
                      <a:pt x="622" y="444"/>
                    </a:lnTo>
                    <a:lnTo>
                      <a:pt x="621" y="443"/>
                    </a:lnTo>
                    <a:close/>
                    <a:moveTo>
                      <a:pt x="649" y="443"/>
                    </a:moveTo>
                    <a:lnTo>
                      <a:pt x="648" y="444"/>
                    </a:lnTo>
                    <a:lnTo>
                      <a:pt x="647" y="445"/>
                    </a:lnTo>
                    <a:lnTo>
                      <a:pt x="644" y="445"/>
                    </a:lnTo>
                    <a:lnTo>
                      <a:pt x="643" y="444"/>
                    </a:lnTo>
                    <a:lnTo>
                      <a:pt x="642" y="443"/>
                    </a:lnTo>
                    <a:lnTo>
                      <a:pt x="640" y="443"/>
                    </a:lnTo>
                    <a:lnTo>
                      <a:pt x="638" y="443"/>
                    </a:lnTo>
                    <a:lnTo>
                      <a:pt x="637" y="443"/>
                    </a:lnTo>
                    <a:lnTo>
                      <a:pt x="635" y="444"/>
                    </a:lnTo>
                    <a:lnTo>
                      <a:pt x="633" y="444"/>
                    </a:lnTo>
                    <a:lnTo>
                      <a:pt x="632" y="445"/>
                    </a:lnTo>
                    <a:lnTo>
                      <a:pt x="631" y="445"/>
                    </a:lnTo>
                    <a:lnTo>
                      <a:pt x="630" y="446"/>
                    </a:lnTo>
                    <a:lnTo>
                      <a:pt x="628" y="446"/>
                    </a:lnTo>
                    <a:lnTo>
                      <a:pt x="627" y="446"/>
                    </a:lnTo>
                    <a:lnTo>
                      <a:pt x="625" y="447"/>
                    </a:lnTo>
                    <a:lnTo>
                      <a:pt x="624" y="447"/>
                    </a:lnTo>
                    <a:lnTo>
                      <a:pt x="624" y="449"/>
                    </a:lnTo>
                    <a:lnTo>
                      <a:pt x="622" y="450"/>
                    </a:lnTo>
                    <a:lnTo>
                      <a:pt x="620" y="451"/>
                    </a:lnTo>
                    <a:lnTo>
                      <a:pt x="619" y="451"/>
                    </a:lnTo>
                    <a:lnTo>
                      <a:pt x="618" y="450"/>
                    </a:lnTo>
                    <a:lnTo>
                      <a:pt x="617" y="449"/>
                    </a:lnTo>
                    <a:lnTo>
                      <a:pt x="615" y="449"/>
                    </a:lnTo>
                    <a:lnTo>
                      <a:pt x="614" y="450"/>
                    </a:lnTo>
                    <a:lnTo>
                      <a:pt x="613" y="451"/>
                    </a:lnTo>
                    <a:lnTo>
                      <a:pt x="612" y="452"/>
                    </a:lnTo>
                    <a:lnTo>
                      <a:pt x="613" y="453"/>
                    </a:lnTo>
                    <a:lnTo>
                      <a:pt x="614" y="454"/>
                    </a:lnTo>
                    <a:lnTo>
                      <a:pt x="615" y="454"/>
                    </a:lnTo>
                    <a:lnTo>
                      <a:pt x="616" y="455"/>
                    </a:lnTo>
                    <a:lnTo>
                      <a:pt x="617" y="455"/>
                    </a:lnTo>
                    <a:lnTo>
                      <a:pt x="618" y="455"/>
                    </a:lnTo>
                    <a:lnTo>
                      <a:pt x="619" y="456"/>
                    </a:lnTo>
                    <a:lnTo>
                      <a:pt x="620" y="456"/>
                    </a:lnTo>
                    <a:lnTo>
                      <a:pt x="622" y="455"/>
                    </a:lnTo>
                    <a:lnTo>
                      <a:pt x="625" y="454"/>
                    </a:lnTo>
                    <a:lnTo>
                      <a:pt x="627" y="455"/>
                    </a:lnTo>
                    <a:lnTo>
                      <a:pt x="629" y="455"/>
                    </a:lnTo>
                    <a:lnTo>
                      <a:pt x="630" y="454"/>
                    </a:lnTo>
                    <a:lnTo>
                      <a:pt x="631" y="454"/>
                    </a:lnTo>
                    <a:lnTo>
                      <a:pt x="633" y="454"/>
                    </a:lnTo>
                    <a:lnTo>
                      <a:pt x="635" y="453"/>
                    </a:lnTo>
                    <a:lnTo>
                      <a:pt x="637" y="453"/>
                    </a:lnTo>
                    <a:lnTo>
                      <a:pt x="637" y="452"/>
                    </a:lnTo>
                    <a:lnTo>
                      <a:pt x="639" y="451"/>
                    </a:lnTo>
                    <a:lnTo>
                      <a:pt x="641" y="451"/>
                    </a:lnTo>
                    <a:lnTo>
                      <a:pt x="642" y="451"/>
                    </a:lnTo>
                    <a:lnTo>
                      <a:pt x="644" y="451"/>
                    </a:lnTo>
                    <a:lnTo>
                      <a:pt x="645" y="450"/>
                    </a:lnTo>
                    <a:lnTo>
                      <a:pt x="647" y="450"/>
                    </a:lnTo>
                    <a:lnTo>
                      <a:pt x="648" y="449"/>
                    </a:lnTo>
                    <a:lnTo>
                      <a:pt x="649" y="447"/>
                    </a:lnTo>
                    <a:lnTo>
                      <a:pt x="651" y="447"/>
                    </a:lnTo>
                    <a:lnTo>
                      <a:pt x="652" y="447"/>
                    </a:lnTo>
                    <a:lnTo>
                      <a:pt x="654" y="446"/>
                    </a:lnTo>
                    <a:lnTo>
                      <a:pt x="655" y="446"/>
                    </a:lnTo>
                    <a:lnTo>
                      <a:pt x="656" y="445"/>
                    </a:lnTo>
                    <a:lnTo>
                      <a:pt x="657" y="444"/>
                    </a:lnTo>
                    <a:lnTo>
                      <a:pt x="659" y="443"/>
                    </a:lnTo>
                    <a:lnTo>
                      <a:pt x="653" y="443"/>
                    </a:lnTo>
                    <a:lnTo>
                      <a:pt x="649" y="443"/>
                    </a:lnTo>
                    <a:close/>
                    <a:moveTo>
                      <a:pt x="688" y="428"/>
                    </a:moveTo>
                    <a:lnTo>
                      <a:pt x="687" y="428"/>
                    </a:lnTo>
                    <a:lnTo>
                      <a:pt x="686" y="429"/>
                    </a:lnTo>
                    <a:lnTo>
                      <a:pt x="685" y="430"/>
                    </a:lnTo>
                    <a:lnTo>
                      <a:pt x="684" y="431"/>
                    </a:lnTo>
                    <a:lnTo>
                      <a:pt x="683" y="432"/>
                    </a:lnTo>
                    <a:lnTo>
                      <a:pt x="681" y="431"/>
                    </a:lnTo>
                    <a:lnTo>
                      <a:pt x="681" y="430"/>
                    </a:lnTo>
                    <a:lnTo>
                      <a:pt x="679" y="430"/>
                    </a:lnTo>
                    <a:lnTo>
                      <a:pt x="677" y="430"/>
                    </a:lnTo>
                    <a:lnTo>
                      <a:pt x="675" y="430"/>
                    </a:lnTo>
                    <a:lnTo>
                      <a:pt x="673" y="429"/>
                    </a:lnTo>
                    <a:lnTo>
                      <a:pt x="672" y="430"/>
                    </a:lnTo>
                    <a:lnTo>
                      <a:pt x="669" y="430"/>
                    </a:lnTo>
                    <a:lnTo>
                      <a:pt x="667" y="430"/>
                    </a:lnTo>
                    <a:lnTo>
                      <a:pt x="665" y="430"/>
                    </a:lnTo>
                    <a:lnTo>
                      <a:pt x="663" y="430"/>
                    </a:lnTo>
                    <a:lnTo>
                      <a:pt x="662" y="431"/>
                    </a:lnTo>
                    <a:lnTo>
                      <a:pt x="661" y="432"/>
                    </a:lnTo>
                    <a:lnTo>
                      <a:pt x="660" y="432"/>
                    </a:lnTo>
                    <a:lnTo>
                      <a:pt x="659" y="433"/>
                    </a:lnTo>
                    <a:lnTo>
                      <a:pt x="657" y="433"/>
                    </a:lnTo>
                    <a:lnTo>
                      <a:pt x="656" y="434"/>
                    </a:lnTo>
                    <a:lnTo>
                      <a:pt x="656" y="435"/>
                    </a:lnTo>
                    <a:lnTo>
                      <a:pt x="656" y="436"/>
                    </a:lnTo>
                    <a:lnTo>
                      <a:pt x="659" y="438"/>
                    </a:lnTo>
                    <a:lnTo>
                      <a:pt x="660" y="438"/>
                    </a:lnTo>
                    <a:lnTo>
                      <a:pt x="661" y="436"/>
                    </a:lnTo>
                    <a:lnTo>
                      <a:pt x="663" y="435"/>
                    </a:lnTo>
                    <a:lnTo>
                      <a:pt x="666" y="435"/>
                    </a:lnTo>
                    <a:lnTo>
                      <a:pt x="667" y="435"/>
                    </a:lnTo>
                    <a:lnTo>
                      <a:pt x="669" y="435"/>
                    </a:lnTo>
                    <a:lnTo>
                      <a:pt x="672" y="435"/>
                    </a:lnTo>
                    <a:lnTo>
                      <a:pt x="673" y="436"/>
                    </a:lnTo>
                    <a:lnTo>
                      <a:pt x="674" y="436"/>
                    </a:lnTo>
                    <a:lnTo>
                      <a:pt x="675" y="438"/>
                    </a:lnTo>
                    <a:lnTo>
                      <a:pt x="679" y="438"/>
                    </a:lnTo>
                    <a:lnTo>
                      <a:pt x="683" y="438"/>
                    </a:lnTo>
                    <a:lnTo>
                      <a:pt x="685" y="438"/>
                    </a:lnTo>
                    <a:lnTo>
                      <a:pt x="686" y="436"/>
                    </a:lnTo>
                    <a:lnTo>
                      <a:pt x="687" y="436"/>
                    </a:lnTo>
                    <a:lnTo>
                      <a:pt x="691" y="432"/>
                    </a:lnTo>
                    <a:lnTo>
                      <a:pt x="690" y="431"/>
                    </a:lnTo>
                    <a:lnTo>
                      <a:pt x="689" y="429"/>
                    </a:lnTo>
                    <a:lnTo>
                      <a:pt x="688" y="428"/>
                    </a:lnTo>
                    <a:close/>
                    <a:moveTo>
                      <a:pt x="619" y="400"/>
                    </a:moveTo>
                    <a:lnTo>
                      <a:pt x="618" y="400"/>
                    </a:lnTo>
                    <a:lnTo>
                      <a:pt x="616" y="401"/>
                    </a:lnTo>
                    <a:lnTo>
                      <a:pt x="616" y="403"/>
                    </a:lnTo>
                    <a:lnTo>
                      <a:pt x="617" y="404"/>
                    </a:lnTo>
                    <a:lnTo>
                      <a:pt x="618" y="405"/>
                    </a:lnTo>
                    <a:lnTo>
                      <a:pt x="619" y="405"/>
                    </a:lnTo>
                    <a:lnTo>
                      <a:pt x="620" y="406"/>
                    </a:lnTo>
                    <a:lnTo>
                      <a:pt x="621" y="406"/>
                    </a:lnTo>
                    <a:lnTo>
                      <a:pt x="622" y="407"/>
                    </a:lnTo>
                    <a:lnTo>
                      <a:pt x="624" y="408"/>
                    </a:lnTo>
                    <a:lnTo>
                      <a:pt x="625" y="408"/>
                    </a:lnTo>
                    <a:lnTo>
                      <a:pt x="626" y="409"/>
                    </a:lnTo>
                    <a:lnTo>
                      <a:pt x="627" y="410"/>
                    </a:lnTo>
                    <a:lnTo>
                      <a:pt x="626" y="411"/>
                    </a:lnTo>
                    <a:lnTo>
                      <a:pt x="625" y="412"/>
                    </a:lnTo>
                    <a:lnTo>
                      <a:pt x="626" y="415"/>
                    </a:lnTo>
                    <a:lnTo>
                      <a:pt x="625" y="417"/>
                    </a:lnTo>
                    <a:lnTo>
                      <a:pt x="624" y="419"/>
                    </a:lnTo>
                    <a:lnTo>
                      <a:pt x="622" y="420"/>
                    </a:lnTo>
                    <a:lnTo>
                      <a:pt x="622" y="421"/>
                    </a:lnTo>
                    <a:lnTo>
                      <a:pt x="620" y="421"/>
                    </a:lnTo>
                    <a:lnTo>
                      <a:pt x="620" y="422"/>
                    </a:lnTo>
                    <a:lnTo>
                      <a:pt x="618" y="423"/>
                    </a:lnTo>
                    <a:lnTo>
                      <a:pt x="618" y="424"/>
                    </a:lnTo>
                    <a:lnTo>
                      <a:pt x="617" y="426"/>
                    </a:lnTo>
                    <a:lnTo>
                      <a:pt x="617" y="427"/>
                    </a:lnTo>
                    <a:lnTo>
                      <a:pt x="616" y="428"/>
                    </a:lnTo>
                    <a:lnTo>
                      <a:pt x="617" y="428"/>
                    </a:lnTo>
                    <a:lnTo>
                      <a:pt x="619" y="427"/>
                    </a:lnTo>
                    <a:lnTo>
                      <a:pt x="621" y="426"/>
                    </a:lnTo>
                    <a:lnTo>
                      <a:pt x="622" y="424"/>
                    </a:lnTo>
                    <a:lnTo>
                      <a:pt x="624" y="423"/>
                    </a:lnTo>
                    <a:lnTo>
                      <a:pt x="625" y="423"/>
                    </a:lnTo>
                    <a:lnTo>
                      <a:pt x="626" y="424"/>
                    </a:lnTo>
                    <a:lnTo>
                      <a:pt x="627" y="426"/>
                    </a:lnTo>
                    <a:lnTo>
                      <a:pt x="628" y="427"/>
                    </a:lnTo>
                    <a:lnTo>
                      <a:pt x="629" y="428"/>
                    </a:lnTo>
                    <a:lnTo>
                      <a:pt x="628" y="430"/>
                    </a:lnTo>
                    <a:lnTo>
                      <a:pt x="627" y="430"/>
                    </a:lnTo>
                    <a:lnTo>
                      <a:pt x="627" y="431"/>
                    </a:lnTo>
                    <a:lnTo>
                      <a:pt x="627" y="433"/>
                    </a:lnTo>
                    <a:lnTo>
                      <a:pt x="627" y="435"/>
                    </a:lnTo>
                    <a:lnTo>
                      <a:pt x="627" y="436"/>
                    </a:lnTo>
                    <a:lnTo>
                      <a:pt x="629" y="436"/>
                    </a:lnTo>
                    <a:lnTo>
                      <a:pt x="630" y="436"/>
                    </a:lnTo>
                    <a:lnTo>
                      <a:pt x="631" y="435"/>
                    </a:lnTo>
                    <a:lnTo>
                      <a:pt x="632" y="435"/>
                    </a:lnTo>
                    <a:lnTo>
                      <a:pt x="633" y="434"/>
                    </a:lnTo>
                    <a:lnTo>
                      <a:pt x="633" y="433"/>
                    </a:lnTo>
                    <a:lnTo>
                      <a:pt x="635" y="432"/>
                    </a:lnTo>
                    <a:lnTo>
                      <a:pt x="636" y="430"/>
                    </a:lnTo>
                    <a:lnTo>
                      <a:pt x="636" y="429"/>
                    </a:lnTo>
                    <a:lnTo>
                      <a:pt x="637" y="428"/>
                    </a:lnTo>
                    <a:lnTo>
                      <a:pt x="638" y="426"/>
                    </a:lnTo>
                    <a:lnTo>
                      <a:pt x="639" y="424"/>
                    </a:lnTo>
                    <a:lnTo>
                      <a:pt x="639" y="423"/>
                    </a:lnTo>
                    <a:lnTo>
                      <a:pt x="640" y="423"/>
                    </a:lnTo>
                    <a:lnTo>
                      <a:pt x="640" y="422"/>
                    </a:lnTo>
                    <a:lnTo>
                      <a:pt x="641" y="421"/>
                    </a:lnTo>
                    <a:lnTo>
                      <a:pt x="642" y="420"/>
                    </a:lnTo>
                    <a:lnTo>
                      <a:pt x="642" y="419"/>
                    </a:lnTo>
                    <a:lnTo>
                      <a:pt x="643" y="419"/>
                    </a:lnTo>
                    <a:lnTo>
                      <a:pt x="644" y="417"/>
                    </a:lnTo>
                    <a:lnTo>
                      <a:pt x="645" y="416"/>
                    </a:lnTo>
                    <a:lnTo>
                      <a:pt x="644" y="415"/>
                    </a:lnTo>
                    <a:lnTo>
                      <a:pt x="642" y="414"/>
                    </a:lnTo>
                    <a:lnTo>
                      <a:pt x="643" y="411"/>
                    </a:lnTo>
                    <a:lnTo>
                      <a:pt x="643" y="411"/>
                    </a:lnTo>
                    <a:lnTo>
                      <a:pt x="644" y="411"/>
                    </a:lnTo>
                    <a:lnTo>
                      <a:pt x="645" y="411"/>
                    </a:lnTo>
                    <a:lnTo>
                      <a:pt x="647" y="412"/>
                    </a:lnTo>
                    <a:lnTo>
                      <a:pt x="647" y="414"/>
                    </a:lnTo>
                    <a:lnTo>
                      <a:pt x="647" y="415"/>
                    </a:lnTo>
                    <a:lnTo>
                      <a:pt x="648" y="416"/>
                    </a:lnTo>
                    <a:lnTo>
                      <a:pt x="649" y="417"/>
                    </a:lnTo>
                    <a:lnTo>
                      <a:pt x="650" y="417"/>
                    </a:lnTo>
                    <a:lnTo>
                      <a:pt x="650" y="418"/>
                    </a:lnTo>
                    <a:lnTo>
                      <a:pt x="651" y="418"/>
                    </a:lnTo>
                    <a:lnTo>
                      <a:pt x="652" y="419"/>
                    </a:lnTo>
                    <a:lnTo>
                      <a:pt x="653" y="419"/>
                    </a:lnTo>
                    <a:lnTo>
                      <a:pt x="655" y="420"/>
                    </a:lnTo>
                    <a:lnTo>
                      <a:pt x="656" y="417"/>
                    </a:lnTo>
                    <a:lnTo>
                      <a:pt x="659" y="414"/>
                    </a:lnTo>
                    <a:lnTo>
                      <a:pt x="655" y="408"/>
                    </a:lnTo>
                    <a:lnTo>
                      <a:pt x="654" y="407"/>
                    </a:lnTo>
                    <a:lnTo>
                      <a:pt x="654" y="406"/>
                    </a:lnTo>
                    <a:lnTo>
                      <a:pt x="654" y="405"/>
                    </a:lnTo>
                    <a:lnTo>
                      <a:pt x="653" y="405"/>
                    </a:lnTo>
                    <a:lnTo>
                      <a:pt x="651" y="404"/>
                    </a:lnTo>
                    <a:lnTo>
                      <a:pt x="650" y="403"/>
                    </a:lnTo>
                    <a:lnTo>
                      <a:pt x="649" y="403"/>
                    </a:lnTo>
                    <a:lnTo>
                      <a:pt x="648" y="403"/>
                    </a:lnTo>
                    <a:lnTo>
                      <a:pt x="645" y="404"/>
                    </a:lnTo>
                    <a:lnTo>
                      <a:pt x="644" y="405"/>
                    </a:lnTo>
                    <a:lnTo>
                      <a:pt x="643" y="406"/>
                    </a:lnTo>
                    <a:lnTo>
                      <a:pt x="642" y="407"/>
                    </a:lnTo>
                    <a:lnTo>
                      <a:pt x="642" y="409"/>
                    </a:lnTo>
                    <a:lnTo>
                      <a:pt x="641" y="408"/>
                    </a:lnTo>
                    <a:lnTo>
                      <a:pt x="640" y="407"/>
                    </a:lnTo>
                    <a:lnTo>
                      <a:pt x="639" y="406"/>
                    </a:lnTo>
                    <a:lnTo>
                      <a:pt x="638" y="406"/>
                    </a:lnTo>
                    <a:lnTo>
                      <a:pt x="637" y="405"/>
                    </a:lnTo>
                    <a:lnTo>
                      <a:pt x="635" y="405"/>
                    </a:lnTo>
                    <a:lnTo>
                      <a:pt x="631" y="404"/>
                    </a:lnTo>
                    <a:lnTo>
                      <a:pt x="629" y="403"/>
                    </a:lnTo>
                    <a:lnTo>
                      <a:pt x="627" y="400"/>
                    </a:lnTo>
                    <a:lnTo>
                      <a:pt x="619" y="400"/>
                    </a:lnTo>
                    <a:close/>
                    <a:moveTo>
                      <a:pt x="600" y="398"/>
                    </a:moveTo>
                    <a:lnTo>
                      <a:pt x="598" y="400"/>
                    </a:lnTo>
                    <a:lnTo>
                      <a:pt x="597" y="401"/>
                    </a:lnTo>
                    <a:lnTo>
                      <a:pt x="596" y="403"/>
                    </a:lnTo>
                    <a:lnTo>
                      <a:pt x="595" y="404"/>
                    </a:lnTo>
                    <a:lnTo>
                      <a:pt x="594" y="403"/>
                    </a:lnTo>
                    <a:lnTo>
                      <a:pt x="594" y="400"/>
                    </a:lnTo>
                    <a:lnTo>
                      <a:pt x="593" y="401"/>
                    </a:lnTo>
                    <a:lnTo>
                      <a:pt x="591" y="403"/>
                    </a:lnTo>
                    <a:lnTo>
                      <a:pt x="590" y="404"/>
                    </a:lnTo>
                    <a:lnTo>
                      <a:pt x="590" y="405"/>
                    </a:lnTo>
                    <a:lnTo>
                      <a:pt x="590" y="407"/>
                    </a:lnTo>
                    <a:lnTo>
                      <a:pt x="590" y="408"/>
                    </a:lnTo>
                    <a:lnTo>
                      <a:pt x="589" y="409"/>
                    </a:lnTo>
                    <a:lnTo>
                      <a:pt x="588" y="409"/>
                    </a:lnTo>
                    <a:lnTo>
                      <a:pt x="586" y="410"/>
                    </a:lnTo>
                    <a:lnTo>
                      <a:pt x="585" y="411"/>
                    </a:lnTo>
                    <a:lnTo>
                      <a:pt x="584" y="414"/>
                    </a:lnTo>
                    <a:lnTo>
                      <a:pt x="584" y="415"/>
                    </a:lnTo>
                    <a:lnTo>
                      <a:pt x="583" y="416"/>
                    </a:lnTo>
                    <a:lnTo>
                      <a:pt x="582" y="417"/>
                    </a:lnTo>
                    <a:lnTo>
                      <a:pt x="581" y="418"/>
                    </a:lnTo>
                    <a:lnTo>
                      <a:pt x="581" y="419"/>
                    </a:lnTo>
                    <a:lnTo>
                      <a:pt x="580" y="420"/>
                    </a:lnTo>
                    <a:lnTo>
                      <a:pt x="580" y="421"/>
                    </a:lnTo>
                    <a:lnTo>
                      <a:pt x="579" y="422"/>
                    </a:lnTo>
                    <a:lnTo>
                      <a:pt x="578" y="423"/>
                    </a:lnTo>
                    <a:lnTo>
                      <a:pt x="578" y="424"/>
                    </a:lnTo>
                    <a:lnTo>
                      <a:pt x="577" y="426"/>
                    </a:lnTo>
                    <a:lnTo>
                      <a:pt x="575" y="427"/>
                    </a:lnTo>
                    <a:lnTo>
                      <a:pt x="575" y="428"/>
                    </a:lnTo>
                    <a:lnTo>
                      <a:pt x="574" y="429"/>
                    </a:lnTo>
                    <a:lnTo>
                      <a:pt x="573" y="430"/>
                    </a:lnTo>
                    <a:lnTo>
                      <a:pt x="573" y="431"/>
                    </a:lnTo>
                    <a:lnTo>
                      <a:pt x="573" y="433"/>
                    </a:lnTo>
                    <a:lnTo>
                      <a:pt x="572" y="435"/>
                    </a:lnTo>
                    <a:lnTo>
                      <a:pt x="571" y="438"/>
                    </a:lnTo>
                    <a:lnTo>
                      <a:pt x="570" y="439"/>
                    </a:lnTo>
                    <a:lnTo>
                      <a:pt x="570" y="441"/>
                    </a:lnTo>
                    <a:lnTo>
                      <a:pt x="570" y="442"/>
                    </a:lnTo>
                    <a:lnTo>
                      <a:pt x="569" y="443"/>
                    </a:lnTo>
                    <a:lnTo>
                      <a:pt x="571" y="445"/>
                    </a:lnTo>
                    <a:lnTo>
                      <a:pt x="571" y="446"/>
                    </a:lnTo>
                    <a:lnTo>
                      <a:pt x="571" y="450"/>
                    </a:lnTo>
                    <a:lnTo>
                      <a:pt x="573" y="450"/>
                    </a:lnTo>
                    <a:lnTo>
                      <a:pt x="574" y="450"/>
                    </a:lnTo>
                    <a:lnTo>
                      <a:pt x="579" y="447"/>
                    </a:lnTo>
                    <a:lnTo>
                      <a:pt x="582" y="444"/>
                    </a:lnTo>
                    <a:lnTo>
                      <a:pt x="585" y="441"/>
                    </a:lnTo>
                    <a:lnTo>
                      <a:pt x="585" y="440"/>
                    </a:lnTo>
                    <a:lnTo>
                      <a:pt x="586" y="440"/>
                    </a:lnTo>
                    <a:lnTo>
                      <a:pt x="586" y="438"/>
                    </a:lnTo>
                    <a:lnTo>
                      <a:pt x="586" y="436"/>
                    </a:lnTo>
                    <a:lnTo>
                      <a:pt x="588" y="427"/>
                    </a:lnTo>
                    <a:lnTo>
                      <a:pt x="589" y="426"/>
                    </a:lnTo>
                    <a:lnTo>
                      <a:pt x="590" y="424"/>
                    </a:lnTo>
                    <a:lnTo>
                      <a:pt x="591" y="423"/>
                    </a:lnTo>
                    <a:lnTo>
                      <a:pt x="591" y="422"/>
                    </a:lnTo>
                    <a:lnTo>
                      <a:pt x="592" y="421"/>
                    </a:lnTo>
                    <a:lnTo>
                      <a:pt x="592" y="420"/>
                    </a:lnTo>
                    <a:lnTo>
                      <a:pt x="593" y="419"/>
                    </a:lnTo>
                    <a:lnTo>
                      <a:pt x="594" y="418"/>
                    </a:lnTo>
                    <a:lnTo>
                      <a:pt x="595" y="417"/>
                    </a:lnTo>
                    <a:lnTo>
                      <a:pt x="595" y="416"/>
                    </a:lnTo>
                    <a:lnTo>
                      <a:pt x="596" y="415"/>
                    </a:lnTo>
                    <a:lnTo>
                      <a:pt x="597" y="414"/>
                    </a:lnTo>
                    <a:lnTo>
                      <a:pt x="597" y="414"/>
                    </a:lnTo>
                    <a:lnTo>
                      <a:pt x="598" y="412"/>
                    </a:lnTo>
                    <a:lnTo>
                      <a:pt x="600" y="411"/>
                    </a:lnTo>
                    <a:lnTo>
                      <a:pt x="601" y="411"/>
                    </a:lnTo>
                    <a:lnTo>
                      <a:pt x="602" y="409"/>
                    </a:lnTo>
                    <a:lnTo>
                      <a:pt x="604" y="409"/>
                    </a:lnTo>
                    <a:lnTo>
                      <a:pt x="606" y="410"/>
                    </a:lnTo>
                    <a:lnTo>
                      <a:pt x="606" y="409"/>
                    </a:lnTo>
                    <a:lnTo>
                      <a:pt x="607" y="408"/>
                    </a:lnTo>
                    <a:lnTo>
                      <a:pt x="608" y="407"/>
                    </a:lnTo>
                    <a:lnTo>
                      <a:pt x="609" y="406"/>
                    </a:lnTo>
                    <a:lnTo>
                      <a:pt x="609" y="405"/>
                    </a:lnTo>
                    <a:lnTo>
                      <a:pt x="610" y="404"/>
                    </a:lnTo>
                    <a:lnTo>
                      <a:pt x="612" y="403"/>
                    </a:lnTo>
                    <a:lnTo>
                      <a:pt x="613" y="401"/>
                    </a:lnTo>
                    <a:lnTo>
                      <a:pt x="615" y="400"/>
                    </a:lnTo>
                    <a:lnTo>
                      <a:pt x="613" y="399"/>
                    </a:lnTo>
                    <a:lnTo>
                      <a:pt x="612" y="398"/>
                    </a:lnTo>
                    <a:lnTo>
                      <a:pt x="609" y="399"/>
                    </a:lnTo>
                    <a:lnTo>
                      <a:pt x="607" y="399"/>
                    </a:lnTo>
                    <a:lnTo>
                      <a:pt x="600" y="398"/>
                    </a:lnTo>
                    <a:close/>
                    <a:moveTo>
                      <a:pt x="637" y="398"/>
                    </a:moveTo>
                    <a:lnTo>
                      <a:pt x="635" y="398"/>
                    </a:lnTo>
                    <a:lnTo>
                      <a:pt x="632" y="398"/>
                    </a:lnTo>
                    <a:lnTo>
                      <a:pt x="631" y="398"/>
                    </a:lnTo>
                    <a:lnTo>
                      <a:pt x="630" y="399"/>
                    </a:lnTo>
                    <a:lnTo>
                      <a:pt x="628" y="400"/>
                    </a:lnTo>
                    <a:lnTo>
                      <a:pt x="631" y="400"/>
                    </a:lnTo>
                    <a:lnTo>
                      <a:pt x="635" y="401"/>
                    </a:lnTo>
                    <a:lnTo>
                      <a:pt x="637" y="403"/>
                    </a:lnTo>
                    <a:lnTo>
                      <a:pt x="638" y="400"/>
                    </a:lnTo>
                    <a:lnTo>
                      <a:pt x="640" y="399"/>
                    </a:lnTo>
                    <a:lnTo>
                      <a:pt x="638" y="398"/>
                    </a:lnTo>
                    <a:lnTo>
                      <a:pt x="637" y="398"/>
                    </a:lnTo>
                    <a:close/>
                    <a:moveTo>
                      <a:pt x="596" y="362"/>
                    </a:moveTo>
                    <a:lnTo>
                      <a:pt x="594" y="364"/>
                    </a:lnTo>
                    <a:lnTo>
                      <a:pt x="592" y="365"/>
                    </a:lnTo>
                    <a:lnTo>
                      <a:pt x="589" y="365"/>
                    </a:lnTo>
                    <a:lnTo>
                      <a:pt x="589" y="366"/>
                    </a:lnTo>
                    <a:lnTo>
                      <a:pt x="586" y="366"/>
                    </a:lnTo>
                    <a:lnTo>
                      <a:pt x="584" y="366"/>
                    </a:lnTo>
                    <a:lnTo>
                      <a:pt x="583" y="368"/>
                    </a:lnTo>
                    <a:lnTo>
                      <a:pt x="582" y="368"/>
                    </a:lnTo>
                    <a:lnTo>
                      <a:pt x="582" y="370"/>
                    </a:lnTo>
                    <a:lnTo>
                      <a:pt x="581" y="370"/>
                    </a:lnTo>
                    <a:lnTo>
                      <a:pt x="580" y="370"/>
                    </a:lnTo>
                    <a:lnTo>
                      <a:pt x="578" y="371"/>
                    </a:lnTo>
                    <a:lnTo>
                      <a:pt x="577" y="371"/>
                    </a:lnTo>
                    <a:lnTo>
                      <a:pt x="574" y="372"/>
                    </a:lnTo>
                    <a:lnTo>
                      <a:pt x="573" y="372"/>
                    </a:lnTo>
                    <a:lnTo>
                      <a:pt x="572" y="373"/>
                    </a:lnTo>
                    <a:lnTo>
                      <a:pt x="570" y="373"/>
                    </a:lnTo>
                    <a:lnTo>
                      <a:pt x="569" y="374"/>
                    </a:lnTo>
                    <a:lnTo>
                      <a:pt x="567" y="374"/>
                    </a:lnTo>
                    <a:lnTo>
                      <a:pt x="566" y="374"/>
                    </a:lnTo>
                    <a:lnTo>
                      <a:pt x="565" y="375"/>
                    </a:lnTo>
                    <a:lnTo>
                      <a:pt x="563" y="375"/>
                    </a:lnTo>
                    <a:lnTo>
                      <a:pt x="562" y="376"/>
                    </a:lnTo>
                    <a:lnTo>
                      <a:pt x="560" y="377"/>
                    </a:lnTo>
                    <a:lnTo>
                      <a:pt x="559" y="379"/>
                    </a:lnTo>
                    <a:lnTo>
                      <a:pt x="558" y="379"/>
                    </a:lnTo>
                    <a:lnTo>
                      <a:pt x="557" y="380"/>
                    </a:lnTo>
                    <a:lnTo>
                      <a:pt x="556" y="380"/>
                    </a:lnTo>
                    <a:lnTo>
                      <a:pt x="555" y="381"/>
                    </a:lnTo>
                    <a:lnTo>
                      <a:pt x="554" y="381"/>
                    </a:lnTo>
                    <a:lnTo>
                      <a:pt x="553" y="382"/>
                    </a:lnTo>
                    <a:lnTo>
                      <a:pt x="554" y="382"/>
                    </a:lnTo>
                    <a:lnTo>
                      <a:pt x="555" y="383"/>
                    </a:lnTo>
                    <a:lnTo>
                      <a:pt x="556" y="384"/>
                    </a:lnTo>
                    <a:lnTo>
                      <a:pt x="557" y="384"/>
                    </a:lnTo>
                    <a:lnTo>
                      <a:pt x="559" y="383"/>
                    </a:lnTo>
                    <a:lnTo>
                      <a:pt x="559" y="382"/>
                    </a:lnTo>
                    <a:lnTo>
                      <a:pt x="561" y="382"/>
                    </a:lnTo>
                    <a:lnTo>
                      <a:pt x="563" y="382"/>
                    </a:lnTo>
                    <a:lnTo>
                      <a:pt x="567" y="382"/>
                    </a:lnTo>
                    <a:lnTo>
                      <a:pt x="566" y="383"/>
                    </a:lnTo>
                    <a:lnTo>
                      <a:pt x="565" y="383"/>
                    </a:lnTo>
                    <a:lnTo>
                      <a:pt x="562" y="384"/>
                    </a:lnTo>
                    <a:lnTo>
                      <a:pt x="563" y="385"/>
                    </a:lnTo>
                    <a:lnTo>
                      <a:pt x="566" y="385"/>
                    </a:lnTo>
                    <a:lnTo>
                      <a:pt x="567" y="385"/>
                    </a:lnTo>
                    <a:lnTo>
                      <a:pt x="569" y="385"/>
                    </a:lnTo>
                    <a:lnTo>
                      <a:pt x="570" y="384"/>
                    </a:lnTo>
                    <a:lnTo>
                      <a:pt x="572" y="383"/>
                    </a:lnTo>
                    <a:lnTo>
                      <a:pt x="574" y="383"/>
                    </a:lnTo>
                    <a:lnTo>
                      <a:pt x="578" y="383"/>
                    </a:lnTo>
                    <a:lnTo>
                      <a:pt x="579" y="383"/>
                    </a:lnTo>
                    <a:lnTo>
                      <a:pt x="580" y="382"/>
                    </a:lnTo>
                    <a:lnTo>
                      <a:pt x="581" y="382"/>
                    </a:lnTo>
                    <a:lnTo>
                      <a:pt x="582" y="381"/>
                    </a:lnTo>
                    <a:lnTo>
                      <a:pt x="583" y="381"/>
                    </a:lnTo>
                    <a:lnTo>
                      <a:pt x="584" y="381"/>
                    </a:lnTo>
                    <a:lnTo>
                      <a:pt x="585" y="380"/>
                    </a:lnTo>
                    <a:lnTo>
                      <a:pt x="588" y="379"/>
                    </a:lnTo>
                    <a:lnTo>
                      <a:pt x="591" y="377"/>
                    </a:lnTo>
                    <a:lnTo>
                      <a:pt x="593" y="377"/>
                    </a:lnTo>
                    <a:lnTo>
                      <a:pt x="593" y="380"/>
                    </a:lnTo>
                    <a:lnTo>
                      <a:pt x="591" y="381"/>
                    </a:lnTo>
                    <a:lnTo>
                      <a:pt x="590" y="381"/>
                    </a:lnTo>
                    <a:lnTo>
                      <a:pt x="589" y="382"/>
                    </a:lnTo>
                    <a:lnTo>
                      <a:pt x="589" y="383"/>
                    </a:lnTo>
                    <a:lnTo>
                      <a:pt x="589" y="385"/>
                    </a:lnTo>
                    <a:lnTo>
                      <a:pt x="590" y="386"/>
                    </a:lnTo>
                    <a:lnTo>
                      <a:pt x="591" y="386"/>
                    </a:lnTo>
                    <a:lnTo>
                      <a:pt x="592" y="387"/>
                    </a:lnTo>
                    <a:lnTo>
                      <a:pt x="592" y="388"/>
                    </a:lnTo>
                    <a:lnTo>
                      <a:pt x="594" y="388"/>
                    </a:lnTo>
                    <a:lnTo>
                      <a:pt x="595" y="389"/>
                    </a:lnTo>
                    <a:lnTo>
                      <a:pt x="596" y="392"/>
                    </a:lnTo>
                    <a:lnTo>
                      <a:pt x="597" y="391"/>
                    </a:lnTo>
                    <a:lnTo>
                      <a:pt x="600" y="391"/>
                    </a:lnTo>
                    <a:lnTo>
                      <a:pt x="602" y="391"/>
                    </a:lnTo>
                    <a:lnTo>
                      <a:pt x="603" y="389"/>
                    </a:lnTo>
                    <a:lnTo>
                      <a:pt x="613" y="388"/>
                    </a:lnTo>
                    <a:lnTo>
                      <a:pt x="614" y="389"/>
                    </a:lnTo>
                    <a:lnTo>
                      <a:pt x="615" y="391"/>
                    </a:lnTo>
                    <a:lnTo>
                      <a:pt x="616" y="391"/>
                    </a:lnTo>
                    <a:lnTo>
                      <a:pt x="617" y="391"/>
                    </a:lnTo>
                    <a:lnTo>
                      <a:pt x="616" y="391"/>
                    </a:lnTo>
                    <a:lnTo>
                      <a:pt x="617" y="392"/>
                    </a:lnTo>
                    <a:lnTo>
                      <a:pt x="618" y="392"/>
                    </a:lnTo>
                    <a:lnTo>
                      <a:pt x="620" y="393"/>
                    </a:lnTo>
                    <a:lnTo>
                      <a:pt x="619" y="391"/>
                    </a:lnTo>
                    <a:lnTo>
                      <a:pt x="619" y="389"/>
                    </a:lnTo>
                    <a:lnTo>
                      <a:pt x="619" y="387"/>
                    </a:lnTo>
                    <a:lnTo>
                      <a:pt x="620" y="386"/>
                    </a:lnTo>
                    <a:lnTo>
                      <a:pt x="621" y="386"/>
                    </a:lnTo>
                    <a:lnTo>
                      <a:pt x="621" y="384"/>
                    </a:lnTo>
                    <a:lnTo>
                      <a:pt x="621" y="383"/>
                    </a:lnTo>
                    <a:lnTo>
                      <a:pt x="620" y="381"/>
                    </a:lnTo>
                    <a:lnTo>
                      <a:pt x="619" y="380"/>
                    </a:lnTo>
                    <a:lnTo>
                      <a:pt x="619" y="379"/>
                    </a:lnTo>
                    <a:lnTo>
                      <a:pt x="621" y="379"/>
                    </a:lnTo>
                    <a:lnTo>
                      <a:pt x="620" y="376"/>
                    </a:lnTo>
                    <a:lnTo>
                      <a:pt x="618" y="376"/>
                    </a:lnTo>
                    <a:lnTo>
                      <a:pt x="616" y="375"/>
                    </a:lnTo>
                    <a:lnTo>
                      <a:pt x="614" y="373"/>
                    </a:lnTo>
                    <a:lnTo>
                      <a:pt x="613" y="373"/>
                    </a:lnTo>
                    <a:lnTo>
                      <a:pt x="612" y="372"/>
                    </a:lnTo>
                    <a:lnTo>
                      <a:pt x="612" y="370"/>
                    </a:lnTo>
                    <a:lnTo>
                      <a:pt x="612" y="368"/>
                    </a:lnTo>
                    <a:lnTo>
                      <a:pt x="612" y="366"/>
                    </a:lnTo>
                    <a:lnTo>
                      <a:pt x="610" y="365"/>
                    </a:lnTo>
                    <a:lnTo>
                      <a:pt x="609" y="364"/>
                    </a:lnTo>
                    <a:lnTo>
                      <a:pt x="607" y="364"/>
                    </a:lnTo>
                    <a:lnTo>
                      <a:pt x="605" y="363"/>
                    </a:lnTo>
                    <a:lnTo>
                      <a:pt x="603" y="362"/>
                    </a:lnTo>
                    <a:lnTo>
                      <a:pt x="602" y="362"/>
                    </a:lnTo>
                    <a:lnTo>
                      <a:pt x="598" y="362"/>
                    </a:lnTo>
                    <a:lnTo>
                      <a:pt x="596" y="362"/>
                    </a:lnTo>
                    <a:close/>
                    <a:moveTo>
                      <a:pt x="532" y="325"/>
                    </a:moveTo>
                    <a:lnTo>
                      <a:pt x="531" y="326"/>
                    </a:lnTo>
                    <a:lnTo>
                      <a:pt x="531" y="326"/>
                    </a:lnTo>
                    <a:lnTo>
                      <a:pt x="529" y="326"/>
                    </a:lnTo>
                    <a:lnTo>
                      <a:pt x="527" y="327"/>
                    </a:lnTo>
                    <a:lnTo>
                      <a:pt x="526" y="327"/>
                    </a:lnTo>
                    <a:lnTo>
                      <a:pt x="525" y="328"/>
                    </a:lnTo>
                    <a:lnTo>
                      <a:pt x="525" y="329"/>
                    </a:lnTo>
                    <a:lnTo>
                      <a:pt x="524" y="330"/>
                    </a:lnTo>
                    <a:lnTo>
                      <a:pt x="525" y="331"/>
                    </a:lnTo>
                    <a:lnTo>
                      <a:pt x="526" y="333"/>
                    </a:lnTo>
                    <a:lnTo>
                      <a:pt x="527" y="331"/>
                    </a:lnTo>
                    <a:lnTo>
                      <a:pt x="530" y="330"/>
                    </a:lnTo>
                    <a:lnTo>
                      <a:pt x="530" y="329"/>
                    </a:lnTo>
                    <a:lnTo>
                      <a:pt x="531" y="329"/>
                    </a:lnTo>
                    <a:lnTo>
                      <a:pt x="531" y="327"/>
                    </a:lnTo>
                    <a:lnTo>
                      <a:pt x="531" y="326"/>
                    </a:lnTo>
                    <a:lnTo>
                      <a:pt x="532" y="326"/>
                    </a:lnTo>
                    <a:lnTo>
                      <a:pt x="532" y="325"/>
                    </a:lnTo>
                    <a:close/>
                    <a:moveTo>
                      <a:pt x="532" y="289"/>
                    </a:moveTo>
                    <a:lnTo>
                      <a:pt x="530" y="289"/>
                    </a:lnTo>
                    <a:lnTo>
                      <a:pt x="527" y="289"/>
                    </a:lnTo>
                    <a:lnTo>
                      <a:pt x="526" y="289"/>
                    </a:lnTo>
                    <a:lnTo>
                      <a:pt x="525" y="290"/>
                    </a:lnTo>
                    <a:lnTo>
                      <a:pt x="525" y="291"/>
                    </a:lnTo>
                    <a:lnTo>
                      <a:pt x="524" y="292"/>
                    </a:lnTo>
                    <a:lnTo>
                      <a:pt x="524" y="293"/>
                    </a:lnTo>
                    <a:lnTo>
                      <a:pt x="523" y="294"/>
                    </a:lnTo>
                    <a:lnTo>
                      <a:pt x="523" y="295"/>
                    </a:lnTo>
                    <a:lnTo>
                      <a:pt x="524" y="297"/>
                    </a:lnTo>
                    <a:lnTo>
                      <a:pt x="524" y="299"/>
                    </a:lnTo>
                    <a:lnTo>
                      <a:pt x="525" y="299"/>
                    </a:lnTo>
                    <a:lnTo>
                      <a:pt x="526" y="300"/>
                    </a:lnTo>
                    <a:lnTo>
                      <a:pt x="524" y="300"/>
                    </a:lnTo>
                    <a:lnTo>
                      <a:pt x="523" y="301"/>
                    </a:lnTo>
                    <a:lnTo>
                      <a:pt x="523" y="303"/>
                    </a:lnTo>
                    <a:lnTo>
                      <a:pt x="523" y="304"/>
                    </a:lnTo>
                    <a:lnTo>
                      <a:pt x="523" y="306"/>
                    </a:lnTo>
                    <a:lnTo>
                      <a:pt x="523" y="307"/>
                    </a:lnTo>
                    <a:lnTo>
                      <a:pt x="527" y="313"/>
                    </a:lnTo>
                    <a:lnTo>
                      <a:pt x="526" y="312"/>
                    </a:lnTo>
                    <a:lnTo>
                      <a:pt x="527" y="312"/>
                    </a:lnTo>
                    <a:lnTo>
                      <a:pt x="529" y="312"/>
                    </a:lnTo>
                    <a:lnTo>
                      <a:pt x="530" y="313"/>
                    </a:lnTo>
                    <a:lnTo>
                      <a:pt x="531" y="314"/>
                    </a:lnTo>
                    <a:lnTo>
                      <a:pt x="531" y="315"/>
                    </a:lnTo>
                    <a:lnTo>
                      <a:pt x="534" y="310"/>
                    </a:lnTo>
                    <a:lnTo>
                      <a:pt x="534" y="307"/>
                    </a:lnTo>
                    <a:lnTo>
                      <a:pt x="534" y="305"/>
                    </a:lnTo>
                    <a:lnTo>
                      <a:pt x="534" y="302"/>
                    </a:lnTo>
                    <a:lnTo>
                      <a:pt x="534" y="300"/>
                    </a:lnTo>
                    <a:lnTo>
                      <a:pt x="534" y="292"/>
                    </a:lnTo>
                    <a:lnTo>
                      <a:pt x="534" y="291"/>
                    </a:lnTo>
                    <a:lnTo>
                      <a:pt x="533" y="290"/>
                    </a:lnTo>
                    <a:lnTo>
                      <a:pt x="532" y="289"/>
                    </a:lnTo>
                    <a:close/>
                    <a:moveTo>
                      <a:pt x="488" y="163"/>
                    </a:moveTo>
                    <a:lnTo>
                      <a:pt x="488" y="165"/>
                    </a:lnTo>
                    <a:lnTo>
                      <a:pt x="489" y="165"/>
                    </a:lnTo>
                    <a:lnTo>
                      <a:pt x="491" y="165"/>
                    </a:lnTo>
                    <a:lnTo>
                      <a:pt x="491" y="164"/>
                    </a:lnTo>
                    <a:lnTo>
                      <a:pt x="489" y="163"/>
                    </a:lnTo>
                    <a:lnTo>
                      <a:pt x="488" y="163"/>
                    </a:lnTo>
                    <a:close/>
                    <a:moveTo>
                      <a:pt x="457" y="162"/>
                    </a:moveTo>
                    <a:lnTo>
                      <a:pt x="457" y="164"/>
                    </a:lnTo>
                    <a:lnTo>
                      <a:pt x="456" y="167"/>
                    </a:lnTo>
                    <a:lnTo>
                      <a:pt x="456" y="169"/>
                    </a:lnTo>
                    <a:lnTo>
                      <a:pt x="456" y="170"/>
                    </a:lnTo>
                    <a:lnTo>
                      <a:pt x="454" y="171"/>
                    </a:lnTo>
                    <a:lnTo>
                      <a:pt x="453" y="171"/>
                    </a:lnTo>
                    <a:lnTo>
                      <a:pt x="451" y="171"/>
                    </a:lnTo>
                    <a:lnTo>
                      <a:pt x="450" y="172"/>
                    </a:lnTo>
                    <a:lnTo>
                      <a:pt x="449" y="172"/>
                    </a:lnTo>
                    <a:lnTo>
                      <a:pt x="448" y="173"/>
                    </a:lnTo>
                    <a:lnTo>
                      <a:pt x="447" y="174"/>
                    </a:lnTo>
                    <a:lnTo>
                      <a:pt x="445" y="174"/>
                    </a:lnTo>
                    <a:lnTo>
                      <a:pt x="444" y="175"/>
                    </a:lnTo>
                    <a:lnTo>
                      <a:pt x="443" y="176"/>
                    </a:lnTo>
                    <a:lnTo>
                      <a:pt x="442" y="178"/>
                    </a:lnTo>
                    <a:lnTo>
                      <a:pt x="441" y="178"/>
                    </a:lnTo>
                    <a:lnTo>
                      <a:pt x="440" y="177"/>
                    </a:lnTo>
                    <a:lnTo>
                      <a:pt x="438" y="177"/>
                    </a:lnTo>
                    <a:lnTo>
                      <a:pt x="437" y="177"/>
                    </a:lnTo>
                    <a:lnTo>
                      <a:pt x="435" y="177"/>
                    </a:lnTo>
                    <a:lnTo>
                      <a:pt x="433" y="178"/>
                    </a:lnTo>
                    <a:lnTo>
                      <a:pt x="436" y="179"/>
                    </a:lnTo>
                    <a:lnTo>
                      <a:pt x="437" y="179"/>
                    </a:lnTo>
                    <a:lnTo>
                      <a:pt x="438" y="181"/>
                    </a:lnTo>
                    <a:lnTo>
                      <a:pt x="441" y="181"/>
                    </a:lnTo>
                    <a:lnTo>
                      <a:pt x="444" y="181"/>
                    </a:lnTo>
                    <a:lnTo>
                      <a:pt x="449" y="181"/>
                    </a:lnTo>
                    <a:lnTo>
                      <a:pt x="451" y="181"/>
                    </a:lnTo>
                    <a:lnTo>
                      <a:pt x="459" y="181"/>
                    </a:lnTo>
                    <a:lnTo>
                      <a:pt x="460" y="178"/>
                    </a:lnTo>
                    <a:lnTo>
                      <a:pt x="461" y="178"/>
                    </a:lnTo>
                    <a:lnTo>
                      <a:pt x="462" y="177"/>
                    </a:lnTo>
                    <a:lnTo>
                      <a:pt x="463" y="176"/>
                    </a:lnTo>
                    <a:lnTo>
                      <a:pt x="464" y="175"/>
                    </a:lnTo>
                    <a:lnTo>
                      <a:pt x="465" y="175"/>
                    </a:lnTo>
                    <a:lnTo>
                      <a:pt x="467" y="176"/>
                    </a:lnTo>
                    <a:lnTo>
                      <a:pt x="468" y="176"/>
                    </a:lnTo>
                    <a:lnTo>
                      <a:pt x="470" y="175"/>
                    </a:lnTo>
                    <a:lnTo>
                      <a:pt x="472" y="175"/>
                    </a:lnTo>
                    <a:lnTo>
                      <a:pt x="473" y="174"/>
                    </a:lnTo>
                    <a:lnTo>
                      <a:pt x="474" y="174"/>
                    </a:lnTo>
                    <a:lnTo>
                      <a:pt x="475" y="173"/>
                    </a:lnTo>
                    <a:lnTo>
                      <a:pt x="476" y="173"/>
                    </a:lnTo>
                    <a:lnTo>
                      <a:pt x="478" y="172"/>
                    </a:lnTo>
                    <a:lnTo>
                      <a:pt x="479" y="172"/>
                    </a:lnTo>
                    <a:lnTo>
                      <a:pt x="479" y="172"/>
                    </a:lnTo>
                    <a:lnTo>
                      <a:pt x="479" y="170"/>
                    </a:lnTo>
                    <a:lnTo>
                      <a:pt x="478" y="169"/>
                    </a:lnTo>
                    <a:lnTo>
                      <a:pt x="477" y="169"/>
                    </a:lnTo>
                    <a:lnTo>
                      <a:pt x="467" y="169"/>
                    </a:lnTo>
                    <a:lnTo>
                      <a:pt x="465" y="167"/>
                    </a:lnTo>
                    <a:lnTo>
                      <a:pt x="465" y="166"/>
                    </a:lnTo>
                    <a:lnTo>
                      <a:pt x="464" y="165"/>
                    </a:lnTo>
                    <a:lnTo>
                      <a:pt x="463" y="165"/>
                    </a:lnTo>
                    <a:lnTo>
                      <a:pt x="462" y="164"/>
                    </a:lnTo>
                    <a:lnTo>
                      <a:pt x="461" y="163"/>
                    </a:lnTo>
                    <a:lnTo>
                      <a:pt x="460" y="163"/>
                    </a:lnTo>
                    <a:lnTo>
                      <a:pt x="459" y="162"/>
                    </a:lnTo>
                    <a:lnTo>
                      <a:pt x="457" y="162"/>
                    </a:lnTo>
                    <a:close/>
                    <a:moveTo>
                      <a:pt x="463" y="97"/>
                    </a:moveTo>
                    <a:lnTo>
                      <a:pt x="455" y="97"/>
                    </a:lnTo>
                    <a:lnTo>
                      <a:pt x="453" y="97"/>
                    </a:lnTo>
                    <a:lnTo>
                      <a:pt x="451" y="97"/>
                    </a:lnTo>
                    <a:lnTo>
                      <a:pt x="450" y="97"/>
                    </a:lnTo>
                    <a:lnTo>
                      <a:pt x="447" y="100"/>
                    </a:lnTo>
                    <a:lnTo>
                      <a:pt x="443" y="100"/>
                    </a:lnTo>
                    <a:lnTo>
                      <a:pt x="442" y="100"/>
                    </a:lnTo>
                    <a:lnTo>
                      <a:pt x="439" y="102"/>
                    </a:lnTo>
                    <a:lnTo>
                      <a:pt x="436" y="102"/>
                    </a:lnTo>
                    <a:lnTo>
                      <a:pt x="428" y="102"/>
                    </a:lnTo>
                    <a:lnTo>
                      <a:pt x="429" y="103"/>
                    </a:lnTo>
                    <a:lnTo>
                      <a:pt x="430" y="105"/>
                    </a:lnTo>
                    <a:lnTo>
                      <a:pt x="432" y="105"/>
                    </a:lnTo>
                    <a:lnTo>
                      <a:pt x="433" y="104"/>
                    </a:lnTo>
                    <a:lnTo>
                      <a:pt x="436" y="103"/>
                    </a:lnTo>
                    <a:lnTo>
                      <a:pt x="438" y="103"/>
                    </a:lnTo>
                    <a:lnTo>
                      <a:pt x="440" y="104"/>
                    </a:lnTo>
                    <a:lnTo>
                      <a:pt x="440" y="105"/>
                    </a:lnTo>
                    <a:lnTo>
                      <a:pt x="441" y="105"/>
                    </a:lnTo>
                    <a:lnTo>
                      <a:pt x="442" y="106"/>
                    </a:lnTo>
                    <a:lnTo>
                      <a:pt x="442" y="106"/>
                    </a:lnTo>
                    <a:lnTo>
                      <a:pt x="442" y="107"/>
                    </a:lnTo>
                    <a:lnTo>
                      <a:pt x="441" y="108"/>
                    </a:lnTo>
                    <a:lnTo>
                      <a:pt x="440" y="108"/>
                    </a:lnTo>
                    <a:lnTo>
                      <a:pt x="438" y="110"/>
                    </a:lnTo>
                    <a:lnTo>
                      <a:pt x="437" y="110"/>
                    </a:lnTo>
                    <a:lnTo>
                      <a:pt x="436" y="111"/>
                    </a:lnTo>
                    <a:lnTo>
                      <a:pt x="433" y="112"/>
                    </a:lnTo>
                    <a:lnTo>
                      <a:pt x="433" y="113"/>
                    </a:lnTo>
                    <a:lnTo>
                      <a:pt x="432" y="113"/>
                    </a:lnTo>
                    <a:lnTo>
                      <a:pt x="430" y="114"/>
                    </a:lnTo>
                    <a:lnTo>
                      <a:pt x="429" y="115"/>
                    </a:lnTo>
                    <a:lnTo>
                      <a:pt x="428" y="115"/>
                    </a:lnTo>
                    <a:lnTo>
                      <a:pt x="427" y="116"/>
                    </a:lnTo>
                    <a:lnTo>
                      <a:pt x="427" y="117"/>
                    </a:lnTo>
                    <a:lnTo>
                      <a:pt x="426" y="119"/>
                    </a:lnTo>
                    <a:lnTo>
                      <a:pt x="426" y="120"/>
                    </a:lnTo>
                    <a:lnTo>
                      <a:pt x="435" y="118"/>
                    </a:lnTo>
                    <a:lnTo>
                      <a:pt x="436" y="118"/>
                    </a:lnTo>
                    <a:lnTo>
                      <a:pt x="436" y="117"/>
                    </a:lnTo>
                    <a:lnTo>
                      <a:pt x="437" y="116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1" y="115"/>
                    </a:lnTo>
                    <a:lnTo>
                      <a:pt x="442" y="114"/>
                    </a:lnTo>
                    <a:lnTo>
                      <a:pt x="443" y="113"/>
                    </a:lnTo>
                    <a:lnTo>
                      <a:pt x="445" y="114"/>
                    </a:lnTo>
                    <a:lnTo>
                      <a:pt x="445" y="115"/>
                    </a:lnTo>
                    <a:lnTo>
                      <a:pt x="445" y="116"/>
                    </a:lnTo>
                    <a:lnTo>
                      <a:pt x="447" y="117"/>
                    </a:lnTo>
                    <a:lnTo>
                      <a:pt x="448" y="118"/>
                    </a:lnTo>
                    <a:lnTo>
                      <a:pt x="448" y="117"/>
                    </a:lnTo>
                    <a:lnTo>
                      <a:pt x="449" y="116"/>
                    </a:lnTo>
                    <a:lnTo>
                      <a:pt x="450" y="115"/>
                    </a:lnTo>
                    <a:lnTo>
                      <a:pt x="450" y="114"/>
                    </a:lnTo>
                    <a:lnTo>
                      <a:pt x="451" y="113"/>
                    </a:lnTo>
                    <a:lnTo>
                      <a:pt x="452" y="112"/>
                    </a:lnTo>
                    <a:lnTo>
                      <a:pt x="454" y="111"/>
                    </a:lnTo>
                    <a:lnTo>
                      <a:pt x="455" y="112"/>
                    </a:lnTo>
                    <a:lnTo>
                      <a:pt x="456" y="113"/>
                    </a:lnTo>
                    <a:lnTo>
                      <a:pt x="460" y="114"/>
                    </a:lnTo>
                    <a:lnTo>
                      <a:pt x="463" y="115"/>
                    </a:lnTo>
                    <a:lnTo>
                      <a:pt x="463" y="114"/>
                    </a:lnTo>
                    <a:lnTo>
                      <a:pt x="463" y="113"/>
                    </a:lnTo>
                    <a:lnTo>
                      <a:pt x="464" y="112"/>
                    </a:lnTo>
                    <a:lnTo>
                      <a:pt x="466" y="111"/>
                    </a:lnTo>
                    <a:lnTo>
                      <a:pt x="467" y="110"/>
                    </a:lnTo>
                    <a:lnTo>
                      <a:pt x="470" y="108"/>
                    </a:lnTo>
                    <a:lnTo>
                      <a:pt x="456" y="105"/>
                    </a:lnTo>
                    <a:lnTo>
                      <a:pt x="455" y="105"/>
                    </a:lnTo>
                    <a:lnTo>
                      <a:pt x="453" y="105"/>
                    </a:lnTo>
                    <a:lnTo>
                      <a:pt x="452" y="105"/>
                    </a:lnTo>
                    <a:lnTo>
                      <a:pt x="451" y="103"/>
                    </a:lnTo>
                    <a:lnTo>
                      <a:pt x="452" y="102"/>
                    </a:lnTo>
                    <a:lnTo>
                      <a:pt x="454" y="102"/>
                    </a:lnTo>
                    <a:lnTo>
                      <a:pt x="455" y="102"/>
                    </a:lnTo>
                    <a:lnTo>
                      <a:pt x="457" y="101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2" y="99"/>
                    </a:lnTo>
                    <a:lnTo>
                      <a:pt x="463" y="97"/>
                    </a:lnTo>
                    <a:close/>
                    <a:moveTo>
                      <a:pt x="219" y="0"/>
                    </a:moveTo>
                    <a:lnTo>
                      <a:pt x="223" y="1"/>
                    </a:lnTo>
                    <a:lnTo>
                      <a:pt x="227" y="2"/>
                    </a:lnTo>
                    <a:lnTo>
                      <a:pt x="231" y="3"/>
                    </a:lnTo>
                    <a:lnTo>
                      <a:pt x="235" y="5"/>
                    </a:lnTo>
                    <a:lnTo>
                      <a:pt x="240" y="3"/>
                    </a:lnTo>
                    <a:lnTo>
                      <a:pt x="245" y="2"/>
                    </a:lnTo>
                    <a:lnTo>
                      <a:pt x="251" y="1"/>
                    </a:lnTo>
                    <a:lnTo>
                      <a:pt x="252" y="2"/>
                    </a:lnTo>
                    <a:lnTo>
                      <a:pt x="254" y="3"/>
                    </a:lnTo>
                    <a:lnTo>
                      <a:pt x="255" y="5"/>
                    </a:lnTo>
                    <a:lnTo>
                      <a:pt x="258" y="7"/>
                    </a:lnTo>
                    <a:lnTo>
                      <a:pt x="260" y="7"/>
                    </a:lnTo>
                    <a:lnTo>
                      <a:pt x="262" y="7"/>
                    </a:lnTo>
                    <a:lnTo>
                      <a:pt x="262" y="10"/>
                    </a:lnTo>
                    <a:lnTo>
                      <a:pt x="262" y="12"/>
                    </a:lnTo>
                    <a:lnTo>
                      <a:pt x="278" y="13"/>
                    </a:lnTo>
                    <a:lnTo>
                      <a:pt x="276" y="19"/>
                    </a:lnTo>
                    <a:lnTo>
                      <a:pt x="296" y="23"/>
                    </a:lnTo>
                    <a:lnTo>
                      <a:pt x="302" y="26"/>
                    </a:lnTo>
                    <a:lnTo>
                      <a:pt x="309" y="30"/>
                    </a:lnTo>
                    <a:lnTo>
                      <a:pt x="315" y="31"/>
                    </a:lnTo>
                    <a:lnTo>
                      <a:pt x="317" y="32"/>
                    </a:lnTo>
                    <a:lnTo>
                      <a:pt x="318" y="33"/>
                    </a:lnTo>
                    <a:lnTo>
                      <a:pt x="319" y="33"/>
                    </a:lnTo>
                    <a:lnTo>
                      <a:pt x="326" y="34"/>
                    </a:lnTo>
                    <a:lnTo>
                      <a:pt x="333" y="34"/>
                    </a:lnTo>
                    <a:lnTo>
                      <a:pt x="337" y="37"/>
                    </a:lnTo>
                    <a:lnTo>
                      <a:pt x="342" y="40"/>
                    </a:lnTo>
                    <a:lnTo>
                      <a:pt x="346" y="43"/>
                    </a:lnTo>
                    <a:lnTo>
                      <a:pt x="353" y="44"/>
                    </a:lnTo>
                    <a:lnTo>
                      <a:pt x="355" y="47"/>
                    </a:lnTo>
                    <a:lnTo>
                      <a:pt x="357" y="50"/>
                    </a:lnTo>
                    <a:lnTo>
                      <a:pt x="359" y="55"/>
                    </a:lnTo>
                    <a:lnTo>
                      <a:pt x="362" y="57"/>
                    </a:lnTo>
                    <a:lnTo>
                      <a:pt x="372" y="55"/>
                    </a:lnTo>
                    <a:lnTo>
                      <a:pt x="372" y="54"/>
                    </a:lnTo>
                    <a:lnTo>
                      <a:pt x="376" y="53"/>
                    </a:lnTo>
                    <a:lnTo>
                      <a:pt x="379" y="53"/>
                    </a:lnTo>
                    <a:lnTo>
                      <a:pt x="381" y="53"/>
                    </a:lnTo>
                    <a:lnTo>
                      <a:pt x="389" y="49"/>
                    </a:lnTo>
                    <a:lnTo>
                      <a:pt x="390" y="52"/>
                    </a:lnTo>
                    <a:lnTo>
                      <a:pt x="391" y="53"/>
                    </a:lnTo>
                    <a:lnTo>
                      <a:pt x="393" y="53"/>
                    </a:lnTo>
                    <a:lnTo>
                      <a:pt x="417" y="46"/>
                    </a:lnTo>
                    <a:lnTo>
                      <a:pt x="418" y="46"/>
                    </a:lnTo>
                    <a:lnTo>
                      <a:pt x="420" y="46"/>
                    </a:lnTo>
                    <a:lnTo>
                      <a:pt x="423" y="46"/>
                    </a:lnTo>
                    <a:lnTo>
                      <a:pt x="425" y="45"/>
                    </a:lnTo>
                    <a:lnTo>
                      <a:pt x="425" y="47"/>
                    </a:lnTo>
                    <a:lnTo>
                      <a:pt x="425" y="49"/>
                    </a:lnTo>
                    <a:lnTo>
                      <a:pt x="426" y="49"/>
                    </a:lnTo>
                    <a:lnTo>
                      <a:pt x="429" y="49"/>
                    </a:lnTo>
                    <a:lnTo>
                      <a:pt x="430" y="49"/>
                    </a:lnTo>
                    <a:lnTo>
                      <a:pt x="436" y="47"/>
                    </a:lnTo>
                    <a:lnTo>
                      <a:pt x="436" y="45"/>
                    </a:lnTo>
                    <a:lnTo>
                      <a:pt x="436" y="43"/>
                    </a:lnTo>
                    <a:lnTo>
                      <a:pt x="437" y="41"/>
                    </a:lnTo>
                    <a:lnTo>
                      <a:pt x="442" y="44"/>
                    </a:lnTo>
                    <a:lnTo>
                      <a:pt x="441" y="49"/>
                    </a:lnTo>
                    <a:lnTo>
                      <a:pt x="440" y="55"/>
                    </a:lnTo>
                    <a:lnTo>
                      <a:pt x="440" y="56"/>
                    </a:lnTo>
                    <a:lnTo>
                      <a:pt x="441" y="58"/>
                    </a:lnTo>
                    <a:lnTo>
                      <a:pt x="442" y="58"/>
                    </a:lnTo>
                    <a:lnTo>
                      <a:pt x="443" y="59"/>
                    </a:lnTo>
                    <a:lnTo>
                      <a:pt x="444" y="58"/>
                    </a:lnTo>
                    <a:lnTo>
                      <a:pt x="449" y="55"/>
                    </a:lnTo>
                    <a:lnTo>
                      <a:pt x="453" y="52"/>
                    </a:lnTo>
                    <a:lnTo>
                      <a:pt x="457" y="49"/>
                    </a:lnTo>
                    <a:lnTo>
                      <a:pt x="454" y="61"/>
                    </a:lnTo>
                    <a:lnTo>
                      <a:pt x="457" y="60"/>
                    </a:lnTo>
                    <a:lnTo>
                      <a:pt x="462" y="58"/>
                    </a:lnTo>
                    <a:lnTo>
                      <a:pt x="465" y="56"/>
                    </a:lnTo>
                    <a:lnTo>
                      <a:pt x="474" y="58"/>
                    </a:lnTo>
                    <a:lnTo>
                      <a:pt x="482" y="62"/>
                    </a:lnTo>
                    <a:lnTo>
                      <a:pt x="489" y="67"/>
                    </a:lnTo>
                    <a:lnTo>
                      <a:pt x="497" y="72"/>
                    </a:lnTo>
                    <a:lnTo>
                      <a:pt x="511" y="72"/>
                    </a:lnTo>
                    <a:lnTo>
                      <a:pt x="514" y="77"/>
                    </a:lnTo>
                    <a:lnTo>
                      <a:pt x="515" y="83"/>
                    </a:lnTo>
                    <a:lnTo>
                      <a:pt x="508" y="84"/>
                    </a:lnTo>
                    <a:lnTo>
                      <a:pt x="501" y="87"/>
                    </a:lnTo>
                    <a:lnTo>
                      <a:pt x="508" y="90"/>
                    </a:lnTo>
                    <a:lnTo>
                      <a:pt x="515" y="93"/>
                    </a:lnTo>
                    <a:lnTo>
                      <a:pt x="519" y="91"/>
                    </a:lnTo>
                    <a:lnTo>
                      <a:pt x="522" y="91"/>
                    </a:lnTo>
                    <a:lnTo>
                      <a:pt x="525" y="91"/>
                    </a:lnTo>
                    <a:lnTo>
                      <a:pt x="529" y="93"/>
                    </a:lnTo>
                    <a:lnTo>
                      <a:pt x="534" y="91"/>
                    </a:lnTo>
                    <a:lnTo>
                      <a:pt x="539" y="90"/>
                    </a:lnTo>
                    <a:lnTo>
                      <a:pt x="542" y="93"/>
                    </a:lnTo>
                    <a:lnTo>
                      <a:pt x="544" y="95"/>
                    </a:lnTo>
                    <a:lnTo>
                      <a:pt x="546" y="99"/>
                    </a:lnTo>
                    <a:lnTo>
                      <a:pt x="547" y="102"/>
                    </a:lnTo>
                    <a:lnTo>
                      <a:pt x="548" y="105"/>
                    </a:lnTo>
                    <a:lnTo>
                      <a:pt x="550" y="104"/>
                    </a:lnTo>
                    <a:lnTo>
                      <a:pt x="551" y="102"/>
                    </a:lnTo>
                    <a:lnTo>
                      <a:pt x="551" y="100"/>
                    </a:lnTo>
                    <a:lnTo>
                      <a:pt x="550" y="97"/>
                    </a:lnTo>
                    <a:lnTo>
                      <a:pt x="550" y="95"/>
                    </a:lnTo>
                    <a:lnTo>
                      <a:pt x="557" y="91"/>
                    </a:lnTo>
                    <a:lnTo>
                      <a:pt x="553" y="89"/>
                    </a:lnTo>
                    <a:lnTo>
                      <a:pt x="549" y="87"/>
                    </a:lnTo>
                    <a:lnTo>
                      <a:pt x="558" y="83"/>
                    </a:lnTo>
                    <a:lnTo>
                      <a:pt x="568" y="81"/>
                    </a:lnTo>
                    <a:lnTo>
                      <a:pt x="577" y="80"/>
                    </a:lnTo>
                    <a:lnTo>
                      <a:pt x="577" y="90"/>
                    </a:lnTo>
                    <a:lnTo>
                      <a:pt x="578" y="91"/>
                    </a:lnTo>
                    <a:lnTo>
                      <a:pt x="579" y="92"/>
                    </a:lnTo>
                    <a:lnTo>
                      <a:pt x="580" y="93"/>
                    </a:lnTo>
                    <a:lnTo>
                      <a:pt x="585" y="94"/>
                    </a:lnTo>
                    <a:lnTo>
                      <a:pt x="588" y="96"/>
                    </a:lnTo>
                    <a:lnTo>
                      <a:pt x="590" y="97"/>
                    </a:lnTo>
                    <a:lnTo>
                      <a:pt x="592" y="99"/>
                    </a:lnTo>
                    <a:lnTo>
                      <a:pt x="594" y="100"/>
                    </a:lnTo>
                    <a:lnTo>
                      <a:pt x="603" y="101"/>
                    </a:lnTo>
                    <a:lnTo>
                      <a:pt x="613" y="102"/>
                    </a:lnTo>
                    <a:lnTo>
                      <a:pt x="615" y="102"/>
                    </a:lnTo>
                    <a:lnTo>
                      <a:pt x="617" y="101"/>
                    </a:lnTo>
                    <a:lnTo>
                      <a:pt x="619" y="101"/>
                    </a:lnTo>
                    <a:lnTo>
                      <a:pt x="621" y="94"/>
                    </a:lnTo>
                    <a:lnTo>
                      <a:pt x="629" y="91"/>
                    </a:lnTo>
                    <a:lnTo>
                      <a:pt x="626" y="89"/>
                    </a:lnTo>
                    <a:lnTo>
                      <a:pt x="621" y="87"/>
                    </a:lnTo>
                    <a:lnTo>
                      <a:pt x="618" y="83"/>
                    </a:lnTo>
                    <a:lnTo>
                      <a:pt x="627" y="82"/>
                    </a:lnTo>
                    <a:lnTo>
                      <a:pt x="630" y="78"/>
                    </a:lnTo>
                    <a:lnTo>
                      <a:pt x="633" y="75"/>
                    </a:lnTo>
                    <a:lnTo>
                      <a:pt x="638" y="72"/>
                    </a:lnTo>
                    <a:lnTo>
                      <a:pt x="648" y="91"/>
                    </a:lnTo>
                    <a:lnTo>
                      <a:pt x="638" y="94"/>
                    </a:lnTo>
                    <a:lnTo>
                      <a:pt x="632" y="94"/>
                    </a:lnTo>
                    <a:lnTo>
                      <a:pt x="636" y="96"/>
                    </a:lnTo>
                    <a:lnTo>
                      <a:pt x="638" y="100"/>
                    </a:lnTo>
                    <a:lnTo>
                      <a:pt x="636" y="105"/>
                    </a:lnTo>
                    <a:lnTo>
                      <a:pt x="632" y="111"/>
                    </a:lnTo>
                    <a:lnTo>
                      <a:pt x="639" y="113"/>
                    </a:lnTo>
                    <a:lnTo>
                      <a:pt x="638" y="110"/>
                    </a:lnTo>
                    <a:lnTo>
                      <a:pt x="638" y="107"/>
                    </a:lnTo>
                    <a:lnTo>
                      <a:pt x="639" y="104"/>
                    </a:lnTo>
                    <a:lnTo>
                      <a:pt x="641" y="102"/>
                    </a:lnTo>
                    <a:lnTo>
                      <a:pt x="642" y="100"/>
                    </a:lnTo>
                    <a:lnTo>
                      <a:pt x="645" y="101"/>
                    </a:lnTo>
                    <a:lnTo>
                      <a:pt x="649" y="101"/>
                    </a:lnTo>
                    <a:lnTo>
                      <a:pt x="651" y="99"/>
                    </a:lnTo>
                    <a:lnTo>
                      <a:pt x="654" y="97"/>
                    </a:lnTo>
                    <a:lnTo>
                      <a:pt x="656" y="94"/>
                    </a:lnTo>
                    <a:lnTo>
                      <a:pt x="659" y="92"/>
                    </a:lnTo>
                    <a:lnTo>
                      <a:pt x="656" y="92"/>
                    </a:lnTo>
                    <a:lnTo>
                      <a:pt x="654" y="92"/>
                    </a:lnTo>
                    <a:lnTo>
                      <a:pt x="652" y="92"/>
                    </a:lnTo>
                    <a:lnTo>
                      <a:pt x="659" y="83"/>
                    </a:lnTo>
                    <a:lnTo>
                      <a:pt x="657" y="82"/>
                    </a:lnTo>
                    <a:lnTo>
                      <a:pt x="657" y="81"/>
                    </a:lnTo>
                    <a:lnTo>
                      <a:pt x="654" y="79"/>
                    </a:lnTo>
                    <a:lnTo>
                      <a:pt x="651" y="77"/>
                    </a:lnTo>
                    <a:lnTo>
                      <a:pt x="648" y="75"/>
                    </a:lnTo>
                    <a:lnTo>
                      <a:pt x="649" y="68"/>
                    </a:lnTo>
                    <a:lnTo>
                      <a:pt x="651" y="66"/>
                    </a:lnTo>
                    <a:lnTo>
                      <a:pt x="652" y="64"/>
                    </a:lnTo>
                    <a:lnTo>
                      <a:pt x="653" y="60"/>
                    </a:lnTo>
                    <a:lnTo>
                      <a:pt x="653" y="58"/>
                    </a:lnTo>
                    <a:lnTo>
                      <a:pt x="654" y="56"/>
                    </a:lnTo>
                    <a:lnTo>
                      <a:pt x="659" y="54"/>
                    </a:lnTo>
                    <a:lnTo>
                      <a:pt x="662" y="50"/>
                    </a:lnTo>
                    <a:lnTo>
                      <a:pt x="666" y="48"/>
                    </a:lnTo>
                    <a:lnTo>
                      <a:pt x="668" y="45"/>
                    </a:lnTo>
                    <a:lnTo>
                      <a:pt x="672" y="34"/>
                    </a:lnTo>
                    <a:lnTo>
                      <a:pt x="676" y="23"/>
                    </a:lnTo>
                    <a:lnTo>
                      <a:pt x="681" y="17"/>
                    </a:lnTo>
                    <a:lnTo>
                      <a:pt x="684" y="17"/>
                    </a:lnTo>
                    <a:lnTo>
                      <a:pt x="683" y="14"/>
                    </a:lnTo>
                    <a:lnTo>
                      <a:pt x="691" y="14"/>
                    </a:lnTo>
                    <a:lnTo>
                      <a:pt x="700" y="14"/>
                    </a:lnTo>
                    <a:lnTo>
                      <a:pt x="700" y="17"/>
                    </a:lnTo>
                    <a:lnTo>
                      <a:pt x="707" y="19"/>
                    </a:lnTo>
                    <a:lnTo>
                      <a:pt x="714" y="20"/>
                    </a:lnTo>
                    <a:lnTo>
                      <a:pt x="696" y="35"/>
                    </a:lnTo>
                    <a:lnTo>
                      <a:pt x="692" y="35"/>
                    </a:lnTo>
                    <a:lnTo>
                      <a:pt x="688" y="34"/>
                    </a:lnTo>
                    <a:lnTo>
                      <a:pt x="685" y="34"/>
                    </a:lnTo>
                    <a:lnTo>
                      <a:pt x="683" y="41"/>
                    </a:lnTo>
                    <a:lnTo>
                      <a:pt x="677" y="44"/>
                    </a:lnTo>
                    <a:lnTo>
                      <a:pt x="673" y="47"/>
                    </a:lnTo>
                    <a:lnTo>
                      <a:pt x="676" y="50"/>
                    </a:lnTo>
                    <a:lnTo>
                      <a:pt x="678" y="54"/>
                    </a:lnTo>
                    <a:lnTo>
                      <a:pt x="679" y="57"/>
                    </a:lnTo>
                    <a:lnTo>
                      <a:pt x="678" y="60"/>
                    </a:lnTo>
                    <a:lnTo>
                      <a:pt x="677" y="65"/>
                    </a:lnTo>
                    <a:lnTo>
                      <a:pt x="679" y="67"/>
                    </a:lnTo>
                    <a:lnTo>
                      <a:pt x="680" y="70"/>
                    </a:lnTo>
                    <a:lnTo>
                      <a:pt x="681" y="73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8" y="81"/>
                    </a:lnTo>
                    <a:lnTo>
                      <a:pt x="681" y="82"/>
                    </a:lnTo>
                    <a:lnTo>
                      <a:pt x="685" y="82"/>
                    </a:lnTo>
                    <a:lnTo>
                      <a:pt x="683" y="85"/>
                    </a:lnTo>
                    <a:lnTo>
                      <a:pt x="681" y="90"/>
                    </a:lnTo>
                    <a:lnTo>
                      <a:pt x="681" y="93"/>
                    </a:lnTo>
                    <a:lnTo>
                      <a:pt x="679" y="100"/>
                    </a:lnTo>
                    <a:lnTo>
                      <a:pt x="686" y="94"/>
                    </a:lnTo>
                    <a:lnTo>
                      <a:pt x="691" y="89"/>
                    </a:lnTo>
                    <a:lnTo>
                      <a:pt x="694" y="88"/>
                    </a:lnTo>
                    <a:lnTo>
                      <a:pt x="695" y="89"/>
                    </a:lnTo>
                    <a:lnTo>
                      <a:pt x="696" y="90"/>
                    </a:lnTo>
                    <a:lnTo>
                      <a:pt x="697" y="91"/>
                    </a:lnTo>
                    <a:lnTo>
                      <a:pt x="698" y="93"/>
                    </a:lnTo>
                    <a:lnTo>
                      <a:pt x="698" y="96"/>
                    </a:lnTo>
                    <a:lnTo>
                      <a:pt x="698" y="100"/>
                    </a:lnTo>
                    <a:lnTo>
                      <a:pt x="699" y="103"/>
                    </a:lnTo>
                    <a:lnTo>
                      <a:pt x="697" y="103"/>
                    </a:lnTo>
                    <a:lnTo>
                      <a:pt x="695" y="103"/>
                    </a:lnTo>
                    <a:lnTo>
                      <a:pt x="692" y="104"/>
                    </a:lnTo>
                    <a:lnTo>
                      <a:pt x="695" y="117"/>
                    </a:lnTo>
                    <a:lnTo>
                      <a:pt x="702" y="115"/>
                    </a:lnTo>
                    <a:lnTo>
                      <a:pt x="702" y="112"/>
                    </a:lnTo>
                    <a:lnTo>
                      <a:pt x="703" y="108"/>
                    </a:lnTo>
                    <a:lnTo>
                      <a:pt x="703" y="106"/>
                    </a:lnTo>
                    <a:lnTo>
                      <a:pt x="703" y="103"/>
                    </a:lnTo>
                    <a:lnTo>
                      <a:pt x="706" y="105"/>
                    </a:lnTo>
                    <a:lnTo>
                      <a:pt x="708" y="106"/>
                    </a:lnTo>
                    <a:lnTo>
                      <a:pt x="710" y="107"/>
                    </a:lnTo>
                    <a:lnTo>
                      <a:pt x="711" y="105"/>
                    </a:lnTo>
                    <a:lnTo>
                      <a:pt x="713" y="102"/>
                    </a:lnTo>
                    <a:lnTo>
                      <a:pt x="714" y="99"/>
                    </a:lnTo>
                    <a:lnTo>
                      <a:pt x="716" y="95"/>
                    </a:lnTo>
                    <a:lnTo>
                      <a:pt x="718" y="96"/>
                    </a:lnTo>
                    <a:lnTo>
                      <a:pt x="720" y="97"/>
                    </a:lnTo>
                    <a:lnTo>
                      <a:pt x="720" y="95"/>
                    </a:lnTo>
                    <a:lnTo>
                      <a:pt x="721" y="93"/>
                    </a:lnTo>
                    <a:lnTo>
                      <a:pt x="720" y="90"/>
                    </a:lnTo>
                    <a:lnTo>
                      <a:pt x="720" y="85"/>
                    </a:lnTo>
                    <a:lnTo>
                      <a:pt x="721" y="82"/>
                    </a:lnTo>
                    <a:lnTo>
                      <a:pt x="730" y="83"/>
                    </a:lnTo>
                    <a:lnTo>
                      <a:pt x="738" y="84"/>
                    </a:lnTo>
                    <a:lnTo>
                      <a:pt x="742" y="89"/>
                    </a:lnTo>
                    <a:lnTo>
                      <a:pt x="746" y="93"/>
                    </a:lnTo>
                    <a:lnTo>
                      <a:pt x="746" y="101"/>
                    </a:lnTo>
                    <a:lnTo>
                      <a:pt x="743" y="102"/>
                    </a:lnTo>
                    <a:lnTo>
                      <a:pt x="738" y="103"/>
                    </a:lnTo>
                    <a:lnTo>
                      <a:pt x="738" y="105"/>
                    </a:lnTo>
                    <a:lnTo>
                      <a:pt x="737" y="108"/>
                    </a:lnTo>
                    <a:lnTo>
                      <a:pt x="736" y="111"/>
                    </a:lnTo>
                    <a:lnTo>
                      <a:pt x="741" y="117"/>
                    </a:lnTo>
                    <a:lnTo>
                      <a:pt x="735" y="125"/>
                    </a:lnTo>
                    <a:lnTo>
                      <a:pt x="727" y="129"/>
                    </a:lnTo>
                    <a:lnTo>
                      <a:pt x="719" y="132"/>
                    </a:lnTo>
                    <a:lnTo>
                      <a:pt x="718" y="131"/>
                    </a:lnTo>
                    <a:lnTo>
                      <a:pt x="716" y="129"/>
                    </a:lnTo>
                    <a:lnTo>
                      <a:pt x="716" y="128"/>
                    </a:lnTo>
                    <a:lnTo>
                      <a:pt x="715" y="130"/>
                    </a:lnTo>
                    <a:lnTo>
                      <a:pt x="715" y="132"/>
                    </a:lnTo>
                    <a:lnTo>
                      <a:pt x="715" y="135"/>
                    </a:lnTo>
                    <a:lnTo>
                      <a:pt x="714" y="134"/>
                    </a:lnTo>
                    <a:lnTo>
                      <a:pt x="713" y="132"/>
                    </a:lnTo>
                    <a:lnTo>
                      <a:pt x="711" y="135"/>
                    </a:lnTo>
                    <a:lnTo>
                      <a:pt x="710" y="136"/>
                    </a:lnTo>
                    <a:lnTo>
                      <a:pt x="709" y="134"/>
                    </a:lnTo>
                    <a:lnTo>
                      <a:pt x="707" y="132"/>
                    </a:lnTo>
                    <a:lnTo>
                      <a:pt x="706" y="130"/>
                    </a:lnTo>
                    <a:lnTo>
                      <a:pt x="703" y="129"/>
                    </a:lnTo>
                    <a:lnTo>
                      <a:pt x="702" y="128"/>
                    </a:lnTo>
                    <a:lnTo>
                      <a:pt x="699" y="128"/>
                    </a:lnTo>
                    <a:lnTo>
                      <a:pt x="697" y="128"/>
                    </a:lnTo>
                    <a:lnTo>
                      <a:pt x="700" y="134"/>
                    </a:lnTo>
                    <a:lnTo>
                      <a:pt x="697" y="136"/>
                    </a:lnTo>
                    <a:lnTo>
                      <a:pt x="694" y="139"/>
                    </a:lnTo>
                    <a:lnTo>
                      <a:pt x="691" y="141"/>
                    </a:lnTo>
                    <a:lnTo>
                      <a:pt x="688" y="145"/>
                    </a:lnTo>
                    <a:lnTo>
                      <a:pt x="686" y="148"/>
                    </a:lnTo>
                    <a:lnTo>
                      <a:pt x="685" y="151"/>
                    </a:lnTo>
                    <a:lnTo>
                      <a:pt x="681" y="153"/>
                    </a:lnTo>
                    <a:lnTo>
                      <a:pt x="678" y="157"/>
                    </a:lnTo>
                    <a:lnTo>
                      <a:pt x="675" y="159"/>
                    </a:lnTo>
                    <a:lnTo>
                      <a:pt x="673" y="161"/>
                    </a:lnTo>
                    <a:lnTo>
                      <a:pt x="660" y="160"/>
                    </a:lnTo>
                    <a:lnTo>
                      <a:pt x="657" y="164"/>
                    </a:lnTo>
                    <a:lnTo>
                      <a:pt x="648" y="167"/>
                    </a:lnTo>
                    <a:lnTo>
                      <a:pt x="648" y="166"/>
                    </a:lnTo>
                    <a:lnTo>
                      <a:pt x="647" y="165"/>
                    </a:lnTo>
                    <a:lnTo>
                      <a:pt x="647" y="166"/>
                    </a:lnTo>
                    <a:lnTo>
                      <a:pt x="648" y="167"/>
                    </a:lnTo>
                    <a:lnTo>
                      <a:pt x="649" y="169"/>
                    </a:lnTo>
                    <a:lnTo>
                      <a:pt x="650" y="169"/>
                    </a:lnTo>
                    <a:lnTo>
                      <a:pt x="648" y="174"/>
                    </a:lnTo>
                    <a:lnTo>
                      <a:pt x="640" y="176"/>
                    </a:lnTo>
                    <a:lnTo>
                      <a:pt x="635" y="175"/>
                    </a:lnTo>
                    <a:lnTo>
                      <a:pt x="636" y="176"/>
                    </a:lnTo>
                    <a:lnTo>
                      <a:pt x="636" y="178"/>
                    </a:lnTo>
                    <a:lnTo>
                      <a:pt x="617" y="192"/>
                    </a:lnTo>
                    <a:lnTo>
                      <a:pt x="601" y="209"/>
                    </a:lnTo>
                    <a:lnTo>
                      <a:pt x="596" y="218"/>
                    </a:lnTo>
                    <a:lnTo>
                      <a:pt x="594" y="229"/>
                    </a:lnTo>
                    <a:lnTo>
                      <a:pt x="604" y="229"/>
                    </a:lnTo>
                    <a:lnTo>
                      <a:pt x="602" y="253"/>
                    </a:lnTo>
                    <a:lnTo>
                      <a:pt x="607" y="252"/>
                    </a:lnTo>
                    <a:lnTo>
                      <a:pt x="614" y="251"/>
                    </a:lnTo>
                    <a:lnTo>
                      <a:pt x="621" y="254"/>
                    </a:lnTo>
                    <a:lnTo>
                      <a:pt x="630" y="259"/>
                    </a:lnTo>
                    <a:lnTo>
                      <a:pt x="633" y="264"/>
                    </a:lnTo>
                    <a:lnTo>
                      <a:pt x="638" y="268"/>
                    </a:lnTo>
                    <a:lnTo>
                      <a:pt x="655" y="280"/>
                    </a:lnTo>
                    <a:lnTo>
                      <a:pt x="677" y="286"/>
                    </a:lnTo>
                    <a:lnTo>
                      <a:pt x="676" y="290"/>
                    </a:lnTo>
                    <a:lnTo>
                      <a:pt x="674" y="293"/>
                    </a:lnTo>
                    <a:lnTo>
                      <a:pt x="672" y="297"/>
                    </a:lnTo>
                    <a:lnTo>
                      <a:pt x="673" y="300"/>
                    </a:lnTo>
                    <a:lnTo>
                      <a:pt x="673" y="303"/>
                    </a:lnTo>
                    <a:lnTo>
                      <a:pt x="671" y="306"/>
                    </a:lnTo>
                    <a:lnTo>
                      <a:pt x="671" y="307"/>
                    </a:lnTo>
                    <a:lnTo>
                      <a:pt x="672" y="309"/>
                    </a:lnTo>
                    <a:lnTo>
                      <a:pt x="674" y="310"/>
                    </a:lnTo>
                    <a:lnTo>
                      <a:pt x="675" y="310"/>
                    </a:lnTo>
                    <a:lnTo>
                      <a:pt x="677" y="310"/>
                    </a:lnTo>
                    <a:lnTo>
                      <a:pt x="679" y="311"/>
                    </a:lnTo>
                    <a:lnTo>
                      <a:pt x="679" y="311"/>
                    </a:lnTo>
                    <a:lnTo>
                      <a:pt x="681" y="318"/>
                    </a:lnTo>
                    <a:lnTo>
                      <a:pt x="671" y="314"/>
                    </a:lnTo>
                    <a:lnTo>
                      <a:pt x="668" y="314"/>
                    </a:lnTo>
                    <a:lnTo>
                      <a:pt x="674" y="326"/>
                    </a:lnTo>
                    <a:lnTo>
                      <a:pt x="679" y="337"/>
                    </a:lnTo>
                    <a:lnTo>
                      <a:pt x="684" y="336"/>
                    </a:lnTo>
                    <a:lnTo>
                      <a:pt x="688" y="334"/>
                    </a:lnTo>
                    <a:lnTo>
                      <a:pt x="692" y="335"/>
                    </a:lnTo>
                    <a:lnTo>
                      <a:pt x="692" y="333"/>
                    </a:lnTo>
                    <a:lnTo>
                      <a:pt x="692" y="329"/>
                    </a:lnTo>
                    <a:lnTo>
                      <a:pt x="698" y="326"/>
                    </a:lnTo>
                    <a:lnTo>
                      <a:pt x="698" y="315"/>
                    </a:lnTo>
                    <a:lnTo>
                      <a:pt x="699" y="304"/>
                    </a:lnTo>
                    <a:lnTo>
                      <a:pt x="699" y="293"/>
                    </a:lnTo>
                    <a:lnTo>
                      <a:pt x="709" y="290"/>
                    </a:lnTo>
                    <a:lnTo>
                      <a:pt x="719" y="286"/>
                    </a:lnTo>
                    <a:lnTo>
                      <a:pt x="726" y="279"/>
                    </a:lnTo>
                    <a:lnTo>
                      <a:pt x="733" y="270"/>
                    </a:lnTo>
                    <a:lnTo>
                      <a:pt x="733" y="262"/>
                    </a:lnTo>
                    <a:lnTo>
                      <a:pt x="733" y="253"/>
                    </a:lnTo>
                    <a:lnTo>
                      <a:pt x="731" y="251"/>
                    </a:lnTo>
                    <a:lnTo>
                      <a:pt x="728" y="248"/>
                    </a:lnTo>
                    <a:lnTo>
                      <a:pt x="725" y="246"/>
                    </a:lnTo>
                    <a:lnTo>
                      <a:pt x="723" y="244"/>
                    </a:lnTo>
                    <a:lnTo>
                      <a:pt x="724" y="242"/>
                    </a:lnTo>
                    <a:lnTo>
                      <a:pt x="724" y="239"/>
                    </a:lnTo>
                    <a:lnTo>
                      <a:pt x="728" y="235"/>
                    </a:lnTo>
                    <a:lnTo>
                      <a:pt x="733" y="231"/>
                    </a:lnTo>
                    <a:lnTo>
                      <a:pt x="736" y="225"/>
                    </a:lnTo>
                    <a:lnTo>
                      <a:pt x="736" y="219"/>
                    </a:lnTo>
                    <a:lnTo>
                      <a:pt x="736" y="211"/>
                    </a:lnTo>
                    <a:lnTo>
                      <a:pt x="743" y="204"/>
                    </a:lnTo>
                    <a:lnTo>
                      <a:pt x="742" y="200"/>
                    </a:lnTo>
                    <a:lnTo>
                      <a:pt x="742" y="196"/>
                    </a:lnTo>
                    <a:lnTo>
                      <a:pt x="741" y="193"/>
                    </a:lnTo>
                    <a:lnTo>
                      <a:pt x="747" y="188"/>
                    </a:lnTo>
                    <a:lnTo>
                      <a:pt x="757" y="193"/>
                    </a:lnTo>
                    <a:lnTo>
                      <a:pt x="767" y="195"/>
                    </a:lnTo>
                    <a:lnTo>
                      <a:pt x="778" y="193"/>
                    </a:lnTo>
                    <a:lnTo>
                      <a:pt x="782" y="199"/>
                    </a:lnTo>
                    <a:lnTo>
                      <a:pt x="787" y="205"/>
                    </a:lnTo>
                    <a:lnTo>
                      <a:pt x="790" y="212"/>
                    </a:lnTo>
                    <a:lnTo>
                      <a:pt x="795" y="216"/>
                    </a:lnTo>
                    <a:lnTo>
                      <a:pt x="802" y="219"/>
                    </a:lnTo>
                    <a:lnTo>
                      <a:pt x="803" y="218"/>
                    </a:lnTo>
                    <a:lnTo>
                      <a:pt x="805" y="218"/>
                    </a:lnTo>
                    <a:lnTo>
                      <a:pt x="802" y="228"/>
                    </a:lnTo>
                    <a:lnTo>
                      <a:pt x="800" y="239"/>
                    </a:lnTo>
                    <a:lnTo>
                      <a:pt x="800" y="241"/>
                    </a:lnTo>
                    <a:lnTo>
                      <a:pt x="801" y="242"/>
                    </a:lnTo>
                    <a:lnTo>
                      <a:pt x="800" y="244"/>
                    </a:lnTo>
                    <a:lnTo>
                      <a:pt x="798" y="246"/>
                    </a:lnTo>
                    <a:lnTo>
                      <a:pt x="806" y="246"/>
                    </a:lnTo>
                    <a:lnTo>
                      <a:pt x="813" y="256"/>
                    </a:lnTo>
                    <a:lnTo>
                      <a:pt x="821" y="254"/>
                    </a:lnTo>
                    <a:lnTo>
                      <a:pt x="824" y="248"/>
                    </a:lnTo>
                    <a:lnTo>
                      <a:pt x="826" y="249"/>
                    </a:lnTo>
                    <a:lnTo>
                      <a:pt x="828" y="251"/>
                    </a:lnTo>
                    <a:lnTo>
                      <a:pt x="832" y="242"/>
                    </a:lnTo>
                    <a:lnTo>
                      <a:pt x="838" y="233"/>
                    </a:lnTo>
                    <a:lnTo>
                      <a:pt x="844" y="227"/>
                    </a:lnTo>
                    <a:lnTo>
                      <a:pt x="844" y="234"/>
                    </a:lnTo>
                    <a:lnTo>
                      <a:pt x="849" y="242"/>
                    </a:lnTo>
                    <a:lnTo>
                      <a:pt x="853" y="248"/>
                    </a:lnTo>
                    <a:lnTo>
                      <a:pt x="854" y="253"/>
                    </a:lnTo>
                    <a:lnTo>
                      <a:pt x="856" y="256"/>
                    </a:lnTo>
                    <a:lnTo>
                      <a:pt x="857" y="260"/>
                    </a:lnTo>
                    <a:lnTo>
                      <a:pt x="860" y="265"/>
                    </a:lnTo>
                    <a:lnTo>
                      <a:pt x="859" y="269"/>
                    </a:lnTo>
                    <a:lnTo>
                      <a:pt x="862" y="272"/>
                    </a:lnTo>
                    <a:lnTo>
                      <a:pt x="864" y="276"/>
                    </a:lnTo>
                    <a:lnTo>
                      <a:pt x="864" y="277"/>
                    </a:lnTo>
                    <a:lnTo>
                      <a:pt x="862" y="279"/>
                    </a:lnTo>
                    <a:lnTo>
                      <a:pt x="861" y="281"/>
                    </a:lnTo>
                    <a:lnTo>
                      <a:pt x="861" y="283"/>
                    </a:lnTo>
                    <a:lnTo>
                      <a:pt x="862" y="286"/>
                    </a:lnTo>
                    <a:lnTo>
                      <a:pt x="864" y="289"/>
                    </a:lnTo>
                    <a:lnTo>
                      <a:pt x="866" y="291"/>
                    </a:lnTo>
                    <a:lnTo>
                      <a:pt x="869" y="293"/>
                    </a:lnTo>
                    <a:lnTo>
                      <a:pt x="872" y="294"/>
                    </a:lnTo>
                    <a:lnTo>
                      <a:pt x="872" y="297"/>
                    </a:lnTo>
                    <a:lnTo>
                      <a:pt x="871" y="298"/>
                    </a:lnTo>
                    <a:lnTo>
                      <a:pt x="875" y="299"/>
                    </a:lnTo>
                    <a:lnTo>
                      <a:pt x="879" y="301"/>
                    </a:lnTo>
                    <a:lnTo>
                      <a:pt x="883" y="303"/>
                    </a:lnTo>
                    <a:lnTo>
                      <a:pt x="887" y="304"/>
                    </a:lnTo>
                    <a:lnTo>
                      <a:pt x="891" y="305"/>
                    </a:lnTo>
                    <a:lnTo>
                      <a:pt x="896" y="309"/>
                    </a:lnTo>
                    <a:lnTo>
                      <a:pt x="891" y="313"/>
                    </a:lnTo>
                    <a:lnTo>
                      <a:pt x="893" y="314"/>
                    </a:lnTo>
                    <a:lnTo>
                      <a:pt x="896" y="316"/>
                    </a:lnTo>
                    <a:lnTo>
                      <a:pt x="897" y="317"/>
                    </a:lnTo>
                    <a:lnTo>
                      <a:pt x="898" y="319"/>
                    </a:lnTo>
                    <a:lnTo>
                      <a:pt x="904" y="319"/>
                    </a:lnTo>
                    <a:lnTo>
                      <a:pt x="906" y="322"/>
                    </a:lnTo>
                    <a:lnTo>
                      <a:pt x="907" y="323"/>
                    </a:lnTo>
                    <a:lnTo>
                      <a:pt x="908" y="325"/>
                    </a:lnTo>
                    <a:lnTo>
                      <a:pt x="908" y="327"/>
                    </a:lnTo>
                    <a:lnTo>
                      <a:pt x="909" y="335"/>
                    </a:lnTo>
                    <a:lnTo>
                      <a:pt x="908" y="341"/>
                    </a:lnTo>
                    <a:lnTo>
                      <a:pt x="908" y="340"/>
                    </a:lnTo>
                    <a:lnTo>
                      <a:pt x="908" y="342"/>
                    </a:lnTo>
                    <a:lnTo>
                      <a:pt x="897" y="347"/>
                    </a:lnTo>
                    <a:lnTo>
                      <a:pt x="885" y="350"/>
                    </a:lnTo>
                    <a:lnTo>
                      <a:pt x="878" y="353"/>
                    </a:lnTo>
                    <a:lnTo>
                      <a:pt x="873" y="359"/>
                    </a:lnTo>
                    <a:lnTo>
                      <a:pt x="866" y="362"/>
                    </a:lnTo>
                    <a:lnTo>
                      <a:pt x="866" y="363"/>
                    </a:lnTo>
                    <a:lnTo>
                      <a:pt x="864" y="364"/>
                    </a:lnTo>
                    <a:lnTo>
                      <a:pt x="861" y="365"/>
                    </a:lnTo>
                    <a:lnTo>
                      <a:pt x="857" y="365"/>
                    </a:lnTo>
                    <a:lnTo>
                      <a:pt x="855" y="364"/>
                    </a:lnTo>
                    <a:lnTo>
                      <a:pt x="853" y="363"/>
                    </a:lnTo>
                    <a:lnTo>
                      <a:pt x="837" y="363"/>
                    </a:lnTo>
                    <a:lnTo>
                      <a:pt x="820" y="362"/>
                    </a:lnTo>
                    <a:lnTo>
                      <a:pt x="804" y="362"/>
                    </a:lnTo>
                    <a:lnTo>
                      <a:pt x="801" y="364"/>
                    </a:lnTo>
                    <a:lnTo>
                      <a:pt x="798" y="365"/>
                    </a:lnTo>
                    <a:lnTo>
                      <a:pt x="796" y="368"/>
                    </a:lnTo>
                    <a:lnTo>
                      <a:pt x="794" y="371"/>
                    </a:lnTo>
                    <a:lnTo>
                      <a:pt x="792" y="373"/>
                    </a:lnTo>
                    <a:lnTo>
                      <a:pt x="782" y="375"/>
                    </a:lnTo>
                    <a:lnTo>
                      <a:pt x="773" y="381"/>
                    </a:lnTo>
                    <a:lnTo>
                      <a:pt x="766" y="387"/>
                    </a:lnTo>
                    <a:lnTo>
                      <a:pt x="768" y="387"/>
                    </a:lnTo>
                    <a:lnTo>
                      <a:pt x="787" y="380"/>
                    </a:lnTo>
                    <a:lnTo>
                      <a:pt x="808" y="374"/>
                    </a:lnTo>
                    <a:lnTo>
                      <a:pt x="813" y="375"/>
                    </a:lnTo>
                    <a:lnTo>
                      <a:pt x="817" y="376"/>
                    </a:lnTo>
                    <a:lnTo>
                      <a:pt x="821" y="377"/>
                    </a:lnTo>
                    <a:lnTo>
                      <a:pt x="821" y="385"/>
                    </a:lnTo>
                    <a:lnTo>
                      <a:pt x="816" y="388"/>
                    </a:lnTo>
                    <a:lnTo>
                      <a:pt x="813" y="388"/>
                    </a:lnTo>
                    <a:lnTo>
                      <a:pt x="808" y="389"/>
                    </a:lnTo>
                    <a:lnTo>
                      <a:pt x="805" y="389"/>
                    </a:lnTo>
                    <a:lnTo>
                      <a:pt x="802" y="389"/>
                    </a:lnTo>
                    <a:lnTo>
                      <a:pt x="806" y="392"/>
                    </a:lnTo>
                    <a:lnTo>
                      <a:pt x="810" y="393"/>
                    </a:lnTo>
                    <a:lnTo>
                      <a:pt x="816" y="393"/>
                    </a:lnTo>
                    <a:lnTo>
                      <a:pt x="814" y="397"/>
                    </a:lnTo>
                    <a:lnTo>
                      <a:pt x="813" y="401"/>
                    </a:lnTo>
                    <a:lnTo>
                      <a:pt x="813" y="405"/>
                    </a:lnTo>
                    <a:lnTo>
                      <a:pt x="814" y="408"/>
                    </a:lnTo>
                    <a:lnTo>
                      <a:pt x="815" y="412"/>
                    </a:lnTo>
                    <a:lnTo>
                      <a:pt x="817" y="412"/>
                    </a:lnTo>
                    <a:lnTo>
                      <a:pt x="819" y="414"/>
                    </a:lnTo>
                    <a:lnTo>
                      <a:pt x="825" y="417"/>
                    </a:lnTo>
                    <a:lnTo>
                      <a:pt x="832" y="419"/>
                    </a:lnTo>
                    <a:lnTo>
                      <a:pt x="840" y="419"/>
                    </a:lnTo>
                    <a:lnTo>
                      <a:pt x="844" y="420"/>
                    </a:lnTo>
                    <a:lnTo>
                      <a:pt x="846" y="416"/>
                    </a:lnTo>
                    <a:lnTo>
                      <a:pt x="848" y="412"/>
                    </a:lnTo>
                    <a:lnTo>
                      <a:pt x="850" y="409"/>
                    </a:lnTo>
                    <a:lnTo>
                      <a:pt x="853" y="406"/>
                    </a:lnTo>
                    <a:lnTo>
                      <a:pt x="856" y="404"/>
                    </a:lnTo>
                    <a:lnTo>
                      <a:pt x="856" y="412"/>
                    </a:lnTo>
                    <a:lnTo>
                      <a:pt x="863" y="415"/>
                    </a:lnTo>
                    <a:lnTo>
                      <a:pt x="860" y="418"/>
                    </a:lnTo>
                    <a:lnTo>
                      <a:pt x="855" y="420"/>
                    </a:lnTo>
                    <a:lnTo>
                      <a:pt x="852" y="422"/>
                    </a:lnTo>
                    <a:lnTo>
                      <a:pt x="848" y="422"/>
                    </a:lnTo>
                    <a:lnTo>
                      <a:pt x="848" y="424"/>
                    </a:lnTo>
                    <a:lnTo>
                      <a:pt x="849" y="426"/>
                    </a:lnTo>
                    <a:lnTo>
                      <a:pt x="832" y="430"/>
                    </a:lnTo>
                    <a:lnTo>
                      <a:pt x="817" y="434"/>
                    </a:lnTo>
                    <a:lnTo>
                      <a:pt x="808" y="440"/>
                    </a:lnTo>
                    <a:lnTo>
                      <a:pt x="798" y="445"/>
                    </a:lnTo>
                    <a:lnTo>
                      <a:pt x="796" y="443"/>
                    </a:lnTo>
                    <a:lnTo>
                      <a:pt x="794" y="442"/>
                    </a:lnTo>
                    <a:lnTo>
                      <a:pt x="793" y="439"/>
                    </a:lnTo>
                    <a:lnTo>
                      <a:pt x="794" y="435"/>
                    </a:lnTo>
                    <a:lnTo>
                      <a:pt x="795" y="432"/>
                    </a:lnTo>
                    <a:lnTo>
                      <a:pt x="800" y="430"/>
                    </a:lnTo>
                    <a:lnTo>
                      <a:pt x="804" y="428"/>
                    </a:lnTo>
                    <a:lnTo>
                      <a:pt x="809" y="427"/>
                    </a:lnTo>
                    <a:lnTo>
                      <a:pt x="807" y="423"/>
                    </a:lnTo>
                    <a:lnTo>
                      <a:pt x="804" y="421"/>
                    </a:lnTo>
                    <a:lnTo>
                      <a:pt x="803" y="422"/>
                    </a:lnTo>
                    <a:lnTo>
                      <a:pt x="802" y="422"/>
                    </a:lnTo>
                    <a:lnTo>
                      <a:pt x="786" y="424"/>
                    </a:lnTo>
                    <a:lnTo>
                      <a:pt x="786" y="427"/>
                    </a:lnTo>
                    <a:lnTo>
                      <a:pt x="787" y="428"/>
                    </a:lnTo>
                    <a:lnTo>
                      <a:pt x="781" y="430"/>
                    </a:lnTo>
                    <a:lnTo>
                      <a:pt x="773" y="431"/>
                    </a:lnTo>
                    <a:lnTo>
                      <a:pt x="766" y="430"/>
                    </a:lnTo>
                    <a:lnTo>
                      <a:pt x="763" y="435"/>
                    </a:lnTo>
                    <a:lnTo>
                      <a:pt x="758" y="435"/>
                    </a:lnTo>
                    <a:lnTo>
                      <a:pt x="753" y="436"/>
                    </a:lnTo>
                    <a:lnTo>
                      <a:pt x="747" y="443"/>
                    </a:lnTo>
                    <a:lnTo>
                      <a:pt x="743" y="450"/>
                    </a:lnTo>
                    <a:lnTo>
                      <a:pt x="742" y="452"/>
                    </a:lnTo>
                    <a:lnTo>
                      <a:pt x="742" y="455"/>
                    </a:lnTo>
                    <a:lnTo>
                      <a:pt x="743" y="457"/>
                    </a:lnTo>
                    <a:lnTo>
                      <a:pt x="745" y="459"/>
                    </a:lnTo>
                    <a:lnTo>
                      <a:pt x="746" y="461"/>
                    </a:lnTo>
                    <a:lnTo>
                      <a:pt x="748" y="463"/>
                    </a:lnTo>
                    <a:lnTo>
                      <a:pt x="744" y="464"/>
                    </a:lnTo>
                    <a:lnTo>
                      <a:pt x="738" y="463"/>
                    </a:lnTo>
                    <a:lnTo>
                      <a:pt x="734" y="462"/>
                    </a:lnTo>
                    <a:lnTo>
                      <a:pt x="733" y="463"/>
                    </a:lnTo>
                    <a:lnTo>
                      <a:pt x="732" y="464"/>
                    </a:lnTo>
                    <a:lnTo>
                      <a:pt x="721" y="465"/>
                    </a:lnTo>
                    <a:lnTo>
                      <a:pt x="709" y="468"/>
                    </a:lnTo>
                    <a:lnTo>
                      <a:pt x="724" y="467"/>
                    </a:lnTo>
                    <a:lnTo>
                      <a:pt x="723" y="468"/>
                    </a:lnTo>
                    <a:lnTo>
                      <a:pt x="723" y="470"/>
                    </a:lnTo>
                    <a:lnTo>
                      <a:pt x="712" y="471"/>
                    </a:lnTo>
                    <a:lnTo>
                      <a:pt x="702" y="471"/>
                    </a:lnTo>
                    <a:lnTo>
                      <a:pt x="704" y="476"/>
                    </a:lnTo>
                    <a:lnTo>
                      <a:pt x="701" y="481"/>
                    </a:lnTo>
                    <a:lnTo>
                      <a:pt x="697" y="486"/>
                    </a:lnTo>
                    <a:lnTo>
                      <a:pt x="692" y="490"/>
                    </a:lnTo>
                    <a:lnTo>
                      <a:pt x="685" y="486"/>
                    </a:lnTo>
                    <a:lnTo>
                      <a:pt x="687" y="499"/>
                    </a:lnTo>
                    <a:lnTo>
                      <a:pt x="683" y="503"/>
                    </a:lnTo>
                    <a:lnTo>
                      <a:pt x="678" y="508"/>
                    </a:lnTo>
                    <a:lnTo>
                      <a:pt x="673" y="511"/>
                    </a:lnTo>
                    <a:lnTo>
                      <a:pt x="675" y="508"/>
                    </a:lnTo>
                    <a:lnTo>
                      <a:pt x="676" y="505"/>
                    </a:lnTo>
                    <a:lnTo>
                      <a:pt x="678" y="503"/>
                    </a:lnTo>
                    <a:lnTo>
                      <a:pt x="676" y="497"/>
                    </a:lnTo>
                    <a:lnTo>
                      <a:pt x="672" y="503"/>
                    </a:lnTo>
                    <a:lnTo>
                      <a:pt x="669" y="512"/>
                    </a:lnTo>
                    <a:lnTo>
                      <a:pt x="672" y="513"/>
                    </a:lnTo>
                    <a:lnTo>
                      <a:pt x="673" y="515"/>
                    </a:lnTo>
                    <a:lnTo>
                      <a:pt x="673" y="517"/>
                    </a:lnTo>
                    <a:lnTo>
                      <a:pt x="674" y="520"/>
                    </a:lnTo>
                    <a:lnTo>
                      <a:pt x="673" y="522"/>
                    </a:lnTo>
                    <a:lnTo>
                      <a:pt x="672" y="523"/>
                    </a:lnTo>
                    <a:lnTo>
                      <a:pt x="669" y="523"/>
                    </a:lnTo>
                    <a:lnTo>
                      <a:pt x="673" y="527"/>
                    </a:lnTo>
                    <a:lnTo>
                      <a:pt x="669" y="532"/>
                    </a:lnTo>
                    <a:lnTo>
                      <a:pt x="662" y="533"/>
                    </a:lnTo>
                    <a:lnTo>
                      <a:pt x="661" y="534"/>
                    </a:lnTo>
                    <a:lnTo>
                      <a:pt x="662" y="535"/>
                    </a:lnTo>
                    <a:lnTo>
                      <a:pt x="664" y="536"/>
                    </a:lnTo>
                    <a:lnTo>
                      <a:pt x="665" y="537"/>
                    </a:lnTo>
                    <a:lnTo>
                      <a:pt x="664" y="538"/>
                    </a:lnTo>
                    <a:lnTo>
                      <a:pt x="664" y="539"/>
                    </a:lnTo>
                    <a:lnTo>
                      <a:pt x="662" y="539"/>
                    </a:lnTo>
                    <a:lnTo>
                      <a:pt x="660" y="539"/>
                    </a:lnTo>
                    <a:lnTo>
                      <a:pt x="657" y="539"/>
                    </a:lnTo>
                    <a:lnTo>
                      <a:pt x="653" y="540"/>
                    </a:lnTo>
                    <a:lnTo>
                      <a:pt x="650" y="541"/>
                    </a:lnTo>
                    <a:lnTo>
                      <a:pt x="647" y="544"/>
                    </a:lnTo>
                    <a:lnTo>
                      <a:pt x="644" y="546"/>
                    </a:lnTo>
                    <a:lnTo>
                      <a:pt x="642" y="549"/>
                    </a:lnTo>
                    <a:lnTo>
                      <a:pt x="640" y="548"/>
                    </a:lnTo>
                    <a:lnTo>
                      <a:pt x="639" y="547"/>
                    </a:lnTo>
                    <a:lnTo>
                      <a:pt x="633" y="550"/>
                    </a:lnTo>
                    <a:lnTo>
                      <a:pt x="630" y="552"/>
                    </a:lnTo>
                    <a:lnTo>
                      <a:pt x="626" y="556"/>
                    </a:lnTo>
                    <a:lnTo>
                      <a:pt x="619" y="561"/>
                    </a:lnTo>
                    <a:lnTo>
                      <a:pt x="610" y="566"/>
                    </a:lnTo>
                    <a:lnTo>
                      <a:pt x="604" y="570"/>
                    </a:lnTo>
                    <a:lnTo>
                      <a:pt x="598" y="576"/>
                    </a:lnTo>
                    <a:lnTo>
                      <a:pt x="594" y="584"/>
                    </a:lnTo>
                    <a:lnTo>
                      <a:pt x="594" y="592"/>
                    </a:lnTo>
                    <a:lnTo>
                      <a:pt x="595" y="599"/>
                    </a:lnTo>
                    <a:lnTo>
                      <a:pt x="597" y="607"/>
                    </a:lnTo>
                    <a:lnTo>
                      <a:pt x="598" y="620"/>
                    </a:lnTo>
                    <a:lnTo>
                      <a:pt x="600" y="632"/>
                    </a:lnTo>
                    <a:lnTo>
                      <a:pt x="598" y="638"/>
                    </a:lnTo>
                    <a:lnTo>
                      <a:pt x="596" y="642"/>
                    </a:lnTo>
                    <a:lnTo>
                      <a:pt x="593" y="648"/>
                    </a:lnTo>
                    <a:lnTo>
                      <a:pt x="585" y="648"/>
                    </a:lnTo>
                    <a:lnTo>
                      <a:pt x="578" y="634"/>
                    </a:lnTo>
                    <a:lnTo>
                      <a:pt x="571" y="620"/>
                    </a:lnTo>
                    <a:lnTo>
                      <a:pt x="571" y="617"/>
                    </a:lnTo>
                    <a:lnTo>
                      <a:pt x="572" y="614"/>
                    </a:lnTo>
                    <a:lnTo>
                      <a:pt x="573" y="610"/>
                    </a:lnTo>
                    <a:lnTo>
                      <a:pt x="574" y="607"/>
                    </a:lnTo>
                    <a:lnTo>
                      <a:pt x="574" y="604"/>
                    </a:lnTo>
                    <a:lnTo>
                      <a:pt x="570" y="597"/>
                    </a:lnTo>
                    <a:lnTo>
                      <a:pt x="565" y="591"/>
                    </a:lnTo>
                    <a:lnTo>
                      <a:pt x="556" y="592"/>
                    </a:lnTo>
                    <a:lnTo>
                      <a:pt x="547" y="594"/>
                    </a:lnTo>
                    <a:lnTo>
                      <a:pt x="545" y="591"/>
                    </a:lnTo>
                    <a:lnTo>
                      <a:pt x="544" y="588"/>
                    </a:lnTo>
                    <a:lnTo>
                      <a:pt x="542" y="586"/>
                    </a:lnTo>
                    <a:lnTo>
                      <a:pt x="539" y="585"/>
                    </a:lnTo>
                    <a:lnTo>
                      <a:pt x="536" y="584"/>
                    </a:lnTo>
                    <a:lnTo>
                      <a:pt x="529" y="585"/>
                    </a:lnTo>
                    <a:lnTo>
                      <a:pt x="521" y="586"/>
                    </a:lnTo>
                    <a:lnTo>
                      <a:pt x="521" y="584"/>
                    </a:lnTo>
                    <a:lnTo>
                      <a:pt x="521" y="583"/>
                    </a:lnTo>
                    <a:lnTo>
                      <a:pt x="513" y="583"/>
                    </a:lnTo>
                    <a:lnTo>
                      <a:pt x="506" y="584"/>
                    </a:lnTo>
                    <a:lnTo>
                      <a:pt x="499" y="588"/>
                    </a:lnTo>
                    <a:lnTo>
                      <a:pt x="501" y="590"/>
                    </a:lnTo>
                    <a:lnTo>
                      <a:pt x="501" y="591"/>
                    </a:lnTo>
                    <a:lnTo>
                      <a:pt x="500" y="593"/>
                    </a:lnTo>
                    <a:lnTo>
                      <a:pt x="499" y="594"/>
                    </a:lnTo>
                    <a:lnTo>
                      <a:pt x="498" y="596"/>
                    </a:lnTo>
                    <a:lnTo>
                      <a:pt x="499" y="596"/>
                    </a:lnTo>
                    <a:lnTo>
                      <a:pt x="501" y="595"/>
                    </a:lnTo>
                    <a:lnTo>
                      <a:pt x="502" y="597"/>
                    </a:lnTo>
                    <a:lnTo>
                      <a:pt x="502" y="598"/>
                    </a:lnTo>
                    <a:lnTo>
                      <a:pt x="503" y="599"/>
                    </a:lnTo>
                    <a:lnTo>
                      <a:pt x="498" y="602"/>
                    </a:lnTo>
                    <a:lnTo>
                      <a:pt x="496" y="596"/>
                    </a:lnTo>
                    <a:lnTo>
                      <a:pt x="494" y="596"/>
                    </a:lnTo>
                    <a:lnTo>
                      <a:pt x="492" y="597"/>
                    </a:lnTo>
                    <a:lnTo>
                      <a:pt x="491" y="598"/>
                    </a:lnTo>
                    <a:lnTo>
                      <a:pt x="487" y="598"/>
                    </a:lnTo>
                    <a:lnTo>
                      <a:pt x="483" y="599"/>
                    </a:lnTo>
                    <a:lnTo>
                      <a:pt x="476" y="593"/>
                    </a:lnTo>
                    <a:lnTo>
                      <a:pt x="464" y="592"/>
                    </a:lnTo>
                    <a:lnTo>
                      <a:pt x="452" y="591"/>
                    </a:lnTo>
                    <a:lnTo>
                      <a:pt x="440" y="594"/>
                    </a:lnTo>
                    <a:lnTo>
                      <a:pt x="440" y="592"/>
                    </a:lnTo>
                    <a:lnTo>
                      <a:pt x="440" y="591"/>
                    </a:lnTo>
                    <a:lnTo>
                      <a:pt x="438" y="591"/>
                    </a:lnTo>
                    <a:lnTo>
                      <a:pt x="438" y="593"/>
                    </a:lnTo>
                    <a:lnTo>
                      <a:pt x="438" y="596"/>
                    </a:lnTo>
                    <a:lnTo>
                      <a:pt x="420" y="605"/>
                    </a:lnTo>
                    <a:lnTo>
                      <a:pt x="415" y="604"/>
                    </a:lnTo>
                    <a:lnTo>
                      <a:pt x="415" y="605"/>
                    </a:lnTo>
                    <a:lnTo>
                      <a:pt x="415" y="607"/>
                    </a:lnTo>
                    <a:lnTo>
                      <a:pt x="414" y="609"/>
                    </a:lnTo>
                    <a:lnTo>
                      <a:pt x="402" y="618"/>
                    </a:lnTo>
                    <a:lnTo>
                      <a:pt x="398" y="623"/>
                    </a:lnTo>
                    <a:lnTo>
                      <a:pt x="396" y="630"/>
                    </a:lnTo>
                    <a:lnTo>
                      <a:pt x="395" y="633"/>
                    </a:lnTo>
                    <a:lnTo>
                      <a:pt x="395" y="638"/>
                    </a:lnTo>
                    <a:lnTo>
                      <a:pt x="396" y="641"/>
                    </a:lnTo>
                    <a:lnTo>
                      <a:pt x="397" y="644"/>
                    </a:lnTo>
                    <a:lnTo>
                      <a:pt x="395" y="644"/>
                    </a:lnTo>
                    <a:lnTo>
                      <a:pt x="394" y="649"/>
                    </a:lnTo>
                    <a:lnTo>
                      <a:pt x="392" y="651"/>
                    </a:lnTo>
                    <a:lnTo>
                      <a:pt x="390" y="654"/>
                    </a:lnTo>
                    <a:lnTo>
                      <a:pt x="386" y="656"/>
                    </a:lnTo>
                    <a:lnTo>
                      <a:pt x="384" y="665"/>
                    </a:lnTo>
                    <a:lnTo>
                      <a:pt x="382" y="674"/>
                    </a:lnTo>
                    <a:lnTo>
                      <a:pt x="382" y="683"/>
                    </a:lnTo>
                    <a:lnTo>
                      <a:pt x="384" y="692"/>
                    </a:lnTo>
                    <a:lnTo>
                      <a:pt x="388" y="701"/>
                    </a:lnTo>
                    <a:lnTo>
                      <a:pt x="392" y="712"/>
                    </a:lnTo>
                    <a:lnTo>
                      <a:pt x="395" y="723"/>
                    </a:lnTo>
                    <a:lnTo>
                      <a:pt x="408" y="727"/>
                    </a:lnTo>
                    <a:lnTo>
                      <a:pt x="410" y="733"/>
                    </a:lnTo>
                    <a:lnTo>
                      <a:pt x="424" y="730"/>
                    </a:lnTo>
                    <a:lnTo>
                      <a:pt x="436" y="726"/>
                    </a:lnTo>
                    <a:lnTo>
                      <a:pt x="449" y="727"/>
                    </a:lnTo>
                    <a:lnTo>
                      <a:pt x="450" y="724"/>
                    </a:lnTo>
                    <a:lnTo>
                      <a:pt x="450" y="722"/>
                    </a:lnTo>
                    <a:lnTo>
                      <a:pt x="453" y="720"/>
                    </a:lnTo>
                    <a:lnTo>
                      <a:pt x="456" y="718"/>
                    </a:lnTo>
                    <a:lnTo>
                      <a:pt x="459" y="714"/>
                    </a:lnTo>
                    <a:lnTo>
                      <a:pt x="460" y="711"/>
                    </a:lnTo>
                    <a:lnTo>
                      <a:pt x="462" y="704"/>
                    </a:lnTo>
                    <a:lnTo>
                      <a:pt x="464" y="699"/>
                    </a:lnTo>
                    <a:lnTo>
                      <a:pt x="466" y="693"/>
                    </a:lnTo>
                    <a:lnTo>
                      <a:pt x="472" y="690"/>
                    </a:lnTo>
                    <a:lnTo>
                      <a:pt x="480" y="688"/>
                    </a:lnTo>
                    <a:lnTo>
                      <a:pt x="489" y="686"/>
                    </a:lnTo>
                    <a:lnTo>
                      <a:pt x="498" y="686"/>
                    </a:lnTo>
                    <a:lnTo>
                      <a:pt x="501" y="686"/>
                    </a:lnTo>
                    <a:lnTo>
                      <a:pt x="504" y="686"/>
                    </a:lnTo>
                    <a:lnTo>
                      <a:pt x="508" y="685"/>
                    </a:lnTo>
                    <a:lnTo>
                      <a:pt x="509" y="690"/>
                    </a:lnTo>
                    <a:lnTo>
                      <a:pt x="504" y="698"/>
                    </a:lnTo>
                    <a:lnTo>
                      <a:pt x="499" y="704"/>
                    </a:lnTo>
                    <a:lnTo>
                      <a:pt x="497" y="713"/>
                    </a:lnTo>
                    <a:lnTo>
                      <a:pt x="496" y="719"/>
                    </a:lnTo>
                    <a:lnTo>
                      <a:pt x="494" y="724"/>
                    </a:lnTo>
                    <a:lnTo>
                      <a:pt x="490" y="730"/>
                    </a:lnTo>
                    <a:lnTo>
                      <a:pt x="492" y="730"/>
                    </a:lnTo>
                    <a:lnTo>
                      <a:pt x="486" y="734"/>
                    </a:lnTo>
                    <a:lnTo>
                      <a:pt x="484" y="740"/>
                    </a:lnTo>
                    <a:lnTo>
                      <a:pt x="483" y="748"/>
                    </a:lnTo>
                    <a:lnTo>
                      <a:pt x="479" y="756"/>
                    </a:lnTo>
                    <a:lnTo>
                      <a:pt x="478" y="758"/>
                    </a:lnTo>
                    <a:lnTo>
                      <a:pt x="476" y="761"/>
                    </a:lnTo>
                    <a:lnTo>
                      <a:pt x="475" y="763"/>
                    </a:lnTo>
                    <a:lnTo>
                      <a:pt x="476" y="763"/>
                    </a:lnTo>
                    <a:lnTo>
                      <a:pt x="477" y="762"/>
                    </a:lnTo>
                    <a:lnTo>
                      <a:pt x="478" y="763"/>
                    </a:lnTo>
                    <a:lnTo>
                      <a:pt x="479" y="765"/>
                    </a:lnTo>
                    <a:lnTo>
                      <a:pt x="479" y="767"/>
                    </a:lnTo>
                    <a:lnTo>
                      <a:pt x="497" y="763"/>
                    </a:lnTo>
                    <a:lnTo>
                      <a:pt x="515" y="762"/>
                    </a:lnTo>
                    <a:lnTo>
                      <a:pt x="520" y="762"/>
                    </a:lnTo>
                    <a:lnTo>
                      <a:pt x="524" y="763"/>
                    </a:lnTo>
                    <a:lnTo>
                      <a:pt x="529" y="765"/>
                    </a:lnTo>
                    <a:lnTo>
                      <a:pt x="533" y="771"/>
                    </a:lnTo>
                    <a:lnTo>
                      <a:pt x="537" y="772"/>
                    </a:lnTo>
                    <a:lnTo>
                      <a:pt x="541" y="774"/>
                    </a:lnTo>
                    <a:lnTo>
                      <a:pt x="534" y="795"/>
                    </a:lnTo>
                    <a:lnTo>
                      <a:pt x="533" y="806"/>
                    </a:lnTo>
                    <a:lnTo>
                      <a:pt x="530" y="817"/>
                    </a:lnTo>
                    <a:lnTo>
                      <a:pt x="530" y="821"/>
                    </a:lnTo>
                    <a:lnTo>
                      <a:pt x="527" y="826"/>
                    </a:lnTo>
                    <a:lnTo>
                      <a:pt x="529" y="832"/>
                    </a:lnTo>
                    <a:lnTo>
                      <a:pt x="530" y="832"/>
                    </a:lnTo>
                    <a:lnTo>
                      <a:pt x="533" y="839"/>
                    </a:lnTo>
                    <a:lnTo>
                      <a:pt x="537" y="845"/>
                    </a:lnTo>
                    <a:lnTo>
                      <a:pt x="542" y="851"/>
                    </a:lnTo>
                    <a:lnTo>
                      <a:pt x="544" y="851"/>
                    </a:lnTo>
                    <a:lnTo>
                      <a:pt x="546" y="859"/>
                    </a:lnTo>
                    <a:lnTo>
                      <a:pt x="547" y="858"/>
                    </a:lnTo>
                    <a:lnTo>
                      <a:pt x="548" y="856"/>
                    </a:lnTo>
                    <a:lnTo>
                      <a:pt x="548" y="855"/>
                    </a:lnTo>
                    <a:lnTo>
                      <a:pt x="550" y="856"/>
                    </a:lnTo>
                    <a:lnTo>
                      <a:pt x="553" y="859"/>
                    </a:lnTo>
                    <a:lnTo>
                      <a:pt x="554" y="860"/>
                    </a:lnTo>
                    <a:lnTo>
                      <a:pt x="556" y="861"/>
                    </a:lnTo>
                    <a:lnTo>
                      <a:pt x="559" y="860"/>
                    </a:lnTo>
                    <a:lnTo>
                      <a:pt x="568" y="854"/>
                    </a:lnTo>
                    <a:lnTo>
                      <a:pt x="577" y="849"/>
                    </a:lnTo>
                    <a:lnTo>
                      <a:pt x="586" y="851"/>
                    </a:lnTo>
                    <a:lnTo>
                      <a:pt x="595" y="855"/>
                    </a:lnTo>
                    <a:lnTo>
                      <a:pt x="602" y="862"/>
                    </a:lnTo>
                    <a:lnTo>
                      <a:pt x="607" y="866"/>
                    </a:lnTo>
                    <a:lnTo>
                      <a:pt x="609" y="872"/>
                    </a:lnTo>
                    <a:lnTo>
                      <a:pt x="608" y="863"/>
                    </a:lnTo>
                    <a:lnTo>
                      <a:pt x="612" y="861"/>
                    </a:lnTo>
                    <a:lnTo>
                      <a:pt x="615" y="858"/>
                    </a:lnTo>
                    <a:lnTo>
                      <a:pt x="617" y="854"/>
                    </a:lnTo>
                    <a:lnTo>
                      <a:pt x="619" y="851"/>
                    </a:lnTo>
                    <a:lnTo>
                      <a:pt x="621" y="851"/>
                    </a:lnTo>
                    <a:lnTo>
                      <a:pt x="624" y="851"/>
                    </a:lnTo>
                    <a:lnTo>
                      <a:pt x="625" y="848"/>
                    </a:lnTo>
                    <a:lnTo>
                      <a:pt x="625" y="844"/>
                    </a:lnTo>
                    <a:lnTo>
                      <a:pt x="625" y="840"/>
                    </a:lnTo>
                    <a:lnTo>
                      <a:pt x="626" y="837"/>
                    </a:lnTo>
                    <a:lnTo>
                      <a:pt x="628" y="835"/>
                    </a:lnTo>
                    <a:lnTo>
                      <a:pt x="632" y="831"/>
                    </a:lnTo>
                    <a:lnTo>
                      <a:pt x="637" y="828"/>
                    </a:lnTo>
                    <a:lnTo>
                      <a:pt x="640" y="833"/>
                    </a:lnTo>
                    <a:lnTo>
                      <a:pt x="643" y="826"/>
                    </a:lnTo>
                    <a:lnTo>
                      <a:pt x="645" y="826"/>
                    </a:lnTo>
                    <a:lnTo>
                      <a:pt x="649" y="826"/>
                    </a:lnTo>
                    <a:lnTo>
                      <a:pt x="652" y="826"/>
                    </a:lnTo>
                    <a:lnTo>
                      <a:pt x="655" y="825"/>
                    </a:lnTo>
                    <a:lnTo>
                      <a:pt x="673" y="812"/>
                    </a:lnTo>
                    <a:lnTo>
                      <a:pt x="675" y="810"/>
                    </a:lnTo>
                    <a:lnTo>
                      <a:pt x="676" y="810"/>
                    </a:lnTo>
                    <a:lnTo>
                      <a:pt x="678" y="810"/>
                    </a:lnTo>
                    <a:lnTo>
                      <a:pt x="680" y="812"/>
                    </a:lnTo>
                    <a:lnTo>
                      <a:pt x="680" y="814"/>
                    </a:lnTo>
                    <a:lnTo>
                      <a:pt x="680" y="816"/>
                    </a:lnTo>
                    <a:lnTo>
                      <a:pt x="677" y="818"/>
                    </a:lnTo>
                    <a:lnTo>
                      <a:pt x="673" y="821"/>
                    </a:lnTo>
                    <a:lnTo>
                      <a:pt x="669" y="824"/>
                    </a:lnTo>
                    <a:lnTo>
                      <a:pt x="671" y="827"/>
                    </a:lnTo>
                    <a:lnTo>
                      <a:pt x="673" y="829"/>
                    </a:lnTo>
                    <a:lnTo>
                      <a:pt x="674" y="833"/>
                    </a:lnTo>
                    <a:lnTo>
                      <a:pt x="677" y="830"/>
                    </a:lnTo>
                    <a:lnTo>
                      <a:pt x="681" y="828"/>
                    </a:lnTo>
                    <a:lnTo>
                      <a:pt x="686" y="827"/>
                    </a:lnTo>
                    <a:lnTo>
                      <a:pt x="690" y="825"/>
                    </a:lnTo>
                    <a:lnTo>
                      <a:pt x="694" y="824"/>
                    </a:lnTo>
                    <a:lnTo>
                      <a:pt x="697" y="823"/>
                    </a:lnTo>
                    <a:lnTo>
                      <a:pt x="700" y="823"/>
                    </a:lnTo>
                    <a:lnTo>
                      <a:pt x="702" y="824"/>
                    </a:lnTo>
                    <a:lnTo>
                      <a:pt x="706" y="824"/>
                    </a:lnTo>
                    <a:lnTo>
                      <a:pt x="709" y="825"/>
                    </a:lnTo>
                    <a:lnTo>
                      <a:pt x="711" y="826"/>
                    </a:lnTo>
                    <a:lnTo>
                      <a:pt x="713" y="828"/>
                    </a:lnTo>
                    <a:lnTo>
                      <a:pt x="714" y="830"/>
                    </a:lnTo>
                    <a:lnTo>
                      <a:pt x="715" y="833"/>
                    </a:lnTo>
                    <a:lnTo>
                      <a:pt x="714" y="837"/>
                    </a:lnTo>
                    <a:lnTo>
                      <a:pt x="725" y="836"/>
                    </a:lnTo>
                    <a:lnTo>
                      <a:pt x="736" y="836"/>
                    </a:lnTo>
                    <a:lnTo>
                      <a:pt x="744" y="840"/>
                    </a:lnTo>
                    <a:lnTo>
                      <a:pt x="753" y="843"/>
                    </a:lnTo>
                    <a:lnTo>
                      <a:pt x="757" y="840"/>
                    </a:lnTo>
                    <a:lnTo>
                      <a:pt x="761" y="838"/>
                    </a:lnTo>
                    <a:lnTo>
                      <a:pt x="767" y="836"/>
                    </a:lnTo>
                    <a:lnTo>
                      <a:pt x="778" y="833"/>
                    </a:lnTo>
                    <a:lnTo>
                      <a:pt x="790" y="833"/>
                    </a:lnTo>
                    <a:lnTo>
                      <a:pt x="783" y="838"/>
                    </a:lnTo>
                    <a:lnTo>
                      <a:pt x="782" y="837"/>
                    </a:lnTo>
                    <a:lnTo>
                      <a:pt x="780" y="837"/>
                    </a:lnTo>
                    <a:lnTo>
                      <a:pt x="779" y="836"/>
                    </a:lnTo>
                    <a:lnTo>
                      <a:pt x="783" y="844"/>
                    </a:lnTo>
                    <a:lnTo>
                      <a:pt x="789" y="844"/>
                    </a:lnTo>
                    <a:lnTo>
                      <a:pt x="794" y="845"/>
                    </a:lnTo>
                    <a:lnTo>
                      <a:pt x="798" y="849"/>
                    </a:lnTo>
                    <a:lnTo>
                      <a:pt x="803" y="851"/>
                    </a:lnTo>
                    <a:lnTo>
                      <a:pt x="801" y="855"/>
                    </a:lnTo>
                    <a:lnTo>
                      <a:pt x="798" y="860"/>
                    </a:lnTo>
                    <a:lnTo>
                      <a:pt x="801" y="860"/>
                    </a:lnTo>
                    <a:lnTo>
                      <a:pt x="802" y="859"/>
                    </a:lnTo>
                    <a:lnTo>
                      <a:pt x="807" y="862"/>
                    </a:lnTo>
                    <a:lnTo>
                      <a:pt x="813" y="865"/>
                    </a:lnTo>
                    <a:lnTo>
                      <a:pt x="817" y="867"/>
                    </a:lnTo>
                    <a:lnTo>
                      <a:pt x="821" y="871"/>
                    </a:lnTo>
                    <a:lnTo>
                      <a:pt x="825" y="874"/>
                    </a:lnTo>
                    <a:lnTo>
                      <a:pt x="827" y="877"/>
                    </a:lnTo>
                    <a:lnTo>
                      <a:pt x="830" y="882"/>
                    </a:lnTo>
                    <a:lnTo>
                      <a:pt x="828" y="887"/>
                    </a:lnTo>
                    <a:lnTo>
                      <a:pt x="829" y="887"/>
                    </a:lnTo>
                    <a:lnTo>
                      <a:pt x="831" y="886"/>
                    </a:lnTo>
                    <a:lnTo>
                      <a:pt x="834" y="888"/>
                    </a:lnTo>
                    <a:lnTo>
                      <a:pt x="838" y="890"/>
                    </a:lnTo>
                    <a:lnTo>
                      <a:pt x="840" y="894"/>
                    </a:lnTo>
                    <a:lnTo>
                      <a:pt x="843" y="896"/>
                    </a:lnTo>
                    <a:lnTo>
                      <a:pt x="845" y="899"/>
                    </a:lnTo>
                    <a:lnTo>
                      <a:pt x="862" y="900"/>
                    </a:lnTo>
                    <a:lnTo>
                      <a:pt x="879" y="899"/>
                    </a:lnTo>
                    <a:lnTo>
                      <a:pt x="880" y="901"/>
                    </a:lnTo>
                    <a:lnTo>
                      <a:pt x="881" y="902"/>
                    </a:lnTo>
                    <a:lnTo>
                      <a:pt x="883" y="901"/>
                    </a:lnTo>
                    <a:lnTo>
                      <a:pt x="892" y="906"/>
                    </a:lnTo>
                    <a:lnTo>
                      <a:pt x="900" y="911"/>
                    </a:lnTo>
                    <a:lnTo>
                      <a:pt x="909" y="918"/>
                    </a:lnTo>
                    <a:lnTo>
                      <a:pt x="909" y="919"/>
                    </a:lnTo>
                    <a:lnTo>
                      <a:pt x="909" y="921"/>
                    </a:lnTo>
                    <a:lnTo>
                      <a:pt x="909" y="923"/>
                    </a:lnTo>
                    <a:lnTo>
                      <a:pt x="910" y="922"/>
                    </a:lnTo>
                    <a:lnTo>
                      <a:pt x="911" y="921"/>
                    </a:lnTo>
                    <a:lnTo>
                      <a:pt x="912" y="920"/>
                    </a:lnTo>
                    <a:lnTo>
                      <a:pt x="918" y="935"/>
                    </a:lnTo>
                    <a:lnTo>
                      <a:pt x="921" y="950"/>
                    </a:lnTo>
                    <a:lnTo>
                      <a:pt x="923" y="950"/>
                    </a:lnTo>
                    <a:lnTo>
                      <a:pt x="924" y="949"/>
                    </a:lnTo>
                    <a:lnTo>
                      <a:pt x="925" y="955"/>
                    </a:lnTo>
                    <a:lnTo>
                      <a:pt x="931" y="957"/>
                    </a:lnTo>
                    <a:lnTo>
                      <a:pt x="928" y="964"/>
                    </a:lnTo>
                    <a:lnTo>
                      <a:pt x="927" y="970"/>
                    </a:lnTo>
                    <a:lnTo>
                      <a:pt x="926" y="971"/>
                    </a:lnTo>
                    <a:lnTo>
                      <a:pt x="924" y="972"/>
                    </a:lnTo>
                    <a:lnTo>
                      <a:pt x="926" y="972"/>
                    </a:lnTo>
                    <a:lnTo>
                      <a:pt x="927" y="972"/>
                    </a:lnTo>
                    <a:lnTo>
                      <a:pt x="926" y="975"/>
                    </a:lnTo>
                    <a:lnTo>
                      <a:pt x="926" y="977"/>
                    </a:lnTo>
                    <a:lnTo>
                      <a:pt x="934" y="976"/>
                    </a:lnTo>
                    <a:lnTo>
                      <a:pt x="936" y="982"/>
                    </a:lnTo>
                    <a:lnTo>
                      <a:pt x="940" y="982"/>
                    </a:lnTo>
                    <a:lnTo>
                      <a:pt x="945" y="983"/>
                    </a:lnTo>
                    <a:lnTo>
                      <a:pt x="949" y="984"/>
                    </a:lnTo>
                    <a:lnTo>
                      <a:pt x="944" y="995"/>
                    </a:lnTo>
                    <a:lnTo>
                      <a:pt x="937" y="1005"/>
                    </a:lnTo>
                    <a:lnTo>
                      <a:pt x="940" y="1004"/>
                    </a:lnTo>
                    <a:lnTo>
                      <a:pt x="944" y="1003"/>
                    </a:lnTo>
                    <a:lnTo>
                      <a:pt x="946" y="1001"/>
                    </a:lnTo>
                    <a:lnTo>
                      <a:pt x="948" y="997"/>
                    </a:lnTo>
                    <a:lnTo>
                      <a:pt x="949" y="995"/>
                    </a:lnTo>
                    <a:lnTo>
                      <a:pt x="950" y="993"/>
                    </a:lnTo>
                    <a:lnTo>
                      <a:pt x="952" y="991"/>
                    </a:lnTo>
                    <a:lnTo>
                      <a:pt x="957" y="989"/>
                    </a:lnTo>
                    <a:lnTo>
                      <a:pt x="961" y="988"/>
                    </a:lnTo>
                    <a:lnTo>
                      <a:pt x="985" y="1000"/>
                    </a:lnTo>
                    <a:lnTo>
                      <a:pt x="989" y="1001"/>
                    </a:lnTo>
                    <a:lnTo>
                      <a:pt x="991" y="1002"/>
                    </a:lnTo>
                    <a:lnTo>
                      <a:pt x="993" y="1004"/>
                    </a:lnTo>
                    <a:lnTo>
                      <a:pt x="995" y="1006"/>
                    </a:lnTo>
                    <a:lnTo>
                      <a:pt x="996" y="1010"/>
                    </a:lnTo>
                    <a:lnTo>
                      <a:pt x="997" y="1014"/>
                    </a:lnTo>
                    <a:lnTo>
                      <a:pt x="1003" y="1014"/>
                    </a:lnTo>
                    <a:lnTo>
                      <a:pt x="1007" y="1014"/>
                    </a:lnTo>
                    <a:lnTo>
                      <a:pt x="1013" y="1014"/>
                    </a:lnTo>
                    <a:lnTo>
                      <a:pt x="1016" y="1015"/>
                    </a:lnTo>
                    <a:lnTo>
                      <a:pt x="1019" y="1016"/>
                    </a:lnTo>
                    <a:lnTo>
                      <a:pt x="1021" y="1017"/>
                    </a:lnTo>
                    <a:lnTo>
                      <a:pt x="1025" y="1018"/>
                    </a:lnTo>
                    <a:lnTo>
                      <a:pt x="1028" y="1018"/>
                    </a:lnTo>
                    <a:lnTo>
                      <a:pt x="1032" y="1020"/>
                    </a:lnTo>
                    <a:lnTo>
                      <a:pt x="1038" y="1019"/>
                    </a:lnTo>
                    <a:lnTo>
                      <a:pt x="1043" y="1019"/>
                    </a:lnTo>
                    <a:lnTo>
                      <a:pt x="1049" y="1019"/>
                    </a:lnTo>
                    <a:lnTo>
                      <a:pt x="1057" y="1024"/>
                    </a:lnTo>
                    <a:lnTo>
                      <a:pt x="1066" y="1030"/>
                    </a:lnTo>
                    <a:lnTo>
                      <a:pt x="1074" y="1037"/>
                    </a:lnTo>
                    <a:lnTo>
                      <a:pt x="1077" y="1041"/>
                    </a:lnTo>
                    <a:lnTo>
                      <a:pt x="1080" y="1045"/>
                    </a:lnTo>
                    <a:lnTo>
                      <a:pt x="1085" y="1047"/>
                    </a:lnTo>
                    <a:lnTo>
                      <a:pt x="1089" y="1049"/>
                    </a:lnTo>
                    <a:lnTo>
                      <a:pt x="1103" y="1050"/>
                    </a:lnTo>
                    <a:lnTo>
                      <a:pt x="1108" y="1058"/>
                    </a:lnTo>
                    <a:lnTo>
                      <a:pt x="1111" y="1066"/>
                    </a:lnTo>
                    <a:lnTo>
                      <a:pt x="1112" y="1076"/>
                    </a:lnTo>
                    <a:lnTo>
                      <a:pt x="1113" y="1087"/>
                    </a:lnTo>
                    <a:lnTo>
                      <a:pt x="1111" y="1099"/>
                    </a:lnTo>
                    <a:lnTo>
                      <a:pt x="1105" y="1109"/>
                    </a:lnTo>
                    <a:lnTo>
                      <a:pt x="1097" y="1121"/>
                    </a:lnTo>
                    <a:lnTo>
                      <a:pt x="1087" y="1132"/>
                    </a:lnTo>
                    <a:lnTo>
                      <a:pt x="1083" y="1141"/>
                    </a:lnTo>
                    <a:lnTo>
                      <a:pt x="1078" y="1151"/>
                    </a:lnTo>
                    <a:lnTo>
                      <a:pt x="1072" y="1158"/>
                    </a:lnTo>
                    <a:lnTo>
                      <a:pt x="1071" y="1157"/>
                    </a:lnTo>
                    <a:lnTo>
                      <a:pt x="1069" y="1155"/>
                    </a:lnTo>
                    <a:lnTo>
                      <a:pt x="1068" y="1154"/>
                    </a:lnTo>
                    <a:lnTo>
                      <a:pt x="1067" y="1172"/>
                    </a:lnTo>
                    <a:lnTo>
                      <a:pt x="1067" y="1192"/>
                    </a:lnTo>
                    <a:lnTo>
                      <a:pt x="1068" y="1203"/>
                    </a:lnTo>
                    <a:lnTo>
                      <a:pt x="1067" y="1214"/>
                    </a:lnTo>
                    <a:lnTo>
                      <a:pt x="1066" y="1221"/>
                    </a:lnTo>
                    <a:lnTo>
                      <a:pt x="1064" y="1227"/>
                    </a:lnTo>
                    <a:lnTo>
                      <a:pt x="1062" y="1234"/>
                    </a:lnTo>
                    <a:lnTo>
                      <a:pt x="1062" y="1238"/>
                    </a:lnTo>
                    <a:lnTo>
                      <a:pt x="1062" y="1244"/>
                    </a:lnTo>
                    <a:lnTo>
                      <a:pt x="1063" y="1248"/>
                    </a:lnTo>
                    <a:lnTo>
                      <a:pt x="1057" y="1253"/>
                    </a:lnTo>
                    <a:lnTo>
                      <a:pt x="1057" y="1256"/>
                    </a:lnTo>
                    <a:lnTo>
                      <a:pt x="1056" y="1259"/>
                    </a:lnTo>
                    <a:lnTo>
                      <a:pt x="1055" y="1261"/>
                    </a:lnTo>
                    <a:lnTo>
                      <a:pt x="1054" y="1263"/>
                    </a:lnTo>
                    <a:lnTo>
                      <a:pt x="1052" y="1265"/>
                    </a:lnTo>
                    <a:lnTo>
                      <a:pt x="1050" y="1273"/>
                    </a:lnTo>
                    <a:lnTo>
                      <a:pt x="1049" y="1281"/>
                    </a:lnTo>
                    <a:lnTo>
                      <a:pt x="1040" y="1287"/>
                    </a:lnTo>
                    <a:lnTo>
                      <a:pt x="1040" y="1289"/>
                    </a:lnTo>
                    <a:lnTo>
                      <a:pt x="1040" y="1292"/>
                    </a:lnTo>
                    <a:lnTo>
                      <a:pt x="1040" y="1293"/>
                    </a:lnTo>
                    <a:lnTo>
                      <a:pt x="1016" y="1294"/>
                    </a:lnTo>
                    <a:lnTo>
                      <a:pt x="1015" y="1295"/>
                    </a:lnTo>
                    <a:lnTo>
                      <a:pt x="1014" y="1296"/>
                    </a:lnTo>
                    <a:lnTo>
                      <a:pt x="1009" y="1295"/>
                    </a:lnTo>
                    <a:lnTo>
                      <a:pt x="1010" y="1297"/>
                    </a:lnTo>
                    <a:lnTo>
                      <a:pt x="1010" y="1299"/>
                    </a:lnTo>
                    <a:lnTo>
                      <a:pt x="1008" y="1299"/>
                    </a:lnTo>
                    <a:lnTo>
                      <a:pt x="1005" y="1299"/>
                    </a:lnTo>
                    <a:lnTo>
                      <a:pt x="1002" y="1304"/>
                    </a:lnTo>
                    <a:lnTo>
                      <a:pt x="1002" y="1305"/>
                    </a:lnTo>
                    <a:lnTo>
                      <a:pt x="1003" y="1307"/>
                    </a:lnTo>
                    <a:lnTo>
                      <a:pt x="999" y="1306"/>
                    </a:lnTo>
                    <a:lnTo>
                      <a:pt x="995" y="1305"/>
                    </a:lnTo>
                    <a:lnTo>
                      <a:pt x="984" y="1312"/>
                    </a:lnTo>
                    <a:lnTo>
                      <a:pt x="972" y="1320"/>
                    </a:lnTo>
                    <a:lnTo>
                      <a:pt x="972" y="1322"/>
                    </a:lnTo>
                    <a:lnTo>
                      <a:pt x="972" y="1324"/>
                    </a:lnTo>
                    <a:lnTo>
                      <a:pt x="972" y="1326"/>
                    </a:lnTo>
                    <a:lnTo>
                      <a:pt x="969" y="1326"/>
                    </a:lnTo>
                    <a:lnTo>
                      <a:pt x="967" y="1327"/>
                    </a:lnTo>
                    <a:lnTo>
                      <a:pt x="967" y="1334"/>
                    </a:lnTo>
                    <a:lnTo>
                      <a:pt x="967" y="1343"/>
                    </a:lnTo>
                    <a:lnTo>
                      <a:pt x="969" y="1353"/>
                    </a:lnTo>
                    <a:lnTo>
                      <a:pt x="970" y="1363"/>
                    </a:lnTo>
                    <a:lnTo>
                      <a:pt x="968" y="1371"/>
                    </a:lnTo>
                    <a:lnTo>
                      <a:pt x="961" y="1377"/>
                    </a:lnTo>
                    <a:lnTo>
                      <a:pt x="958" y="1385"/>
                    </a:lnTo>
                    <a:lnTo>
                      <a:pt x="955" y="1393"/>
                    </a:lnTo>
                    <a:lnTo>
                      <a:pt x="952" y="1402"/>
                    </a:lnTo>
                    <a:lnTo>
                      <a:pt x="948" y="1410"/>
                    </a:lnTo>
                    <a:lnTo>
                      <a:pt x="947" y="1408"/>
                    </a:lnTo>
                    <a:lnTo>
                      <a:pt x="947" y="1405"/>
                    </a:lnTo>
                    <a:lnTo>
                      <a:pt x="947" y="1403"/>
                    </a:lnTo>
                    <a:lnTo>
                      <a:pt x="948" y="1403"/>
                    </a:lnTo>
                    <a:lnTo>
                      <a:pt x="949" y="1402"/>
                    </a:lnTo>
                    <a:lnTo>
                      <a:pt x="951" y="1401"/>
                    </a:lnTo>
                    <a:lnTo>
                      <a:pt x="951" y="1393"/>
                    </a:lnTo>
                    <a:lnTo>
                      <a:pt x="944" y="1397"/>
                    </a:lnTo>
                    <a:lnTo>
                      <a:pt x="944" y="1400"/>
                    </a:lnTo>
                    <a:lnTo>
                      <a:pt x="943" y="1403"/>
                    </a:lnTo>
                    <a:lnTo>
                      <a:pt x="942" y="1405"/>
                    </a:lnTo>
                    <a:lnTo>
                      <a:pt x="939" y="1409"/>
                    </a:lnTo>
                    <a:lnTo>
                      <a:pt x="937" y="1411"/>
                    </a:lnTo>
                    <a:lnTo>
                      <a:pt x="938" y="1413"/>
                    </a:lnTo>
                    <a:lnTo>
                      <a:pt x="939" y="1414"/>
                    </a:lnTo>
                    <a:lnTo>
                      <a:pt x="940" y="1415"/>
                    </a:lnTo>
                    <a:lnTo>
                      <a:pt x="939" y="1420"/>
                    </a:lnTo>
                    <a:lnTo>
                      <a:pt x="937" y="1423"/>
                    </a:lnTo>
                    <a:lnTo>
                      <a:pt x="936" y="1427"/>
                    </a:lnTo>
                    <a:lnTo>
                      <a:pt x="935" y="1432"/>
                    </a:lnTo>
                    <a:lnTo>
                      <a:pt x="934" y="1435"/>
                    </a:lnTo>
                    <a:lnTo>
                      <a:pt x="932" y="1437"/>
                    </a:lnTo>
                    <a:lnTo>
                      <a:pt x="930" y="1438"/>
                    </a:lnTo>
                    <a:lnTo>
                      <a:pt x="927" y="1440"/>
                    </a:lnTo>
                    <a:lnTo>
                      <a:pt x="927" y="1445"/>
                    </a:lnTo>
                    <a:lnTo>
                      <a:pt x="925" y="1449"/>
                    </a:lnTo>
                    <a:lnTo>
                      <a:pt x="923" y="1452"/>
                    </a:lnTo>
                    <a:lnTo>
                      <a:pt x="920" y="1455"/>
                    </a:lnTo>
                    <a:lnTo>
                      <a:pt x="915" y="1457"/>
                    </a:lnTo>
                    <a:lnTo>
                      <a:pt x="911" y="1457"/>
                    </a:lnTo>
                    <a:lnTo>
                      <a:pt x="907" y="1457"/>
                    </a:lnTo>
                    <a:lnTo>
                      <a:pt x="902" y="1457"/>
                    </a:lnTo>
                    <a:lnTo>
                      <a:pt x="899" y="1457"/>
                    </a:lnTo>
                    <a:lnTo>
                      <a:pt x="895" y="1456"/>
                    </a:lnTo>
                    <a:lnTo>
                      <a:pt x="891" y="1453"/>
                    </a:lnTo>
                    <a:lnTo>
                      <a:pt x="888" y="1452"/>
                    </a:lnTo>
                    <a:lnTo>
                      <a:pt x="884" y="1451"/>
                    </a:lnTo>
                    <a:lnTo>
                      <a:pt x="879" y="1450"/>
                    </a:lnTo>
                    <a:lnTo>
                      <a:pt x="876" y="1448"/>
                    </a:lnTo>
                    <a:lnTo>
                      <a:pt x="873" y="1445"/>
                    </a:lnTo>
                    <a:lnTo>
                      <a:pt x="873" y="1447"/>
                    </a:lnTo>
                    <a:lnTo>
                      <a:pt x="872" y="1449"/>
                    </a:lnTo>
                    <a:lnTo>
                      <a:pt x="872" y="1451"/>
                    </a:lnTo>
                    <a:lnTo>
                      <a:pt x="881" y="1457"/>
                    </a:lnTo>
                    <a:lnTo>
                      <a:pt x="891" y="1463"/>
                    </a:lnTo>
                    <a:lnTo>
                      <a:pt x="890" y="1468"/>
                    </a:lnTo>
                    <a:lnTo>
                      <a:pt x="889" y="1472"/>
                    </a:lnTo>
                    <a:lnTo>
                      <a:pt x="892" y="1474"/>
                    </a:lnTo>
                    <a:lnTo>
                      <a:pt x="895" y="1476"/>
                    </a:lnTo>
                    <a:lnTo>
                      <a:pt x="898" y="1478"/>
                    </a:lnTo>
                    <a:lnTo>
                      <a:pt x="901" y="1484"/>
                    </a:lnTo>
                    <a:lnTo>
                      <a:pt x="898" y="1490"/>
                    </a:lnTo>
                    <a:lnTo>
                      <a:pt x="896" y="1495"/>
                    </a:lnTo>
                    <a:lnTo>
                      <a:pt x="895" y="1502"/>
                    </a:lnTo>
                    <a:lnTo>
                      <a:pt x="879" y="1508"/>
                    </a:lnTo>
                    <a:lnTo>
                      <a:pt x="866" y="1511"/>
                    </a:lnTo>
                    <a:lnTo>
                      <a:pt x="807" y="1464"/>
                    </a:lnTo>
                    <a:lnTo>
                      <a:pt x="742" y="1403"/>
                    </a:lnTo>
                    <a:lnTo>
                      <a:pt x="707" y="1367"/>
                    </a:lnTo>
                    <a:lnTo>
                      <a:pt x="709" y="1342"/>
                    </a:lnTo>
                    <a:lnTo>
                      <a:pt x="707" y="1310"/>
                    </a:lnTo>
                    <a:lnTo>
                      <a:pt x="704" y="1296"/>
                    </a:lnTo>
                    <a:lnTo>
                      <a:pt x="706" y="1282"/>
                    </a:lnTo>
                    <a:lnTo>
                      <a:pt x="706" y="1266"/>
                    </a:lnTo>
                    <a:lnTo>
                      <a:pt x="702" y="1248"/>
                    </a:lnTo>
                    <a:lnTo>
                      <a:pt x="697" y="1229"/>
                    </a:lnTo>
                    <a:lnTo>
                      <a:pt x="694" y="1228"/>
                    </a:lnTo>
                    <a:lnTo>
                      <a:pt x="691" y="1226"/>
                    </a:lnTo>
                    <a:lnTo>
                      <a:pt x="688" y="1224"/>
                    </a:lnTo>
                    <a:lnTo>
                      <a:pt x="686" y="1222"/>
                    </a:lnTo>
                    <a:lnTo>
                      <a:pt x="684" y="1218"/>
                    </a:lnTo>
                    <a:lnTo>
                      <a:pt x="674" y="1211"/>
                    </a:lnTo>
                    <a:lnTo>
                      <a:pt x="663" y="1205"/>
                    </a:lnTo>
                    <a:lnTo>
                      <a:pt x="651" y="1200"/>
                    </a:lnTo>
                    <a:lnTo>
                      <a:pt x="641" y="1192"/>
                    </a:lnTo>
                    <a:lnTo>
                      <a:pt x="633" y="1187"/>
                    </a:lnTo>
                    <a:lnTo>
                      <a:pt x="627" y="1180"/>
                    </a:lnTo>
                    <a:lnTo>
                      <a:pt x="622" y="1172"/>
                    </a:lnTo>
                    <a:lnTo>
                      <a:pt x="620" y="1163"/>
                    </a:lnTo>
                    <a:lnTo>
                      <a:pt x="595" y="1120"/>
                    </a:lnTo>
                    <a:lnTo>
                      <a:pt x="589" y="1106"/>
                    </a:lnTo>
                    <a:lnTo>
                      <a:pt x="581" y="1092"/>
                    </a:lnTo>
                    <a:lnTo>
                      <a:pt x="575" y="1082"/>
                    </a:lnTo>
                    <a:lnTo>
                      <a:pt x="569" y="1073"/>
                    </a:lnTo>
                    <a:lnTo>
                      <a:pt x="566" y="1070"/>
                    </a:lnTo>
                    <a:lnTo>
                      <a:pt x="560" y="1066"/>
                    </a:lnTo>
                    <a:lnTo>
                      <a:pt x="556" y="1064"/>
                    </a:lnTo>
                    <a:lnTo>
                      <a:pt x="557" y="1062"/>
                    </a:lnTo>
                    <a:lnTo>
                      <a:pt x="557" y="1059"/>
                    </a:lnTo>
                    <a:lnTo>
                      <a:pt x="557" y="1055"/>
                    </a:lnTo>
                    <a:lnTo>
                      <a:pt x="556" y="1053"/>
                    </a:lnTo>
                    <a:lnTo>
                      <a:pt x="555" y="1051"/>
                    </a:lnTo>
                    <a:lnTo>
                      <a:pt x="555" y="1050"/>
                    </a:lnTo>
                    <a:lnTo>
                      <a:pt x="555" y="1049"/>
                    </a:lnTo>
                    <a:lnTo>
                      <a:pt x="554" y="1047"/>
                    </a:lnTo>
                    <a:lnTo>
                      <a:pt x="553" y="1046"/>
                    </a:lnTo>
                    <a:lnTo>
                      <a:pt x="553" y="1043"/>
                    </a:lnTo>
                    <a:lnTo>
                      <a:pt x="551" y="1042"/>
                    </a:lnTo>
                    <a:lnTo>
                      <a:pt x="554" y="1037"/>
                    </a:lnTo>
                    <a:lnTo>
                      <a:pt x="557" y="1034"/>
                    </a:lnTo>
                    <a:lnTo>
                      <a:pt x="561" y="1029"/>
                    </a:lnTo>
                    <a:lnTo>
                      <a:pt x="566" y="1027"/>
                    </a:lnTo>
                    <a:lnTo>
                      <a:pt x="568" y="1023"/>
                    </a:lnTo>
                    <a:lnTo>
                      <a:pt x="569" y="1019"/>
                    </a:lnTo>
                    <a:lnTo>
                      <a:pt x="568" y="1019"/>
                    </a:lnTo>
                    <a:lnTo>
                      <a:pt x="567" y="1020"/>
                    </a:lnTo>
                    <a:lnTo>
                      <a:pt x="566" y="1020"/>
                    </a:lnTo>
                    <a:lnTo>
                      <a:pt x="565" y="1018"/>
                    </a:lnTo>
                    <a:lnTo>
                      <a:pt x="566" y="1017"/>
                    </a:lnTo>
                    <a:lnTo>
                      <a:pt x="562" y="1016"/>
                    </a:lnTo>
                    <a:lnTo>
                      <a:pt x="560" y="1015"/>
                    </a:lnTo>
                    <a:lnTo>
                      <a:pt x="558" y="1013"/>
                    </a:lnTo>
                    <a:lnTo>
                      <a:pt x="556" y="1012"/>
                    </a:lnTo>
                    <a:lnTo>
                      <a:pt x="557" y="1002"/>
                    </a:lnTo>
                    <a:lnTo>
                      <a:pt x="556" y="993"/>
                    </a:lnTo>
                    <a:lnTo>
                      <a:pt x="560" y="991"/>
                    </a:lnTo>
                    <a:lnTo>
                      <a:pt x="562" y="987"/>
                    </a:lnTo>
                    <a:lnTo>
                      <a:pt x="565" y="982"/>
                    </a:lnTo>
                    <a:lnTo>
                      <a:pt x="566" y="977"/>
                    </a:lnTo>
                    <a:lnTo>
                      <a:pt x="566" y="973"/>
                    </a:lnTo>
                    <a:lnTo>
                      <a:pt x="567" y="971"/>
                    </a:lnTo>
                    <a:lnTo>
                      <a:pt x="568" y="969"/>
                    </a:lnTo>
                    <a:lnTo>
                      <a:pt x="570" y="968"/>
                    </a:lnTo>
                    <a:lnTo>
                      <a:pt x="572" y="967"/>
                    </a:lnTo>
                    <a:lnTo>
                      <a:pt x="575" y="966"/>
                    </a:lnTo>
                    <a:lnTo>
                      <a:pt x="578" y="964"/>
                    </a:lnTo>
                    <a:lnTo>
                      <a:pt x="580" y="962"/>
                    </a:lnTo>
                    <a:lnTo>
                      <a:pt x="581" y="960"/>
                    </a:lnTo>
                    <a:lnTo>
                      <a:pt x="581" y="959"/>
                    </a:lnTo>
                    <a:lnTo>
                      <a:pt x="579" y="958"/>
                    </a:lnTo>
                    <a:lnTo>
                      <a:pt x="579" y="957"/>
                    </a:lnTo>
                    <a:lnTo>
                      <a:pt x="584" y="955"/>
                    </a:lnTo>
                    <a:lnTo>
                      <a:pt x="582" y="949"/>
                    </a:lnTo>
                    <a:lnTo>
                      <a:pt x="589" y="946"/>
                    </a:lnTo>
                    <a:lnTo>
                      <a:pt x="594" y="943"/>
                    </a:lnTo>
                    <a:lnTo>
                      <a:pt x="597" y="937"/>
                    </a:lnTo>
                    <a:lnTo>
                      <a:pt x="601" y="932"/>
                    </a:lnTo>
                    <a:lnTo>
                      <a:pt x="601" y="917"/>
                    </a:lnTo>
                    <a:lnTo>
                      <a:pt x="601" y="901"/>
                    </a:lnTo>
                    <a:lnTo>
                      <a:pt x="601" y="896"/>
                    </a:lnTo>
                    <a:lnTo>
                      <a:pt x="602" y="891"/>
                    </a:lnTo>
                    <a:lnTo>
                      <a:pt x="595" y="882"/>
                    </a:lnTo>
                    <a:lnTo>
                      <a:pt x="593" y="878"/>
                    </a:lnTo>
                    <a:lnTo>
                      <a:pt x="591" y="875"/>
                    </a:lnTo>
                    <a:lnTo>
                      <a:pt x="591" y="871"/>
                    </a:lnTo>
                    <a:lnTo>
                      <a:pt x="592" y="867"/>
                    </a:lnTo>
                    <a:lnTo>
                      <a:pt x="589" y="864"/>
                    </a:lnTo>
                    <a:lnTo>
                      <a:pt x="586" y="862"/>
                    </a:lnTo>
                    <a:lnTo>
                      <a:pt x="584" y="859"/>
                    </a:lnTo>
                    <a:lnTo>
                      <a:pt x="581" y="856"/>
                    </a:lnTo>
                    <a:lnTo>
                      <a:pt x="578" y="859"/>
                    </a:lnTo>
                    <a:lnTo>
                      <a:pt x="574" y="861"/>
                    </a:lnTo>
                    <a:lnTo>
                      <a:pt x="571" y="864"/>
                    </a:lnTo>
                    <a:lnTo>
                      <a:pt x="569" y="866"/>
                    </a:lnTo>
                    <a:lnTo>
                      <a:pt x="566" y="868"/>
                    </a:lnTo>
                    <a:lnTo>
                      <a:pt x="571" y="878"/>
                    </a:lnTo>
                    <a:lnTo>
                      <a:pt x="566" y="880"/>
                    </a:lnTo>
                    <a:lnTo>
                      <a:pt x="560" y="882"/>
                    </a:lnTo>
                    <a:lnTo>
                      <a:pt x="556" y="875"/>
                    </a:lnTo>
                    <a:lnTo>
                      <a:pt x="554" y="875"/>
                    </a:lnTo>
                    <a:lnTo>
                      <a:pt x="551" y="873"/>
                    </a:lnTo>
                    <a:lnTo>
                      <a:pt x="550" y="872"/>
                    </a:lnTo>
                    <a:lnTo>
                      <a:pt x="548" y="870"/>
                    </a:lnTo>
                    <a:lnTo>
                      <a:pt x="547" y="868"/>
                    </a:lnTo>
                    <a:lnTo>
                      <a:pt x="541" y="867"/>
                    </a:lnTo>
                    <a:lnTo>
                      <a:pt x="534" y="867"/>
                    </a:lnTo>
                    <a:lnTo>
                      <a:pt x="535" y="866"/>
                    </a:lnTo>
                    <a:lnTo>
                      <a:pt x="526" y="864"/>
                    </a:lnTo>
                    <a:lnTo>
                      <a:pt x="529" y="856"/>
                    </a:lnTo>
                    <a:lnTo>
                      <a:pt x="523" y="853"/>
                    </a:lnTo>
                    <a:lnTo>
                      <a:pt x="518" y="850"/>
                    </a:lnTo>
                    <a:lnTo>
                      <a:pt x="513" y="845"/>
                    </a:lnTo>
                    <a:lnTo>
                      <a:pt x="513" y="847"/>
                    </a:lnTo>
                    <a:lnTo>
                      <a:pt x="513" y="849"/>
                    </a:lnTo>
                    <a:lnTo>
                      <a:pt x="510" y="848"/>
                    </a:lnTo>
                    <a:lnTo>
                      <a:pt x="508" y="847"/>
                    </a:lnTo>
                    <a:lnTo>
                      <a:pt x="506" y="845"/>
                    </a:lnTo>
                    <a:lnTo>
                      <a:pt x="503" y="843"/>
                    </a:lnTo>
                    <a:lnTo>
                      <a:pt x="501" y="841"/>
                    </a:lnTo>
                    <a:lnTo>
                      <a:pt x="504" y="835"/>
                    </a:lnTo>
                    <a:lnTo>
                      <a:pt x="503" y="829"/>
                    </a:lnTo>
                    <a:lnTo>
                      <a:pt x="498" y="820"/>
                    </a:lnTo>
                    <a:lnTo>
                      <a:pt x="490" y="812"/>
                    </a:lnTo>
                    <a:lnTo>
                      <a:pt x="485" y="803"/>
                    </a:lnTo>
                    <a:lnTo>
                      <a:pt x="486" y="803"/>
                    </a:lnTo>
                    <a:lnTo>
                      <a:pt x="488" y="802"/>
                    </a:lnTo>
                    <a:lnTo>
                      <a:pt x="483" y="798"/>
                    </a:lnTo>
                    <a:lnTo>
                      <a:pt x="483" y="801"/>
                    </a:lnTo>
                    <a:lnTo>
                      <a:pt x="468" y="798"/>
                    </a:lnTo>
                    <a:lnTo>
                      <a:pt x="455" y="793"/>
                    </a:lnTo>
                    <a:lnTo>
                      <a:pt x="452" y="792"/>
                    </a:lnTo>
                    <a:lnTo>
                      <a:pt x="448" y="791"/>
                    </a:lnTo>
                    <a:lnTo>
                      <a:pt x="444" y="791"/>
                    </a:lnTo>
                    <a:lnTo>
                      <a:pt x="441" y="790"/>
                    </a:lnTo>
                    <a:lnTo>
                      <a:pt x="438" y="788"/>
                    </a:lnTo>
                    <a:lnTo>
                      <a:pt x="435" y="785"/>
                    </a:lnTo>
                    <a:lnTo>
                      <a:pt x="432" y="783"/>
                    </a:lnTo>
                    <a:lnTo>
                      <a:pt x="432" y="781"/>
                    </a:lnTo>
                    <a:lnTo>
                      <a:pt x="424" y="772"/>
                    </a:lnTo>
                    <a:lnTo>
                      <a:pt x="415" y="762"/>
                    </a:lnTo>
                    <a:lnTo>
                      <a:pt x="403" y="758"/>
                    </a:lnTo>
                    <a:lnTo>
                      <a:pt x="403" y="760"/>
                    </a:lnTo>
                    <a:lnTo>
                      <a:pt x="398" y="759"/>
                    </a:lnTo>
                    <a:lnTo>
                      <a:pt x="390" y="765"/>
                    </a:lnTo>
                    <a:lnTo>
                      <a:pt x="379" y="766"/>
                    </a:lnTo>
                    <a:lnTo>
                      <a:pt x="367" y="760"/>
                    </a:lnTo>
                    <a:lnTo>
                      <a:pt x="355" y="755"/>
                    </a:lnTo>
                    <a:lnTo>
                      <a:pt x="343" y="750"/>
                    </a:lnTo>
                    <a:lnTo>
                      <a:pt x="332" y="744"/>
                    </a:lnTo>
                    <a:lnTo>
                      <a:pt x="323" y="736"/>
                    </a:lnTo>
                    <a:lnTo>
                      <a:pt x="317" y="735"/>
                    </a:lnTo>
                    <a:lnTo>
                      <a:pt x="311" y="733"/>
                    </a:lnTo>
                    <a:lnTo>
                      <a:pt x="306" y="730"/>
                    </a:lnTo>
                    <a:lnTo>
                      <a:pt x="301" y="725"/>
                    </a:lnTo>
                    <a:lnTo>
                      <a:pt x="297" y="721"/>
                    </a:lnTo>
                    <a:lnTo>
                      <a:pt x="291" y="718"/>
                    </a:lnTo>
                    <a:lnTo>
                      <a:pt x="289" y="714"/>
                    </a:lnTo>
                    <a:lnTo>
                      <a:pt x="287" y="712"/>
                    </a:lnTo>
                    <a:lnTo>
                      <a:pt x="285" y="708"/>
                    </a:lnTo>
                    <a:lnTo>
                      <a:pt x="284" y="704"/>
                    </a:lnTo>
                    <a:lnTo>
                      <a:pt x="283" y="701"/>
                    </a:lnTo>
                    <a:lnTo>
                      <a:pt x="263" y="668"/>
                    </a:lnTo>
                    <a:lnTo>
                      <a:pt x="262" y="661"/>
                    </a:lnTo>
                    <a:lnTo>
                      <a:pt x="259" y="658"/>
                    </a:lnTo>
                    <a:lnTo>
                      <a:pt x="256" y="657"/>
                    </a:lnTo>
                    <a:lnTo>
                      <a:pt x="254" y="655"/>
                    </a:lnTo>
                    <a:lnTo>
                      <a:pt x="252" y="653"/>
                    </a:lnTo>
                    <a:lnTo>
                      <a:pt x="251" y="650"/>
                    </a:lnTo>
                    <a:lnTo>
                      <a:pt x="252" y="646"/>
                    </a:lnTo>
                    <a:lnTo>
                      <a:pt x="253" y="643"/>
                    </a:lnTo>
                    <a:lnTo>
                      <a:pt x="254" y="640"/>
                    </a:lnTo>
                    <a:lnTo>
                      <a:pt x="253" y="638"/>
                    </a:lnTo>
                    <a:lnTo>
                      <a:pt x="252" y="634"/>
                    </a:lnTo>
                    <a:lnTo>
                      <a:pt x="250" y="631"/>
                    </a:lnTo>
                    <a:lnTo>
                      <a:pt x="244" y="628"/>
                    </a:lnTo>
                    <a:lnTo>
                      <a:pt x="247" y="619"/>
                    </a:lnTo>
                    <a:lnTo>
                      <a:pt x="241" y="617"/>
                    </a:lnTo>
                    <a:lnTo>
                      <a:pt x="239" y="613"/>
                    </a:lnTo>
                    <a:lnTo>
                      <a:pt x="238" y="607"/>
                    </a:lnTo>
                    <a:lnTo>
                      <a:pt x="237" y="602"/>
                    </a:lnTo>
                    <a:lnTo>
                      <a:pt x="235" y="602"/>
                    </a:lnTo>
                    <a:lnTo>
                      <a:pt x="232" y="602"/>
                    </a:lnTo>
                    <a:lnTo>
                      <a:pt x="231" y="602"/>
                    </a:lnTo>
                    <a:lnTo>
                      <a:pt x="235" y="595"/>
                    </a:lnTo>
                    <a:lnTo>
                      <a:pt x="236" y="571"/>
                    </a:lnTo>
                    <a:lnTo>
                      <a:pt x="239" y="567"/>
                    </a:lnTo>
                    <a:lnTo>
                      <a:pt x="236" y="563"/>
                    </a:lnTo>
                    <a:lnTo>
                      <a:pt x="232" y="560"/>
                    </a:lnTo>
                    <a:lnTo>
                      <a:pt x="231" y="560"/>
                    </a:lnTo>
                    <a:lnTo>
                      <a:pt x="230" y="560"/>
                    </a:lnTo>
                    <a:lnTo>
                      <a:pt x="228" y="559"/>
                    </a:lnTo>
                    <a:lnTo>
                      <a:pt x="226" y="558"/>
                    </a:lnTo>
                    <a:lnTo>
                      <a:pt x="224" y="557"/>
                    </a:lnTo>
                    <a:lnTo>
                      <a:pt x="219" y="567"/>
                    </a:lnTo>
                    <a:lnTo>
                      <a:pt x="217" y="578"/>
                    </a:lnTo>
                    <a:lnTo>
                      <a:pt x="216" y="580"/>
                    </a:lnTo>
                    <a:lnTo>
                      <a:pt x="216" y="583"/>
                    </a:lnTo>
                    <a:lnTo>
                      <a:pt x="217" y="585"/>
                    </a:lnTo>
                    <a:lnTo>
                      <a:pt x="219" y="587"/>
                    </a:lnTo>
                    <a:lnTo>
                      <a:pt x="220" y="590"/>
                    </a:lnTo>
                    <a:lnTo>
                      <a:pt x="221" y="590"/>
                    </a:lnTo>
                    <a:lnTo>
                      <a:pt x="224" y="590"/>
                    </a:lnTo>
                    <a:lnTo>
                      <a:pt x="226" y="591"/>
                    </a:lnTo>
                    <a:lnTo>
                      <a:pt x="226" y="598"/>
                    </a:lnTo>
                    <a:lnTo>
                      <a:pt x="221" y="594"/>
                    </a:lnTo>
                    <a:lnTo>
                      <a:pt x="226" y="621"/>
                    </a:lnTo>
                    <a:lnTo>
                      <a:pt x="227" y="628"/>
                    </a:lnTo>
                    <a:lnTo>
                      <a:pt x="230" y="634"/>
                    </a:lnTo>
                    <a:lnTo>
                      <a:pt x="230" y="641"/>
                    </a:lnTo>
                    <a:lnTo>
                      <a:pt x="231" y="651"/>
                    </a:lnTo>
                    <a:lnTo>
                      <a:pt x="232" y="661"/>
                    </a:lnTo>
                    <a:lnTo>
                      <a:pt x="231" y="671"/>
                    </a:lnTo>
                    <a:lnTo>
                      <a:pt x="233" y="671"/>
                    </a:lnTo>
                    <a:lnTo>
                      <a:pt x="236" y="669"/>
                    </a:lnTo>
                    <a:lnTo>
                      <a:pt x="239" y="675"/>
                    </a:lnTo>
                    <a:lnTo>
                      <a:pt x="240" y="680"/>
                    </a:lnTo>
                    <a:lnTo>
                      <a:pt x="241" y="686"/>
                    </a:lnTo>
                    <a:lnTo>
                      <a:pt x="232" y="689"/>
                    </a:lnTo>
                    <a:lnTo>
                      <a:pt x="230" y="680"/>
                    </a:lnTo>
                    <a:lnTo>
                      <a:pt x="226" y="673"/>
                    </a:lnTo>
                    <a:lnTo>
                      <a:pt x="220" y="666"/>
                    </a:lnTo>
                    <a:lnTo>
                      <a:pt x="215" y="660"/>
                    </a:lnTo>
                    <a:lnTo>
                      <a:pt x="218" y="651"/>
                    </a:lnTo>
                    <a:lnTo>
                      <a:pt x="219" y="641"/>
                    </a:lnTo>
                    <a:lnTo>
                      <a:pt x="217" y="638"/>
                    </a:lnTo>
                    <a:lnTo>
                      <a:pt x="215" y="634"/>
                    </a:lnTo>
                    <a:lnTo>
                      <a:pt x="214" y="631"/>
                    </a:lnTo>
                    <a:lnTo>
                      <a:pt x="212" y="631"/>
                    </a:lnTo>
                    <a:lnTo>
                      <a:pt x="211" y="630"/>
                    </a:lnTo>
                    <a:lnTo>
                      <a:pt x="208" y="630"/>
                    </a:lnTo>
                    <a:lnTo>
                      <a:pt x="203" y="621"/>
                    </a:lnTo>
                    <a:lnTo>
                      <a:pt x="199" y="611"/>
                    </a:lnTo>
                    <a:lnTo>
                      <a:pt x="202" y="613"/>
                    </a:lnTo>
                    <a:lnTo>
                      <a:pt x="206" y="613"/>
                    </a:lnTo>
                    <a:lnTo>
                      <a:pt x="208" y="610"/>
                    </a:lnTo>
                    <a:lnTo>
                      <a:pt x="211" y="607"/>
                    </a:lnTo>
                    <a:lnTo>
                      <a:pt x="213" y="604"/>
                    </a:lnTo>
                    <a:lnTo>
                      <a:pt x="208" y="594"/>
                    </a:lnTo>
                    <a:lnTo>
                      <a:pt x="203" y="585"/>
                    </a:lnTo>
                    <a:lnTo>
                      <a:pt x="204" y="566"/>
                    </a:lnTo>
                    <a:lnTo>
                      <a:pt x="203" y="546"/>
                    </a:lnTo>
                    <a:lnTo>
                      <a:pt x="204" y="535"/>
                    </a:lnTo>
                    <a:lnTo>
                      <a:pt x="199" y="531"/>
                    </a:lnTo>
                    <a:lnTo>
                      <a:pt x="193" y="525"/>
                    </a:lnTo>
                    <a:lnTo>
                      <a:pt x="188" y="522"/>
                    </a:lnTo>
                    <a:lnTo>
                      <a:pt x="184" y="521"/>
                    </a:lnTo>
                    <a:lnTo>
                      <a:pt x="181" y="521"/>
                    </a:lnTo>
                    <a:lnTo>
                      <a:pt x="178" y="520"/>
                    </a:lnTo>
                    <a:lnTo>
                      <a:pt x="181" y="512"/>
                    </a:lnTo>
                    <a:lnTo>
                      <a:pt x="179" y="506"/>
                    </a:lnTo>
                    <a:lnTo>
                      <a:pt x="177" y="501"/>
                    </a:lnTo>
                    <a:lnTo>
                      <a:pt x="176" y="496"/>
                    </a:lnTo>
                    <a:lnTo>
                      <a:pt x="181" y="491"/>
                    </a:lnTo>
                    <a:lnTo>
                      <a:pt x="180" y="489"/>
                    </a:lnTo>
                    <a:lnTo>
                      <a:pt x="179" y="487"/>
                    </a:lnTo>
                    <a:lnTo>
                      <a:pt x="178" y="485"/>
                    </a:lnTo>
                    <a:lnTo>
                      <a:pt x="179" y="474"/>
                    </a:lnTo>
                    <a:lnTo>
                      <a:pt x="178" y="463"/>
                    </a:lnTo>
                    <a:lnTo>
                      <a:pt x="179" y="458"/>
                    </a:lnTo>
                    <a:lnTo>
                      <a:pt x="181" y="455"/>
                    </a:lnTo>
                    <a:lnTo>
                      <a:pt x="183" y="451"/>
                    </a:lnTo>
                    <a:lnTo>
                      <a:pt x="182" y="450"/>
                    </a:lnTo>
                    <a:lnTo>
                      <a:pt x="182" y="449"/>
                    </a:lnTo>
                    <a:lnTo>
                      <a:pt x="181" y="447"/>
                    </a:lnTo>
                    <a:lnTo>
                      <a:pt x="184" y="443"/>
                    </a:lnTo>
                    <a:lnTo>
                      <a:pt x="188" y="439"/>
                    </a:lnTo>
                    <a:lnTo>
                      <a:pt x="191" y="435"/>
                    </a:lnTo>
                    <a:lnTo>
                      <a:pt x="194" y="431"/>
                    </a:lnTo>
                    <a:lnTo>
                      <a:pt x="196" y="423"/>
                    </a:lnTo>
                    <a:lnTo>
                      <a:pt x="201" y="417"/>
                    </a:lnTo>
                    <a:lnTo>
                      <a:pt x="205" y="411"/>
                    </a:lnTo>
                    <a:lnTo>
                      <a:pt x="223" y="392"/>
                    </a:lnTo>
                    <a:lnTo>
                      <a:pt x="238" y="370"/>
                    </a:lnTo>
                    <a:lnTo>
                      <a:pt x="244" y="357"/>
                    </a:lnTo>
                    <a:lnTo>
                      <a:pt x="249" y="342"/>
                    </a:lnTo>
                    <a:lnTo>
                      <a:pt x="259" y="346"/>
                    </a:lnTo>
                    <a:lnTo>
                      <a:pt x="268" y="346"/>
                    </a:lnTo>
                    <a:lnTo>
                      <a:pt x="272" y="340"/>
                    </a:lnTo>
                    <a:lnTo>
                      <a:pt x="272" y="338"/>
                    </a:lnTo>
                    <a:lnTo>
                      <a:pt x="272" y="336"/>
                    </a:lnTo>
                    <a:lnTo>
                      <a:pt x="270" y="336"/>
                    </a:lnTo>
                    <a:lnTo>
                      <a:pt x="272" y="329"/>
                    </a:lnTo>
                    <a:lnTo>
                      <a:pt x="271" y="329"/>
                    </a:lnTo>
                    <a:lnTo>
                      <a:pt x="268" y="329"/>
                    </a:lnTo>
                    <a:lnTo>
                      <a:pt x="266" y="329"/>
                    </a:lnTo>
                    <a:lnTo>
                      <a:pt x="267" y="328"/>
                    </a:lnTo>
                    <a:lnTo>
                      <a:pt x="267" y="326"/>
                    </a:lnTo>
                    <a:lnTo>
                      <a:pt x="265" y="324"/>
                    </a:lnTo>
                    <a:lnTo>
                      <a:pt x="264" y="321"/>
                    </a:lnTo>
                    <a:lnTo>
                      <a:pt x="262" y="323"/>
                    </a:lnTo>
                    <a:lnTo>
                      <a:pt x="261" y="325"/>
                    </a:lnTo>
                    <a:lnTo>
                      <a:pt x="260" y="327"/>
                    </a:lnTo>
                    <a:lnTo>
                      <a:pt x="259" y="329"/>
                    </a:lnTo>
                    <a:lnTo>
                      <a:pt x="261" y="330"/>
                    </a:lnTo>
                    <a:lnTo>
                      <a:pt x="263" y="333"/>
                    </a:lnTo>
                    <a:lnTo>
                      <a:pt x="265" y="335"/>
                    </a:lnTo>
                    <a:lnTo>
                      <a:pt x="265" y="336"/>
                    </a:lnTo>
                    <a:lnTo>
                      <a:pt x="265" y="338"/>
                    </a:lnTo>
                    <a:lnTo>
                      <a:pt x="265" y="340"/>
                    </a:lnTo>
                    <a:lnTo>
                      <a:pt x="264" y="342"/>
                    </a:lnTo>
                    <a:lnTo>
                      <a:pt x="259" y="345"/>
                    </a:lnTo>
                    <a:lnTo>
                      <a:pt x="248" y="337"/>
                    </a:lnTo>
                    <a:lnTo>
                      <a:pt x="240" y="325"/>
                    </a:lnTo>
                    <a:lnTo>
                      <a:pt x="237" y="313"/>
                    </a:lnTo>
                    <a:lnTo>
                      <a:pt x="243" y="310"/>
                    </a:lnTo>
                    <a:lnTo>
                      <a:pt x="249" y="313"/>
                    </a:lnTo>
                    <a:lnTo>
                      <a:pt x="254" y="316"/>
                    </a:lnTo>
                    <a:lnTo>
                      <a:pt x="254" y="314"/>
                    </a:lnTo>
                    <a:lnTo>
                      <a:pt x="254" y="312"/>
                    </a:lnTo>
                    <a:lnTo>
                      <a:pt x="254" y="310"/>
                    </a:lnTo>
                    <a:lnTo>
                      <a:pt x="249" y="310"/>
                    </a:lnTo>
                    <a:lnTo>
                      <a:pt x="249" y="309"/>
                    </a:lnTo>
                    <a:lnTo>
                      <a:pt x="247" y="309"/>
                    </a:lnTo>
                    <a:lnTo>
                      <a:pt x="251" y="295"/>
                    </a:lnTo>
                    <a:lnTo>
                      <a:pt x="253" y="294"/>
                    </a:lnTo>
                    <a:lnTo>
                      <a:pt x="253" y="293"/>
                    </a:lnTo>
                    <a:lnTo>
                      <a:pt x="252" y="291"/>
                    </a:lnTo>
                    <a:lnTo>
                      <a:pt x="251" y="291"/>
                    </a:lnTo>
                    <a:lnTo>
                      <a:pt x="249" y="291"/>
                    </a:lnTo>
                    <a:lnTo>
                      <a:pt x="249" y="289"/>
                    </a:lnTo>
                    <a:lnTo>
                      <a:pt x="249" y="287"/>
                    </a:lnTo>
                    <a:lnTo>
                      <a:pt x="249" y="284"/>
                    </a:lnTo>
                    <a:lnTo>
                      <a:pt x="250" y="286"/>
                    </a:lnTo>
                    <a:lnTo>
                      <a:pt x="254" y="282"/>
                    </a:lnTo>
                    <a:lnTo>
                      <a:pt x="259" y="279"/>
                    </a:lnTo>
                    <a:lnTo>
                      <a:pt x="258" y="277"/>
                    </a:lnTo>
                    <a:lnTo>
                      <a:pt x="255" y="278"/>
                    </a:lnTo>
                    <a:lnTo>
                      <a:pt x="254" y="278"/>
                    </a:lnTo>
                    <a:lnTo>
                      <a:pt x="254" y="279"/>
                    </a:lnTo>
                    <a:lnTo>
                      <a:pt x="249" y="281"/>
                    </a:lnTo>
                    <a:lnTo>
                      <a:pt x="247" y="276"/>
                    </a:lnTo>
                    <a:lnTo>
                      <a:pt x="252" y="269"/>
                    </a:lnTo>
                    <a:lnTo>
                      <a:pt x="252" y="268"/>
                    </a:lnTo>
                    <a:lnTo>
                      <a:pt x="256" y="269"/>
                    </a:lnTo>
                    <a:lnTo>
                      <a:pt x="256" y="267"/>
                    </a:lnTo>
                    <a:lnTo>
                      <a:pt x="258" y="264"/>
                    </a:lnTo>
                    <a:lnTo>
                      <a:pt x="259" y="263"/>
                    </a:lnTo>
                    <a:lnTo>
                      <a:pt x="255" y="258"/>
                    </a:lnTo>
                    <a:lnTo>
                      <a:pt x="252" y="255"/>
                    </a:lnTo>
                    <a:lnTo>
                      <a:pt x="249" y="257"/>
                    </a:lnTo>
                    <a:lnTo>
                      <a:pt x="245" y="260"/>
                    </a:lnTo>
                    <a:lnTo>
                      <a:pt x="245" y="258"/>
                    </a:lnTo>
                    <a:lnTo>
                      <a:pt x="244" y="256"/>
                    </a:lnTo>
                    <a:lnTo>
                      <a:pt x="244" y="254"/>
                    </a:lnTo>
                    <a:lnTo>
                      <a:pt x="239" y="260"/>
                    </a:lnTo>
                    <a:lnTo>
                      <a:pt x="239" y="253"/>
                    </a:lnTo>
                    <a:lnTo>
                      <a:pt x="243" y="249"/>
                    </a:lnTo>
                    <a:lnTo>
                      <a:pt x="247" y="246"/>
                    </a:lnTo>
                    <a:lnTo>
                      <a:pt x="245" y="245"/>
                    </a:lnTo>
                    <a:lnTo>
                      <a:pt x="243" y="244"/>
                    </a:lnTo>
                    <a:lnTo>
                      <a:pt x="243" y="242"/>
                    </a:lnTo>
                    <a:lnTo>
                      <a:pt x="242" y="242"/>
                    </a:lnTo>
                    <a:lnTo>
                      <a:pt x="242" y="241"/>
                    </a:lnTo>
                    <a:lnTo>
                      <a:pt x="240" y="240"/>
                    </a:lnTo>
                    <a:lnTo>
                      <a:pt x="240" y="237"/>
                    </a:lnTo>
                    <a:lnTo>
                      <a:pt x="240" y="236"/>
                    </a:lnTo>
                    <a:lnTo>
                      <a:pt x="240" y="234"/>
                    </a:lnTo>
                    <a:lnTo>
                      <a:pt x="240" y="233"/>
                    </a:lnTo>
                    <a:lnTo>
                      <a:pt x="240" y="228"/>
                    </a:lnTo>
                    <a:lnTo>
                      <a:pt x="243" y="219"/>
                    </a:lnTo>
                    <a:lnTo>
                      <a:pt x="244" y="209"/>
                    </a:lnTo>
                    <a:lnTo>
                      <a:pt x="242" y="208"/>
                    </a:lnTo>
                    <a:lnTo>
                      <a:pt x="241" y="206"/>
                    </a:lnTo>
                    <a:lnTo>
                      <a:pt x="241" y="202"/>
                    </a:lnTo>
                    <a:lnTo>
                      <a:pt x="240" y="200"/>
                    </a:lnTo>
                    <a:lnTo>
                      <a:pt x="236" y="196"/>
                    </a:lnTo>
                    <a:lnTo>
                      <a:pt x="239" y="190"/>
                    </a:lnTo>
                    <a:lnTo>
                      <a:pt x="227" y="190"/>
                    </a:lnTo>
                    <a:lnTo>
                      <a:pt x="216" y="189"/>
                    </a:lnTo>
                    <a:lnTo>
                      <a:pt x="205" y="190"/>
                    </a:lnTo>
                    <a:lnTo>
                      <a:pt x="200" y="188"/>
                    </a:lnTo>
                    <a:lnTo>
                      <a:pt x="195" y="185"/>
                    </a:lnTo>
                    <a:lnTo>
                      <a:pt x="191" y="182"/>
                    </a:lnTo>
                    <a:lnTo>
                      <a:pt x="188" y="176"/>
                    </a:lnTo>
                    <a:lnTo>
                      <a:pt x="183" y="178"/>
                    </a:lnTo>
                    <a:lnTo>
                      <a:pt x="179" y="179"/>
                    </a:lnTo>
                    <a:lnTo>
                      <a:pt x="177" y="179"/>
                    </a:lnTo>
                    <a:lnTo>
                      <a:pt x="176" y="178"/>
                    </a:lnTo>
                    <a:lnTo>
                      <a:pt x="166" y="199"/>
                    </a:lnTo>
                    <a:lnTo>
                      <a:pt x="158" y="201"/>
                    </a:lnTo>
                    <a:lnTo>
                      <a:pt x="153" y="207"/>
                    </a:lnTo>
                    <a:lnTo>
                      <a:pt x="147" y="211"/>
                    </a:lnTo>
                    <a:lnTo>
                      <a:pt x="141" y="214"/>
                    </a:lnTo>
                    <a:lnTo>
                      <a:pt x="131" y="218"/>
                    </a:lnTo>
                    <a:lnTo>
                      <a:pt x="131" y="214"/>
                    </a:lnTo>
                    <a:lnTo>
                      <a:pt x="132" y="212"/>
                    </a:lnTo>
                    <a:lnTo>
                      <a:pt x="133" y="210"/>
                    </a:lnTo>
                    <a:lnTo>
                      <a:pt x="135" y="209"/>
                    </a:lnTo>
                    <a:lnTo>
                      <a:pt x="138" y="209"/>
                    </a:lnTo>
                    <a:lnTo>
                      <a:pt x="136" y="207"/>
                    </a:lnTo>
                    <a:lnTo>
                      <a:pt x="135" y="204"/>
                    </a:lnTo>
                    <a:lnTo>
                      <a:pt x="141" y="193"/>
                    </a:lnTo>
                    <a:lnTo>
                      <a:pt x="145" y="182"/>
                    </a:lnTo>
                    <a:lnTo>
                      <a:pt x="149" y="178"/>
                    </a:lnTo>
                    <a:lnTo>
                      <a:pt x="155" y="177"/>
                    </a:lnTo>
                    <a:lnTo>
                      <a:pt x="158" y="177"/>
                    </a:lnTo>
                    <a:lnTo>
                      <a:pt x="162" y="178"/>
                    </a:lnTo>
                    <a:lnTo>
                      <a:pt x="159" y="173"/>
                    </a:lnTo>
                    <a:lnTo>
                      <a:pt x="150" y="175"/>
                    </a:lnTo>
                    <a:lnTo>
                      <a:pt x="143" y="179"/>
                    </a:lnTo>
                    <a:lnTo>
                      <a:pt x="135" y="185"/>
                    </a:lnTo>
                    <a:lnTo>
                      <a:pt x="134" y="188"/>
                    </a:lnTo>
                    <a:lnTo>
                      <a:pt x="133" y="192"/>
                    </a:lnTo>
                    <a:lnTo>
                      <a:pt x="130" y="194"/>
                    </a:lnTo>
                    <a:lnTo>
                      <a:pt x="130" y="195"/>
                    </a:lnTo>
                    <a:lnTo>
                      <a:pt x="129" y="197"/>
                    </a:lnTo>
                    <a:lnTo>
                      <a:pt x="122" y="202"/>
                    </a:lnTo>
                    <a:lnTo>
                      <a:pt x="115" y="205"/>
                    </a:lnTo>
                    <a:lnTo>
                      <a:pt x="108" y="208"/>
                    </a:lnTo>
                    <a:lnTo>
                      <a:pt x="109" y="210"/>
                    </a:lnTo>
                    <a:lnTo>
                      <a:pt x="109" y="212"/>
                    </a:lnTo>
                    <a:lnTo>
                      <a:pt x="111" y="213"/>
                    </a:lnTo>
                    <a:lnTo>
                      <a:pt x="112" y="216"/>
                    </a:lnTo>
                    <a:lnTo>
                      <a:pt x="113" y="217"/>
                    </a:lnTo>
                    <a:lnTo>
                      <a:pt x="109" y="220"/>
                    </a:lnTo>
                    <a:lnTo>
                      <a:pt x="103" y="222"/>
                    </a:lnTo>
                    <a:lnTo>
                      <a:pt x="99" y="224"/>
                    </a:lnTo>
                    <a:lnTo>
                      <a:pt x="75" y="228"/>
                    </a:lnTo>
                    <a:lnTo>
                      <a:pt x="71" y="232"/>
                    </a:lnTo>
                    <a:lnTo>
                      <a:pt x="66" y="234"/>
                    </a:lnTo>
                    <a:lnTo>
                      <a:pt x="60" y="234"/>
                    </a:lnTo>
                    <a:lnTo>
                      <a:pt x="54" y="235"/>
                    </a:lnTo>
                    <a:lnTo>
                      <a:pt x="51" y="239"/>
                    </a:lnTo>
                    <a:lnTo>
                      <a:pt x="50" y="239"/>
                    </a:lnTo>
                    <a:lnTo>
                      <a:pt x="50" y="241"/>
                    </a:lnTo>
                    <a:lnTo>
                      <a:pt x="47" y="241"/>
                    </a:lnTo>
                    <a:lnTo>
                      <a:pt x="42" y="241"/>
                    </a:lnTo>
                    <a:lnTo>
                      <a:pt x="37" y="241"/>
                    </a:lnTo>
                    <a:lnTo>
                      <a:pt x="34" y="241"/>
                    </a:lnTo>
                    <a:lnTo>
                      <a:pt x="31" y="244"/>
                    </a:lnTo>
                    <a:lnTo>
                      <a:pt x="27" y="242"/>
                    </a:lnTo>
                    <a:lnTo>
                      <a:pt x="21" y="243"/>
                    </a:lnTo>
                    <a:lnTo>
                      <a:pt x="11" y="246"/>
                    </a:lnTo>
                    <a:lnTo>
                      <a:pt x="0" y="248"/>
                    </a:lnTo>
                    <a:lnTo>
                      <a:pt x="1" y="245"/>
                    </a:lnTo>
                    <a:lnTo>
                      <a:pt x="3" y="243"/>
                    </a:lnTo>
                    <a:lnTo>
                      <a:pt x="5" y="242"/>
                    </a:lnTo>
                    <a:lnTo>
                      <a:pt x="8" y="241"/>
                    </a:lnTo>
                    <a:lnTo>
                      <a:pt x="12" y="241"/>
                    </a:lnTo>
                    <a:lnTo>
                      <a:pt x="15" y="241"/>
                    </a:lnTo>
                    <a:lnTo>
                      <a:pt x="19" y="237"/>
                    </a:lnTo>
                    <a:lnTo>
                      <a:pt x="25" y="235"/>
                    </a:lnTo>
                    <a:lnTo>
                      <a:pt x="30" y="234"/>
                    </a:lnTo>
                    <a:lnTo>
                      <a:pt x="36" y="236"/>
                    </a:lnTo>
                    <a:lnTo>
                      <a:pt x="38" y="235"/>
                    </a:lnTo>
                    <a:lnTo>
                      <a:pt x="39" y="233"/>
                    </a:lnTo>
                    <a:lnTo>
                      <a:pt x="41" y="232"/>
                    </a:lnTo>
                    <a:lnTo>
                      <a:pt x="43" y="231"/>
                    </a:lnTo>
                    <a:lnTo>
                      <a:pt x="46" y="231"/>
                    </a:lnTo>
                    <a:lnTo>
                      <a:pt x="65" y="222"/>
                    </a:lnTo>
                    <a:lnTo>
                      <a:pt x="68" y="218"/>
                    </a:lnTo>
                    <a:lnTo>
                      <a:pt x="73" y="212"/>
                    </a:lnTo>
                    <a:lnTo>
                      <a:pt x="77" y="208"/>
                    </a:lnTo>
                    <a:lnTo>
                      <a:pt x="70" y="207"/>
                    </a:lnTo>
                    <a:lnTo>
                      <a:pt x="68" y="206"/>
                    </a:lnTo>
                    <a:lnTo>
                      <a:pt x="67" y="204"/>
                    </a:lnTo>
                    <a:lnTo>
                      <a:pt x="63" y="210"/>
                    </a:lnTo>
                    <a:lnTo>
                      <a:pt x="61" y="202"/>
                    </a:lnTo>
                    <a:lnTo>
                      <a:pt x="58" y="201"/>
                    </a:lnTo>
                    <a:lnTo>
                      <a:pt x="54" y="201"/>
                    </a:lnTo>
                    <a:lnTo>
                      <a:pt x="51" y="202"/>
                    </a:lnTo>
                    <a:lnTo>
                      <a:pt x="44" y="204"/>
                    </a:lnTo>
                    <a:lnTo>
                      <a:pt x="46" y="199"/>
                    </a:lnTo>
                    <a:lnTo>
                      <a:pt x="47" y="196"/>
                    </a:lnTo>
                    <a:lnTo>
                      <a:pt x="49" y="193"/>
                    </a:lnTo>
                    <a:lnTo>
                      <a:pt x="51" y="189"/>
                    </a:lnTo>
                    <a:lnTo>
                      <a:pt x="52" y="183"/>
                    </a:lnTo>
                    <a:lnTo>
                      <a:pt x="37" y="184"/>
                    </a:lnTo>
                    <a:lnTo>
                      <a:pt x="35" y="174"/>
                    </a:lnTo>
                    <a:lnTo>
                      <a:pt x="37" y="172"/>
                    </a:lnTo>
                    <a:lnTo>
                      <a:pt x="38" y="170"/>
                    </a:lnTo>
                    <a:lnTo>
                      <a:pt x="38" y="167"/>
                    </a:lnTo>
                    <a:lnTo>
                      <a:pt x="38" y="164"/>
                    </a:lnTo>
                    <a:lnTo>
                      <a:pt x="37" y="162"/>
                    </a:lnTo>
                    <a:lnTo>
                      <a:pt x="37" y="160"/>
                    </a:lnTo>
                    <a:lnTo>
                      <a:pt x="38" y="158"/>
                    </a:lnTo>
                    <a:lnTo>
                      <a:pt x="51" y="142"/>
                    </a:lnTo>
                    <a:lnTo>
                      <a:pt x="64" y="129"/>
                    </a:lnTo>
                    <a:lnTo>
                      <a:pt x="67" y="129"/>
                    </a:lnTo>
                    <a:lnTo>
                      <a:pt x="71" y="130"/>
                    </a:lnTo>
                    <a:lnTo>
                      <a:pt x="74" y="130"/>
                    </a:lnTo>
                    <a:lnTo>
                      <a:pt x="78" y="128"/>
                    </a:lnTo>
                    <a:lnTo>
                      <a:pt x="82" y="126"/>
                    </a:lnTo>
                    <a:lnTo>
                      <a:pt x="93" y="124"/>
                    </a:lnTo>
                    <a:lnTo>
                      <a:pt x="101" y="118"/>
                    </a:lnTo>
                    <a:lnTo>
                      <a:pt x="103" y="115"/>
                    </a:lnTo>
                    <a:lnTo>
                      <a:pt x="103" y="112"/>
                    </a:lnTo>
                    <a:lnTo>
                      <a:pt x="105" y="108"/>
                    </a:lnTo>
                    <a:lnTo>
                      <a:pt x="108" y="107"/>
                    </a:lnTo>
                    <a:lnTo>
                      <a:pt x="110" y="107"/>
                    </a:lnTo>
                    <a:lnTo>
                      <a:pt x="112" y="105"/>
                    </a:lnTo>
                    <a:lnTo>
                      <a:pt x="114" y="103"/>
                    </a:lnTo>
                    <a:lnTo>
                      <a:pt x="103" y="105"/>
                    </a:lnTo>
                    <a:lnTo>
                      <a:pt x="94" y="108"/>
                    </a:lnTo>
                    <a:lnTo>
                      <a:pt x="82" y="108"/>
                    </a:lnTo>
                    <a:lnTo>
                      <a:pt x="68" y="105"/>
                    </a:lnTo>
                    <a:lnTo>
                      <a:pt x="70" y="101"/>
                    </a:lnTo>
                    <a:lnTo>
                      <a:pt x="72" y="96"/>
                    </a:lnTo>
                    <a:lnTo>
                      <a:pt x="74" y="92"/>
                    </a:lnTo>
                    <a:lnTo>
                      <a:pt x="72" y="88"/>
                    </a:lnTo>
                    <a:lnTo>
                      <a:pt x="68" y="83"/>
                    </a:lnTo>
                    <a:lnTo>
                      <a:pt x="88" y="78"/>
                    </a:lnTo>
                    <a:lnTo>
                      <a:pt x="107" y="71"/>
                    </a:lnTo>
                    <a:lnTo>
                      <a:pt x="112" y="69"/>
                    </a:lnTo>
                    <a:lnTo>
                      <a:pt x="118" y="69"/>
                    </a:lnTo>
                    <a:lnTo>
                      <a:pt x="114" y="75"/>
                    </a:lnTo>
                    <a:lnTo>
                      <a:pt x="111" y="80"/>
                    </a:lnTo>
                    <a:lnTo>
                      <a:pt x="118" y="81"/>
                    </a:lnTo>
                    <a:lnTo>
                      <a:pt x="124" y="82"/>
                    </a:lnTo>
                    <a:lnTo>
                      <a:pt x="130" y="79"/>
                    </a:lnTo>
                    <a:lnTo>
                      <a:pt x="132" y="79"/>
                    </a:lnTo>
                    <a:lnTo>
                      <a:pt x="134" y="78"/>
                    </a:lnTo>
                    <a:lnTo>
                      <a:pt x="134" y="70"/>
                    </a:lnTo>
                    <a:lnTo>
                      <a:pt x="133" y="69"/>
                    </a:lnTo>
                    <a:lnTo>
                      <a:pt x="132" y="67"/>
                    </a:lnTo>
                    <a:lnTo>
                      <a:pt x="132" y="65"/>
                    </a:lnTo>
                    <a:lnTo>
                      <a:pt x="132" y="62"/>
                    </a:lnTo>
                    <a:lnTo>
                      <a:pt x="133" y="60"/>
                    </a:lnTo>
                    <a:lnTo>
                      <a:pt x="130" y="60"/>
                    </a:lnTo>
                    <a:lnTo>
                      <a:pt x="127" y="60"/>
                    </a:lnTo>
                    <a:lnTo>
                      <a:pt x="127" y="53"/>
                    </a:lnTo>
                    <a:lnTo>
                      <a:pt x="129" y="44"/>
                    </a:lnTo>
                    <a:lnTo>
                      <a:pt x="127" y="41"/>
                    </a:lnTo>
                    <a:lnTo>
                      <a:pt x="125" y="37"/>
                    </a:lnTo>
                    <a:lnTo>
                      <a:pt x="123" y="34"/>
                    </a:lnTo>
                    <a:lnTo>
                      <a:pt x="121" y="30"/>
                    </a:lnTo>
                    <a:lnTo>
                      <a:pt x="127" y="24"/>
                    </a:lnTo>
                    <a:lnTo>
                      <a:pt x="133" y="19"/>
                    </a:lnTo>
                    <a:lnTo>
                      <a:pt x="144" y="20"/>
                    </a:lnTo>
                    <a:lnTo>
                      <a:pt x="154" y="19"/>
                    </a:lnTo>
                    <a:lnTo>
                      <a:pt x="166" y="12"/>
                    </a:lnTo>
                    <a:lnTo>
                      <a:pt x="178" y="6"/>
                    </a:lnTo>
                    <a:lnTo>
                      <a:pt x="191" y="1"/>
                    </a:lnTo>
                    <a:lnTo>
                      <a:pt x="205" y="1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43"/>
              <p:cNvSpPr/>
              <p:nvPr/>
            </p:nvSpPr>
            <p:spPr>
              <a:xfrm>
                <a:off x="8387231" y="3514861"/>
                <a:ext cx="46259" cy="18503"/>
              </a:xfrm>
              <a:custGeom>
                <a:avLst/>
                <a:gdLst>
                  <a:gd name="T0" fmla="*/ 2 w 20"/>
                  <a:gd name="T1" fmla="*/ 0 h 8"/>
                  <a:gd name="T2" fmla="*/ 8 w 20"/>
                  <a:gd name="T3" fmla="*/ 0 h 8"/>
                  <a:gd name="T4" fmla="*/ 14 w 20"/>
                  <a:gd name="T5" fmla="*/ 1 h 8"/>
                  <a:gd name="T6" fmla="*/ 20 w 20"/>
                  <a:gd name="T7" fmla="*/ 2 h 8"/>
                  <a:gd name="T8" fmla="*/ 13 w 20"/>
                  <a:gd name="T9" fmla="*/ 8 h 8"/>
                  <a:gd name="T10" fmla="*/ 10 w 20"/>
                  <a:gd name="T11" fmla="*/ 8 h 8"/>
                  <a:gd name="T12" fmla="*/ 7 w 20"/>
                  <a:gd name="T13" fmla="*/ 8 h 8"/>
                  <a:gd name="T14" fmla="*/ 3 w 20"/>
                  <a:gd name="T15" fmla="*/ 8 h 8"/>
                  <a:gd name="T16" fmla="*/ 0 w 20"/>
                  <a:gd name="T17" fmla="*/ 8 h 8"/>
                  <a:gd name="T18" fmla="*/ 0 w 20"/>
                  <a:gd name="T19" fmla="*/ 6 h 8"/>
                  <a:gd name="T20" fmla="*/ 0 w 20"/>
                  <a:gd name="T21" fmla="*/ 4 h 8"/>
                  <a:gd name="T22" fmla="*/ 0 w 20"/>
                  <a:gd name="T23" fmla="*/ 3 h 8"/>
                  <a:gd name="T24" fmla="*/ 1 w 20"/>
                  <a:gd name="T25" fmla="*/ 1 h 8"/>
                  <a:gd name="T26" fmla="*/ 2 w 20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8">
                    <a:moveTo>
                      <a:pt x="2" y="0"/>
                    </a:moveTo>
                    <a:lnTo>
                      <a:pt x="8" y="0"/>
                    </a:lnTo>
                    <a:lnTo>
                      <a:pt x="14" y="1"/>
                    </a:lnTo>
                    <a:lnTo>
                      <a:pt x="20" y="2"/>
                    </a:lnTo>
                    <a:lnTo>
                      <a:pt x="13" y="8"/>
                    </a:lnTo>
                    <a:lnTo>
                      <a:pt x="10" y="8"/>
                    </a:lnTo>
                    <a:lnTo>
                      <a:pt x="7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44"/>
              <p:cNvSpPr/>
              <p:nvPr/>
            </p:nvSpPr>
            <p:spPr>
              <a:xfrm>
                <a:off x="8086550" y="2753906"/>
                <a:ext cx="6940" cy="6940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0 h 3"/>
                  <a:gd name="T4" fmla="*/ 3 w 3"/>
                  <a:gd name="T5" fmla="*/ 2 h 3"/>
                  <a:gd name="T6" fmla="*/ 2 w 3"/>
                  <a:gd name="T7" fmla="*/ 3 h 3"/>
                  <a:gd name="T8" fmla="*/ 1 w 3"/>
                  <a:gd name="T9" fmla="*/ 3 h 3"/>
                  <a:gd name="T10" fmla="*/ 0 w 3"/>
                  <a:gd name="T11" fmla="*/ 2 h 3"/>
                  <a:gd name="T12" fmla="*/ 1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45"/>
              <p:cNvSpPr/>
              <p:nvPr/>
            </p:nvSpPr>
            <p:spPr>
              <a:xfrm>
                <a:off x="6745051" y="2103973"/>
                <a:ext cx="23129" cy="27755"/>
              </a:xfrm>
              <a:custGeom>
                <a:avLst/>
                <a:gdLst>
                  <a:gd name="T0" fmla="*/ 2 w 10"/>
                  <a:gd name="T1" fmla="*/ 0 h 12"/>
                  <a:gd name="T2" fmla="*/ 6 w 10"/>
                  <a:gd name="T3" fmla="*/ 4 h 12"/>
                  <a:gd name="T4" fmla="*/ 10 w 10"/>
                  <a:gd name="T5" fmla="*/ 7 h 12"/>
                  <a:gd name="T6" fmla="*/ 4 w 10"/>
                  <a:gd name="T7" fmla="*/ 9 h 12"/>
                  <a:gd name="T8" fmla="*/ 0 w 10"/>
                  <a:gd name="T9" fmla="*/ 12 h 12"/>
                  <a:gd name="T10" fmla="*/ 0 w 10"/>
                  <a:gd name="T11" fmla="*/ 9 h 12"/>
                  <a:gd name="T12" fmla="*/ 1 w 10"/>
                  <a:gd name="T13" fmla="*/ 6 h 12"/>
                  <a:gd name="T14" fmla="*/ 1 w 10"/>
                  <a:gd name="T15" fmla="*/ 3 h 12"/>
                  <a:gd name="T16" fmla="*/ 2 w 10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6" y="4"/>
                    </a:lnTo>
                    <a:lnTo>
                      <a:pt x="10" y="7"/>
                    </a:lnTo>
                    <a:lnTo>
                      <a:pt x="4" y="9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46"/>
              <p:cNvSpPr/>
              <p:nvPr/>
            </p:nvSpPr>
            <p:spPr>
              <a:xfrm>
                <a:off x="6883826" y="2342204"/>
                <a:ext cx="85579" cy="46259"/>
              </a:xfrm>
              <a:custGeom>
                <a:avLst/>
                <a:gdLst>
                  <a:gd name="T0" fmla="*/ 34 w 37"/>
                  <a:gd name="T1" fmla="*/ 0 h 20"/>
                  <a:gd name="T2" fmla="*/ 37 w 37"/>
                  <a:gd name="T3" fmla="*/ 8 h 20"/>
                  <a:gd name="T4" fmla="*/ 27 w 37"/>
                  <a:gd name="T5" fmla="*/ 8 h 20"/>
                  <a:gd name="T6" fmla="*/ 26 w 37"/>
                  <a:gd name="T7" fmla="*/ 16 h 20"/>
                  <a:gd name="T8" fmla="*/ 18 w 37"/>
                  <a:gd name="T9" fmla="*/ 16 h 20"/>
                  <a:gd name="T10" fmla="*/ 11 w 37"/>
                  <a:gd name="T11" fmla="*/ 18 h 20"/>
                  <a:gd name="T12" fmla="*/ 2 w 37"/>
                  <a:gd name="T13" fmla="*/ 20 h 20"/>
                  <a:gd name="T14" fmla="*/ 0 w 37"/>
                  <a:gd name="T15" fmla="*/ 13 h 20"/>
                  <a:gd name="T16" fmla="*/ 4 w 37"/>
                  <a:gd name="T17" fmla="*/ 8 h 20"/>
                  <a:gd name="T18" fmla="*/ 6 w 37"/>
                  <a:gd name="T19" fmla="*/ 8 h 20"/>
                  <a:gd name="T20" fmla="*/ 9 w 37"/>
                  <a:gd name="T21" fmla="*/ 8 h 20"/>
                  <a:gd name="T22" fmla="*/ 34 w 37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20">
                    <a:moveTo>
                      <a:pt x="34" y="0"/>
                    </a:moveTo>
                    <a:lnTo>
                      <a:pt x="37" y="8"/>
                    </a:lnTo>
                    <a:lnTo>
                      <a:pt x="27" y="8"/>
                    </a:lnTo>
                    <a:lnTo>
                      <a:pt x="26" y="16"/>
                    </a:lnTo>
                    <a:lnTo>
                      <a:pt x="18" y="16"/>
                    </a:lnTo>
                    <a:lnTo>
                      <a:pt x="11" y="18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7"/>
              <p:cNvSpPr/>
              <p:nvPr/>
            </p:nvSpPr>
            <p:spPr>
              <a:xfrm>
                <a:off x="6724233" y="2231184"/>
                <a:ext cx="30069" cy="18503"/>
              </a:xfrm>
              <a:custGeom>
                <a:avLst/>
                <a:gdLst>
                  <a:gd name="T0" fmla="*/ 13 w 13"/>
                  <a:gd name="T1" fmla="*/ 0 h 8"/>
                  <a:gd name="T2" fmla="*/ 13 w 13"/>
                  <a:gd name="T3" fmla="*/ 8 h 8"/>
                  <a:gd name="T4" fmla="*/ 5 w 13"/>
                  <a:gd name="T5" fmla="*/ 8 h 8"/>
                  <a:gd name="T6" fmla="*/ 0 w 13"/>
                  <a:gd name="T7" fmla="*/ 0 h 8"/>
                  <a:gd name="T8" fmla="*/ 4 w 13"/>
                  <a:gd name="T9" fmla="*/ 0 h 8"/>
                  <a:gd name="T10" fmla="*/ 9 w 13"/>
                  <a:gd name="T11" fmla="*/ 0 h 8"/>
                  <a:gd name="T12" fmla="*/ 13 w 1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0"/>
                    </a:moveTo>
                    <a:lnTo>
                      <a:pt x="13" y="8"/>
                    </a:lnTo>
                    <a:lnTo>
                      <a:pt x="5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48"/>
              <p:cNvSpPr/>
              <p:nvPr/>
            </p:nvSpPr>
            <p:spPr>
              <a:xfrm>
                <a:off x="8033352" y="2682206"/>
                <a:ext cx="13878" cy="6940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4 w 6"/>
                  <a:gd name="T5" fmla="*/ 0 h 3"/>
                  <a:gd name="T6" fmla="*/ 6 w 6"/>
                  <a:gd name="T7" fmla="*/ 1 h 3"/>
                  <a:gd name="T8" fmla="*/ 6 w 6"/>
                  <a:gd name="T9" fmla="*/ 2 h 3"/>
                  <a:gd name="T10" fmla="*/ 3 w 6"/>
                  <a:gd name="T11" fmla="*/ 3 h 3"/>
                  <a:gd name="T12" fmla="*/ 2 w 6"/>
                  <a:gd name="T13" fmla="*/ 3 h 3"/>
                  <a:gd name="T14" fmla="*/ 1 w 6"/>
                  <a:gd name="T15" fmla="*/ 2 h 3"/>
                  <a:gd name="T16" fmla="*/ 0 w 6"/>
                  <a:gd name="T17" fmla="*/ 1 h 3"/>
                  <a:gd name="T18" fmla="*/ 0 w 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9"/>
              <p:cNvSpPr/>
              <p:nvPr/>
            </p:nvSpPr>
            <p:spPr>
              <a:xfrm>
                <a:off x="9349410" y="1925877"/>
                <a:ext cx="46259" cy="32381"/>
              </a:xfrm>
              <a:custGeom>
                <a:avLst/>
                <a:gdLst>
                  <a:gd name="T0" fmla="*/ 7 w 20"/>
                  <a:gd name="T1" fmla="*/ 0 h 14"/>
                  <a:gd name="T2" fmla="*/ 13 w 20"/>
                  <a:gd name="T3" fmla="*/ 1 h 14"/>
                  <a:gd name="T4" fmla="*/ 20 w 20"/>
                  <a:gd name="T5" fmla="*/ 1 h 14"/>
                  <a:gd name="T6" fmla="*/ 19 w 20"/>
                  <a:gd name="T7" fmla="*/ 10 h 14"/>
                  <a:gd name="T8" fmla="*/ 18 w 20"/>
                  <a:gd name="T9" fmla="*/ 12 h 14"/>
                  <a:gd name="T10" fmla="*/ 18 w 20"/>
                  <a:gd name="T11" fmla="*/ 14 h 14"/>
                  <a:gd name="T12" fmla="*/ 10 w 20"/>
                  <a:gd name="T13" fmla="*/ 12 h 14"/>
                  <a:gd name="T14" fmla="*/ 3 w 20"/>
                  <a:gd name="T15" fmla="*/ 10 h 14"/>
                  <a:gd name="T16" fmla="*/ 0 w 20"/>
                  <a:gd name="T17" fmla="*/ 3 h 14"/>
                  <a:gd name="T18" fmla="*/ 7 w 20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4">
                    <a:moveTo>
                      <a:pt x="7" y="0"/>
                    </a:moveTo>
                    <a:lnTo>
                      <a:pt x="13" y="1"/>
                    </a:lnTo>
                    <a:lnTo>
                      <a:pt x="20" y="1"/>
                    </a:lnTo>
                    <a:lnTo>
                      <a:pt x="19" y="10"/>
                    </a:lnTo>
                    <a:lnTo>
                      <a:pt x="18" y="12"/>
                    </a:lnTo>
                    <a:lnTo>
                      <a:pt x="18" y="14"/>
                    </a:lnTo>
                    <a:lnTo>
                      <a:pt x="10" y="12"/>
                    </a:lnTo>
                    <a:lnTo>
                      <a:pt x="3" y="10"/>
                    </a:lnTo>
                    <a:lnTo>
                      <a:pt x="0" y="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50"/>
              <p:cNvSpPr/>
              <p:nvPr/>
            </p:nvSpPr>
            <p:spPr>
              <a:xfrm>
                <a:off x="8662469" y="1488734"/>
                <a:ext cx="848846" cy="892791"/>
              </a:xfrm>
              <a:custGeom>
                <a:avLst/>
                <a:gdLst>
                  <a:gd name="T0" fmla="*/ 289 w 367"/>
                  <a:gd name="T1" fmla="*/ 16 h 386"/>
                  <a:gd name="T2" fmla="*/ 310 w 367"/>
                  <a:gd name="T3" fmla="*/ 44 h 386"/>
                  <a:gd name="T4" fmla="*/ 315 w 367"/>
                  <a:gd name="T5" fmla="*/ 53 h 386"/>
                  <a:gd name="T6" fmla="*/ 367 w 367"/>
                  <a:gd name="T7" fmla="*/ 49 h 386"/>
                  <a:gd name="T8" fmla="*/ 356 w 367"/>
                  <a:gd name="T9" fmla="*/ 58 h 386"/>
                  <a:gd name="T10" fmla="*/ 337 w 367"/>
                  <a:gd name="T11" fmla="*/ 67 h 386"/>
                  <a:gd name="T12" fmla="*/ 339 w 367"/>
                  <a:gd name="T13" fmla="*/ 83 h 386"/>
                  <a:gd name="T14" fmla="*/ 324 w 367"/>
                  <a:gd name="T15" fmla="*/ 99 h 386"/>
                  <a:gd name="T16" fmla="*/ 337 w 367"/>
                  <a:gd name="T17" fmla="*/ 114 h 386"/>
                  <a:gd name="T18" fmla="*/ 342 w 367"/>
                  <a:gd name="T19" fmla="*/ 121 h 386"/>
                  <a:gd name="T20" fmla="*/ 340 w 367"/>
                  <a:gd name="T21" fmla="*/ 135 h 386"/>
                  <a:gd name="T22" fmla="*/ 324 w 367"/>
                  <a:gd name="T23" fmla="*/ 133 h 386"/>
                  <a:gd name="T24" fmla="*/ 329 w 367"/>
                  <a:gd name="T25" fmla="*/ 142 h 386"/>
                  <a:gd name="T26" fmla="*/ 332 w 367"/>
                  <a:gd name="T27" fmla="*/ 161 h 386"/>
                  <a:gd name="T28" fmla="*/ 330 w 367"/>
                  <a:gd name="T29" fmla="*/ 171 h 386"/>
                  <a:gd name="T30" fmla="*/ 327 w 367"/>
                  <a:gd name="T31" fmla="*/ 181 h 386"/>
                  <a:gd name="T32" fmla="*/ 309 w 367"/>
                  <a:gd name="T33" fmla="*/ 186 h 386"/>
                  <a:gd name="T34" fmla="*/ 294 w 367"/>
                  <a:gd name="T35" fmla="*/ 193 h 386"/>
                  <a:gd name="T36" fmla="*/ 319 w 367"/>
                  <a:gd name="T37" fmla="*/ 213 h 386"/>
                  <a:gd name="T38" fmla="*/ 304 w 367"/>
                  <a:gd name="T39" fmla="*/ 228 h 386"/>
                  <a:gd name="T40" fmla="*/ 289 w 367"/>
                  <a:gd name="T41" fmla="*/ 234 h 386"/>
                  <a:gd name="T42" fmla="*/ 295 w 367"/>
                  <a:gd name="T43" fmla="*/ 259 h 386"/>
                  <a:gd name="T44" fmla="*/ 263 w 367"/>
                  <a:gd name="T45" fmla="*/ 272 h 386"/>
                  <a:gd name="T46" fmla="*/ 239 w 367"/>
                  <a:gd name="T47" fmla="*/ 293 h 386"/>
                  <a:gd name="T48" fmla="*/ 213 w 367"/>
                  <a:gd name="T49" fmla="*/ 306 h 386"/>
                  <a:gd name="T50" fmla="*/ 198 w 367"/>
                  <a:gd name="T51" fmla="*/ 308 h 386"/>
                  <a:gd name="T52" fmla="*/ 188 w 367"/>
                  <a:gd name="T53" fmla="*/ 340 h 386"/>
                  <a:gd name="T54" fmla="*/ 172 w 367"/>
                  <a:gd name="T55" fmla="*/ 385 h 386"/>
                  <a:gd name="T56" fmla="*/ 155 w 367"/>
                  <a:gd name="T57" fmla="*/ 382 h 386"/>
                  <a:gd name="T58" fmla="*/ 130 w 367"/>
                  <a:gd name="T59" fmla="*/ 368 h 386"/>
                  <a:gd name="T60" fmla="*/ 106 w 367"/>
                  <a:gd name="T61" fmla="*/ 336 h 386"/>
                  <a:gd name="T62" fmla="*/ 90 w 367"/>
                  <a:gd name="T63" fmla="*/ 304 h 386"/>
                  <a:gd name="T64" fmla="*/ 90 w 367"/>
                  <a:gd name="T65" fmla="*/ 287 h 386"/>
                  <a:gd name="T66" fmla="*/ 86 w 367"/>
                  <a:gd name="T67" fmla="*/ 278 h 386"/>
                  <a:gd name="T68" fmla="*/ 92 w 367"/>
                  <a:gd name="T69" fmla="*/ 263 h 386"/>
                  <a:gd name="T70" fmla="*/ 108 w 367"/>
                  <a:gd name="T71" fmla="*/ 253 h 386"/>
                  <a:gd name="T72" fmla="*/ 103 w 367"/>
                  <a:gd name="T73" fmla="*/ 239 h 386"/>
                  <a:gd name="T74" fmla="*/ 97 w 367"/>
                  <a:gd name="T75" fmla="*/ 237 h 386"/>
                  <a:gd name="T76" fmla="*/ 97 w 367"/>
                  <a:gd name="T77" fmla="*/ 248 h 386"/>
                  <a:gd name="T78" fmla="*/ 84 w 367"/>
                  <a:gd name="T79" fmla="*/ 233 h 386"/>
                  <a:gd name="T80" fmla="*/ 98 w 367"/>
                  <a:gd name="T81" fmla="*/ 228 h 386"/>
                  <a:gd name="T82" fmla="*/ 107 w 367"/>
                  <a:gd name="T83" fmla="*/ 223 h 386"/>
                  <a:gd name="T84" fmla="*/ 93 w 367"/>
                  <a:gd name="T85" fmla="*/ 217 h 386"/>
                  <a:gd name="T86" fmla="*/ 82 w 367"/>
                  <a:gd name="T87" fmla="*/ 217 h 386"/>
                  <a:gd name="T88" fmla="*/ 86 w 367"/>
                  <a:gd name="T89" fmla="*/ 202 h 386"/>
                  <a:gd name="T90" fmla="*/ 88 w 367"/>
                  <a:gd name="T91" fmla="*/ 183 h 386"/>
                  <a:gd name="T92" fmla="*/ 82 w 367"/>
                  <a:gd name="T93" fmla="*/ 163 h 386"/>
                  <a:gd name="T94" fmla="*/ 59 w 367"/>
                  <a:gd name="T95" fmla="*/ 143 h 386"/>
                  <a:gd name="T96" fmla="*/ 33 w 367"/>
                  <a:gd name="T97" fmla="*/ 142 h 386"/>
                  <a:gd name="T98" fmla="*/ 15 w 367"/>
                  <a:gd name="T99" fmla="*/ 141 h 386"/>
                  <a:gd name="T100" fmla="*/ 8 w 367"/>
                  <a:gd name="T101" fmla="*/ 129 h 386"/>
                  <a:gd name="T102" fmla="*/ 0 w 367"/>
                  <a:gd name="T103" fmla="*/ 110 h 386"/>
                  <a:gd name="T104" fmla="*/ 47 w 367"/>
                  <a:gd name="T105" fmla="*/ 90 h 386"/>
                  <a:gd name="T106" fmla="*/ 42 w 367"/>
                  <a:gd name="T107" fmla="*/ 81 h 386"/>
                  <a:gd name="T108" fmla="*/ 32 w 367"/>
                  <a:gd name="T109" fmla="*/ 76 h 386"/>
                  <a:gd name="T110" fmla="*/ 86 w 367"/>
                  <a:gd name="T111" fmla="*/ 48 h 386"/>
                  <a:gd name="T112" fmla="*/ 125 w 367"/>
                  <a:gd name="T113" fmla="*/ 47 h 386"/>
                  <a:gd name="T114" fmla="*/ 139 w 367"/>
                  <a:gd name="T115" fmla="*/ 37 h 386"/>
                  <a:gd name="T116" fmla="*/ 174 w 367"/>
                  <a:gd name="T117" fmla="*/ 49 h 386"/>
                  <a:gd name="T118" fmla="*/ 156 w 367"/>
                  <a:gd name="T119" fmla="*/ 35 h 386"/>
                  <a:gd name="T120" fmla="*/ 167 w 367"/>
                  <a:gd name="T121" fmla="*/ 21 h 386"/>
                  <a:gd name="T122" fmla="*/ 217 w 367"/>
                  <a:gd name="T123" fmla="*/ 16 h 386"/>
                  <a:gd name="T124" fmla="*/ 242 w 367"/>
                  <a:gd name="T125" fmla="*/ 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386">
                    <a:moveTo>
                      <a:pt x="249" y="0"/>
                    </a:moveTo>
                    <a:lnTo>
                      <a:pt x="261" y="2"/>
                    </a:lnTo>
                    <a:lnTo>
                      <a:pt x="272" y="5"/>
                    </a:lnTo>
                    <a:lnTo>
                      <a:pt x="282" y="11"/>
                    </a:lnTo>
                    <a:lnTo>
                      <a:pt x="285" y="13"/>
                    </a:lnTo>
                    <a:lnTo>
                      <a:pt x="289" y="16"/>
                    </a:lnTo>
                    <a:lnTo>
                      <a:pt x="290" y="19"/>
                    </a:lnTo>
                    <a:lnTo>
                      <a:pt x="300" y="25"/>
                    </a:lnTo>
                    <a:lnTo>
                      <a:pt x="309" y="29"/>
                    </a:lnTo>
                    <a:lnTo>
                      <a:pt x="305" y="35"/>
                    </a:lnTo>
                    <a:lnTo>
                      <a:pt x="309" y="41"/>
                    </a:lnTo>
                    <a:lnTo>
                      <a:pt x="310" y="44"/>
                    </a:lnTo>
                    <a:lnTo>
                      <a:pt x="312" y="49"/>
                    </a:lnTo>
                    <a:lnTo>
                      <a:pt x="310" y="52"/>
                    </a:lnTo>
                    <a:lnTo>
                      <a:pt x="309" y="56"/>
                    </a:lnTo>
                    <a:lnTo>
                      <a:pt x="307" y="60"/>
                    </a:lnTo>
                    <a:lnTo>
                      <a:pt x="312" y="56"/>
                    </a:lnTo>
                    <a:lnTo>
                      <a:pt x="315" y="53"/>
                    </a:lnTo>
                    <a:lnTo>
                      <a:pt x="318" y="49"/>
                    </a:lnTo>
                    <a:lnTo>
                      <a:pt x="332" y="52"/>
                    </a:lnTo>
                    <a:lnTo>
                      <a:pt x="335" y="44"/>
                    </a:lnTo>
                    <a:lnTo>
                      <a:pt x="345" y="43"/>
                    </a:lnTo>
                    <a:lnTo>
                      <a:pt x="356" y="46"/>
                    </a:lnTo>
                    <a:lnTo>
                      <a:pt x="367" y="49"/>
                    </a:lnTo>
                    <a:lnTo>
                      <a:pt x="367" y="51"/>
                    </a:lnTo>
                    <a:lnTo>
                      <a:pt x="365" y="53"/>
                    </a:lnTo>
                    <a:lnTo>
                      <a:pt x="364" y="55"/>
                    </a:lnTo>
                    <a:lnTo>
                      <a:pt x="362" y="56"/>
                    </a:lnTo>
                    <a:lnTo>
                      <a:pt x="359" y="58"/>
                    </a:lnTo>
                    <a:lnTo>
                      <a:pt x="356" y="58"/>
                    </a:lnTo>
                    <a:lnTo>
                      <a:pt x="354" y="59"/>
                    </a:lnTo>
                    <a:lnTo>
                      <a:pt x="354" y="61"/>
                    </a:lnTo>
                    <a:lnTo>
                      <a:pt x="353" y="64"/>
                    </a:lnTo>
                    <a:lnTo>
                      <a:pt x="345" y="65"/>
                    </a:lnTo>
                    <a:lnTo>
                      <a:pt x="337" y="66"/>
                    </a:lnTo>
                    <a:lnTo>
                      <a:pt x="337" y="67"/>
                    </a:lnTo>
                    <a:lnTo>
                      <a:pt x="339" y="69"/>
                    </a:lnTo>
                    <a:lnTo>
                      <a:pt x="342" y="69"/>
                    </a:lnTo>
                    <a:lnTo>
                      <a:pt x="345" y="70"/>
                    </a:lnTo>
                    <a:lnTo>
                      <a:pt x="349" y="70"/>
                    </a:lnTo>
                    <a:lnTo>
                      <a:pt x="341" y="76"/>
                    </a:lnTo>
                    <a:lnTo>
                      <a:pt x="339" y="83"/>
                    </a:lnTo>
                    <a:lnTo>
                      <a:pt x="330" y="84"/>
                    </a:lnTo>
                    <a:lnTo>
                      <a:pt x="333" y="93"/>
                    </a:lnTo>
                    <a:lnTo>
                      <a:pt x="330" y="95"/>
                    </a:lnTo>
                    <a:lnTo>
                      <a:pt x="328" y="98"/>
                    </a:lnTo>
                    <a:lnTo>
                      <a:pt x="326" y="98"/>
                    </a:lnTo>
                    <a:lnTo>
                      <a:pt x="324" y="99"/>
                    </a:lnTo>
                    <a:lnTo>
                      <a:pt x="322" y="109"/>
                    </a:lnTo>
                    <a:lnTo>
                      <a:pt x="319" y="119"/>
                    </a:lnTo>
                    <a:lnTo>
                      <a:pt x="321" y="117"/>
                    </a:lnTo>
                    <a:lnTo>
                      <a:pt x="324" y="114"/>
                    </a:lnTo>
                    <a:lnTo>
                      <a:pt x="326" y="112"/>
                    </a:lnTo>
                    <a:lnTo>
                      <a:pt x="337" y="114"/>
                    </a:lnTo>
                    <a:lnTo>
                      <a:pt x="337" y="117"/>
                    </a:lnTo>
                    <a:lnTo>
                      <a:pt x="337" y="120"/>
                    </a:lnTo>
                    <a:lnTo>
                      <a:pt x="328" y="118"/>
                    </a:lnTo>
                    <a:lnTo>
                      <a:pt x="332" y="121"/>
                    </a:lnTo>
                    <a:lnTo>
                      <a:pt x="336" y="124"/>
                    </a:lnTo>
                    <a:lnTo>
                      <a:pt x="342" y="121"/>
                    </a:lnTo>
                    <a:lnTo>
                      <a:pt x="343" y="128"/>
                    </a:lnTo>
                    <a:lnTo>
                      <a:pt x="342" y="134"/>
                    </a:lnTo>
                    <a:lnTo>
                      <a:pt x="340" y="141"/>
                    </a:lnTo>
                    <a:lnTo>
                      <a:pt x="339" y="141"/>
                    </a:lnTo>
                    <a:lnTo>
                      <a:pt x="340" y="137"/>
                    </a:lnTo>
                    <a:lnTo>
                      <a:pt x="340" y="135"/>
                    </a:lnTo>
                    <a:lnTo>
                      <a:pt x="339" y="133"/>
                    </a:lnTo>
                    <a:lnTo>
                      <a:pt x="337" y="131"/>
                    </a:lnTo>
                    <a:lnTo>
                      <a:pt x="335" y="130"/>
                    </a:lnTo>
                    <a:lnTo>
                      <a:pt x="331" y="130"/>
                    </a:lnTo>
                    <a:lnTo>
                      <a:pt x="329" y="130"/>
                    </a:lnTo>
                    <a:lnTo>
                      <a:pt x="324" y="133"/>
                    </a:lnTo>
                    <a:lnTo>
                      <a:pt x="319" y="135"/>
                    </a:lnTo>
                    <a:lnTo>
                      <a:pt x="319" y="138"/>
                    </a:lnTo>
                    <a:lnTo>
                      <a:pt x="319" y="141"/>
                    </a:lnTo>
                    <a:lnTo>
                      <a:pt x="322" y="141"/>
                    </a:lnTo>
                    <a:lnTo>
                      <a:pt x="326" y="142"/>
                    </a:lnTo>
                    <a:lnTo>
                      <a:pt x="329" y="142"/>
                    </a:lnTo>
                    <a:lnTo>
                      <a:pt x="332" y="142"/>
                    </a:lnTo>
                    <a:lnTo>
                      <a:pt x="333" y="149"/>
                    </a:lnTo>
                    <a:lnTo>
                      <a:pt x="335" y="157"/>
                    </a:lnTo>
                    <a:lnTo>
                      <a:pt x="326" y="155"/>
                    </a:lnTo>
                    <a:lnTo>
                      <a:pt x="329" y="158"/>
                    </a:lnTo>
                    <a:lnTo>
                      <a:pt x="332" y="161"/>
                    </a:lnTo>
                    <a:lnTo>
                      <a:pt x="331" y="163"/>
                    </a:lnTo>
                    <a:lnTo>
                      <a:pt x="331" y="164"/>
                    </a:lnTo>
                    <a:lnTo>
                      <a:pt x="336" y="166"/>
                    </a:lnTo>
                    <a:lnTo>
                      <a:pt x="339" y="168"/>
                    </a:lnTo>
                    <a:lnTo>
                      <a:pt x="335" y="169"/>
                    </a:lnTo>
                    <a:lnTo>
                      <a:pt x="330" y="171"/>
                    </a:lnTo>
                    <a:lnTo>
                      <a:pt x="326" y="172"/>
                    </a:lnTo>
                    <a:lnTo>
                      <a:pt x="322" y="176"/>
                    </a:lnTo>
                    <a:lnTo>
                      <a:pt x="325" y="176"/>
                    </a:lnTo>
                    <a:lnTo>
                      <a:pt x="327" y="176"/>
                    </a:lnTo>
                    <a:lnTo>
                      <a:pt x="329" y="176"/>
                    </a:lnTo>
                    <a:lnTo>
                      <a:pt x="327" y="181"/>
                    </a:lnTo>
                    <a:lnTo>
                      <a:pt x="319" y="182"/>
                    </a:lnTo>
                    <a:lnTo>
                      <a:pt x="318" y="183"/>
                    </a:lnTo>
                    <a:lnTo>
                      <a:pt x="317" y="184"/>
                    </a:lnTo>
                    <a:lnTo>
                      <a:pt x="317" y="186"/>
                    </a:lnTo>
                    <a:lnTo>
                      <a:pt x="313" y="186"/>
                    </a:lnTo>
                    <a:lnTo>
                      <a:pt x="309" y="186"/>
                    </a:lnTo>
                    <a:lnTo>
                      <a:pt x="306" y="183"/>
                    </a:lnTo>
                    <a:lnTo>
                      <a:pt x="303" y="182"/>
                    </a:lnTo>
                    <a:lnTo>
                      <a:pt x="300" y="180"/>
                    </a:lnTo>
                    <a:lnTo>
                      <a:pt x="297" y="186"/>
                    </a:lnTo>
                    <a:lnTo>
                      <a:pt x="290" y="188"/>
                    </a:lnTo>
                    <a:lnTo>
                      <a:pt x="294" y="193"/>
                    </a:lnTo>
                    <a:lnTo>
                      <a:pt x="298" y="201"/>
                    </a:lnTo>
                    <a:lnTo>
                      <a:pt x="317" y="210"/>
                    </a:lnTo>
                    <a:lnTo>
                      <a:pt x="316" y="211"/>
                    </a:lnTo>
                    <a:lnTo>
                      <a:pt x="315" y="213"/>
                    </a:lnTo>
                    <a:lnTo>
                      <a:pt x="317" y="213"/>
                    </a:lnTo>
                    <a:lnTo>
                      <a:pt x="319" y="213"/>
                    </a:lnTo>
                    <a:lnTo>
                      <a:pt x="320" y="213"/>
                    </a:lnTo>
                    <a:lnTo>
                      <a:pt x="321" y="221"/>
                    </a:lnTo>
                    <a:lnTo>
                      <a:pt x="322" y="228"/>
                    </a:lnTo>
                    <a:lnTo>
                      <a:pt x="317" y="229"/>
                    </a:lnTo>
                    <a:lnTo>
                      <a:pt x="310" y="229"/>
                    </a:lnTo>
                    <a:lnTo>
                      <a:pt x="304" y="228"/>
                    </a:lnTo>
                    <a:lnTo>
                      <a:pt x="300" y="218"/>
                    </a:lnTo>
                    <a:lnTo>
                      <a:pt x="292" y="221"/>
                    </a:lnTo>
                    <a:lnTo>
                      <a:pt x="294" y="229"/>
                    </a:lnTo>
                    <a:lnTo>
                      <a:pt x="292" y="230"/>
                    </a:lnTo>
                    <a:lnTo>
                      <a:pt x="291" y="233"/>
                    </a:lnTo>
                    <a:lnTo>
                      <a:pt x="289" y="234"/>
                    </a:lnTo>
                    <a:lnTo>
                      <a:pt x="288" y="236"/>
                    </a:lnTo>
                    <a:lnTo>
                      <a:pt x="294" y="233"/>
                    </a:lnTo>
                    <a:lnTo>
                      <a:pt x="307" y="235"/>
                    </a:lnTo>
                    <a:lnTo>
                      <a:pt x="321" y="234"/>
                    </a:lnTo>
                    <a:lnTo>
                      <a:pt x="308" y="246"/>
                    </a:lnTo>
                    <a:lnTo>
                      <a:pt x="295" y="259"/>
                    </a:lnTo>
                    <a:lnTo>
                      <a:pt x="284" y="263"/>
                    </a:lnTo>
                    <a:lnTo>
                      <a:pt x="273" y="268"/>
                    </a:lnTo>
                    <a:lnTo>
                      <a:pt x="271" y="268"/>
                    </a:lnTo>
                    <a:lnTo>
                      <a:pt x="268" y="269"/>
                    </a:lnTo>
                    <a:lnTo>
                      <a:pt x="266" y="270"/>
                    </a:lnTo>
                    <a:lnTo>
                      <a:pt x="263" y="272"/>
                    </a:lnTo>
                    <a:lnTo>
                      <a:pt x="251" y="271"/>
                    </a:lnTo>
                    <a:lnTo>
                      <a:pt x="251" y="273"/>
                    </a:lnTo>
                    <a:lnTo>
                      <a:pt x="251" y="275"/>
                    </a:lnTo>
                    <a:lnTo>
                      <a:pt x="246" y="281"/>
                    </a:lnTo>
                    <a:lnTo>
                      <a:pt x="242" y="286"/>
                    </a:lnTo>
                    <a:lnTo>
                      <a:pt x="239" y="293"/>
                    </a:lnTo>
                    <a:lnTo>
                      <a:pt x="236" y="299"/>
                    </a:lnTo>
                    <a:lnTo>
                      <a:pt x="229" y="301"/>
                    </a:lnTo>
                    <a:lnTo>
                      <a:pt x="222" y="305"/>
                    </a:lnTo>
                    <a:lnTo>
                      <a:pt x="213" y="310"/>
                    </a:lnTo>
                    <a:lnTo>
                      <a:pt x="213" y="308"/>
                    </a:lnTo>
                    <a:lnTo>
                      <a:pt x="213" y="306"/>
                    </a:lnTo>
                    <a:lnTo>
                      <a:pt x="213" y="304"/>
                    </a:lnTo>
                    <a:lnTo>
                      <a:pt x="210" y="306"/>
                    </a:lnTo>
                    <a:lnTo>
                      <a:pt x="207" y="309"/>
                    </a:lnTo>
                    <a:lnTo>
                      <a:pt x="203" y="309"/>
                    </a:lnTo>
                    <a:lnTo>
                      <a:pt x="200" y="308"/>
                    </a:lnTo>
                    <a:lnTo>
                      <a:pt x="198" y="308"/>
                    </a:lnTo>
                    <a:lnTo>
                      <a:pt x="198" y="315"/>
                    </a:lnTo>
                    <a:lnTo>
                      <a:pt x="187" y="316"/>
                    </a:lnTo>
                    <a:lnTo>
                      <a:pt x="194" y="319"/>
                    </a:lnTo>
                    <a:lnTo>
                      <a:pt x="192" y="327"/>
                    </a:lnTo>
                    <a:lnTo>
                      <a:pt x="191" y="333"/>
                    </a:lnTo>
                    <a:lnTo>
                      <a:pt x="188" y="340"/>
                    </a:lnTo>
                    <a:lnTo>
                      <a:pt x="179" y="346"/>
                    </a:lnTo>
                    <a:lnTo>
                      <a:pt x="179" y="356"/>
                    </a:lnTo>
                    <a:lnTo>
                      <a:pt x="177" y="365"/>
                    </a:lnTo>
                    <a:lnTo>
                      <a:pt x="175" y="375"/>
                    </a:lnTo>
                    <a:lnTo>
                      <a:pt x="173" y="379"/>
                    </a:lnTo>
                    <a:lnTo>
                      <a:pt x="172" y="385"/>
                    </a:lnTo>
                    <a:lnTo>
                      <a:pt x="170" y="386"/>
                    </a:lnTo>
                    <a:lnTo>
                      <a:pt x="167" y="386"/>
                    </a:lnTo>
                    <a:lnTo>
                      <a:pt x="164" y="386"/>
                    </a:lnTo>
                    <a:lnTo>
                      <a:pt x="162" y="386"/>
                    </a:lnTo>
                    <a:lnTo>
                      <a:pt x="159" y="385"/>
                    </a:lnTo>
                    <a:lnTo>
                      <a:pt x="155" y="382"/>
                    </a:lnTo>
                    <a:lnTo>
                      <a:pt x="153" y="379"/>
                    </a:lnTo>
                    <a:lnTo>
                      <a:pt x="151" y="377"/>
                    </a:lnTo>
                    <a:lnTo>
                      <a:pt x="149" y="374"/>
                    </a:lnTo>
                    <a:lnTo>
                      <a:pt x="139" y="371"/>
                    </a:lnTo>
                    <a:lnTo>
                      <a:pt x="128" y="373"/>
                    </a:lnTo>
                    <a:lnTo>
                      <a:pt x="130" y="368"/>
                    </a:lnTo>
                    <a:lnTo>
                      <a:pt x="124" y="363"/>
                    </a:lnTo>
                    <a:lnTo>
                      <a:pt x="118" y="356"/>
                    </a:lnTo>
                    <a:lnTo>
                      <a:pt x="114" y="348"/>
                    </a:lnTo>
                    <a:lnTo>
                      <a:pt x="109" y="340"/>
                    </a:lnTo>
                    <a:lnTo>
                      <a:pt x="108" y="338"/>
                    </a:lnTo>
                    <a:lnTo>
                      <a:pt x="106" y="336"/>
                    </a:lnTo>
                    <a:lnTo>
                      <a:pt x="105" y="334"/>
                    </a:lnTo>
                    <a:lnTo>
                      <a:pt x="100" y="319"/>
                    </a:lnTo>
                    <a:lnTo>
                      <a:pt x="95" y="304"/>
                    </a:lnTo>
                    <a:lnTo>
                      <a:pt x="93" y="304"/>
                    </a:lnTo>
                    <a:lnTo>
                      <a:pt x="91" y="304"/>
                    </a:lnTo>
                    <a:lnTo>
                      <a:pt x="90" y="304"/>
                    </a:lnTo>
                    <a:lnTo>
                      <a:pt x="90" y="301"/>
                    </a:lnTo>
                    <a:lnTo>
                      <a:pt x="91" y="300"/>
                    </a:lnTo>
                    <a:lnTo>
                      <a:pt x="88" y="295"/>
                    </a:lnTo>
                    <a:lnTo>
                      <a:pt x="88" y="293"/>
                    </a:lnTo>
                    <a:lnTo>
                      <a:pt x="89" y="289"/>
                    </a:lnTo>
                    <a:lnTo>
                      <a:pt x="90" y="287"/>
                    </a:lnTo>
                    <a:lnTo>
                      <a:pt x="91" y="284"/>
                    </a:lnTo>
                    <a:lnTo>
                      <a:pt x="90" y="284"/>
                    </a:lnTo>
                    <a:lnTo>
                      <a:pt x="88" y="284"/>
                    </a:lnTo>
                    <a:lnTo>
                      <a:pt x="85" y="284"/>
                    </a:lnTo>
                    <a:lnTo>
                      <a:pt x="85" y="281"/>
                    </a:lnTo>
                    <a:lnTo>
                      <a:pt x="86" y="278"/>
                    </a:lnTo>
                    <a:lnTo>
                      <a:pt x="86" y="275"/>
                    </a:lnTo>
                    <a:lnTo>
                      <a:pt x="88" y="273"/>
                    </a:lnTo>
                    <a:lnTo>
                      <a:pt x="89" y="270"/>
                    </a:lnTo>
                    <a:lnTo>
                      <a:pt x="91" y="269"/>
                    </a:lnTo>
                    <a:lnTo>
                      <a:pt x="92" y="265"/>
                    </a:lnTo>
                    <a:lnTo>
                      <a:pt x="92" y="263"/>
                    </a:lnTo>
                    <a:lnTo>
                      <a:pt x="97" y="261"/>
                    </a:lnTo>
                    <a:lnTo>
                      <a:pt x="103" y="259"/>
                    </a:lnTo>
                    <a:lnTo>
                      <a:pt x="108" y="259"/>
                    </a:lnTo>
                    <a:lnTo>
                      <a:pt x="108" y="258"/>
                    </a:lnTo>
                    <a:lnTo>
                      <a:pt x="108" y="256"/>
                    </a:lnTo>
                    <a:lnTo>
                      <a:pt x="108" y="253"/>
                    </a:lnTo>
                    <a:lnTo>
                      <a:pt x="111" y="253"/>
                    </a:lnTo>
                    <a:lnTo>
                      <a:pt x="109" y="247"/>
                    </a:lnTo>
                    <a:lnTo>
                      <a:pt x="108" y="240"/>
                    </a:lnTo>
                    <a:lnTo>
                      <a:pt x="107" y="240"/>
                    </a:lnTo>
                    <a:lnTo>
                      <a:pt x="105" y="240"/>
                    </a:lnTo>
                    <a:lnTo>
                      <a:pt x="103" y="239"/>
                    </a:lnTo>
                    <a:lnTo>
                      <a:pt x="103" y="238"/>
                    </a:lnTo>
                    <a:lnTo>
                      <a:pt x="102" y="237"/>
                    </a:lnTo>
                    <a:lnTo>
                      <a:pt x="97" y="234"/>
                    </a:lnTo>
                    <a:lnTo>
                      <a:pt x="96" y="235"/>
                    </a:lnTo>
                    <a:lnTo>
                      <a:pt x="95" y="236"/>
                    </a:lnTo>
                    <a:lnTo>
                      <a:pt x="97" y="237"/>
                    </a:lnTo>
                    <a:lnTo>
                      <a:pt x="100" y="239"/>
                    </a:lnTo>
                    <a:lnTo>
                      <a:pt x="102" y="240"/>
                    </a:lnTo>
                    <a:lnTo>
                      <a:pt x="104" y="242"/>
                    </a:lnTo>
                    <a:lnTo>
                      <a:pt x="105" y="246"/>
                    </a:lnTo>
                    <a:lnTo>
                      <a:pt x="102" y="247"/>
                    </a:lnTo>
                    <a:lnTo>
                      <a:pt x="97" y="248"/>
                    </a:lnTo>
                    <a:lnTo>
                      <a:pt x="93" y="249"/>
                    </a:lnTo>
                    <a:lnTo>
                      <a:pt x="89" y="249"/>
                    </a:lnTo>
                    <a:lnTo>
                      <a:pt x="86" y="247"/>
                    </a:lnTo>
                    <a:lnTo>
                      <a:pt x="84" y="246"/>
                    </a:lnTo>
                    <a:lnTo>
                      <a:pt x="82" y="245"/>
                    </a:lnTo>
                    <a:lnTo>
                      <a:pt x="84" y="233"/>
                    </a:lnTo>
                    <a:lnTo>
                      <a:pt x="85" y="233"/>
                    </a:lnTo>
                    <a:lnTo>
                      <a:pt x="88" y="234"/>
                    </a:lnTo>
                    <a:lnTo>
                      <a:pt x="89" y="233"/>
                    </a:lnTo>
                    <a:lnTo>
                      <a:pt x="90" y="233"/>
                    </a:lnTo>
                    <a:lnTo>
                      <a:pt x="88" y="226"/>
                    </a:lnTo>
                    <a:lnTo>
                      <a:pt x="98" y="228"/>
                    </a:lnTo>
                    <a:lnTo>
                      <a:pt x="109" y="233"/>
                    </a:lnTo>
                    <a:lnTo>
                      <a:pt x="111" y="230"/>
                    </a:lnTo>
                    <a:lnTo>
                      <a:pt x="111" y="228"/>
                    </a:lnTo>
                    <a:lnTo>
                      <a:pt x="109" y="226"/>
                    </a:lnTo>
                    <a:lnTo>
                      <a:pt x="108" y="224"/>
                    </a:lnTo>
                    <a:lnTo>
                      <a:pt x="107" y="223"/>
                    </a:lnTo>
                    <a:lnTo>
                      <a:pt x="98" y="222"/>
                    </a:lnTo>
                    <a:lnTo>
                      <a:pt x="100" y="221"/>
                    </a:lnTo>
                    <a:lnTo>
                      <a:pt x="96" y="212"/>
                    </a:lnTo>
                    <a:lnTo>
                      <a:pt x="95" y="214"/>
                    </a:lnTo>
                    <a:lnTo>
                      <a:pt x="94" y="216"/>
                    </a:lnTo>
                    <a:lnTo>
                      <a:pt x="93" y="217"/>
                    </a:lnTo>
                    <a:lnTo>
                      <a:pt x="91" y="219"/>
                    </a:lnTo>
                    <a:lnTo>
                      <a:pt x="90" y="219"/>
                    </a:lnTo>
                    <a:lnTo>
                      <a:pt x="86" y="219"/>
                    </a:lnTo>
                    <a:lnTo>
                      <a:pt x="84" y="218"/>
                    </a:lnTo>
                    <a:lnTo>
                      <a:pt x="83" y="218"/>
                    </a:lnTo>
                    <a:lnTo>
                      <a:pt x="82" y="217"/>
                    </a:lnTo>
                    <a:lnTo>
                      <a:pt x="81" y="216"/>
                    </a:lnTo>
                    <a:lnTo>
                      <a:pt x="81" y="214"/>
                    </a:lnTo>
                    <a:lnTo>
                      <a:pt x="80" y="213"/>
                    </a:lnTo>
                    <a:lnTo>
                      <a:pt x="88" y="204"/>
                    </a:lnTo>
                    <a:lnTo>
                      <a:pt x="86" y="203"/>
                    </a:lnTo>
                    <a:lnTo>
                      <a:pt x="86" y="202"/>
                    </a:lnTo>
                    <a:lnTo>
                      <a:pt x="92" y="199"/>
                    </a:lnTo>
                    <a:lnTo>
                      <a:pt x="91" y="194"/>
                    </a:lnTo>
                    <a:lnTo>
                      <a:pt x="90" y="190"/>
                    </a:lnTo>
                    <a:lnTo>
                      <a:pt x="91" y="186"/>
                    </a:lnTo>
                    <a:lnTo>
                      <a:pt x="90" y="184"/>
                    </a:lnTo>
                    <a:lnTo>
                      <a:pt x="88" y="183"/>
                    </a:lnTo>
                    <a:lnTo>
                      <a:pt x="90" y="178"/>
                    </a:lnTo>
                    <a:lnTo>
                      <a:pt x="82" y="176"/>
                    </a:lnTo>
                    <a:lnTo>
                      <a:pt x="89" y="169"/>
                    </a:lnTo>
                    <a:lnTo>
                      <a:pt x="85" y="163"/>
                    </a:lnTo>
                    <a:lnTo>
                      <a:pt x="83" y="163"/>
                    </a:lnTo>
                    <a:lnTo>
                      <a:pt x="82" y="163"/>
                    </a:lnTo>
                    <a:lnTo>
                      <a:pt x="80" y="163"/>
                    </a:lnTo>
                    <a:lnTo>
                      <a:pt x="78" y="157"/>
                    </a:lnTo>
                    <a:lnTo>
                      <a:pt x="79" y="155"/>
                    </a:lnTo>
                    <a:lnTo>
                      <a:pt x="80" y="153"/>
                    </a:lnTo>
                    <a:lnTo>
                      <a:pt x="70" y="147"/>
                    </a:lnTo>
                    <a:lnTo>
                      <a:pt x="59" y="143"/>
                    </a:lnTo>
                    <a:lnTo>
                      <a:pt x="48" y="142"/>
                    </a:lnTo>
                    <a:lnTo>
                      <a:pt x="44" y="143"/>
                    </a:lnTo>
                    <a:lnTo>
                      <a:pt x="39" y="144"/>
                    </a:lnTo>
                    <a:lnTo>
                      <a:pt x="34" y="144"/>
                    </a:lnTo>
                    <a:lnTo>
                      <a:pt x="33" y="143"/>
                    </a:lnTo>
                    <a:lnTo>
                      <a:pt x="33" y="142"/>
                    </a:lnTo>
                    <a:lnTo>
                      <a:pt x="29" y="142"/>
                    </a:lnTo>
                    <a:lnTo>
                      <a:pt x="27" y="143"/>
                    </a:lnTo>
                    <a:lnTo>
                      <a:pt x="27" y="144"/>
                    </a:lnTo>
                    <a:lnTo>
                      <a:pt x="23" y="144"/>
                    </a:lnTo>
                    <a:lnTo>
                      <a:pt x="19" y="143"/>
                    </a:lnTo>
                    <a:lnTo>
                      <a:pt x="15" y="141"/>
                    </a:lnTo>
                    <a:lnTo>
                      <a:pt x="12" y="140"/>
                    </a:lnTo>
                    <a:lnTo>
                      <a:pt x="19" y="135"/>
                    </a:lnTo>
                    <a:lnTo>
                      <a:pt x="15" y="134"/>
                    </a:lnTo>
                    <a:lnTo>
                      <a:pt x="12" y="133"/>
                    </a:lnTo>
                    <a:lnTo>
                      <a:pt x="10" y="131"/>
                    </a:lnTo>
                    <a:lnTo>
                      <a:pt x="8" y="129"/>
                    </a:lnTo>
                    <a:lnTo>
                      <a:pt x="6" y="126"/>
                    </a:lnTo>
                    <a:lnTo>
                      <a:pt x="15" y="125"/>
                    </a:lnTo>
                    <a:lnTo>
                      <a:pt x="24" y="122"/>
                    </a:lnTo>
                    <a:lnTo>
                      <a:pt x="17" y="121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" y="104"/>
                    </a:lnTo>
                    <a:lnTo>
                      <a:pt x="14" y="101"/>
                    </a:lnTo>
                    <a:lnTo>
                      <a:pt x="25" y="98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7" y="90"/>
                    </a:lnTo>
                    <a:lnTo>
                      <a:pt x="46" y="88"/>
                    </a:lnTo>
                    <a:lnTo>
                      <a:pt x="46" y="86"/>
                    </a:lnTo>
                    <a:lnTo>
                      <a:pt x="45" y="84"/>
                    </a:lnTo>
                    <a:lnTo>
                      <a:pt x="44" y="83"/>
                    </a:lnTo>
                    <a:lnTo>
                      <a:pt x="43" y="81"/>
                    </a:lnTo>
                    <a:lnTo>
                      <a:pt x="42" y="81"/>
                    </a:lnTo>
                    <a:lnTo>
                      <a:pt x="38" y="81"/>
                    </a:lnTo>
                    <a:lnTo>
                      <a:pt x="36" y="82"/>
                    </a:lnTo>
                    <a:lnTo>
                      <a:pt x="34" y="81"/>
                    </a:lnTo>
                    <a:lnTo>
                      <a:pt x="33" y="79"/>
                    </a:lnTo>
                    <a:lnTo>
                      <a:pt x="32" y="77"/>
                    </a:lnTo>
                    <a:lnTo>
                      <a:pt x="32" y="76"/>
                    </a:lnTo>
                    <a:lnTo>
                      <a:pt x="31" y="74"/>
                    </a:lnTo>
                    <a:lnTo>
                      <a:pt x="44" y="66"/>
                    </a:lnTo>
                    <a:lnTo>
                      <a:pt x="57" y="60"/>
                    </a:lnTo>
                    <a:lnTo>
                      <a:pt x="66" y="64"/>
                    </a:lnTo>
                    <a:lnTo>
                      <a:pt x="65" y="51"/>
                    </a:lnTo>
                    <a:lnTo>
                      <a:pt x="86" y="48"/>
                    </a:lnTo>
                    <a:lnTo>
                      <a:pt x="108" y="43"/>
                    </a:lnTo>
                    <a:lnTo>
                      <a:pt x="113" y="47"/>
                    </a:lnTo>
                    <a:lnTo>
                      <a:pt x="115" y="51"/>
                    </a:lnTo>
                    <a:lnTo>
                      <a:pt x="118" y="54"/>
                    </a:lnTo>
                    <a:lnTo>
                      <a:pt x="117" y="44"/>
                    </a:lnTo>
                    <a:lnTo>
                      <a:pt x="125" y="47"/>
                    </a:lnTo>
                    <a:lnTo>
                      <a:pt x="132" y="49"/>
                    </a:lnTo>
                    <a:lnTo>
                      <a:pt x="140" y="50"/>
                    </a:lnTo>
                    <a:lnTo>
                      <a:pt x="136" y="44"/>
                    </a:lnTo>
                    <a:lnTo>
                      <a:pt x="131" y="39"/>
                    </a:lnTo>
                    <a:lnTo>
                      <a:pt x="136" y="38"/>
                    </a:lnTo>
                    <a:lnTo>
                      <a:pt x="139" y="37"/>
                    </a:lnTo>
                    <a:lnTo>
                      <a:pt x="143" y="37"/>
                    </a:lnTo>
                    <a:lnTo>
                      <a:pt x="147" y="38"/>
                    </a:lnTo>
                    <a:lnTo>
                      <a:pt x="156" y="41"/>
                    </a:lnTo>
                    <a:lnTo>
                      <a:pt x="167" y="43"/>
                    </a:lnTo>
                    <a:lnTo>
                      <a:pt x="171" y="46"/>
                    </a:lnTo>
                    <a:lnTo>
                      <a:pt x="174" y="49"/>
                    </a:lnTo>
                    <a:lnTo>
                      <a:pt x="176" y="49"/>
                    </a:lnTo>
                    <a:lnTo>
                      <a:pt x="178" y="48"/>
                    </a:lnTo>
                    <a:lnTo>
                      <a:pt x="180" y="48"/>
                    </a:lnTo>
                    <a:lnTo>
                      <a:pt x="174" y="42"/>
                    </a:lnTo>
                    <a:lnTo>
                      <a:pt x="165" y="39"/>
                    </a:lnTo>
                    <a:lnTo>
                      <a:pt x="156" y="35"/>
                    </a:lnTo>
                    <a:lnTo>
                      <a:pt x="157" y="34"/>
                    </a:lnTo>
                    <a:lnTo>
                      <a:pt x="157" y="31"/>
                    </a:lnTo>
                    <a:lnTo>
                      <a:pt x="163" y="30"/>
                    </a:lnTo>
                    <a:lnTo>
                      <a:pt x="168" y="29"/>
                    </a:lnTo>
                    <a:lnTo>
                      <a:pt x="162" y="25"/>
                    </a:lnTo>
                    <a:lnTo>
                      <a:pt x="167" y="21"/>
                    </a:lnTo>
                    <a:lnTo>
                      <a:pt x="173" y="20"/>
                    </a:lnTo>
                    <a:lnTo>
                      <a:pt x="185" y="17"/>
                    </a:lnTo>
                    <a:lnTo>
                      <a:pt x="197" y="17"/>
                    </a:lnTo>
                    <a:lnTo>
                      <a:pt x="206" y="20"/>
                    </a:lnTo>
                    <a:lnTo>
                      <a:pt x="214" y="21"/>
                    </a:lnTo>
                    <a:lnTo>
                      <a:pt x="217" y="16"/>
                    </a:lnTo>
                    <a:lnTo>
                      <a:pt x="214" y="8"/>
                    </a:lnTo>
                    <a:lnTo>
                      <a:pt x="217" y="8"/>
                    </a:lnTo>
                    <a:lnTo>
                      <a:pt x="219" y="8"/>
                    </a:lnTo>
                    <a:lnTo>
                      <a:pt x="225" y="3"/>
                    </a:lnTo>
                    <a:lnTo>
                      <a:pt x="233" y="1"/>
                    </a:lnTo>
                    <a:lnTo>
                      <a:pt x="242" y="1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2"/>
              <p:cNvSpPr/>
              <p:nvPr/>
            </p:nvSpPr>
            <p:spPr>
              <a:xfrm>
                <a:off x="8190631" y="3461663"/>
                <a:ext cx="164219" cy="80953"/>
              </a:xfrm>
              <a:custGeom>
                <a:avLst/>
                <a:gdLst>
                  <a:gd name="T0" fmla="*/ 23 w 71"/>
                  <a:gd name="T1" fmla="*/ 0 h 35"/>
                  <a:gd name="T2" fmla="*/ 26 w 71"/>
                  <a:gd name="T3" fmla="*/ 2 h 35"/>
                  <a:gd name="T4" fmla="*/ 28 w 71"/>
                  <a:gd name="T5" fmla="*/ 3 h 35"/>
                  <a:gd name="T6" fmla="*/ 38 w 71"/>
                  <a:gd name="T7" fmla="*/ 2 h 35"/>
                  <a:gd name="T8" fmla="*/ 47 w 71"/>
                  <a:gd name="T9" fmla="*/ 3 h 35"/>
                  <a:gd name="T10" fmla="*/ 56 w 71"/>
                  <a:gd name="T11" fmla="*/ 5 h 35"/>
                  <a:gd name="T12" fmla="*/ 56 w 71"/>
                  <a:gd name="T13" fmla="*/ 7 h 35"/>
                  <a:gd name="T14" fmla="*/ 56 w 71"/>
                  <a:gd name="T15" fmla="*/ 8 h 35"/>
                  <a:gd name="T16" fmla="*/ 57 w 71"/>
                  <a:gd name="T17" fmla="*/ 11 h 35"/>
                  <a:gd name="T18" fmla="*/ 63 w 71"/>
                  <a:gd name="T19" fmla="*/ 11 h 35"/>
                  <a:gd name="T20" fmla="*/ 64 w 71"/>
                  <a:gd name="T21" fmla="*/ 13 h 35"/>
                  <a:gd name="T22" fmla="*/ 62 w 71"/>
                  <a:gd name="T23" fmla="*/ 13 h 35"/>
                  <a:gd name="T24" fmla="*/ 60 w 71"/>
                  <a:gd name="T25" fmla="*/ 13 h 35"/>
                  <a:gd name="T26" fmla="*/ 58 w 71"/>
                  <a:gd name="T27" fmla="*/ 13 h 35"/>
                  <a:gd name="T28" fmla="*/ 61 w 71"/>
                  <a:gd name="T29" fmla="*/ 15 h 35"/>
                  <a:gd name="T30" fmla="*/ 64 w 71"/>
                  <a:gd name="T31" fmla="*/ 16 h 35"/>
                  <a:gd name="T32" fmla="*/ 69 w 71"/>
                  <a:gd name="T33" fmla="*/ 18 h 35"/>
                  <a:gd name="T34" fmla="*/ 71 w 71"/>
                  <a:gd name="T35" fmla="*/ 20 h 35"/>
                  <a:gd name="T36" fmla="*/ 71 w 71"/>
                  <a:gd name="T37" fmla="*/ 23 h 35"/>
                  <a:gd name="T38" fmla="*/ 70 w 71"/>
                  <a:gd name="T39" fmla="*/ 26 h 35"/>
                  <a:gd name="T40" fmla="*/ 68 w 71"/>
                  <a:gd name="T41" fmla="*/ 28 h 35"/>
                  <a:gd name="T42" fmla="*/ 66 w 71"/>
                  <a:gd name="T43" fmla="*/ 30 h 35"/>
                  <a:gd name="T44" fmla="*/ 65 w 71"/>
                  <a:gd name="T45" fmla="*/ 27 h 35"/>
                  <a:gd name="T46" fmla="*/ 62 w 71"/>
                  <a:gd name="T47" fmla="*/ 26 h 35"/>
                  <a:gd name="T48" fmla="*/ 60 w 71"/>
                  <a:gd name="T49" fmla="*/ 25 h 35"/>
                  <a:gd name="T50" fmla="*/ 57 w 71"/>
                  <a:gd name="T51" fmla="*/ 24 h 35"/>
                  <a:gd name="T52" fmla="*/ 53 w 71"/>
                  <a:gd name="T53" fmla="*/ 25 h 35"/>
                  <a:gd name="T54" fmla="*/ 51 w 71"/>
                  <a:gd name="T55" fmla="*/ 26 h 35"/>
                  <a:gd name="T56" fmla="*/ 50 w 71"/>
                  <a:gd name="T57" fmla="*/ 27 h 35"/>
                  <a:gd name="T58" fmla="*/ 49 w 71"/>
                  <a:gd name="T59" fmla="*/ 28 h 35"/>
                  <a:gd name="T60" fmla="*/ 47 w 71"/>
                  <a:gd name="T61" fmla="*/ 28 h 35"/>
                  <a:gd name="T62" fmla="*/ 45 w 71"/>
                  <a:gd name="T63" fmla="*/ 27 h 35"/>
                  <a:gd name="T64" fmla="*/ 45 w 71"/>
                  <a:gd name="T65" fmla="*/ 26 h 35"/>
                  <a:gd name="T66" fmla="*/ 44 w 71"/>
                  <a:gd name="T67" fmla="*/ 24 h 35"/>
                  <a:gd name="T68" fmla="*/ 38 w 71"/>
                  <a:gd name="T69" fmla="*/ 29 h 35"/>
                  <a:gd name="T70" fmla="*/ 33 w 71"/>
                  <a:gd name="T71" fmla="*/ 35 h 35"/>
                  <a:gd name="T72" fmla="*/ 31 w 71"/>
                  <a:gd name="T73" fmla="*/ 28 h 35"/>
                  <a:gd name="T74" fmla="*/ 17 w 71"/>
                  <a:gd name="T75" fmla="*/ 25 h 35"/>
                  <a:gd name="T76" fmla="*/ 15 w 71"/>
                  <a:gd name="T77" fmla="*/ 27 h 35"/>
                  <a:gd name="T78" fmla="*/ 13 w 71"/>
                  <a:gd name="T79" fmla="*/ 27 h 35"/>
                  <a:gd name="T80" fmla="*/ 10 w 71"/>
                  <a:gd name="T81" fmla="*/ 26 h 35"/>
                  <a:gd name="T82" fmla="*/ 9 w 71"/>
                  <a:gd name="T83" fmla="*/ 27 h 35"/>
                  <a:gd name="T84" fmla="*/ 7 w 71"/>
                  <a:gd name="T85" fmla="*/ 28 h 35"/>
                  <a:gd name="T86" fmla="*/ 0 w 71"/>
                  <a:gd name="T87" fmla="*/ 28 h 35"/>
                  <a:gd name="T88" fmla="*/ 0 w 71"/>
                  <a:gd name="T89" fmla="*/ 26 h 35"/>
                  <a:gd name="T90" fmla="*/ 0 w 71"/>
                  <a:gd name="T91" fmla="*/ 24 h 35"/>
                  <a:gd name="T92" fmla="*/ 1 w 71"/>
                  <a:gd name="T93" fmla="*/ 23 h 35"/>
                  <a:gd name="T94" fmla="*/ 25 w 71"/>
                  <a:gd name="T95" fmla="*/ 20 h 35"/>
                  <a:gd name="T96" fmla="*/ 19 w 71"/>
                  <a:gd name="T97" fmla="*/ 14 h 35"/>
                  <a:gd name="T98" fmla="*/ 22 w 71"/>
                  <a:gd name="T99" fmla="*/ 7 h 35"/>
                  <a:gd name="T100" fmla="*/ 13 w 71"/>
                  <a:gd name="T101" fmla="*/ 6 h 35"/>
                  <a:gd name="T102" fmla="*/ 14 w 71"/>
                  <a:gd name="T103" fmla="*/ 3 h 35"/>
                  <a:gd name="T104" fmla="*/ 17 w 71"/>
                  <a:gd name="T105" fmla="*/ 2 h 35"/>
                  <a:gd name="T106" fmla="*/ 19 w 71"/>
                  <a:gd name="T107" fmla="*/ 1 h 35"/>
                  <a:gd name="T108" fmla="*/ 23 w 71"/>
                  <a:gd name="T10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" h="35">
                    <a:moveTo>
                      <a:pt x="23" y="0"/>
                    </a:moveTo>
                    <a:lnTo>
                      <a:pt x="26" y="2"/>
                    </a:lnTo>
                    <a:lnTo>
                      <a:pt x="28" y="3"/>
                    </a:lnTo>
                    <a:lnTo>
                      <a:pt x="38" y="2"/>
                    </a:lnTo>
                    <a:lnTo>
                      <a:pt x="47" y="3"/>
                    </a:lnTo>
                    <a:lnTo>
                      <a:pt x="56" y="5"/>
                    </a:lnTo>
                    <a:lnTo>
                      <a:pt x="56" y="7"/>
                    </a:lnTo>
                    <a:lnTo>
                      <a:pt x="56" y="8"/>
                    </a:lnTo>
                    <a:lnTo>
                      <a:pt x="57" y="11"/>
                    </a:lnTo>
                    <a:lnTo>
                      <a:pt x="63" y="11"/>
                    </a:lnTo>
                    <a:lnTo>
                      <a:pt x="64" y="13"/>
                    </a:lnTo>
                    <a:lnTo>
                      <a:pt x="62" y="13"/>
                    </a:lnTo>
                    <a:lnTo>
                      <a:pt x="60" y="13"/>
                    </a:lnTo>
                    <a:lnTo>
                      <a:pt x="58" y="13"/>
                    </a:lnTo>
                    <a:lnTo>
                      <a:pt x="61" y="15"/>
                    </a:lnTo>
                    <a:lnTo>
                      <a:pt x="64" y="16"/>
                    </a:lnTo>
                    <a:lnTo>
                      <a:pt x="69" y="18"/>
                    </a:lnTo>
                    <a:lnTo>
                      <a:pt x="71" y="20"/>
                    </a:lnTo>
                    <a:lnTo>
                      <a:pt x="71" y="23"/>
                    </a:lnTo>
                    <a:lnTo>
                      <a:pt x="70" y="26"/>
                    </a:lnTo>
                    <a:lnTo>
                      <a:pt x="68" y="28"/>
                    </a:lnTo>
                    <a:lnTo>
                      <a:pt x="66" y="30"/>
                    </a:lnTo>
                    <a:lnTo>
                      <a:pt x="65" y="27"/>
                    </a:lnTo>
                    <a:lnTo>
                      <a:pt x="62" y="26"/>
                    </a:lnTo>
                    <a:lnTo>
                      <a:pt x="60" y="25"/>
                    </a:lnTo>
                    <a:lnTo>
                      <a:pt x="57" y="24"/>
                    </a:lnTo>
                    <a:lnTo>
                      <a:pt x="53" y="25"/>
                    </a:lnTo>
                    <a:lnTo>
                      <a:pt x="51" y="26"/>
                    </a:lnTo>
                    <a:lnTo>
                      <a:pt x="50" y="27"/>
                    </a:lnTo>
                    <a:lnTo>
                      <a:pt x="49" y="28"/>
                    </a:lnTo>
                    <a:lnTo>
                      <a:pt x="47" y="28"/>
                    </a:lnTo>
                    <a:lnTo>
                      <a:pt x="45" y="27"/>
                    </a:lnTo>
                    <a:lnTo>
                      <a:pt x="45" y="26"/>
                    </a:lnTo>
                    <a:lnTo>
                      <a:pt x="44" y="24"/>
                    </a:lnTo>
                    <a:lnTo>
                      <a:pt x="38" y="29"/>
                    </a:lnTo>
                    <a:lnTo>
                      <a:pt x="33" y="35"/>
                    </a:lnTo>
                    <a:lnTo>
                      <a:pt x="31" y="28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3" y="27"/>
                    </a:lnTo>
                    <a:lnTo>
                      <a:pt x="10" y="26"/>
                    </a:lnTo>
                    <a:lnTo>
                      <a:pt x="9" y="27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25" y="20"/>
                    </a:lnTo>
                    <a:lnTo>
                      <a:pt x="19" y="14"/>
                    </a:lnTo>
                    <a:lnTo>
                      <a:pt x="22" y="7"/>
                    </a:lnTo>
                    <a:lnTo>
                      <a:pt x="13" y="6"/>
                    </a:lnTo>
                    <a:lnTo>
                      <a:pt x="14" y="3"/>
                    </a:lnTo>
                    <a:lnTo>
                      <a:pt x="17" y="2"/>
                    </a:lnTo>
                    <a:lnTo>
                      <a:pt x="19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6"/>
              <p:cNvSpPr/>
              <p:nvPr/>
            </p:nvSpPr>
            <p:spPr>
              <a:xfrm>
                <a:off x="7926957" y="3362207"/>
                <a:ext cx="277552" cy="127212"/>
              </a:xfrm>
              <a:custGeom>
                <a:avLst/>
                <a:gdLst>
                  <a:gd name="T0" fmla="*/ 33 w 120"/>
                  <a:gd name="T1" fmla="*/ 0 h 55"/>
                  <a:gd name="T2" fmla="*/ 45 w 120"/>
                  <a:gd name="T3" fmla="*/ 1 h 55"/>
                  <a:gd name="T4" fmla="*/ 56 w 120"/>
                  <a:gd name="T5" fmla="*/ 5 h 55"/>
                  <a:gd name="T6" fmla="*/ 58 w 120"/>
                  <a:gd name="T7" fmla="*/ 7 h 55"/>
                  <a:gd name="T8" fmla="*/ 60 w 120"/>
                  <a:gd name="T9" fmla="*/ 9 h 55"/>
                  <a:gd name="T10" fmla="*/ 61 w 120"/>
                  <a:gd name="T11" fmla="*/ 12 h 55"/>
                  <a:gd name="T12" fmla="*/ 62 w 120"/>
                  <a:gd name="T13" fmla="*/ 14 h 55"/>
                  <a:gd name="T14" fmla="*/ 67 w 120"/>
                  <a:gd name="T15" fmla="*/ 15 h 55"/>
                  <a:gd name="T16" fmla="*/ 71 w 120"/>
                  <a:gd name="T17" fmla="*/ 16 h 55"/>
                  <a:gd name="T18" fmla="*/ 76 w 120"/>
                  <a:gd name="T19" fmla="*/ 19 h 55"/>
                  <a:gd name="T20" fmla="*/ 78 w 120"/>
                  <a:gd name="T21" fmla="*/ 17 h 55"/>
                  <a:gd name="T22" fmla="*/ 79 w 120"/>
                  <a:gd name="T23" fmla="*/ 16 h 55"/>
                  <a:gd name="T24" fmla="*/ 82 w 120"/>
                  <a:gd name="T25" fmla="*/ 24 h 55"/>
                  <a:gd name="T26" fmla="*/ 89 w 120"/>
                  <a:gd name="T27" fmla="*/ 27 h 55"/>
                  <a:gd name="T28" fmla="*/ 96 w 120"/>
                  <a:gd name="T29" fmla="*/ 31 h 55"/>
                  <a:gd name="T30" fmla="*/ 104 w 120"/>
                  <a:gd name="T31" fmla="*/ 33 h 55"/>
                  <a:gd name="T32" fmla="*/ 104 w 120"/>
                  <a:gd name="T33" fmla="*/ 35 h 55"/>
                  <a:gd name="T34" fmla="*/ 105 w 120"/>
                  <a:gd name="T35" fmla="*/ 36 h 55"/>
                  <a:gd name="T36" fmla="*/ 105 w 120"/>
                  <a:gd name="T37" fmla="*/ 38 h 55"/>
                  <a:gd name="T38" fmla="*/ 112 w 120"/>
                  <a:gd name="T39" fmla="*/ 36 h 55"/>
                  <a:gd name="T40" fmla="*/ 120 w 120"/>
                  <a:gd name="T41" fmla="*/ 44 h 55"/>
                  <a:gd name="T42" fmla="*/ 113 w 120"/>
                  <a:gd name="T43" fmla="*/ 47 h 55"/>
                  <a:gd name="T44" fmla="*/ 105 w 120"/>
                  <a:gd name="T45" fmla="*/ 50 h 55"/>
                  <a:gd name="T46" fmla="*/ 77 w 120"/>
                  <a:gd name="T47" fmla="*/ 55 h 55"/>
                  <a:gd name="T48" fmla="*/ 79 w 120"/>
                  <a:gd name="T49" fmla="*/ 52 h 55"/>
                  <a:gd name="T50" fmla="*/ 81 w 120"/>
                  <a:gd name="T51" fmla="*/ 50 h 55"/>
                  <a:gd name="T52" fmla="*/ 82 w 120"/>
                  <a:gd name="T53" fmla="*/ 49 h 55"/>
                  <a:gd name="T54" fmla="*/ 84 w 120"/>
                  <a:gd name="T55" fmla="*/ 47 h 55"/>
                  <a:gd name="T56" fmla="*/ 85 w 120"/>
                  <a:gd name="T57" fmla="*/ 44 h 55"/>
                  <a:gd name="T58" fmla="*/ 82 w 120"/>
                  <a:gd name="T59" fmla="*/ 44 h 55"/>
                  <a:gd name="T60" fmla="*/ 80 w 120"/>
                  <a:gd name="T61" fmla="*/ 43 h 55"/>
                  <a:gd name="T62" fmla="*/ 77 w 120"/>
                  <a:gd name="T63" fmla="*/ 41 h 55"/>
                  <a:gd name="T64" fmla="*/ 74 w 120"/>
                  <a:gd name="T65" fmla="*/ 40 h 55"/>
                  <a:gd name="T66" fmla="*/ 72 w 120"/>
                  <a:gd name="T67" fmla="*/ 39 h 55"/>
                  <a:gd name="T68" fmla="*/ 70 w 120"/>
                  <a:gd name="T69" fmla="*/ 38 h 55"/>
                  <a:gd name="T70" fmla="*/ 69 w 120"/>
                  <a:gd name="T71" fmla="*/ 36 h 55"/>
                  <a:gd name="T72" fmla="*/ 69 w 120"/>
                  <a:gd name="T73" fmla="*/ 33 h 55"/>
                  <a:gd name="T74" fmla="*/ 69 w 120"/>
                  <a:gd name="T75" fmla="*/ 29 h 55"/>
                  <a:gd name="T76" fmla="*/ 61 w 120"/>
                  <a:gd name="T77" fmla="*/ 28 h 55"/>
                  <a:gd name="T78" fmla="*/ 55 w 120"/>
                  <a:gd name="T79" fmla="*/ 25 h 55"/>
                  <a:gd name="T80" fmla="*/ 49 w 120"/>
                  <a:gd name="T81" fmla="*/ 22 h 55"/>
                  <a:gd name="T82" fmla="*/ 43 w 120"/>
                  <a:gd name="T83" fmla="*/ 19 h 55"/>
                  <a:gd name="T84" fmla="*/ 41 w 120"/>
                  <a:gd name="T85" fmla="*/ 17 h 55"/>
                  <a:gd name="T86" fmla="*/ 37 w 120"/>
                  <a:gd name="T87" fmla="*/ 15 h 55"/>
                  <a:gd name="T88" fmla="*/ 34 w 120"/>
                  <a:gd name="T89" fmla="*/ 14 h 55"/>
                  <a:gd name="T90" fmla="*/ 31 w 120"/>
                  <a:gd name="T91" fmla="*/ 13 h 55"/>
                  <a:gd name="T92" fmla="*/ 35 w 120"/>
                  <a:gd name="T93" fmla="*/ 8 h 55"/>
                  <a:gd name="T94" fmla="*/ 29 w 120"/>
                  <a:gd name="T95" fmla="*/ 7 h 55"/>
                  <a:gd name="T96" fmla="*/ 22 w 120"/>
                  <a:gd name="T97" fmla="*/ 9 h 55"/>
                  <a:gd name="T98" fmla="*/ 15 w 120"/>
                  <a:gd name="T99" fmla="*/ 12 h 55"/>
                  <a:gd name="T100" fmla="*/ 9 w 120"/>
                  <a:gd name="T101" fmla="*/ 14 h 55"/>
                  <a:gd name="T102" fmla="*/ 7 w 120"/>
                  <a:gd name="T103" fmla="*/ 16 h 55"/>
                  <a:gd name="T104" fmla="*/ 3 w 120"/>
                  <a:gd name="T105" fmla="*/ 17 h 55"/>
                  <a:gd name="T106" fmla="*/ 0 w 120"/>
                  <a:gd name="T107" fmla="*/ 19 h 55"/>
                  <a:gd name="T108" fmla="*/ 1 w 120"/>
                  <a:gd name="T109" fmla="*/ 15 h 55"/>
                  <a:gd name="T110" fmla="*/ 3 w 120"/>
                  <a:gd name="T111" fmla="*/ 12 h 55"/>
                  <a:gd name="T112" fmla="*/ 6 w 120"/>
                  <a:gd name="T113" fmla="*/ 9 h 55"/>
                  <a:gd name="T114" fmla="*/ 9 w 120"/>
                  <a:gd name="T115" fmla="*/ 7 h 55"/>
                  <a:gd name="T116" fmla="*/ 20 w 120"/>
                  <a:gd name="T117" fmla="*/ 2 h 55"/>
                  <a:gd name="T118" fmla="*/ 33 w 120"/>
                  <a:gd name="T1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0" h="55">
                    <a:moveTo>
                      <a:pt x="33" y="0"/>
                    </a:moveTo>
                    <a:lnTo>
                      <a:pt x="45" y="1"/>
                    </a:lnTo>
                    <a:lnTo>
                      <a:pt x="56" y="5"/>
                    </a:lnTo>
                    <a:lnTo>
                      <a:pt x="58" y="7"/>
                    </a:lnTo>
                    <a:lnTo>
                      <a:pt x="60" y="9"/>
                    </a:lnTo>
                    <a:lnTo>
                      <a:pt x="61" y="12"/>
                    </a:lnTo>
                    <a:lnTo>
                      <a:pt x="62" y="14"/>
                    </a:lnTo>
                    <a:lnTo>
                      <a:pt x="67" y="15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82" y="24"/>
                    </a:lnTo>
                    <a:lnTo>
                      <a:pt x="89" y="27"/>
                    </a:lnTo>
                    <a:lnTo>
                      <a:pt x="96" y="31"/>
                    </a:lnTo>
                    <a:lnTo>
                      <a:pt x="104" y="33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5" y="38"/>
                    </a:lnTo>
                    <a:lnTo>
                      <a:pt x="112" y="36"/>
                    </a:lnTo>
                    <a:lnTo>
                      <a:pt x="120" y="44"/>
                    </a:lnTo>
                    <a:lnTo>
                      <a:pt x="113" y="47"/>
                    </a:lnTo>
                    <a:lnTo>
                      <a:pt x="105" y="50"/>
                    </a:lnTo>
                    <a:lnTo>
                      <a:pt x="77" y="55"/>
                    </a:lnTo>
                    <a:lnTo>
                      <a:pt x="79" y="52"/>
                    </a:lnTo>
                    <a:lnTo>
                      <a:pt x="81" y="50"/>
                    </a:lnTo>
                    <a:lnTo>
                      <a:pt x="82" y="49"/>
                    </a:lnTo>
                    <a:lnTo>
                      <a:pt x="84" y="47"/>
                    </a:lnTo>
                    <a:lnTo>
                      <a:pt x="85" y="44"/>
                    </a:lnTo>
                    <a:lnTo>
                      <a:pt x="82" y="44"/>
                    </a:lnTo>
                    <a:lnTo>
                      <a:pt x="80" y="43"/>
                    </a:lnTo>
                    <a:lnTo>
                      <a:pt x="77" y="41"/>
                    </a:lnTo>
                    <a:lnTo>
                      <a:pt x="74" y="40"/>
                    </a:lnTo>
                    <a:lnTo>
                      <a:pt x="72" y="39"/>
                    </a:lnTo>
                    <a:lnTo>
                      <a:pt x="70" y="38"/>
                    </a:lnTo>
                    <a:lnTo>
                      <a:pt x="69" y="36"/>
                    </a:lnTo>
                    <a:lnTo>
                      <a:pt x="69" y="33"/>
                    </a:lnTo>
                    <a:lnTo>
                      <a:pt x="69" y="29"/>
                    </a:lnTo>
                    <a:lnTo>
                      <a:pt x="61" y="28"/>
                    </a:lnTo>
                    <a:lnTo>
                      <a:pt x="55" y="25"/>
                    </a:lnTo>
                    <a:lnTo>
                      <a:pt x="49" y="22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37" y="15"/>
                    </a:lnTo>
                    <a:lnTo>
                      <a:pt x="34" y="14"/>
                    </a:lnTo>
                    <a:lnTo>
                      <a:pt x="31" y="13"/>
                    </a:lnTo>
                    <a:lnTo>
                      <a:pt x="35" y="8"/>
                    </a:lnTo>
                    <a:lnTo>
                      <a:pt x="29" y="7"/>
                    </a:lnTo>
                    <a:lnTo>
                      <a:pt x="22" y="9"/>
                    </a:lnTo>
                    <a:lnTo>
                      <a:pt x="15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3" y="17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2"/>
                    </a:lnTo>
                    <a:lnTo>
                      <a:pt x="6" y="9"/>
                    </a:lnTo>
                    <a:lnTo>
                      <a:pt x="9" y="7"/>
                    </a:lnTo>
                    <a:lnTo>
                      <a:pt x="20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81"/>
              <p:cNvSpPr/>
              <p:nvPr/>
            </p:nvSpPr>
            <p:spPr>
              <a:xfrm>
                <a:off x="8301652" y="1692272"/>
                <a:ext cx="60136" cy="60136"/>
              </a:xfrm>
              <a:custGeom>
                <a:avLst/>
                <a:gdLst>
                  <a:gd name="T0" fmla="*/ 2 w 26"/>
                  <a:gd name="T1" fmla="*/ 0 h 26"/>
                  <a:gd name="T2" fmla="*/ 8 w 26"/>
                  <a:gd name="T3" fmla="*/ 2 h 26"/>
                  <a:gd name="T4" fmla="*/ 11 w 26"/>
                  <a:gd name="T5" fmla="*/ 3 h 26"/>
                  <a:gd name="T6" fmla="*/ 15 w 26"/>
                  <a:gd name="T7" fmla="*/ 7 h 26"/>
                  <a:gd name="T8" fmla="*/ 20 w 26"/>
                  <a:gd name="T9" fmla="*/ 9 h 26"/>
                  <a:gd name="T10" fmla="*/ 17 w 26"/>
                  <a:gd name="T11" fmla="*/ 17 h 26"/>
                  <a:gd name="T12" fmla="*/ 15 w 26"/>
                  <a:gd name="T13" fmla="*/ 17 h 26"/>
                  <a:gd name="T14" fmla="*/ 13 w 26"/>
                  <a:gd name="T15" fmla="*/ 17 h 26"/>
                  <a:gd name="T16" fmla="*/ 12 w 26"/>
                  <a:gd name="T17" fmla="*/ 17 h 26"/>
                  <a:gd name="T18" fmla="*/ 18 w 26"/>
                  <a:gd name="T19" fmla="*/ 19 h 26"/>
                  <a:gd name="T20" fmla="*/ 26 w 26"/>
                  <a:gd name="T21" fmla="*/ 20 h 26"/>
                  <a:gd name="T22" fmla="*/ 22 w 26"/>
                  <a:gd name="T23" fmla="*/ 26 h 26"/>
                  <a:gd name="T24" fmla="*/ 14 w 26"/>
                  <a:gd name="T25" fmla="*/ 25 h 26"/>
                  <a:gd name="T26" fmla="*/ 6 w 26"/>
                  <a:gd name="T27" fmla="*/ 24 h 26"/>
                  <a:gd name="T28" fmla="*/ 6 w 26"/>
                  <a:gd name="T29" fmla="*/ 22 h 26"/>
                  <a:gd name="T30" fmla="*/ 5 w 26"/>
                  <a:gd name="T31" fmla="*/ 19 h 26"/>
                  <a:gd name="T32" fmla="*/ 4 w 26"/>
                  <a:gd name="T33" fmla="*/ 19 h 26"/>
                  <a:gd name="T34" fmla="*/ 3 w 26"/>
                  <a:gd name="T35" fmla="*/ 18 h 26"/>
                  <a:gd name="T36" fmla="*/ 2 w 26"/>
                  <a:gd name="T37" fmla="*/ 17 h 26"/>
                  <a:gd name="T38" fmla="*/ 0 w 26"/>
                  <a:gd name="T39" fmla="*/ 17 h 26"/>
                  <a:gd name="T40" fmla="*/ 4 w 26"/>
                  <a:gd name="T41" fmla="*/ 13 h 26"/>
                  <a:gd name="T42" fmla="*/ 2 w 26"/>
                  <a:gd name="T43" fmla="*/ 12 h 26"/>
                  <a:gd name="T44" fmla="*/ 0 w 26"/>
                  <a:gd name="T45" fmla="*/ 12 h 26"/>
                  <a:gd name="T46" fmla="*/ 2 w 26"/>
                  <a:gd name="T4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6">
                    <a:moveTo>
                      <a:pt x="2" y="0"/>
                    </a:moveTo>
                    <a:lnTo>
                      <a:pt x="8" y="2"/>
                    </a:lnTo>
                    <a:lnTo>
                      <a:pt x="11" y="3"/>
                    </a:lnTo>
                    <a:lnTo>
                      <a:pt x="15" y="7"/>
                    </a:lnTo>
                    <a:lnTo>
                      <a:pt x="20" y="9"/>
                    </a:lnTo>
                    <a:lnTo>
                      <a:pt x="17" y="17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2" y="17"/>
                    </a:lnTo>
                    <a:lnTo>
                      <a:pt x="18" y="19"/>
                    </a:lnTo>
                    <a:lnTo>
                      <a:pt x="26" y="20"/>
                    </a:lnTo>
                    <a:lnTo>
                      <a:pt x="22" y="26"/>
                    </a:lnTo>
                    <a:lnTo>
                      <a:pt x="14" y="25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5" y="19"/>
                    </a:lnTo>
                    <a:lnTo>
                      <a:pt x="4" y="19"/>
                    </a:lnTo>
                    <a:lnTo>
                      <a:pt x="3" y="18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4" y="13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2"/>
              <p:cNvSpPr/>
              <p:nvPr/>
            </p:nvSpPr>
            <p:spPr>
              <a:xfrm>
                <a:off x="8292400" y="1523427"/>
                <a:ext cx="520410" cy="337688"/>
              </a:xfrm>
              <a:custGeom>
                <a:avLst/>
                <a:gdLst>
                  <a:gd name="T0" fmla="*/ 149 w 225"/>
                  <a:gd name="T1" fmla="*/ 2 h 146"/>
                  <a:gd name="T2" fmla="*/ 157 w 225"/>
                  <a:gd name="T3" fmla="*/ 3 h 146"/>
                  <a:gd name="T4" fmla="*/ 182 w 225"/>
                  <a:gd name="T5" fmla="*/ 9 h 146"/>
                  <a:gd name="T6" fmla="*/ 201 w 225"/>
                  <a:gd name="T7" fmla="*/ 13 h 146"/>
                  <a:gd name="T8" fmla="*/ 224 w 225"/>
                  <a:gd name="T9" fmla="*/ 24 h 146"/>
                  <a:gd name="T10" fmla="*/ 221 w 225"/>
                  <a:gd name="T11" fmla="*/ 31 h 146"/>
                  <a:gd name="T12" fmla="*/ 205 w 225"/>
                  <a:gd name="T13" fmla="*/ 37 h 146"/>
                  <a:gd name="T14" fmla="*/ 203 w 225"/>
                  <a:gd name="T15" fmla="*/ 44 h 146"/>
                  <a:gd name="T16" fmla="*/ 197 w 225"/>
                  <a:gd name="T17" fmla="*/ 46 h 146"/>
                  <a:gd name="T18" fmla="*/ 186 w 225"/>
                  <a:gd name="T19" fmla="*/ 52 h 146"/>
                  <a:gd name="T20" fmla="*/ 173 w 225"/>
                  <a:gd name="T21" fmla="*/ 64 h 146"/>
                  <a:gd name="T22" fmla="*/ 161 w 225"/>
                  <a:gd name="T23" fmla="*/ 70 h 146"/>
                  <a:gd name="T24" fmla="*/ 152 w 225"/>
                  <a:gd name="T25" fmla="*/ 76 h 146"/>
                  <a:gd name="T26" fmla="*/ 150 w 225"/>
                  <a:gd name="T27" fmla="*/ 87 h 146"/>
                  <a:gd name="T28" fmla="*/ 144 w 225"/>
                  <a:gd name="T29" fmla="*/ 92 h 146"/>
                  <a:gd name="T30" fmla="*/ 126 w 225"/>
                  <a:gd name="T31" fmla="*/ 95 h 146"/>
                  <a:gd name="T32" fmla="*/ 123 w 225"/>
                  <a:gd name="T33" fmla="*/ 111 h 146"/>
                  <a:gd name="T34" fmla="*/ 118 w 225"/>
                  <a:gd name="T35" fmla="*/ 118 h 146"/>
                  <a:gd name="T36" fmla="*/ 81 w 225"/>
                  <a:gd name="T37" fmla="*/ 118 h 146"/>
                  <a:gd name="T38" fmla="*/ 63 w 225"/>
                  <a:gd name="T39" fmla="*/ 118 h 146"/>
                  <a:gd name="T40" fmla="*/ 41 w 225"/>
                  <a:gd name="T41" fmla="*/ 116 h 146"/>
                  <a:gd name="T42" fmla="*/ 36 w 225"/>
                  <a:gd name="T43" fmla="*/ 119 h 146"/>
                  <a:gd name="T44" fmla="*/ 49 w 225"/>
                  <a:gd name="T45" fmla="*/ 129 h 146"/>
                  <a:gd name="T46" fmla="*/ 89 w 225"/>
                  <a:gd name="T47" fmla="*/ 127 h 146"/>
                  <a:gd name="T48" fmla="*/ 99 w 225"/>
                  <a:gd name="T49" fmla="*/ 137 h 146"/>
                  <a:gd name="T50" fmla="*/ 89 w 225"/>
                  <a:gd name="T51" fmla="*/ 144 h 146"/>
                  <a:gd name="T52" fmla="*/ 68 w 225"/>
                  <a:gd name="T53" fmla="*/ 145 h 146"/>
                  <a:gd name="T54" fmla="*/ 36 w 225"/>
                  <a:gd name="T55" fmla="*/ 142 h 146"/>
                  <a:gd name="T56" fmla="*/ 15 w 225"/>
                  <a:gd name="T57" fmla="*/ 130 h 146"/>
                  <a:gd name="T58" fmla="*/ 20 w 225"/>
                  <a:gd name="T59" fmla="*/ 115 h 146"/>
                  <a:gd name="T60" fmla="*/ 6 w 225"/>
                  <a:gd name="T61" fmla="*/ 115 h 146"/>
                  <a:gd name="T62" fmla="*/ 19 w 225"/>
                  <a:gd name="T63" fmla="*/ 105 h 146"/>
                  <a:gd name="T64" fmla="*/ 32 w 225"/>
                  <a:gd name="T65" fmla="*/ 111 h 146"/>
                  <a:gd name="T66" fmla="*/ 39 w 225"/>
                  <a:gd name="T67" fmla="*/ 106 h 146"/>
                  <a:gd name="T68" fmla="*/ 59 w 225"/>
                  <a:gd name="T69" fmla="*/ 94 h 146"/>
                  <a:gd name="T70" fmla="*/ 73 w 225"/>
                  <a:gd name="T71" fmla="*/ 95 h 146"/>
                  <a:gd name="T72" fmla="*/ 79 w 225"/>
                  <a:gd name="T73" fmla="*/ 102 h 146"/>
                  <a:gd name="T74" fmla="*/ 84 w 225"/>
                  <a:gd name="T75" fmla="*/ 99 h 146"/>
                  <a:gd name="T76" fmla="*/ 78 w 225"/>
                  <a:gd name="T77" fmla="*/ 94 h 146"/>
                  <a:gd name="T78" fmla="*/ 66 w 225"/>
                  <a:gd name="T79" fmla="*/ 87 h 146"/>
                  <a:gd name="T80" fmla="*/ 60 w 225"/>
                  <a:gd name="T81" fmla="*/ 86 h 146"/>
                  <a:gd name="T82" fmla="*/ 37 w 225"/>
                  <a:gd name="T83" fmla="*/ 86 h 146"/>
                  <a:gd name="T84" fmla="*/ 36 w 225"/>
                  <a:gd name="T85" fmla="*/ 70 h 146"/>
                  <a:gd name="T86" fmla="*/ 26 w 225"/>
                  <a:gd name="T87" fmla="*/ 67 h 146"/>
                  <a:gd name="T88" fmla="*/ 29 w 225"/>
                  <a:gd name="T89" fmla="*/ 52 h 146"/>
                  <a:gd name="T90" fmla="*/ 30 w 225"/>
                  <a:gd name="T91" fmla="*/ 46 h 146"/>
                  <a:gd name="T92" fmla="*/ 39 w 225"/>
                  <a:gd name="T93" fmla="*/ 38 h 146"/>
                  <a:gd name="T94" fmla="*/ 45 w 225"/>
                  <a:gd name="T95" fmla="*/ 32 h 146"/>
                  <a:gd name="T96" fmla="*/ 52 w 225"/>
                  <a:gd name="T97" fmla="*/ 33 h 146"/>
                  <a:gd name="T98" fmla="*/ 67 w 225"/>
                  <a:gd name="T99" fmla="*/ 47 h 146"/>
                  <a:gd name="T100" fmla="*/ 73 w 225"/>
                  <a:gd name="T101" fmla="*/ 47 h 146"/>
                  <a:gd name="T102" fmla="*/ 80 w 225"/>
                  <a:gd name="T103" fmla="*/ 61 h 146"/>
                  <a:gd name="T104" fmla="*/ 81 w 225"/>
                  <a:gd name="T105" fmla="*/ 52 h 146"/>
                  <a:gd name="T106" fmla="*/ 83 w 225"/>
                  <a:gd name="T107" fmla="*/ 47 h 146"/>
                  <a:gd name="T108" fmla="*/ 75 w 225"/>
                  <a:gd name="T109" fmla="*/ 45 h 146"/>
                  <a:gd name="T110" fmla="*/ 62 w 225"/>
                  <a:gd name="T111" fmla="*/ 37 h 146"/>
                  <a:gd name="T112" fmla="*/ 56 w 225"/>
                  <a:gd name="T113" fmla="*/ 29 h 146"/>
                  <a:gd name="T114" fmla="*/ 59 w 225"/>
                  <a:gd name="T115" fmla="*/ 24 h 146"/>
                  <a:gd name="T116" fmla="*/ 65 w 225"/>
                  <a:gd name="T117" fmla="*/ 22 h 146"/>
                  <a:gd name="T118" fmla="*/ 71 w 225"/>
                  <a:gd name="T119" fmla="*/ 20 h 146"/>
                  <a:gd name="T120" fmla="*/ 74 w 225"/>
                  <a:gd name="T121" fmla="*/ 16 h 146"/>
                  <a:gd name="T122" fmla="*/ 99 w 225"/>
                  <a:gd name="T123" fmla="*/ 12 h 146"/>
                  <a:gd name="T124" fmla="*/ 116 w 225"/>
                  <a:gd name="T125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146">
                    <a:moveTo>
                      <a:pt x="130" y="0"/>
                    </a:moveTo>
                    <a:lnTo>
                      <a:pt x="130" y="2"/>
                    </a:lnTo>
                    <a:lnTo>
                      <a:pt x="139" y="1"/>
                    </a:lnTo>
                    <a:lnTo>
                      <a:pt x="149" y="2"/>
                    </a:lnTo>
                    <a:lnTo>
                      <a:pt x="148" y="2"/>
                    </a:lnTo>
                    <a:lnTo>
                      <a:pt x="149" y="3"/>
                    </a:lnTo>
                    <a:lnTo>
                      <a:pt x="151" y="4"/>
                    </a:lnTo>
                    <a:lnTo>
                      <a:pt x="157" y="3"/>
                    </a:lnTo>
                    <a:lnTo>
                      <a:pt x="162" y="3"/>
                    </a:lnTo>
                    <a:lnTo>
                      <a:pt x="168" y="3"/>
                    </a:lnTo>
                    <a:lnTo>
                      <a:pt x="174" y="5"/>
                    </a:lnTo>
                    <a:lnTo>
                      <a:pt x="182" y="9"/>
                    </a:lnTo>
                    <a:lnTo>
                      <a:pt x="189" y="9"/>
                    </a:lnTo>
                    <a:lnTo>
                      <a:pt x="193" y="11"/>
                    </a:lnTo>
                    <a:lnTo>
                      <a:pt x="196" y="13"/>
                    </a:lnTo>
                    <a:lnTo>
                      <a:pt x="201" y="13"/>
                    </a:lnTo>
                    <a:lnTo>
                      <a:pt x="201" y="15"/>
                    </a:lnTo>
                    <a:lnTo>
                      <a:pt x="208" y="17"/>
                    </a:lnTo>
                    <a:lnTo>
                      <a:pt x="216" y="22"/>
                    </a:lnTo>
                    <a:lnTo>
                      <a:pt x="224" y="24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2" y="29"/>
                    </a:lnTo>
                    <a:lnTo>
                      <a:pt x="221" y="31"/>
                    </a:lnTo>
                    <a:lnTo>
                      <a:pt x="219" y="31"/>
                    </a:lnTo>
                    <a:lnTo>
                      <a:pt x="220" y="33"/>
                    </a:lnTo>
                    <a:lnTo>
                      <a:pt x="213" y="35"/>
                    </a:lnTo>
                    <a:lnTo>
                      <a:pt x="205" y="37"/>
                    </a:lnTo>
                    <a:lnTo>
                      <a:pt x="205" y="40"/>
                    </a:lnTo>
                    <a:lnTo>
                      <a:pt x="205" y="41"/>
                    </a:lnTo>
                    <a:lnTo>
                      <a:pt x="204" y="43"/>
                    </a:lnTo>
                    <a:lnTo>
                      <a:pt x="203" y="44"/>
                    </a:lnTo>
                    <a:lnTo>
                      <a:pt x="201" y="43"/>
                    </a:lnTo>
                    <a:lnTo>
                      <a:pt x="201" y="45"/>
                    </a:lnTo>
                    <a:lnTo>
                      <a:pt x="199" y="45"/>
                    </a:lnTo>
                    <a:lnTo>
                      <a:pt x="197" y="46"/>
                    </a:lnTo>
                    <a:lnTo>
                      <a:pt x="196" y="45"/>
                    </a:lnTo>
                    <a:lnTo>
                      <a:pt x="195" y="46"/>
                    </a:lnTo>
                    <a:lnTo>
                      <a:pt x="194" y="47"/>
                    </a:lnTo>
                    <a:lnTo>
                      <a:pt x="186" y="52"/>
                    </a:lnTo>
                    <a:lnTo>
                      <a:pt x="180" y="57"/>
                    </a:lnTo>
                    <a:lnTo>
                      <a:pt x="179" y="58"/>
                    </a:lnTo>
                    <a:lnTo>
                      <a:pt x="175" y="60"/>
                    </a:lnTo>
                    <a:lnTo>
                      <a:pt x="173" y="64"/>
                    </a:lnTo>
                    <a:lnTo>
                      <a:pt x="171" y="68"/>
                    </a:lnTo>
                    <a:lnTo>
                      <a:pt x="168" y="68"/>
                    </a:lnTo>
                    <a:lnTo>
                      <a:pt x="163" y="68"/>
                    </a:lnTo>
                    <a:lnTo>
                      <a:pt x="161" y="70"/>
                    </a:lnTo>
                    <a:lnTo>
                      <a:pt x="158" y="71"/>
                    </a:lnTo>
                    <a:lnTo>
                      <a:pt x="155" y="72"/>
                    </a:lnTo>
                    <a:lnTo>
                      <a:pt x="151" y="72"/>
                    </a:lnTo>
                    <a:lnTo>
                      <a:pt x="152" y="76"/>
                    </a:lnTo>
                    <a:lnTo>
                      <a:pt x="151" y="81"/>
                    </a:lnTo>
                    <a:lnTo>
                      <a:pt x="150" y="84"/>
                    </a:lnTo>
                    <a:lnTo>
                      <a:pt x="150" y="85"/>
                    </a:lnTo>
                    <a:lnTo>
                      <a:pt x="150" y="87"/>
                    </a:lnTo>
                    <a:lnTo>
                      <a:pt x="148" y="90"/>
                    </a:lnTo>
                    <a:lnTo>
                      <a:pt x="147" y="91"/>
                    </a:lnTo>
                    <a:lnTo>
                      <a:pt x="145" y="91"/>
                    </a:lnTo>
                    <a:lnTo>
                      <a:pt x="144" y="92"/>
                    </a:lnTo>
                    <a:lnTo>
                      <a:pt x="144" y="94"/>
                    </a:lnTo>
                    <a:lnTo>
                      <a:pt x="143" y="95"/>
                    </a:lnTo>
                    <a:lnTo>
                      <a:pt x="135" y="96"/>
                    </a:lnTo>
                    <a:lnTo>
                      <a:pt x="126" y="95"/>
                    </a:lnTo>
                    <a:lnTo>
                      <a:pt x="125" y="103"/>
                    </a:lnTo>
                    <a:lnTo>
                      <a:pt x="116" y="106"/>
                    </a:lnTo>
                    <a:lnTo>
                      <a:pt x="114" y="110"/>
                    </a:lnTo>
                    <a:lnTo>
                      <a:pt x="123" y="111"/>
                    </a:lnTo>
                    <a:lnTo>
                      <a:pt x="122" y="114"/>
                    </a:lnTo>
                    <a:lnTo>
                      <a:pt x="121" y="115"/>
                    </a:lnTo>
                    <a:lnTo>
                      <a:pt x="119" y="117"/>
                    </a:lnTo>
                    <a:lnTo>
                      <a:pt x="118" y="118"/>
                    </a:lnTo>
                    <a:lnTo>
                      <a:pt x="98" y="122"/>
                    </a:lnTo>
                    <a:lnTo>
                      <a:pt x="99" y="117"/>
                    </a:lnTo>
                    <a:lnTo>
                      <a:pt x="90" y="117"/>
                    </a:lnTo>
                    <a:lnTo>
                      <a:pt x="81" y="118"/>
                    </a:lnTo>
                    <a:lnTo>
                      <a:pt x="80" y="117"/>
                    </a:lnTo>
                    <a:lnTo>
                      <a:pt x="79" y="115"/>
                    </a:lnTo>
                    <a:lnTo>
                      <a:pt x="73" y="118"/>
                    </a:lnTo>
                    <a:lnTo>
                      <a:pt x="63" y="118"/>
                    </a:lnTo>
                    <a:lnTo>
                      <a:pt x="52" y="117"/>
                    </a:lnTo>
                    <a:lnTo>
                      <a:pt x="42" y="113"/>
                    </a:lnTo>
                    <a:lnTo>
                      <a:pt x="42" y="114"/>
                    </a:lnTo>
                    <a:lnTo>
                      <a:pt x="41" y="116"/>
                    </a:lnTo>
                    <a:lnTo>
                      <a:pt x="41" y="117"/>
                    </a:lnTo>
                    <a:lnTo>
                      <a:pt x="42" y="117"/>
                    </a:lnTo>
                    <a:lnTo>
                      <a:pt x="43" y="118"/>
                    </a:lnTo>
                    <a:lnTo>
                      <a:pt x="36" y="119"/>
                    </a:lnTo>
                    <a:lnTo>
                      <a:pt x="39" y="126"/>
                    </a:lnTo>
                    <a:lnTo>
                      <a:pt x="41" y="127"/>
                    </a:lnTo>
                    <a:lnTo>
                      <a:pt x="44" y="128"/>
                    </a:lnTo>
                    <a:lnTo>
                      <a:pt x="49" y="129"/>
                    </a:lnTo>
                    <a:lnTo>
                      <a:pt x="53" y="129"/>
                    </a:lnTo>
                    <a:lnTo>
                      <a:pt x="57" y="129"/>
                    </a:lnTo>
                    <a:lnTo>
                      <a:pt x="73" y="127"/>
                    </a:lnTo>
                    <a:lnTo>
                      <a:pt x="89" y="127"/>
                    </a:lnTo>
                    <a:lnTo>
                      <a:pt x="95" y="129"/>
                    </a:lnTo>
                    <a:lnTo>
                      <a:pt x="101" y="132"/>
                    </a:lnTo>
                    <a:lnTo>
                      <a:pt x="100" y="134"/>
                    </a:lnTo>
                    <a:lnTo>
                      <a:pt x="99" y="137"/>
                    </a:lnTo>
                    <a:lnTo>
                      <a:pt x="98" y="139"/>
                    </a:lnTo>
                    <a:lnTo>
                      <a:pt x="98" y="140"/>
                    </a:lnTo>
                    <a:lnTo>
                      <a:pt x="98" y="141"/>
                    </a:lnTo>
                    <a:lnTo>
                      <a:pt x="89" y="144"/>
                    </a:lnTo>
                    <a:lnTo>
                      <a:pt x="79" y="146"/>
                    </a:lnTo>
                    <a:lnTo>
                      <a:pt x="74" y="145"/>
                    </a:lnTo>
                    <a:lnTo>
                      <a:pt x="67" y="143"/>
                    </a:lnTo>
                    <a:lnTo>
                      <a:pt x="68" y="145"/>
                    </a:lnTo>
                    <a:lnTo>
                      <a:pt x="39" y="145"/>
                    </a:lnTo>
                    <a:lnTo>
                      <a:pt x="39" y="143"/>
                    </a:lnTo>
                    <a:lnTo>
                      <a:pt x="37" y="143"/>
                    </a:lnTo>
                    <a:lnTo>
                      <a:pt x="36" y="142"/>
                    </a:lnTo>
                    <a:lnTo>
                      <a:pt x="34" y="140"/>
                    </a:lnTo>
                    <a:lnTo>
                      <a:pt x="25" y="141"/>
                    </a:lnTo>
                    <a:lnTo>
                      <a:pt x="15" y="138"/>
                    </a:lnTo>
                    <a:lnTo>
                      <a:pt x="15" y="130"/>
                    </a:lnTo>
                    <a:lnTo>
                      <a:pt x="18" y="127"/>
                    </a:lnTo>
                    <a:lnTo>
                      <a:pt x="19" y="123"/>
                    </a:lnTo>
                    <a:lnTo>
                      <a:pt x="20" y="119"/>
                    </a:lnTo>
                    <a:lnTo>
                      <a:pt x="20" y="115"/>
                    </a:lnTo>
                    <a:lnTo>
                      <a:pt x="16" y="116"/>
                    </a:lnTo>
                    <a:lnTo>
                      <a:pt x="13" y="116"/>
                    </a:lnTo>
                    <a:lnTo>
                      <a:pt x="9" y="116"/>
                    </a:lnTo>
                    <a:lnTo>
                      <a:pt x="6" y="115"/>
                    </a:lnTo>
                    <a:lnTo>
                      <a:pt x="3" y="113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9" y="105"/>
                    </a:lnTo>
                    <a:lnTo>
                      <a:pt x="22" y="110"/>
                    </a:lnTo>
                    <a:lnTo>
                      <a:pt x="25" y="110"/>
                    </a:lnTo>
                    <a:lnTo>
                      <a:pt x="29" y="110"/>
                    </a:lnTo>
                    <a:lnTo>
                      <a:pt x="32" y="111"/>
                    </a:lnTo>
                    <a:lnTo>
                      <a:pt x="34" y="111"/>
                    </a:lnTo>
                    <a:lnTo>
                      <a:pt x="36" y="113"/>
                    </a:lnTo>
                    <a:lnTo>
                      <a:pt x="37" y="114"/>
                    </a:lnTo>
                    <a:lnTo>
                      <a:pt x="39" y="106"/>
                    </a:lnTo>
                    <a:lnTo>
                      <a:pt x="44" y="109"/>
                    </a:lnTo>
                    <a:lnTo>
                      <a:pt x="45" y="107"/>
                    </a:lnTo>
                    <a:lnTo>
                      <a:pt x="62" y="103"/>
                    </a:lnTo>
                    <a:lnTo>
                      <a:pt x="59" y="94"/>
                    </a:lnTo>
                    <a:lnTo>
                      <a:pt x="64" y="92"/>
                    </a:lnTo>
                    <a:lnTo>
                      <a:pt x="69" y="92"/>
                    </a:lnTo>
                    <a:lnTo>
                      <a:pt x="71" y="93"/>
                    </a:lnTo>
                    <a:lnTo>
                      <a:pt x="73" y="95"/>
                    </a:lnTo>
                    <a:lnTo>
                      <a:pt x="74" y="97"/>
                    </a:lnTo>
                    <a:lnTo>
                      <a:pt x="75" y="99"/>
                    </a:lnTo>
                    <a:lnTo>
                      <a:pt x="77" y="102"/>
                    </a:lnTo>
                    <a:lnTo>
                      <a:pt x="79" y="102"/>
                    </a:lnTo>
                    <a:lnTo>
                      <a:pt x="81" y="103"/>
                    </a:lnTo>
                    <a:lnTo>
                      <a:pt x="85" y="102"/>
                    </a:lnTo>
                    <a:lnTo>
                      <a:pt x="86" y="99"/>
                    </a:lnTo>
                    <a:lnTo>
                      <a:pt x="84" y="99"/>
                    </a:lnTo>
                    <a:lnTo>
                      <a:pt x="81" y="99"/>
                    </a:lnTo>
                    <a:lnTo>
                      <a:pt x="79" y="99"/>
                    </a:lnTo>
                    <a:lnTo>
                      <a:pt x="79" y="97"/>
                    </a:lnTo>
                    <a:lnTo>
                      <a:pt x="78" y="94"/>
                    </a:lnTo>
                    <a:lnTo>
                      <a:pt x="77" y="90"/>
                    </a:lnTo>
                    <a:lnTo>
                      <a:pt x="68" y="89"/>
                    </a:lnTo>
                    <a:lnTo>
                      <a:pt x="66" y="90"/>
                    </a:lnTo>
                    <a:lnTo>
                      <a:pt x="66" y="87"/>
                    </a:lnTo>
                    <a:lnTo>
                      <a:pt x="66" y="85"/>
                    </a:lnTo>
                    <a:lnTo>
                      <a:pt x="66" y="84"/>
                    </a:lnTo>
                    <a:lnTo>
                      <a:pt x="60" y="85"/>
                    </a:lnTo>
                    <a:lnTo>
                      <a:pt x="60" y="86"/>
                    </a:lnTo>
                    <a:lnTo>
                      <a:pt x="59" y="87"/>
                    </a:lnTo>
                    <a:lnTo>
                      <a:pt x="52" y="86"/>
                    </a:lnTo>
                    <a:lnTo>
                      <a:pt x="44" y="87"/>
                    </a:lnTo>
                    <a:lnTo>
                      <a:pt x="37" y="86"/>
                    </a:lnTo>
                    <a:lnTo>
                      <a:pt x="33" y="79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6" y="70"/>
                    </a:lnTo>
                    <a:lnTo>
                      <a:pt x="34" y="69"/>
                    </a:lnTo>
                    <a:lnTo>
                      <a:pt x="33" y="68"/>
                    </a:lnTo>
                    <a:lnTo>
                      <a:pt x="33" y="67"/>
                    </a:lnTo>
                    <a:lnTo>
                      <a:pt x="26" y="67"/>
                    </a:lnTo>
                    <a:lnTo>
                      <a:pt x="24" y="54"/>
                    </a:lnTo>
                    <a:lnTo>
                      <a:pt x="26" y="54"/>
                    </a:lnTo>
                    <a:lnTo>
                      <a:pt x="28" y="52"/>
                    </a:lnTo>
                    <a:lnTo>
                      <a:pt x="29" y="52"/>
                    </a:lnTo>
                    <a:lnTo>
                      <a:pt x="29" y="51"/>
                    </a:lnTo>
                    <a:lnTo>
                      <a:pt x="27" y="51"/>
                    </a:lnTo>
                    <a:lnTo>
                      <a:pt x="26" y="51"/>
                    </a:lnTo>
                    <a:lnTo>
                      <a:pt x="30" y="46"/>
                    </a:lnTo>
                    <a:lnTo>
                      <a:pt x="37" y="45"/>
                    </a:lnTo>
                    <a:lnTo>
                      <a:pt x="36" y="38"/>
                    </a:lnTo>
                    <a:lnTo>
                      <a:pt x="37" y="38"/>
                    </a:lnTo>
                    <a:lnTo>
                      <a:pt x="39" y="38"/>
                    </a:lnTo>
                    <a:lnTo>
                      <a:pt x="40" y="37"/>
                    </a:lnTo>
                    <a:lnTo>
                      <a:pt x="42" y="35"/>
                    </a:lnTo>
                    <a:lnTo>
                      <a:pt x="43" y="33"/>
                    </a:lnTo>
                    <a:lnTo>
                      <a:pt x="45" y="32"/>
                    </a:lnTo>
                    <a:lnTo>
                      <a:pt x="48" y="31"/>
                    </a:lnTo>
                    <a:lnTo>
                      <a:pt x="50" y="31"/>
                    </a:lnTo>
                    <a:lnTo>
                      <a:pt x="53" y="32"/>
                    </a:lnTo>
                    <a:lnTo>
                      <a:pt x="52" y="33"/>
                    </a:lnTo>
                    <a:lnTo>
                      <a:pt x="57" y="40"/>
                    </a:lnTo>
                    <a:lnTo>
                      <a:pt x="63" y="47"/>
                    </a:lnTo>
                    <a:lnTo>
                      <a:pt x="65" y="47"/>
                    </a:lnTo>
                    <a:lnTo>
                      <a:pt x="67" y="47"/>
                    </a:lnTo>
                    <a:lnTo>
                      <a:pt x="68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73" y="47"/>
                    </a:lnTo>
                    <a:lnTo>
                      <a:pt x="75" y="51"/>
                    </a:lnTo>
                    <a:lnTo>
                      <a:pt x="77" y="56"/>
                    </a:lnTo>
                    <a:lnTo>
                      <a:pt x="79" y="55"/>
                    </a:lnTo>
                    <a:lnTo>
                      <a:pt x="80" y="61"/>
                    </a:lnTo>
                    <a:lnTo>
                      <a:pt x="81" y="59"/>
                    </a:lnTo>
                    <a:lnTo>
                      <a:pt x="81" y="57"/>
                    </a:lnTo>
                    <a:lnTo>
                      <a:pt x="83" y="54"/>
                    </a:lnTo>
                    <a:lnTo>
                      <a:pt x="81" y="52"/>
                    </a:lnTo>
                    <a:lnTo>
                      <a:pt x="81" y="50"/>
                    </a:lnTo>
                    <a:lnTo>
                      <a:pt x="84" y="51"/>
                    </a:lnTo>
                    <a:lnTo>
                      <a:pt x="83" y="49"/>
                    </a:lnTo>
                    <a:lnTo>
                      <a:pt x="83" y="47"/>
                    </a:lnTo>
                    <a:lnTo>
                      <a:pt x="84" y="46"/>
                    </a:lnTo>
                    <a:lnTo>
                      <a:pt x="81" y="46"/>
                    </a:lnTo>
                    <a:lnTo>
                      <a:pt x="80" y="46"/>
                    </a:lnTo>
                    <a:lnTo>
                      <a:pt x="75" y="45"/>
                    </a:lnTo>
                    <a:lnTo>
                      <a:pt x="72" y="43"/>
                    </a:lnTo>
                    <a:lnTo>
                      <a:pt x="67" y="40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2" y="36"/>
                    </a:lnTo>
                    <a:lnTo>
                      <a:pt x="62" y="34"/>
                    </a:lnTo>
                    <a:lnTo>
                      <a:pt x="62" y="32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6" y="26"/>
                    </a:lnTo>
                    <a:lnTo>
                      <a:pt x="56" y="24"/>
                    </a:lnTo>
                    <a:lnTo>
                      <a:pt x="59" y="24"/>
                    </a:lnTo>
                    <a:lnTo>
                      <a:pt x="61" y="24"/>
                    </a:lnTo>
                    <a:lnTo>
                      <a:pt x="61" y="23"/>
                    </a:lnTo>
                    <a:lnTo>
                      <a:pt x="63" y="22"/>
                    </a:lnTo>
                    <a:lnTo>
                      <a:pt x="65" y="22"/>
                    </a:lnTo>
                    <a:lnTo>
                      <a:pt x="65" y="21"/>
                    </a:lnTo>
                    <a:lnTo>
                      <a:pt x="66" y="20"/>
                    </a:lnTo>
                    <a:lnTo>
                      <a:pt x="68" y="20"/>
                    </a:lnTo>
                    <a:lnTo>
                      <a:pt x="71" y="20"/>
                    </a:lnTo>
                    <a:lnTo>
                      <a:pt x="72" y="21"/>
                    </a:lnTo>
                    <a:lnTo>
                      <a:pt x="72" y="19"/>
                    </a:lnTo>
                    <a:lnTo>
                      <a:pt x="74" y="19"/>
                    </a:lnTo>
                    <a:lnTo>
                      <a:pt x="74" y="16"/>
                    </a:lnTo>
                    <a:lnTo>
                      <a:pt x="84" y="15"/>
                    </a:lnTo>
                    <a:lnTo>
                      <a:pt x="93" y="12"/>
                    </a:lnTo>
                    <a:lnTo>
                      <a:pt x="93" y="11"/>
                    </a:lnTo>
                    <a:lnTo>
                      <a:pt x="99" y="12"/>
                    </a:lnTo>
                    <a:lnTo>
                      <a:pt x="104" y="13"/>
                    </a:lnTo>
                    <a:lnTo>
                      <a:pt x="106" y="14"/>
                    </a:lnTo>
                    <a:lnTo>
                      <a:pt x="112" y="9"/>
                    </a:lnTo>
                    <a:lnTo>
                      <a:pt x="116" y="3"/>
                    </a:lnTo>
                    <a:lnTo>
                      <a:pt x="123" y="1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83"/>
              <p:cNvSpPr/>
              <p:nvPr/>
            </p:nvSpPr>
            <p:spPr>
              <a:xfrm>
                <a:off x="8301652" y="1643699"/>
                <a:ext cx="20817" cy="20817"/>
              </a:xfrm>
              <a:custGeom>
                <a:avLst/>
                <a:gdLst>
                  <a:gd name="T0" fmla="*/ 9 w 9"/>
                  <a:gd name="T1" fmla="*/ 0 h 9"/>
                  <a:gd name="T2" fmla="*/ 8 w 9"/>
                  <a:gd name="T3" fmla="*/ 9 h 9"/>
                  <a:gd name="T4" fmla="*/ 4 w 9"/>
                  <a:gd name="T5" fmla="*/ 7 h 9"/>
                  <a:gd name="T6" fmla="*/ 2 w 9"/>
                  <a:gd name="T7" fmla="*/ 5 h 9"/>
                  <a:gd name="T8" fmla="*/ 0 w 9"/>
                  <a:gd name="T9" fmla="*/ 2 h 9"/>
                  <a:gd name="T10" fmla="*/ 9 w 9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lnTo>
                      <a:pt x="8" y="9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84"/>
              <p:cNvSpPr/>
              <p:nvPr/>
            </p:nvSpPr>
            <p:spPr>
              <a:xfrm>
                <a:off x="8468183" y="2073904"/>
                <a:ext cx="46259" cy="41633"/>
              </a:xfrm>
              <a:custGeom>
                <a:avLst/>
                <a:gdLst>
                  <a:gd name="T0" fmla="*/ 10 w 20"/>
                  <a:gd name="T1" fmla="*/ 0 h 18"/>
                  <a:gd name="T2" fmla="*/ 12 w 20"/>
                  <a:gd name="T3" fmla="*/ 0 h 18"/>
                  <a:gd name="T4" fmla="*/ 14 w 20"/>
                  <a:gd name="T5" fmla="*/ 1 h 18"/>
                  <a:gd name="T6" fmla="*/ 16 w 20"/>
                  <a:gd name="T7" fmla="*/ 4 h 18"/>
                  <a:gd name="T8" fmla="*/ 20 w 20"/>
                  <a:gd name="T9" fmla="*/ 5 h 18"/>
                  <a:gd name="T10" fmla="*/ 19 w 20"/>
                  <a:gd name="T11" fmla="*/ 6 h 18"/>
                  <a:gd name="T12" fmla="*/ 16 w 20"/>
                  <a:gd name="T13" fmla="*/ 9 h 18"/>
                  <a:gd name="T14" fmla="*/ 15 w 20"/>
                  <a:gd name="T15" fmla="*/ 13 h 18"/>
                  <a:gd name="T16" fmla="*/ 12 w 20"/>
                  <a:gd name="T17" fmla="*/ 16 h 18"/>
                  <a:gd name="T18" fmla="*/ 9 w 20"/>
                  <a:gd name="T19" fmla="*/ 17 h 18"/>
                  <a:gd name="T20" fmla="*/ 5 w 20"/>
                  <a:gd name="T21" fmla="*/ 17 h 18"/>
                  <a:gd name="T22" fmla="*/ 2 w 20"/>
                  <a:gd name="T23" fmla="*/ 18 h 18"/>
                  <a:gd name="T24" fmla="*/ 0 w 20"/>
                  <a:gd name="T25" fmla="*/ 18 h 18"/>
                  <a:gd name="T26" fmla="*/ 0 w 20"/>
                  <a:gd name="T27" fmla="*/ 16 h 18"/>
                  <a:gd name="T28" fmla="*/ 0 w 20"/>
                  <a:gd name="T29" fmla="*/ 12 h 18"/>
                  <a:gd name="T30" fmla="*/ 0 w 20"/>
                  <a:gd name="T31" fmla="*/ 9 h 18"/>
                  <a:gd name="T32" fmla="*/ 1 w 20"/>
                  <a:gd name="T33" fmla="*/ 7 h 18"/>
                  <a:gd name="T34" fmla="*/ 2 w 20"/>
                  <a:gd name="T35" fmla="*/ 5 h 18"/>
                  <a:gd name="T36" fmla="*/ 4 w 20"/>
                  <a:gd name="T37" fmla="*/ 3 h 18"/>
                  <a:gd name="T38" fmla="*/ 7 w 20"/>
                  <a:gd name="T39" fmla="*/ 1 h 18"/>
                  <a:gd name="T40" fmla="*/ 10 w 20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6" y="9"/>
                    </a:lnTo>
                    <a:lnTo>
                      <a:pt x="15" y="13"/>
                    </a:lnTo>
                    <a:lnTo>
                      <a:pt x="12" y="16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85"/>
              <p:cNvSpPr/>
              <p:nvPr/>
            </p:nvSpPr>
            <p:spPr>
              <a:xfrm>
                <a:off x="7910767" y="1717713"/>
                <a:ext cx="131838" cy="53198"/>
              </a:xfrm>
              <a:custGeom>
                <a:avLst/>
                <a:gdLst>
                  <a:gd name="T0" fmla="*/ 52 w 57"/>
                  <a:gd name="T1" fmla="*/ 0 h 23"/>
                  <a:gd name="T2" fmla="*/ 54 w 57"/>
                  <a:gd name="T3" fmla="*/ 1 h 23"/>
                  <a:gd name="T4" fmla="*/ 55 w 57"/>
                  <a:gd name="T5" fmla="*/ 3 h 23"/>
                  <a:gd name="T6" fmla="*/ 57 w 57"/>
                  <a:gd name="T7" fmla="*/ 5 h 23"/>
                  <a:gd name="T8" fmla="*/ 56 w 57"/>
                  <a:gd name="T9" fmla="*/ 6 h 23"/>
                  <a:gd name="T10" fmla="*/ 54 w 57"/>
                  <a:gd name="T11" fmla="*/ 6 h 23"/>
                  <a:gd name="T12" fmla="*/ 52 w 57"/>
                  <a:gd name="T13" fmla="*/ 7 h 23"/>
                  <a:gd name="T14" fmla="*/ 46 w 57"/>
                  <a:gd name="T15" fmla="*/ 12 h 23"/>
                  <a:gd name="T16" fmla="*/ 40 w 57"/>
                  <a:gd name="T17" fmla="*/ 15 h 23"/>
                  <a:gd name="T18" fmla="*/ 32 w 57"/>
                  <a:gd name="T19" fmla="*/ 17 h 23"/>
                  <a:gd name="T20" fmla="*/ 32 w 57"/>
                  <a:gd name="T21" fmla="*/ 14 h 23"/>
                  <a:gd name="T22" fmla="*/ 32 w 57"/>
                  <a:gd name="T23" fmla="*/ 12 h 23"/>
                  <a:gd name="T24" fmla="*/ 28 w 57"/>
                  <a:gd name="T25" fmla="*/ 17 h 23"/>
                  <a:gd name="T26" fmla="*/ 22 w 57"/>
                  <a:gd name="T27" fmla="*/ 20 h 23"/>
                  <a:gd name="T28" fmla="*/ 21 w 57"/>
                  <a:gd name="T29" fmla="*/ 19 h 23"/>
                  <a:gd name="T30" fmla="*/ 20 w 57"/>
                  <a:gd name="T31" fmla="*/ 18 h 23"/>
                  <a:gd name="T32" fmla="*/ 19 w 57"/>
                  <a:gd name="T33" fmla="*/ 18 h 23"/>
                  <a:gd name="T34" fmla="*/ 17 w 57"/>
                  <a:gd name="T35" fmla="*/ 23 h 23"/>
                  <a:gd name="T36" fmla="*/ 15 w 57"/>
                  <a:gd name="T37" fmla="*/ 23 h 23"/>
                  <a:gd name="T38" fmla="*/ 13 w 57"/>
                  <a:gd name="T39" fmla="*/ 22 h 23"/>
                  <a:gd name="T40" fmla="*/ 12 w 57"/>
                  <a:gd name="T41" fmla="*/ 21 h 23"/>
                  <a:gd name="T42" fmla="*/ 10 w 57"/>
                  <a:gd name="T43" fmla="*/ 19 h 23"/>
                  <a:gd name="T44" fmla="*/ 8 w 57"/>
                  <a:gd name="T45" fmla="*/ 20 h 23"/>
                  <a:gd name="T46" fmla="*/ 7 w 57"/>
                  <a:gd name="T47" fmla="*/ 21 h 23"/>
                  <a:gd name="T48" fmla="*/ 6 w 57"/>
                  <a:gd name="T49" fmla="*/ 20 h 23"/>
                  <a:gd name="T50" fmla="*/ 4 w 57"/>
                  <a:gd name="T51" fmla="*/ 20 h 23"/>
                  <a:gd name="T52" fmla="*/ 2 w 57"/>
                  <a:gd name="T53" fmla="*/ 20 h 23"/>
                  <a:gd name="T54" fmla="*/ 1 w 57"/>
                  <a:gd name="T55" fmla="*/ 19 h 23"/>
                  <a:gd name="T56" fmla="*/ 0 w 57"/>
                  <a:gd name="T57" fmla="*/ 18 h 23"/>
                  <a:gd name="T58" fmla="*/ 0 w 57"/>
                  <a:gd name="T59" fmla="*/ 15 h 23"/>
                  <a:gd name="T60" fmla="*/ 15 w 57"/>
                  <a:gd name="T61" fmla="*/ 10 h 23"/>
                  <a:gd name="T62" fmla="*/ 30 w 57"/>
                  <a:gd name="T63" fmla="*/ 3 h 23"/>
                  <a:gd name="T64" fmla="*/ 34 w 57"/>
                  <a:gd name="T65" fmla="*/ 2 h 23"/>
                  <a:gd name="T66" fmla="*/ 38 w 57"/>
                  <a:gd name="T67" fmla="*/ 2 h 23"/>
                  <a:gd name="T68" fmla="*/ 42 w 57"/>
                  <a:gd name="T69" fmla="*/ 2 h 23"/>
                  <a:gd name="T70" fmla="*/ 46 w 57"/>
                  <a:gd name="T71" fmla="*/ 3 h 23"/>
                  <a:gd name="T72" fmla="*/ 46 w 57"/>
                  <a:gd name="T73" fmla="*/ 2 h 23"/>
                  <a:gd name="T74" fmla="*/ 52 w 57"/>
                  <a:gd name="T7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23">
                    <a:moveTo>
                      <a:pt x="52" y="0"/>
                    </a:moveTo>
                    <a:lnTo>
                      <a:pt x="54" y="1"/>
                    </a:lnTo>
                    <a:lnTo>
                      <a:pt x="55" y="3"/>
                    </a:lnTo>
                    <a:lnTo>
                      <a:pt x="57" y="5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2" y="7"/>
                    </a:lnTo>
                    <a:lnTo>
                      <a:pt x="46" y="12"/>
                    </a:lnTo>
                    <a:lnTo>
                      <a:pt x="40" y="15"/>
                    </a:lnTo>
                    <a:lnTo>
                      <a:pt x="32" y="17"/>
                    </a:lnTo>
                    <a:lnTo>
                      <a:pt x="32" y="14"/>
                    </a:lnTo>
                    <a:lnTo>
                      <a:pt x="32" y="12"/>
                    </a:lnTo>
                    <a:lnTo>
                      <a:pt x="28" y="17"/>
                    </a:lnTo>
                    <a:lnTo>
                      <a:pt x="22" y="20"/>
                    </a:lnTo>
                    <a:lnTo>
                      <a:pt x="21" y="19"/>
                    </a:lnTo>
                    <a:lnTo>
                      <a:pt x="20" y="18"/>
                    </a:lnTo>
                    <a:lnTo>
                      <a:pt x="19" y="18"/>
                    </a:lnTo>
                    <a:lnTo>
                      <a:pt x="17" y="23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12" y="21"/>
                    </a:lnTo>
                    <a:lnTo>
                      <a:pt x="10" y="19"/>
                    </a:lnTo>
                    <a:lnTo>
                      <a:pt x="8" y="20"/>
                    </a:lnTo>
                    <a:lnTo>
                      <a:pt x="7" y="21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2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5" y="10"/>
                    </a:lnTo>
                    <a:lnTo>
                      <a:pt x="30" y="3"/>
                    </a:lnTo>
                    <a:lnTo>
                      <a:pt x="34" y="2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6" y="3"/>
                    </a:lnTo>
                    <a:lnTo>
                      <a:pt x="46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86"/>
              <p:cNvSpPr/>
              <p:nvPr/>
            </p:nvSpPr>
            <p:spPr>
              <a:xfrm>
                <a:off x="8382605" y="1743156"/>
                <a:ext cx="18503" cy="20817"/>
              </a:xfrm>
              <a:custGeom>
                <a:avLst/>
                <a:gdLst>
                  <a:gd name="T0" fmla="*/ 8 w 8"/>
                  <a:gd name="T1" fmla="*/ 0 h 9"/>
                  <a:gd name="T2" fmla="*/ 8 w 8"/>
                  <a:gd name="T3" fmla="*/ 9 h 9"/>
                  <a:gd name="T4" fmla="*/ 0 w 8"/>
                  <a:gd name="T5" fmla="*/ 7 h 9"/>
                  <a:gd name="T6" fmla="*/ 0 w 8"/>
                  <a:gd name="T7" fmla="*/ 4 h 9"/>
                  <a:gd name="T8" fmla="*/ 0 w 8"/>
                  <a:gd name="T9" fmla="*/ 2 h 9"/>
                  <a:gd name="T10" fmla="*/ 0 w 8"/>
                  <a:gd name="T11" fmla="*/ 0 h 9"/>
                  <a:gd name="T12" fmla="*/ 8 w 8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8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87"/>
              <p:cNvSpPr/>
              <p:nvPr/>
            </p:nvSpPr>
            <p:spPr>
              <a:xfrm>
                <a:off x="7207637" y="2443973"/>
                <a:ext cx="37007" cy="69388"/>
              </a:xfrm>
              <a:custGeom>
                <a:avLst/>
                <a:gdLst>
                  <a:gd name="T0" fmla="*/ 6 w 16"/>
                  <a:gd name="T1" fmla="*/ 0 h 30"/>
                  <a:gd name="T2" fmla="*/ 16 w 16"/>
                  <a:gd name="T3" fmla="*/ 3 h 30"/>
                  <a:gd name="T4" fmla="*/ 8 w 16"/>
                  <a:gd name="T5" fmla="*/ 11 h 30"/>
                  <a:gd name="T6" fmla="*/ 7 w 16"/>
                  <a:gd name="T7" fmla="*/ 17 h 30"/>
                  <a:gd name="T8" fmla="*/ 3 w 16"/>
                  <a:gd name="T9" fmla="*/ 22 h 30"/>
                  <a:gd name="T10" fmla="*/ 4 w 16"/>
                  <a:gd name="T11" fmla="*/ 27 h 30"/>
                  <a:gd name="T12" fmla="*/ 3 w 16"/>
                  <a:gd name="T13" fmla="*/ 27 h 30"/>
                  <a:gd name="T14" fmla="*/ 2 w 16"/>
                  <a:gd name="T15" fmla="*/ 28 h 30"/>
                  <a:gd name="T16" fmla="*/ 1 w 16"/>
                  <a:gd name="T17" fmla="*/ 30 h 30"/>
                  <a:gd name="T18" fmla="*/ 0 w 16"/>
                  <a:gd name="T19" fmla="*/ 20 h 30"/>
                  <a:gd name="T20" fmla="*/ 1 w 16"/>
                  <a:gd name="T21" fmla="*/ 9 h 30"/>
                  <a:gd name="T22" fmla="*/ 6 w 16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6" y="0"/>
                    </a:moveTo>
                    <a:lnTo>
                      <a:pt x="16" y="3"/>
                    </a:lnTo>
                    <a:lnTo>
                      <a:pt x="8" y="11"/>
                    </a:lnTo>
                    <a:lnTo>
                      <a:pt x="7" y="17"/>
                    </a:lnTo>
                    <a:lnTo>
                      <a:pt x="3" y="22"/>
                    </a:lnTo>
                    <a:lnTo>
                      <a:pt x="4" y="27"/>
                    </a:lnTo>
                    <a:lnTo>
                      <a:pt x="3" y="27"/>
                    </a:lnTo>
                    <a:lnTo>
                      <a:pt x="2" y="28"/>
                    </a:lnTo>
                    <a:lnTo>
                      <a:pt x="1" y="30"/>
                    </a:lnTo>
                    <a:lnTo>
                      <a:pt x="0" y="20"/>
                    </a:lnTo>
                    <a:lnTo>
                      <a:pt x="1" y="9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88"/>
              <p:cNvSpPr/>
              <p:nvPr/>
            </p:nvSpPr>
            <p:spPr>
              <a:xfrm>
                <a:off x="7945461" y="1761660"/>
                <a:ext cx="39321" cy="16191"/>
              </a:xfrm>
              <a:custGeom>
                <a:avLst/>
                <a:gdLst>
                  <a:gd name="T0" fmla="*/ 17 w 17"/>
                  <a:gd name="T1" fmla="*/ 0 h 7"/>
                  <a:gd name="T2" fmla="*/ 13 w 17"/>
                  <a:gd name="T3" fmla="*/ 5 h 7"/>
                  <a:gd name="T4" fmla="*/ 6 w 17"/>
                  <a:gd name="T5" fmla="*/ 7 h 7"/>
                  <a:gd name="T6" fmla="*/ 0 w 17"/>
                  <a:gd name="T7" fmla="*/ 7 h 7"/>
                  <a:gd name="T8" fmla="*/ 1 w 17"/>
                  <a:gd name="T9" fmla="*/ 6 h 7"/>
                  <a:gd name="T10" fmla="*/ 2 w 17"/>
                  <a:gd name="T11" fmla="*/ 4 h 7"/>
                  <a:gd name="T12" fmla="*/ 7 w 17"/>
                  <a:gd name="T13" fmla="*/ 3 h 7"/>
                  <a:gd name="T14" fmla="*/ 12 w 17"/>
                  <a:gd name="T15" fmla="*/ 1 h 7"/>
                  <a:gd name="T16" fmla="*/ 17 w 17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7">
                    <a:moveTo>
                      <a:pt x="17" y="0"/>
                    </a:moveTo>
                    <a:lnTo>
                      <a:pt x="13" y="5"/>
                    </a:lnTo>
                    <a:lnTo>
                      <a:pt x="6" y="7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2" y="4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89"/>
              <p:cNvSpPr/>
              <p:nvPr/>
            </p:nvSpPr>
            <p:spPr>
              <a:xfrm>
                <a:off x="8079611" y="1708461"/>
                <a:ext cx="57824" cy="25443"/>
              </a:xfrm>
              <a:custGeom>
                <a:avLst/>
                <a:gdLst>
                  <a:gd name="T0" fmla="*/ 25 w 25"/>
                  <a:gd name="T1" fmla="*/ 0 h 11"/>
                  <a:gd name="T2" fmla="*/ 18 w 25"/>
                  <a:gd name="T3" fmla="*/ 10 h 11"/>
                  <a:gd name="T4" fmla="*/ 14 w 25"/>
                  <a:gd name="T5" fmla="*/ 10 h 11"/>
                  <a:gd name="T6" fmla="*/ 8 w 25"/>
                  <a:gd name="T7" fmla="*/ 10 h 11"/>
                  <a:gd name="T8" fmla="*/ 4 w 25"/>
                  <a:gd name="T9" fmla="*/ 11 h 11"/>
                  <a:gd name="T10" fmla="*/ 0 w 25"/>
                  <a:gd name="T11" fmla="*/ 7 h 11"/>
                  <a:gd name="T12" fmla="*/ 2 w 25"/>
                  <a:gd name="T13" fmla="*/ 2 h 11"/>
                  <a:gd name="T14" fmla="*/ 25 w 25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1">
                    <a:moveTo>
                      <a:pt x="25" y="0"/>
                    </a:moveTo>
                    <a:lnTo>
                      <a:pt x="18" y="10"/>
                    </a:lnTo>
                    <a:lnTo>
                      <a:pt x="14" y="10"/>
                    </a:lnTo>
                    <a:lnTo>
                      <a:pt x="8" y="10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90"/>
              <p:cNvSpPr/>
              <p:nvPr/>
            </p:nvSpPr>
            <p:spPr>
              <a:xfrm>
                <a:off x="8040291" y="1743156"/>
                <a:ext cx="13878" cy="6940"/>
              </a:xfrm>
              <a:custGeom>
                <a:avLst/>
                <a:gdLst>
                  <a:gd name="T0" fmla="*/ 4 w 6"/>
                  <a:gd name="T1" fmla="*/ 0 h 3"/>
                  <a:gd name="T2" fmla="*/ 5 w 6"/>
                  <a:gd name="T3" fmla="*/ 0 h 3"/>
                  <a:gd name="T4" fmla="*/ 6 w 6"/>
                  <a:gd name="T5" fmla="*/ 0 h 3"/>
                  <a:gd name="T6" fmla="*/ 6 w 6"/>
                  <a:gd name="T7" fmla="*/ 2 h 3"/>
                  <a:gd name="T8" fmla="*/ 5 w 6"/>
                  <a:gd name="T9" fmla="*/ 2 h 3"/>
                  <a:gd name="T10" fmla="*/ 4 w 6"/>
                  <a:gd name="T11" fmla="*/ 3 h 3"/>
                  <a:gd name="T12" fmla="*/ 1 w 6"/>
                  <a:gd name="T13" fmla="*/ 2 h 3"/>
                  <a:gd name="T14" fmla="*/ 0 w 6"/>
                  <a:gd name="T15" fmla="*/ 2 h 3"/>
                  <a:gd name="T16" fmla="*/ 0 w 6"/>
                  <a:gd name="T17" fmla="*/ 1 h 3"/>
                  <a:gd name="T18" fmla="*/ 1 w 6"/>
                  <a:gd name="T19" fmla="*/ 0 h 3"/>
                  <a:gd name="T20" fmla="*/ 4 w 6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3">
                    <a:moveTo>
                      <a:pt x="4" y="0"/>
                    </a:moveTo>
                    <a:lnTo>
                      <a:pt x="5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91"/>
              <p:cNvSpPr/>
              <p:nvPr/>
            </p:nvSpPr>
            <p:spPr>
              <a:xfrm>
                <a:off x="8061107" y="1703836"/>
                <a:ext cx="18503" cy="13878"/>
              </a:xfrm>
              <a:custGeom>
                <a:avLst/>
                <a:gdLst>
                  <a:gd name="T0" fmla="*/ 6 w 8"/>
                  <a:gd name="T1" fmla="*/ 0 h 6"/>
                  <a:gd name="T2" fmla="*/ 8 w 8"/>
                  <a:gd name="T3" fmla="*/ 5 h 6"/>
                  <a:gd name="T4" fmla="*/ 7 w 8"/>
                  <a:gd name="T5" fmla="*/ 5 h 6"/>
                  <a:gd name="T6" fmla="*/ 4 w 8"/>
                  <a:gd name="T7" fmla="*/ 5 h 6"/>
                  <a:gd name="T8" fmla="*/ 2 w 8"/>
                  <a:gd name="T9" fmla="*/ 6 h 6"/>
                  <a:gd name="T10" fmla="*/ 1 w 8"/>
                  <a:gd name="T11" fmla="*/ 4 h 6"/>
                  <a:gd name="T12" fmla="*/ 0 w 8"/>
                  <a:gd name="T13" fmla="*/ 2 h 6"/>
                  <a:gd name="T14" fmla="*/ 6 w 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lnTo>
                      <a:pt x="8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6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92"/>
              <p:cNvSpPr/>
              <p:nvPr/>
            </p:nvSpPr>
            <p:spPr>
              <a:xfrm>
                <a:off x="8694850" y="2629008"/>
                <a:ext cx="157279" cy="145715"/>
              </a:xfrm>
              <a:custGeom>
                <a:avLst/>
                <a:gdLst>
                  <a:gd name="T0" fmla="*/ 34 w 68"/>
                  <a:gd name="T1" fmla="*/ 0 h 63"/>
                  <a:gd name="T2" fmla="*/ 43 w 68"/>
                  <a:gd name="T3" fmla="*/ 0 h 63"/>
                  <a:gd name="T4" fmla="*/ 39 w 68"/>
                  <a:gd name="T5" fmla="*/ 6 h 63"/>
                  <a:gd name="T6" fmla="*/ 39 w 68"/>
                  <a:gd name="T7" fmla="*/ 7 h 63"/>
                  <a:gd name="T8" fmla="*/ 35 w 68"/>
                  <a:gd name="T9" fmla="*/ 13 h 63"/>
                  <a:gd name="T10" fmla="*/ 31 w 68"/>
                  <a:gd name="T11" fmla="*/ 17 h 63"/>
                  <a:gd name="T12" fmla="*/ 32 w 68"/>
                  <a:gd name="T13" fmla="*/ 18 h 63"/>
                  <a:gd name="T14" fmla="*/ 33 w 68"/>
                  <a:gd name="T15" fmla="*/ 18 h 63"/>
                  <a:gd name="T16" fmla="*/ 39 w 68"/>
                  <a:gd name="T17" fmla="*/ 21 h 63"/>
                  <a:gd name="T18" fmla="*/ 36 w 68"/>
                  <a:gd name="T19" fmla="*/ 26 h 63"/>
                  <a:gd name="T20" fmla="*/ 46 w 68"/>
                  <a:gd name="T21" fmla="*/ 28 h 63"/>
                  <a:gd name="T22" fmla="*/ 46 w 68"/>
                  <a:gd name="T23" fmla="*/ 27 h 63"/>
                  <a:gd name="T24" fmla="*/ 46 w 68"/>
                  <a:gd name="T25" fmla="*/ 25 h 63"/>
                  <a:gd name="T26" fmla="*/ 59 w 68"/>
                  <a:gd name="T27" fmla="*/ 28 h 63"/>
                  <a:gd name="T28" fmla="*/ 57 w 68"/>
                  <a:gd name="T29" fmla="*/ 34 h 63"/>
                  <a:gd name="T30" fmla="*/ 56 w 68"/>
                  <a:gd name="T31" fmla="*/ 38 h 63"/>
                  <a:gd name="T32" fmla="*/ 65 w 68"/>
                  <a:gd name="T33" fmla="*/ 37 h 63"/>
                  <a:gd name="T34" fmla="*/ 60 w 68"/>
                  <a:gd name="T35" fmla="*/ 41 h 63"/>
                  <a:gd name="T36" fmla="*/ 57 w 68"/>
                  <a:gd name="T37" fmla="*/ 46 h 63"/>
                  <a:gd name="T38" fmla="*/ 64 w 68"/>
                  <a:gd name="T39" fmla="*/ 45 h 63"/>
                  <a:gd name="T40" fmla="*/ 64 w 68"/>
                  <a:gd name="T41" fmla="*/ 46 h 63"/>
                  <a:gd name="T42" fmla="*/ 63 w 68"/>
                  <a:gd name="T43" fmla="*/ 48 h 63"/>
                  <a:gd name="T44" fmla="*/ 65 w 68"/>
                  <a:gd name="T45" fmla="*/ 48 h 63"/>
                  <a:gd name="T46" fmla="*/ 66 w 68"/>
                  <a:gd name="T47" fmla="*/ 49 h 63"/>
                  <a:gd name="T48" fmla="*/ 68 w 68"/>
                  <a:gd name="T49" fmla="*/ 50 h 63"/>
                  <a:gd name="T50" fmla="*/ 66 w 68"/>
                  <a:gd name="T51" fmla="*/ 54 h 63"/>
                  <a:gd name="T52" fmla="*/ 64 w 68"/>
                  <a:gd name="T53" fmla="*/ 59 h 63"/>
                  <a:gd name="T54" fmla="*/ 62 w 68"/>
                  <a:gd name="T55" fmla="*/ 63 h 63"/>
                  <a:gd name="T56" fmla="*/ 57 w 68"/>
                  <a:gd name="T57" fmla="*/ 63 h 63"/>
                  <a:gd name="T58" fmla="*/ 56 w 68"/>
                  <a:gd name="T59" fmla="*/ 61 h 63"/>
                  <a:gd name="T60" fmla="*/ 54 w 68"/>
                  <a:gd name="T61" fmla="*/ 60 h 63"/>
                  <a:gd name="T62" fmla="*/ 53 w 68"/>
                  <a:gd name="T63" fmla="*/ 60 h 63"/>
                  <a:gd name="T64" fmla="*/ 51 w 68"/>
                  <a:gd name="T65" fmla="*/ 59 h 63"/>
                  <a:gd name="T66" fmla="*/ 54 w 68"/>
                  <a:gd name="T67" fmla="*/ 52 h 63"/>
                  <a:gd name="T68" fmla="*/ 54 w 68"/>
                  <a:gd name="T69" fmla="*/ 51 h 63"/>
                  <a:gd name="T70" fmla="*/ 53 w 68"/>
                  <a:gd name="T71" fmla="*/ 49 h 63"/>
                  <a:gd name="T72" fmla="*/ 52 w 68"/>
                  <a:gd name="T73" fmla="*/ 48 h 63"/>
                  <a:gd name="T74" fmla="*/ 51 w 68"/>
                  <a:gd name="T75" fmla="*/ 50 h 63"/>
                  <a:gd name="T76" fmla="*/ 50 w 68"/>
                  <a:gd name="T77" fmla="*/ 51 h 63"/>
                  <a:gd name="T78" fmla="*/ 48 w 68"/>
                  <a:gd name="T79" fmla="*/ 51 h 63"/>
                  <a:gd name="T80" fmla="*/ 43 w 68"/>
                  <a:gd name="T81" fmla="*/ 54 h 63"/>
                  <a:gd name="T82" fmla="*/ 41 w 68"/>
                  <a:gd name="T83" fmla="*/ 60 h 63"/>
                  <a:gd name="T84" fmla="*/ 32 w 68"/>
                  <a:gd name="T85" fmla="*/ 59 h 63"/>
                  <a:gd name="T86" fmla="*/ 43 w 68"/>
                  <a:gd name="T87" fmla="*/ 51 h 63"/>
                  <a:gd name="T88" fmla="*/ 21 w 68"/>
                  <a:gd name="T89" fmla="*/ 50 h 63"/>
                  <a:gd name="T90" fmla="*/ 0 w 68"/>
                  <a:gd name="T91" fmla="*/ 50 h 63"/>
                  <a:gd name="T92" fmla="*/ 0 w 68"/>
                  <a:gd name="T93" fmla="*/ 47 h 63"/>
                  <a:gd name="T94" fmla="*/ 0 w 68"/>
                  <a:gd name="T95" fmla="*/ 45 h 63"/>
                  <a:gd name="T96" fmla="*/ 8 w 68"/>
                  <a:gd name="T97" fmla="*/ 39 h 63"/>
                  <a:gd name="T98" fmla="*/ 6 w 68"/>
                  <a:gd name="T99" fmla="*/ 39 h 63"/>
                  <a:gd name="T100" fmla="*/ 5 w 68"/>
                  <a:gd name="T101" fmla="*/ 38 h 63"/>
                  <a:gd name="T102" fmla="*/ 8 w 68"/>
                  <a:gd name="T103" fmla="*/ 35 h 63"/>
                  <a:gd name="T104" fmla="*/ 11 w 68"/>
                  <a:gd name="T105" fmla="*/ 30 h 63"/>
                  <a:gd name="T106" fmla="*/ 15 w 68"/>
                  <a:gd name="T107" fmla="*/ 26 h 63"/>
                  <a:gd name="T108" fmla="*/ 18 w 68"/>
                  <a:gd name="T109" fmla="*/ 21 h 63"/>
                  <a:gd name="T110" fmla="*/ 24 w 68"/>
                  <a:gd name="T111" fmla="*/ 11 h 63"/>
                  <a:gd name="T112" fmla="*/ 32 w 68"/>
                  <a:gd name="T113" fmla="*/ 2 h 63"/>
                  <a:gd name="T114" fmla="*/ 33 w 68"/>
                  <a:gd name="T115" fmla="*/ 1 h 63"/>
                  <a:gd name="T116" fmla="*/ 35 w 68"/>
                  <a:gd name="T117" fmla="*/ 1 h 63"/>
                  <a:gd name="T118" fmla="*/ 34 w 68"/>
                  <a:gd name="T1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" h="63">
                    <a:moveTo>
                      <a:pt x="34" y="0"/>
                    </a:moveTo>
                    <a:lnTo>
                      <a:pt x="43" y="0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5" y="13"/>
                    </a:lnTo>
                    <a:lnTo>
                      <a:pt x="31" y="17"/>
                    </a:lnTo>
                    <a:lnTo>
                      <a:pt x="32" y="18"/>
                    </a:lnTo>
                    <a:lnTo>
                      <a:pt x="33" y="18"/>
                    </a:lnTo>
                    <a:lnTo>
                      <a:pt x="39" y="21"/>
                    </a:lnTo>
                    <a:lnTo>
                      <a:pt x="36" y="26"/>
                    </a:lnTo>
                    <a:lnTo>
                      <a:pt x="46" y="28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59" y="28"/>
                    </a:lnTo>
                    <a:lnTo>
                      <a:pt x="57" y="34"/>
                    </a:lnTo>
                    <a:lnTo>
                      <a:pt x="56" y="38"/>
                    </a:lnTo>
                    <a:lnTo>
                      <a:pt x="65" y="37"/>
                    </a:lnTo>
                    <a:lnTo>
                      <a:pt x="60" y="41"/>
                    </a:lnTo>
                    <a:lnTo>
                      <a:pt x="57" y="46"/>
                    </a:lnTo>
                    <a:lnTo>
                      <a:pt x="64" y="45"/>
                    </a:lnTo>
                    <a:lnTo>
                      <a:pt x="64" y="46"/>
                    </a:lnTo>
                    <a:lnTo>
                      <a:pt x="63" y="48"/>
                    </a:lnTo>
                    <a:lnTo>
                      <a:pt x="65" y="48"/>
                    </a:lnTo>
                    <a:lnTo>
                      <a:pt x="66" y="49"/>
                    </a:lnTo>
                    <a:lnTo>
                      <a:pt x="68" y="50"/>
                    </a:lnTo>
                    <a:lnTo>
                      <a:pt x="66" y="54"/>
                    </a:lnTo>
                    <a:lnTo>
                      <a:pt x="64" y="59"/>
                    </a:lnTo>
                    <a:lnTo>
                      <a:pt x="62" y="63"/>
                    </a:lnTo>
                    <a:lnTo>
                      <a:pt x="57" y="63"/>
                    </a:lnTo>
                    <a:lnTo>
                      <a:pt x="56" y="61"/>
                    </a:lnTo>
                    <a:lnTo>
                      <a:pt x="54" y="60"/>
                    </a:lnTo>
                    <a:lnTo>
                      <a:pt x="53" y="60"/>
                    </a:lnTo>
                    <a:lnTo>
                      <a:pt x="51" y="59"/>
                    </a:lnTo>
                    <a:lnTo>
                      <a:pt x="54" y="52"/>
                    </a:lnTo>
                    <a:lnTo>
                      <a:pt x="54" y="51"/>
                    </a:lnTo>
                    <a:lnTo>
                      <a:pt x="53" y="49"/>
                    </a:lnTo>
                    <a:lnTo>
                      <a:pt x="52" y="48"/>
                    </a:lnTo>
                    <a:lnTo>
                      <a:pt x="51" y="50"/>
                    </a:lnTo>
                    <a:lnTo>
                      <a:pt x="50" y="51"/>
                    </a:lnTo>
                    <a:lnTo>
                      <a:pt x="48" y="51"/>
                    </a:lnTo>
                    <a:lnTo>
                      <a:pt x="43" y="54"/>
                    </a:lnTo>
                    <a:lnTo>
                      <a:pt x="41" y="60"/>
                    </a:lnTo>
                    <a:lnTo>
                      <a:pt x="32" y="59"/>
                    </a:lnTo>
                    <a:lnTo>
                      <a:pt x="43" y="51"/>
                    </a:lnTo>
                    <a:lnTo>
                      <a:pt x="21" y="50"/>
                    </a:lnTo>
                    <a:lnTo>
                      <a:pt x="0" y="50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5" y="38"/>
                    </a:lnTo>
                    <a:lnTo>
                      <a:pt x="8" y="35"/>
                    </a:lnTo>
                    <a:lnTo>
                      <a:pt x="11" y="30"/>
                    </a:lnTo>
                    <a:lnTo>
                      <a:pt x="15" y="26"/>
                    </a:lnTo>
                    <a:lnTo>
                      <a:pt x="18" y="21"/>
                    </a:lnTo>
                    <a:lnTo>
                      <a:pt x="24" y="11"/>
                    </a:lnTo>
                    <a:lnTo>
                      <a:pt x="32" y="2"/>
                    </a:lnTo>
                    <a:lnTo>
                      <a:pt x="33" y="1"/>
                    </a:lnTo>
                    <a:lnTo>
                      <a:pt x="35" y="1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3"/>
              <p:cNvSpPr/>
              <p:nvPr/>
            </p:nvSpPr>
            <p:spPr>
              <a:xfrm>
                <a:off x="8093488" y="1689958"/>
                <a:ext cx="64762" cy="13878"/>
              </a:xfrm>
              <a:custGeom>
                <a:avLst/>
                <a:gdLst>
                  <a:gd name="T0" fmla="*/ 24 w 28"/>
                  <a:gd name="T1" fmla="*/ 0 h 6"/>
                  <a:gd name="T2" fmla="*/ 28 w 28"/>
                  <a:gd name="T3" fmla="*/ 6 h 6"/>
                  <a:gd name="T4" fmla="*/ 14 w 28"/>
                  <a:gd name="T5" fmla="*/ 6 h 6"/>
                  <a:gd name="T6" fmla="*/ 0 w 28"/>
                  <a:gd name="T7" fmla="*/ 6 h 6"/>
                  <a:gd name="T8" fmla="*/ 1 w 28"/>
                  <a:gd name="T9" fmla="*/ 3 h 6"/>
                  <a:gd name="T10" fmla="*/ 2 w 28"/>
                  <a:gd name="T11" fmla="*/ 2 h 6"/>
                  <a:gd name="T12" fmla="*/ 13 w 28"/>
                  <a:gd name="T13" fmla="*/ 1 h 6"/>
                  <a:gd name="T14" fmla="*/ 24 w 2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6">
                    <a:moveTo>
                      <a:pt x="24" y="0"/>
                    </a:moveTo>
                    <a:lnTo>
                      <a:pt x="28" y="6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13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94"/>
              <p:cNvSpPr/>
              <p:nvPr/>
            </p:nvSpPr>
            <p:spPr>
              <a:xfrm>
                <a:off x="8586143" y="2672954"/>
                <a:ext cx="62450" cy="25443"/>
              </a:xfrm>
              <a:custGeom>
                <a:avLst/>
                <a:gdLst>
                  <a:gd name="T0" fmla="*/ 0 w 27"/>
                  <a:gd name="T1" fmla="*/ 0 h 11"/>
                  <a:gd name="T2" fmla="*/ 8 w 27"/>
                  <a:gd name="T3" fmla="*/ 2 h 11"/>
                  <a:gd name="T4" fmla="*/ 15 w 27"/>
                  <a:gd name="T5" fmla="*/ 4 h 11"/>
                  <a:gd name="T6" fmla="*/ 21 w 27"/>
                  <a:gd name="T7" fmla="*/ 6 h 11"/>
                  <a:gd name="T8" fmla="*/ 27 w 27"/>
                  <a:gd name="T9" fmla="*/ 11 h 11"/>
                  <a:gd name="T10" fmla="*/ 17 w 27"/>
                  <a:gd name="T11" fmla="*/ 10 h 11"/>
                  <a:gd name="T12" fmla="*/ 8 w 27"/>
                  <a:gd name="T13" fmla="*/ 7 h 11"/>
                  <a:gd name="T14" fmla="*/ 0 w 27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lnTo>
                      <a:pt x="8" y="2"/>
                    </a:lnTo>
                    <a:lnTo>
                      <a:pt x="15" y="4"/>
                    </a:lnTo>
                    <a:lnTo>
                      <a:pt x="21" y="6"/>
                    </a:lnTo>
                    <a:lnTo>
                      <a:pt x="27" y="11"/>
                    </a:lnTo>
                    <a:lnTo>
                      <a:pt x="17" y="1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95"/>
              <p:cNvSpPr/>
              <p:nvPr/>
            </p:nvSpPr>
            <p:spPr>
              <a:xfrm>
                <a:off x="8574578" y="2763158"/>
                <a:ext cx="53198" cy="27755"/>
              </a:xfrm>
              <a:custGeom>
                <a:avLst/>
                <a:gdLst>
                  <a:gd name="T0" fmla="*/ 2 w 23"/>
                  <a:gd name="T1" fmla="*/ 0 h 12"/>
                  <a:gd name="T2" fmla="*/ 9 w 23"/>
                  <a:gd name="T3" fmla="*/ 4 h 12"/>
                  <a:gd name="T4" fmla="*/ 15 w 23"/>
                  <a:gd name="T5" fmla="*/ 5 h 12"/>
                  <a:gd name="T6" fmla="*/ 23 w 23"/>
                  <a:gd name="T7" fmla="*/ 5 h 12"/>
                  <a:gd name="T8" fmla="*/ 21 w 23"/>
                  <a:gd name="T9" fmla="*/ 9 h 12"/>
                  <a:gd name="T10" fmla="*/ 17 w 23"/>
                  <a:gd name="T11" fmla="*/ 12 h 12"/>
                  <a:gd name="T12" fmla="*/ 13 w 23"/>
                  <a:gd name="T13" fmla="*/ 10 h 12"/>
                  <a:gd name="T14" fmla="*/ 9 w 23"/>
                  <a:gd name="T15" fmla="*/ 9 h 12"/>
                  <a:gd name="T16" fmla="*/ 4 w 23"/>
                  <a:gd name="T17" fmla="*/ 5 h 12"/>
                  <a:gd name="T18" fmla="*/ 0 w 23"/>
                  <a:gd name="T19" fmla="*/ 3 h 12"/>
                  <a:gd name="T20" fmla="*/ 1 w 23"/>
                  <a:gd name="T21" fmla="*/ 2 h 12"/>
                  <a:gd name="T22" fmla="*/ 2 w 23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lnTo>
                      <a:pt x="9" y="4"/>
                    </a:lnTo>
                    <a:lnTo>
                      <a:pt x="15" y="5"/>
                    </a:lnTo>
                    <a:lnTo>
                      <a:pt x="23" y="5"/>
                    </a:lnTo>
                    <a:lnTo>
                      <a:pt x="21" y="9"/>
                    </a:lnTo>
                    <a:lnTo>
                      <a:pt x="17" y="12"/>
                    </a:lnTo>
                    <a:lnTo>
                      <a:pt x="13" y="10"/>
                    </a:lnTo>
                    <a:lnTo>
                      <a:pt x="9" y="9"/>
                    </a:lnTo>
                    <a:lnTo>
                      <a:pt x="4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96"/>
              <p:cNvSpPr/>
              <p:nvPr/>
            </p:nvSpPr>
            <p:spPr>
              <a:xfrm>
                <a:off x="8250767" y="2140980"/>
                <a:ext cx="127212" cy="90205"/>
              </a:xfrm>
              <a:custGeom>
                <a:avLst/>
                <a:gdLst>
                  <a:gd name="T0" fmla="*/ 32 w 55"/>
                  <a:gd name="T1" fmla="*/ 0 h 39"/>
                  <a:gd name="T2" fmla="*/ 32 w 55"/>
                  <a:gd name="T3" fmla="*/ 2 h 39"/>
                  <a:gd name="T4" fmla="*/ 32 w 55"/>
                  <a:gd name="T5" fmla="*/ 4 h 39"/>
                  <a:gd name="T6" fmla="*/ 32 w 55"/>
                  <a:gd name="T7" fmla="*/ 6 h 39"/>
                  <a:gd name="T8" fmla="*/ 31 w 55"/>
                  <a:gd name="T9" fmla="*/ 6 h 39"/>
                  <a:gd name="T10" fmla="*/ 28 w 55"/>
                  <a:gd name="T11" fmla="*/ 6 h 39"/>
                  <a:gd name="T12" fmla="*/ 26 w 55"/>
                  <a:gd name="T13" fmla="*/ 6 h 39"/>
                  <a:gd name="T14" fmla="*/ 26 w 55"/>
                  <a:gd name="T15" fmla="*/ 7 h 39"/>
                  <a:gd name="T16" fmla="*/ 26 w 55"/>
                  <a:gd name="T17" fmla="*/ 10 h 39"/>
                  <a:gd name="T18" fmla="*/ 32 w 55"/>
                  <a:gd name="T19" fmla="*/ 9 h 39"/>
                  <a:gd name="T20" fmla="*/ 36 w 55"/>
                  <a:gd name="T21" fmla="*/ 14 h 39"/>
                  <a:gd name="T22" fmla="*/ 42 w 55"/>
                  <a:gd name="T23" fmla="*/ 17 h 39"/>
                  <a:gd name="T24" fmla="*/ 47 w 55"/>
                  <a:gd name="T25" fmla="*/ 22 h 39"/>
                  <a:gd name="T26" fmla="*/ 49 w 55"/>
                  <a:gd name="T27" fmla="*/ 31 h 39"/>
                  <a:gd name="T28" fmla="*/ 51 w 55"/>
                  <a:gd name="T29" fmla="*/ 30 h 39"/>
                  <a:gd name="T30" fmla="*/ 52 w 55"/>
                  <a:gd name="T31" fmla="*/ 29 h 39"/>
                  <a:gd name="T32" fmla="*/ 55 w 55"/>
                  <a:gd name="T33" fmla="*/ 35 h 39"/>
                  <a:gd name="T34" fmla="*/ 51 w 55"/>
                  <a:gd name="T35" fmla="*/ 37 h 39"/>
                  <a:gd name="T36" fmla="*/ 47 w 55"/>
                  <a:gd name="T37" fmla="*/ 39 h 39"/>
                  <a:gd name="T38" fmla="*/ 43 w 55"/>
                  <a:gd name="T39" fmla="*/ 36 h 39"/>
                  <a:gd name="T40" fmla="*/ 40 w 55"/>
                  <a:gd name="T41" fmla="*/ 35 h 39"/>
                  <a:gd name="T42" fmla="*/ 38 w 55"/>
                  <a:gd name="T43" fmla="*/ 35 h 39"/>
                  <a:gd name="T44" fmla="*/ 38 w 55"/>
                  <a:gd name="T45" fmla="*/ 34 h 39"/>
                  <a:gd name="T46" fmla="*/ 39 w 55"/>
                  <a:gd name="T47" fmla="*/ 31 h 39"/>
                  <a:gd name="T48" fmla="*/ 37 w 55"/>
                  <a:gd name="T49" fmla="*/ 31 h 39"/>
                  <a:gd name="T50" fmla="*/ 36 w 55"/>
                  <a:gd name="T51" fmla="*/ 30 h 39"/>
                  <a:gd name="T52" fmla="*/ 34 w 55"/>
                  <a:gd name="T53" fmla="*/ 29 h 39"/>
                  <a:gd name="T54" fmla="*/ 33 w 55"/>
                  <a:gd name="T55" fmla="*/ 27 h 39"/>
                  <a:gd name="T56" fmla="*/ 30 w 55"/>
                  <a:gd name="T57" fmla="*/ 33 h 39"/>
                  <a:gd name="T58" fmla="*/ 23 w 55"/>
                  <a:gd name="T59" fmla="*/ 36 h 39"/>
                  <a:gd name="T60" fmla="*/ 18 w 55"/>
                  <a:gd name="T61" fmla="*/ 39 h 39"/>
                  <a:gd name="T62" fmla="*/ 11 w 55"/>
                  <a:gd name="T63" fmla="*/ 39 h 39"/>
                  <a:gd name="T64" fmla="*/ 13 w 55"/>
                  <a:gd name="T65" fmla="*/ 34 h 39"/>
                  <a:gd name="T66" fmla="*/ 10 w 55"/>
                  <a:gd name="T67" fmla="*/ 33 h 39"/>
                  <a:gd name="T68" fmla="*/ 7 w 55"/>
                  <a:gd name="T69" fmla="*/ 33 h 39"/>
                  <a:gd name="T70" fmla="*/ 3 w 55"/>
                  <a:gd name="T71" fmla="*/ 33 h 39"/>
                  <a:gd name="T72" fmla="*/ 0 w 55"/>
                  <a:gd name="T73" fmla="*/ 33 h 39"/>
                  <a:gd name="T74" fmla="*/ 3 w 55"/>
                  <a:gd name="T75" fmla="*/ 30 h 39"/>
                  <a:gd name="T76" fmla="*/ 7 w 55"/>
                  <a:gd name="T77" fmla="*/ 28 h 39"/>
                  <a:gd name="T78" fmla="*/ 10 w 55"/>
                  <a:gd name="T79" fmla="*/ 26 h 39"/>
                  <a:gd name="T80" fmla="*/ 14 w 55"/>
                  <a:gd name="T81" fmla="*/ 17 h 39"/>
                  <a:gd name="T82" fmla="*/ 19 w 55"/>
                  <a:gd name="T83" fmla="*/ 7 h 39"/>
                  <a:gd name="T84" fmla="*/ 26 w 55"/>
                  <a:gd name="T85" fmla="*/ 0 h 39"/>
                  <a:gd name="T86" fmla="*/ 26 w 55"/>
                  <a:gd name="T87" fmla="*/ 2 h 39"/>
                  <a:gd name="T88" fmla="*/ 32 w 55"/>
                  <a:gd name="T8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" h="39">
                    <a:moveTo>
                      <a:pt x="32" y="0"/>
                    </a:moveTo>
                    <a:lnTo>
                      <a:pt x="32" y="2"/>
                    </a:lnTo>
                    <a:lnTo>
                      <a:pt x="32" y="4"/>
                    </a:lnTo>
                    <a:lnTo>
                      <a:pt x="32" y="6"/>
                    </a:lnTo>
                    <a:lnTo>
                      <a:pt x="31" y="6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32" y="9"/>
                    </a:lnTo>
                    <a:lnTo>
                      <a:pt x="36" y="14"/>
                    </a:lnTo>
                    <a:lnTo>
                      <a:pt x="42" y="17"/>
                    </a:lnTo>
                    <a:lnTo>
                      <a:pt x="47" y="22"/>
                    </a:lnTo>
                    <a:lnTo>
                      <a:pt x="49" y="31"/>
                    </a:lnTo>
                    <a:lnTo>
                      <a:pt x="51" y="30"/>
                    </a:lnTo>
                    <a:lnTo>
                      <a:pt x="52" y="29"/>
                    </a:lnTo>
                    <a:lnTo>
                      <a:pt x="55" y="35"/>
                    </a:lnTo>
                    <a:lnTo>
                      <a:pt x="51" y="37"/>
                    </a:lnTo>
                    <a:lnTo>
                      <a:pt x="47" y="39"/>
                    </a:lnTo>
                    <a:lnTo>
                      <a:pt x="43" y="36"/>
                    </a:lnTo>
                    <a:lnTo>
                      <a:pt x="40" y="35"/>
                    </a:lnTo>
                    <a:lnTo>
                      <a:pt x="38" y="35"/>
                    </a:lnTo>
                    <a:lnTo>
                      <a:pt x="38" y="34"/>
                    </a:lnTo>
                    <a:lnTo>
                      <a:pt x="39" y="31"/>
                    </a:lnTo>
                    <a:lnTo>
                      <a:pt x="37" y="31"/>
                    </a:lnTo>
                    <a:lnTo>
                      <a:pt x="36" y="30"/>
                    </a:lnTo>
                    <a:lnTo>
                      <a:pt x="34" y="29"/>
                    </a:lnTo>
                    <a:lnTo>
                      <a:pt x="33" y="27"/>
                    </a:lnTo>
                    <a:lnTo>
                      <a:pt x="30" y="33"/>
                    </a:lnTo>
                    <a:lnTo>
                      <a:pt x="23" y="36"/>
                    </a:lnTo>
                    <a:lnTo>
                      <a:pt x="18" y="39"/>
                    </a:lnTo>
                    <a:lnTo>
                      <a:pt x="11" y="39"/>
                    </a:lnTo>
                    <a:lnTo>
                      <a:pt x="13" y="34"/>
                    </a:lnTo>
                    <a:lnTo>
                      <a:pt x="10" y="33"/>
                    </a:lnTo>
                    <a:lnTo>
                      <a:pt x="7" y="33"/>
                    </a:lnTo>
                    <a:lnTo>
                      <a:pt x="3" y="33"/>
                    </a:lnTo>
                    <a:lnTo>
                      <a:pt x="0" y="33"/>
                    </a:lnTo>
                    <a:lnTo>
                      <a:pt x="3" y="30"/>
                    </a:lnTo>
                    <a:lnTo>
                      <a:pt x="7" y="28"/>
                    </a:lnTo>
                    <a:lnTo>
                      <a:pt x="10" y="26"/>
                    </a:lnTo>
                    <a:lnTo>
                      <a:pt x="14" y="17"/>
                    </a:lnTo>
                    <a:lnTo>
                      <a:pt x="19" y="7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97"/>
              <p:cNvSpPr/>
              <p:nvPr/>
            </p:nvSpPr>
            <p:spPr>
              <a:xfrm>
                <a:off x="8306278" y="2450913"/>
                <a:ext cx="32381" cy="20817"/>
              </a:xfrm>
              <a:custGeom>
                <a:avLst/>
                <a:gdLst>
                  <a:gd name="T0" fmla="*/ 9 w 14"/>
                  <a:gd name="T1" fmla="*/ 0 h 9"/>
                  <a:gd name="T2" fmla="*/ 12 w 14"/>
                  <a:gd name="T3" fmla="*/ 1 h 9"/>
                  <a:gd name="T4" fmla="*/ 14 w 14"/>
                  <a:gd name="T5" fmla="*/ 5 h 9"/>
                  <a:gd name="T6" fmla="*/ 12 w 14"/>
                  <a:gd name="T7" fmla="*/ 5 h 9"/>
                  <a:gd name="T8" fmla="*/ 10 w 14"/>
                  <a:gd name="T9" fmla="*/ 6 h 9"/>
                  <a:gd name="T10" fmla="*/ 8 w 14"/>
                  <a:gd name="T11" fmla="*/ 6 h 9"/>
                  <a:gd name="T12" fmla="*/ 7 w 14"/>
                  <a:gd name="T13" fmla="*/ 7 h 9"/>
                  <a:gd name="T14" fmla="*/ 6 w 14"/>
                  <a:gd name="T15" fmla="*/ 9 h 9"/>
                  <a:gd name="T16" fmla="*/ 3 w 14"/>
                  <a:gd name="T17" fmla="*/ 9 h 9"/>
                  <a:gd name="T18" fmla="*/ 0 w 14"/>
                  <a:gd name="T19" fmla="*/ 9 h 9"/>
                  <a:gd name="T20" fmla="*/ 1 w 14"/>
                  <a:gd name="T21" fmla="*/ 1 h 9"/>
                  <a:gd name="T22" fmla="*/ 3 w 14"/>
                  <a:gd name="T23" fmla="*/ 0 h 9"/>
                  <a:gd name="T24" fmla="*/ 7 w 14"/>
                  <a:gd name="T25" fmla="*/ 0 h 9"/>
                  <a:gd name="T26" fmla="*/ 9 w 14"/>
                  <a:gd name="T2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9">
                    <a:moveTo>
                      <a:pt x="9" y="0"/>
                    </a:moveTo>
                    <a:lnTo>
                      <a:pt x="12" y="1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7" y="7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98"/>
              <p:cNvSpPr/>
              <p:nvPr/>
            </p:nvSpPr>
            <p:spPr>
              <a:xfrm>
                <a:off x="8297026" y="2245061"/>
                <a:ext cx="46259" cy="20817"/>
              </a:xfrm>
              <a:custGeom>
                <a:avLst/>
                <a:gdLst>
                  <a:gd name="T0" fmla="*/ 6 w 20"/>
                  <a:gd name="T1" fmla="*/ 0 h 9"/>
                  <a:gd name="T2" fmla="*/ 10 w 20"/>
                  <a:gd name="T3" fmla="*/ 0 h 9"/>
                  <a:gd name="T4" fmla="*/ 13 w 20"/>
                  <a:gd name="T5" fmla="*/ 0 h 9"/>
                  <a:gd name="T6" fmla="*/ 17 w 20"/>
                  <a:gd name="T7" fmla="*/ 0 h 9"/>
                  <a:gd name="T8" fmla="*/ 20 w 20"/>
                  <a:gd name="T9" fmla="*/ 0 h 9"/>
                  <a:gd name="T10" fmla="*/ 15 w 20"/>
                  <a:gd name="T11" fmla="*/ 5 h 9"/>
                  <a:gd name="T12" fmla="*/ 7 w 20"/>
                  <a:gd name="T13" fmla="*/ 9 h 9"/>
                  <a:gd name="T14" fmla="*/ 0 w 20"/>
                  <a:gd name="T15" fmla="*/ 8 h 9"/>
                  <a:gd name="T16" fmla="*/ 3 w 20"/>
                  <a:gd name="T17" fmla="*/ 4 h 9"/>
                  <a:gd name="T18" fmla="*/ 6 w 20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9">
                    <a:moveTo>
                      <a:pt x="6" y="0"/>
                    </a:moveTo>
                    <a:lnTo>
                      <a:pt x="10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15" y="5"/>
                    </a:lnTo>
                    <a:lnTo>
                      <a:pt x="7" y="9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99"/>
              <p:cNvSpPr/>
              <p:nvPr/>
            </p:nvSpPr>
            <p:spPr>
              <a:xfrm>
                <a:off x="8359476" y="2263565"/>
                <a:ext cx="23129" cy="30069"/>
              </a:xfrm>
              <a:custGeom>
                <a:avLst/>
                <a:gdLst>
                  <a:gd name="T0" fmla="*/ 7 w 10"/>
                  <a:gd name="T1" fmla="*/ 0 h 13"/>
                  <a:gd name="T2" fmla="*/ 8 w 10"/>
                  <a:gd name="T3" fmla="*/ 1 h 13"/>
                  <a:gd name="T4" fmla="*/ 9 w 10"/>
                  <a:gd name="T5" fmla="*/ 3 h 13"/>
                  <a:gd name="T6" fmla="*/ 10 w 10"/>
                  <a:gd name="T7" fmla="*/ 4 h 13"/>
                  <a:gd name="T8" fmla="*/ 2 w 10"/>
                  <a:gd name="T9" fmla="*/ 13 h 13"/>
                  <a:gd name="T10" fmla="*/ 0 w 10"/>
                  <a:gd name="T11" fmla="*/ 4 h 13"/>
                  <a:gd name="T12" fmla="*/ 7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lnTo>
                      <a:pt x="8" y="1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2" y="13"/>
                    </a:lnTo>
                    <a:lnTo>
                      <a:pt x="0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00"/>
              <p:cNvSpPr/>
              <p:nvPr/>
            </p:nvSpPr>
            <p:spPr>
              <a:xfrm>
                <a:off x="7767366" y="1805605"/>
                <a:ext cx="351565" cy="224355"/>
              </a:xfrm>
              <a:custGeom>
                <a:avLst/>
                <a:gdLst>
                  <a:gd name="T0" fmla="*/ 52 w 152"/>
                  <a:gd name="T1" fmla="*/ 0 h 97"/>
                  <a:gd name="T2" fmla="*/ 65 w 152"/>
                  <a:gd name="T3" fmla="*/ 8 h 97"/>
                  <a:gd name="T4" fmla="*/ 79 w 152"/>
                  <a:gd name="T5" fmla="*/ 12 h 97"/>
                  <a:gd name="T6" fmla="*/ 89 w 152"/>
                  <a:gd name="T7" fmla="*/ 21 h 97"/>
                  <a:gd name="T8" fmla="*/ 82 w 152"/>
                  <a:gd name="T9" fmla="*/ 30 h 97"/>
                  <a:gd name="T10" fmla="*/ 87 w 152"/>
                  <a:gd name="T11" fmla="*/ 30 h 97"/>
                  <a:gd name="T12" fmla="*/ 92 w 152"/>
                  <a:gd name="T13" fmla="*/ 28 h 97"/>
                  <a:gd name="T14" fmla="*/ 101 w 152"/>
                  <a:gd name="T15" fmla="*/ 32 h 97"/>
                  <a:gd name="T16" fmla="*/ 107 w 152"/>
                  <a:gd name="T17" fmla="*/ 35 h 97"/>
                  <a:gd name="T18" fmla="*/ 115 w 152"/>
                  <a:gd name="T19" fmla="*/ 33 h 97"/>
                  <a:gd name="T20" fmla="*/ 114 w 152"/>
                  <a:gd name="T21" fmla="*/ 49 h 97"/>
                  <a:gd name="T22" fmla="*/ 122 w 152"/>
                  <a:gd name="T23" fmla="*/ 39 h 97"/>
                  <a:gd name="T24" fmla="*/ 137 w 152"/>
                  <a:gd name="T25" fmla="*/ 28 h 97"/>
                  <a:gd name="T26" fmla="*/ 139 w 152"/>
                  <a:gd name="T27" fmla="*/ 28 h 97"/>
                  <a:gd name="T28" fmla="*/ 136 w 152"/>
                  <a:gd name="T29" fmla="*/ 23 h 97"/>
                  <a:gd name="T30" fmla="*/ 145 w 152"/>
                  <a:gd name="T31" fmla="*/ 21 h 97"/>
                  <a:gd name="T32" fmla="*/ 152 w 152"/>
                  <a:gd name="T33" fmla="*/ 24 h 97"/>
                  <a:gd name="T34" fmla="*/ 148 w 152"/>
                  <a:gd name="T35" fmla="*/ 31 h 97"/>
                  <a:gd name="T36" fmla="*/ 140 w 152"/>
                  <a:gd name="T37" fmla="*/ 35 h 97"/>
                  <a:gd name="T38" fmla="*/ 136 w 152"/>
                  <a:gd name="T39" fmla="*/ 61 h 97"/>
                  <a:gd name="T40" fmla="*/ 149 w 152"/>
                  <a:gd name="T41" fmla="*/ 84 h 97"/>
                  <a:gd name="T42" fmla="*/ 138 w 152"/>
                  <a:gd name="T43" fmla="*/ 91 h 97"/>
                  <a:gd name="T44" fmla="*/ 137 w 152"/>
                  <a:gd name="T45" fmla="*/ 97 h 97"/>
                  <a:gd name="T46" fmla="*/ 131 w 152"/>
                  <a:gd name="T47" fmla="*/ 96 h 97"/>
                  <a:gd name="T48" fmla="*/ 124 w 152"/>
                  <a:gd name="T49" fmla="*/ 93 h 97"/>
                  <a:gd name="T50" fmla="*/ 116 w 152"/>
                  <a:gd name="T51" fmla="*/ 91 h 97"/>
                  <a:gd name="T52" fmla="*/ 114 w 152"/>
                  <a:gd name="T53" fmla="*/ 88 h 97"/>
                  <a:gd name="T54" fmla="*/ 107 w 152"/>
                  <a:gd name="T55" fmla="*/ 82 h 97"/>
                  <a:gd name="T56" fmla="*/ 86 w 152"/>
                  <a:gd name="T57" fmla="*/ 90 h 97"/>
                  <a:gd name="T58" fmla="*/ 56 w 152"/>
                  <a:gd name="T59" fmla="*/ 79 h 97"/>
                  <a:gd name="T60" fmla="*/ 36 w 152"/>
                  <a:gd name="T61" fmla="*/ 66 h 97"/>
                  <a:gd name="T62" fmla="*/ 79 w 152"/>
                  <a:gd name="T63" fmla="*/ 66 h 97"/>
                  <a:gd name="T64" fmla="*/ 40 w 152"/>
                  <a:gd name="T65" fmla="*/ 56 h 97"/>
                  <a:gd name="T66" fmla="*/ 41 w 152"/>
                  <a:gd name="T67" fmla="*/ 51 h 97"/>
                  <a:gd name="T68" fmla="*/ 53 w 152"/>
                  <a:gd name="T69" fmla="*/ 47 h 97"/>
                  <a:gd name="T70" fmla="*/ 45 w 152"/>
                  <a:gd name="T71" fmla="*/ 45 h 97"/>
                  <a:gd name="T72" fmla="*/ 44 w 152"/>
                  <a:gd name="T73" fmla="*/ 39 h 97"/>
                  <a:gd name="T74" fmla="*/ 51 w 152"/>
                  <a:gd name="T75" fmla="*/ 30 h 97"/>
                  <a:gd name="T76" fmla="*/ 39 w 152"/>
                  <a:gd name="T77" fmla="*/ 35 h 97"/>
                  <a:gd name="T78" fmla="*/ 32 w 152"/>
                  <a:gd name="T79" fmla="*/ 41 h 97"/>
                  <a:gd name="T80" fmla="*/ 9 w 152"/>
                  <a:gd name="T81" fmla="*/ 49 h 97"/>
                  <a:gd name="T82" fmla="*/ 7 w 152"/>
                  <a:gd name="T83" fmla="*/ 38 h 97"/>
                  <a:gd name="T84" fmla="*/ 3 w 152"/>
                  <a:gd name="T85" fmla="*/ 35 h 97"/>
                  <a:gd name="T86" fmla="*/ 0 w 152"/>
                  <a:gd name="T87" fmla="*/ 32 h 97"/>
                  <a:gd name="T88" fmla="*/ 31 w 152"/>
                  <a:gd name="T8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2" h="97">
                    <a:moveTo>
                      <a:pt x="31" y="0"/>
                    </a:moveTo>
                    <a:lnTo>
                      <a:pt x="41" y="0"/>
                    </a:lnTo>
                    <a:lnTo>
                      <a:pt x="52" y="0"/>
                    </a:lnTo>
                    <a:lnTo>
                      <a:pt x="56" y="3"/>
                    </a:lnTo>
                    <a:lnTo>
                      <a:pt x="60" y="6"/>
                    </a:lnTo>
                    <a:lnTo>
                      <a:pt x="65" y="8"/>
                    </a:lnTo>
                    <a:lnTo>
                      <a:pt x="75" y="6"/>
                    </a:lnTo>
                    <a:lnTo>
                      <a:pt x="77" y="9"/>
                    </a:lnTo>
                    <a:lnTo>
                      <a:pt x="79" y="12"/>
                    </a:lnTo>
                    <a:lnTo>
                      <a:pt x="81" y="16"/>
                    </a:lnTo>
                    <a:lnTo>
                      <a:pt x="87" y="22"/>
                    </a:lnTo>
                    <a:lnTo>
                      <a:pt x="89" y="21"/>
                    </a:lnTo>
                    <a:lnTo>
                      <a:pt x="88" y="24"/>
                    </a:lnTo>
                    <a:lnTo>
                      <a:pt x="86" y="28"/>
                    </a:lnTo>
                    <a:lnTo>
                      <a:pt x="82" y="30"/>
                    </a:lnTo>
                    <a:lnTo>
                      <a:pt x="84" y="31"/>
                    </a:lnTo>
                    <a:lnTo>
                      <a:pt x="87" y="32"/>
                    </a:lnTo>
                    <a:lnTo>
                      <a:pt x="87" y="30"/>
                    </a:lnTo>
                    <a:lnTo>
                      <a:pt x="88" y="29"/>
                    </a:lnTo>
                    <a:lnTo>
                      <a:pt x="89" y="28"/>
                    </a:lnTo>
                    <a:lnTo>
                      <a:pt x="92" y="28"/>
                    </a:lnTo>
                    <a:lnTo>
                      <a:pt x="95" y="28"/>
                    </a:lnTo>
                    <a:lnTo>
                      <a:pt x="99" y="30"/>
                    </a:lnTo>
                    <a:lnTo>
                      <a:pt x="101" y="32"/>
                    </a:lnTo>
                    <a:lnTo>
                      <a:pt x="103" y="34"/>
                    </a:lnTo>
                    <a:lnTo>
                      <a:pt x="105" y="35"/>
                    </a:lnTo>
                    <a:lnTo>
                      <a:pt x="107" y="35"/>
                    </a:lnTo>
                    <a:lnTo>
                      <a:pt x="108" y="27"/>
                    </a:lnTo>
                    <a:lnTo>
                      <a:pt x="112" y="30"/>
                    </a:lnTo>
                    <a:lnTo>
                      <a:pt x="115" y="33"/>
                    </a:lnTo>
                    <a:lnTo>
                      <a:pt x="117" y="36"/>
                    </a:lnTo>
                    <a:lnTo>
                      <a:pt x="115" y="43"/>
                    </a:lnTo>
                    <a:lnTo>
                      <a:pt x="114" y="49"/>
                    </a:lnTo>
                    <a:lnTo>
                      <a:pt x="116" y="49"/>
                    </a:lnTo>
                    <a:lnTo>
                      <a:pt x="118" y="49"/>
                    </a:lnTo>
                    <a:lnTo>
                      <a:pt x="122" y="39"/>
                    </a:lnTo>
                    <a:lnTo>
                      <a:pt x="124" y="30"/>
                    </a:lnTo>
                    <a:lnTo>
                      <a:pt x="127" y="26"/>
                    </a:lnTo>
                    <a:lnTo>
                      <a:pt x="137" y="28"/>
                    </a:lnTo>
                    <a:lnTo>
                      <a:pt x="137" y="29"/>
                    </a:lnTo>
                    <a:lnTo>
                      <a:pt x="138" y="29"/>
                    </a:lnTo>
                    <a:lnTo>
                      <a:pt x="139" y="28"/>
                    </a:lnTo>
                    <a:lnTo>
                      <a:pt x="138" y="27"/>
                    </a:lnTo>
                    <a:lnTo>
                      <a:pt x="137" y="24"/>
                    </a:lnTo>
                    <a:lnTo>
                      <a:pt x="136" y="23"/>
                    </a:lnTo>
                    <a:lnTo>
                      <a:pt x="139" y="23"/>
                    </a:lnTo>
                    <a:lnTo>
                      <a:pt x="142" y="22"/>
                    </a:lnTo>
                    <a:lnTo>
                      <a:pt x="145" y="21"/>
                    </a:lnTo>
                    <a:lnTo>
                      <a:pt x="148" y="21"/>
                    </a:lnTo>
                    <a:lnTo>
                      <a:pt x="150" y="22"/>
                    </a:lnTo>
                    <a:lnTo>
                      <a:pt x="152" y="24"/>
                    </a:lnTo>
                    <a:lnTo>
                      <a:pt x="151" y="27"/>
                    </a:lnTo>
                    <a:lnTo>
                      <a:pt x="150" y="29"/>
                    </a:lnTo>
                    <a:lnTo>
                      <a:pt x="148" y="31"/>
                    </a:lnTo>
                    <a:lnTo>
                      <a:pt x="146" y="32"/>
                    </a:lnTo>
                    <a:lnTo>
                      <a:pt x="143" y="33"/>
                    </a:lnTo>
                    <a:lnTo>
                      <a:pt x="140" y="35"/>
                    </a:lnTo>
                    <a:lnTo>
                      <a:pt x="139" y="46"/>
                    </a:lnTo>
                    <a:lnTo>
                      <a:pt x="137" y="56"/>
                    </a:lnTo>
                    <a:lnTo>
                      <a:pt x="136" y="61"/>
                    </a:lnTo>
                    <a:lnTo>
                      <a:pt x="135" y="66"/>
                    </a:lnTo>
                    <a:lnTo>
                      <a:pt x="150" y="76"/>
                    </a:lnTo>
                    <a:lnTo>
                      <a:pt x="149" y="84"/>
                    </a:lnTo>
                    <a:lnTo>
                      <a:pt x="137" y="79"/>
                    </a:lnTo>
                    <a:lnTo>
                      <a:pt x="138" y="85"/>
                    </a:lnTo>
                    <a:lnTo>
                      <a:pt x="138" y="91"/>
                    </a:lnTo>
                    <a:lnTo>
                      <a:pt x="137" y="91"/>
                    </a:lnTo>
                    <a:lnTo>
                      <a:pt x="135" y="92"/>
                    </a:lnTo>
                    <a:lnTo>
                      <a:pt x="137" y="97"/>
                    </a:lnTo>
                    <a:lnTo>
                      <a:pt x="134" y="97"/>
                    </a:lnTo>
                    <a:lnTo>
                      <a:pt x="131" y="97"/>
                    </a:lnTo>
                    <a:lnTo>
                      <a:pt x="131" y="96"/>
                    </a:lnTo>
                    <a:lnTo>
                      <a:pt x="133" y="93"/>
                    </a:lnTo>
                    <a:lnTo>
                      <a:pt x="128" y="93"/>
                    </a:lnTo>
                    <a:lnTo>
                      <a:pt x="124" y="93"/>
                    </a:lnTo>
                    <a:lnTo>
                      <a:pt x="119" y="91"/>
                    </a:lnTo>
                    <a:lnTo>
                      <a:pt x="117" y="91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4" y="89"/>
                    </a:lnTo>
                    <a:lnTo>
                      <a:pt x="114" y="88"/>
                    </a:lnTo>
                    <a:lnTo>
                      <a:pt x="111" y="86"/>
                    </a:lnTo>
                    <a:lnTo>
                      <a:pt x="108" y="85"/>
                    </a:lnTo>
                    <a:lnTo>
                      <a:pt x="107" y="82"/>
                    </a:lnTo>
                    <a:lnTo>
                      <a:pt x="100" y="86"/>
                    </a:lnTo>
                    <a:lnTo>
                      <a:pt x="93" y="88"/>
                    </a:lnTo>
                    <a:lnTo>
                      <a:pt x="86" y="90"/>
                    </a:lnTo>
                    <a:lnTo>
                      <a:pt x="69" y="91"/>
                    </a:lnTo>
                    <a:lnTo>
                      <a:pt x="54" y="91"/>
                    </a:lnTo>
                    <a:lnTo>
                      <a:pt x="56" y="79"/>
                    </a:lnTo>
                    <a:lnTo>
                      <a:pt x="47" y="78"/>
                    </a:lnTo>
                    <a:lnTo>
                      <a:pt x="39" y="76"/>
                    </a:lnTo>
                    <a:lnTo>
                      <a:pt x="36" y="66"/>
                    </a:lnTo>
                    <a:lnTo>
                      <a:pt x="51" y="64"/>
                    </a:lnTo>
                    <a:lnTo>
                      <a:pt x="65" y="65"/>
                    </a:lnTo>
                    <a:lnTo>
                      <a:pt x="79" y="66"/>
                    </a:lnTo>
                    <a:lnTo>
                      <a:pt x="67" y="58"/>
                    </a:lnTo>
                    <a:lnTo>
                      <a:pt x="54" y="59"/>
                    </a:lnTo>
                    <a:lnTo>
                      <a:pt x="40" y="56"/>
                    </a:lnTo>
                    <a:lnTo>
                      <a:pt x="40" y="55"/>
                    </a:lnTo>
                    <a:lnTo>
                      <a:pt x="41" y="53"/>
                    </a:lnTo>
                    <a:lnTo>
                      <a:pt x="41" y="51"/>
                    </a:lnTo>
                    <a:lnTo>
                      <a:pt x="47" y="50"/>
                    </a:lnTo>
                    <a:lnTo>
                      <a:pt x="54" y="49"/>
                    </a:lnTo>
                    <a:lnTo>
                      <a:pt x="53" y="47"/>
                    </a:lnTo>
                    <a:lnTo>
                      <a:pt x="52" y="46"/>
                    </a:lnTo>
                    <a:lnTo>
                      <a:pt x="48" y="46"/>
                    </a:lnTo>
                    <a:lnTo>
                      <a:pt x="45" y="45"/>
                    </a:lnTo>
                    <a:lnTo>
                      <a:pt x="43" y="44"/>
                    </a:lnTo>
                    <a:lnTo>
                      <a:pt x="40" y="42"/>
                    </a:lnTo>
                    <a:lnTo>
                      <a:pt x="44" y="39"/>
                    </a:lnTo>
                    <a:lnTo>
                      <a:pt x="48" y="35"/>
                    </a:lnTo>
                    <a:lnTo>
                      <a:pt x="53" y="31"/>
                    </a:lnTo>
                    <a:lnTo>
                      <a:pt x="51" y="30"/>
                    </a:lnTo>
                    <a:lnTo>
                      <a:pt x="49" y="29"/>
                    </a:lnTo>
                    <a:lnTo>
                      <a:pt x="44" y="32"/>
                    </a:lnTo>
                    <a:lnTo>
                      <a:pt x="39" y="35"/>
                    </a:lnTo>
                    <a:lnTo>
                      <a:pt x="36" y="36"/>
                    </a:lnTo>
                    <a:lnTo>
                      <a:pt x="34" y="39"/>
                    </a:lnTo>
                    <a:lnTo>
                      <a:pt x="32" y="41"/>
                    </a:lnTo>
                    <a:lnTo>
                      <a:pt x="30" y="43"/>
                    </a:lnTo>
                    <a:lnTo>
                      <a:pt x="28" y="44"/>
                    </a:lnTo>
                    <a:lnTo>
                      <a:pt x="9" y="49"/>
                    </a:lnTo>
                    <a:lnTo>
                      <a:pt x="8" y="41"/>
                    </a:lnTo>
                    <a:lnTo>
                      <a:pt x="8" y="40"/>
                    </a:lnTo>
                    <a:lnTo>
                      <a:pt x="7" y="38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3" y="35"/>
                    </a:lnTo>
                    <a:lnTo>
                      <a:pt x="0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15" y="22"/>
                    </a:lnTo>
                    <a:lnTo>
                      <a:pt x="28" y="1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01"/>
              <p:cNvSpPr/>
              <p:nvPr/>
            </p:nvSpPr>
            <p:spPr>
              <a:xfrm>
                <a:off x="8512129" y="2083156"/>
                <a:ext cx="25443" cy="13878"/>
              </a:xfrm>
              <a:custGeom>
                <a:avLst/>
                <a:gdLst>
                  <a:gd name="T0" fmla="*/ 4 w 11"/>
                  <a:gd name="T1" fmla="*/ 0 h 6"/>
                  <a:gd name="T2" fmla="*/ 7 w 11"/>
                  <a:gd name="T3" fmla="*/ 2 h 6"/>
                  <a:gd name="T4" fmla="*/ 11 w 11"/>
                  <a:gd name="T5" fmla="*/ 5 h 6"/>
                  <a:gd name="T6" fmla="*/ 0 w 11"/>
                  <a:gd name="T7" fmla="*/ 6 h 6"/>
                  <a:gd name="T8" fmla="*/ 0 w 11"/>
                  <a:gd name="T9" fmla="*/ 4 h 6"/>
                  <a:gd name="T10" fmla="*/ 0 w 11"/>
                  <a:gd name="T11" fmla="*/ 2 h 6"/>
                  <a:gd name="T12" fmla="*/ 1 w 11"/>
                  <a:gd name="T13" fmla="*/ 1 h 6"/>
                  <a:gd name="T14" fmla="*/ 3 w 11"/>
                  <a:gd name="T15" fmla="*/ 1 h 6"/>
                  <a:gd name="T16" fmla="*/ 4 w 11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lnTo>
                      <a:pt x="7" y="2"/>
                    </a:lnTo>
                    <a:lnTo>
                      <a:pt x="11" y="5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102"/>
              <p:cNvSpPr/>
              <p:nvPr/>
            </p:nvSpPr>
            <p:spPr>
              <a:xfrm>
                <a:off x="8405734" y="2228871"/>
                <a:ext cx="18503" cy="20817"/>
              </a:xfrm>
              <a:custGeom>
                <a:avLst/>
                <a:gdLst>
                  <a:gd name="T0" fmla="*/ 0 w 8"/>
                  <a:gd name="T1" fmla="*/ 0 h 9"/>
                  <a:gd name="T2" fmla="*/ 2 w 8"/>
                  <a:gd name="T3" fmla="*/ 1 h 9"/>
                  <a:gd name="T4" fmla="*/ 4 w 8"/>
                  <a:gd name="T5" fmla="*/ 2 h 9"/>
                  <a:gd name="T6" fmla="*/ 6 w 8"/>
                  <a:gd name="T7" fmla="*/ 4 h 9"/>
                  <a:gd name="T8" fmla="*/ 8 w 8"/>
                  <a:gd name="T9" fmla="*/ 7 h 9"/>
                  <a:gd name="T10" fmla="*/ 2 w 8"/>
                  <a:gd name="T11" fmla="*/ 9 h 9"/>
                  <a:gd name="T12" fmla="*/ 0 w 8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2" y="1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7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03"/>
              <p:cNvSpPr/>
              <p:nvPr/>
            </p:nvSpPr>
            <p:spPr>
              <a:xfrm>
                <a:off x="8260019" y="1812544"/>
                <a:ext cx="50884" cy="34695"/>
              </a:xfrm>
              <a:custGeom>
                <a:avLst/>
                <a:gdLst>
                  <a:gd name="T0" fmla="*/ 20 w 22"/>
                  <a:gd name="T1" fmla="*/ 0 h 15"/>
                  <a:gd name="T2" fmla="*/ 21 w 22"/>
                  <a:gd name="T3" fmla="*/ 2 h 15"/>
                  <a:gd name="T4" fmla="*/ 22 w 22"/>
                  <a:gd name="T5" fmla="*/ 4 h 15"/>
                  <a:gd name="T6" fmla="*/ 22 w 22"/>
                  <a:gd name="T7" fmla="*/ 6 h 15"/>
                  <a:gd name="T8" fmla="*/ 21 w 22"/>
                  <a:gd name="T9" fmla="*/ 8 h 15"/>
                  <a:gd name="T10" fmla="*/ 20 w 22"/>
                  <a:gd name="T11" fmla="*/ 11 h 15"/>
                  <a:gd name="T12" fmla="*/ 19 w 22"/>
                  <a:gd name="T13" fmla="*/ 13 h 15"/>
                  <a:gd name="T14" fmla="*/ 18 w 22"/>
                  <a:gd name="T15" fmla="*/ 15 h 15"/>
                  <a:gd name="T16" fmla="*/ 14 w 22"/>
                  <a:gd name="T17" fmla="*/ 14 h 15"/>
                  <a:gd name="T18" fmla="*/ 9 w 22"/>
                  <a:gd name="T19" fmla="*/ 12 h 15"/>
                  <a:gd name="T20" fmla="*/ 5 w 22"/>
                  <a:gd name="T21" fmla="*/ 9 h 15"/>
                  <a:gd name="T22" fmla="*/ 0 w 22"/>
                  <a:gd name="T23" fmla="*/ 7 h 15"/>
                  <a:gd name="T24" fmla="*/ 6 w 22"/>
                  <a:gd name="T25" fmla="*/ 3 h 15"/>
                  <a:gd name="T26" fmla="*/ 12 w 22"/>
                  <a:gd name="T27" fmla="*/ 0 h 15"/>
                  <a:gd name="T28" fmla="*/ 20 w 22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15">
                    <a:moveTo>
                      <a:pt x="20" y="0"/>
                    </a:moveTo>
                    <a:lnTo>
                      <a:pt x="21" y="2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1" y="8"/>
                    </a:lnTo>
                    <a:lnTo>
                      <a:pt x="20" y="11"/>
                    </a:lnTo>
                    <a:lnTo>
                      <a:pt x="19" y="13"/>
                    </a:lnTo>
                    <a:lnTo>
                      <a:pt x="18" y="15"/>
                    </a:lnTo>
                    <a:lnTo>
                      <a:pt x="14" y="14"/>
                    </a:lnTo>
                    <a:lnTo>
                      <a:pt x="9" y="12"/>
                    </a:lnTo>
                    <a:lnTo>
                      <a:pt x="5" y="9"/>
                    </a:lnTo>
                    <a:lnTo>
                      <a:pt x="0" y="7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04"/>
              <p:cNvSpPr/>
              <p:nvPr/>
            </p:nvSpPr>
            <p:spPr>
              <a:xfrm>
                <a:off x="8445054" y="2023020"/>
                <a:ext cx="30069" cy="34695"/>
              </a:xfrm>
              <a:custGeom>
                <a:avLst/>
                <a:gdLst>
                  <a:gd name="T0" fmla="*/ 13 w 13"/>
                  <a:gd name="T1" fmla="*/ 0 h 15"/>
                  <a:gd name="T2" fmla="*/ 13 w 13"/>
                  <a:gd name="T3" fmla="*/ 3 h 15"/>
                  <a:gd name="T4" fmla="*/ 13 w 13"/>
                  <a:gd name="T5" fmla="*/ 4 h 15"/>
                  <a:gd name="T6" fmla="*/ 11 w 13"/>
                  <a:gd name="T7" fmla="*/ 5 h 15"/>
                  <a:gd name="T8" fmla="*/ 10 w 13"/>
                  <a:gd name="T9" fmla="*/ 7 h 15"/>
                  <a:gd name="T10" fmla="*/ 10 w 13"/>
                  <a:gd name="T11" fmla="*/ 8 h 15"/>
                  <a:gd name="T12" fmla="*/ 9 w 13"/>
                  <a:gd name="T13" fmla="*/ 10 h 15"/>
                  <a:gd name="T14" fmla="*/ 5 w 13"/>
                  <a:gd name="T15" fmla="*/ 12 h 15"/>
                  <a:gd name="T16" fmla="*/ 0 w 13"/>
                  <a:gd name="T17" fmla="*/ 15 h 15"/>
                  <a:gd name="T18" fmla="*/ 1 w 13"/>
                  <a:gd name="T19" fmla="*/ 12 h 15"/>
                  <a:gd name="T20" fmla="*/ 3 w 13"/>
                  <a:gd name="T21" fmla="*/ 10 h 15"/>
                  <a:gd name="T22" fmla="*/ 6 w 13"/>
                  <a:gd name="T23" fmla="*/ 8 h 15"/>
                  <a:gd name="T24" fmla="*/ 6 w 13"/>
                  <a:gd name="T25" fmla="*/ 6 h 15"/>
                  <a:gd name="T26" fmla="*/ 6 w 13"/>
                  <a:gd name="T27" fmla="*/ 4 h 15"/>
                  <a:gd name="T28" fmla="*/ 13 w 13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5">
                    <a:moveTo>
                      <a:pt x="13" y="0"/>
                    </a:moveTo>
                    <a:lnTo>
                      <a:pt x="13" y="3"/>
                    </a:lnTo>
                    <a:lnTo>
                      <a:pt x="13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9" y="10"/>
                    </a:lnTo>
                    <a:lnTo>
                      <a:pt x="5" y="12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05"/>
              <p:cNvSpPr/>
              <p:nvPr/>
            </p:nvSpPr>
            <p:spPr>
              <a:xfrm>
                <a:off x="8428864" y="2226558"/>
                <a:ext cx="11565" cy="11565"/>
              </a:xfrm>
              <a:custGeom>
                <a:avLst/>
                <a:gdLst>
                  <a:gd name="T0" fmla="*/ 2 w 5"/>
                  <a:gd name="T1" fmla="*/ 0 h 5"/>
                  <a:gd name="T2" fmla="*/ 3 w 5"/>
                  <a:gd name="T3" fmla="*/ 0 h 5"/>
                  <a:gd name="T4" fmla="*/ 5 w 5"/>
                  <a:gd name="T5" fmla="*/ 2 h 5"/>
                  <a:gd name="T6" fmla="*/ 5 w 5"/>
                  <a:gd name="T7" fmla="*/ 3 h 5"/>
                  <a:gd name="T8" fmla="*/ 5 w 5"/>
                  <a:gd name="T9" fmla="*/ 5 h 5"/>
                  <a:gd name="T10" fmla="*/ 3 w 5"/>
                  <a:gd name="T11" fmla="*/ 5 h 5"/>
                  <a:gd name="T12" fmla="*/ 1 w 5"/>
                  <a:gd name="T13" fmla="*/ 5 h 5"/>
                  <a:gd name="T14" fmla="*/ 0 w 5"/>
                  <a:gd name="T15" fmla="*/ 4 h 5"/>
                  <a:gd name="T16" fmla="*/ 0 w 5"/>
                  <a:gd name="T17" fmla="*/ 2 h 5"/>
                  <a:gd name="T18" fmla="*/ 0 w 5"/>
                  <a:gd name="T19" fmla="*/ 0 h 5"/>
                  <a:gd name="T20" fmla="*/ 2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06"/>
              <p:cNvSpPr>
                <a:spLocks noEditPoints="1"/>
              </p:cNvSpPr>
              <p:nvPr/>
            </p:nvSpPr>
            <p:spPr>
              <a:xfrm>
                <a:off x="8306278" y="1877306"/>
                <a:ext cx="425579" cy="430205"/>
              </a:xfrm>
              <a:custGeom>
                <a:avLst/>
                <a:gdLst>
                  <a:gd name="T0" fmla="*/ 110 w 184"/>
                  <a:gd name="T1" fmla="*/ 114 h 186"/>
                  <a:gd name="T2" fmla="*/ 114 w 184"/>
                  <a:gd name="T3" fmla="*/ 118 h 186"/>
                  <a:gd name="T4" fmla="*/ 121 w 184"/>
                  <a:gd name="T5" fmla="*/ 115 h 186"/>
                  <a:gd name="T6" fmla="*/ 115 w 184"/>
                  <a:gd name="T7" fmla="*/ 112 h 186"/>
                  <a:gd name="T8" fmla="*/ 47 w 184"/>
                  <a:gd name="T9" fmla="*/ 0 h 186"/>
                  <a:gd name="T10" fmla="*/ 27 w 184"/>
                  <a:gd name="T11" fmla="*/ 27 h 186"/>
                  <a:gd name="T12" fmla="*/ 36 w 184"/>
                  <a:gd name="T13" fmla="*/ 35 h 186"/>
                  <a:gd name="T14" fmla="*/ 33 w 184"/>
                  <a:gd name="T15" fmla="*/ 27 h 186"/>
                  <a:gd name="T16" fmla="*/ 37 w 184"/>
                  <a:gd name="T17" fmla="*/ 22 h 186"/>
                  <a:gd name="T18" fmla="*/ 37 w 184"/>
                  <a:gd name="T19" fmla="*/ 14 h 186"/>
                  <a:gd name="T20" fmla="*/ 57 w 184"/>
                  <a:gd name="T21" fmla="*/ 7 h 186"/>
                  <a:gd name="T22" fmla="*/ 62 w 184"/>
                  <a:gd name="T23" fmla="*/ 4 h 186"/>
                  <a:gd name="T24" fmla="*/ 69 w 184"/>
                  <a:gd name="T25" fmla="*/ 5 h 186"/>
                  <a:gd name="T26" fmla="*/ 98 w 184"/>
                  <a:gd name="T27" fmla="*/ 11 h 186"/>
                  <a:gd name="T28" fmla="*/ 102 w 184"/>
                  <a:gd name="T29" fmla="*/ 23 h 186"/>
                  <a:gd name="T30" fmla="*/ 110 w 184"/>
                  <a:gd name="T31" fmla="*/ 35 h 186"/>
                  <a:gd name="T32" fmla="*/ 126 w 184"/>
                  <a:gd name="T33" fmla="*/ 49 h 186"/>
                  <a:gd name="T34" fmla="*/ 124 w 184"/>
                  <a:gd name="T35" fmla="*/ 50 h 186"/>
                  <a:gd name="T36" fmla="*/ 133 w 184"/>
                  <a:gd name="T37" fmla="*/ 51 h 186"/>
                  <a:gd name="T38" fmla="*/ 141 w 184"/>
                  <a:gd name="T39" fmla="*/ 63 h 186"/>
                  <a:gd name="T40" fmla="*/ 149 w 184"/>
                  <a:gd name="T41" fmla="*/ 73 h 186"/>
                  <a:gd name="T42" fmla="*/ 140 w 184"/>
                  <a:gd name="T43" fmla="*/ 82 h 186"/>
                  <a:gd name="T44" fmla="*/ 143 w 184"/>
                  <a:gd name="T45" fmla="*/ 88 h 186"/>
                  <a:gd name="T46" fmla="*/ 153 w 184"/>
                  <a:gd name="T47" fmla="*/ 97 h 186"/>
                  <a:gd name="T48" fmla="*/ 172 w 184"/>
                  <a:gd name="T49" fmla="*/ 108 h 186"/>
                  <a:gd name="T50" fmla="*/ 183 w 184"/>
                  <a:gd name="T51" fmla="*/ 120 h 186"/>
                  <a:gd name="T52" fmla="*/ 172 w 184"/>
                  <a:gd name="T53" fmla="*/ 133 h 186"/>
                  <a:gd name="T54" fmla="*/ 155 w 184"/>
                  <a:gd name="T55" fmla="*/ 140 h 186"/>
                  <a:gd name="T56" fmla="*/ 148 w 184"/>
                  <a:gd name="T57" fmla="*/ 130 h 186"/>
                  <a:gd name="T58" fmla="*/ 140 w 184"/>
                  <a:gd name="T59" fmla="*/ 119 h 186"/>
                  <a:gd name="T60" fmla="*/ 138 w 184"/>
                  <a:gd name="T61" fmla="*/ 128 h 186"/>
                  <a:gd name="T62" fmla="*/ 134 w 184"/>
                  <a:gd name="T63" fmla="*/ 131 h 186"/>
                  <a:gd name="T64" fmla="*/ 148 w 184"/>
                  <a:gd name="T65" fmla="*/ 152 h 186"/>
                  <a:gd name="T66" fmla="*/ 149 w 184"/>
                  <a:gd name="T67" fmla="*/ 172 h 186"/>
                  <a:gd name="T68" fmla="*/ 149 w 184"/>
                  <a:gd name="T69" fmla="*/ 175 h 186"/>
                  <a:gd name="T70" fmla="*/ 146 w 184"/>
                  <a:gd name="T71" fmla="*/ 179 h 186"/>
                  <a:gd name="T72" fmla="*/ 132 w 184"/>
                  <a:gd name="T73" fmla="*/ 167 h 186"/>
                  <a:gd name="T74" fmla="*/ 119 w 184"/>
                  <a:gd name="T75" fmla="*/ 160 h 186"/>
                  <a:gd name="T76" fmla="*/ 134 w 184"/>
                  <a:gd name="T77" fmla="*/ 186 h 186"/>
                  <a:gd name="T78" fmla="*/ 104 w 184"/>
                  <a:gd name="T79" fmla="*/ 172 h 186"/>
                  <a:gd name="T80" fmla="*/ 96 w 184"/>
                  <a:gd name="T81" fmla="*/ 155 h 186"/>
                  <a:gd name="T82" fmla="*/ 70 w 184"/>
                  <a:gd name="T83" fmla="*/ 142 h 186"/>
                  <a:gd name="T84" fmla="*/ 53 w 184"/>
                  <a:gd name="T85" fmla="*/ 132 h 186"/>
                  <a:gd name="T86" fmla="*/ 75 w 184"/>
                  <a:gd name="T87" fmla="*/ 129 h 186"/>
                  <a:gd name="T88" fmla="*/ 85 w 184"/>
                  <a:gd name="T89" fmla="*/ 117 h 186"/>
                  <a:gd name="T90" fmla="*/ 98 w 184"/>
                  <a:gd name="T91" fmla="*/ 88 h 186"/>
                  <a:gd name="T92" fmla="*/ 80 w 184"/>
                  <a:gd name="T93" fmla="*/ 80 h 186"/>
                  <a:gd name="T94" fmla="*/ 86 w 184"/>
                  <a:gd name="T95" fmla="*/ 72 h 186"/>
                  <a:gd name="T96" fmla="*/ 75 w 184"/>
                  <a:gd name="T97" fmla="*/ 63 h 186"/>
                  <a:gd name="T98" fmla="*/ 66 w 184"/>
                  <a:gd name="T99" fmla="*/ 62 h 186"/>
                  <a:gd name="T100" fmla="*/ 50 w 184"/>
                  <a:gd name="T101" fmla="*/ 60 h 186"/>
                  <a:gd name="T102" fmla="*/ 7 w 184"/>
                  <a:gd name="T103" fmla="*/ 51 h 186"/>
                  <a:gd name="T104" fmla="*/ 1 w 184"/>
                  <a:gd name="T105" fmla="*/ 39 h 186"/>
                  <a:gd name="T106" fmla="*/ 7 w 184"/>
                  <a:gd name="T107" fmla="*/ 37 h 186"/>
                  <a:gd name="T108" fmla="*/ 19 w 184"/>
                  <a:gd name="T109" fmla="*/ 8 h 186"/>
                  <a:gd name="T110" fmla="*/ 38 w 184"/>
                  <a:gd name="T11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4" h="186">
                    <a:moveTo>
                      <a:pt x="112" y="108"/>
                    </a:moveTo>
                    <a:lnTo>
                      <a:pt x="112" y="109"/>
                    </a:lnTo>
                    <a:lnTo>
                      <a:pt x="112" y="110"/>
                    </a:lnTo>
                    <a:lnTo>
                      <a:pt x="110" y="113"/>
                    </a:lnTo>
                    <a:lnTo>
                      <a:pt x="110" y="114"/>
                    </a:lnTo>
                    <a:lnTo>
                      <a:pt x="110" y="116"/>
                    </a:lnTo>
                    <a:lnTo>
                      <a:pt x="110" y="117"/>
                    </a:lnTo>
                    <a:lnTo>
                      <a:pt x="112" y="118"/>
                    </a:lnTo>
                    <a:lnTo>
                      <a:pt x="113" y="120"/>
                    </a:lnTo>
                    <a:lnTo>
                      <a:pt x="114" y="118"/>
                    </a:lnTo>
                    <a:lnTo>
                      <a:pt x="116" y="118"/>
                    </a:lnTo>
                    <a:lnTo>
                      <a:pt x="119" y="118"/>
                    </a:lnTo>
                    <a:lnTo>
                      <a:pt x="121" y="118"/>
                    </a:lnTo>
                    <a:lnTo>
                      <a:pt x="121" y="116"/>
                    </a:lnTo>
                    <a:lnTo>
                      <a:pt x="121" y="115"/>
                    </a:lnTo>
                    <a:lnTo>
                      <a:pt x="120" y="115"/>
                    </a:lnTo>
                    <a:lnTo>
                      <a:pt x="118" y="114"/>
                    </a:lnTo>
                    <a:lnTo>
                      <a:pt x="117" y="114"/>
                    </a:lnTo>
                    <a:lnTo>
                      <a:pt x="116" y="113"/>
                    </a:lnTo>
                    <a:lnTo>
                      <a:pt x="115" y="112"/>
                    </a:lnTo>
                    <a:lnTo>
                      <a:pt x="114" y="110"/>
                    </a:lnTo>
                    <a:lnTo>
                      <a:pt x="113" y="109"/>
                    </a:lnTo>
                    <a:lnTo>
                      <a:pt x="112" y="108"/>
                    </a:lnTo>
                    <a:close/>
                    <a:moveTo>
                      <a:pt x="38" y="0"/>
                    </a:moveTo>
                    <a:lnTo>
                      <a:pt x="47" y="0"/>
                    </a:lnTo>
                    <a:lnTo>
                      <a:pt x="47" y="2"/>
                    </a:lnTo>
                    <a:lnTo>
                      <a:pt x="38" y="9"/>
                    </a:lnTo>
                    <a:lnTo>
                      <a:pt x="30" y="16"/>
                    </a:lnTo>
                    <a:lnTo>
                      <a:pt x="31" y="23"/>
                    </a:lnTo>
                    <a:lnTo>
                      <a:pt x="27" y="27"/>
                    </a:lnTo>
                    <a:lnTo>
                      <a:pt x="28" y="31"/>
                    </a:lnTo>
                    <a:lnTo>
                      <a:pt x="31" y="34"/>
                    </a:lnTo>
                    <a:lnTo>
                      <a:pt x="34" y="36"/>
                    </a:lnTo>
                    <a:lnTo>
                      <a:pt x="37" y="37"/>
                    </a:lnTo>
                    <a:lnTo>
                      <a:pt x="36" y="35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0"/>
                    </a:lnTo>
                    <a:lnTo>
                      <a:pt x="31" y="27"/>
                    </a:lnTo>
                    <a:lnTo>
                      <a:pt x="33" y="27"/>
                    </a:lnTo>
                    <a:lnTo>
                      <a:pt x="34" y="26"/>
                    </a:lnTo>
                    <a:lnTo>
                      <a:pt x="35" y="25"/>
                    </a:lnTo>
                    <a:lnTo>
                      <a:pt x="35" y="24"/>
                    </a:lnTo>
                    <a:lnTo>
                      <a:pt x="36" y="23"/>
                    </a:lnTo>
                    <a:lnTo>
                      <a:pt x="37" y="22"/>
                    </a:lnTo>
                    <a:lnTo>
                      <a:pt x="36" y="21"/>
                    </a:lnTo>
                    <a:lnTo>
                      <a:pt x="35" y="19"/>
                    </a:lnTo>
                    <a:lnTo>
                      <a:pt x="36" y="18"/>
                    </a:lnTo>
                    <a:lnTo>
                      <a:pt x="36" y="15"/>
                    </a:lnTo>
                    <a:lnTo>
                      <a:pt x="37" y="14"/>
                    </a:lnTo>
                    <a:lnTo>
                      <a:pt x="38" y="14"/>
                    </a:lnTo>
                    <a:lnTo>
                      <a:pt x="42" y="11"/>
                    </a:lnTo>
                    <a:lnTo>
                      <a:pt x="46" y="8"/>
                    </a:lnTo>
                    <a:lnTo>
                      <a:pt x="51" y="7"/>
                    </a:lnTo>
                    <a:lnTo>
                      <a:pt x="57" y="7"/>
                    </a:lnTo>
                    <a:lnTo>
                      <a:pt x="57" y="4"/>
                    </a:lnTo>
                    <a:lnTo>
                      <a:pt x="59" y="3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2" y="4"/>
                    </a:lnTo>
                    <a:lnTo>
                      <a:pt x="65" y="3"/>
                    </a:lnTo>
                    <a:lnTo>
                      <a:pt x="66" y="3"/>
                    </a:lnTo>
                    <a:lnTo>
                      <a:pt x="68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71" y="12"/>
                    </a:lnTo>
                    <a:lnTo>
                      <a:pt x="74" y="4"/>
                    </a:lnTo>
                    <a:lnTo>
                      <a:pt x="92" y="7"/>
                    </a:lnTo>
                    <a:lnTo>
                      <a:pt x="95" y="9"/>
                    </a:lnTo>
                    <a:lnTo>
                      <a:pt x="98" y="11"/>
                    </a:lnTo>
                    <a:lnTo>
                      <a:pt x="101" y="14"/>
                    </a:lnTo>
                    <a:lnTo>
                      <a:pt x="103" y="18"/>
                    </a:lnTo>
                    <a:lnTo>
                      <a:pt x="101" y="21"/>
                    </a:lnTo>
                    <a:lnTo>
                      <a:pt x="100" y="23"/>
                    </a:lnTo>
                    <a:lnTo>
                      <a:pt x="102" y="23"/>
                    </a:lnTo>
                    <a:lnTo>
                      <a:pt x="104" y="24"/>
                    </a:lnTo>
                    <a:lnTo>
                      <a:pt x="105" y="26"/>
                    </a:lnTo>
                    <a:lnTo>
                      <a:pt x="106" y="27"/>
                    </a:lnTo>
                    <a:lnTo>
                      <a:pt x="108" y="30"/>
                    </a:lnTo>
                    <a:lnTo>
                      <a:pt x="110" y="35"/>
                    </a:lnTo>
                    <a:lnTo>
                      <a:pt x="113" y="39"/>
                    </a:lnTo>
                    <a:lnTo>
                      <a:pt x="115" y="45"/>
                    </a:lnTo>
                    <a:lnTo>
                      <a:pt x="120" y="39"/>
                    </a:lnTo>
                    <a:lnTo>
                      <a:pt x="128" y="43"/>
                    </a:lnTo>
                    <a:lnTo>
                      <a:pt x="126" y="49"/>
                    </a:lnTo>
                    <a:lnTo>
                      <a:pt x="124" y="48"/>
                    </a:lnTo>
                    <a:lnTo>
                      <a:pt x="122" y="48"/>
                    </a:lnTo>
                    <a:lnTo>
                      <a:pt x="120" y="48"/>
                    </a:lnTo>
                    <a:lnTo>
                      <a:pt x="121" y="50"/>
                    </a:lnTo>
                    <a:lnTo>
                      <a:pt x="124" y="50"/>
                    </a:lnTo>
                    <a:lnTo>
                      <a:pt x="125" y="50"/>
                    </a:lnTo>
                    <a:lnTo>
                      <a:pt x="126" y="49"/>
                    </a:lnTo>
                    <a:lnTo>
                      <a:pt x="128" y="49"/>
                    </a:lnTo>
                    <a:lnTo>
                      <a:pt x="131" y="49"/>
                    </a:lnTo>
                    <a:lnTo>
                      <a:pt x="133" y="51"/>
                    </a:lnTo>
                    <a:lnTo>
                      <a:pt x="136" y="53"/>
                    </a:lnTo>
                    <a:lnTo>
                      <a:pt x="139" y="54"/>
                    </a:lnTo>
                    <a:lnTo>
                      <a:pt x="142" y="55"/>
                    </a:lnTo>
                    <a:lnTo>
                      <a:pt x="145" y="56"/>
                    </a:lnTo>
                    <a:lnTo>
                      <a:pt x="141" y="63"/>
                    </a:lnTo>
                    <a:lnTo>
                      <a:pt x="146" y="60"/>
                    </a:lnTo>
                    <a:lnTo>
                      <a:pt x="151" y="69"/>
                    </a:lnTo>
                    <a:lnTo>
                      <a:pt x="141" y="70"/>
                    </a:lnTo>
                    <a:lnTo>
                      <a:pt x="141" y="73"/>
                    </a:lnTo>
                    <a:lnTo>
                      <a:pt x="149" y="73"/>
                    </a:lnTo>
                    <a:lnTo>
                      <a:pt x="151" y="79"/>
                    </a:lnTo>
                    <a:lnTo>
                      <a:pt x="141" y="78"/>
                    </a:lnTo>
                    <a:lnTo>
                      <a:pt x="142" y="80"/>
                    </a:lnTo>
                    <a:lnTo>
                      <a:pt x="142" y="82"/>
                    </a:lnTo>
                    <a:lnTo>
                      <a:pt x="140" y="82"/>
                    </a:lnTo>
                    <a:lnTo>
                      <a:pt x="141" y="83"/>
                    </a:lnTo>
                    <a:lnTo>
                      <a:pt x="140" y="85"/>
                    </a:lnTo>
                    <a:lnTo>
                      <a:pt x="139" y="86"/>
                    </a:lnTo>
                    <a:lnTo>
                      <a:pt x="141" y="86"/>
                    </a:lnTo>
                    <a:lnTo>
                      <a:pt x="143" y="88"/>
                    </a:lnTo>
                    <a:lnTo>
                      <a:pt x="144" y="88"/>
                    </a:lnTo>
                    <a:lnTo>
                      <a:pt x="146" y="90"/>
                    </a:lnTo>
                    <a:lnTo>
                      <a:pt x="148" y="93"/>
                    </a:lnTo>
                    <a:lnTo>
                      <a:pt x="150" y="95"/>
                    </a:lnTo>
                    <a:lnTo>
                      <a:pt x="153" y="97"/>
                    </a:lnTo>
                    <a:lnTo>
                      <a:pt x="155" y="98"/>
                    </a:lnTo>
                    <a:lnTo>
                      <a:pt x="160" y="97"/>
                    </a:lnTo>
                    <a:lnTo>
                      <a:pt x="164" y="102"/>
                    </a:lnTo>
                    <a:lnTo>
                      <a:pt x="164" y="108"/>
                    </a:lnTo>
                    <a:lnTo>
                      <a:pt x="172" y="108"/>
                    </a:lnTo>
                    <a:lnTo>
                      <a:pt x="171" y="115"/>
                    </a:lnTo>
                    <a:lnTo>
                      <a:pt x="179" y="113"/>
                    </a:lnTo>
                    <a:lnTo>
                      <a:pt x="181" y="115"/>
                    </a:lnTo>
                    <a:lnTo>
                      <a:pt x="184" y="118"/>
                    </a:lnTo>
                    <a:lnTo>
                      <a:pt x="183" y="120"/>
                    </a:lnTo>
                    <a:lnTo>
                      <a:pt x="180" y="121"/>
                    </a:lnTo>
                    <a:lnTo>
                      <a:pt x="179" y="124"/>
                    </a:lnTo>
                    <a:lnTo>
                      <a:pt x="176" y="126"/>
                    </a:lnTo>
                    <a:lnTo>
                      <a:pt x="174" y="130"/>
                    </a:lnTo>
                    <a:lnTo>
                      <a:pt x="172" y="133"/>
                    </a:lnTo>
                    <a:lnTo>
                      <a:pt x="165" y="133"/>
                    </a:lnTo>
                    <a:lnTo>
                      <a:pt x="163" y="143"/>
                    </a:lnTo>
                    <a:lnTo>
                      <a:pt x="160" y="142"/>
                    </a:lnTo>
                    <a:lnTo>
                      <a:pt x="157" y="141"/>
                    </a:lnTo>
                    <a:lnTo>
                      <a:pt x="155" y="140"/>
                    </a:lnTo>
                    <a:lnTo>
                      <a:pt x="153" y="138"/>
                    </a:lnTo>
                    <a:lnTo>
                      <a:pt x="151" y="136"/>
                    </a:lnTo>
                    <a:lnTo>
                      <a:pt x="151" y="133"/>
                    </a:lnTo>
                    <a:lnTo>
                      <a:pt x="149" y="132"/>
                    </a:lnTo>
                    <a:lnTo>
                      <a:pt x="148" y="130"/>
                    </a:lnTo>
                    <a:lnTo>
                      <a:pt x="148" y="128"/>
                    </a:lnTo>
                    <a:lnTo>
                      <a:pt x="148" y="126"/>
                    </a:lnTo>
                    <a:lnTo>
                      <a:pt x="146" y="126"/>
                    </a:lnTo>
                    <a:lnTo>
                      <a:pt x="141" y="118"/>
                    </a:lnTo>
                    <a:lnTo>
                      <a:pt x="140" y="119"/>
                    </a:lnTo>
                    <a:lnTo>
                      <a:pt x="139" y="120"/>
                    </a:lnTo>
                    <a:lnTo>
                      <a:pt x="139" y="121"/>
                    </a:lnTo>
                    <a:lnTo>
                      <a:pt x="137" y="120"/>
                    </a:lnTo>
                    <a:lnTo>
                      <a:pt x="136" y="120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3" y="128"/>
                    </a:lnTo>
                    <a:lnTo>
                      <a:pt x="131" y="128"/>
                    </a:lnTo>
                    <a:lnTo>
                      <a:pt x="133" y="129"/>
                    </a:lnTo>
                    <a:lnTo>
                      <a:pt x="134" y="131"/>
                    </a:lnTo>
                    <a:lnTo>
                      <a:pt x="136" y="135"/>
                    </a:lnTo>
                    <a:lnTo>
                      <a:pt x="136" y="137"/>
                    </a:lnTo>
                    <a:lnTo>
                      <a:pt x="144" y="144"/>
                    </a:lnTo>
                    <a:lnTo>
                      <a:pt x="148" y="150"/>
                    </a:lnTo>
                    <a:lnTo>
                      <a:pt x="148" y="152"/>
                    </a:lnTo>
                    <a:lnTo>
                      <a:pt x="149" y="154"/>
                    </a:lnTo>
                    <a:lnTo>
                      <a:pt x="150" y="155"/>
                    </a:lnTo>
                    <a:lnTo>
                      <a:pt x="151" y="166"/>
                    </a:lnTo>
                    <a:lnTo>
                      <a:pt x="146" y="163"/>
                    </a:lnTo>
                    <a:lnTo>
                      <a:pt x="149" y="172"/>
                    </a:lnTo>
                    <a:lnTo>
                      <a:pt x="148" y="173"/>
                    </a:lnTo>
                    <a:lnTo>
                      <a:pt x="146" y="174"/>
                    </a:lnTo>
                    <a:lnTo>
                      <a:pt x="145" y="175"/>
                    </a:lnTo>
                    <a:lnTo>
                      <a:pt x="148" y="175"/>
                    </a:lnTo>
                    <a:lnTo>
                      <a:pt x="149" y="175"/>
                    </a:lnTo>
                    <a:lnTo>
                      <a:pt x="150" y="176"/>
                    </a:lnTo>
                    <a:lnTo>
                      <a:pt x="150" y="178"/>
                    </a:lnTo>
                    <a:lnTo>
                      <a:pt x="149" y="179"/>
                    </a:lnTo>
                    <a:lnTo>
                      <a:pt x="148" y="179"/>
                    </a:lnTo>
                    <a:lnTo>
                      <a:pt x="146" y="179"/>
                    </a:lnTo>
                    <a:lnTo>
                      <a:pt x="145" y="179"/>
                    </a:lnTo>
                    <a:lnTo>
                      <a:pt x="144" y="177"/>
                    </a:lnTo>
                    <a:lnTo>
                      <a:pt x="144" y="176"/>
                    </a:lnTo>
                    <a:lnTo>
                      <a:pt x="139" y="171"/>
                    </a:lnTo>
                    <a:lnTo>
                      <a:pt x="132" y="167"/>
                    </a:lnTo>
                    <a:lnTo>
                      <a:pt x="127" y="161"/>
                    </a:lnTo>
                    <a:lnTo>
                      <a:pt x="126" y="162"/>
                    </a:lnTo>
                    <a:lnTo>
                      <a:pt x="125" y="162"/>
                    </a:lnTo>
                    <a:lnTo>
                      <a:pt x="118" y="156"/>
                    </a:lnTo>
                    <a:lnTo>
                      <a:pt x="119" y="160"/>
                    </a:lnTo>
                    <a:lnTo>
                      <a:pt x="120" y="162"/>
                    </a:lnTo>
                    <a:lnTo>
                      <a:pt x="121" y="165"/>
                    </a:lnTo>
                    <a:lnTo>
                      <a:pt x="129" y="172"/>
                    </a:lnTo>
                    <a:lnTo>
                      <a:pt x="137" y="180"/>
                    </a:lnTo>
                    <a:lnTo>
                      <a:pt x="134" y="186"/>
                    </a:lnTo>
                    <a:lnTo>
                      <a:pt x="113" y="177"/>
                    </a:lnTo>
                    <a:lnTo>
                      <a:pt x="110" y="175"/>
                    </a:lnTo>
                    <a:lnTo>
                      <a:pt x="108" y="172"/>
                    </a:lnTo>
                    <a:lnTo>
                      <a:pt x="105" y="170"/>
                    </a:lnTo>
                    <a:lnTo>
                      <a:pt x="104" y="172"/>
                    </a:lnTo>
                    <a:lnTo>
                      <a:pt x="102" y="172"/>
                    </a:lnTo>
                    <a:lnTo>
                      <a:pt x="98" y="172"/>
                    </a:lnTo>
                    <a:lnTo>
                      <a:pt x="96" y="164"/>
                    </a:lnTo>
                    <a:lnTo>
                      <a:pt x="95" y="164"/>
                    </a:lnTo>
                    <a:lnTo>
                      <a:pt x="96" y="155"/>
                    </a:lnTo>
                    <a:lnTo>
                      <a:pt x="94" y="155"/>
                    </a:lnTo>
                    <a:lnTo>
                      <a:pt x="91" y="154"/>
                    </a:lnTo>
                    <a:lnTo>
                      <a:pt x="85" y="142"/>
                    </a:lnTo>
                    <a:lnTo>
                      <a:pt x="78" y="142"/>
                    </a:lnTo>
                    <a:lnTo>
                      <a:pt x="70" y="142"/>
                    </a:lnTo>
                    <a:lnTo>
                      <a:pt x="65" y="143"/>
                    </a:lnTo>
                    <a:lnTo>
                      <a:pt x="58" y="144"/>
                    </a:lnTo>
                    <a:lnTo>
                      <a:pt x="54" y="143"/>
                    </a:lnTo>
                    <a:lnTo>
                      <a:pt x="50" y="141"/>
                    </a:lnTo>
                    <a:lnTo>
                      <a:pt x="53" y="132"/>
                    </a:lnTo>
                    <a:lnTo>
                      <a:pt x="57" y="130"/>
                    </a:lnTo>
                    <a:lnTo>
                      <a:pt x="60" y="128"/>
                    </a:lnTo>
                    <a:lnTo>
                      <a:pt x="66" y="128"/>
                    </a:lnTo>
                    <a:lnTo>
                      <a:pt x="70" y="129"/>
                    </a:lnTo>
                    <a:lnTo>
                      <a:pt x="75" y="129"/>
                    </a:lnTo>
                    <a:lnTo>
                      <a:pt x="80" y="129"/>
                    </a:lnTo>
                    <a:lnTo>
                      <a:pt x="84" y="128"/>
                    </a:lnTo>
                    <a:lnTo>
                      <a:pt x="89" y="127"/>
                    </a:lnTo>
                    <a:lnTo>
                      <a:pt x="86" y="123"/>
                    </a:lnTo>
                    <a:lnTo>
                      <a:pt x="85" y="117"/>
                    </a:lnTo>
                    <a:lnTo>
                      <a:pt x="95" y="110"/>
                    </a:lnTo>
                    <a:lnTo>
                      <a:pt x="105" y="104"/>
                    </a:lnTo>
                    <a:lnTo>
                      <a:pt x="104" y="97"/>
                    </a:lnTo>
                    <a:lnTo>
                      <a:pt x="102" y="90"/>
                    </a:lnTo>
                    <a:lnTo>
                      <a:pt x="98" y="88"/>
                    </a:lnTo>
                    <a:lnTo>
                      <a:pt x="95" y="84"/>
                    </a:lnTo>
                    <a:lnTo>
                      <a:pt x="92" y="81"/>
                    </a:lnTo>
                    <a:lnTo>
                      <a:pt x="90" y="77"/>
                    </a:lnTo>
                    <a:lnTo>
                      <a:pt x="80" y="82"/>
                    </a:lnTo>
                    <a:lnTo>
                      <a:pt x="80" y="80"/>
                    </a:lnTo>
                    <a:lnTo>
                      <a:pt x="80" y="78"/>
                    </a:lnTo>
                    <a:lnTo>
                      <a:pt x="79" y="75"/>
                    </a:lnTo>
                    <a:lnTo>
                      <a:pt x="87" y="75"/>
                    </a:lnTo>
                    <a:lnTo>
                      <a:pt x="86" y="74"/>
                    </a:lnTo>
                    <a:lnTo>
                      <a:pt x="86" y="72"/>
                    </a:lnTo>
                    <a:lnTo>
                      <a:pt x="80" y="68"/>
                    </a:lnTo>
                    <a:lnTo>
                      <a:pt x="80" y="66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5" y="63"/>
                    </a:lnTo>
                    <a:lnTo>
                      <a:pt x="78" y="59"/>
                    </a:lnTo>
                    <a:lnTo>
                      <a:pt x="70" y="55"/>
                    </a:lnTo>
                    <a:lnTo>
                      <a:pt x="69" y="62"/>
                    </a:lnTo>
                    <a:lnTo>
                      <a:pt x="68" y="62"/>
                    </a:lnTo>
                    <a:lnTo>
                      <a:pt x="66" y="62"/>
                    </a:lnTo>
                    <a:lnTo>
                      <a:pt x="63" y="62"/>
                    </a:lnTo>
                    <a:lnTo>
                      <a:pt x="63" y="63"/>
                    </a:lnTo>
                    <a:lnTo>
                      <a:pt x="65" y="66"/>
                    </a:lnTo>
                    <a:lnTo>
                      <a:pt x="56" y="68"/>
                    </a:lnTo>
                    <a:lnTo>
                      <a:pt x="50" y="60"/>
                    </a:lnTo>
                    <a:lnTo>
                      <a:pt x="46" y="61"/>
                    </a:lnTo>
                    <a:lnTo>
                      <a:pt x="43" y="61"/>
                    </a:lnTo>
                    <a:lnTo>
                      <a:pt x="39" y="59"/>
                    </a:lnTo>
                    <a:lnTo>
                      <a:pt x="23" y="56"/>
                    </a:lnTo>
                    <a:lnTo>
                      <a:pt x="7" y="51"/>
                    </a:lnTo>
                    <a:lnTo>
                      <a:pt x="4" y="49"/>
                    </a:lnTo>
                    <a:lnTo>
                      <a:pt x="2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1" y="39"/>
                    </a:lnTo>
                    <a:lnTo>
                      <a:pt x="9" y="42"/>
                    </a:lnTo>
                    <a:lnTo>
                      <a:pt x="15" y="43"/>
                    </a:lnTo>
                    <a:lnTo>
                      <a:pt x="13" y="40"/>
                    </a:lnTo>
                    <a:lnTo>
                      <a:pt x="10" y="38"/>
                    </a:lnTo>
                    <a:lnTo>
                      <a:pt x="7" y="37"/>
                    </a:lnTo>
                    <a:lnTo>
                      <a:pt x="3" y="36"/>
                    </a:lnTo>
                    <a:lnTo>
                      <a:pt x="0" y="35"/>
                    </a:lnTo>
                    <a:lnTo>
                      <a:pt x="7" y="22"/>
                    </a:lnTo>
                    <a:lnTo>
                      <a:pt x="15" y="10"/>
                    </a:lnTo>
                    <a:lnTo>
                      <a:pt x="19" y="8"/>
                    </a:lnTo>
                    <a:lnTo>
                      <a:pt x="22" y="4"/>
                    </a:lnTo>
                    <a:lnTo>
                      <a:pt x="25" y="3"/>
                    </a:lnTo>
                    <a:lnTo>
                      <a:pt x="30" y="2"/>
                    </a:lnTo>
                    <a:lnTo>
                      <a:pt x="30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07"/>
              <p:cNvSpPr/>
              <p:nvPr/>
            </p:nvSpPr>
            <p:spPr>
              <a:xfrm>
                <a:off x="8144373" y="1800979"/>
                <a:ext cx="20817" cy="20817"/>
              </a:xfrm>
              <a:custGeom>
                <a:avLst/>
                <a:gdLst>
                  <a:gd name="T0" fmla="*/ 8 w 9"/>
                  <a:gd name="T1" fmla="*/ 0 h 9"/>
                  <a:gd name="T2" fmla="*/ 8 w 9"/>
                  <a:gd name="T3" fmla="*/ 1 h 9"/>
                  <a:gd name="T4" fmla="*/ 8 w 9"/>
                  <a:gd name="T5" fmla="*/ 5 h 9"/>
                  <a:gd name="T6" fmla="*/ 9 w 9"/>
                  <a:gd name="T7" fmla="*/ 6 h 9"/>
                  <a:gd name="T8" fmla="*/ 8 w 9"/>
                  <a:gd name="T9" fmla="*/ 7 h 9"/>
                  <a:gd name="T10" fmla="*/ 6 w 9"/>
                  <a:gd name="T11" fmla="*/ 8 h 9"/>
                  <a:gd name="T12" fmla="*/ 5 w 9"/>
                  <a:gd name="T13" fmla="*/ 9 h 9"/>
                  <a:gd name="T14" fmla="*/ 3 w 9"/>
                  <a:gd name="T15" fmla="*/ 8 h 9"/>
                  <a:gd name="T16" fmla="*/ 1 w 9"/>
                  <a:gd name="T17" fmla="*/ 7 h 9"/>
                  <a:gd name="T18" fmla="*/ 0 w 9"/>
                  <a:gd name="T19" fmla="*/ 6 h 9"/>
                  <a:gd name="T20" fmla="*/ 5 w 9"/>
                  <a:gd name="T21" fmla="*/ 2 h 9"/>
                  <a:gd name="T22" fmla="*/ 8 w 9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lnTo>
                      <a:pt x="8" y="1"/>
                    </a:lnTo>
                    <a:lnTo>
                      <a:pt x="8" y="5"/>
                    </a:lnTo>
                    <a:lnTo>
                      <a:pt x="9" y="6"/>
                    </a:lnTo>
                    <a:lnTo>
                      <a:pt x="8" y="7"/>
                    </a:lnTo>
                    <a:lnTo>
                      <a:pt x="6" y="8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5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08"/>
              <p:cNvSpPr/>
              <p:nvPr/>
            </p:nvSpPr>
            <p:spPr>
              <a:xfrm>
                <a:off x="8565326" y="2344518"/>
                <a:ext cx="9252" cy="11565"/>
              </a:xfrm>
              <a:custGeom>
                <a:avLst/>
                <a:gdLst>
                  <a:gd name="T0" fmla="*/ 2 w 4"/>
                  <a:gd name="T1" fmla="*/ 0 h 5"/>
                  <a:gd name="T2" fmla="*/ 4 w 4"/>
                  <a:gd name="T3" fmla="*/ 1 h 5"/>
                  <a:gd name="T4" fmla="*/ 4 w 4"/>
                  <a:gd name="T5" fmla="*/ 3 h 5"/>
                  <a:gd name="T6" fmla="*/ 4 w 4"/>
                  <a:gd name="T7" fmla="*/ 5 h 5"/>
                  <a:gd name="T8" fmla="*/ 2 w 4"/>
                  <a:gd name="T9" fmla="*/ 5 h 5"/>
                  <a:gd name="T10" fmla="*/ 1 w 4"/>
                  <a:gd name="T11" fmla="*/ 5 h 5"/>
                  <a:gd name="T12" fmla="*/ 0 w 4"/>
                  <a:gd name="T13" fmla="*/ 3 h 5"/>
                  <a:gd name="T14" fmla="*/ 1 w 4"/>
                  <a:gd name="T15" fmla="*/ 1 h 5"/>
                  <a:gd name="T16" fmla="*/ 2 w 4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4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09"/>
              <p:cNvSpPr/>
              <p:nvPr/>
            </p:nvSpPr>
            <p:spPr>
              <a:xfrm>
                <a:off x="8132809" y="1854177"/>
                <a:ext cx="101769" cy="97143"/>
              </a:xfrm>
              <a:custGeom>
                <a:avLst/>
                <a:gdLst>
                  <a:gd name="T0" fmla="*/ 42 w 44"/>
                  <a:gd name="T1" fmla="*/ 0 h 42"/>
                  <a:gd name="T2" fmla="*/ 43 w 44"/>
                  <a:gd name="T3" fmla="*/ 5 h 42"/>
                  <a:gd name="T4" fmla="*/ 44 w 44"/>
                  <a:gd name="T5" fmla="*/ 8 h 42"/>
                  <a:gd name="T6" fmla="*/ 40 w 44"/>
                  <a:gd name="T7" fmla="*/ 10 h 42"/>
                  <a:gd name="T8" fmla="*/ 37 w 44"/>
                  <a:gd name="T9" fmla="*/ 12 h 42"/>
                  <a:gd name="T10" fmla="*/ 32 w 44"/>
                  <a:gd name="T11" fmla="*/ 14 h 42"/>
                  <a:gd name="T12" fmla="*/ 37 w 44"/>
                  <a:gd name="T13" fmla="*/ 19 h 42"/>
                  <a:gd name="T14" fmla="*/ 40 w 44"/>
                  <a:gd name="T15" fmla="*/ 24 h 42"/>
                  <a:gd name="T16" fmla="*/ 37 w 44"/>
                  <a:gd name="T17" fmla="*/ 30 h 42"/>
                  <a:gd name="T18" fmla="*/ 35 w 44"/>
                  <a:gd name="T19" fmla="*/ 35 h 42"/>
                  <a:gd name="T20" fmla="*/ 25 w 44"/>
                  <a:gd name="T21" fmla="*/ 37 h 42"/>
                  <a:gd name="T22" fmla="*/ 16 w 44"/>
                  <a:gd name="T23" fmla="*/ 42 h 42"/>
                  <a:gd name="T24" fmla="*/ 14 w 44"/>
                  <a:gd name="T25" fmla="*/ 37 h 42"/>
                  <a:gd name="T26" fmla="*/ 12 w 44"/>
                  <a:gd name="T27" fmla="*/ 34 h 42"/>
                  <a:gd name="T28" fmla="*/ 11 w 44"/>
                  <a:gd name="T29" fmla="*/ 31 h 42"/>
                  <a:gd name="T30" fmla="*/ 7 w 44"/>
                  <a:gd name="T31" fmla="*/ 28 h 42"/>
                  <a:gd name="T32" fmla="*/ 5 w 44"/>
                  <a:gd name="T33" fmla="*/ 25 h 42"/>
                  <a:gd name="T34" fmla="*/ 3 w 44"/>
                  <a:gd name="T35" fmla="*/ 23 h 42"/>
                  <a:gd name="T36" fmla="*/ 1 w 44"/>
                  <a:gd name="T37" fmla="*/ 20 h 42"/>
                  <a:gd name="T38" fmla="*/ 1 w 44"/>
                  <a:gd name="T39" fmla="*/ 18 h 42"/>
                  <a:gd name="T40" fmla="*/ 0 w 44"/>
                  <a:gd name="T41" fmla="*/ 14 h 42"/>
                  <a:gd name="T42" fmla="*/ 7 w 44"/>
                  <a:gd name="T43" fmla="*/ 12 h 42"/>
                  <a:gd name="T44" fmla="*/ 10 w 44"/>
                  <a:gd name="T45" fmla="*/ 18 h 42"/>
                  <a:gd name="T46" fmla="*/ 12 w 44"/>
                  <a:gd name="T47" fmla="*/ 18 h 42"/>
                  <a:gd name="T48" fmla="*/ 14 w 44"/>
                  <a:gd name="T49" fmla="*/ 18 h 42"/>
                  <a:gd name="T50" fmla="*/ 15 w 44"/>
                  <a:gd name="T51" fmla="*/ 18 h 42"/>
                  <a:gd name="T52" fmla="*/ 17 w 44"/>
                  <a:gd name="T53" fmla="*/ 12 h 42"/>
                  <a:gd name="T54" fmla="*/ 14 w 44"/>
                  <a:gd name="T55" fmla="*/ 8 h 42"/>
                  <a:gd name="T56" fmla="*/ 16 w 44"/>
                  <a:gd name="T57" fmla="*/ 6 h 42"/>
                  <a:gd name="T58" fmla="*/ 20 w 44"/>
                  <a:gd name="T59" fmla="*/ 2 h 42"/>
                  <a:gd name="T60" fmla="*/ 24 w 44"/>
                  <a:gd name="T61" fmla="*/ 3 h 42"/>
                  <a:gd name="T62" fmla="*/ 27 w 44"/>
                  <a:gd name="T63" fmla="*/ 3 h 42"/>
                  <a:gd name="T64" fmla="*/ 30 w 44"/>
                  <a:gd name="T65" fmla="*/ 3 h 42"/>
                  <a:gd name="T66" fmla="*/ 34 w 44"/>
                  <a:gd name="T67" fmla="*/ 1 h 42"/>
                  <a:gd name="T68" fmla="*/ 38 w 44"/>
                  <a:gd name="T69" fmla="*/ 0 h 42"/>
                  <a:gd name="T70" fmla="*/ 42 w 44"/>
                  <a:gd name="T7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42">
                    <a:moveTo>
                      <a:pt x="42" y="0"/>
                    </a:moveTo>
                    <a:lnTo>
                      <a:pt x="43" y="5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7" y="12"/>
                    </a:lnTo>
                    <a:lnTo>
                      <a:pt x="32" y="14"/>
                    </a:lnTo>
                    <a:lnTo>
                      <a:pt x="37" y="19"/>
                    </a:lnTo>
                    <a:lnTo>
                      <a:pt x="40" y="24"/>
                    </a:lnTo>
                    <a:lnTo>
                      <a:pt x="37" y="30"/>
                    </a:lnTo>
                    <a:lnTo>
                      <a:pt x="35" y="35"/>
                    </a:lnTo>
                    <a:lnTo>
                      <a:pt x="25" y="37"/>
                    </a:lnTo>
                    <a:lnTo>
                      <a:pt x="16" y="42"/>
                    </a:lnTo>
                    <a:lnTo>
                      <a:pt x="14" y="37"/>
                    </a:lnTo>
                    <a:lnTo>
                      <a:pt x="12" y="34"/>
                    </a:lnTo>
                    <a:lnTo>
                      <a:pt x="11" y="31"/>
                    </a:lnTo>
                    <a:lnTo>
                      <a:pt x="7" y="28"/>
                    </a:lnTo>
                    <a:lnTo>
                      <a:pt x="5" y="25"/>
                    </a:lnTo>
                    <a:lnTo>
                      <a:pt x="3" y="23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7" y="12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5" y="18"/>
                    </a:lnTo>
                    <a:lnTo>
                      <a:pt x="17" y="12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20" y="2"/>
                    </a:lnTo>
                    <a:lnTo>
                      <a:pt x="24" y="3"/>
                    </a:lnTo>
                    <a:lnTo>
                      <a:pt x="27" y="3"/>
                    </a:lnTo>
                    <a:lnTo>
                      <a:pt x="30" y="3"/>
                    </a:lnTo>
                    <a:lnTo>
                      <a:pt x="34" y="1"/>
                    </a:lnTo>
                    <a:lnTo>
                      <a:pt x="38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10"/>
              <p:cNvSpPr/>
              <p:nvPr/>
            </p:nvSpPr>
            <p:spPr>
              <a:xfrm>
                <a:off x="8172128" y="1761660"/>
                <a:ext cx="99457" cy="64762"/>
              </a:xfrm>
              <a:custGeom>
                <a:avLst/>
                <a:gdLst>
                  <a:gd name="T0" fmla="*/ 8 w 43"/>
                  <a:gd name="T1" fmla="*/ 0 h 28"/>
                  <a:gd name="T2" fmla="*/ 10 w 43"/>
                  <a:gd name="T3" fmla="*/ 3 h 28"/>
                  <a:gd name="T4" fmla="*/ 11 w 43"/>
                  <a:gd name="T5" fmla="*/ 5 h 28"/>
                  <a:gd name="T6" fmla="*/ 11 w 43"/>
                  <a:gd name="T7" fmla="*/ 8 h 28"/>
                  <a:gd name="T8" fmla="*/ 11 w 43"/>
                  <a:gd name="T9" fmla="*/ 12 h 28"/>
                  <a:gd name="T10" fmla="*/ 12 w 43"/>
                  <a:gd name="T11" fmla="*/ 13 h 28"/>
                  <a:gd name="T12" fmla="*/ 14 w 43"/>
                  <a:gd name="T13" fmla="*/ 14 h 28"/>
                  <a:gd name="T14" fmla="*/ 15 w 43"/>
                  <a:gd name="T15" fmla="*/ 13 h 28"/>
                  <a:gd name="T16" fmla="*/ 15 w 43"/>
                  <a:gd name="T17" fmla="*/ 6 h 28"/>
                  <a:gd name="T18" fmla="*/ 19 w 43"/>
                  <a:gd name="T19" fmla="*/ 6 h 28"/>
                  <a:gd name="T20" fmla="*/ 21 w 43"/>
                  <a:gd name="T21" fmla="*/ 6 h 28"/>
                  <a:gd name="T22" fmla="*/ 25 w 43"/>
                  <a:gd name="T23" fmla="*/ 12 h 28"/>
                  <a:gd name="T24" fmla="*/ 24 w 43"/>
                  <a:gd name="T25" fmla="*/ 2 h 28"/>
                  <a:gd name="T26" fmla="*/ 30 w 43"/>
                  <a:gd name="T27" fmla="*/ 3 h 28"/>
                  <a:gd name="T28" fmla="*/ 35 w 43"/>
                  <a:gd name="T29" fmla="*/ 5 h 28"/>
                  <a:gd name="T30" fmla="*/ 41 w 43"/>
                  <a:gd name="T31" fmla="*/ 4 h 28"/>
                  <a:gd name="T32" fmla="*/ 43 w 43"/>
                  <a:gd name="T33" fmla="*/ 7 h 28"/>
                  <a:gd name="T34" fmla="*/ 43 w 43"/>
                  <a:gd name="T35" fmla="*/ 11 h 28"/>
                  <a:gd name="T36" fmla="*/ 42 w 43"/>
                  <a:gd name="T37" fmla="*/ 14 h 28"/>
                  <a:gd name="T38" fmla="*/ 39 w 43"/>
                  <a:gd name="T39" fmla="*/ 17 h 28"/>
                  <a:gd name="T40" fmla="*/ 38 w 43"/>
                  <a:gd name="T41" fmla="*/ 20 h 28"/>
                  <a:gd name="T42" fmla="*/ 33 w 43"/>
                  <a:gd name="T43" fmla="*/ 24 h 28"/>
                  <a:gd name="T44" fmla="*/ 34 w 43"/>
                  <a:gd name="T45" fmla="*/ 25 h 28"/>
                  <a:gd name="T46" fmla="*/ 35 w 43"/>
                  <a:gd name="T47" fmla="*/ 27 h 28"/>
                  <a:gd name="T48" fmla="*/ 25 w 43"/>
                  <a:gd name="T49" fmla="*/ 28 h 28"/>
                  <a:gd name="T50" fmla="*/ 15 w 43"/>
                  <a:gd name="T51" fmla="*/ 27 h 28"/>
                  <a:gd name="T52" fmla="*/ 15 w 43"/>
                  <a:gd name="T53" fmla="*/ 25 h 28"/>
                  <a:gd name="T54" fmla="*/ 17 w 43"/>
                  <a:gd name="T55" fmla="*/ 23 h 28"/>
                  <a:gd name="T56" fmla="*/ 18 w 43"/>
                  <a:gd name="T57" fmla="*/ 20 h 28"/>
                  <a:gd name="T58" fmla="*/ 20 w 43"/>
                  <a:gd name="T59" fmla="*/ 19 h 28"/>
                  <a:gd name="T60" fmla="*/ 22 w 43"/>
                  <a:gd name="T61" fmla="*/ 18 h 28"/>
                  <a:gd name="T62" fmla="*/ 24 w 43"/>
                  <a:gd name="T63" fmla="*/ 17 h 28"/>
                  <a:gd name="T64" fmla="*/ 21 w 43"/>
                  <a:gd name="T65" fmla="*/ 17 h 28"/>
                  <a:gd name="T66" fmla="*/ 17 w 43"/>
                  <a:gd name="T67" fmla="*/ 18 h 28"/>
                  <a:gd name="T68" fmla="*/ 13 w 43"/>
                  <a:gd name="T69" fmla="*/ 18 h 28"/>
                  <a:gd name="T70" fmla="*/ 10 w 43"/>
                  <a:gd name="T71" fmla="*/ 18 h 28"/>
                  <a:gd name="T72" fmla="*/ 11 w 43"/>
                  <a:gd name="T73" fmla="*/ 19 h 28"/>
                  <a:gd name="T74" fmla="*/ 9 w 43"/>
                  <a:gd name="T75" fmla="*/ 19 h 28"/>
                  <a:gd name="T76" fmla="*/ 7 w 43"/>
                  <a:gd name="T77" fmla="*/ 18 h 28"/>
                  <a:gd name="T78" fmla="*/ 5 w 43"/>
                  <a:gd name="T79" fmla="*/ 18 h 28"/>
                  <a:gd name="T80" fmla="*/ 5 w 43"/>
                  <a:gd name="T81" fmla="*/ 10 h 28"/>
                  <a:gd name="T82" fmla="*/ 2 w 43"/>
                  <a:gd name="T83" fmla="*/ 10 h 28"/>
                  <a:gd name="T84" fmla="*/ 0 w 43"/>
                  <a:gd name="T85" fmla="*/ 10 h 28"/>
                  <a:gd name="T86" fmla="*/ 2 w 43"/>
                  <a:gd name="T87" fmla="*/ 1 h 28"/>
                  <a:gd name="T88" fmla="*/ 5 w 43"/>
                  <a:gd name="T89" fmla="*/ 0 h 28"/>
                  <a:gd name="T90" fmla="*/ 7 w 43"/>
                  <a:gd name="T91" fmla="*/ 0 h 28"/>
                  <a:gd name="T92" fmla="*/ 8 w 43"/>
                  <a:gd name="T9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28">
                    <a:moveTo>
                      <a:pt x="8" y="0"/>
                    </a:moveTo>
                    <a:lnTo>
                      <a:pt x="10" y="3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1" y="12"/>
                    </a:lnTo>
                    <a:lnTo>
                      <a:pt x="12" y="13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5" y="6"/>
                    </a:lnTo>
                    <a:lnTo>
                      <a:pt x="19" y="6"/>
                    </a:lnTo>
                    <a:lnTo>
                      <a:pt x="21" y="6"/>
                    </a:lnTo>
                    <a:lnTo>
                      <a:pt x="25" y="12"/>
                    </a:lnTo>
                    <a:lnTo>
                      <a:pt x="24" y="2"/>
                    </a:lnTo>
                    <a:lnTo>
                      <a:pt x="30" y="3"/>
                    </a:lnTo>
                    <a:lnTo>
                      <a:pt x="35" y="5"/>
                    </a:lnTo>
                    <a:lnTo>
                      <a:pt x="41" y="4"/>
                    </a:lnTo>
                    <a:lnTo>
                      <a:pt x="43" y="7"/>
                    </a:lnTo>
                    <a:lnTo>
                      <a:pt x="43" y="11"/>
                    </a:lnTo>
                    <a:lnTo>
                      <a:pt x="42" y="14"/>
                    </a:lnTo>
                    <a:lnTo>
                      <a:pt x="39" y="17"/>
                    </a:lnTo>
                    <a:lnTo>
                      <a:pt x="38" y="20"/>
                    </a:lnTo>
                    <a:lnTo>
                      <a:pt x="33" y="24"/>
                    </a:lnTo>
                    <a:lnTo>
                      <a:pt x="34" y="25"/>
                    </a:lnTo>
                    <a:lnTo>
                      <a:pt x="35" y="27"/>
                    </a:lnTo>
                    <a:lnTo>
                      <a:pt x="25" y="28"/>
                    </a:lnTo>
                    <a:lnTo>
                      <a:pt x="15" y="27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8" y="20"/>
                    </a:lnTo>
                    <a:lnTo>
                      <a:pt x="20" y="19"/>
                    </a:lnTo>
                    <a:lnTo>
                      <a:pt x="22" y="18"/>
                    </a:lnTo>
                    <a:lnTo>
                      <a:pt x="24" y="17"/>
                    </a:lnTo>
                    <a:lnTo>
                      <a:pt x="21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0" y="18"/>
                    </a:lnTo>
                    <a:lnTo>
                      <a:pt x="11" y="19"/>
                    </a:lnTo>
                    <a:lnTo>
                      <a:pt x="9" y="19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11"/>
              <p:cNvSpPr/>
              <p:nvPr/>
            </p:nvSpPr>
            <p:spPr>
              <a:xfrm>
                <a:off x="7961652" y="1750094"/>
                <a:ext cx="187348" cy="74014"/>
              </a:xfrm>
              <a:custGeom>
                <a:avLst/>
                <a:gdLst>
                  <a:gd name="T0" fmla="*/ 29 w 81"/>
                  <a:gd name="T1" fmla="*/ 0 h 32"/>
                  <a:gd name="T2" fmla="*/ 30 w 81"/>
                  <a:gd name="T3" fmla="*/ 0 h 32"/>
                  <a:gd name="T4" fmla="*/ 32 w 81"/>
                  <a:gd name="T5" fmla="*/ 1 h 32"/>
                  <a:gd name="T6" fmla="*/ 32 w 81"/>
                  <a:gd name="T7" fmla="*/ 3 h 32"/>
                  <a:gd name="T8" fmla="*/ 33 w 81"/>
                  <a:gd name="T9" fmla="*/ 5 h 32"/>
                  <a:gd name="T10" fmla="*/ 33 w 81"/>
                  <a:gd name="T11" fmla="*/ 7 h 32"/>
                  <a:gd name="T12" fmla="*/ 39 w 81"/>
                  <a:gd name="T13" fmla="*/ 5 h 32"/>
                  <a:gd name="T14" fmla="*/ 44 w 81"/>
                  <a:gd name="T15" fmla="*/ 13 h 32"/>
                  <a:gd name="T16" fmla="*/ 44 w 81"/>
                  <a:gd name="T17" fmla="*/ 15 h 32"/>
                  <a:gd name="T18" fmla="*/ 43 w 81"/>
                  <a:gd name="T19" fmla="*/ 17 h 32"/>
                  <a:gd name="T20" fmla="*/ 51 w 81"/>
                  <a:gd name="T21" fmla="*/ 18 h 32"/>
                  <a:gd name="T22" fmla="*/ 58 w 81"/>
                  <a:gd name="T23" fmla="*/ 19 h 32"/>
                  <a:gd name="T24" fmla="*/ 57 w 81"/>
                  <a:gd name="T25" fmla="*/ 17 h 32"/>
                  <a:gd name="T26" fmla="*/ 56 w 81"/>
                  <a:gd name="T27" fmla="*/ 15 h 32"/>
                  <a:gd name="T28" fmla="*/ 56 w 81"/>
                  <a:gd name="T29" fmla="*/ 13 h 32"/>
                  <a:gd name="T30" fmla="*/ 56 w 81"/>
                  <a:gd name="T31" fmla="*/ 11 h 32"/>
                  <a:gd name="T32" fmla="*/ 57 w 81"/>
                  <a:gd name="T33" fmla="*/ 10 h 32"/>
                  <a:gd name="T34" fmla="*/ 57 w 81"/>
                  <a:gd name="T35" fmla="*/ 6 h 32"/>
                  <a:gd name="T36" fmla="*/ 62 w 81"/>
                  <a:gd name="T37" fmla="*/ 4 h 32"/>
                  <a:gd name="T38" fmla="*/ 66 w 81"/>
                  <a:gd name="T39" fmla="*/ 1 h 32"/>
                  <a:gd name="T40" fmla="*/ 71 w 81"/>
                  <a:gd name="T41" fmla="*/ 0 h 32"/>
                  <a:gd name="T42" fmla="*/ 69 w 81"/>
                  <a:gd name="T43" fmla="*/ 7 h 32"/>
                  <a:gd name="T44" fmla="*/ 68 w 81"/>
                  <a:gd name="T45" fmla="*/ 12 h 32"/>
                  <a:gd name="T46" fmla="*/ 70 w 81"/>
                  <a:gd name="T47" fmla="*/ 13 h 32"/>
                  <a:gd name="T48" fmla="*/ 71 w 81"/>
                  <a:gd name="T49" fmla="*/ 13 h 32"/>
                  <a:gd name="T50" fmla="*/ 74 w 81"/>
                  <a:gd name="T51" fmla="*/ 13 h 32"/>
                  <a:gd name="T52" fmla="*/ 76 w 81"/>
                  <a:gd name="T53" fmla="*/ 13 h 32"/>
                  <a:gd name="T54" fmla="*/ 78 w 81"/>
                  <a:gd name="T55" fmla="*/ 13 h 32"/>
                  <a:gd name="T56" fmla="*/ 79 w 81"/>
                  <a:gd name="T57" fmla="*/ 13 h 32"/>
                  <a:gd name="T58" fmla="*/ 81 w 81"/>
                  <a:gd name="T59" fmla="*/ 15 h 32"/>
                  <a:gd name="T60" fmla="*/ 81 w 81"/>
                  <a:gd name="T61" fmla="*/ 16 h 32"/>
                  <a:gd name="T62" fmla="*/ 81 w 81"/>
                  <a:gd name="T63" fmla="*/ 18 h 32"/>
                  <a:gd name="T64" fmla="*/ 71 w 81"/>
                  <a:gd name="T65" fmla="*/ 28 h 32"/>
                  <a:gd name="T66" fmla="*/ 51 w 81"/>
                  <a:gd name="T67" fmla="*/ 27 h 32"/>
                  <a:gd name="T68" fmla="*/ 50 w 81"/>
                  <a:gd name="T69" fmla="*/ 28 h 32"/>
                  <a:gd name="T70" fmla="*/ 49 w 81"/>
                  <a:gd name="T71" fmla="*/ 29 h 32"/>
                  <a:gd name="T72" fmla="*/ 46 w 81"/>
                  <a:gd name="T73" fmla="*/ 29 h 32"/>
                  <a:gd name="T74" fmla="*/ 44 w 81"/>
                  <a:gd name="T75" fmla="*/ 29 h 32"/>
                  <a:gd name="T76" fmla="*/ 43 w 81"/>
                  <a:gd name="T77" fmla="*/ 29 h 32"/>
                  <a:gd name="T78" fmla="*/ 41 w 81"/>
                  <a:gd name="T79" fmla="*/ 28 h 32"/>
                  <a:gd name="T80" fmla="*/ 34 w 81"/>
                  <a:gd name="T81" fmla="*/ 31 h 32"/>
                  <a:gd name="T82" fmla="*/ 27 w 81"/>
                  <a:gd name="T83" fmla="*/ 32 h 32"/>
                  <a:gd name="T84" fmla="*/ 18 w 81"/>
                  <a:gd name="T85" fmla="*/ 32 h 32"/>
                  <a:gd name="T86" fmla="*/ 14 w 81"/>
                  <a:gd name="T87" fmla="*/ 27 h 32"/>
                  <a:gd name="T88" fmla="*/ 35 w 81"/>
                  <a:gd name="T89" fmla="*/ 24 h 32"/>
                  <a:gd name="T90" fmla="*/ 35 w 81"/>
                  <a:gd name="T91" fmla="*/ 22 h 32"/>
                  <a:gd name="T92" fmla="*/ 23 w 81"/>
                  <a:gd name="T93" fmla="*/ 22 h 32"/>
                  <a:gd name="T94" fmla="*/ 11 w 81"/>
                  <a:gd name="T95" fmla="*/ 21 h 32"/>
                  <a:gd name="T96" fmla="*/ 0 w 81"/>
                  <a:gd name="T97" fmla="*/ 19 h 32"/>
                  <a:gd name="T98" fmla="*/ 7 w 81"/>
                  <a:gd name="T99" fmla="*/ 12 h 32"/>
                  <a:gd name="T100" fmla="*/ 10 w 81"/>
                  <a:gd name="T101" fmla="*/ 10 h 32"/>
                  <a:gd name="T102" fmla="*/ 12 w 81"/>
                  <a:gd name="T103" fmla="*/ 8 h 32"/>
                  <a:gd name="T104" fmla="*/ 15 w 81"/>
                  <a:gd name="T105" fmla="*/ 6 h 32"/>
                  <a:gd name="T106" fmla="*/ 20 w 81"/>
                  <a:gd name="T107" fmla="*/ 5 h 32"/>
                  <a:gd name="T108" fmla="*/ 24 w 81"/>
                  <a:gd name="T109" fmla="*/ 4 h 32"/>
                  <a:gd name="T110" fmla="*/ 24 w 81"/>
                  <a:gd name="T111" fmla="*/ 1 h 32"/>
                  <a:gd name="T112" fmla="*/ 27 w 81"/>
                  <a:gd name="T113" fmla="*/ 0 h 32"/>
                  <a:gd name="T114" fmla="*/ 29 w 81"/>
                  <a:gd name="T1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" h="32">
                    <a:moveTo>
                      <a:pt x="29" y="0"/>
                    </a:moveTo>
                    <a:lnTo>
                      <a:pt x="30" y="0"/>
                    </a:lnTo>
                    <a:lnTo>
                      <a:pt x="32" y="1"/>
                    </a:lnTo>
                    <a:lnTo>
                      <a:pt x="32" y="3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39" y="5"/>
                    </a:lnTo>
                    <a:lnTo>
                      <a:pt x="44" y="13"/>
                    </a:lnTo>
                    <a:lnTo>
                      <a:pt x="44" y="15"/>
                    </a:lnTo>
                    <a:lnTo>
                      <a:pt x="43" y="17"/>
                    </a:lnTo>
                    <a:lnTo>
                      <a:pt x="51" y="18"/>
                    </a:lnTo>
                    <a:lnTo>
                      <a:pt x="58" y="19"/>
                    </a:lnTo>
                    <a:lnTo>
                      <a:pt x="57" y="17"/>
                    </a:lnTo>
                    <a:lnTo>
                      <a:pt x="56" y="15"/>
                    </a:lnTo>
                    <a:lnTo>
                      <a:pt x="56" y="13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7" y="6"/>
                    </a:lnTo>
                    <a:lnTo>
                      <a:pt x="62" y="4"/>
                    </a:lnTo>
                    <a:lnTo>
                      <a:pt x="66" y="1"/>
                    </a:lnTo>
                    <a:lnTo>
                      <a:pt x="71" y="0"/>
                    </a:lnTo>
                    <a:lnTo>
                      <a:pt x="69" y="7"/>
                    </a:lnTo>
                    <a:lnTo>
                      <a:pt x="68" y="12"/>
                    </a:lnTo>
                    <a:lnTo>
                      <a:pt x="70" y="13"/>
                    </a:lnTo>
                    <a:lnTo>
                      <a:pt x="71" y="13"/>
                    </a:lnTo>
                    <a:lnTo>
                      <a:pt x="74" y="13"/>
                    </a:lnTo>
                    <a:lnTo>
                      <a:pt x="76" y="13"/>
                    </a:lnTo>
                    <a:lnTo>
                      <a:pt x="78" y="13"/>
                    </a:lnTo>
                    <a:lnTo>
                      <a:pt x="79" y="13"/>
                    </a:lnTo>
                    <a:lnTo>
                      <a:pt x="81" y="15"/>
                    </a:lnTo>
                    <a:lnTo>
                      <a:pt x="81" y="16"/>
                    </a:lnTo>
                    <a:lnTo>
                      <a:pt x="81" y="18"/>
                    </a:lnTo>
                    <a:lnTo>
                      <a:pt x="71" y="28"/>
                    </a:lnTo>
                    <a:lnTo>
                      <a:pt x="51" y="27"/>
                    </a:lnTo>
                    <a:lnTo>
                      <a:pt x="50" y="28"/>
                    </a:lnTo>
                    <a:lnTo>
                      <a:pt x="49" y="29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3" y="29"/>
                    </a:lnTo>
                    <a:lnTo>
                      <a:pt x="41" y="28"/>
                    </a:lnTo>
                    <a:lnTo>
                      <a:pt x="34" y="31"/>
                    </a:lnTo>
                    <a:lnTo>
                      <a:pt x="27" y="32"/>
                    </a:lnTo>
                    <a:lnTo>
                      <a:pt x="18" y="32"/>
                    </a:lnTo>
                    <a:lnTo>
                      <a:pt x="14" y="27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23" y="22"/>
                    </a:lnTo>
                    <a:lnTo>
                      <a:pt x="11" y="21"/>
                    </a:lnTo>
                    <a:lnTo>
                      <a:pt x="0" y="19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5" y="6"/>
                    </a:lnTo>
                    <a:lnTo>
                      <a:pt x="20" y="5"/>
                    </a:lnTo>
                    <a:lnTo>
                      <a:pt x="24" y="4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12"/>
              <p:cNvSpPr/>
              <p:nvPr/>
            </p:nvSpPr>
            <p:spPr>
              <a:xfrm>
                <a:off x="8229952" y="1724653"/>
                <a:ext cx="23129" cy="11565"/>
              </a:xfrm>
              <a:custGeom>
                <a:avLst/>
                <a:gdLst>
                  <a:gd name="T0" fmla="*/ 0 w 10"/>
                  <a:gd name="T1" fmla="*/ 0 h 5"/>
                  <a:gd name="T2" fmla="*/ 8 w 10"/>
                  <a:gd name="T3" fmla="*/ 0 h 5"/>
                  <a:gd name="T4" fmla="*/ 9 w 10"/>
                  <a:gd name="T5" fmla="*/ 2 h 5"/>
                  <a:gd name="T6" fmla="*/ 9 w 10"/>
                  <a:gd name="T7" fmla="*/ 4 h 5"/>
                  <a:gd name="T8" fmla="*/ 10 w 10"/>
                  <a:gd name="T9" fmla="*/ 5 h 5"/>
                  <a:gd name="T10" fmla="*/ 0 w 10"/>
                  <a:gd name="T11" fmla="*/ 5 h 5"/>
                  <a:gd name="T12" fmla="*/ 0 w 10"/>
                  <a:gd name="T13" fmla="*/ 3 h 5"/>
                  <a:gd name="T14" fmla="*/ 0 w 10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lnTo>
                      <a:pt x="8" y="0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3"/>
              <p:cNvSpPr/>
              <p:nvPr/>
            </p:nvSpPr>
            <p:spPr>
              <a:xfrm>
                <a:off x="8183693" y="1722339"/>
                <a:ext cx="13878" cy="25443"/>
              </a:xfrm>
              <a:custGeom>
                <a:avLst/>
                <a:gdLst>
                  <a:gd name="T0" fmla="*/ 0 w 6"/>
                  <a:gd name="T1" fmla="*/ 0 h 11"/>
                  <a:gd name="T2" fmla="*/ 2 w 6"/>
                  <a:gd name="T3" fmla="*/ 3 h 11"/>
                  <a:gd name="T4" fmla="*/ 4 w 6"/>
                  <a:gd name="T5" fmla="*/ 5 h 11"/>
                  <a:gd name="T6" fmla="*/ 5 w 6"/>
                  <a:gd name="T7" fmla="*/ 8 h 11"/>
                  <a:gd name="T8" fmla="*/ 6 w 6"/>
                  <a:gd name="T9" fmla="*/ 11 h 11"/>
                  <a:gd name="T10" fmla="*/ 4 w 6"/>
                  <a:gd name="T11" fmla="*/ 11 h 11"/>
                  <a:gd name="T12" fmla="*/ 1 w 6"/>
                  <a:gd name="T13" fmla="*/ 11 h 11"/>
                  <a:gd name="T14" fmla="*/ 0 w 6"/>
                  <a:gd name="T15" fmla="*/ 11 h 11"/>
                  <a:gd name="T16" fmla="*/ 0 w 6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2" y="3"/>
                    </a:lnTo>
                    <a:lnTo>
                      <a:pt x="4" y="5"/>
                    </a:lnTo>
                    <a:lnTo>
                      <a:pt x="5" y="8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14"/>
              <p:cNvSpPr/>
              <p:nvPr/>
            </p:nvSpPr>
            <p:spPr>
              <a:xfrm>
                <a:off x="8213761" y="1671455"/>
                <a:ext cx="69388" cy="64762"/>
              </a:xfrm>
              <a:custGeom>
                <a:avLst/>
                <a:gdLst>
                  <a:gd name="T0" fmla="*/ 15 w 30"/>
                  <a:gd name="T1" fmla="*/ 0 h 28"/>
                  <a:gd name="T2" fmla="*/ 19 w 30"/>
                  <a:gd name="T3" fmla="*/ 6 h 28"/>
                  <a:gd name="T4" fmla="*/ 21 w 30"/>
                  <a:gd name="T5" fmla="*/ 6 h 28"/>
                  <a:gd name="T6" fmla="*/ 25 w 30"/>
                  <a:gd name="T7" fmla="*/ 7 h 28"/>
                  <a:gd name="T8" fmla="*/ 30 w 30"/>
                  <a:gd name="T9" fmla="*/ 12 h 28"/>
                  <a:gd name="T10" fmla="*/ 30 w 30"/>
                  <a:gd name="T11" fmla="*/ 19 h 28"/>
                  <a:gd name="T12" fmla="*/ 30 w 30"/>
                  <a:gd name="T13" fmla="*/ 25 h 28"/>
                  <a:gd name="T14" fmla="*/ 29 w 30"/>
                  <a:gd name="T15" fmla="*/ 27 h 28"/>
                  <a:gd name="T16" fmla="*/ 27 w 30"/>
                  <a:gd name="T17" fmla="*/ 28 h 28"/>
                  <a:gd name="T18" fmla="*/ 26 w 30"/>
                  <a:gd name="T19" fmla="*/ 28 h 28"/>
                  <a:gd name="T20" fmla="*/ 24 w 30"/>
                  <a:gd name="T21" fmla="*/ 28 h 28"/>
                  <a:gd name="T22" fmla="*/ 20 w 30"/>
                  <a:gd name="T23" fmla="*/ 23 h 28"/>
                  <a:gd name="T24" fmla="*/ 18 w 30"/>
                  <a:gd name="T25" fmla="*/ 20 h 28"/>
                  <a:gd name="T26" fmla="*/ 12 w 30"/>
                  <a:gd name="T27" fmla="*/ 20 h 28"/>
                  <a:gd name="T28" fmla="*/ 11 w 30"/>
                  <a:gd name="T29" fmla="*/ 18 h 28"/>
                  <a:gd name="T30" fmla="*/ 1 w 30"/>
                  <a:gd name="T31" fmla="*/ 20 h 28"/>
                  <a:gd name="T32" fmla="*/ 0 w 30"/>
                  <a:gd name="T33" fmla="*/ 12 h 28"/>
                  <a:gd name="T34" fmla="*/ 7 w 30"/>
                  <a:gd name="T35" fmla="*/ 14 h 28"/>
                  <a:gd name="T36" fmla="*/ 5 w 30"/>
                  <a:gd name="T37" fmla="*/ 9 h 28"/>
                  <a:gd name="T38" fmla="*/ 2 w 30"/>
                  <a:gd name="T39" fmla="*/ 6 h 28"/>
                  <a:gd name="T40" fmla="*/ 2 w 30"/>
                  <a:gd name="T41" fmla="*/ 5 h 28"/>
                  <a:gd name="T42" fmla="*/ 2 w 30"/>
                  <a:gd name="T43" fmla="*/ 3 h 28"/>
                  <a:gd name="T44" fmla="*/ 6 w 30"/>
                  <a:gd name="T45" fmla="*/ 2 h 28"/>
                  <a:gd name="T46" fmla="*/ 11 w 30"/>
                  <a:gd name="T47" fmla="*/ 2 h 28"/>
                  <a:gd name="T48" fmla="*/ 15 w 30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" h="28">
                    <a:moveTo>
                      <a:pt x="15" y="0"/>
                    </a:moveTo>
                    <a:lnTo>
                      <a:pt x="19" y="6"/>
                    </a:lnTo>
                    <a:lnTo>
                      <a:pt x="21" y="6"/>
                    </a:lnTo>
                    <a:lnTo>
                      <a:pt x="25" y="7"/>
                    </a:lnTo>
                    <a:lnTo>
                      <a:pt x="30" y="12"/>
                    </a:lnTo>
                    <a:lnTo>
                      <a:pt x="30" y="19"/>
                    </a:lnTo>
                    <a:lnTo>
                      <a:pt x="30" y="25"/>
                    </a:lnTo>
                    <a:lnTo>
                      <a:pt x="29" y="27"/>
                    </a:lnTo>
                    <a:lnTo>
                      <a:pt x="27" y="28"/>
                    </a:lnTo>
                    <a:lnTo>
                      <a:pt x="26" y="28"/>
                    </a:lnTo>
                    <a:lnTo>
                      <a:pt x="24" y="28"/>
                    </a:lnTo>
                    <a:lnTo>
                      <a:pt x="20" y="2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1" y="18"/>
                    </a:lnTo>
                    <a:lnTo>
                      <a:pt x="1" y="20"/>
                    </a:lnTo>
                    <a:lnTo>
                      <a:pt x="0" y="12"/>
                    </a:lnTo>
                    <a:lnTo>
                      <a:pt x="7" y="14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6" y="2"/>
                    </a:lnTo>
                    <a:lnTo>
                      <a:pt x="1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원호 4"/>
          <p:cNvSpPr/>
          <p:nvPr/>
        </p:nvSpPr>
        <p:spPr>
          <a:xfrm>
            <a:off x="4107543" y="1074057"/>
            <a:ext cx="4659086" cy="4659086"/>
          </a:xfrm>
          <a:prstGeom prst="arc">
            <a:avLst>
              <a:gd name="adj1" fmla="val 20032318"/>
              <a:gd name="adj2" fmla="val 13507760"/>
            </a:avLst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21401184">
            <a:off x="3962253" y="2304244"/>
            <a:ext cx="4949667" cy="2665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400" kern="0">
                <a:solidFill>
                  <a:prstClr val="white">
                    <a:lumMod val="95000"/>
                  </a:prstClr>
                </a:solidFill>
              </a:rPr>
              <a:t>데이터 과학 입문 7조</a:t>
            </a:r>
            <a:r>
              <a:rPr lang="en-US" altLang="ko-KR" sz="2400" kern="0">
                <a:solidFill>
                  <a:prstClr val="white">
                    <a:lumMod val="9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4400" b="1" kern="0">
                <a:solidFill>
                  <a:srgbClr val="FFC000">
                    <a:lumMod val="60000"/>
                    <a:lumOff val="40000"/>
                  </a:srgb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1500" kern="0">
                <a:solidFill>
                  <a:prstClr val="white">
                    <a:lumMod val="95000"/>
                  </a:prstClr>
                </a:solidFill>
              </a:rPr>
              <a:t>20183217</a:t>
            </a:r>
            <a:r>
              <a:rPr lang="en-US" altLang="ko-KR" sz="1500" kern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sz="1500" kern="0">
                <a:solidFill>
                  <a:prstClr val="white">
                    <a:lumMod val="95000"/>
                  </a:prstClr>
                </a:solidFill>
              </a:rPr>
              <a:t>나영민</a:t>
            </a:r>
          </a:p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1500" kern="0">
                <a:solidFill>
                  <a:prstClr val="white">
                    <a:lumMod val="95000"/>
                  </a:prstClr>
                </a:solidFill>
              </a:rPr>
              <a:t>20183226 신희진</a:t>
            </a:r>
          </a:p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1500" kern="0">
                <a:solidFill>
                  <a:prstClr val="white">
                    <a:lumMod val="95000"/>
                  </a:prstClr>
                </a:solidFill>
              </a:rPr>
              <a:t>20183228 양희성</a:t>
            </a:r>
          </a:p>
        </p:txBody>
      </p:sp>
      <p:grpSp>
        <p:nvGrpSpPr>
          <p:cNvPr id="161" name="그룹 160"/>
          <p:cNvGrpSpPr/>
          <p:nvPr/>
        </p:nvGrpSpPr>
        <p:grpSpPr>
          <a:xfrm>
            <a:off x="4863607" y="1052755"/>
            <a:ext cx="1776569" cy="840341"/>
            <a:chOff x="4940725" y="1094066"/>
            <a:chExt cx="1776569" cy="840341"/>
          </a:xfrm>
        </p:grpSpPr>
        <p:sp>
          <p:nvSpPr>
            <p:cNvPr id="152" name="Freeform 5"/>
            <p:cNvSpPr/>
            <p:nvPr/>
          </p:nvSpPr>
          <p:spPr>
            <a:xfrm rot="20486840">
              <a:off x="5246210" y="1154597"/>
              <a:ext cx="471824" cy="216610"/>
            </a:xfrm>
            <a:custGeom>
              <a:avLst/>
              <a:gdLst>
                <a:gd name="T0" fmla="*/ 882 w 3298"/>
                <a:gd name="T1" fmla="*/ 1515 h 1515"/>
                <a:gd name="T2" fmla="*/ 30 w 3298"/>
                <a:gd name="T3" fmla="*/ 271 h 1515"/>
                <a:gd name="T4" fmla="*/ 17 w 3298"/>
                <a:gd name="T5" fmla="*/ 249 h 1515"/>
                <a:gd name="T6" fmla="*/ 2 w 3298"/>
                <a:gd name="T7" fmla="*/ 203 h 1515"/>
                <a:gd name="T8" fmla="*/ 0 w 3298"/>
                <a:gd name="T9" fmla="*/ 157 h 1515"/>
                <a:gd name="T10" fmla="*/ 10 w 3298"/>
                <a:gd name="T11" fmla="*/ 112 h 1515"/>
                <a:gd name="T12" fmla="*/ 32 w 3298"/>
                <a:gd name="T13" fmla="*/ 72 h 1515"/>
                <a:gd name="T14" fmla="*/ 62 w 3298"/>
                <a:gd name="T15" fmla="*/ 39 h 1515"/>
                <a:gd name="T16" fmla="*/ 101 w 3298"/>
                <a:gd name="T17" fmla="*/ 14 h 1515"/>
                <a:gd name="T18" fmla="*/ 147 w 3298"/>
                <a:gd name="T19" fmla="*/ 1 h 1515"/>
                <a:gd name="T20" fmla="*/ 173 w 3298"/>
                <a:gd name="T21" fmla="*/ 0 h 1515"/>
                <a:gd name="T22" fmla="*/ 1318 w 3298"/>
                <a:gd name="T23" fmla="*/ 0 h 1515"/>
                <a:gd name="T24" fmla="*/ 1344 w 3298"/>
                <a:gd name="T25" fmla="*/ 1 h 1515"/>
                <a:gd name="T26" fmla="*/ 1393 w 3298"/>
                <a:gd name="T27" fmla="*/ 16 h 1515"/>
                <a:gd name="T28" fmla="*/ 1414 w 3298"/>
                <a:gd name="T29" fmla="*/ 29 h 1515"/>
                <a:gd name="T30" fmla="*/ 3298 w 3298"/>
                <a:gd name="T31" fmla="*/ 1299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8" h="1515">
                  <a:moveTo>
                    <a:pt x="882" y="1515"/>
                  </a:moveTo>
                  <a:lnTo>
                    <a:pt x="30" y="271"/>
                  </a:lnTo>
                  <a:lnTo>
                    <a:pt x="17" y="249"/>
                  </a:lnTo>
                  <a:lnTo>
                    <a:pt x="2" y="203"/>
                  </a:lnTo>
                  <a:lnTo>
                    <a:pt x="0" y="157"/>
                  </a:lnTo>
                  <a:lnTo>
                    <a:pt x="10" y="112"/>
                  </a:lnTo>
                  <a:lnTo>
                    <a:pt x="32" y="72"/>
                  </a:lnTo>
                  <a:lnTo>
                    <a:pt x="62" y="39"/>
                  </a:lnTo>
                  <a:lnTo>
                    <a:pt x="101" y="14"/>
                  </a:lnTo>
                  <a:lnTo>
                    <a:pt x="147" y="1"/>
                  </a:lnTo>
                  <a:lnTo>
                    <a:pt x="173" y="0"/>
                  </a:lnTo>
                  <a:lnTo>
                    <a:pt x="1318" y="0"/>
                  </a:lnTo>
                  <a:lnTo>
                    <a:pt x="1344" y="1"/>
                  </a:lnTo>
                  <a:lnTo>
                    <a:pt x="1393" y="16"/>
                  </a:lnTo>
                  <a:lnTo>
                    <a:pt x="1414" y="29"/>
                  </a:lnTo>
                  <a:lnTo>
                    <a:pt x="3298" y="129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6"/>
            <p:cNvSpPr/>
            <p:nvPr/>
          </p:nvSpPr>
          <p:spPr>
            <a:xfrm rot="20486840">
              <a:off x="4940725" y="1094650"/>
              <a:ext cx="1756902" cy="522438"/>
            </a:xfrm>
            <a:custGeom>
              <a:avLst/>
              <a:gdLst>
                <a:gd name="T0" fmla="*/ 12289 w 12289"/>
                <a:gd name="T1" fmla="*/ 2635 h 3653"/>
                <a:gd name="T2" fmla="*/ 12259 w 12289"/>
                <a:gd name="T3" fmla="*/ 2753 h 3653"/>
                <a:gd name="T4" fmla="*/ 12193 w 12289"/>
                <a:gd name="T5" fmla="*/ 2852 h 3653"/>
                <a:gd name="T6" fmla="*/ 12098 w 12289"/>
                <a:gd name="T7" fmla="*/ 2927 h 3653"/>
                <a:gd name="T8" fmla="*/ 12011 w 12289"/>
                <a:gd name="T9" fmla="*/ 2962 h 3653"/>
                <a:gd name="T10" fmla="*/ 11303 w 12289"/>
                <a:gd name="T11" fmla="*/ 3143 h 3653"/>
                <a:gd name="T12" fmla="*/ 10172 w 12289"/>
                <a:gd name="T13" fmla="*/ 3378 h 3653"/>
                <a:gd name="T14" fmla="*/ 9030 w 12289"/>
                <a:gd name="T15" fmla="*/ 3542 h 3653"/>
                <a:gd name="T16" fmla="*/ 7879 w 12289"/>
                <a:gd name="T17" fmla="*/ 3633 h 3653"/>
                <a:gd name="T18" fmla="*/ 7012 w 12289"/>
                <a:gd name="T19" fmla="*/ 3653 h 3653"/>
                <a:gd name="T20" fmla="*/ 1390 w 12289"/>
                <a:gd name="T21" fmla="*/ 3652 h 3653"/>
                <a:gd name="T22" fmla="*/ 1132 w 12289"/>
                <a:gd name="T23" fmla="*/ 3614 h 3653"/>
                <a:gd name="T24" fmla="*/ 893 w 12289"/>
                <a:gd name="T25" fmla="*/ 3529 h 3653"/>
                <a:gd name="T26" fmla="*/ 677 w 12289"/>
                <a:gd name="T27" fmla="*/ 3404 h 3653"/>
                <a:gd name="T28" fmla="*/ 488 w 12289"/>
                <a:gd name="T29" fmla="*/ 3241 h 3653"/>
                <a:gd name="T30" fmla="*/ 333 w 12289"/>
                <a:gd name="T31" fmla="*/ 3047 h 3653"/>
                <a:gd name="T32" fmla="*/ 216 w 12289"/>
                <a:gd name="T33" fmla="*/ 2825 h 3653"/>
                <a:gd name="T34" fmla="*/ 141 w 12289"/>
                <a:gd name="T35" fmla="*/ 2580 h 3653"/>
                <a:gd name="T36" fmla="*/ 117 w 12289"/>
                <a:gd name="T37" fmla="*/ 2384 h 3653"/>
                <a:gd name="T38" fmla="*/ 32 w 12289"/>
                <a:gd name="T39" fmla="*/ 857 h 3653"/>
                <a:gd name="T40" fmla="*/ 0 w 12289"/>
                <a:gd name="T41" fmla="*/ 279 h 3653"/>
                <a:gd name="T42" fmla="*/ 9 w 12289"/>
                <a:gd name="T43" fmla="*/ 197 h 3653"/>
                <a:gd name="T44" fmla="*/ 55 w 12289"/>
                <a:gd name="T45" fmla="*/ 102 h 3653"/>
                <a:gd name="T46" fmla="*/ 134 w 12289"/>
                <a:gd name="T47" fmla="*/ 33 h 3653"/>
                <a:gd name="T48" fmla="*/ 236 w 12289"/>
                <a:gd name="T49" fmla="*/ 1 h 3653"/>
                <a:gd name="T50" fmla="*/ 742 w 12289"/>
                <a:gd name="T51" fmla="*/ 0 h 3653"/>
                <a:gd name="T52" fmla="*/ 890 w 12289"/>
                <a:gd name="T53" fmla="*/ 16 h 3653"/>
                <a:gd name="T54" fmla="*/ 1070 w 12289"/>
                <a:gd name="T55" fmla="*/ 88 h 3653"/>
                <a:gd name="T56" fmla="*/ 1220 w 12289"/>
                <a:gd name="T57" fmla="*/ 209 h 3653"/>
                <a:gd name="T58" fmla="*/ 1329 w 12289"/>
                <a:gd name="T59" fmla="*/ 371 h 3653"/>
                <a:gd name="T60" fmla="*/ 1711 w 12289"/>
                <a:gd name="T61" fmla="*/ 1364 h 3653"/>
                <a:gd name="T62" fmla="*/ 9331 w 12289"/>
                <a:gd name="T63" fmla="*/ 687 h 3653"/>
                <a:gd name="T64" fmla="*/ 9577 w 12289"/>
                <a:gd name="T65" fmla="*/ 716 h 3653"/>
                <a:gd name="T66" fmla="*/ 9805 w 12289"/>
                <a:gd name="T67" fmla="*/ 806 h 3653"/>
                <a:gd name="T68" fmla="*/ 10001 w 12289"/>
                <a:gd name="T69" fmla="*/ 956 h 3653"/>
                <a:gd name="T70" fmla="*/ 10118 w 12289"/>
                <a:gd name="T71" fmla="*/ 1102 h 3653"/>
                <a:gd name="T72" fmla="*/ 12027 w 12289"/>
                <a:gd name="T73" fmla="*/ 2247 h 3653"/>
                <a:gd name="T74" fmla="*/ 12109 w 12289"/>
                <a:gd name="T75" fmla="*/ 2283 h 3653"/>
                <a:gd name="T76" fmla="*/ 12199 w 12289"/>
                <a:gd name="T77" fmla="*/ 2359 h 3653"/>
                <a:gd name="T78" fmla="*/ 12233 w 12289"/>
                <a:gd name="T79" fmla="*/ 2405 h 3653"/>
                <a:gd name="T80" fmla="*/ 12279 w 12289"/>
                <a:gd name="T81" fmla="*/ 2514 h 3653"/>
                <a:gd name="T82" fmla="*/ 12289 w 12289"/>
                <a:gd name="T83" fmla="*/ 260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89" h="3653">
                  <a:moveTo>
                    <a:pt x="12289" y="2603"/>
                  </a:moveTo>
                  <a:lnTo>
                    <a:pt x="12289" y="2635"/>
                  </a:lnTo>
                  <a:lnTo>
                    <a:pt x="12279" y="2695"/>
                  </a:lnTo>
                  <a:lnTo>
                    <a:pt x="12259" y="2753"/>
                  </a:lnTo>
                  <a:lnTo>
                    <a:pt x="12230" y="2806"/>
                  </a:lnTo>
                  <a:lnTo>
                    <a:pt x="12193" y="2852"/>
                  </a:lnTo>
                  <a:lnTo>
                    <a:pt x="12150" y="2894"/>
                  </a:lnTo>
                  <a:lnTo>
                    <a:pt x="12098" y="2927"/>
                  </a:lnTo>
                  <a:lnTo>
                    <a:pt x="12042" y="2953"/>
                  </a:lnTo>
                  <a:lnTo>
                    <a:pt x="12011" y="2962"/>
                  </a:lnTo>
                  <a:lnTo>
                    <a:pt x="11584" y="3072"/>
                  </a:lnTo>
                  <a:lnTo>
                    <a:pt x="11303" y="3143"/>
                  </a:lnTo>
                  <a:lnTo>
                    <a:pt x="10740" y="3270"/>
                  </a:lnTo>
                  <a:lnTo>
                    <a:pt x="10172" y="3378"/>
                  </a:lnTo>
                  <a:lnTo>
                    <a:pt x="9602" y="3469"/>
                  </a:lnTo>
                  <a:lnTo>
                    <a:pt x="9030" y="3542"/>
                  </a:lnTo>
                  <a:lnTo>
                    <a:pt x="8456" y="3597"/>
                  </a:lnTo>
                  <a:lnTo>
                    <a:pt x="7879" y="3633"/>
                  </a:lnTo>
                  <a:lnTo>
                    <a:pt x="7302" y="3652"/>
                  </a:lnTo>
                  <a:lnTo>
                    <a:pt x="7012" y="3653"/>
                  </a:lnTo>
                  <a:lnTo>
                    <a:pt x="1456" y="3653"/>
                  </a:lnTo>
                  <a:lnTo>
                    <a:pt x="1390" y="3652"/>
                  </a:lnTo>
                  <a:lnTo>
                    <a:pt x="1259" y="3639"/>
                  </a:lnTo>
                  <a:lnTo>
                    <a:pt x="1132" y="3614"/>
                  </a:lnTo>
                  <a:lnTo>
                    <a:pt x="1011" y="3577"/>
                  </a:lnTo>
                  <a:lnTo>
                    <a:pt x="893" y="3529"/>
                  </a:lnTo>
                  <a:lnTo>
                    <a:pt x="782" y="3471"/>
                  </a:lnTo>
                  <a:lnTo>
                    <a:pt x="677" y="3404"/>
                  </a:lnTo>
                  <a:lnTo>
                    <a:pt x="579" y="3327"/>
                  </a:lnTo>
                  <a:lnTo>
                    <a:pt x="488" y="3241"/>
                  </a:lnTo>
                  <a:lnTo>
                    <a:pt x="406" y="3147"/>
                  </a:lnTo>
                  <a:lnTo>
                    <a:pt x="333" y="3047"/>
                  </a:lnTo>
                  <a:lnTo>
                    <a:pt x="269" y="2938"/>
                  </a:lnTo>
                  <a:lnTo>
                    <a:pt x="216" y="2825"/>
                  </a:lnTo>
                  <a:lnTo>
                    <a:pt x="173" y="2705"/>
                  </a:lnTo>
                  <a:lnTo>
                    <a:pt x="141" y="2580"/>
                  </a:lnTo>
                  <a:lnTo>
                    <a:pt x="121" y="2450"/>
                  </a:lnTo>
                  <a:lnTo>
                    <a:pt x="117" y="2384"/>
                  </a:lnTo>
                  <a:lnTo>
                    <a:pt x="33" y="871"/>
                  </a:lnTo>
                  <a:lnTo>
                    <a:pt x="32" y="857"/>
                  </a:lnTo>
                  <a:lnTo>
                    <a:pt x="32" y="842"/>
                  </a:lnTo>
                  <a:lnTo>
                    <a:pt x="0" y="279"/>
                  </a:lnTo>
                  <a:lnTo>
                    <a:pt x="0" y="250"/>
                  </a:lnTo>
                  <a:lnTo>
                    <a:pt x="9" y="197"/>
                  </a:lnTo>
                  <a:lnTo>
                    <a:pt x="27" y="147"/>
                  </a:lnTo>
                  <a:lnTo>
                    <a:pt x="55" y="102"/>
                  </a:lnTo>
                  <a:lnTo>
                    <a:pt x="91" y="65"/>
                  </a:lnTo>
                  <a:lnTo>
                    <a:pt x="134" y="33"/>
                  </a:lnTo>
                  <a:lnTo>
                    <a:pt x="183" y="13"/>
                  </a:lnTo>
                  <a:lnTo>
                    <a:pt x="236" y="1"/>
                  </a:lnTo>
                  <a:lnTo>
                    <a:pt x="265" y="0"/>
                  </a:lnTo>
                  <a:lnTo>
                    <a:pt x="742" y="0"/>
                  </a:lnTo>
                  <a:lnTo>
                    <a:pt x="792" y="1"/>
                  </a:lnTo>
                  <a:lnTo>
                    <a:pt x="890" y="16"/>
                  </a:lnTo>
                  <a:lnTo>
                    <a:pt x="982" y="46"/>
                  </a:lnTo>
                  <a:lnTo>
                    <a:pt x="1070" y="88"/>
                  </a:lnTo>
                  <a:lnTo>
                    <a:pt x="1149" y="142"/>
                  </a:lnTo>
                  <a:lnTo>
                    <a:pt x="1220" y="209"/>
                  </a:lnTo>
                  <a:lnTo>
                    <a:pt x="1280" y="285"/>
                  </a:lnTo>
                  <a:lnTo>
                    <a:pt x="1329" y="371"/>
                  </a:lnTo>
                  <a:lnTo>
                    <a:pt x="1348" y="418"/>
                  </a:lnTo>
                  <a:lnTo>
                    <a:pt x="1711" y="1364"/>
                  </a:lnTo>
                  <a:lnTo>
                    <a:pt x="9268" y="691"/>
                  </a:lnTo>
                  <a:lnTo>
                    <a:pt x="9331" y="687"/>
                  </a:lnTo>
                  <a:lnTo>
                    <a:pt x="9457" y="693"/>
                  </a:lnTo>
                  <a:lnTo>
                    <a:pt x="9577" y="716"/>
                  </a:lnTo>
                  <a:lnTo>
                    <a:pt x="9694" y="753"/>
                  </a:lnTo>
                  <a:lnTo>
                    <a:pt x="9805" y="806"/>
                  </a:lnTo>
                  <a:lnTo>
                    <a:pt x="9907" y="874"/>
                  </a:lnTo>
                  <a:lnTo>
                    <a:pt x="10001" y="956"/>
                  </a:lnTo>
                  <a:lnTo>
                    <a:pt x="10083" y="1050"/>
                  </a:lnTo>
                  <a:lnTo>
                    <a:pt x="10118" y="1102"/>
                  </a:lnTo>
                  <a:lnTo>
                    <a:pt x="10578" y="1806"/>
                  </a:lnTo>
                  <a:lnTo>
                    <a:pt x="12027" y="2247"/>
                  </a:lnTo>
                  <a:lnTo>
                    <a:pt x="12056" y="2257"/>
                  </a:lnTo>
                  <a:lnTo>
                    <a:pt x="12109" y="2283"/>
                  </a:lnTo>
                  <a:lnTo>
                    <a:pt x="12157" y="2318"/>
                  </a:lnTo>
                  <a:lnTo>
                    <a:pt x="12199" y="2359"/>
                  </a:lnTo>
                  <a:lnTo>
                    <a:pt x="12217" y="2381"/>
                  </a:lnTo>
                  <a:lnTo>
                    <a:pt x="12233" y="2405"/>
                  </a:lnTo>
                  <a:lnTo>
                    <a:pt x="12261" y="2457"/>
                  </a:lnTo>
                  <a:lnTo>
                    <a:pt x="12279" y="2514"/>
                  </a:lnTo>
                  <a:lnTo>
                    <a:pt x="12289" y="2573"/>
                  </a:lnTo>
                  <a:lnTo>
                    <a:pt x="12289" y="26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"/>
            <p:cNvSpPr/>
            <p:nvPr/>
          </p:nvSpPr>
          <p:spPr>
            <a:xfrm rot="20486840">
              <a:off x="4965110" y="1215058"/>
              <a:ext cx="1752184" cy="398048"/>
            </a:xfrm>
            <a:custGeom>
              <a:avLst/>
              <a:gdLst>
                <a:gd name="T0" fmla="*/ 12256 w 12256"/>
                <a:gd name="T1" fmla="*/ 1764 h 2782"/>
                <a:gd name="T2" fmla="*/ 12226 w 12256"/>
                <a:gd name="T3" fmla="*/ 1882 h 2782"/>
                <a:gd name="T4" fmla="*/ 12160 w 12256"/>
                <a:gd name="T5" fmla="*/ 1981 h 2782"/>
                <a:gd name="T6" fmla="*/ 12065 w 12256"/>
                <a:gd name="T7" fmla="*/ 2056 h 2782"/>
                <a:gd name="T8" fmla="*/ 11978 w 12256"/>
                <a:gd name="T9" fmla="*/ 2091 h 2782"/>
                <a:gd name="T10" fmla="*/ 11270 w 12256"/>
                <a:gd name="T11" fmla="*/ 2272 h 2782"/>
                <a:gd name="T12" fmla="*/ 10139 w 12256"/>
                <a:gd name="T13" fmla="*/ 2507 h 2782"/>
                <a:gd name="T14" fmla="*/ 8997 w 12256"/>
                <a:gd name="T15" fmla="*/ 2671 h 2782"/>
                <a:gd name="T16" fmla="*/ 7846 w 12256"/>
                <a:gd name="T17" fmla="*/ 2762 h 2782"/>
                <a:gd name="T18" fmla="*/ 6979 w 12256"/>
                <a:gd name="T19" fmla="*/ 2782 h 2782"/>
                <a:gd name="T20" fmla="*/ 1357 w 12256"/>
                <a:gd name="T21" fmla="*/ 2781 h 2782"/>
                <a:gd name="T22" fmla="*/ 1099 w 12256"/>
                <a:gd name="T23" fmla="*/ 2743 h 2782"/>
                <a:gd name="T24" fmla="*/ 860 w 12256"/>
                <a:gd name="T25" fmla="*/ 2658 h 2782"/>
                <a:gd name="T26" fmla="*/ 644 w 12256"/>
                <a:gd name="T27" fmla="*/ 2533 h 2782"/>
                <a:gd name="T28" fmla="*/ 455 w 12256"/>
                <a:gd name="T29" fmla="*/ 2370 h 2782"/>
                <a:gd name="T30" fmla="*/ 300 w 12256"/>
                <a:gd name="T31" fmla="*/ 2176 h 2782"/>
                <a:gd name="T32" fmla="*/ 183 w 12256"/>
                <a:gd name="T33" fmla="*/ 1954 h 2782"/>
                <a:gd name="T34" fmla="*/ 108 w 12256"/>
                <a:gd name="T35" fmla="*/ 1709 h 2782"/>
                <a:gd name="T36" fmla="*/ 84 w 12256"/>
                <a:gd name="T37" fmla="*/ 1513 h 2782"/>
                <a:gd name="T38" fmla="*/ 6 w 12256"/>
                <a:gd name="T39" fmla="*/ 92 h 2782"/>
                <a:gd name="T40" fmla="*/ 66 w 12256"/>
                <a:gd name="T41" fmla="*/ 480 h 2782"/>
                <a:gd name="T42" fmla="*/ 199 w 12256"/>
                <a:gd name="T43" fmla="*/ 879 h 2782"/>
                <a:gd name="T44" fmla="*/ 334 w 12256"/>
                <a:gd name="T45" fmla="*/ 1125 h 2782"/>
                <a:gd name="T46" fmla="*/ 477 w 12256"/>
                <a:gd name="T47" fmla="*/ 1316 h 2782"/>
                <a:gd name="T48" fmla="*/ 653 w 12256"/>
                <a:gd name="T49" fmla="*/ 1498 h 2782"/>
                <a:gd name="T50" fmla="*/ 869 w 12256"/>
                <a:gd name="T51" fmla="*/ 1670 h 2782"/>
                <a:gd name="T52" fmla="*/ 1125 w 12256"/>
                <a:gd name="T53" fmla="*/ 1827 h 2782"/>
                <a:gd name="T54" fmla="*/ 1429 w 12256"/>
                <a:gd name="T55" fmla="*/ 1970 h 2782"/>
                <a:gd name="T56" fmla="*/ 1782 w 12256"/>
                <a:gd name="T57" fmla="*/ 2093 h 2782"/>
                <a:gd name="T58" fmla="*/ 2188 w 12256"/>
                <a:gd name="T59" fmla="*/ 2196 h 2782"/>
                <a:gd name="T60" fmla="*/ 2652 w 12256"/>
                <a:gd name="T61" fmla="*/ 2273 h 2782"/>
                <a:gd name="T62" fmla="*/ 3176 w 12256"/>
                <a:gd name="T63" fmla="*/ 2327 h 2782"/>
                <a:gd name="T64" fmla="*/ 3766 w 12256"/>
                <a:gd name="T65" fmla="*/ 2350 h 2782"/>
                <a:gd name="T66" fmla="*/ 4249 w 12256"/>
                <a:gd name="T67" fmla="*/ 2350 h 2782"/>
                <a:gd name="T68" fmla="*/ 5549 w 12256"/>
                <a:gd name="T69" fmla="*/ 2324 h 2782"/>
                <a:gd name="T70" fmla="*/ 6827 w 12256"/>
                <a:gd name="T71" fmla="*/ 2266 h 2782"/>
                <a:gd name="T72" fmla="*/ 8050 w 12256"/>
                <a:gd name="T73" fmla="*/ 2177 h 2782"/>
                <a:gd name="T74" fmla="*/ 9179 w 12256"/>
                <a:gd name="T75" fmla="*/ 2057 h 2782"/>
                <a:gd name="T76" fmla="*/ 10183 w 12256"/>
                <a:gd name="T77" fmla="*/ 1910 h 2782"/>
                <a:gd name="T78" fmla="*/ 11022 w 12256"/>
                <a:gd name="T79" fmla="*/ 1738 h 2782"/>
                <a:gd name="T80" fmla="*/ 11666 w 12256"/>
                <a:gd name="T81" fmla="*/ 1540 h 2782"/>
                <a:gd name="T82" fmla="*/ 11950 w 12256"/>
                <a:gd name="T83" fmla="*/ 1405 h 2782"/>
                <a:gd name="T84" fmla="*/ 12023 w 12256"/>
                <a:gd name="T85" fmla="*/ 1386 h 2782"/>
                <a:gd name="T86" fmla="*/ 12124 w 12256"/>
                <a:gd name="T87" fmla="*/ 1447 h 2782"/>
                <a:gd name="T88" fmla="*/ 12184 w 12256"/>
                <a:gd name="T89" fmla="*/ 1510 h 2782"/>
                <a:gd name="T90" fmla="*/ 12228 w 12256"/>
                <a:gd name="T91" fmla="*/ 1586 h 2782"/>
                <a:gd name="T92" fmla="*/ 12256 w 12256"/>
                <a:gd name="T93" fmla="*/ 170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56" h="2782">
                  <a:moveTo>
                    <a:pt x="12256" y="1732"/>
                  </a:moveTo>
                  <a:lnTo>
                    <a:pt x="12256" y="1764"/>
                  </a:lnTo>
                  <a:lnTo>
                    <a:pt x="12246" y="1824"/>
                  </a:lnTo>
                  <a:lnTo>
                    <a:pt x="12226" y="1882"/>
                  </a:lnTo>
                  <a:lnTo>
                    <a:pt x="12197" y="1935"/>
                  </a:lnTo>
                  <a:lnTo>
                    <a:pt x="12160" y="1981"/>
                  </a:lnTo>
                  <a:lnTo>
                    <a:pt x="12117" y="2023"/>
                  </a:lnTo>
                  <a:lnTo>
                    <a:pt x="12065" y="2056"/>
                  </a:lnTo>
                  <a:lnTo>
                    <a:pt x="12009" y="2082"/>
                  </a:lnTo>
                  <a:lnTo>
                    <a:pt x="11978" y="2091"/>
                  </a:lnTo>
                  <a:lnTo>
                    <a:pt x="11551" y="2201"/>
                  </a:lnTo>
                  <a:lnTo>
                    <a:pt x="11270" y="2272"/>
                  </a:lnTo>
                  <a:lnTo>
                    <a:pt x="10707" y="2399"/>
                  </a:lnTo>
                  <a:lnTo>
                    <a:pt x="10139" y="2507"/>
                  </a:lnTo>
                  <a:lnTo>
                    <a:pt x="9569" y="2598"/>
                  </a:lnTo>
                  <a:lnTo>
                    <a:pt x="8997" y="2671"/>
                  </a:lnTo>
                  <a:lnTo>
                    <a:pt x="8423" y="2726"/>
                  </a:lnTo>
                  <a:lnTo>
                    <a:pt x="7846" y="2762"/>
                  </a:lnTo>
                  <a:lnTo>
                    <a:pt x="7269" y="2781"/>
                  </a:lnTo>
                  <a:lnTo>
                    <a:pt x="6979" y="2782"/>
                  </a:lnTo>
                  <a:lnTo>
                    <a:pt x="1423" y="2782"/>
                  </a:lnTo>
                  <a:lnTo>
                    <a:pt x="1357" y="2781"/>
                  </a:lnTo>
                  <a:lnTo>
                    <a:pt x="1226" y="2768"/>
                  </a:lnTo>
                  <a:lnTo>
                    <a:pt x="1099" y="2743"/>
                  </a:lnTo>
                  <a:lnTo>
                    <a:pt x="978" y="2706"/>
                  </a:lnTo>
                  <a:lnTo>
                    <a:pt x="860" y="2658"/>
                  </a:lnTo>
                  <a:lnTo>
                    <a:pt x="749" y="2600"/>
                  </a:lnTo>
                  <a:lnTo>
                    <a:pt x="644" y="2533"/>
                  </a:lnTo>
                  <a:lnTo>
                    <a:pt x="546" y="2456"/>
                  </a:lnTo>
                  <a:lnTo>
                    <a:pt x="455" y="2370"/>
                  </a:lnTo>
                  <a:lnTo>
                    <a:pt x="373" y="2276"/>
                  </a:lnTo>
                  <a:lnTo>
                    <a:pt x="300" y="2176"/>
                  </a:lnTo>
                  <a:lnTo>
                    <a:pt x="236" y="2067"/>
                  </a:lnTo>
                  <a:lnTo>
                    <a:pt x="183" y="1954"/>
                  </a:lnTo>
                  <a:lnTo>
                    <a:pt x="140" y="1834"/>
                  </a:lnTo>
                  <a:lnTo>
                    <a:pt x="108" y="1709"/>
                  </a:lnTo>
                  <a:lnTo>
                    <a:pt x="88" y="1579"/>
                  </a:lnTo>
                  <a:lnTo>
                    <a:pt x="84" y="1513"/>
                  </a:lnTo>
                  <a:lnTo>
                    <a:pt x="0" y="0"/>
                  </a:lnTo>
                  <a:lnTo>
                    <a:pt x="6" y="92"/>
                  </a:lnTo>
                  <a:lnTo>
                    <a:pt x="29" y="284"/>
                  </a:lnTo>
                  <a:lnTo>
                    <a:pt x="66" y="480"/>
                  </a:lnTo>
                  <a:lnTo>
                    <a:pt x="121" y="680"/>
                  </a:lnTo>
                  <a:lnTo>
                    <a:pt x="199" y="879"/>
                  </a:lnTo>
                  <a:lnTo>
                    <a:pt x="275" y="1027"/>
                  </a:lnTo>
                  <a:lnTo>
                    <a:pt x="334" y="1125"/>
                  </a:lnTo>
                  <a:lnTo>
                    <a:pt x="402" y="1220"/>
                  </a:lnTo>
                  <a:lnTo>
                    <a:pt x="477" y="1316"/>
                  </a:lnTo>
                  <a:lnTo>
                    <a:pt x="560" y="1408"/>
                  </a:lnTo>
                  <a:lnTo>
                    <a:pt x="653" y="1498"/>
                  </a:lnTo>
                  <a:lnTo>
                    <a:pt x="756" y="1585"/>
                  </a:lnTo>
                  <a:lnTo>
                    <a:pt x="869" y="1670"/>
                  </a:lnTo>
                  <a:lnTo>
                    <a:pt x="991" y="1751"/>
                  </a:lnTo>
                  <a:lnTo>
                    <a:pt x="1125" y="1827"/>
                  </a:lnTo>
                  <a:lnTo>
                    <a:pt x="1270" y="1900"/>
                  </a:lnTo>
                  <a:lnTo>
                    <a:pt x="1429" y="1970"/>
                  </a:lnTo>
                  <a:lnTo>
                    <a:pt x="1599" y="2033"/>
                  </a:lnTo>
                  <a:lnTo>
                    <a:pt x="1782" y="2093"/>
                  </a:lnTo>
                  <a:lnTo>
                    <a:pt x="1978" y="2147"/>
                  </a:lnTo>
                  <a:lnTo>
                    <a:pt x="2188" y="2196"/>
                  </a:lnTo>
                  <a:lnTo>
                    <a:pt x="2413" y="2237"/>
                  </a:lnTo>
                  <a:lnTo>
                    <a:pt x="2652" y="2273"/>
                  </a:lnTo>
                  <a:lnTo>
                    <a:pt x="2906" y="2304"/>
                  </a:lnTo>
                  <a:lnTo>
                    <a:pt x="3176" y="2327"/>
                  </a:lnTo>
                  <a:lnTo>
                    <a:pt x="3462" y="2341"/>
                  </a:lnTo>
                  <a:lnTo>
                    <a:pt x="3766" y="2350"/>
                  </a:lnTo>
                  <a:lnTo>
                    <a:pt x="3925" y="2350"/>
                  </a:lnTo>
                  <a:lnTo>
                    <a:pt x="4249" y="2350"/>
                  </a:lnTo>
                  <a:lnTo>
                    <a:pt x="4900" y="2341"/>
                  </a:lnTo>
                  <a:lnTo>
                    <a:pt x="5549" y="2324"/>
                  </a:lnTo>
                  <a:lnTo>
                    <a:pt x="6193" y="2299"/>
                  </a:lnTo>
                  <a:lnTo>
                    <a:pt x="6827" y="2266"/>
                  </a:lnTo>
                  <a:lnTo>
                    <a:pt x="7448" y="2225"/>
                  </a:lnTo>
                  <a:lnTo>
                    <a:pt x="8050" y="2177"/>
                  </a:lnTo>
                  <a:lnTo>
                    <a:pt x="8629" y="2121"/>
                  </a:lnTo>
                  <a:lnTo>
                    <a:pt x="9179" y="2057"/>
                  </a:lnTo>
                  <a:lnTo>
                    <a:pt x="9699" y="1987"/>
                  </a:lnTo>
                  <a:lnTo>
                    <a:pt x="10183" y="1910"/>
                  </a:lnTo>
                  <a:lnTo>
                    <a:pt x="10625" y="1827"/>
                  </a:lnTo>
                  <a:lnTo>
                    <a:pt x="11022" y="1738"/>
                  </a:lnTo>
                  <a:lnTo>
                    <a:pt x="11371" y="1643"/>
                  </a:lnTo>
                  <a:lnTo>
                    <a:pt x="11666" y="1540"/>
                  </a:lnTo>
                  <a:lnTo>
                    <a:pt x="11846" y="1460"/>
                  </a:lnTo>
                  <a:lnTo>
                    <a:pt x="11950" y="1405"/>
                  </a:lnTo>
                  <a:lnTo>
                    <a:pt x="11994" y="1376"/>
                  </a:lnTo>
                  <a:lnTo>
                    <a:pt x="12023" y="1386"/>
                  </a:lnTo>
                  <a:lnTo>
                    <a:pt x="12076" y="1412"/>
                  </a:lnTo>
                  <a:lnTo>
                    <a:pt x="12124" y="1447"/>
                  </a:lnTo>
                  <a:lnTo>
                    <a:pt x="12166" y="1488"/>
                  </a:lnTo>
                  <a:lnTo>
                    <a:pt x="12184" y="1510"/>
                  </a:lnTo>
                  <a:lnTo>
                    <a:pt x="12200" y="1534"/>
                  </a:lnTo>
                  <a:lnTo>
                    <a:pt x="12228" y="1586"/>
                  </a:lnTo>
                  <a:lnTo>
                    <a:pt x="12246" y="1643"/>
                  </a:lnTo>
                  <a:lnTo>
                    <a:pt x="12256" y="1702"/>
                  </a:lnTo>
                  <a:lnTo>
                    <a:pt x="12256" y="17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"/>
            <p:cNvSpPr/>
            <p:nvPr/>
          </p:nvSpPr>
          <p:spPr>
            <a:xfrm rot="20486840">
              <a:off x="6191972" y="1094066"/>
              <a:ext cx="222186" cy="120530"/>
            </a:xfrm>
            <a:custGeom>
              <a:avLst/>
              <a:gdLst>
                <a:gd name="T0" fmla="*/ 1555 w 1555"/>
                <a:gd name="T1" fmla="*/ 661 h 844"/>
                <a:gd name="T2" fmla="*/ 834 w 1555"/>
                <a:gd name="T3" fmla="*/ 825 h 844"/>
                <a:gd name="T4" fmla="*/ 769 w 1555"/>
                <a:gd name="T5" fmla="*/ 838 h 844"/>
                <a:gd name="T6" fmla="*/ 641 w 1555"/>
                <a:gd name="T7" fmla="*/ 844 h 844"/>
                <a:gd name="T8" fmla="*/ 516 w 1555"/>
                <a:gd name="T9" fmla="*/ 828 h 844"/>
                <a:gd name="T10" fmla="*/ 398 w 1555"/>
                <a:gd name="T11" fmla="*/ 791 h 844"/>
                <a:gd name="T12" fmla="*/ 287 w 1555"/>
                <a:gd name="T13" fmla="*/ 733 h 844"/>
                <a:gd name="T14" fmla="*/ 187 w 1555"/>
                <a:gd name="T15" fmla="*/ 658 h 844"/>
                <a:gd name="T16" fmla="*/ 101 w 1555"/>
                <a:gd name="T17" fmla="*/ 565 h 844"/>
                <a:gd name="T18" fmla="*/ 32 w 1555"/>
                <a:gd name="T19" fmla="*/ 457 h 844"/>
                <a:gd name="T20" fmla="*/ 4 w 1555"/>
                <a:gd name="T21" fmla="*/ 398 h 844"/>
                <a:gd name="T22" fmla="*/ 4 w 1555"/>
                <a:gd name="T23" fmla="*/ 398 h 844"/>
                <a:gd name="T24" fmla="*/ 0 w 1555"/>
                <a:gd name="T25" fmla="*/ 382 h 844"/>
                <a:gd name="T26" fmla="*/ 1 w 1555"/>
                <a:gd name="T27" fmla="*/ 351 h 844"/>
                <a:gd name="T28" fmla="*/ 14 w 1555"/>
                <a:gd name="T29" fmla="*/ 326 h 844"/>
                <a:gd name="T30" fmla="*/ 37 w 1555"/>
                <a:gd name="T31" fmla="*/ 305 h 844"/>
                <a:gd name="T32" fmla="*/ 52 w 1555"/>
                <a:gd name="T33" fmla="*/ 300 h 844"/>
                <a:gd name="T34" fmla="*/ 1123 w 1555"/>
                <a:gd name="T35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5" h="844">
                  <a:moveTo>
                    <a:pt x="1555" y="661"/>
                  </a:moveTo>
                  <a:lnTo>
                    <a:pt x="834" y="825"/>
                  </a:lnTo>
                  <a:lnTo>
                    <a:pt x="769" y="838"/>
                  </a:lnTo>
                  <a:lnTo>
                    <a:pt x="641" y="844"/>
                  </a:lnTo>
                  <a:lnTo>
                    <a:pt x="516" y="828"/>
                  </a:lnTo>
                  <a:lnTo>
                    <a:pt x="398" y="791"/>
                  </a:lnTo>
                  <a:lnTo>
                    <a:pt x="287" y="733"/>
                  </a:lnTo>
                  <a:lnTo>
                    <a:pt x="187" y="658"/>
                  </a:lnTo>
                  <a:lnTo>
                    <a:pt x="101" y="565"/>
                  </a:lnTo>
                  <a:lnTo>
                    <a:pt x="32" y="457"/>
                  </a:lnTo>
                  <a:lnTo>
                    <a:pt x="4" y="398"/>
                  </a:lnTo>
                  <a:lnTo>
                    <a:pt x="4" y="398"/>
                  </a:lnTo>
                  <a:lnTo>
                    <a:pt x="0" y="382"/>
                  </a:lnTo>
                  <a:lnTo>
                    <a:pt x="1" y="351"/>
                  </a:lnTo>
                  <a:lnTo>
                    <a:pt x="14" y="326"/>
                  </a:lnTo>
                  <a:lnTo>
                    <a:pt x="37" y="305"/>
                  </a:lnTo>
                  <a:lnTo>
                    <a:pt x="52" y="300"/>
                  </a:lnTo>
                  <a:lnTo>
                    <a:pt x="1123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9"/>
            <p:cNvSpPr/>
            <p:nvPr/>
          </p:nvSpPr>
          <p:spPr>
            <a:xfrm rot="20486840">
              <a:off x="5423380" y="1590404"/>
              <a:ext cx="703876" cy="344003"/>
            </a:xfrm>
            <a:custGeom>
              <a:avLst/>
              <a:gdLst>
                <a:gd name="T0" fmla="*/ 1472 w 4923"/>
                <a:gd name="T1" fmla="*/ 0 h 2408"/>
                <a:gd name="T2" fmla="*/ 4923 w 4923"/>
                <a:gd name="T3" fmla="*/ 0 h 2408"/>
                <a:gd name="T4" fmla="*/ 1401 w 4923"/>
                <a:gd name="T5" fmla="*/ 2375 h 2408"/>
                <a:gd name="T6" fmla="*/ 1375 w 4923"/>
                <a:gd name="T7" fmla="*/ 2390 h 2408"/>
                <a:gd name="T8" fmla="*/ 1321 w 4923"/>
                <a:gd name="T9" fmla="*/ 2407 h 2408"/>
                <a:gd name="T10" fmla="*/ 1292 w 4923"/>
                <a:gd name="T11" fmla="*/ 2408 h 2408"/>
                <a:gd name="T12" fmla="*/ 193 w 4923"/>
                <a:gd name="T13" fmla="*/ 2408 h 2408"/>
                <a:gd name="T14" fmla="*/ 165 w 4923"/>
                <a:gd name="T15" fmla="*/ 2407 h 2408"/>
                <a:gd name="T16" fmla="*/ 114 w 4923"/>
                <a:gd name="T17" fmla="*/ 2393 h 2408"/>
                <a:gd name="T18" fmla="*/ 69 w 4923"/>
                <a:gd name="T19" fmla="*/ 2364 h 2408"/>
                <a:gd name="T20" fmla="*/ 34 w 4923"/>
                <a:gd name="T21" fmla="*/ 2326 h 2408"/>
                <a:gd name="T22" fmla="*/ 11 w 4923"/>
                <a:gd name="T23" fmla="*/ 2282 h 2408"/>
                <a:gd name="T24" fmla="*/ 0 w 4923"/>
                <a:gd name="T25" fmla="*/ 2233 h 2408"/>
                <a:gd name="T26" fmla="*/ 1 w 4923"/>
                <a:gd name="T27" fmla="*/ 2181 h 2408"/>
                <a:gd name="T28" fmla="*/ 19 w 4923"/>
                <a:gd name="T29" fmla="*/ 2130 h 2408"/>
                <a:gd name="T30" fmla="*/ 33 w 4923"/>
                <a:gd name="T31" fmla="*/ 2106 h 2408"/>
                <a:gd name="T32" fmla="*/ 1472 w 4923"/>
                <a:gd name="T33" fmla="*/ 0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23" h="2408">
                  <a:moveTo>
                    <a:pt x="1472" y="0"/>
                  </a:moveTo>
                  <a:lnTo>
                    <a:pt x="4923" y="0"/>
                  </a:lnTo>
                  <a:lnTo>
                    <a:pt x="1401" y="2375"/>
                  </a:lnTo>
                  <a:lnTo>
                    <a:pt x="1375" y="2390"/>
                  </a:lnTo>
                  <a:lnTo>
                    <a:pt x="1321" y="2407"/>
                  </a:lnTo>
                  <a:lnTo>
                    <a:pt x="1292" y="2408"/>
                  </a:lnTo>
                  <a:lnTo>
                    <a:pt x="193" y="2408"/>
                  </a:lnTo>
                  <a:lnTo>
                    <a:pt x="165" y="2407"/>
                  </a:lnTo>
                  <a:lnTo>
                    <a:pt x="114" y="2393"/>
                  </a:lnTo>
                  <a:lnTo>
                    <a:pt x="69" y="2364"/>
                  </a:lnTo>
                  <a:lnTo>
                    <a:pt x="34" y="2326"/>
                  </a:lnTo>
                  <a:lnTo>
                    <a:pt x="11" y="2282"/>
                  </a:lnTo>
                  <a:lnTo>
                    <a:pt x="0" y="2233"/>
                  </a:lnTo>
                  <a:lnTo>
                    <a:pt x="1" y="2181"/>
                  </a:lnTo>
                  <a:lnTo>
                    <a:pt x="19" y="2130"/>
                  </a:lnTo>
                  <a:lnTo>
                    <a:pt x="33" y="2106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E54C4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0"/>
            <p:cNvSpPr/>
            <p:nvPr/>
          </p:nvSpPr>
          <p:spPr>
            <a:xfrm rot="20486840">
              <a:off x="5421102" y="1477328"/>
              <a:ext cx="102515" cy="102086"/>
            </a:xfrm>
            <a:custGeom>
              <a:avLst/>
              <a:gdLst>
                <a:gd name="T0" fmla="*/ 359 w 716"/>
                <a:gd name="T1" fmla="*/ 0 h 716"/>
                <a:gd name="T2" fmla="*/ 395 w 716"/>
                <a:gd name="T3" fmla="*/ 1 h 716"/>
                <a:gd name="T4" fmla="*/ 465 w 716"/>
                <a:gd name="T5" fmla="*/ 16 h 716"/>
                <a:gd name="T6" fmla="*/ 529 w 716"/>
                <a:gd name="T7" fmla="*/ 43 h 716"/>
                <a:gd name="T8" fmla="*/ 586 w 716"/>
                <a:gd name="T9" fmla="*/ 82 h 716"/>
                <a:gd name="T10" fmla="*/ 635 w 716"/>
                <a:gd name="T11" fmla="*/ 129 h 716"/>
                <a:gd name="T12" fmla="*/ 673 w 716"/>
                <a:gd name="T13" fmla="*/ 187 h 716"/>
                <a:gd name="T14" fmla="*/ 700 w 716"/>
                <a:gd name="T15" fmla="*/ 252 h 716"/>
                <a:gd name="T16" fmla="*/ 715 w 716"/>
                <a:gd name="T17" fmla="*/ 321 h 716"/>
                <a:gd name="T18" fmla="*/ 716 w 716"/>
                <a:gd name="T19" fmla="*/ 358 h 716"/>
                <a:gd name="T20" fmla="*/ 715 w 716"/>
                <a:gd name="T21" fmla="*/ 394 h 716"/>
                <a:gd name="T22" fmla="*/ 700 w 716"/>
                <a:gd name="T23" fmla="*/ 465 h 716"/>
                <a:gd name="T24" fmla="*/ 673 w 716"/>
                <a:gd name="T25" fmla="*/ 528 h 716"/>
                <a:gd name="T26" fmla="*/ 635 w 716"/>
                <a:gd name="T27" fmla="*/ 586 h 716"/>
                <a:gd name="T28" fmla="*/ 586 w 716"/>
                <a:gd name="T29" fmla="*/ 635 h 716"/>
                <a:gd name="T30" fmla="*/ 529 w 716"/>
                <a:gd name="T31" fmla="*/ 674 h 716"/>
                <a:gd name="T32" fmla="*/ 465 w 716"/>
                <a:gd name="T33" fmla="*/ 700 h 716"/>
                <a:gd name="T34" fmla="*/ 395 w 716"/>
                <a:gd name="T35" fmla="*/ 714 h 716"/>
                <a:gd name="T36" fmla="*/ 359 w 716"/>
                <a:gd name="T37" fmla="*/ 716 h 716"/>
                <a:gd name="T38" fmla="*/ 321 w 716"/>
                <a:gd name="T39" fmla="*/ 714 h 716"/>
                <a:gd name="T40" fmla="*/ 251 w 716"/>
                <a:gd name="T41" fmla="*/ 700 h 716"/>
                <a:gd name="T42" fmla="*/ 187 w 716"/>
                <a:gd name="T43" fmla="*/ 674 h 716"/>
                <a:gd name="T44" fmla="*/ 130 w 716"/>
                <a:gd name="T45" fmla="*/ 635 h 716"/>
                <a:gd name="T46" fmla="*/ 82 w 716"/>
                <a:gd name="T47" fmla="*/ 586 h 716"/>
                <a:gd name="T48" fmla="*/ 43 w 716"/>
                <a:gd name="T49" fmla="*/ 528 h 716"/>
                <a:gd name="T50" fmla="*/ 16 w 716"/>
                <a:gd name="T51" fmla="*/ 465 h 716"/>
                <a:gd name="T52" fmla="*/ 2 w 716"/>
                <a:gd name="T53" fmla="*/ 394 h 716"/>
                <a:gd name="T54" fmla="*/ 0 w 716"/>
                <a:gd name="T55" fmla="*/ 358 h 716"/>
                <a:gd name="T56" fmla="*/ 2 w 716"/>
                <a:gd name="T57" fmla="*/ 321 h 716"/>
                <a:gd name="T58" fmla="*/ 16 w 716"/>
                <a:gd name="T59" fmla="*/ 252 h 716"/>
                <a:gd name="T60" fmla="*/ 43 w 716"/>
                <a:gd name="T61" fmla="*/ 187 h 716"/>
                <a:gd name="T62" fmla="*/ 82 w 716"/>
                <a:gd name="T63" fmla="*/ 129 h 716"/>
                <a:gd name="T64" fmla="*/ 130 w 716"/>
                <a:gd name="T65" fmla="*/ 82 h 716"/>
                <a:gd name="T66" fmla="*/ 187 w 716"/>
                <a:gd name="T67" fmla="*/ 43 h 716"/>
                <a:gd name="T68" fmla="*/ 251 w 716"/>
                <a:gd name="T69" fmla="*/ 16 h 716"/>
                <a:gd name="T70" fmla="*/ 321 w 716"/>
                <a:gd name="T71" fmla="*/ 1 h 716"/>
                <a:gd name="T72" fmla="*/ 359 w 716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6" h="716">
                  <a:moveTo>
                    <a:pt x="359" y="0"/>
                  </a:moveTo>
                  <a:lnTo>
                    <a:pt x="395" y="1"/>
                  </a:lnTo>
                  <a:lnTo>
                    <a:pt x="465" y="16"/>
                  </a:lnTo>
                  <a:lnTo>
                    <a:pt x="529" y="43"/>
                  </a:lnTo>
                  <a:lnTo>
                    <a:pt x="586" y="82"/>
                  </a:lnTo>
                  <a:lnTo>
                    <a:pt x="635" y="129"/>
                  </a:lnTo>
                  <a:lnTo>
                    <a:pt x="673" y="187"/>
                  </a:lnTo>
                  <a:lnTo>
                    <a:pt x="700" y="252"/>
                  </a:lnTo>
                  <a:lnTo>
                    <a:pt x="715" y="321"/>
                  </a:lnTo>
                  <a:lnTo>
                    <a:pt x="716" y="358"/>
                  </a:lnTo>
                  <a:lnTo>
                    <a:pt x="715" y="394"/>
                  </a:lnTo>
                  <a:lnTo>
                    <a:pt x="700" y="465"/>
                  </a:lnTo>
                  <a:lnTo>
                    <a:pt x="673" y="528"/>
                  </a:lnTo>
                  <a:lnTo>
                    <a:pt x="635" y="586"/>
                  </a:lnTo>
                  <a:lnTo>
                    <a:pt x="586" y="635"/>
                  </a:lnTo>
                  <a:lnTo>
                    <a:pt x="529" y="674"/>
                  </a:lnTo>
                  <a:lnTo>
                    <a:pt x="465" y="700"/>
                  </a:lnTo>
                  <a:lnTo>
                    <a:pt x="395" y="714"/>
                  </a:lnTo>
                  <a:lnTo>
                    <a:pt x="359" y="716"/>
                  </a:lnTo>
                  <a:lnTo>
                    <a:pt x="321" y="714"/>
                  </a:lnTo>
                  <a:lnTo>
                    <a:pt x="251" y="700"/>
                  </a:lnTo>
                  <a:lnTo>
                    <a:pt x="187" y="674"/>
                  </a:lnTo>
                  <a:lnTo>
                    <a:pt x="130" y="635"/>
                  </a:lnTo>
                  <a:lnTo>
                    <a:pt x="82" y="586"/>
                  </a:lnTo>
                  <a:lnTo>
                    <a:pt x="43" y="528"/>
                  </a:lnTo>
                  <a:lnTo>
                    <a:pt x="16" y="465"/>
                  </a:lnTo>
                  <a:lnTo>
                    <a:pt x="2" y="394"/>
                  </a:lnTo>
                  <a:lnTo>
                    <a:pt x="0" y="358"/>
                  </a:lnTo>
                  <a:lnTo>
                    <a:pt x="2" y="321"/>
                  </a:lnTo>
                  <a:lnTo>
                    <a:pt x="16" y="252"/>
                  </a:lnTo>
                  <a:lnTo>
                    <a:pt x="43" y="187"/>
                  </a:lnTo>
                  <a:lnTo>
                    <a:pt x="82" y="129"/>
                  </a:lnTo>
                  <a:lnTo>
                    <a:pt x="130" y="82"/>
                  </a:lnTo>
                  <a:lnTo>
                    <a:pt x="187" y="43"/>
                  </a:lnTo>
                  <a:lnTo>
                    <a:pt x="251" y="16"/>
                  </a:lnTo>
                  <a:lnTo>
                    <a:pt x="321" y="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1"/>
            <p:cNvSpPr/>
            <p:nvPr/>
          </p:nvSpPr>
          <p:spPr>
            <a:xfrm rot="20486840">
              <a:off x="5629839" y="1399652"/>
              <a:ext cx="102086" cy="102086"/>
            </a:xfrm>
            <a:custGeom>
              <a:avLst/>
              <a:gdLst>
                <a:gd name="T0" fmla="*/ 357 w 715"/>
                <a:gd name="T1" fmla="*/ 0 h 716"/>
                <a:gd name="T2" fmla="*/ 394 w 715"/>
                <a:gd name="T3" fmla="*/ 2 h 716"/>
                <a:gd name="T4" fmla="*/ 463 w 715"/>
                <a:gd name="T5" fmla="*/ 16 h 716"/>
                <a:gd name="T6" fmla="*/ 528 w 715"/>
                <a:gd name="T7" fmla="*/ 44 h 716"/>
                <a:gd name="T8" fmla="*/ 586 w 715"/>
                <a:gd name="T9" fmla="*/ 82 h 716"/>
                <a:gd name="T10" fmla="*/ 633 w 715"/>
                <a:gd name="T11" fmla="*/ 131 h 716"/>
                <a:gd name="T12" fmla="*/ 672 w 715"/>
                <a:gd name="T13" fmla="*/ 188 h 716"/>
                <a:gd name="T14" fmla="*/ 700 w 715"/>
                <a:gd name="T15" fmla="*/ 252 h 716"/>
                <a:gd name="T16" fmla="*/ 714 w 715"/>
                <a:gd name="T17" fmla="*/ 322 h 716"/>
                <a:gd name="T18" fmla="*/ 715 w 715"/>
                <a:gd name="T19" fmla="*/ 359 h 716"/>
                <a:gd name="T20" fmla="*/ 714 w 715"/>
                <a:gd name="T21" fmla="*/ 395 h 716"/>
                <a:gd name="T22" fmla="*/ 700 w 715"/>
                <a:gd name="T23" fmla="*/ 466 h 716"/>
                <a:gd name="T24" fmla="*/ 672 w 715"/>
                <a:gd name="T25" fmla="*/ 530 h 716"/>
                <a:gd name="T26" fmla="*/ 633 w 715"/>
                <a:gd name="T27" fmla="*/ 587 h 716"/>
                <a:gd name="T28" fmla="*/ 586 w 715"/>
                <a:gd name="T29" fmla="*/ 636 h 716"/>
                <a:gd name="T30" fmla="*/ 528 w 715"/>
                <a:gd name="T31" fmla="*/ 675 h 716"/>
                <a:gd name="T32" fmla="*/ 463 w 715"/>
                <a:gd name="T33" fmla="*/ 702 h 716"/>
                <a:gd name="T34" fmla="*/ 394 w 715"/>
                <a:gd name="T35" fmla="*/ 715 h 716"/>
                <a:gd name="T36" fmla="*/ 357 w 715"/>
                <a:gd name="T37" fmla="*/ 716 h 716"/>
                <a:gd name="T38" fmla="*/ 321 w 715"/>
                <a:gd name="T39" fmla="*/ 715 h 716"/>
                <a:gd name="T40" fmla="*/ 250 w 715"/>
                <a:gd name="T41" fmla="*/ 702 h 716"/>
                <a:gd name="T42" fmla="*/ 187 w 715"/>
                <a:gd name="T43" fmla="*/ 675 h 716"/>
                <a:gd name="T44" fmla="*/ 129 w 715"/>
                <a:gd name="T45" fmla="*/ 636 h 716"/>
                <a:gd name="T46" fmla="*/ 80 w 715"/>
                <a:gd name="T47" fmla="*/ 587 h 716"/>
                <a:gd name="T48" fmla="*/ 43 w 715"/>
                <a:gd name="T49" fmla="*/ 530 h 716"/>
                <a:gd name="T50" fmla="*/ 16 w 715"/>
                <a:gd name="T51" fmla="*/ 466 h 716"/>
                <a:gd name="T52" fmla="*/ 1 w 715"/>
                <a:gd name="T53" fmla="*/ 395 h 716"/>
                <a:gd name="T54" fmla="*/ 0 w 715"/>
                <a:gd name="T55" fmla="*/ 359 h 716"/>
                <a:gd name="T56" fmla="*/ 1 w 715"/>
                <a:gd name="T57" fmla="*/ 322 h 716"/>
                <a:gd name="T58" fmla="*/ 16 w 715"/>
                <a:gd name="T59" fmla="*/ 252 h 716"/>
                <a:gd name="T60" fmla="*/ 43 w 715"/>
                <a:gd name="T61" fmla="*/ 188 h 716"/>
                <a:gd name="T62" fmla="*/ 80 w 715"/>
                <a:gd name="T63" fmla="*/ 131 h 716"/>
                <a:gd name="T64" fmla="*/ 129 w 715"/>
                <a:gd name="T65" fmla="*/ 82 h 716"/>
                <a:gd name="T66" fmla="*/ 187 w 715"/>
                <a:gd name="T67" fmla="*/ 44 h 716"/>
                <a:gd name="T68" fmla="*/ 250 w 715"/>
                <a:gd name="T69" fmla="*/ 16 h 716"/>
                <a:gd name="T70" fmla="*/ 321 w 715"/>
                <a:gd name="T71" fmla="*/ 2 h 716"/>
                <a:gd name="T72" fmla="*/ 357 w 715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5" h="716">
                  <a:moveTo>
                    <a:pt x="357" y="0"/>
                  </a:moveTo>
                  <a:lnTo>
                    <a:pt x="394" y="2"/>
                  </a:lnTo>
                  <a:lnTo>
                    <a:pt x="463" y="16"/>
                  </a:lnTo>
                  <a:lnTo>
                    <a:pt x="528" y="44"/>
                  </a:lnTo>
                  <a:lnTo>
                    <a:pt x="586" y="82"/>
                  </a:lnTo>
                  <a:lnTo>
                    <a:pt x="633" y="131"/>
                  </a:lnTo>
                  <a:lnTo>
                    <a:pt x="672" y="188"/>
                  </a:lnTo>
                  <a:lnTo>
                    <a:pt x="700" y="252"/>
                  </a:lnTo>
                  <a:lnTo>
                    <a:pt x="714" y="322"/>
                  </a:lnTo>
                  <a:lnTo>
                    <a:pt x="715" y="359"/>
                  </a:lnTo>
                  <a:lnTo>
                    <a:pt x="714" y="395"/>
                  </a:lnTo>
                  <a:lnTo>
                    <a:pt x="700" y="466"/>
                  </a:lnTo>
                  <a:lnTo>
                    <a:pt x="672" y="530"/>
                  </a:lnTo>
                  <a:lnTo>
                    <a:pt x="633" y="587"/>
                  </a:lnTo>
                  <a:lnTo>
                    <a:pt x="586" y="636"/>
                  </a:lnTo>
                  <a:lnTo>
                    <a:pt x="528" y="675"/>
                  </a:lnTo>
                  <a:lnTo>
                    <a:pt x="463" y="702"/>
                  </a:lnTo>
                  <a:lnTo>
                    <a:pt x="394" y="715"/>
                  </a:lnTo>
                  <a:lnTo>
                    <a:pt x="357" y="716"/>
                  </a:lnTo>
                  <a:lnTo>
                    <a:pt x="321" y="715"/>
                  </a:lnTo>
                  <a:lnTo>
                    <a:pt x="250" y="702"/>
                  </a:lnTo>
                  <a:lnTo>
                    <a:pt x="187" y="675"/>
                  </a:lnTo>
                  <a:lnTo>
                    <a:pt x="129" y="636"/>
                  </a:lnTo>
                  <a:lnTo>
                    <a:pt x="80" y="587"/>
                  </a:lnTo>
                  <a:lnTo>
                    <a:pt x="43" y="530"/>
                  </a:lnTo>
                  <a:lnTo>
                    <a:pt x="16" y="466"/>
                  </a:lnTo>
                  <a:lnTo>
                    <a:pt x="1" y="395"/>
                  </a:lnTo>
                  <a:lnTo>
                    <a:pt x="0" y="359"/>
                  </a:lnTo>
                  <a:lnTo>
                    <a:pt x="1" y="322"/>
                  </a:lnTo>
                  <a:lnTo>
                    <a:pt x="16" y="252"/>
                  </a:lnTo>
                  <a:lnTo>
                    <a:pt x="43" y="188"/>
                  </a:lnTo>
                  <a:lnTo>
                    <a:pt x="80" y="131"/>
                  </a:lnTo>
                  <a:lnTo>
                    <a:pt x="129" y="82"/>
                  </a:lnTo>
                  <a:lnTo>
                    <a:pt x="187" y="44"/>
                  </a:lnTo>
                  <a:lnTo>
                    <a:pt x="250" y="16"/>
                  </a:lnTo>
                  <a:lnTo>
                    <a:pt x="321" y="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2"/>
            <p:cNvSpPr/>
            <p:nvPr/>
          </p:nvSpPr>
          <p:spPr>
            <a:xfrm rot="20486840">
              <a:off x="5846013" y="1315789"/>
              <a:ext cx="102086" cy="102086"/>
            </a:xfrm>
            <a:custGeom>
              <a:avLst/>
              <a:gdLst>
                <a:gd name="T0" fmla="*/ 357 w 714"/>
                <a:gd name="T1" fmla="*/ 0 h 716"/>
                <a:gd name="T2" fmla="*/ 393 w 714"/>
                <a:gd name="T3" fmla="*/ 2 h 716"/>
                <a:gd name="T4" fmla="*/ 464 w 714"/>
                <a:gd name="T5" fmla="*/ 16 h 716"/>
                <a:gd name="T6" fmla="*/ 529 w 714"/>
                <a:gd name="T7" fmla="*/ 44 h 716"/>
                <a:gd name="T8" fmla="*/ 585 w 714"/>
                <a:gd name="T9" fmla="*/ 83 h 716"/>
                <a:gd name="T10" fmla="*/ 634 w 714"/>
                <a:gd name="T11" fmla="*/ 130 h 716"/>
                <a:gd name="T12" fmla="*/ 673 w 714"/>
                <a:gd name="T13" fmla="*/ 188 h 716"/>
                <a:gd name="T14" fmla="*/ 700 w 714"/>
                <a:gd name="T15" fmla="*/ 253 h 716"/>
                <a:gd name="T16" fmla="*/ 714 w 714"/>
                <a:gd name="T17" fmla="*/ 322 h 716"/>
                <a:gd name="T18" fmla="*/ 714 w 714"/>
                <a:gd name="T19" fmla="*/ 359 h 716"/>
                <a:gd name="T20" fmla="*/ 714 w 714"/>
                <a:gd name="T21" fmla="*/ 395 h 716"/>
                <a:gd name="T22" fmla="*/ 700 w 714"/>
                <a:gd name="T23" fmla="*/ 466 h 716"/>
                <a:gd name="T24" fmla="*/ 673 w 714"/>
                <a:gd name="T25" fmla="*/ 529 h 716"/>
                <a:gd name="T26" fmla="*/ 634 w 714"/>
                <a:gd name="T27" fmla="*/ 587 h 716"/>
                <a:gd name="T28" fmla="*/ 585 w 714"/>
                <a:gd name="T29" fmla="*/ 636 h 716"/>
                <a:gd name="T30" fmla="*/ 529 w 714"/>
                <a:gd name="T31" fmla="*/ 673 h 716"/>
                <a:gd name="T32" fmla="*/ 464 w 714"/>
                <a:gd name="T33" fmla="*/ 701 h 716"/>
                <a:gd name="T34" fmla="*/ 393 w 714"/>
                <a:gd name="T35" fmla="*/ 715 h 716"/>
                <a:gd name="T36" fmla="*/ 357 w 714"/>
                <a:gd name="T37" fmla="*/ 716 h 716"/>
                <a:gd name="T38" fmla="*/ 320 w 714"/>
                <a:gd name="T39" fmla="*/ 715 h 716"/>
                <a:gd name="T40" fmla="*/ 251 w 714"/>
                <a:gd name="T41" fmla="*/ 701 h 716"/>
                <a:gd name="T42" fmla="*/ 186 w 714"/>
                <a:gd name="T43" fmla="*/ 673 h 716"/>
                <a:gd name="T44" fmla="*/ 130 w 714"/>
                <a:gd name="T45" fmla="*/ 636 h 716"/>
                <a:gd name="T46" fmla="*/ 81 w 714"/>
                <a:gd name="T47" fmla="*/ 587 h 716"/>
                <a:gd name="T48" fmla="*/ 42 w 714"/>
                <a:gd name="T49" fmla="*/ 529 h 716"/>
                <a:gd name="T50" fmla="*/ 14 w 714"/>
                <a:gd name="T51" fmla="*/ 466 h 716"/>
                <a:gd name="T52" fmla="*/ 0 w 714"/>
                <a:gd name="T53" fmla="*/ 395 h 716"/>
                <a:gd name="T54" fmla="*/ 0 w 714"/>
                <a:gd name="T55" fmla="*/ 359 h 716"/>
                <a:gd name="T56" fmla="*/ 0 w 714"/>
                <a:gd name="T57" fmla="*/ 322 h 716"/>
                <a:gd name="T58" fmla="*/ 14 w 714"/>
                <a:gd name="T59" fmla="*/ 253 h 716"/>
                <a:gd name="T60" fmla="*/ 42 w 714"/>
                <a:gd name="T61" fmla="*/ 188 h 716"/>
                <a:gd name="T62" fmla="*/ 81 w 714"/>
                <a:gd name="T63" fmla="*/ 130 h 716"/>
                <a:gd name="T64" fmla="*/ 130 w 714"/>
                <a:gd name="T65" fmla="*/ 83 h 716"/>
                <a:gd name="T66" fmla="*/ 186 w 714"/>
                <a:gd name="T67" fmla="*/ 44 h 716"/>
                <a:gd name="T68" fmla="*/ 251 w 714"/>
                <a:gd name="T69" fmla="*/ 16 h 716"/>
                <a:gd name="T70" fmla="*/ 320 w 714"/>
                <a:gd name="T71" fmla="*/ 2 h 716"/>
                <a:gd name="T72" fmla="*/ 357 w 714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4" h="716">
                  <a:moveTo>
                    <a:pt x="357" y="0"/>
                  </a:moveTo>
                  <a:lnTo>
                    <a:pt x="393" y="2"/>
                  </a:lnTo>
                  <a:lnTo>
                    <a:pt x="464" y="16"/>
                  </a:lnTo>
                  <a:lnTo>
                    <a:pt x="529" y="44"/>
                  </a:lnTo>
                  <a:lnTo>
                    <a:pt x="585" y="83"/>
                  </a:lnTo>
                  <a:lnTo>
                    <a:pt x="634" y="130"/>
                  </a:lnTo>
                  <a:lnTo>
                    <a:pt x="673" y="188"/>
                  </a:lnTo>
                  <a:lnTo>
                    <a:pt x="700" y="253"/>
                  </a:lnTo>
                  <a:lnTo>
                    <a:pt x="714" y="322"/>
                  </a:lnTo>
                  <a:lnTo>
                    <a:pt x="714" y="359"/>
                  </a:lnTo>
                  <a:lnTo>
                    <a:pt x="714" y="395"/>
                  </a:lnTo>
                  <a:lnTo>
                    <a:pt x="700" y="466"/>
                  </a:lnTo>
                  <a:lnTo>
                    <a:pt x="673" y="529"/>
                  </a:lnTo>
                  <a:lnTo>
                    <a:pt x="634" y="587"/>
                  </a:lnTo>
                  <a:lnTo>
                    <a:pt x="585" y="636"/>
                  </a:lnTo>
                  <a:lnTo>
                    <a:pt x="529" y="673"/>
                  </a:lnTo>
                  <a:lnTo>
                    <a:pt x="464" y="701"/>
                  </a:lnTo>
                  <a:lnTo>
                    <a:pt x="393" y="715"/>
                  </a:lnTo>
                  <a:lnTo>
                    <a:pt x="357" y="716"/>
                  </a:lnTo>
                  <a:lnTo>
                    <a:pt x="320" y="715"/>
                  </a:lnTo>
                  <a:lnTo>
                    <a:pt x="251" y="701"/>
                  </a:lnTo>
                  <a:lnTo>
                    <a:pt x="186" y="673"/>
                  </a:lnTo>
                  <a:lnTo>
                    <a:pt x="130" y="636"/>
                  </a:lnTo>
                  <a:lnTo>
                    <a:pt x="81" y="587"/>
                  </a:lnTo>
                  <a:lnTo>
                    <a:pt x="42" y="529"/>
                  </a:lnTo>
                  <a:lnTo>
                    <a:pt x="14" y="466"/>
                  </a:lnTo>
                  <a:lnTo>
                    <a:pt x="0" y="395"/>
                  </a:lnTo>
                  <a:lnTo>
                    <a:pt x="0" y="359"/>
                  </a:lnTo>
                  <a:lnTo>
                    <a:pt x="0" y="322"/>
                  </a:lnTo>
                  <a:lnTo>
                    <a:pt x="14" y="253"/>
                  </a:lnTo>
                  <a:lnTo>
                    <a:pt x="42" y="188"/>
                  </a:lnTo>
                  <a:lnTo>
                    <a:pt x="81" y="130"/>
                  </a:lnTo>
                  <a:lnTo>
                    <a:pt x="130" y="83"/>
                  </a:lnTo>
                  <a:lnTo>
                    <a:pt x="186" y="44"/>
                  </a:lnTo>
                  <a:lnTo>
                    <a:pt x="251" y="16"/>
                  </a:lnTo>
                  <a:lnTo>
                    <a:pt x="320" y="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4" name="Freeform 26"/>
          <p:cNvSpPr/>
          <p:nvPr/>
        </p:nvSpPr>
        <p:spPr>
          <a:xfrm>
            <a:off x="5416467" y="491795"/>
            <a:ext cx="495139" cy="336695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5" name="Freeform 26"/>
          <p:cNvSpPr/>
          <p:nvPr/>
        </p:nvSpPr>
        <p:spPr>
          <a:xfrm>
            <a:off x="4537312" y="929039"/>
            <a:ext cx="224117" cy="152400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6" name="Freeform 26"/>
          <p:cNvSpPr/>
          <p:nvPr/>
        </p:nvSpPr>
        <p:spPr>
          <a:xfrm>
            <a:off x="4024856" y="1563497"/>
            <a:ext cx="224117" cy="152400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6" name="그룹 160"/>
          <p:cNvGrpSpPr/>
          <p:nvPr/>
        </p:nvGrpSpPr>
        <p:grpSpPr>
          <a:xfrm rot="1339200">
            <a:off x="699216" y="3217024"/>
            <a:ext cx="1776569" cy="840341"/>
            <a:chOff x="4940725" y="1094066"/>
            <a:chExt cx="1776569" cy="840341"/>
          </a:xfrm>
        </p:grpSpPr>
        <p:sp>
          <p:nvSpPr>
            <p:cNvPr id="187" name="Freeform 5"/>
            <p:cNvSpPr/>
            <p:nvPr/>
          </p:nvSpPr>
          <p:spPr>
            <a:xfrm rot="20486840">
              <a:off x="5246210" y="1154597"/>
              <a:ext cx="471824" cy="216610"/>
            </a:xfrm>
            <a:custGeom>
              <a:avLst/>
              <a:gdLst>
                <a:gd name="T0" fmla="*/ 882 w 3298"/>
                <a:gd name="T1" fmla="*/ 1515 h 1515"/>
                <a:gd name="T2" fmla="*/ 30 w 3298"/>
                <a:gd name="T3" fmla="*/ 271 h 1515"/>
                <a:gd name="T4" fmla="*/ 17 w 3298"/>
                <a:gd name="T5" fmla="*/ 249 h 1515"/>
                <a:gd name="T6" fmla="*/ 2 w 3298"/>
                <a:gd name="T7" fmla="*/ 203 h 1515"/>
                <a:gd name="T8" fmla="*/ 0 w 3298"/>
                <a:gd name="T9" fmla="*/ 157 h 1515"/>
                <a:gd name="T10" fmla="*/ 10 w 3298"/>
                <a:gd name="T11" fmla="*/ 112 h 1515"/>
                <a:gd name="T12" fmla="*/ 32 w 3298"/>
                <a:gd name="T13" fmla="*/ 72 h 1515"/>
                <a:gd name="T14" fmla="*/ 62 w 3298"/>
                <a:gd name="T15" fmla="*/ 39 h 1515"/>
                <a:gd name="T16" fmla="*/ 101 w 3298"/>
                <a:gd name="T17" fmla="*/ 14 h 1515"/>
                <a:gd name="T18" fmla="*/ 147 w 3298"/>
                <a:gd name="T19" fmla="*/ 1 h 1515"/>
                <a:gd name="T20" fmla="*/ 173 w 3298"/>
                <a:gd name="T21" fmla="*/ 0 h 1515"/>
                <a:gd name="T22" fmla="*/ 1318 w 3298"/>
                <a:gd name="T23" fmla="*/ 0 h 1515"/>
                <a:gd name="T24" fmla="*/ 1344 w 3298"/>
                <a:gd name="T25" fmla="*/ 1 h 1515"/>
                <a:gd name="T26" fmla="*/ 1393 w 3298"/>
                <a:gd name="T27" fmla="*/ 16 h 1515"/>
                <a:gd name="T28" fmla="*/ 1414 w 3298"/>
                <a:gd name="T29" fmla="*/ 29 h 1515"/>
                <a:gd name="T30" fmla="*/ 3298 w 3298"/>
                <a:gd name="T31" fmla="*/ 1299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8" h="1515">
                  <a:moveTo>
                    <a:pt x="882" y="1515"/>
                  </a:moveTo>
                  <a:lnTo>
                    <a:pt x="30" y="271"/>
                  </a:lnTo>
                  <a:lnTo>
                    <a:pt x="17" y="249"/>
                  </a:lnTo>
                  <a:lnTo>
                    <a:pt x="2" y="203"/>
                  </a:lnTo>
                  <a:lnTo>
                    <a:pt x="0" y="157"/>
                  </a:lnTo>
                  <a:lnTo>
                    <a:pt x="10" y="112"/>
                  </a:lnTo>
                  <a:lnTo>
                    <a:pt x="32" y="72"/>
                  </a:lnTo>
                  <a:lnTo>
                    <a:pt x="62" y="39"/>
                  </a:lnTo>
                  <a:lnTo>
                    <a:pt x="101" y="14"/>
                  </a:lnTo>
                  <a:lnTo>
                    <a:pt x="147" y="1"/>
                  </a:lnTo>
                  <a:lnTo>
                    <a:pt x="173" y="0"/>
                  </a:lnTo>
                  <a:lnTo>
                    <a:pt x="1318" y="0"/>
                  </a:lnTo>
                  <a:lnTo>
                    <a:pt x="1344" y="1"/>
                  </a:lnTo>
                  <a:lnTo>
                    <a:pt x="1393" y="16"/>
                  </a:lnTo>
                  <a:lnTo>
                    <a:pt x="1414" y="29"/>
                  </a:lnTo>
                  <a:lnTo>
                    <a:pt x="3298" y="129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6"/>
            <p:cNvSpPr/>
            <p:nvPr/>
          </p:nvSpPr>
          <p:spPr>
            <a:xfrm rot="20486840">
              <a:off x="4940725" y="1094650"/>
              <a:ext cx="1756902" cy="522438"/>
            </a:xfrm>
            <a:custGeom>
              <a:avLst/>
              <a:gdLst>
                <a:gd name="T0" fmla="*/ 12289 w 12289"/>
                <a:gd name="T1" fmla="*/ 2635 h 3653"/>
                <a:gd name="T2" fmla="*/ 12259 w 12289"/>
                <a:gd name="T3" fmla="*/ 2753 h 3653"/>
                <a:gd name="T4" fmla="*/ 12193 w 12289"/>
                <a:gd name="T5" fmla="*/ 2852 h 3653"/>
                <a:gd name="T6" fmla="*/ 12098 w 12289"/>
                <a:gd name="T7" fmla="*/ 2927 h 3653"/>
                <a:gd name="T8" fmla="*/ 12011 w 12289"/>
                <a:gd name="T9" fmla="*/ 2962 h 3653"/>
                <a:gd name="T10" fmla="*/ 11303 w 12289"/>
                <a:gd name="T11" fmla="*/ 3143 h 3653"/>
                <a:gd name="T12" fmla="*/ 10172 w 12289"/>
                <a:gd name="T13" fmla="*/ 3378 h 3653"/>
                <a:gd name="T14" fmla="*/ 9030 w 12289"/>
                <a:gd name="T15" fmla="*/ 3542 h 3653"/>
                <a:gd name="T16" fmla="*/ 7879 w 12289"/>
                <a:gd name="T17" fmla="*/ 3633 h 3653"/>
                <a:gd name="T18" fmla="*/ 7012 w 12289"/>
                <a:gd name="T19" fmla="*/ 3653 h 3653"/>
                <a:gd name="T20" fmla="*/ 1390 w 12289"/>
                <a:gd name="T21" fmla="*/ 3652 h 3653"/>
                <a:gd name="T22" fmla="*/ 1132 w 12289"/>
                <a:gd name="T23" fmla="*/ 3614 h 3653"/>
                <a:gd name="T24" fmla="*/ 893 w 12289"/>
                <a:gd name="T25" fmla="*/ 3529 h 3653"/>
                <a:gd name="T26" fmla="*/ 677 w 12289"/>
                <a:gd name="T27" fmla="*/ 3404 h 3653"/>
                <a:gd name="T28" fmla="*/ 488 w 12289"/>
                <a:gd name="T29" fmla="*/ 3241 h 3653"/>
                <a:gd name="T30" fmla="*/ 333 w 12289"/>
                <a:gd name="T31" fmla="*/ 3047 h 3653"/>
                <a:gd name="T32" fmla="*/ 216 w 12289"/>
                <a:gd name="T33" fmla="*/ 2825 h 3653"/>
                <a:gd name="T34" fmla="*/ 141 w 12289"/>
                <a:gd name="T35" fmla="*/ 2580 h 3653"/>
                <a:gd name="T36" fmla="*/ 117 w 12289"/>
                <a:gd name="T37" fmla="*/ 2384 h 3653"/>
                <a:gd name="T38" fmla="*/ 32 w 12289"/>
                <a:gd name="T39" fmla="*/ 857 h 3653"/>
                <a:gd name="T40" fmla="*/ 0 w 12289"/>
                <a:gd name="T41" fmla="*/ 279 h 3653"/>
                <a:gd name="T42" fmla="*/ 9 w 12289"/>
                <a:gd name="T43" fmla="*/ 197 h 3653"/>
                <a:gd name="T44" fmla="*/ 55 w 12289"/>
                <a:gd name="T45" fmla="*/ 102 h 3653"/>
                <a:gd name="T46" fmla="*/ 134 w 12289"/>
                <a:gd name="T47" fmla="*/ 33 h 3653"/>
                <a:gd name="T48" fmla="*/ 236 w 12289"/>
                <a:gd name="T49" fmla="*/ 1 h 3653"/>
                <a:gd name="T50" fmla="*/ 742 w 12289"/>
                <a:gd name="T51" fmla="*/ 0 h 3653"/>
                <a:gd name="T52" fmla="*/ 890 w 12289"/>
                <a:gd name="T53" fmla="*/ 16 h 3653"/>
                <a:gd name="T54" fmla="*/ 1070 w 12289"/>
                <a:gd name="T55" fmla="*/ 88 h 3653"/>
                <a:gd name="T56" fmla="*/ 1220 w 12289"/>
                <a:gd name="T57" fmla="*/ 209 h 3653"/>
                <a:gd name="T58" fmla="*/ 1329 w 12289"/>
                <a:gd name="T59" fmla="*/ 371 h 3653"/>
                <a:gd name="T60" fmla="*/ 1711 w 12289"/>
                <a:gd name="T61" fmla="*/ 1364 h 3653"/>
                <a:gd name="T62" fmla="*/ 9331 w 12289"/>
                <a:gd name="T63" fmla="*/ 687 h 3653"/>
                <a:gd name="T64" fmla="*/ 9577 w 12289"/>
                <a:gd name="T65" fmla="*/ 716 h 3653"/>
                <a:gd name="T66" fmla="*/ 9805 w 12289"/>
                <a:gd name="T67" fmla="*/ 806 h 3653"/>
                <a:gd name="T68" fmla="*/ 10001 w 12289"/>
                <a:gd name="T69" fmla="*/ 956 h 3653"/>
                <a:gd name="T70" fmla="*/ 10118 w 12289"/>
                <a:gd name="T71" fmla="*/ 1102 h 3653"/>
                <a:gd name="T72" fmla="*/ 12027 w 12289"/>
                <a:gd name="T73" fmla="*/ 2247 h 3653"/>
                <a:gd name="T74" fmla="*/ 12109 w 12289"/>
                <a:gd name="T75" fmla="*/ 2283 h 3653"/>
                <a:gd name="T76" fmla="*/ 12199 w 12289"/>
                <a:gd name="T77" fmla="*/ 2359 h 3653"/>
                <a:gd name="T78" fmla="*/ 12233 w 12289"/>
                <a:gd name="T79" fmla="*/ 2405 h 3653"/>
                <a:gd name="T80" fmla="*/ 12279 w 12289"/>
                <a:gd name="T81" fmla="*/ 2514 h 3653"/>
                <a:gd name="T82" fmla="*/ 12289 w 12289"/>
                <a:gd name="T83" fmla="*/ 260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89" h="3653">
                  <a:moveTo>
                    <a:pt x="12289" y="2603"/>
                  </a:moveTo>
                  <a:lnTo>
                    <a:pt x="12289" y="2635"/>
                  </a:lnTo>
                  <a:lnTo>
                    <a:pt x="12279" y="2695"/>
                  </a:lnTo>
                  <a:lnTo>
                    <a:pt x="12259" y="2753"/>
                  </a:lnTo>
                  <a:lnTo>
                    <a:pt x="12230" y="2806"/>
                  </a:lnTo>
                  <a:lnTo>
                    <a:pt x="12193" y="2852"/>
                  </a:lnTo>
                  <a:lnTo>
                    <a:pt x="12150" y="2894"/>
                  </a:lnTo>
                  <a:lnTo>
                    <a:pt x="12098" y="2927"/>
                  </a:lnTo>
                  <a:lnTo>
                    <a:pt x="12042" y="2953"/>
                  </a:lnTo>
                  <a:lnTo>
                    <a:pt x="12011" y="2962"/>
                  </a:lnTo>
                  <a:lnTo>
                    <a:pt x="11584" y="3072"/>
                  </a:lnTo>
                  <a:lnTo>
                    <a:pt x="11303" y="3143"/>
                  </a:lnTo>
                  <a:lnTo>
                    <a:pt x="10740" y="3270"/>
                  </a:lnTo>
                  <a:lnTo>
                    <a:pt x="10172" y="3378"/>
                  </a:lnTo>
                  <a:lnTo>
                    <a:pt x="9602" y="3469"/>
                  </a:lnTo>
                  <a:lnTo>
                    <a:pt x="9030" y="3542"/>
                  </a:lnTo>
                  <a:lnTo>
                    <a:pt x="8456" y="3597"/>
                  </a:lnTo>
                  <a:lnTo>
                    <a:pt x="7879" y="3633"/>
                  </a:lnTo>
                  <a:lnTo>
                    <a:pt x="7302" y="3652"/>
                  </a:lnTo>
                  <a:lnTo>
                    <a:pt x="7012" y="3653"/>
                  </a:lnTo>
                  <a:lnTo>
                    <a:pt x="1456" y="3653"/>
                  </a:lnTo>
                  <a:lnTo>
                    <a:pt x="1390" y="3652"/>
                  </a:lnTo>
                  <a:lnTo>
                    <a:pt x="1259" y="3639"/>
                  </a:lnTo>
                  <a:lnTo>
                    <a:pt x="1132" y="3614"/>
                  </a:lnTo>
                  <a:lnTo>
                    <a:pt x="1011" y="3577"/>
                  </a:lnTo>
                  <a:lnTo>
                    <a:pt x="893" y="3529"/>
                  </a:lnTo>
                  <a:lnTo>
                    <a:pt x="782" y="3471"/>
                  </a:lnTo>
                  <a:lnTo>
                    <a:pt x="677" y="3404"/>
                  </a:lnTo>
                  <a:lnTo>
                    <a:pt x="579" y="3327"/>
                  </a:lnTo>
                  <a:lnTo>
                    <a:pt x="488" y="3241"/>
                  </a:lnTo>
                  <a:lnTo>
                    <a:pt x="406" y="3147"/>
                  </a:lnTo>
                  <a:lnTo>
                    <a:pt x="333" y="3047"/>
                  </a:lnTo>
                  <a:lnTo>
                    <a:pt x="269" y="2938"/>
                  </a:lnTo>
                  <a:lnTo>
                    <a:pt x="216" y="2825"/>
                  </a:lnTo>
                  <a:lnTo>
                    <a:pt x="173" y="2705"/>
                  </a:lnTo>
                  <a:lnTo>
                    <a:pt x="141" y="2580"/>
                  </a:lnTo>
                  <a:lnTo>
                    <a:pt x="121" y="2450"/>
                  </a:lnTo>
                  <a:lnTo>
                    <a:pt x="117" y="2384"/>
                  </a:lnTo>
                  <a:lnTo>
                    <a:pt x="33" y="871"/>
                  </a:lnTo>
                  <a:lnTo>
                    <a:pt x="32" y="857"/>
                  </a:lnTo>
                  <a:lnTo>
                    <a:pt x="32" y="842"/>
                  </a:lnTo>
                  <a:lnTo>
                    <a:pt x="0" y="279"/>
                  </a:lnTo>
                  <a:lnTo>
                    <a:pt x="0" y="250"/>
                  </a:lnTo>
                  <a:lnTo>
                    <a:pt x="9" y="197"/>
                  </a:lnTo>
                  <a:lnTo>
                    <a:pt x="27" y="147"/>
                  </a:lnTo>
                  <a:lnTo>
                    <a:pt x="55" y="102"/>
                  </a:lnTo>
                  <a:lnTo>
                    <a:pt x="91" y="65"/>
                  </a:lnTo>
                  <a:lnTo>
                    <a:pt x="134" y="33"/>
                  </a:lnTo>
                  <a:lnTo>
                    <a:pt x="183" y="13"/>
                  </a:lnTo>
                  <a:lnTo>
                    <a:pt x="236" y="1"/>
                  </a:lnTo>
                  <a:lnTo>
                    <a:pt x="265" y="0"/>
                  </a:lnTo>
                  <a:lnTo>
                    <a:pt x="742" y="0"/>
                  </a:lnTo>
                  <a:lnTo>
                    <a:pt x="792" y="1"/>
                  </a:lnTo>
                  <a:lnTo>
                    <a:pt x="890" y="16"/>
                  </a:lnTo>
                  <a:lnTo>
                    <a:pt x="982" y="46"/>
                  </a:lnTo>
                  <a:lnTo>
                    <a:pt x="1070" y="88"/>
                  </a:lnTo>
                  <a:lnTo>
                    <a:pt x="1149" y="142"/>
                  </a:lnTo>
                  <a:lnTo>
                    <a:pt x="1220" y="209"/>
                  </a:lnTo>
                  <a:lnTo>
                    <a:pt x="1280" y="285"/>
                  </a:lnTo>
                  <a:lnTo>
                    <a:pt x="1329" y="371"/>
                  </a:lnTo>
                  <a:lnTo>
                    <a:pt x="1348" y="418"/>
                  </a:lnTo>
                  <a:lnTo>
                    <a:pt x="1711" y="1364"/>
                  </a:lnTo>
                  <a:lnTo>
                    <a:pt x="9268" y="691"/>
                  </a:lnTo>
                  <a:lnTo>
                    <a:pt x="9331" y="687"/>
                  </a:lnTo>
                  <a:lnTo>
                    <a:pt x="9457" y="693"/>
                  </a:lnTo>
                  <a:lnTo>
                    <a:pt x="9577" y="716"/>
                  </a:lnTo>
                  <a:lnTo>
                    <a:pt x="9694" y="753"/>
                  </a:lnTo>
                  <a:lnTo>
                    <a:pt x="9805" y="806"/>
                  </a:lnTo>
                  <a:lnTo>
                    <a:pt x="9907" y="874"/>
                  </a:lnTo>
                  <a:lnTo>
                    <a:pt x="10001" y="956"/>
                  </a:lnTo>
                  <a:lnTo>
                    <a:pt x="10083" y="1050"/>
                  </a:lnTo>
                  <a:lnTo>
                    <a:pt x="10118" y="1102"/>
                  </a:lnTo>
                  <a:lnTo>
                    <a:pt x="10578" y="1806"/>
                  </a:lnTo>
                  <a:lnTo>
                    <a:pt x="12027" y="2247"/>
                  </a:lnTo>
                  <a:lnTo>
                    <a:pt x="12056" y="2257"/>
                  </a:lnTo>
                  <a:lnTo>
                    <a:pt x="12109" y="2283"/>
                  </a:lnTo>
                  <a:lnTo>
                    <a:pt x="12157" y="2318"/>
                  </a:lnTo>
                  <a:lnTo>
                    <a:pt x="12199" y="2359"/>
                  </a:lnTo>
                  <a:lnTo>
                    <a:pt x="12217" y="2381"/>
                  </a:lnTo>
                  <a:lnTo>
                    <a:pt x="12233" y="2405"/>
                  </a:lnTo>
                  <a:lnTo>
                    <a:pt x="12261" y="2457"/>
                  </a:lnTo>
                  <a:lnTo>
                    <a:pt x="12279" y="2514"/>
                  </a:lnTo>
                  <a:lnTo>
                    <a:pt x="12289" y="2573"/>
                  </a:lnTo>
                  <a:lnTo>
                    <a:pt x="12289" y="26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"/>
            <p:cNvSpPr/>
            <p:nvPr/>
          </p:nvSpPr>
          <p:spPr>
            <a:xfrm rot="20486840">
              <a:off x="4965110" y="1215058"/>
              <a:ext cx="1752184" cy="398048"/>
            </a:xfrm>
            <a:custGeom>
              <a:avLst/>
              <a:gdLst>
                <a:gd name="T0" fmla="*/ 12256 w 12256"/>
                <a:gd name="T1" fmla="*/ 1764 h 2782"/>
                <a:gd name="T2" fmla="*/ 12226 w 12256"/>
                <a:gd name="T3" fmla="*/ 1882 h 2782"/>
                <a:gd name="T4" fmla="*/ 12160 w 12256"/>
                <a:gd name="T5" fmla="*/ 1981 h 2782"/>
                <a:gd name="T6" fmla="*/ 12065 w 12256"/>
                <a:gd name="T7" fmla="*/ 2056 h 2782"/>
                <a:gd name="T8" fmla="*/ 11978 w 12256"/>
                <a:gd name="T9" fmla="*/ 2091 h 2782"/>
                <a:gd name="T10" fmla="*/ 11270 w 12256"/>
                <a:gd name="T11" fmla="*/ 2272 h 2782"/>
                <a:gd name="T12" fmla="*/ 10139 w 12256"/>
                <a:gd name="T13" fmla="*/ 2507 h 2782"/>
                <a:gd name="T14" fmla="*/ 8997 w 12256"/>
                <a:gd name="T15" fmla="*/ 2671 h 2782"/>
                <a:gd name="T16" fmla="*/ 7846 w 12256"/>
                <a:gd name="T17" fmla="*/ 2762 h 2782"/>
                <a:gd name="T18" fmla="*/ 6979 w 12256"/>
                <a:gd name="T19" fmla="*/ 2782 h 2782"/>
                <a:gd name="T20" fmla="*/ 1357 w 12256"/>
                <a:gd name="T21" fmla="*/ 2781 h 2782"/>
                <a:gd name="T22" fmla="*/ 1099 w 12256"/>
                <a:gd name="T23" fmla="*/ 2743 h 2782"/>
                <a:gd name="T24" fmla="*/ 860 w 12256"/>
                <a:gd name="T25" fmla="*/ 2658 h 2782"/>
                <a:gd name="T26" fmla="*/ 644 w 12256"/>
                <a:gd name="T27" fmla="*/ 2533 h 2782"/>
                <a:gd name="T28" fmla="*/ 455 w 12256"/>
                <a:gd name="T29" fmla="*/ 2370 h 2782"/>
                <a:gd name="T30" fmla="*/ 300 w 12256"/>
                <a:gd name="T31" fmla="*/ 2176 h 2782"/>
                <a:gd name="T32" fmla="*/ 183 w 12256"/>
                <a:gd name="T33" fmla="*/ 1954 h 2782"/>
                <a:gd name="T34" fmla="*/ 108 w 12256"/>
                <a:gd name="T35" fmla="*/ 1709 h 2782"/>
                <a:gd name="T36" fmla="*/ 84 w 12256"/>
                <a:gd name="T37" fmla="*/ 1513 h 2782"/>
                <a:gd name="T38" fmla="*/ 6 w 12256"/>
                <a:gd name="T39" fmla="*/ 92 h 2782"/>
                <a:gd name="T40" fmla="*/ 66 w 12256"/>
                <a:gd name="T41" fmla="*/ 480 h 2782"/>
                <a:gd name="T42" fmla="*/ 199 w 12256"/>
                <a:gd name="T43" fmla="*/ 879 h 2782"/>
                <a:gd name="T44" fmla="*/ 334 w 12256"/>
                <a:gd name="T45" fmla="*/ 1125 h 2782"/>
                <a:gd name="T46" fmla="*/ 477 w 12256"/>
                <a:gd name="T47" fmla="*/ 1316 h 2782"/>
                <a:gd name="T48" fmla="*/ 653 w 12256"/>
                <a:gd name="T49" fmla="*/ 1498 h 2782"/>
                <a:gd name="T50" fmla="*/ 869 w 12256"/>
                <a:gd name="T51" fmla="*/ 1670 h 2782"/>
                <a:gd name="T52" fmla="*/ 1125 w 12256"/>
                <a:gd name="T53" fmla="*/ 1827 h 2782"/>
                <a:gd name="T54" fmla="*/ 1429 w 12256"/>
                <a:gd name="T55" fmla="*/ 1970 h 2782"/>
                <a:gd name="T56" fmla="*/ 1782 w 12256"/>
                <a:gd name="T57" fmla="*/ 2093 h 2782"/>
                <a:gd name="T58" fmla="*/ 2188 w 12256"/>
                <a:gd name="T59" fmla="*/ 2196 h 2782"/>
                <a:gd name="T60" fmla="*/ 2652 w 12256"/>
                <a:gd name="T61" fmla="*/ 2273 h 2782"/>
                <a:gd name="T62" fmla="*/ 3176 w 12256"/>
                <a:gd name="T63" fmla="*/ 2327 h 2782"/>
                <a:gd name="T64" fmla="*/ 3766 w 12256"/>
                <a:gd name="T65" fmla="*/ 2350 h 2782"/>
                <a:gd name="T66" fmla="*/ 4249 w 12256"/>
                <a:gd name="T67" fmla="*/ 2350 h 2782"/>
                <a:gd name="T68" fmla="*/ 5549 w 12256"/>
                <a:gd name="T69" fmla="*/ 2324 h 2782"/>
                <a:gd name="T70" fmla="*/ 6827 w 12256"/>
                <a:gd name="T71" fmla="*/ 2266 h 2782"/>
                <a:gd name="T72" fmla="*/ 8050 w 12256"/>
                <a:gd name="T73" fmla="*/ 2177 h 2782"/>
                <a:gd name="T74" fmla="*/ 9179 w 12256"/>
                <a:gd name="T75" fmla="*/ 2057 h 2782"/>
                <a:gd name="T76" fmla="*/ 10183 w 12256"/>
                <a:gd name="T77" fmla="*/ 1910 h 2782"/>
                <a:gd name="T78" fmla="*/ 11022 w 12256"/>
                <a:gd name="T79" fmla="*/ 1738 h 2782"/>
                <a:gd name="T80" fmla="*/ 11666 w 12256"/>
                <a:gd name="T81" fmla="*/ 1540 h 2782"/>
                <a:gd name="T82" fmla="*/ 11950 w 12256"/>
                <a:gd name="T83" fmla="*/ 1405 h 2782"/>
                <a:gd name="T84" fmla="*/ 12023 w 12256"/>
                <a:gd name="T85" fmla="*/ 1386 h 2782"/>
                <a:gd name="T86" fmla="*/ 12124 w 12256"/>
                <a:gd name="T87" fmla="*/ 1447 h 2782"/>
                <a:gd name="T88" fmla="*/ 12184 w 12256"/>
                <a:gd name="T89" fmla="*/ 1510 h 2782"/>
                <a:gd name="T90" fmla="*/ 12228 w 12256"/>
                <a:gd name="T91" fmla="*/ 1586 h 2782"/>
                <a:gd name="T92" fmla="*/ 12256 w 12256"/>
                <a:gd name="T93" fmla="*/ 170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56" h="2782">
                  <a:moveTo>
                    <a:pt x="12256" y="1732"/>
                  </a:moveTo>
                  <a:lnTo>
                    <a:pt x="12256" y="1764"/>
                  </a:lnTo>
                  <a:lnTo>
                    <a:pt x="12246" y="1824"/>
                  </a:lnTo>
                  <a:lnTo>
                    <a:pt x="12226" y="1882"/>
                  </a:lnTo>
                  <a:lnTo>
                    <a:pt x="12197" y="1935"/>
                  </a:lnTo>
                  <a:lnTo>
                    <a:pt x="12160" y="1981"/>
                  </a:lnTo>
                  <a:lnTo>
                    <a:pt x="12117" y="2023"/>
                  </a:lnTo>
                  <a:lnTo>
                    <a:pt x="12065" y="2056"/>
                  </a:lnTo>
                  <a:lnTo>
                    <a:pt x="12009" y="2082"/>
                  </a:lnTo>
                  <a:lnTo>
                    <a:pt x="11978" y="2091"/>
                  </a:lnTo>
                  <a:lnTo>
                    <a:pt x="11551" y="2201"/>
                  </a:lnTo>
                  <a:lnTo>
                    <a:pt x="11270" y="2272"/>
                  </a:lnTo>
                  <a:lnTo>
                    <a:pt x="10707" y="2399"/>
                  </a:lnTo>
                  <a:lnTo>
                    <a:pt x="10139" y="2507"/>
                  </a:lnTo>
                  <a:lnTo>
                    <a:pt x="9569" y="2598"/>
                  </a:lnTo>
                  <a:lnTo>
                    <a:pt x="8997" y="2671"/>
                  </a:lnTo>
                  <a:lnTo>
                    <a:pt x="8423" y="2726"/>
                  </a:lnTo>
                  <a:lnTo>
                    <a:pt x="7846" y="2762"/>
                  </a:lnTo>
                  <a:lnTo>
                    <a:pt x="7269" y="2781"/>
                  </a:lnTo>
                  <a:lnTo>
                    <a:pt x="6979" y="2782"/>
                  </a:lnTo>
                  <a:lnTo>
                    <a:pt x="1423" y="2782"/>
                  </a:lnTo>
                  <a:lnTo>
                    <a:pt x="1357" y="2781"/>
                  </a:lnTo>
                  <a:lnTo>
                    <a:pt x="1226" y="2768"/>
                  </a:lnTo>
                  <a:lnTo>
                    <a:pt x="1099" y="2743"/>
                  </a:lnTo>
                  <a:lnTo>
                    <a:pt x="978" y="2706"/>
                  </a:lnTo>
                  <a:lnTo>
                    <a:pt x="860" y="2658"/>
                  </a:lnTo>
                  <a:lnTo>
                    <a:pt x="749" y="2600"/>
                  </a:lnTo>
                  <a:lnTo>
                    <a:pt x="644" y="2533"/>
                  </a:lnTo>
                  <a:lnTo>
                    <a:pt x="546" y="2456"/>
                  </a:lnTo>
                  <a:lnTo>
                    <a:pt x="455" y="2370"/>
                  </a:lnTo>
                  <a:lnTo>
                    <a:pt x="373" y="2276"/>
                  </a:lnTo>
                  <a:lnTo>
                    <a:pt x="300" y="2176"/>
                  </a:lnTo>
                  <a:lnTo>
                    <a:pt x="236" y="2067"/>
                  </a:lnTo>
                  <a:lnTo>
                    <a:pt x="183" y="1954"/>
                  </a:lnTo>
                  <a:lnTo>
                    <a:pt x="140" y="1834"/>
                  </a:lnTo>
                  <a:lnTo>
                    <a:pt x="108" y="1709"/>
                  </a:lnTo>
                  <a:lnTo>
                    <a:pt x="88" y="1579"/>
                  </a:lnTo>
                  <a:lnTo>
                    <a:pt x="84" y="1513"/>
                  </a:lnTo>
                  <a:lnTo>
                    <a:pt x="0" y="0"/>
                  </a:lnTo>
                  <a:lnTo>
                    <a:pt x="6" y="92"/>
                  </a:lnTo>
                  <a:lnTo>
                    <a:pt x="29" y="284"/>
                  </a:lnTo>
                  <a:lnTo>
                    <a:pt x="66" y="480"/>
                  </a:lnTo>
                  <a:lnTo>
                    <a:pt x="121" y="680"/>
                  </a:lnTo>
                  <a:lnTo>
                    <a:pt x="199" y="879"/>
                  </a:lnTo>
                  <a:lnTo>
                    <a:pt x="275" y="1027"/>
                  </a:lnTo>
                  <a:lnTo>
                    <a:pt x="334" y="1125"/>
                  </a:lnTo>
                  <a:lnTo>
                    <a:pt x="402" y="1220"/>
                  </a:lnTo>
                  <a:lnTo>
                    <a:pt x="477" y="1316"/>
                  </a:lnTo>
                  <a:lnTo>
                    <a:pt x="560" y="1408"/>
                  </a:lnTo>
                  <a:lnTo>
                    <a:pt x="653" y="1498"/>
                  </a:lnTo>
                  <a:lnTo>
                    <a:pt x="756" y="1585"/>
                  </a:lnTo>
                  <a:lnTo>
                    <a:pt x="869" y="1670"/>
                  </a:lnTo>
                  <a:lnTo>
                    <a:pt x="991" y="1751"/>
                  </a:lnTo>
                  <a:lnTo>
                    <a:pt x="1125" y="1827"/>
                  </a:lnTo>
                  <a:lnTo>
                    <a:pt x="1270" y="1900"/>
                  </a:lnTo>
                  <a:lnTo>
                    <a:pt x="1429" y="1970"/>
                  </a:lnTo>
                  <a:lnTo>
                    <a:pt x="1599" y="2033"/>
                  </a:lnTo>
                  <a:lnTo>
                    <a:pt x="1782" y="2093"/>
                  </a:lnTo>
                  <a:lnTo>
                    <a:pt x="1978" y="2147"/>
                  </a:lnTo>
                  <a:lnTo>
                    <a:pt x="2188" y="2196"/>
                  </a:lnTo>
                  <a:lnTo>
                    <a:pt x="2413" y="2237"/>
                  </a:lnTo>
                  <a:lnTo>
                    <a:pt x="2652" y="2273"/>
                  </a:lnTo>
                  <a:lnTo>
                    <a:pt x="2906" y="2304"/>
                  </a:lnTo>
                  <a:lnTo>
                    <a:pt x="3176" y="2327"/>
                  </a:lnTo>
                  <a:lnTo>
                    <a:pt x="3462" y="2341"/>
                  </a:lnTo>
                  <a:lnTo>
                    <a:pt x="3766" y="2350"/>
                  </a:lnTo>
                  <a:lnTo>
                    <a:pt x="3925" y="2350"/>
                  </a:lnTo>
                  <a:lnTo>
                    <a:pt x="4249" y="2350"/>
                  </a:lnTo>
                  <a:lnTo>
                    <a:pt x="4900" y="2341"/>
                  </a:lnTo>
                  <a:lnTo>
                    <a:pt x="5549" y="2324"/>
                  </a:lnTo>
                  <a:lnTo>
                    <a:pt x="6193" y="2299"/>
                  </a:lnTo>
                  <a:lnTo>
                    <a:pt x="6827" y="2266"/>
                  </a:lnTo>
                  <a:lnTo>
                    <a:pt x="7448" y="2225"/>
                  </a:lnTo>
                  <a:lnTo>
                    <a:pt x="8050" y="2177"/>
                  </a:lnTo>
                  <a:lnTo>
                    <a:pt x="8629" y="2121"/>
                  </a:lnTo>
                  <a:lnTo>
                    <a:pt x="9179" y="2057"/>
                  </a:lnTo>
                  <a:lnTo>
                    <a:pt x="9699" y="1987"/>
                  </a:lnTo>
                  <a:lnTo>
                    <a:pt x="10183" y="1910"/>
                  </a:lnTo>
                  <a:lnTo>
                    <a:pt x="10625" y="1827"/>
                  </a:lnTo>
                  <a:lnTo>
                    <a:pt x="11022" y="1738"/>
                  </a:lnTo>
                  <a:lnTo>
                    <a:pt x="11371" y="1643"/>
                  </a:lnTo>
                  <a:lnTo>
                    <a:pt x="11666" y="1540"/>
                  </a:lnTo>
                  <a:lnTo>
                    <a:pt x="11846" y="1460"/>
                  </a:lnTo>
                  <a:lnTo>
                    <a:pt x="11950" y="1405"/>
                  </a:lnTo>
                  <a:lnTo>
                    <a:pt x="11994" y="1376"/>
                  </a:lnTo>
                  <a:lnTo>
                    <a:pt x="12023" y="1386"/>
                  </a:lnTo>
                  <a:lnTo>
                    <a:pt x="12076" y="1412"/>
                  </a:lnTo>
                  <a:lnTo>
                    <a:pt x="12124" y="1447"/>
                  </a:lnTo>
                  <a:lnTo>
                    <a:pt x="12166" y="1488"/>
                  </a:lnTo>
                  <a:lnTo>
                    <a:pt x="12184" y="1510"/>
                  </a:lnTo>
                  <a:lnTo>
                    <a:pt x="12200" y="1534"/>
                  </a:lnTo>
                  <a:lnTo>
                    <a:pt x="12228" y="1586"/>
                  </a:lnTo>
                  <a:lnTo>
                    <a:pt x="12246" y="1643"/>
                  </a:lnTo>
                  <a:lnTo>
                    <a:pt x="12256" y="1702"/>
                  </a:lnTo>
                  <a:lnTo>
                    <a:pt x="12256" y="17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8"/>
            <p:cNvSpPr/>
            <p:nvPr/>
          </p:nvSpPr>
          <p:spPr>
            <a:xfrm rot="20486840">
              <a:off x="6191972" y="1094066"/>
              <a:ext cx="222186" cy="120530"/>
            </a:xfrm>
            <a:custGeom>
              <a:avLst/>
              <a:gdLst>
                <a:gd name="T0" fmla="*/ 1555 w 1555"/>
                <a:gd name="T1" fmla="*/ 661 h 844"/>
                <a:gd name="T2" fmla="*/ 834 w 1555"/>
                <a:gd name="T3" fmla="*/ 825 h 844"/>
                <a:gd name="T4" fmla="*/ 769 w 1555"/>
                <a:gd name="T5" fmla="*/ 838 h 844"/>
                <a:gd name="T6" fmla="*/ 641 w 1555"/>
                <a:gd name="T7" fmla="*/ 844 h 844"/>
                <a:gd name="T8" fmla="*/ 516 w 1555"/>
                <a:gd name="T9" fmla="*/ 828 h 844"/>
                <a:gd name="T10" fmla="*/ 398 w 1555"/>
                <a:gd name="T11" fmla="*/ 791 h 844"/>
                <a:gd name="T12" fmla="*/ 287 w 1555"/>
                <a:gd name="T13" fmla="*/ 733 h 844"/>
                <a:gd name="T14" fmla="*/ 187 w 1555"/>
                <a:gd name="T15" fmla="*/ 658 h 844"/>
                <a:gd name="T16" fmla="*/ 101 w 1555"/>
                <a:gd name="T17" fmla="*/ 565 h 844"/>
                <a:gd name="T18" fmla="*/ 32 w 1555"/>
                <a:gd name="T19" fmla="*/ 457 h 844"/>
                <a:gd name="T20" fmla="*/ 4 w 1555"/>
                <a:gd name="T21" fmla="*/ 398 h 844"/>
                <a:gd name="T22" fmla="*/ 4 w 1555"/>
                <a:gd name="T23" fmla="*/ 398 h 844"/>
                <a:gd name="T24" fmla="*/ 0 w 1555"/>
                <a:gd name="T25" fmla="*/ 382 h 844"/>
                <a:gd name="T26" fmla="*/ 1 w 1555"/>
                <a:gd name="T27" fmla="*/ 351 h 844"/>
                <a:gd name="T28" fmla="*/ 14 w 1555"/>
                <a:gd name="T29" fmla="*/ 326 h 844"/>
                <a:gd name="T30" fmla="*/ 37 w 1555"/>
                <a:gd name="T31" fmla="*/ 305 h 844"/>
                <a:gd name="T32" fmla="*/ 52 w 1555"/>
                <a:gd name="T33" fmla="*/ 300 h 844"/>
                <a:gd name="T34" fmla="*/ 1123 w 1555"/>
                <a:gd name="T35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5" h="844">
                  <a:moveTo>
                    <a:pt x="1555" y="661"/>
                  </a:moveTo>
                  <a:lnTo>
                    <a:pt x="834" y="825"/>
                  </a:lnTo>
                  <a:lnTo>
                    <a:pt x="769" y="838"/>
                  </a:lnTo>
                  <a:lnTo>
                    <a:pt x="641" y="844"/>
                  </a:lnTo>
                  <a:lnTo>
                    <a:pt x="516" y="828"/>
                  </a:lnTo>
                  <a:lnTo>
                    <a:pt x="398" y="791"/>
                  </a:lnTo>
                  <a:lnTo>
                    <a:pt x="287" y="733"/>
                  </a:lnTo>
                  <a:lnTo>
                    <a:pt x="187" y="658"/>
                  </a:lnTo>
                  <a:lnTo>
                    <a:pt x="101" y="565"/>
                  </a:lnTo>
                  <a:lnTo>
                    <a:pt x="32" y="457"/>
                  </a:lnTo>
                  <a:lnTo>
                    <a:pt x="4" y="398"/>
                  </a:lnTo>
                  <a:lnTo>
                    <a:pt x="4" y="398"/>
                  </a:lnTo>
                  <a:lnTo>
                    <a:pt x="0" y="382"/>
                  </a:lnTo>
                  <a:lnTo>
                    <a:pt x="1" y="351"/>
                  </a:lnTo>
                  <a:lnTo>
                    <a:pt x="14" y="326"/>
                  </a:lnTo>
                  <a:lnTo>
                    <a:pt x="37" y="305"/>
                  </a:lnTo>
                  <a:lnTo>
                    <a:pt x="52" y="300"/>
                  </a:lnTo>
                  <a:lnTo>
                    <a:pt x="1123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9"/>
            <p:cNvSpPr/>
            <p:nvPr/>
          </p:nvSpPr>
          <p:spPr>
            <a:xfrm rot="20486840">
              <a:off x="5423380" y="1590404"/>
              <a:ext cx="703876" cy="344003"/>
            </a:xfrm>
            <a:custGeom>
              <a:avLst/>
              <a:gdLst>
                <a:gd name="T0" fmla="*/ 1472 w 4923"/>
                <a:gd name="T1" fmla="*/ 0 h 2408"/>
                <a:gd name="T2" fmla="*/ 4923 w 4923"/>
                <a:gd name="T3" fmla="*/ 0 h 2408"/>
                <a:gd name="T4" fmla="*/ 1401 w 4923"/>
                <a:gd name="T5" fmla="*/ 2375 h 2408"/>
                <a:gd name="T6" fmla="*/ 1375 w 4923"/>
                <a:gd name="T7" fmla="*/ 2390 h 2408"/>
                <a:gd name="T8" fmla="*/ 1321 w 4923"/>
                <a:gd name="T9" fmla="*/ 2407 h 2408"/>
                <a:gd name="T10" fmla="*/ 1292 w 4923"/>
                <a:gd name="T11" fmla="*/ 2408 h 2408"/>
                <a:gd name="T12" fmla="*/ 193 w 4923"/>
                <a:gd name="T13" fmla="*/ 2408 h 2408"/>
                <a:gd name="T14" fmla="*/ 165 w 4923"/>
                <a:gd name="T15" fmla="*/ 2407 h 2408"/>
                <a:gd name="T16" fmla="*/ 114 w 4923"/>
                <a:gd name="T17" fmla="*/ 2393 h 2408"/>
                <a:gd name="T18" fmla="*/ 69 w 4923"/>
                <a:gd name="T19" fmla="*/ 2364 h 2408"/>
                <a:gd name="T20" fmla="*/ 34 w 4923"/>
                <a:gd name="T21" fmla="*/ 2326 h 2408"/>
                <a:gd name="T22" fmla="*/ 11 w 4923"/>
                <a:gd name="T23" fmla="*/ 2282 h 2408"/>
                <a:gd name="T24" fmla="*/ 0 w 4923"/>
                <a:gd name="T25" fmla="*/ 2233 h 2408"/>
                <a:gd name="T26" fmla="*/ 1 w 4923"/>
                <a:gd name="T27" fmla="*/ 2181 h 2408"/>
                <a:gd name="T28" fmla="*/ 19 w 4923"/>
                <a:gd name="T29" fmla="*/ 2130 h 2408"/>
                <a:gd name="T30" fmla="*/ 33 w 4923"/>
                <a:gd name="T31" fmla="*/ 2106 h 2408"/>
                <a:gd name="T32" fmla="*/ 1472 w 4923"/>
                <a:gd name="T33" fmla="*/ 0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23" h="2408">
                  <a:moveTo>
                    <a:pt x="1472" y="0"/>
                  </a:moveTo>
                  <a:lnTo>
                    <a:pt x="4923" y="0"/>
                  </a:lnTo>
                  <a:lnTo>
                    <a:pt x="1401" y="2375"/>
                  </a:lnTo>
                  <a:lnTo>
                    <a:pt x="1375" y="2390"/>
                  </a:lnTo>
                  <a:lnTo>
                    <a:pt x="1321" y="2407"/>
                  </a:lnTo>
                  <a:lnTo>
                    <a:pt x="1292" y="2408"/>
                  </a:lnTo>
                  <a:lnTo>
                    <a:pt x="193" y="2408"/>
                  </a:lnTo>
                  <a:lnTo>
                    <a:pt x="165" y="2407"/>
                  </a:lnTo>
                  <a:lnTo>
                    <a:pt x="114" y="2393"/>
                  </a:lnTo>
                  <a:lnTo>
                    <a:pt x="69" y="2364"/>
                  </a:lnTo>
                  <a:lnTo>
                    <a:pt x="34" y="2326"/>
                  </a:lnTo>
                  <a:lnTo>
                    <a:pt x="11" y="2282"/>
                  </a:lnTo>
                  <a:lnTo>
                    <a:pt x="0" y="2233"/>
                  </a:lnTo>
                  <a:lnTo>
                    <a:pt x="1" y="2181"/>
                  </a:lnTo>
                  <a:lnTo>
                    <a:pt x="19" y="2130"/>
                  </a:lnTo>
                  <a:lnTo>
                    <a:pt x="33" y="2106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E54C4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0"/>
            <p:cNvSpPr/>
            <p:nvPr/>
          </p:nvSpPr>
          <p:spPr>
            <a:xfrm rot="20486840">
              <a:off x="5421102" y="1477328"/>
              <a:ext cx="102515" cy="102086"/>
            </a:xfrm>
            <a:custGeom>
              <a:avLst/>
              <a:gdLst>
                <a:gd name="T0" fmla="*/ 359 w 716"/>
                <a:gd name="T1" fmla="*/ 0 h 716"/>
                <a:gd name="T2" fmla="*/ 395 w 716"/>
                <a:gd name="T3" fmla="*/ 1 h 716"/>
                <a:gd name="T4" fmla="*/ 465 w 716"/>
                <a:gd name="T5" fmla="*/ 16 h 716"/>
                <a:gd name="T6" fmla="*/ 529 w 716"/>
                <a:gd name="T7" fmla="*/ 43 h 716"/>
                <a:gd name="T8" fmla="*/ 586 w 716"/>
                <a:gd name="T9" fmla="*/ 82 h 716"/>
                <a:gd name="T10" fmla="*/ 635 w 716"/>
                <a:gd name="T11" fmla="*/ 129 h 716"/>
                <a:gd name="T12" fmla="*/ 673 w 716"/>
                <a:gd name="T13" fmla="*/ 187 h 716"/>
                <a:gd name="T14" fmla="*/ 700 w 716"/>
                <a:gd name="T15" fmla="*/ 252 h 716"/>
                <a:gd name="T16" fmla="*/ 715 w 716"/>
                <a:gd name="T17" fmla="*/ 321 h 716"/>
                <a:gd name="T18" fmla="*/ 716 w 716"/>
                <a:gd name="T19" fmla="*/ 358 h 716"/>
                <a:gd name="T20" fmla="*/ 715 w 716"/>
                <a:gd name="T21" fmla="*/ 394 h 716"/>
                <a:gd name="T22" fmla="*/ 700 w 716"/>
                <a:gd name="T23" fmla="*/ 465 h 716"/>
                <a:gd name="T24" fmla="*/ 673 w 716"/>
                <a:gd name="T25" fmla="*/ 528 h 716"/>
                <a:gd name="T26" fmla="*/ 635 w 716"/>
                <a:gd name="T27" fmla="*/ 586 h 716"/>
                <a:gd name="T28" fmla="*/ 586 w 716"/>
                <a:gd name="T29" fmla="*/ 635 h 716"/>
                <a:gd name="T30" fmla="*/ 529 w 716"/>
                <a:gd name="T31" fmla="*/ 674 h 716"/>
                <a:gd name="T32" fmla="*/ 465 w 716"/>
                <a:gd name="T33" fmla="*/ 700 h 716"/>
                <a:gd name="T34" fmla="*/ 395 w 716"/>
                <a:gd name="T35" fmla="*/ 714 h 716"/>
                <a:gd name="T36" fmla="*/ 359 w 716"/>
                <a:gd name="T37" fmla="*/ 716 h 716"/>
                <a:gd name="T38" fmla="*/ 321 w 716"/>
                <a:gd name="T39" fmla="*/ 714 h 716"/>
                <a:gd name="T40" fmla="*/ 251 w 716"/>
                <a:gd name="T41" fmla="*/ 700 h 716"/>
                <a:gd name="T42" fmla="*/ 187 w 716"/>
                <a:gd name="T43" fmla="*/ 674 h 716"/>
                <a:gd name="T44" fmla="*/ 130 w 716"/>
                <a:gd name="T45" fmla="*/ 635 h 716"/>
                <a:gd name="T46" fmla="*/ 82 w 716"/>
                <a:gd name="T47" fmla="*/ 586 h 716"/>
                <a:gd name="T48" fmla="*/ 43 w 716"/>
                <a:gd name="T49" fmla="*/ 528 h 716"/>
                <a:gd name="T50" fmla="*/ 16 w 716"/>
                <a:gd name="T51" fmla="*/ 465 h 716"/>
                <a:gd name="T52" fmla="*/ 2 w 716"/>
                <a:gd name="T53" fmla="*/ 394 h 716"/>
                <a:gd name="T54" fmla="*/ 0 w 716"/>
                <a:gd name="T55" fmla="*/ 358 h 716"/>
                <a:gd name="T56" fmla="*/ 2 w 716"/>
                <a:gd name="T57" fmla="*/ 321 h 716"/>
                <a:gd name="T58" fmla="*/ 16 w 716"/>
                <a:gd name="T59" fmla="*/ 252 h 716"/>
                <a:gd name="T60" fmla="*/ 43 w 716"/>
                <a:gd name="T61" fmla="*/ 187 h 716"/>
                <a:gd name="T62" fmla="*/ 82 w 716"/>
                <a:gd name="T63" fmla="*/ 129 h 716"/>
                <a:gd name="T64" fmla="*/ 130 w 716"/>
                <a:gd name="T65" fmla="*/ 82 h 716"/>
                <a:gd name="T66" fmla="*/ 187 w 716"/>
                <a:gd name="T67" fmla="*/ 43 h 716"/>
                <a:gd name="T68" fmla="*/ 251 w 716"/>
                <a:gd name="T69" fmla="*/ 16 h 716"/>
                <a:gd name="T70" fmla="*/ 321 w 716"/>
                <a:gd name="T71" fmla="*/ 1 h 716"/>
                <a:gd name="T72" fmla="*/ 359 w 716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6" h="716">
                  <a:moveTo>
                    <a:pt x="359" y="0"/>
                  </a:moveTo>
                  <a:lnTo>
                    <a:pt x="395" y="1"/>
                  </a:lnTo>
                  <a:lnTo>
                    <a:pt x="465" y="16"/>
                  </a:lnTo>
                  <a:lnTo>
                    <a:pt x="529" y="43"/>
                  </a:lnTo>
                  <a:lnTo>
                    <a:pt x="586" y="82"/>
                  </a:lnTo>
                  <a:lnTo>
                    <a:pt x="635" y="129"/>
                  </a:lnTo>
                  <a:lnTo>
                    <a:pt x="673" y="187"/>
                  </a:lnTo>
                  <a:lnTo>
                    <a:pt x="700" y="252"/>
                  </a:lnTo>
                  <a:lnTo>
                    <a:pt x="715" y="321"/>
                  </a:lnTo>
                  <a:lnTo>
                    <a:pt x="716" y="358"/>
                  </a:lnTo>
                  <a:lnTo>
                    <a:pt x="715" y="394"/>
                  </a:lnTo>
                  <a:lnTo>
                    <a:pt x="700" y="465"/>
                  </a:lnTo>
                  <a:lnTo>
                    <a:pt x="673" y="528"/>
                  </a:lnTo>
                  <a:lnTo>
                    <a:pt x="635" y="586"/>
                  </a:lnTo>
                  <a:lnTo>
                    <a:pt x="586" y="635"/>
                  </a:lnTo>
                  <a:lnTo>
                    <a:pt x="529" y="674"/>
                  </a:lnTo>
                  <a:lnTo>
                    <a:pt x="465" y="700"/>
                  </a:lnTo>
                  <a:lnTo>
                    <a:pt x="395" y="714"/>
                  </a:lnTo>
                  <a:lnTo>
                    <a:pt x="359" y="716"/>
                  </a:lnTo>
                  <a:lnTo>
                    <a:pt x="321" y="714"/>
                  </a:lnTo>
                  <a:lnTo>
                    <a:pt x="251" y="700"/>
                  </a:lnTo>
                  <a:lnTo>
                    <a:pt x="187" y="674"/>
                  </a:lnTo>
                  <a:lnTo>
                    <a:pt x="130" y="635"/>
                  </a:lnTo>
                  <a:lnTo>
                    <a:pt x="82" y="586"/>
                  </a:lnTo>
                  <a:lnTo>
                    <a:pt x="43" y="528"/>
                  </a:lnTo>
                  <a:lnTo>
                    <a:pt x="16" y="465"/>
                  </a:lnTo>
                  <a:lnTo>
                    <a:pt x="2" y="394"/>
                  </a:lnTo>
                  <a:lnTo>
                    <a:pt x="0" y="358"/>
                  </a:lnTo>
                  <a:lnTo>
                    <a:pt x="2" y="321"/>
                  </a:lnTo>
                  <a:lnTo>
                    <a:pt x="16" y="252"/>
                  </a:lnTo>
                  <a:lnTo>
                    <a:pt x="43" y="187"/>
                  </a:lnTo>
                  <a:lnTo>
                    <a:pt x="82" y="129"/>
                  </a:lnTo>
                  <a:lnTo>
                    <a:pt x="130" y="82"/>
                  </a:lnTo>
                  <a:lnTo>
                    <a:pt x="187" y="43"/>
                  </a:lnTo>
                  <a:lnTo>
                    <a:pt x="251" y="16"/>
                  </a:lnTo>
                  <a:lnTo>
                    <a:pt x="321" y="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11"/>
            <p:cNvSpPr/>
            <p:nvPr/>
          </p:nvSpPr>
          <p:spPr>
            <a:xfrm rot="20486840">
              <a:off x="5629839" y="1399652"/>
              <a:ext cx="102086" cy="102086"/>
            </a:xfrm>
            <a:custGeom>
              <a:avLst/>
              <a:gdLst>
                <a:gd name="T0" fmla="*/ 357 w 715"/>
                <a:gd name="T1" fmla="*/ 0 h 716"/>
                <a:gd name="T2" fmla="*/ 394 w 715"/>
                <a:gd name="T3" fmla="*/ 2 h 716"/>
                <a:gd name="T4" fmla="*/ 463 w 715"/>
                <a:gd name="T5" fmla="*/ 16 h 716"/>
                <a:gd name="T6" fmla="*/ 528 w 715"/>
                <a:gd name="T7" fmla="*/ 44 h 716"/>
                <a:gd name="T8" fmla="*/ 586 w 715"/>
                <a:gd name="T9" fmla="*/ 82 h 716"/>
                <a:gd name="T10" fmla="*/ 633 w 715"/>
                <a:gd name="T11" fmla="*/ 131 h 716"/>
                <a:gd name="T12" fmla="*/ 672 w 715"/>
                <a:gd name="T13" fmla="*/ 188 h 716"/>
                <a:gd name="T14" fmla="*/ 700 w 715"/>
                <a:gd name="T15" fmla="*/ 252 h 716"/>
                <a:gd name="T16" fmla="*/ 714 w 715"/>
                <a:gd name="T17" fmla="*/ 322 h 716"/>
                <a:gd name="T18" fmla="*/ 715 w 715"/>
                <a:gd name="T19" fmla="*/ 359 h 716"/>
                <a:gd name="T20" fmla="*/ 714 w 715"/>
                <a:gd name="T21" fmla="*/ 395 h 716"/>
                <a:gd name="T22" fmla="*/ 700 w 715"/>
                <a:gd name="T23" fmla="*/ 466 h 716"/>
                <a:gd name="T24" fmla="*/ 672 w 715"/>
                <a:gd name="T25" fmla="*/ 530 h 716"/>
                <a:gd name="T26" fmla="*/ 633 w 715"/>
                <a:gd name="T27" fmla="*/ 587 h 716"/>
                <a:gd name="T28" fmla="*/ 586 w 715"/>
                <a:gd name="T29" fmla="*/ 636 h 716"/>
                <a:gd name="T30" fmla="*/ 528 w 715"/>
                <a:gd name="T31" fmla="*/ 675 h 716"/>
                <a:gd name="T32" fmla="*/ 463 w 715"/>
                <a:gd name="T33" fmla="*/ 702 h 716"/>
                <a:gd name="T34" fmla="*/ 394 w 715"/>
                <a:gd name="T35" fmla="*/ 715 h 716"/>
                <a:gd name="T36" fmla="*/ 357 w 715"/>
                <a:gd name="T37" fmla="*/ 716 h 716"/>
                <a:gd name="T38" fmla="*/ 321 w 715"/>
                <a:gd name="T39" fmla="*/ 715 h 716"/>
                <a:gd name="T40" fmla="*/ 250 w 715"/>
                <a:gd name="T41" fmla="*/ 702 h 716"/>
                <a:gd name="T42" fmla="*/ 187 w 715"/>
                <a:gd name="T43" fmla="*/ 675 h 716"/>
                <a:gd name="T44" fmla="*/ 129 w 715"/>
                <a:gd name="T45" fmla="*/ 636 h 716"/>
                <a:gd name="T46" fmla="*/ 80 w 715"/>
                <a:gd name="T47" fmla="*/ 587 h 716"/>
                <a:gd name="T48" fmla="*/ 43 w 715"/>
                <a:gd name="T49" fmla="*/ 530 h 716"/>
                <a:gd name="T50" fmla="*/ 16 w 715"/>
                <a:gd name="T51" fmla="*/ 466 h 716"/>
                <a:gd name="T52" fmla="*/ 1 w 715"/>
                <a:gd name="T53" fmla="*/ 395 h 716"/>
                <a:gd name="T54" fmla="*/ 0 w 715"/>
                <a:gd name="T55" fmla="*/ 359 h 716"/>
                <a:gd name="T56" fmla="*/ 1 w 715"/>
                <a:gd name="T57" fmla="*/ 322 h 716"/>
                <a:gd name="T58" fmla="*/ 16 w 715"/>
                <a:gd name="T59" fmla="*/ 252 h 716"/>
                <a:gd name="T60" fmla="*/ 43 w 715"/>
                <a:gd name="T61" fmla="*/ 188 h 716"/>
                <a:gd name="T62" fmla="*/ 80 w 715"/>
                <a:gd name="T63" fmla="*/ 131 h 716"/>
                <a:gd name="T64" fmla="*/ 129 w 715"/>
                <a:gd name="T65" fmla="*/ 82 h 716"/>
                <a:gd name="T66" fmla="*/ 187 w 715"/>
                <a:gd name="T67" fmla="*/ 44 h 716"/>
                <a:gd name="T68" fmla="*/ 250 w 715"/>
                <a:gd name="T69" fmla="*/ 16 h 716"/>
                <a:gd name="T70" fmla="*/ 321 w 715"/>
                <a:gd name="T71" fmla="*/ 2 h 716"/>
                <a:gd name="T72" fmla="*/ 357 w 715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5" h="716">
                  <a:moveTo>
                    <a:pt x="357" y="0"/>
                  </a:moveTo>
                  <a:lnTo>
                    <a:pt x="394" y="2"/>
                  </a:lnTo>
                  <a:lnTo>
                    <a:pt x="463" y="16"/>
                  </a:lnTo>
                  <a:lnTo>
                    <a:pt x="528" y="44"/>
                  </a:lnTo>
                  <a:lnTo>
                    <a:pt x="586" y="82"/>
                  </a:lnTo>
                  <a:lnTo>
                    <a:pt x="633" y="131"/>
                  </a:lnTo>
                  <a:lnTo>
                    <a:pt x="672" y="188"/>
                  </a:lnTo>
                  <a:lnTo>
                    <a:pt x="700" y="252"/>
                  </a:lnTo>
                  <a:lnTo>
                    <a:pt x="714" y="322"/>
                  </a:lnTo>
                  <a:lnTo>
                    <a:pt x="715" y="359"/>
                  </a:lnTo>
                  <a:lnTo>
                    <a:pt x="714" y="395"/>
                  </a:lnTo>
                  <a:lnTo>
                    <a:pt x="700" y="466"/>
                  </a:lnTo>
                  <a:lnTo>
                    <a:pt x="672" y="530"/>
                  </a:lnTo>
                  <a:lnTo>
                    <a:pt x="633" y="587"/>
                  </a:lnTo>
                  <a:lnTo>
                    <a:pt x="586" y="636"/>
                  </a:lnTo>
                  <a:lnTo>
                    <a:pt x="528" y="675"/>
                  </a:lnTo>
                  <a:lnTo>
                    <a:pt x="463" y="702"/>
                  </a:lnTo>
                  <a:lnTo>
                    <a:pt x="394" y="715"/>
                  </a:lnTo>
                  <a:lnTo>
                    <a:pt x="357" y="716"/>
                  </a:lnTo>
                  <a:lnTo>
                    <a:pt x="321" y="715"/>
                  </a:lnTo>
                  <a:lnTo>
                    <a:pt x="250" y="702"/>
                  </a:lnTo>
                  <a:lnTo>
                    <a:pt x="187" y="675"/>
                  </a:lnTo>
                  <a:lnTo>
                    <a:pt x="129" y="636"/>
                  </a:lnTo>
                  <a:lnTo>
                    <a:pt x="80" y="587"/>
                  </a:lnTo>
                  <a:lnTo>
                    <a:pt x="43" y="530"/>
                  </a:lnTo>
                  <a:lnTo>
                    <a:pt x="16" y="466"/>
                  </a:lnTo>
                  <a:lnTo>
                    <a:pt x="1" y="395"/>
                  </a:lnTo>
                  <a:lnTo>
                    <a:pt x="0" y="359"/>
                  </a:lnTo>
                  <a:lnTo>
                    <a:pt x="1" y="322"/>
                  </a:lnTo>
                  <a:lnTo>
                    <a:pt x="16" y="252"/>
                  </a:lnTo>
                  <a:lnTo>
                    <a:pt x="43" y="188"/>
                  </a:lnTo>
                  <a:lnTo>
                    <a:pt x="80" y="131"/>
                  </a:lnTo>
                  <a:lnTo>
                    <a:pt x="129" y="82"/>
                  </a:lnTo>
                  <a:lnTo>
                    <a:pt x="187" y="44"/>
                  </a:lnTo>
                  <a:lnTo>
                    <a:pt x="250" y="16"/>
                  </a:lnTo>
                  <a:lnTo>
                    <a:pt x="321" y="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12"/>
            <p:cNvSpPr/>
            <p:nvPr/>
          </p:nvSpPr>
          <p:spPr>
            <a:xfrm rot="20486840">
              <a:off x="5846013" y="1315789"/>
              <a:ext cx="102086" cy="102086"/>
            </a:xfrm>
            <a:custGeom>
              <a:avLst/>
              <a:gdLst>
                <a:gd name="T0" fmla="*/ 357 w 714"/>
                <a:gd name="T1" fmla="*/ 0 h 716"/>
                <a:gd name="T2" fmla="*/ 393 w 714"/>
                <a:gd name="T3" fmla="*/ 2 h 716"/>
                <a:gd name="T4" fmla="*/ 464 w 714"/>
                <a:gd name="T5" fmla="*/ 16 h 716"/>
                <a:gd name="T6" fmla="*/ 529 w 714"/>
                <a:gd name="T7" fmla="*/ 44 h 716"/>
                <a:gd name="T8" fmla="*/ 585 w 714"/>
                <a:gd name="T9" fmla="*/ 83 h 716"/>
                <a:gd name="T10" fmla="*/ 634 w 714"/>
                <a:gd name="T11" fmla="*/ 130 h 716"/>
                <a:gd name="T12" fmla="*/ 673 w 714"/>
                <a:gd name="T13" fmla="*/ 188 h 716"/>
                <a:gd name="T14" fmla="*/ 700 w 714"/>
                <a:gd name="T15" fmla="*/ 253 h 716"/>
                <a:gd name="T16" fmla="*/ 714 w 714"/>
                <a:gd name="T17" fmla="*/ 322 h 716"/>
                <a:gd name="T18" fmla="*/ 714 w 714"/>
                <a:gd name="T19" fmla="*/ 359 h 716"/>
                <a:gd name="T20" fmla="*/ 714 w 714"/>
                <a:gd name="T21" fmla="*/ 395 h 716"/>
                <a:gd name="T22" fmla="*/ 700 w 714"/>
                <a:gd name="T23" fmla="*/ 466 h 716"/>
                <a:gd name="T24" fmla="*/ 673 w 714"/>
                <a:gd name="T25" fmla="*/ 529 h 716"/>
                <a:gd name="T26" fmla="*/ 634 w 714"/>
                <a:gd name="T27" fmla="*/ 587 h 716"/>
                <a:gd name="T28" fmla="*/ 585 w 714"/>
                <a:gd name="T29" fmla="*/ 636 h 716"/>
                <a:gd name="T30" fmla="*/ 529 w 714"/>
                <a:gd name="T31" fmla="*/ 673 h 716"/>
                <a:gd name="T32" fmla="*/ 464 w 714"/>
                <a:gd name="T33" fmla="*/ 701 h 716"/>
                <a:gd name="T34" fmla="*/ 393 w 714"/>
                <a:gd name="T35" fmla="*/ 715 h 716"/>
                <a:gd name="T36" fmla="*/ 357 w 714"/>
                <a:gd name="T37" fmla="*/ 716 h 716"/>
                <a:gd name="T38" fmla="*/ 320 w 714"/>
                <a:gd name="T39" fmla="*/ 715 h 716"/>
                <a:gd name="T40" fmla="*/ 251 w 714"/>
                <a:gd name="T41" fmla="*/ 701 h 716"/>
                <a:gd name="T42" fmla="*/ 186 w 714"/>
                <a:gd name="T43" fmla="*/ 673 h 716"/>
                <a:gd name="T44" fmla="*/ 130 w 714"/>
                <a:gd name="T45" fmla="*/ 636 h 716"/>
                <a:gd name="T46" fmla="*/ 81 w 714"/>
                <a:gd name="T47" fmla="*/ 587 h 716"/>
                <a:gd name="T48" fmla="*/ 42 w 714"/>
                <a:gd name="T49" fmla="*/ 529 h 716"/>
                <a:gd name="T50" fmla="*/ 14 w 714"/>
                <a:gd name="T51" fmla="*/ 466 h 716"/>
                <a:gd name="T52" fmla="*/ 0 w 714"/>
                <a:gd name="T53" fmla="*/ 395 h 716"/>
                <a:gd name="T54" fmla="*/ 0 w 714"/>
                <a:gd name="T55" fmla="*/ 359 h 716"/>
                <a:gd name="T56" fmla="*/ 0 w 714"/>
                <a:gd name="T57" fmla="*/ 322 h 716"/>
                <a:gd name="T58" fmla="*/ 14 w 714"/>
                <a:gd name="T59" fmla="*/ 253 h 716"/>
                <a:gd name="T60" fmla="*/ 42 w 714"/>
                <a:gd name="T61" fmla="*/ 188 h 716"/>
                <a:gd name="T62" fmla="*/ 81 w 714"/>
                <a:gd name="T63" fmla="*/ 130 h 716"/>
                <a:gd name="T64" fmla="*/ 130 w 714"/>
                <a:gd name="T65" fmla="*/ 83 h 716"/>
                <a:gd name="T66" fmla="*/ 186 w 714"/>
                <a:gd name="T67" fmla="*/ 44 h 716"/>
                <a:gd name="T68" fmla="*/ 251 w 714"/>
                <a:gd name="T69" fmla="*/ 16 h 716"/>
                <a:gd name="T70" fmla="*/ 320 w 714"/>
                <a:gd name="T71" fmla="*/ 2 h 716"/>
                <a:gd name="T72" fmla="*/ 357 w 714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4" h="716">
                  <a:moveTo>
                    <a:pt x="357" y="0"/>
                  </a:moveTo>
                  <a:lnTo>
                    <a:pt x="393" y="2"/>
                  </a:lnTo>
                  <a:lnTo>
                    <a:pt x="464" y="16"/>
                  </a:lnTo>
                  <a:lnTo>
                    <a:pt x="529" y="44"/>
                  </a:lnTo>
                  <a:lnTo>
                    <a:pt x="585" y="83"/>
                  </a:lnTo>
                  <a:lnTo>
                    <a:pt x="634" y="130"/>
                  </a:lnTo>
                  <a:lnTo>
                    <a:pt x="673" y="188"/>
                  </a:lnTo>
                  <a:lnTo>
                    <a:pt x="700" y="253"/>
                  </a:lnTo>
                  <a:lnTo>
                    <a:pt x="714" y="322"/>
                  </a:lnTo>
                  <a:lnTo>
                    <a:pt x="714" y="359"/>
                  </a:lnTo>
                  <a:lnTo>
                    <a:pt x="714" y="395"/>
                  </a:lnTo>
                  <a:lnTo>
                    <a:pt x="700" y="466"/>
                  </a:lnTo>
                  <a:lnTo>
                    <a:pt x="673" y="529"/>
                  </a:lnTo>
                  <a:lnTo>
                    <a:pt x="634" y="587"/>
                  </a:lnTo>
                  <a:lnTo>
                    <a:pt x="585" y="636"/>
                  </a:lnTo>
                  <a:lnTo>
                    <a:pt x="529" y="673"/>
                  </a:lnTo>
                  <a:lnTo>
                    <a:pt x="464" y="701"/>
                  </a:lnTo>
                  <a:lnTo>
                    <a:pt x="393" y="715"/>
                  </a:lnTo>
                  <a:lnTo>
                    <a:pt x="357" y="716"/>
                  </a:lnTo>
                  <a:lnTo>
                    <a:pt x="320" y="715"/>
                  </a:lnTo>
                  <a:lnTo>
                    <a:pt x="251" y="701"/>
                  </a:lnTo>
                  <a:lnTo>
                    <a:pt x="186" y="673"/>
                  </a:lnTo>
                  <a:lnTo>
                    <a:pt x="130" y="636"/>
                  </a:lnTo>
                  <a:lnTo>
                    <a:pt x="81" y="587"/>
                  </a:lnTo>
                  <a:lnTo>
                    <a:pt x="42" y="529"/>
                  </a:lnTo>
                  <a:lnTo>
                    <a:pt x="14" y="466"/>
                  </a:lnTo>
                  <a:lnTo>
                    <a:pt x="0" y="395"/>
                  </a:lnTo>
                  <a:lnTo>
                    <a:pt x="0" y="359"/>
                  </a:lnTo>
                  <a:lnTo>
                    <a:pt x="0" y="322"/>
                  </a:lnTo>
                  <a:lnTo>
                    <a:pt x="14" y="253"/>
                  </a:lnTo>
                  <a:lnTo>
                    <a:pt x="42" y="188"/>
                  </a:lnTo>
                  <a:lnTo>
                    <a:pt x="81" y="130"/>
                  </a:lnTo>
                  <a:lnTo>
                    <a:pt x="130" y="83"/>
                  </a:lnTo>
                  <a:lnTo>
                    <a:pt x="186" y="44"/>
                  </a:lnTo>
                  <a:lnTo>
                    <a:pt x="251" y="16"/>
                  </a:lnTo>
                  <a:lnTo>
                    <a:pt x="320" y="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5" name="구름 194"/>
          <p:cNvSpPr/>
          <p:nvPr/>
        </p:nvSpPr>
        <p:spPr>
          <a:xfrm>
            <a:off x="9704959" y="2816949"/>
            <a:ext cx="1512189" cy="12241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700"/>
              <a:t>자</a:t>
            </a:r>
          </a:p>
        </p:txBody>
      </p:sp>
      <p:sp>
        <p:nvSpPr>
          <p:cNvPr id="196" name="구름 195"/>
          <p:cNvSpPr/>
          <p:nvPr/>
        </p:nvSpPr>
        <p:spPr>
          <a:xfrm>
            <a:off x="8010534" y="2816949"/>
            <a:ext cx="1512189" cy="12241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700"/>
              <a:t>나</a:t>
            </a:r>
          </a:p>
        </p:txBody>
      </p:sp>
      <p:sp>
        <p:nvSpPr>
          <p:cNvPr id="197" name="구름 196"/>
          <p:cNvSpPr/>
          <p:nvPr/>
        </p:nvSpPr>
        <p:spPr>
          <a:xfrm>
            <a:off x="6437087" y="2816949"/>
            <a:ext cx="1512189" cy="12241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700"/>
              <a:t>떠</a:t>
            </a:r>
          </a:p>
        </p:txBody>
      </p:sp>
      <p:sp>
        <p:nvSpPr>
          <p:cNvPr id="198" name="구름 197"/>
          <p:cNvSpPr/>
          <p:nvPr/>
        </p:nvSpPr>
        <p:spPr>
          <a:xfrm>
            <a:off x="4583811" y="2816949"/>
            <a:ext cx="1512189" cy="12241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700"/>
              <a:t>을</a:t>
            </a:r>
          </a:p>
        </p:txBody>
      </p:sp>
      <p:sp>
        <p:nvSpPr>
          <p:cNvPr id="199" name="구름 198"/>
          <p:cNvSpPr/>
          <p:nvPr/>
        </p:nvSpPr>
        <p:spPr>
          <a:xfrm>
            <a:off x="2927604" y="2816949"/>
            <a:ext cx="1512189" cy="12241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700"/>
              <a:t>행</a:t>
            </a:r>
          </a:p>
        </p:txBody>
      </p:sp>
      <p:sp>
        <p:nvSpPr>
          <p:cNvPr id="200" name="구름 199"/>
          <p:cNvSpPr/>
          <p:nvPr/>
        </p:nvSpPr>
        <p:spPr>
          <a:xfrm>
            <a:off x="1271397" y="2911152"/>
            <a:ext cx="1512189" cy="122410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700"/>
              <a:t>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21 -0.00449 L 0.77957 -0.01402 " pathEditMode="relative" ptsTypes="">
                                      <p:cBhvr>
                                        <p:cTn id="9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6" grpId="1" animBg="1"/>
      <p:bldP spid="195" grpId="7" animBg="1"/>
      <p:bldP spid="196" grpId="6" animBg="1"/>
      <p:bldP spid="197" grpId="5" animBg="1"/>
      <p:bldP spid="198" grpId="4" animBg="1"/>
      <p:bldP spid="199" grpId="3" animBg="1"/>
      <p:bldP spid="200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양쪽 모서리가 둥근 사각형 91"/>
          <p:cNvSpPr/>
          <p:nvPr/>
        </p:nvSpPr>
        <p:spPr>
          <a:xfrm>
            <a:off x="397383" y="5805714"/>
            <a:ext cx="6139584" cy="885371"/>
          </a:xfrm>
          <a:prstGeom prst="round2SameRect">
            <a:avLst>
              <a:gd name="adj1" fmla="val 0"/>
              <a:gd name="adj2" fmla="val 343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97383" y="2965557"/>
            <a:ext cx="6139584" cy="2840156"/>
          </a:xfrm>
          <a:prstGeom prst="roundRect">
            <a:avLst>
              <a:gd name="adj" fmla="val 0"/>
            </a:avLst>
          </a:prstGeom>
          <a:solidFill>
            <a:srgbClr val="444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97383" y="0"/>
            <a:ext cx="6139584" cy="2965556"/>
          </a:xfrm>
          <a:prstGeom prst="roundRect">
            <a:avLst>
              <a:gd name="adj" fmla="val 0"/>
            </a:avLst>
          </a:prstGeom>
          <a:solidFill>
            <a:srgbClr val="EF6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91645" y="3273273"/>
            <a:ext cx="4437555" cy="638503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2400" b="1">
              <a:solidFill>
                <a:srgbClr val="202837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223463" y="3273273"/>
            <a:ext cx="1139238" cy="638503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prstClr val="white"/>
                </a:solidFill>
              </a:rPr>
              <a:t>SEND</a:t>
            </a:r>
            <a:endParaRPr lang="ko-KR" altLang="en-US" sz="2400" b="1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95636" y="4164927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248195" y="4164926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0754" y="4164927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나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553313" y="4164927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영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205872" y="4164927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민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858430" y="4164926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,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4510989" y="4164926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신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163547" y="4164925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희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816104" y="4164925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진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5163547" y="4860756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희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510989" y="4860755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양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12477" y="4860756"/>
            <a:ext cx="550224" cy="521265"/>
          </a:xfrm>
          <a:prstGeom prst="roundRect">
            <a:avLst>
              <a:gd name="adj" fmla="val 0"/>
            </a:avLst>
          </a:prstGeom>
          <a:solidFill>
            <a:srgbClr val="20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prstClr val="white"/>
                </a:solidFill>
              </a:rPr>
              <a:t>성</a:t>
            </a:r>
          </a:p>
        </p:txBody>
      </p:sp>
      <p:sp>
        <p:nvSpPr>
          <p:cNvPr id="122" name="자유형 121"/>
          <p:cNvSpPr/>
          <p:nvPr/>
        </p:nvSpPr>
        <p:spPr>
          <a:xfrm>
            <a:off x="716934" y="268880"/>
            <a:ext cx="3416608" cy="921848"/>
          </a:xfrm>
          <a:custGeom>
            <a:avLst/>
            <a:gdLst>
              <a:gd name="connsiteX0" fmla="*/ 108764 w 2319818"/>
              <a:gd name="connsiteY0" fmla="*/ 0 h 921848"/>
              <a:gd name="connsiteX1" fmla="*/ 2211054 w 2319818"/>
              <a:gd name="connsiteY1" fmla="*/ 0 h 921848"/>
              <a:gd name="connsiteX2" fmla="*/ 2319818 w 2319818"/>
              <a:gd name="connsiteY2" fmla="*/ 108764 h 921848"/>
              <a:gd name="connsiteX3" fmla="*/ 2319818 w 2319818"/>
              <a:gd name="connsiteY3" fmla="*/ 543808 h 921848"/>
              <a:gd name="connsiteX4" fmla="*/ 2211054 w 2319818"/>
              <a:gd name="connsiteY4" fmla="*/ 652572 h 921848"/>
              <a:gd name="connsiteX5" fmla="*/ 425268 w 2319818"/>
              <a:gd name="connsiteY5" fmla="*/ 652572 h 921848"/>
              <a:gd name="connsiteX6" fmla="*/ 227468 w 2319818"/>
              <a:gd name="connsiteY6" fmla="*/ 921848 h 921848"/>
              <a:gd name="connsiteX7" fmla="*/ 227468 w 2319818"/>
              <a:gd name="connsiteY7" fmla="*/ 652572 h 921848"/>
              <a:gd name="connsiteX8" fmla="*/ 108764 w 2319818"/>
              <a:gd name="connsiteY8" fmla="*/ 652572 h 921848"/>
              <a:gd name="connsiteX9" fmla="*/ 0 w 2319818"/>
              <a:gd name="connsiteY9" fmla="*/ 543808 h 921848"/>
              <a:gd name="connsiteX10" fmla="*/ 0 w 2319818"/>
              <a:gd name="connsiteY10" fmla="*/ 108764 h 921848"/>
              <a:gd name="connsiteX11" fmla="*/ 108764 w 2319818"/>
              <a:gd name="connsiteY11" fmla="*/ 0 h 92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9818" h="921848">
                <a:moveTo>
                  <a:pt x="108764" y="0"/>
                </a:moveTo>
                <a:lnTo>
                  <a:pt x="2211054" y="0"/>
                </a:lnTo>
                <a:cubicBezTo>
                  <a:pt x="2271123" y="0"/>
                  <a:pt x="2319818" y="48695"/>
                  <a:pt x="2319818" y="108764"/>
                </a:cubicBezTo>
                <a:lnTo>
                  <a:pt x="2319818" y="543808"/>
                </a:lnTo>
                <a:cubicBezTo>
                  <a:pt x="2319818" y="603877"/>
                  <a:pt x="2271123" y="652572"/>
                  <a:pt x="2211054" y="652572"/>
                </a:cubicBezTo>
                <a:lnTo>
                  <a:pt x="425268" y="652572"/>
                </a:lnTo>
                <a:lnTo>
                  <a:pt x="227468" y="921848"/>
                </a:lnTo>
                <a:lnTo>
                  <a:pt x="227468" y="652572"/>
                </a:lnTo>
                <a:lnTo>
                  <a:pt x="108764" y="652572"/>
                </a:lnTo>
                <a:cubicBezTo>
                  <a:pt x="48695" y="652572"/>
                  <a:pt x="0" y="603877"/>
                  <a:pt x="0" y="543808"/>
                </a:cubicBezTo>
                <a:lnTo>
                  <a:pt x="0" y="108764"/>
                </a:lnTo>
                <a:cubicBezTo>
                  <a:pt x="0" y="48695"/>
                  <a:pt x="48695" y="0"/>
                  <a:pt x="1087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anchor="t">
            <a:noAutofit/>
          </a:bodyPr>
          <a:lstStyle/>
          <a:p>
            <a:pPr algn="ctr">
              <a:defRPr lang="ko-KR" altLang="en-US"/>
            </a:pPr>
            <a:r>
              <a:rPr lang="ko-KR" altLang="en-US" sz="2400" b="1">
                <a:solidFill>
                  <a:srgbClr val="EF6F52"/>
                </a:solidFill>
                <a:latin typeface="야놀자 야체 B"/>
                <a:ea typeface="야놀자 야체 B"/>
                <a:cs typeface="Aharoni"/>
              </a:rPr>
              <a:t>그런 정보 어디서 얻었어?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01917" y="3287625"/>
            <a:ext cx="465352" cy="568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prstClr val="black"/>
                </a:solidFill>
              </a:rPr>
              <a:t>네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7955" y="3287625"/>
            <a:ext cx="465352" cy="568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prstClr val="black"/>
                </a:solidFill>
              </a:rPr>
              <a:t>이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404070" y="3279666"/>
            <a:ext cx="465352" cy="576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prstClr val="black"/>
                </a:solidFill>
              </a:rPr>
              <a:t>버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896400" y="3305947"/>
            <a:ext cx="465352" cy="573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200" b="1">
                <a:solidFill>
                  <a:prstClr val="black"/>
                </a:solidFill>
              </a:rPr>
              <a:t>,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896400" y="4860754"/>
            <a:ext cx="1859696" cy="521265"/>
          </a:xfrm>
          <a:prstGeom prst="roundRect">
            <a:avLst>
              <a:gd name="adj" fmla="val 0"/>
            </a:avLst>
          </a:prstGeom>
          <a:solidFill>
            <a:srgbClr val="303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800" b="1">
                <a:solidFill>
                  <a:prstClr val="white"/>
                </a:solidFill>
              </a:rPr>
              <a:t>SPACE</a:t>
            </a:r>
            <a:endParaRPr lang="ko-KR" altLang="en-US" sz="2800" b="1">
              <a:solidFill>
                <a:prstClr val="white"/>
              </a:solidFill>
            </a:endParaRPr>
          </a:p>
        </p:txBody>
      </p:sp>
      <p:sp>
        <p:nvSpPr>
          <p:cNvPr id="123" name="자유형 122"/>
          <p:cNvSpPr/>
          <p:nvPr/>
        </p:nvSpPr>
        <p:spPr>
          <a:xfrm>
            <a:off x="2810422" y="1448675"/>
            <a:ext cx="3513033" cy="927118"/>
          </a:xfrm>
          <a:custGeom>
            <a:avLst/>
            <a:gdLst>
              <a:gd name="connsiteX0" fmla="*/ 108764 w 2319818"/>
              <a:gd name="connsiteY0" fmla="*/ 0 h 927118"/>
              <a:gd name="connsiteX1" fmla="*/ 2211054 w 2319818"/>
              <a:gd name="connsiteY1" fmla="*/ 0 h 927118"/>
              <a:gd name="connsiteX2" fmla="*/ 2319818 w 2319818"/>
              <a:gd name="connsiteY2" fmla="*/ 108764 h 927118"/>
              <a:gd name="connsiteX3" fmla="*/ 2319818 w 2319818"/>
              <a:gd name="connsiteY3" fmla="*/ 543808 h 927118"/>
              <a:gd name="connsiteX4" fmla="*/ 2211054 w 2319818"/>
              <a:gd name="connsiteY4" fmla="*/ 652572 h 927118"/>
              <a:gd name="connsiteX5" fmla="*/ 2081729 w 2319818"/>
              <a:gd name="connsiteY5" fmla="*/ 652572 h 927118"/>
              <a:gd name="connsiteX6" fmla="*/ 2081729 w 2319818"/>
              <a:gd name="connsiteY6" fmla="*/ 927118 h 927118"/>
              <a:gd name="connsiteX7" fmla="*/ 1867469 w 2319818"/>
              <a:gd name="connsiteY7" fmla="*/ 652572 h 927118"/>
              <a:gd name="connsiteX8" fmla="*/ 108764 w 2319818"/>
              <a:gd name="connsiteY8" fmla="*/ 652572 h 927118"/>
              <a:gd name="connsiteX9" fmla="*/ 0 w 2319818"/>
              <a:gd name="connsiteY9" fmla="*/ 543808 h 927118"/>
              <a:gd name="connsiteX10" fmla="*/ 0 w 2319818"/>
              <a:gd name="connsiteY10" fmla="*/ 108764 h 927118"/>
              <a:gd name="connsiteX11" fmla="*/ 108764 w 2319818"/>
              <a:gd name="connsiteY11" fmla="*/ 0 h 92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9818" h="927118">
                <a:moveTo>
                  <a:pt x="108764" y="0"/>
                </a:moveTo>
                <a:lnTo>
                  <a:pt x="2211054" y="0"/>
                </a:lnTo>
                <a:cubicBezTo>
                  <a:pt x="2271123" y="0"/>
                  <a:pt x="2319818" y="48695"/>
                  <a:pt x="2319818" y="108764"/>
                </a:cubicBezTo>
                <a:lnTo>
                  <a:pt x="2319818" y="543808"/>
                </a:lnTo>
                <a:cubicBezTo>
                  <a:pt x="2319818" y="603877"/>
                  <a:pt x="2271123" y="652572"/>
                  <a:pt x="2211054" y="652572"/>
                </a:cubicBezTo>
                <a:lnTo>
                  <a:pt x="2081729" y="652572"/>
                </a:lnTo>
                <a:lnTo>
                  <a:pt x="2081729" y="927118"/>
                </a:lnTo>
                <a:lnTo>
                  <a:pt x="1867469" y="652572"/>
                </a:lnTo>
                <a:lnTo>
                  <a:pt x="108764" y="652572"/>
                </a:lnTo>
                <a:cubicBezTo>
                  <a:pt x="48695" y="652572"/>
                  <a:pt x="0" y="603877"/>
                  <a:pt x="0" y="543808"/>
                </a:cubicBezTo>
                <a:lnTo>
                  <a:pt x="0" y="108764"/>
                </a:lnTo>
                <a:cubicBezTo>
                  <a:pt x="0" y="48695"/>
                  <a:pt x="48695" y="0"/>
                  <a:pt x="1087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anchor="t">
            <a:noAutofit/>
          </a:bodyPr>
          <a:lstStyle/>
          <a:p>
            <a:pPr algn="ctr">
              <a:defRPr lang="ko-KR" altLang="en-US"/>
            </a:pPr>
            <a:r>
              <a:rPr lang="ko-KR" altLang="en-US" sz="2800" b="1">
                <a:solidFill>
                  <a:srgbClr val="EF6F52"/>
                </a:solidFill>
                <a:latin typeface="야놀자 야체 B"/>
                <a:ea typeface="야놀자 야체 B"/>
                <a:cs typeface="Aharoni"/>
              </a:rPr>
              <a:t>네이버,</a:t>
            </a:r>
            <a:r>
              <a:rPr lang="en-US" altLang="ko-KR" sz="2800" b="1">
                <a:solidFill>
                  <a:srgbClr val="EF6F52"/>
                </a:solidFill>
                <a:latin typeface="야놀자 야체 B"/>
                <a:ea typeface="야놀자 야체 B"/>
                <a:cs typeface="Aharoni"/>
              </a:rPr>
              <a:t> E</a:t>
            </a:r>
            <a:r>
              <a:rPr lang="ko-KR" altLang="en-US" sz="2800" b="1">
                <a:solidFill>
                  <a:srgbClr val="EF6F52"/>
                </a:solidFill>
                <a:latin typeface="야놀자 야체 B"/>
                <a:ea typeface="야놀자 야체 B"/>
                <a:cs typeface="Aharoni"/>
              </a:rPr>
              <a:t>-나라지표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931397" y="6073632"/>
            <a:ext cx="1099174" cy="38589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25" name="그룹 124"/>
          <p:cNvGrpSpPr/>
          <p:nvPr/>
        </p:nvGrpSpPr>
        <p:grpSpPr>
          <a:xfrm>
            <a:off x="7461129" y="8707278"/>
            <a:ext cx="593010" cy="593010"/>
            <a:chOff x="3375430" y="832800"/>
            <a:chExt cx="865635" cy="865635"/>
          </a:xfrm>
        </p:grpSpPr>
        <p:sp>
          <p:nvSpPr>
            <p:cNvPr id="126" name="타원 125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7461129" y="7078819"/>
            <a:ext cx="593010" cy="593010"/>
            <a:chOff x="8414920" y="872625"/>
            <a:chExt cx="865635" cy="865635"/>
          </a:xfrm>
        </p:grpSpPr>
        <p:sp>
          <p:nvSpPr>
            <p:cNvPr id="129" name="타원 128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0" name="Group 14"/>
            <p:cNvGrpSpPr>
              <a:grpSpLocks noChangeAspect="1"/>
            </p:cNvGrpSpPr>
            <p:nvPr/>
          </p:nvGrpSpPr>
          <p:grpSpPr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131" name="Freeform 16"/>
              <p:cNvSpPr>
                <a:spLocks noEditPoints="1"/>
              </p:cNvSpPr>
              <p:nvPr/>
            </p:nvSpPr>
            <p:spPr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17"/>
              <p:cNvSpPr/>
              <p:nvPr/>
            </p:nvSpPr>
            <p:spPr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134" name="차트 133"/>
          <p:cNvGraphicFramePr/>
          <p:nvPr/>
        </p:nvGraphicFramePr>
        <p:xfrm>
          <a:off x="7839016" y="10183987"/>
          <a:ext cx="4238364" cy="214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6951402" y="5449595"/>
            <a:ext cx="4346360" cy="985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900"/>
              <a:t>감사합니다!!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117856" y="631609"/>
            <a:ext cx="1174441" cy="595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300">
                <a:ln w="9525"/>
                <a:solidFill>
                  <a:srgbClr val="000000"/>
                </a:solidFill>
              </a:rPr>
              <a:t>출처</a:t>
            </a:r>
          </a:p>
        </p:txBody>
      </p:sp>
      <p:sp>
        <p:nvSpPr>
          <p:cNvPr id="144" name="TextBox 111"/>
          <p:cNvSpPr txBox="1"/>
          <p:nvPr/>
        </p:nvSpPr>
        <p:spPr>
          <a:xfrm>
            <a:off x="2008361" y="3305814"/>
            <a:ext cx="2777740" cy="568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b="1">
                <a:solidFill>
                  <a:prstClr val="black"/>
                </a:solidFill>
              </a:rPr>
              <a:t>E</a:t>
            </a:r>
            <a:r>
              <a:rPr lang="ko-KR" altLang="en-US" sz="3200" b="1">
                <a:solidFill>
                  <a:prstClr val="black"/>
                </a:solidFill>
              </a:rPr>
              <a:t>-나라지표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117856" y="1556766"/>
            <a:ext cx="4666856" cy="1184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en-US">
                <a:solidFill>
                  <a:schemeClr val="tx1"/>
                </a:solidFill>
                <a:hlinkClick r:id="rId4"/>
              </a:rPr>
              <a:t>http://www.index.go.kr/main.do?cate=6</a:t>
            </a:r>
            <a:endParaRPr lang="en-US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en-US" altLang="en-US"/>
          </a:p>
          <a:p>
            <a:pPr>
              <a:defRPr lang="ko-KR" altLang="en-US"/>
            </a:pPr>
            <a:r>
              <a:rPr lang="en-US" altLang="ko-KR" u="sng">
                <a:solidFill>
                  <a:srgbClr val="0000FF"/>
                </a:solidFill>
              </a:rPr>
              <a:t>https://n.news.naver.com/article/144/0000469585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xmlns:dsp="http://schemas.microsoft.com/office/drawing/2008/diagram" xmlns:dgm="http://schemas.openxmlformats.org/drawingml/2006/diagram" xmlns:c="http://schemas.openxmlformats.org/drawingml/2006/chart" xmlns="" Requires="hp">
      <p:transition xmlns:mc="http://schemas.openxmlformats.org/markup-compatibility/2006" xmlns:hp="http://schemas.haansoft.com/office/presentation/8.0" spd="med" mc:Ignorable="hp" hp:hslDur="1800">
        <hp:hncExtTransition type="wrinklepaper" attr="No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autoRev="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300" autoRev="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300" autoRev="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autoRev="1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50" autoRev="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27" presetClass="emph" presetSubtype="0" fill="remove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00"/>
                            </p:stCondLst>
                            <p:childTnLst>
                              <p:par>
                                <p:cTn id="50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01"/>
                            </p:stCondLst>
                            <p:childTnLst>
                              <p:par>
                                <p:cTn id="53" presetID="42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101"/>
                            </p:stCondLst>
                            <p:childTnLst>
                              <p:par>
                                <p:cTn id="59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01"/>
                            </p:stCondLst>
                            <p:childTnLst>
                              <p:par>
                                <p:cTn id="69" presetID="3" presetClass="entr" presetSubtype="1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9" animBg="1"/>
      <p:bldP spid="98" grpId="2" animBg="1"/>
      <p:bldP spid="101" grpId="4" animBg="1"/>
      <p:bldP spid="106" grpId="6" animBg="1"/>
      <p:bldP spid="108" grpId="8" animBg="1"/>
      <p:bldP spid="122" grpId="0" animBg="1"/>
      <p:bldP spid="112" grpId="1"/>
      <p:bldP spid="113" grpId="3"/>
      <p:bldP spid="115" grpId="5"/>
      <p:bldP spid="116" grpId="7"/>
      <p:bldP spid="123" grpId="11" animBg="1"/>
      <p:bldP spid="135" grpId="13" animBg="1"/>
      <p:bldP spid="137" grpId="12" animBg="1"/>
      <p:bldP spid="144" grpId="1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C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304508" y="-18532"/>
            <a:ext cx="525183" cy="5450906"/>
          </a:xfrm>
          <a:prstGeom prst="rect">
            <a:avLst/>
          </a:prstGeom>
          <a:solidFill>
            <a:srgbClr val="7D7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108000" tIns="216000" anchor="ctr"/>
          <a:lstStyle/>
          <a:p>
            <a:pPr lvl="0">
              <a:defRPr lang="ko-KR" altLang="en-US"/>
            </a:pPr>
            <a:r>
              <a:rPr lang="en-US" altLang="ko-KR" i="1">
                <a:solidFill>
                  <a:prstClr val="white"/>
                </a:solidFill>
                <a:cs typeface="Aharoni"/>
              </a:rPr>
              <a:t>Presenst of the D.S.I  Team 7 by N.Y.M </a:t>
            </a:r>
          </a:p>
        </p:txBody>
      </p:sp>
      <p:sp>
        <p:nvSpPr>
          <p:cNvPr id="21" name="자유형 20"/>
          <p:cNvSpPr/>
          <p:nvPr/>
        </p:nvSpPr>
        <p:spPr>
          <a:xfrm>
            <a:off x="0" y="4586112"/>
            <a:ext cx="1581216" cy="2271888"/>
          </a:xfrm>
          <a:custGeom>
            <a:avLst/>
            <a:gdLst>
              <a:gd name="connsiteX0" fmla="*/ 548363 w 1581216"/>
              <a:gd name="connsiteY0" fmla="*/ 0 h 2271888"/>
              <a:gd name="connsiteX1" fmla="*/ 828013 w 1581216"/>
              <a:gd name="connsiteY1" fmla="*/ 56459 h 2271888"/>
              <a:gd name="connsiteX2" fmla="*/ 831401 w 1581216"/>
              <a:gd name="connsiteY2" fmla="*/ 58298 h 2271888"/>
              <a:gd name="connsiteX3" fmla="*/ 870852 w 1581216"/>
              <a:gd name="connsiteY3" fmla="*/ 66465 h 2271888"/>
              <a:gd name="connsiteX4" fmla="*/ 963364 w 1581216"/>
              <a:gd name="connsiteY4" fmla="*/ 95604 h 2271888"/>
              <a:gd name="connsiteX5" fmla="*/ 1521690 w 1581216"/>
              <a:gd name="connsiteY5" fmla="*/ 1313608 h 2271888"/>
              <a:gd name="connsiteX6" fmla="*/ 1266804 w 1581216"/>
              <a:gd name="connsiteY6" fmla="*/ 1999947 h 2271888"/>
              <a:gd name="connsiteX7" fmla="*/ 1266804 w 1581216"/>
              <a:gd name="connsiteY7" fmla="*/ 2271888 h 2271888"/>
              <a:gd name="connsiteX8" fmla="*/ 0 w 1581216"/>
              <a:gd name="connsiteY8" fmla="*/ 2271888 h 2271888"/>
              <a:gd name="connsiteX9" fmla="*/ 0 w 1581216"/>
              <a:gd name="connsiteY9" fmla="*/ 254949 h 2271888"/>
              <a:gd name="connsiteX10" fmla="*/ 5116 w 1581216"/>
              <a:gd name="connsiteY10" fmla="*/ 248276 h 2271888"/>
              <a:gd name="connsiteX11" fmla="*/ 548363 w 1581216"/>
              <a:gd name="connsiteY11" fmla="*/ 0 h 22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216" h="2271888">
                <a:moveTo>
                  <a:pt x="548363" y="0"/>
                </a:moveTo>
                <a:cubicBezTo>
                  <a:pt x="647559" y="0"/>
                  <a:pt x="742060" y="20104"/>
                  <a:pt x="828013" y="56459"/>
                </a:cubicBezTo>
                <a:lnTo>
                  <a:pt x="831401" y="58298"/>
                </a:lnTo>
                <a:lnTo>
                  <a:pt x="870852" y="66465"/>
                </a:lnTo>
                <a:cubicBezTo>
                  <a:pt x="901835" y="74521"/>
                  <a:pt x="932707" y="84218"/>
                  <a:pt x="963364" y="95604"/>
                </a:cubicBezTo>
                <a:cubicBezTo>
                  <a:pt x="1453884" y="277769"/>
                  <a:pt x="1703855" y="823088"/>
                  <a:pt x="1521690" y="1313608"/>
                </a:cubicBezTo>
                <a:lnTo>
                  <a:pt x="1266804" y="1999947"/>
                </a:lnTo>
                <a:lnTo>
                  <a:pt x="1266804" y="2271888"/>
                </a:lnTo>
                <a:lnTo>
                  <a:pt x="0" y="2271888"/>
                </a:lnTo>
                <a:lnTo>
                  <a:pt x="0" y="254949"/>
                </a:lnTo>
                <a:lnTo>
                  <a:pt x="5116" y="248276"/>
                </a:lnTo>
                <a:cubicBezTo>
                  <a:pt x="136849" y="96200"/>
                  <a:pt x="331372" y="0"/>
                  <a:pt x="548363" y="0"/>
                </a:cubicBezTo>
                <a:close/>
              </a:path>
            </a:pathLst>
          </a:custGeom>
          <a:solidFill>
            <a:srgbClr val="FCC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 rot="3435554">
            <a:off x="4012800" y="2849002"/>
            <a:ext cx="786351" cy="2602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BC5A3"/>
          </a:solidFill>
          <a:ln>
            <a:noFill/>
          </a:ln>
          <a:effectLst>
            <a:outerShdw blurRad="3175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 rot="3435554">
            <a:off x="4135558" y="3917860"/>
            <a:ext cx="786351" cy="2602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BC5A3"/>
          </a:solidFill>
          <a:ln>
            <a:noFill/>
          </a:ln>
          <a:effectLst>
            <a:outerShdw blurRad="3175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양쪽 모서리가 둥근 사각형 69"/>
          <p:cNvSpPr/>
          <p:nvPr/>
        </p:nvSpPr>
        <p:spPr>
          <a:xfrm rot="3435554">
            <a:off x="4427014" y="5480148"/>
            <a:ext cx="786351" cy="12324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BC5A3"/>
          </a:solidFill>
          <a:ln>
            <a:noFill/>
          </a:ln>
          <a:effectLst>
            <a:outerShdw blurRad="3175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276891" y="362857"/>
            <a:ext cx="3543299" cy="6495143"/>
            <a:chOff x="5717688" y="1371600"/>
            <a:chExt cx="2778611" cy="4652997"/>
          </a:xfrm>
        </p:grpSpPr>
        <p:sp>
          <p:nvSpPr>
            <p:cNvPr id="29" name="양쪽 모서리가 둥근 사각형 28"/>
            <p:cNvSpPr/>
            <p:nvPr/>
          </p:nvSpPr>
          <p:spPr>
            <a:xfrm>
              <a:off x="5717688" y="1371600"/>
              <a:ext cx="2778611" cy="4652997"/>
            </a:xfrm>
            <a:prstGeom prst="round2SameRect">
              <a:avLst>
                <a:gd name="adj1" fmla="val 7754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865324" y="1914525"/>
              <a:ext cx="2483337" cy="4110072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618359" y="1628775"/>
              <a:ext cx="1114425" cy="12382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427859" y="1628775"/>
              <a:ext cx="122400" cy="1238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969792" y="5358858"/>
            <a:ext cx="2220223" cy="1049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/>
                </a:solidFill>
              </a:rPr>
              <a:t>안녕하세요!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/>
                </a:solidFill>
              </a:rPr>
              <a:t> 발표를 맡은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/>
                </a:solidFill>
              </a:rPr>
              <a:t>20183217 나영민 입니다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679299" y="3015343"/>
            <a:ext cx="4272459" cy="103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500" b="1">
                <a:solidFill>
                  <a:prstClr val="black">
                    <a:lumMod val="75000"/>
                    <a:lumOff val="25000"/>
                  </a:prstClr>
                </a:solidFill>
              </a:rPr>
              <a:t>대세는 해외여행??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-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점점 늘어나는 출국자 수</a:t>
            </a: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899727" y="4392587"/>
            <a:ext cx="593010" cy="593010"/>
            <a:chOff x="3375430" y="832800"/>
            <a:chExt cx="865635" cy="865635"/>
          </a:xfrm>
        </p:grpSpPr>
        <p:sp>
          <p:nvSpPr>
            <p:cNvPr id="42" name="타원 41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FF7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Freeform 6"/>
            <p:cNvSpPr/>
            <p:nvPr/>
          </p:nvSpPr>
          <p:spPr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899727" y="3132495"/>
            <a:ext cx="593010" cy="593010"/>
            <a:chOff x="8414920" y="872625"/>
            <a:chExt cx="865635" cy="865635"/>
          </a:xfrm>
        </p:grpSpPr>
        <p:sp>
          <p:nvSpPr>
            <p:cNvPr id="46" name="타원 45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FF7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7" name="Group 14"/>
            <p:cNvGrpSpPr>
              <a:grpSpLocks noChangeAspect="1"/>
            </p:cNvGrpSpPr>
            <p:nvPr/>
          </p:nvGrpSpPr>
          <p:grpSpPr>
            <a:xfrm>
              <a:off x="8643888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48" name="Freeform 16"/>
              <p:cNvSpPr>
                <a:spLocks noEditPoints="1"/>
              </p:cNvSpPr>
              <p:nvPr/>
            </p:nvSpPr>
            <p:spPr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7"/>
              <p:cNvSpPr/>
              <p:nvPr/>
            </p:nvSpPr>
            <p:spPr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5899727" y="5596419"/>
            <a:ext cx="591764" cy="591764"/>
            <a:chOff x="5929667" y="2813330"/>
            <a:chExt cx="863816" cy="863816"/>
          </a:xfrm>
        </p:grpSpPr>
        <p:sp>
          <p:nvSpPr>
            <p:cNvPr id="51" name="타원 50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rgbClr val="FF71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6679299" y="4242897"/>
            <a:ext cx="4272459" cy="1239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500" b="1">
                <a:solidFill>
                  <a:prstClr val="black">
                    <a:lumMod val="75000"/>
                    <a:lumOff val="25000"/>
                  </a:prstClr>
                </a:solidFill>
              </a:rPr>
              <a:t>어디가 많이? 어디를 많이?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- 각 지역별 해외여행 경험 및 횟수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- 가장 많이 여행가는 해외도시</a:t>
            </a: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원호 58"/>
          <p:cNvSpPr/>
          <p:nvPr/>
        </p:nvSpPr>
        <p:spPr>
          <a:xfrm>
            <a:off x="2687565" y="1584281"/>
            <a:ext cx="1067957" cy="1067957"/>
          </a:xfrm>
          <a:prstGeom prst="arc">
            <a:avLst>
              <a:gd name="adj1" fmla="val 10738300"/>
              <a:gd name="adj2" fmla="val 5445316"/>
            </a:avLst>
          </a:prstGeom>
          <a:noFill/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38590" y="2315604"/>
            <a:ext cx="882953" cy="51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>
                <a:solidFill>
                  <a:srgbClr val="FFC000"/>
                </a:solidFill>
              </a:rPr>
              <a:t>75</a:t>
            </a:r>
            <a:r>
              <a:rPr lang="en-US" altLang="ko-KR" sz="1600" b="1">
                <a:solidFill>
                  <a:srgbClr val="FFC000"/>
                </a:solidFill>
              </a:rPr>
              <a:t>%</a:t>
            </a:r>
            <a:endParaRPr lang="en-US" altLang="ko-KR" sz="1000" b="1">
              <a:solidFill>
                <a:srgbClr val="FFC00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26336" y="1061272"/>
            <a:ext cx="3002417" cy="47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 lvl="1" algn="r">
              <a:defRPr lang="ko-KR" altLang="en-US"/>
            </a:pPr>
            <a:r>
              <a:rPr lang="ko-KR" altLang="en-US" sz="1600" b="1">
                <a:solidFill>
                  <a:srgbClr val="201E2A"/>
                </a:solidFill>
              </a:rPr>
              <a:t>80</a:t>
            </a:r>
            <a:r>
              <a:rPr lang="en-US" altLang="ko-KR" sz="1600" b="1">
                <a:solidFill>
                  <a:srgbClr val="201E2A"/>
                </a:solidFill>
              </a:rPr>
              <a:t>%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829089" y="1061272"/>
            <a:ext cx="2275037" cy="47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 lvl="1">
              <a:defRPr lang="ko-KR" altLang="en-US"/>
            </a:pPr>
            <a:r>
              <a:rPr lang="en-US" altLang="ko-KR" b="1">
                <a:solidFill>
                  <a:prstClr val="white"/>
                </a:solidFill>
              </a:rPr>
              <a:t>A+</a:t>
            </a:r>
            <a:r>
              <a:rPr lang="ko-KR" altLang="en-US" b="1">
                <a:solidFill>
                  <a:prstClr val="white"/>
                </a:solidFill>
              </a:rPr>
              <a:t> 기대수치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833331" y="1736411"/>
            <a:ext cx="3002417" cy="47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 lvl="1" algn="r">
              <a:defRPr lang="ko-KR" altLang="en-US"/>
            </a:pPr>
            <a:r>
              <a:rPr lang="ko-KR" altLang="en-US" sz="1600" b="1">
                <a:solidFill>
                  <a:srgbClr val="201E2A"/>
                </a:solidFill>
              </a:rPr>
              <a:t>   </a:t>
            </a:r>
            <a:r>
              <a:rPr lang="en-US" altLang="ko-KR" sz="1600" b="1">
                <a:solidFill>
                  <a:srgbClr val="201E2A"/>
                </a:solidFill>
              </a:rPr>
              <a:t>A+</a:t>
            </a:r>
            <a:r>
              <a:rPr lang="ko-KR" altLang="en-US" sz="1600" b="1">
                <a:solidFill>
                  <a:srgbClr val="201E2A"/>
                </a:solidFill>
              </a:rPr>
              <a:t> 가능수치                2.3%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>
          <a:xfrm>
            <a:off x="2317465" y="3223902"/>
            <a:ext cx="1550660" cy="1638805"/>
            <a:chOff x="8139" y="728"/>
            <a:chExt cx="1337" cy="141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" name="Freeform 6"/>
            <p:cNvSpPr/>
            <p:nvPr/>
          </p:nvSpPr>
          <p:spPr>
            <a:xfrm>
              <a:off x="8780" y="1351"/>
              <a:ext cx="99" cy="790"/>
            </a:xfrm>
            <a:custGeom>
              <a:avLst/>
              <a:gdLst>
                <a:gd name="T0" fmla="*/ 90 w 297"/>
                <a:gd name="T1" fmla="*/ 2 h 2372"/>
                <a:gd name="T2" fmla="*/ 122 w 297"/>
                <a:gd name="T3" fmla="*/ 20 h 2372"/>
                <a:gd name="T4" fmla="*/ 141 w 297"/>
                <a:gd name="T5" fmla="*/ 51 h 2372"/>
                <a:gd name="T6" fmla="*/ 146 w 297"/>
                <a:gd name="T7" fmla="*/ 71 h 2372"/>
                <a:gd name="T8" fmla="*/ 157 w 297"/>
                <a:gd name="T9" fmla="*/ 116 h 2372"/>
                <a:gd name="T10" fmla="*/ 173 w 297"/>
                <a:gd name="T11" fmla="*/ 188 h 2372"/>
                <a:gd name="T12" fmla="*/ 191 w 297"/>
                <a:gd name="T13" fmla="*/ 287 h 2372"/>
                <a:gd name="T14" fmla="*/ 212 w 297"/>
                <a:gd name="T15" fmla="*/ 413 h 2372"/>
                <a:gd name="T16" fmla="*/ 233 w 297"/>
                <a:gd name="T17" fmla="*/ 567 h 2372"/>
                <a:gd name="T18" fmla="*/ 253 w 297"/>
                <a:gd name="T19" fmla="*/ 751 h 2372"/>
                <a:gd name="T20" fmla="*/ 271 w 297"/>
                <a:gd name="T21" fmla="*/ 963 h 2372"/>
                <a:gd name="T22" fmla="*/ 285 w 297"/>
                <a:gd name="T23" fmla="*/ 1206 h 2372"/>
                <a:gd name="T24" fmla="*/ 295 w 297"/>
                <a:gd name="T25" fmla="*/ 1479 h 2372"/>
                <a:gd name="T26" fmla="*/ 297 w 297"/>
                <a:gd name="T27" fmla="*/ 1785 h 2372"/>
                <a:gd name="T28" fmla="*/ 293 w 297"/>
                <a:gd name="T29" fmla="*/ 2121 h 2372"/>
                <a:gd name="T30" fmla="*/ 284 w 297"/>
                <a:gd name="T31" fmla="*/ 2324 h 2372"/>
                <a:gd name="T32" fmla="*/ 257 w 297"/>
                <a:gd name="T33" fmla="*/ 2358 h 2372"/>
                <a:gd name="T34" fmla="*/ 216 w 297"/>
                <a:gd name="T35" fmla="*/ 2372 h 2372"/>
                <a:gd name="T36" fmla="*/ 191 w 297"/>
                <a:gd name="T37" fmla="*/ 2366 h 2372"/>
                <a:gd name="T38" fmla="*/ 157 w 297"/>
                <a:gd name="T39" fmla="*/ 2340 h 2372"/>
                <a:gd name="T40" fmla="*/ 143 w 297"/>
                <a:gd name="T41" fmla="*/ 2297 h 2372"/>
                <a:gd name="T42" fmla="*/ 153 w 297"/>
                <a:gd name="T43" fmla="*/ 1949 h 2372"/>
                <a:gd name="T44" fmla="*/ 153 w 297"/>
                <a:gd name="T45" fmla="*/ 1633 h 2372"/>
                <a:gd name="T46" fmla="*/ 146 w 297"/>
                <a:gd name="T47" fmla="*/ 1347 h 2372"/>
                <a:gd name="T48" fmla="*/ 134 w 297"/>
                <a:gd name="T49" fmla="*/ 1093 h 2372"/>
                <a:gd name="T50" fmla="*/ 118 w 297"/>
                <a:gd name="T51" fmla="*/ 867 h 2372"/>
                <a:gd name="T52" fmla="*/ 99 w 297"/>
                <a:gd name="T53" fmla="*/ 673 h 2372"/>
                <a:gd name="T54" fmla="*/ 79 w 297"/>
                <a:gd name="T55" fmla="*/ 507 h 2372"/>
                <a:gd name="T56" fmla="*/ 57 w 297"/>
                <a:gd name="T57" fmla="*/ 369 h 2372"/>
                <a:gd name="T58" fmla="*/ 39 w 297"/>
                <a:gd name="T59" fmla="*/ 259 h 2372"/>
                <a:gd name="T60" fmla="*/ 23 w 297"/>
                <a:gd name="T61" fmla="*/ 178 h 2372"/>
                <a:gd name="T62" fmla="*/ 10 w 297"/>
                <a:gd name="T63" fmla="*/ 123 h 2372"/>
                <a:gd name="T64" fmla="*/ 2 w 297"/>
                <a:gd name="T65" fmla="*/ 95 h 2372"/>
                <a:gd name="T66" fmla="*/ 0 w 297"/>
                <a:gd name="T67" fmla="*/ 72 h 2372"/>
                <a:gd name="T68" fmla="*/ 8 w 297"/>
                <a:gd name="T69" fmla="*/ 38 h 2372"/>
                <a:gd name="T70" fmla="*/ 33 w 297"/>
                <a:gd name="T71" fmla="*/ 11 h 2372"/>
                <a:gd name="T72" fmla="*/ 71 w 297"/>
                <a:gd name="T73" fmla="*/ 0 h 2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7" h="2372">
                  <a:moveTo>
                    <a:pt x="71" y="0"/>
                  </a:moveTo>
                  <a:lnTo>
                    <a:pt x="90" y="2"/>
                  </a:lnTo>
                  <a:lnTo>
                    <a:pt x="106" y="8"/>
                  </a:lnTo>
                  <a:lnTo>
                    <a:pt x="122" y="20"/>
                  </a:lnTo>
                  <a:lnTo>
                    <a:pt x="132" y="34"/>
                  </a:lnTo>
                  <a:lnTo>
                    <a:pt x="141" y="51"/>
                  </a:lnTo>
                  <a:lnTo>
                    <a:pt x="143" y="58"/>
                  </a:lnTo>
                  <a:lnTo>
                    <a:pt x="146" y="71"/>
                  </a:lnTo>
                  <a:lnTo>
                    <a:pt x="151" y="91"/>
                  </a:lnTo>
                  <a:lnTo>
                    <a:pt x="157" y="116"/>
                  </a:lnTo>
                  <a:lnTo>
                    <a:pt x="165" y="148"/>
                  </a:lnTo>
                  <a:lnTo>
                    <a:pt x="173" y="188"/>
                  </a:lnTo>
                  <a:lnTo>
                    <a:pt x="182" y="234"/>
                  </a:lnTo>
                  <a:lnTo>
                    <a:pt x="191" y="287"/>
                  </a:lnTo>
                  <a:lnTo>
                    <a:pt x="201" y="346"/>
                  </a:lnTo>
                  <a:lnTo>
                    <a:pt x="212" y="413"/>
                  </a:lnTo>
                  <a:lnTo>
                    <a:pt x="222" y="487"/>
                  </a:lnTo>
                  <a:lnTo>
                    <a:pt x="233" y="567"/>
                  </a:lnTo>
                  <a:lnTo>
                    <a:pt x="242" y="655"/>
                  </a:lnTo>
                  <a:lnTo>
                    <a:pt x="253" y="751"/>
                  </a:lnTo>
                  <a:lnTo>
                    <a:pt x="261" y="854"/>
                  </a:lnTo>
                  <a:lnTo>
                    <a:pt x="271" y="963"/>
                  </a:lnTo>
                  <a:lnTo>
                    <a:pt x="279" y="1081"/>
                  </a:lnTo>
                  <a:lnTo>
                    <a:pt x="285" y="1206"/>
                  </a:lnTo>
                  <a:lnTo>
                    <a:pt x="291" y="1339"/>
                  </a:lnTo>
                  <a:lnTo>
                    <a:pt x="295" y="1479"/>
                  </a:lnTo>
                  <a:lnTo>
                    <a:pt x="296" y="1629"/>
                  </a:lnTo>
                  <a:lnTo>
                    <a:pt x="297" y="1785"/>
                  </a:lnTo>
                  <a:lnTo>
                    <a:pt x="296" y="1949"/>
                  </a:lnTo>
                  <a:lnTo>
                    <a:pt x="293" y="2121"/>
                  </a:lnTo>
                  <a:lnTo>
                    <a:pt x="288" y="2302"/>
                  </a:lnTo>
                  <a:lnTo>
                    <a:pt x="284" y="2324"/>
                  </a:lnTo>
                  <a:lnTo>
                    <a:pt x="273" y="2344"/>
                  </a:lnTo>
                  <a:lnTo>
                    <a:pt x="257" y="2358"/>
                  </a:lnTo>
                  <a:lnTo>
                    <a:pt x="238" y="2368"/>
                  </a:lnTo>
                  <a:lnTo>
                    <a:pt x="216" y="2372"/>
                  </a:lnTo>
                  <a:lnTo>
                    <a:pt x="213" y="2372"/>
                  </a:lnTo>
                  <a:lnTo>
                    <a:pt x="191" y="2366"/>
                  </a:lnTo>
                  <a:lnTo>
                    <a:pt x="171" y="2356"/>
                  </a:lnTo>
                  <a:lnTo>
                    <a:pt x="157" y="2340"/>
                  </a:lnTo>
                  <a:lnTo>
                    <a:pt x="147" y="2320"/>
                  </a:lnTo>
                  <a:lnTo>
                    <a:pt x="143" y="2297"/>
                  </a:lnTo>
                  <a:lnTo>
                    <a:pt x="149" y="2120"/>
                  </a:lnTo>
                  <a:lnTo>
                    <a:pt x="153" y="1949"/>
                  </a:lnTo>
                  <a:lnTo>
                    <a:pt x="153" y="1788"/>
                  </a:lnTo>
                  <a:lnTo>
                    <a:pt x="153" y="1633"/>
                  </a:lnTo>
                  <a:lnTo>
                    <a:pt x="150" y="1486"/>
                  </a:lnTo>
                  <a:lnTo>
                    <a:pt x="146" y="1347"/>
                  </a:lnTo>
                  <a:lnTo>
                    <a:pt x="141" y="1217"/>
                  </a:lnTo>
                  <a:lnTo>
                    <a:pt x="134" y="1093"/>
                  </a:lnTo>
                  <a:lnTo>
                    <a:pt x="126" y="977"/>
                  </a:lnTo>
                  <a:lnTo>
                    <a:pt x="118" y="867"/>
                  </a:lnTo>
                  <a:lnTo>
                    <a:pt x="108" y="766"/>
                  </a:lnTo>
                  <a:lnTo>
                    <a:pt x="99" y="673"/>
                  </a:lnTo>
                  <a:lnTo>
                    <a:pt x="88" y="586"/>
                  </a:lnTo>
                  <a:lnTo>
                    <a:pt x="79" y="507"/>
                  </a:lnTo>
                  <a:lnTo>
                    <a:pt x="68" y="434"/>
                  </a:lnTo>
                  <a:lnTo>
                    <a:pt x="57" y="369"/>
                  </a:lnTo>
                  <a:lnTo>
                    <a:pt x="48" y="311"/>
                  </a:lnTo>
                  <a:lnTo>
                    <a:pt x="39" y="259"/>
                  </a:lnTo>
                  <a:lnTo>
                    <a:pt x="31" y="215"/>
                  </a:lnTo>
                  <a:lnTo>
                    <a:pt x="23" y="178"/>
                  </a:lnTo>
                  <a:lnTo>
                    <a:pt x="16" y="147"/>
                  </a:lnTo>
                  <a:lnTo>
                    <a:pt x="10" y="123"/>
                  </a:lnTo>
                  <a:lnTo>
                    <a:pt x="6" y="106"/>
                  </a:lnTo>
                  <a:lnTo>
                    <a:pt x="2" y="95"/>
                  </a:lnTo>
                  <a:lnTo>
                    <a:pt x="2" y="91"/>
                  </a:lnTo>
                  <a:lnTo>
                    <a:pt x="0" y="72"/>
                  </a:lnTo>
                  <a:lnTo>
                    <a:pt x="1" y="54"/>
                  </a:lnTo>
                  <a:lnTo>
                    <a:pt x="8" y="38"/>
                  </a:lnTo>
                  <a:lnTo>
                    <a:pt x="19" y="22"/>
                  </a:lnTo>
                  <a:lnTo>
                    <a:pt x="33" y="11"/>
                  </a:lnTo>
                  <a:lnTo>
                    <a:pt x="51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/>
            <p:nvPr/>
          </p:nvSpPr>
          <p:spPr>
            <a:xfrm>
              <a:off x="8419" y="728"/>
              <a:ext cx="1057" cy="790"/>
            </a:xfrm>
            <a:custGeom>
              <a:avLst/>
              <a:gdLst>
                <a:gd name="T0" fmla="*/ 1274 w 3172"/>
                <a:gd name="T1" fmla="*/ 4 h 2371"/>
                <a:gd name="T2" fmla="*/ 1503 w 3172"/>
                <a:gd name="T3" fmla="*/ 31 h 2371"/>
                <a:gd name="T4" fmla="*/ 1726 w 3172"/>
                <a:gd name="T5" fmla="*/ 84 h 2371"/>
                <a:gd name="T6" fmla="*/ 1937 w 3172"/>
                <a:gd name="T7" fmla="*/ 161 h 2371"/>
                <a:gd name="T8" fmla="*/ 2138 w 3172"/>
                <a:gd name="T9" fmla="*/ 263 h 2371"/>
                <a:gd name="T10" fmla="*/ 2326 w 3172"/>
                <a:gd name="T11" fmla="*/ 387 h 2371"/>
                <a:gd name="T12" fmla="*/ 2499 w 3172"/>
                <a:gd name="T13" fmla="*/ 531 h 2371"/>
                <a:gd name="T14" fmla="*/ 2653 w 3172"/>
                <a:gd name="T15" fmla="*/ 696 h 2371"/>
                <a:gd name="T16" fmla="*/ 2789 w 3172"/>
                <a:gd name="T17" fmla="*/ 879 h 2371"/>
                <a:gd name="T18" fmla="*/ 2904 w 3172"/>
                <a:gd name="T19" fmla="*/ 1078 h 2371"/>
                <a:gd name="T20" fmla="*/ 2982 w 3172"/>
                <a:gd name="T21" fmla="*/ 1258 h 2371"/>
                <a:gd name="T22" fmla="*/ 3033 w 3172"/>
                <a:gd name="T23" fmla="*/ 1426 h 2371"/>
                <a:gd name="T24" fmla="*/ 3076 w 3172"/>
                <a:gd name="T25" fmla="*/ 1614 h 2371"/>
                <a:gd name="T26" fmla="*/ 3110 w 3172"/>
                <a:gd name="T27" fmla="*/ 1811 h 2371"/>
                <a:gd name="T28" fmla="*/ 3140 w 3172"/>
                <a:gd name="T29" fmla="*/ 2010 h 2371"/>
                <a:gd name="T30" fmla="*/ 3163 w 3172"/>
                <a:gd name="T31" fmla="*/ 2202 h 2371"/>
                <a:gd name="T32" fmla="*/ 3171 w 3172"/>
                <a:gd name="T33" fmla="*/ 2315 h 2371"/>
                <a:gd name="T34" fmla="*/ 3148 w 3172"/>
                <a:gd name="T35" fmla="*/ 2353 h 2371"/>
                <a:gd name="T36" fmla="*/ 3108 w 3172"/>
                <a:gd name="T37" fmla="*/ 2371 h 2371"/>
                <a:gd name="T38" fmla="*/ 3100 w 3172"/>
                <a:gd name="T39" fmla="*/ 2371 h 2371"/>
                <a:gd name="T40" fmla="*/ 3059 w 3172"/>
                <a:gd name="T41" fmla="*/ 2359 h 2371"/>
                <a:gd name="T42" fmla="*/ 3034 w 3172"/>
                <a:gd name="T43" fmla="*/ 2327 h 2371"/>
                <a:gd name="T44" fmla="*/ 3022 w 3172"/>
                <a:gd name="T45" fmla="*/ 2238 h 2371"/>
                <a:gd name="T46" fmla="*/ 3003 w 3172"/>
                <a:gd name="T47" fmla="*/ 2082 h 2371"/>
                <a:gd name="T48" fmla="*/ 2979 w 3172"/>
                <a:gd name="T49" fmla="*/ 1908 h 2371"/>
                <a:gd name="T50" fmla="*/ 2950 w 3172"/>
                <a:gd name="T51" fmla="*/ 1727 h 2371"/>
                <a:gd name="T52" fmla="*/ 2913 w 3172"/>
                <a:gd name="T53" fmla="*/ 1548 h 2371"/>
                <a:gd name="T54" fmla="*/ 2870 w 3172"/>
                <a:gd name="T55" fmla="*/ 1383 h 2371"/>
                <a:gd name="T56" fmla="*/ 2819 w 3172"/>
                <a:gd name="T57" fmla="*/ 1240 h 2371"/>
                <a:gd name="T58" fmla="*/ 2718 w 3172"/>
                <a:gd name="T59" fmla="*/ 1038 h 2371"/>
                <a:gd name="T60" fmla="*/ 2594 w 3172"/>
                <a:gd name="T61" fmla="*/ 852 h 2371"/>
                <a:gd name="T62" fmla="*/ 2449 w 3172"/>
                <a:gd name="T63" fmla="*/ 686 h 2371"/>
                <a:gd name="T64" fmla="*/ 2287 w 3172"/>
                <a:gd name="T65" fmla="*/ 539 h 2371"/>
                <a:gd name="T66" fmla="*/ 2109 w 3172"/>
                <a:gd name="T67" fmla="*/ 412 h 2371"/>
                <a:gd name="T68" fmla="*/ 1915 w 3172"/>
                <a:gd name="T69" fmla="*/ 309 h 2371"/>
                <a:gd name="T70" fmla="*/ 1709 w 3172"/>
                <a:gd name="T71" fmla="*/ 229 h 2371"/>
                <a:gd name="T72" fmla="*/ 1494 w 3172"/>
                <a:gd name="T73" fmla="*/ 175 h 2371"/>
                <a:gd name="T74" fmla="*/ 1271 w 3172"/>
                <a:gd name="T75" fmla="*/ 147 h 2371"/>
                <a:gd name="T76" fmla="*/ 1036 w 3172"/>
                <a:gd name="T77" fmla="*/ 148 h 2371"/>
                <a:gd name="T78" fmla="*/ 802 w 3172"/>
                <a:gd name="T79" fmla="*/ 179 h 2371"/>
                <a:gd name="T80" fmla="*/ 573 w 3172"/>
                <a:gd name="T81" fmla="*/ 240 h 2371"/>
                <a:gd name="T82" fmla="*/ 369 w 3172"/>
                <a:gd name="T83" fmla="*/ 323 h 2371"/>
                <a:gd name="T84" fmla="*/ 195 w 3172"/>
                <a:gd name="T85" fmla="*/ 413 h 2371"/>
                <a:gd name="T86" fmla="*/ 95 w 3172"/>
                <a:gd name="T87" fmla="*/ 472 h 2371"/>
                <a:gd name="T88" fmla="*/ 58 w 3172"/>
                <a:gd name="T89" fmla="*/ 475 h 2371"/>
                <a:gd name="T90" fmla="*/ 26 w 3172"/>
                <a:gd name="T91" fmla="*/ 457 h 2371"/>
                <a:gd name="T92" fmla="*/ 4 w 3172"/>
                <a:gd name="T93" fmla="*/ 425 h 2371"/>
                <a:gd name="T94" fmla="*/ 3 w 3172"/>
                <a:gd name="T95" fmla="*/ 389 h 2371"/>
                <a:gd name="T96" fmla="*/ 19 w 3172"/>
                <a:gd name="T97" fmla="*/ 356 h 2371"/>
                <a:gd name="T98" fmla="*/ 121 w 3172"/>
                <a:gd name="T99" fmla="*/ 289 h 2371"/>
                <a:gd name="T100" fmla="*/ 307 w 3172"/>
                <a:gd name="T101" fmla="*/ 193 h 2371"/>
                <a:gd name="T102" fmla="*/ 526 w 3172"/>
                <a:gd name="T103" fmla="*/ 104 h 2371"/>
                <a:gd name="T104" fmla="*/ 774 w 3172"/>
                <a:gd name="T105" fmla="*/ 37 h 2371"/>
                <a:gd name="T106" fmla="*/ 1027 w 3172"/>
                <a:gd name="T107" fmla="*/ 4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72" h="2371">
                  <a:moveTo>
                    <a:pt x="1156" y="0"/>
                  </a:moveTo>
                  <a:lnTo>
                    <a:pt x="1274" y="4"/>
                  </a:lnTo>
                  <a:lnTo>
                    <a:pt x="1389" y="13"/>
                  </a:lnTo>
                  <a:lnTo>
                    <a:pt x="1503" y="31"/>
                  </a:lnTo>
                  <a:lnTo>
                    <a:pt x="1616" y="55"/>
                  </a:lnTo>
                  <a:lnTo>
                    <a:pt x="1726" y="84"/>
                  </a:lnTo>
                  <a:lnTo>
                    <a:pt x="1833" y="120"/>
                  </a:lnTo>
                  <a:lnTo>
                    <a:pt x="1937" y="161"/>
                  </a:lnTo>
                  <a:lnTo>
                    <a:pt x="2039" y="209"/>
                  </a:lnTo>
                  <a:lnTo>
                    <a:pt x="2138" y="263"/>
                  </a:lnTo>
                  <a:lnTo>
                    <a:pt x="2235" y="323"/>
                  </a:lnTo>
                  <a:lnTo>
                    <a:pt x="2326" y="387"/>
                  </a:lnTo>
                  <a:lnTo>
                    <a:pt x="2415" y="456"/>
                  </a:lnTo>
                  <a:lnTo>
                    <a:pt x="2499" y="531"/>
                  </a:lnTo>
                  <a:lnTo>
                    <a:pt x="2578" y="611"/>
                  </a:lnTo>
                  <a:lnTo>
                    <a:pt x="2653" y="696"/>
                  </a:lnTo>
                  <a:lnTo>
                    <a:pt x="2724" y="784"/>
                  </a:lnTo>
                  <a:lnTo>
                    <a:pt x="2789" y="879"/>
                  </a:lnTo>
                  <a:lnTo>
                    <a:pt x="2849" y="976"/>
                  </a:lnTo>
                  <a:lnTo>
                    <a:pt x="2904" y="1078"/>
                  </a:lnTo>
                  <a:lnTo>
                    <a:pt x="2952" y="1184"/>
                  </a:lnTo>
                  <a:lnTo>
                    <a:pt x="2982" y="1258"/>
                  </a:lnTo>
                  <a:lnTo>
                    <a:pt x="3007" y="1339"/>
                  </a:lnTo>
                  <a:lnTo>
                    <a:pt x="3033" y="1426"/>
                  </a:lnTo>
                  <a:lnTo>
                    <a:pt x="3054" y="1518"/>
                  </a:lnTo>
                  <a:lnTo>
                    <a:pt x="3076" y="1614"/>
                  </a:lnTo>
                  <a:lnTo>
                    <a:pt x="3094" y="1711"/>
                  </a:lnTo>
                  <a:lnTo>
                    <a:pt x="3110" y="1811"/>
                  </a:lnTo>
                  <a:lnTo>
                    <a:pt x="3126" y="1911"/>
                  </a:lnTo>
                  <a:lnTo>
                    <a:pt x="3140" y="2010"/>
                  </a:lnTo>
                  <a:lnTo>
                    <a:pt x="3152" y="2107"/>
                  </a:lnTo>
                  <a:lnTo>
                    <a:pt x="3163" y="2202"/>
                  </a:lnTo>
                  <a:lnTo>
                    <a:pt x="3172" y="2293"/>
                  </a:lnTo>
                  <a:lnTo>
                    <a:pt x="3171" y="2315"/>
                  </a:lnTo>
                  <a:lnTo>
                    <a:pt x="3163" y="2335"/>
                  </a:lnTo>
                  <a:lnTo>
                    <a:pt x="3148" y="2353"/>
                  </a:lnTo>
                  <a:lnTo>
                    <a:pt x="3129" y="2365"/>
                  </a:lnTo>
                  <a:lnTo>
                    <a:pt x="3108" y="2371"/>
                  </a:lnTo>
                  <a:lnTo>
                    <a:pt x="3104" y="2371"/>
                  </a:lnTo>
                  <a:lnTo>
                    <a:pt x="3100" y="2371"/>
                  </a:lnTo>
                  <a:lnTo>
                    <a:pt x="3078" y="2367"/>
                  </a:lnTo>
                  <a:lnTo>
                    <a:pt x="3059" y="2359"/>
                  </a:lnTo>
                  <a:lnTo>
                    <a:pt x="3045" y="2345"/>
                  </a:lnTo>
                  <a:lnTo>
                    <a:pt x="3034" y="2327"/>
                  </a:lnTo>
                  <a:lnTo>
                    <a:pt x="3029" y="2306"/>
                  </a:lnTo>
                  <a:lnTo>
                    <a:pt x="3022" y="2238"/>
                  </a:lnTo>
                  <a:lnTo>
                    <a:pt x="3013" y="2162"/>
                  </a:lnTo>
                  <a:lnTo>
                    <a:pt x="3003" y="2082"/>
                  </a:lnTo>
                  <a:lnTo>
                    <a:pt x="2992" y="1996"/>
                  </a:lnTo>
                  <a:lnTo>
                    <a:pt x="2979" y="1908"/>
                  </a:lnTo>
                  <a:lnTo>
                    <a:pt x="2966" y="1818"/>
                  </a:lnTo>
                  <a:lnTo>
                    <a:pt x="2950" y="1727"/>
                  </a:lnTo>
                  <a:lnTo>
                    <a:pt x="2932" y="1636"/>
                  </a:lnTo>
                  <a:lnTo>
                    <a:pt x="2913" y="1548"/>
                  </a:lnTo>
                  <a:lnTo>
                    <a:pt x="2892" y="1463"/>
                  </a:lnTo>
                  <a:lnTo>
                    <a:pt x="2870" y="1383"/>
                  </a:lnTo>
                  <a:lnTo>
                    <a:pt x="2846" y="1308"/>
                  </a:lnTo>
                  <a:lnTo>
                    <a:pt x="2819" y="1240"/>
                  </a:lnTo>
                  <a:lnTo>
                    <a:pt x="2771" y="1136"/>
                  </a:lnTo>
                  <a:lnTo>
                    <a:pt x="2718" y="1038"/>
                  </a:lnTo>
                  <a:lnTo>
                    <a:pt x="2659" y="943"/>
                  </a:lnTo>
                  <a:lnTo>
                    <a:pt x="2594" y="852"/>
                  </a:lnTo>
                  <a:lnTo>
                    <a:pt x="2525" y="767"/>
                  </a:lnTo>
                  <a:lnTo>
                    <a:pt x="2449" y="686"/>
                  </a:lnTo>
                  <a:lnTo>
                    <a:pt x="2370" y="609"/>
                  </a:lnTo>
                  <a:lnTo>
                    <a:pt x="2287" y="539"/>
                  </a:lnTo>
                  <a:lnTo>
                    <a:pt x="2200" y="473"/>
                  </a:lnTo>
                  <a:lnTo>
                    <a:pt x="2109" y="412"/>
                  </a:lnTo>
                  <a:lnTo>
                    <a:pt x="2014" y="357"/>
                  </a:lnTo>
                  <a:lnTo>
                    <a:pt x="1915" y="309"/>
                  </a:lnTo>
                  <a:lnTo>
                    <a:pt x="1814" y="267"/>
                  </a:lnTo>
                  <a:lnTo>
                    <a:pt x="1709" y="229"/>
                  </a:lnTo>
                  <a:lnTo>
                    <a:pt x="1604" y="199"/>
                  </a:lnTo>
                  <a:lnTo>
                    <a:pt x="1494" y="175"/>
                  </a:lnTo>
                  <a:lnTo>
                    <a:pt x="1384" y="157"/>
                  </a:lnTo>
                  <a:lnTo>
                    <a:pt x="1271" y="147"/>
                  </a:lnTo>
                  <a:lnTo>
                    <a:pt x="1156" y="144"/>
                  </a:lnTo>
                  <a:lnTo>
                    <a:pt x="1036" y="148"/>
                  </a:lnTo>
                  <a:lnTo>
                    <a:pt x="919" y="159"/>
                  </a:lnTo>
                  <a:lnTo>
                    <a:pt x="802" y="179"/>
                  </a:lnTo>
                  <a:lnTo>
                    <a:pt x="687" y="205"/>
                  </a:lnTo>
                  <a:lnTo>
                    <a:pt x="573" y="240"/>
                  </a:lnTo>
                  <a:lnTo>
                    <a:pt x="461" y="283"/>
                  </a:lnTo>
                  <a:lnTo>
                    <a:pt x="369" y="323"/>
                  </a:lnTo>
                  <a:lnTo>
                    <a:pt x="280" y="367"/>
                  </a:lnTo>
                  <a:lnTo>
                    <a:pt x="195" y="413"/>
                  </a:lnTo>
                  <a:lnTo>
                    <a:pt x="113" y="464"/>
                  </a:lnTo>
                  <a:lnTo>
                    <a:pt x="95" y="472"/>
                  </a:lnTo>
                  <a:lnTo>
                    <a:pt x="77" y="476"/>
                  </a:lnTo>
                  <a:lnTo>
                    <a:pt x="58" y="475"/>
                  </a:lnTo>
                  <a:lnTo>
                    <a:pt x="40" y="468"/>
                  </a:lnTo>
                  <a:lnTo>
                    <a:pt x="26" y="457"/>
                  </a:lnTo>
                  <a:lnTo>
                    <a:pt x="12" y="443"/>
                  </a:lnTo>
                  <a:lnTo>
                    <a:pt x="4" y="425"/>
                  </a:lnTo>
                  <a:lnTo>
                    <a:pt x="0" y="408"/>
                  </a:lnTo>
                  <a:lnTo>
                    <a:pt x="3" y="389"/>
                  </a:lnTo>
                  <a:lnTo>
                    <a:pt x="8" y="372"/>
                  </a:lnTo>
                  <a:lnTo>
                    <a:pt x="19" y="356"/>
                  </a:lnTo>
                  <a:lnTo>
                    <a:pt x="34" y="344"/>
                  </a:lnTo>
                  <a:lnTo>
                    <a:pt x="121" y="289"/>
                  </a:lnTo>
                  <a:lnTo>
                    <a:pt x="213" y="240"/>
                  </a:lnTo>
                  <a:lnTo>
                    <a:pt x="307" y="193"/>
                  </a:lnTo>
                  <a:lnTo>
                    <a:pt x="405" y="149"/>
                  </a:lnTo>
                  <a:lnTo>
                    <a:pt x="526" y="104"/>
                  </a:lnTo>
                  <a:lnTo>
                    <a:pt x="649" y="67"/>
                  </a:lnTo>
                  <a:lnTo>
                    <a:pt x="774" y="37"/>
                  </a:lnTo>
                  <a:lnTo>
                    <a:pt x="900" y="17"/>
                  </a:lnTo>
                  <a:lnTo>
                    <a:pt x="10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/>
            <p:nvPr/>
          </p:nvSpPr>
          <p:spPr>
            <a:xfrm>
              <a:off x="8139" y="920"/>
              <a:ext cx="227" cy="790"/>
            </a:xfrm>
            <a:custGeom>
              <a:avLst/>
              <a:gdLst>
                <a:gd name="T0" fmla="*/ 626 w 680"/>
                <a:gd name="T1" fmla="*/ 2 h 2371"/>
                <a:gd name="T2" fmla="*/ 660 w 680"/>
                <a:gd name="T3" fmla="*/ 21 h 2371"/>
                <a:gd name="T4" fmla="*/ 678 w 680"/>
                <a:gd name="T5" fmla="*/ 54 h 2371"/>
                <a:gd name="T6" fmla="*/ 677 w 680"/>
                <a:gd name="T7" fmla="*/ 91 h 2371"/>
                <a:gd name="T8" fmla="*/ 658 w 680"/>
                <a:gd name="T9" fmla="*/ 123 h 2371"/>
                <a:gd name="T10" fmla="*/ 508 w 680"/>
                <a:gd name="T11" fmla="*/ 291 h 2371"/>
                <a:gd name="T12" fmla="*/ 383 w 680"/>
                <a:gd name="T13" fmla="*/ 473 h 2371"/>
                <a:gd name="T14" fmla="*/ 286 w 680"/>
                <a:gd name="T15" fmla="*/ 672 h 2371"/>
                <a:gd name="T16" fmla="*/ 213 w 680"/>
                <a:gd name="T17" fmla="*/ 884 h 2371"/>
                <a:gd name="T18" fmla="*/ 166 w 680"/>
                <a:gd name="T19" fmla="*/ 1109 h 2371"/>
                <a:gd name="T20" fmla="*/ 146 w 680"/>
                <a:gd name="T21" fmla="*/ 1348 h 2371"/>
                <a:gd name="T22" fmla="*/ 151 w 680"/>
                <a:gd name="T23" fmla="*/ 1599 h 2371"/>
                <a:gd name="T24" fmla="*/ 184 w 680"/>
                <a:gd name="T25" fmla="*/ 1863 h 2371"/>
                <a:gd name="T26" fmla="*/ 243 w 680"/>
                <a:gd name="T27" fmla="*/ 2136 h 2371"/>
                <a:gd name="T28" fmla="*/ 286 w 680"/>
                <a:gd name="T29" fmla="*/ 2298 h 2371"/>
                <a:gd name="T30" fmla="*/ 278 w 680"/>
                <a:gd name="T31" fmla="*/ 2334 h 2371"/>
                <a:gd name="T32" fmla="*/ 252 w 680"/>
                <a:gd name="T33" fmla="*/ 2360 h 2371"/>
                <a:gd name="T34" fmla="*/ 224 w 680"/>
                <a:gd name="T35" fmla="*/ 2370 h 2371"/>
                <a:gd name="T36" fmla="*/ 196 w 680"/>
                <a:gd name="T37" fmla="*/ 2368 h 2371"/>
                <a:gd name="T38" fmla="*/ 164 w 680"/>
                <a:gd name="T39" fmla="*/ 2351 h 2371"/>
                <a:gd name="T40" fmla="*/ 145 w 680"/>
                <a:gd name="T41" fmla="*/ 2319 h 2371"/>
                <a:gd name="T42" fmla="*/ 75 w 680"/>
                <a:gd name="T43" fmla="*/ 2059 h 2371"/>
                <a:gd name="T44" fmla="*/ 29 w 680"/>
                <a:gd name="T45" fmla="*/ 1814 h 2371"/>
                <a:gd name="T46" fmla="*/ 5 w 680"/>
                <a:gd name="T47" fmla="*/ 1586 h 2371"/>
                <a:gd name="T48" fmla="*/ 0 w 680"/>
                <a:gd name="T49" fmla="*/ 1371 h 2371"/>
                <a:gd name="T50" fmla="*/ 12 w 680"/>
                <a:gd name="T51" fmla="*/ 1172 h 2371"/>
                <a:gd name="T52" fmla="*/ 39 w 680"/>
                <a:gd name="T53" fmla="*/ 988 h 2371"/>
                <a:gd name="T54" fmla="*/ 80 w 680"/>
                <a:gd name="T55" fmla="*/ 817 h 2371"/>
                <a:gd name="T56" fmla="*/ 134 w 680"/>
                <a:gd name="T57" fmla="*/ 660 h 2371"/>
                <a:gd name="T58" fmla="*/ 197 w 680"/>
                <a:gd name="T59" fmla="*/ 516 h 2371"/>
                <a:gd name="T60" fmla="*/ 268 w 680"/>
                <a:gd name="T61" fmla="*/ 385 h 2371"/>
                <a:gd name="T62" fmla="*/ 346 w 680"/>
                <a:gd name="T63" fmla="*/ 267 h 2371"/>
                <a:gd name="T64" fmla="*/ 429 w 680"/>
                <a:gd name="T65" fmla="*/ 160 h 2371"/>
                <a:gd name="T66" fmla="*/ 513 w 680"/>
                <a:gd name="T67" fmla="*/ 64 h 2371"/>
                <a:gd name="T68" fmla="*/ 572 w 680"/>
                <a:gd name="T69" fmla="*/ 9 h 2371"/>
                <a:gd name="T70" fmla="*/ 609 w 680"/>
                <a:gd name="T71" fmla="*/ 0 h 2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80" h="2371">
                  <a:moveTo>
                    <a:pt x="609" y="0"/>
                  </a:moveTo>
                  <a:lnTo>
                    <a:pt x="626" y="2"/>
                  </a:lnTo>
                  <a:lnTo>
                    <a:pt x="643" y="9"/>
                  </a:lnTo>
                  <a:lnTo>
                    <a:pt x="660" y="21"/>
                  </a:lnTo>
                  <a:lnTo>
                    <a:pt x="670" y="37"/>
                  </a:lnTo>
                  <a:lnTo>
                    <a:pt x="678" y="54"/>
                  </a:lnTo>
                  <a:lnTo>
                    <a:pt x="680" y="72"/>
                  </a:lnTo>
                  <a:lnTo>
                    <a:pt x="677" y="91"/>
                  </a:lnTo>
                  <a:lnTo>
                    <a:pt x="670" y="108"/>
                  </a:lnTo>
                  <a:lnTo>
                    <a:pt x="658" y="123"/>
                  </a:lnTo>
                  <a:lnTo>
                    <a:pt x="580" y="205"/>
                  </a:lnTo>
                  <a:lnTo>
                    <a:pt x="508" y="291"/>
                  </a:lnTo>
                  <a:lnTo>
                    <a:pt x="442" y="380"/>
                  </a:lnTo>
                  <a:lnTo>
                    <a:pt x="383" y="473"/>
                  </a:lnTo>
                  <a:lnTo>
                    <a:pt x="331" y="571"/>
                  </a:lnTo>
                  <a:lnTo>
                    <a:pt x="286" y="672"/>
                  </a:lnTo>
                  <a:lnTo>
                    <a:pt x="245" y="776"/>
                  </a:lnTo>
                  <a:lnTo>
                    <a:pt x="213" y="884"/>
                  </a:lnTo>
                  <a:lnTo>
                    <a:pt x="186" y="995"/>
                  </a:lnTo>
                  <a:lnTo>
                    <a:pt x="166" y="1109"/>
                  </a:lnTo>
                  <a:lnTo>
                    <a:pt x="153" y="1227"/>
                  </a:lnTo>
                  <a:lnTo>
                    <a:pt x="146" y="1348"/>
                  </a:lnTo>
                  <a:lnTo>
                    <a:pt x="146" y="1472"/>
                  </a:lnTo>
                  <a:lnTo>
                    <a:pt x="151" y="1599"/>
                  </a:lnTo>
                  <a:lnTo>
                    <a:pt x="165" y="1730"/>
                  </a:lnTo>
                  <a:lnTo>
                    <a:pt x="184" y="1863"/>
                  </a:lnTo>
                  <a:lnTo>
                    <a:pt x="210" y="1999"/>
                  </a:lnTo>
                  <a:lnTo>
                    <a:pt x="243" y="2136"/>
                  </a:lnTo>
                  <a:lnTo>
                    <a:pt x="283" y="2278"/>
                  </a:lnTo>
                  <a:lnTo>
                    <a:pt x="286" y="2298"/>
                  </a:lnTo>
                  <a:lnTo>
                    <a:pt x="284" y="2316"/>
                  </a:lnTo>
                  <a:lnTo>
                    <a:pt x="278" y="2334"/>
                  </a:lnTo>
                  <a:lnTo>
                    <a:pt x="267" y="2348"/>
                  </a:lnTo>
                  <a:lnTo>
                    <a:pt x="252" y="2360"/>
                  </a:lnTo>
                  <a:lnTo>
                    <a:pt x="235" y="2368"/>
                  </a:lnTo>
                  <a:lnTo>
                    <a:pt x="224" y="2370"/>
                  </a:lnTo>
                  <a:lnTo>
                    <a:pt x="213" y="2371"/>
                  </a:lnTo>
                  <a:lnTo>
                    <a:pt x="196" y="2368"/>
                  </a:lnTo>
                  <a:lnTo>
                    <a:pt x="178" y="2362"/>
                  </a:lnTo>
                  <a:lnTo>
                    <a:pt x="164" y="2351"/>
                  </a:lnTo>
                  <a:lnTo>
                    <a:pt x="151" y="2336"/>
                  </a:lnTo>
                  <a:lnTo>
                    <a:pt x="145" y="2319"/>
                  </a:lnTo>
                  <a:lnTo>
                    <a:pt x="107" y="2187"/>
                  </a:lnTo>
                  <a:lnTo>
                    <a:pt x="75" y="2059"/>
                  </a:lnTo>
                  <a:lnTo>
                    <a:pt x="50" y="1935"/>
                  </a:lnTo>
                  <a:lnTo>
                    <a:pt x="29" y="1814"/>
                  </a:lnTo>
                  <a:lnTo>
                    <a:pt x="15" y="1698"/>
                  </a:lnTo>
                  <a:lnTo>
                    <a:pt x="5" y="1586"/>
                  </a:lnTo>
                  <a:lnTo>
                    <a:pt x="0" y="1476"/>
                  </a:lnTo>
                  <a:lnTo>
                    <a:pt x="0" y="1371"/>
                  </a:lnTo>
                  <a:lnTo>
                    <a:pt x="4" y="1269"/>
                  </a:lnTo>
                  <a:lnTo>
                    <a:pt x="12" y="1172"/>
                  </a:lnTo>
                  <a:lnTo>
                    <a:pt x="24" y="1079"/>
                  </a:lnTo>
                  <a:lnTo>
                    <a:pt x="39" y="988"/>
                  </a:lnTo>
                  <a:lnTo>
                    <a:pt x="58" y="901"/>
                  </a:lnTo>
                  <a:lnTo>
                    <a:pt x="80" y="817"/>
                  </a:lnTo>
                  <a:lnTo>
                    <a:pt x="106" y="737"/>
                  </a:lnTo>
                  <a:lnTo>
                    <a:pt x="134" y="660"/>
                  </a:lnTo>
                  <a:lnTo>
                    <a:pt x="164" y="587"/>
                  </a:lnTo>
                  <a:lnTo>
                    <a:pt x="197" y="516"/>
                  </a:lnTo>
                  <a:lnTo>
                    <a:pt x="232" y="449"/>
                  </a:lnTo>
                  <a:lnTo>
                    <a:pt x="268" y="385"/>
                  </a:lnTo>
                  <a:lnTo>
                    <a:pt x="307" y="324"/>
                  </a:lnTo>
                  <a:lnTo>
                    <a:pt x="346" y="267"/>
                  </a:lnTo>
                  <a:lnTo>
                    <a:pt x="387" y="212"/>
                  </a:lnTo>
                  <a:lnTo>
                    <a:pt x="429" y="160"/>
                  </a:lnTo>
                  <a:lnTo>
                    <a:pt x="471" y="111"/>
                  </a:lnTo>
                  <a:lnTo>
                    <a:pt x="513" y="64"/>
                  </a:lnTo>
                  <a:lnTo>
                    <a:pt x="558" y="20"/>
                  </a:lnTo>
                  <a:lnTo>
                    <a:pt x="572" y="9"/>
                  </a:lnTo>
                  <a:lnTo>
                    <a:pt x="590" y="2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/>
            <p:nvPr/>
          </p:nvSpPr>
          <p:spPr>
            <a:xfrm>
              <a:off x="8299" y="872"/>
              <a:ext cx="1042" cy="1077"/>
            </a:xfrm>
            <a:custGeom>
              <a:avLst/>
              <a:gdLst>
                <a:gd name="T0" fmla="*/ 1669 w 3126"/>
                <a:gd name="T1" fmla="*/ 8 h 3232"/>
                <a:gd name="T2" fmla="*/ 1960 w 3126"/>
                <a:gd name="T3" fmla="*/ 79 h 3232"/>
                <a:gd name="T4" fmla="*/ 2241 w 3126"/>
                <a:gd name="T5" fmla="*/ 212 h 3232"/>
                <a:gd name="T6" fmla="*/ 2500 w 3126"/>
                <a:gd name="T7" fmla="*/ 400 h 3232"/>
                <a:gd name="T8" fmla="*/ 2722 w 3126"/>
                <a:gd name="T9" fmla="*/ 630 h 3232"/>
                <a:gd name="T10" fmla="*/ 2894 w 3126"/>
                <a:gd name="T11" fmla="*/ 892 h 3232"/>
                <a:gd name="T12" fmla="*/ 3001 w 3126"/>
                <a:gd name="T13" fmla="*/ 1166 h 3232"/>
                <a:gd name="T14" fmla="*/ 3063 w 3126"/>
                <a:gd name="T15" fmla="*/ 1456 h 3232"/>
                <a:gd name="T16" fmla="*/ 3102 w 3126"/>
                <a:gd name="T17" fmla="*/ 1787 h 3232"/>
                <a:gd name="T18" fmla="*/ 3120 w 3126"/>
                <a:gd name="T19" fmla="*/ 2146 h 3232"/>
                <a:gd name="T20" fmla="*/ 3126 w 3126"/>
                <a:gd name="T21" fmla="*/ 2519 h 3232"/>
                <a:gd name="T22" fmla="*/ 3120 w 3126"/>
                <a:gd name="T23" fmla="*/ 2895 h 3232"/>
                <a:gd name="T24" fmla="*/ 3102 w 3126"/>
                <a:gd name="T25" fmla="*/ 3061 h 3232"/>
                <a:gd name="T26" fmla="*/ 3043 w 3126"/>
                <a:gd name="T27" fmla="*/ 3089 h 3232"/>
                <a:gd name="T28" fmla="*/ 2985 w 3126"/>
                <a:gd name="T29" fmla="*/ 3058 h 3232"/>
                <a:gd name="T30" fmla="*/ 2976 w 3126"/>
                <a:gd name="T31" fmla="*/ 2893 h 3232"/>
                <a:gd name="T32" fmla="*/ 2981 w 3126"/>
                <a:gd name="T33" fmla="*/ 2525 h 3232"/>
                <a:gd name="T34" fmla="*/ 2977 w 3126"/>
                <a:gd name="T35" fmla="*/ 2159 h 3232"/>
                <a:gd name="T36" fmla="*/ 2958 w 3126"/>
                <a:gd name="T37" fmla="*/ 1810 h 3232"/>
                <a:gd name="T38" fmla="*/ 2922 w 3126"/>
                <a:gd name="T39" fmla="*/ 1488 h 3232"/>
                <a:gd name="T40" fmla="*/ 2863 w 3126"/>
                <a:gd name="T41" fmla="*/ 1208 h 3232"/>
                <a:gd name="T42" fmla="*/ 2760 w 3126"/>
                <a:gd name="T43" fmla="*/ 948 h 3232"/>
                <a:gd name="T44" fmla="*/ 2590 w 3126"/>
                <a:gd name="T45" fmla="*/ 699 h 3232"/>
                <a:gd name="T46" fmla="*/ 2370 w 3126"/>
                <a:gd name="T47" fmla="*/ 482 h 3232"/>
                <a:gd name="T48" fmla="*/ 2115 w 3126"/>
                <a:gd name="T49" fmla="*/ 308 h 3232"/>
                <a:gd name="T50" fmla="*/ 1843 w 3126"/>
                <a:gd name="T51" fmla="*/ 192 h 3232"/>
                <a:gd name="T52" fmla="*/ 1567 w 3126"/>
                <a:gd name="T53" fmla="*/ 144 h 3232"/>
                <a:gd name="T54" fmla="*/ 1272 w 3126"/>
                <a:gd name="T55" fmla="*/ 164 h 3232"/>
                <a:gd name="T56" fmla="*/ 988 w 3126"/>
                <a:gd name="T57" fmla="*/ 248 h 3232"/>
                <a:gd name="T58" fmla="*/ 733 w 3126"/>
                <a:gd name="T59" fmla="*/ 387 h 3232"/>
                <a:gd name="T60" fmla="*/ 517 w 3126"/>
                <a:gd name="T61" fmla="*/ 571 h 3232"/>
                <a:gd name="T62" fmla="*/ 348 w 3126"/>
                <a:gd name="T63" fmla="*/ 792 h 3232"/>
                <a:gd name="T64" fmla="*/ 226 w 3126"/>
                <a:gd name="T65" fmla="*/ 1042 h 3232"/>
                <a:gd name="T66" fmla="*/ 158 w 3126"/>
                <a:gd name="T67" fmla="*/ 1311 h 3232"/>
                <a:gd name="T68" fmla="*/ 146 w 3126"/>
                <a:gd name="T69" fmla="*/ 1594 h 3232"/>
                <a:gd name="T70" fmla="*/ 195 w 3126"/>
                <a:gd name="T71" fmla="*/ 1879 h 3232"/>
                <a:gd name="T72" fmla="*/ 253 w 3126"/>
                <a:gd name="T73" fmla="*/ 2126 h 3232"/>
                <a:gd name="T74" fmla="*/ 269 w 3126"/>
                <a:gd name="T75" fmla="*/ 2291 h 3232"/>
                <a:gd name="T76" fmla="*/ 278 w 3126"/>
                <a:gd name="T77" fmla="*/ 2513 h 3232"/>
                <a:gd name="T78" fmla="*/ 281 w 3126"/>
                <a:gd name="T79" fmla="*/ 2799 h 3232"/>
                <a:gd name="T80" fmla="*/ 282 w 3126"/>
                <a:gd name="T81" fmla="*/ 3161 h 3232"/>
                <a:gd name="T82" fmla="*/ 253 w 3126"/>
                <a:gd name="T83" fmla="*/ 3218 h 3232"/>
                <a:gd name="T84" fmla="*/ 187 w 3126"/>
                <a:gd name="T85" fmla="*/ 3229 h 3232"/>
                <a:gd name="T86" fmla="*/ 142 w 3126"/>
                <a:gd name="T87" fmla="*/ 3184 h 3232"/>
                <a:gd name="T88" fmla="*/ 138 w 3126"/>
                <a:gd name="T89" fmla="*/ 2899 h 3232"/>
                <a:gd name="T90" fmla="*/ 135 w 3126"/>
                <a:gd name="T91" fmla="*/ 2574 h 3232"/>
                <a:gd name="T92" fmla="*/ 127 w 3126"/>
                <a:gd name="T93" fmla="*/ 2325 h 3232"/>
                <a:gd name="T94" fmla="*/ 111 w 3126"/>
                <a:gd name="T95" fmla="*/ 2147 h 3232"/>
                <a:gd name="T96" fmla="*/ 57 w 3126"/>
                <a:gd name="T97" fmla="*/ 1918 h 3232"/>
                <a:gd name="T98" fmla="*/ 4 w 3126"/>
                <a:gd name="T99" fmla="*/ 1616 h 3232"/>
                <a:gd name="T100" fmla="*/ 12 w 3126"/>
                <a:gd name="T101" fmla="*/ 1319 h 3232"/>
                <a:gd name="T102" fmla="*/ 77 w 3126"/>
                <a:gd name="T103" fmla="*/ 1032 h 3232"/>
                <a:gd name="T104" fmla="*/ 197 w 3126"/>
                <a:gd name="T105" fmla="*/ 766 h 3232"/>
                <a:gd name="T106" fmla="*/ 366 w 3126"/>
                <a:gd name="T107" fmla="*/ 526 h 3232"/>
                <a:gd name="T108" fmla="*/ 580 w 3126"/>
                <a:gd name="T109" fmla="*/ 320 h 3232"/>
                <a:gd name="T110" fmla="*/ 839 w 3126"/>
                <a:gd name="T111" fmla="*/ 159 h 3232"/>
                <a:gd name="T112" fmla="*/ 1139 w 3126"/>
                <a:gd name="T113" fmla="*/ 47 h 3232"/>
                <a:gd name="T114" fmla="*/ 1462 w 3126"/>
                <a:gd name="T115" fmla="*/ 0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26" h="3232">
                  <a:moveTo>
                    <a:pt x="1462" y="0"/>
                  </a:moveTo>
                  <a:lnTo>
                    <a:pt x="1572" y="0"/>
                  </a:lnTo>
                  <a:lnTo>
                    <a:pt x="1669" y="8"/>
                  </a:lnTo>
                  <a:lnTo>
                    <a:pt x="1766" y="24"/>
                  </a:lnTo>
                  <a:lnTo>
                    <a:pt x="1863" y="47"/>
                  </a:lnTo>
                  <a:lnTo>
                    <a:pt x="1960" y="79"/>
                  </a:lnTo>
                  <a:lnTo>
                    <a:pt x="2055" y="116"/>
                  </a:lnTo>
                  <a:lnTo>
                    <a:pt x="2149" y="161"/>
                  </a:lnTo>
                  <a:lnTo>
                    <a:pt x="2241" y="212"/>
                  </a:lnTo>
                  <a:lnTo>
                    <a:pt x="2330" y="270"/>
                  </a:lnTo>
                  <a:lnTo>
                    <a:pt x="2417" y="332"/>
                  </a:lnTo>
                  <a:lnTo>
                    <a:pt x="2500" y="400"/>
                  </a:lnTo>
                  <a:lnTo>
                    <a:pt x="2578" y="472"/>
                  </a:lnTo>
                  <a:lnTo>
                    <a:pt x="2653" y="550"/>
                  </a:lnTo>
                  <a:lnTo>
                    <a:pt x="2722" y="630"/>
                  </a:lnTo>
                  <a:lnTo>
                    <a:pt x="2785" y="715"/>
                  </a:lnTo>
                  <a:lnTo>
                    <a:pt x="2843" y="803"/>
                  </a:lnTo>
                  <a:lnTo>
                    <a:pt x="2894" y="892"/>
                  </a:lnTo>
                  <a:lnTo>
                    <a:pt x="2938" y="986"/>
                  </a:lnTo>
                  <a:lnTo>
                    <a:pt x="2976" y="1080"/>
                  </a:lnTo>
                  <a:lnTo>
                    <a:pt x="3001" y="1166"/>
                  </a:lnTo>
                  <a:lnTo>
                    <a:pt x="3025" y="1258"/>
                  </a:lnTo>
                  <a:lnTo>
                    <a:pt x="3045" y="1355"/>
                  </a:lnTo>
                  <a:lnTo>
                    <a:pt x="3063" y="1456"/>
                  </a:lnTo>
                  <a:lnTo>
                    <a:pt x="3079" y="1563"/>
                  </a:lnTo>
                  <a:lnTo>
                    <a:pt x="3091" y="1674"/>
                  </a:lnTo>
                  <a:lnTo>
                    <a:pt x="3102" y="1787"/>
                  </a:lnTo>
                  <a:lnTo>
                    <a:pt x="3110" y="1905"/>
                  </a:lnTo>
                  <a:lnTo>
                    <a:pt x="3116" y="2025"/>
                  </a:lnTo>
                  <a:lnTo>
                    <a:pt x="3120" y="2146"/>
                  </a:lnTo>
                  <a:lnTo>
                    <a:pt x="3123" y="2269"/>
                  </a:lnTo>
                  <a:lnTo>
                    <a:pt x="3125" y="2394"/>
                  </a:lnTo>
                  <a:lnTo>
                    <a:pt x="3126" y="2519"/>
                  </a:lnTo>
                  <a:lnTo>
                    <a:pt x="3125" y="2645"/>
                  </a:lnTo>
                  <a:lnTo>
                    <a:pt x="3123" y="2770"/>
                  </a:lnTo>
                  <a:lnTo>
                    <a:pt x="3120" y="2895"/>
                  </a:lnTo>
                  <a:lnTo>
                    <a:pt x="3118" y="3019"/>
                  </a:lnTo>
                  <a:lnTo>
                    <a:pt x="3112" y="3041"/>
                  </a:lnTo>
                  <a:lnTo>
                    <a:pt x="3102" y="3061"/>
                  </a:lnTo>
                  <a:lnTo>
                    <a:pt x="3086" y="3075"/>
                  </a:lnTo>
                  <a:lnTo>
                    <a:pt x="3066" y="3085"/>
                  </a:lnTo>
                  <a:lnTo>
                    <a:pt x="3043" y="3089"/>
                  </a:lnTo>
                  <a:lnTo>
                    <a:pt x="3020" y="3085"/>
                  </a:lnTo>
                  <a:lnTo>
                    <a:pt x="3001" y="3074"/>
                  </a:lnTo>
                  <a:lnTo>
                    <a:pt x="2985" y="3058"/>
                  </a:lnTo>
                  <a:lnTo>
                    <a:pt x="2976" y="3038"/>
                  </a:lnTo>
                  <a:lnTo>
                    <a:pt x="2973" y="3014"/>
                  </a:lnTo>
                  <a:lnTo>
                    <a:pt x="2976" y="2893"/>
                  </a:lnTo>
                  <a:lnTo>
                    <a:pt x="2978" y="2771"/>
                  </a:lnTo>
                  <a:lnTo>
                    <a:pt x="2980" y="2647"/>
                  </a:lnTo>
                  <a:lnTo>
                    <a:pt x="2981" y="2525"/>
                  </a:lnTo>
                  <a:lnTo>
                    <a:pt x="2981" y="2402"/>
                  </a:lnTo>
                  <a:lnTo>
                    <a:pt x="2980" y="2281"/>
                  </a:lnTo>
                  <a:lnTo>
                    <a:pt x="2977" y="2159"/>
                  </a:lnTo>
                  <a:lnTo>
                    <a:pt x="2972" y="2041"/>
                  </a:lnTo>
                  <a:lnTo>
                    <a:pt x="2966" y="1923"/>
                  </a:lnTo>
                  <a:lnTo>
                    <a:pt x="2958" y="1810"/>
                  </a:lnTo>
                  <a:lnTo>
                    <a:pt x="2949" y="1699"/>
                  </a:lnTo>
                  <a:lnTo>
                    <a:pt x="2937" y="1591"/>
                  </a:lnTo>
                  <a:lnTo>
                    <a:pt x="2922" y="1488"/>
                  </a:lnTo>
                  <a:lnTo>
                    <a:pt x="2905" y="1390"/>
                  </a:lnTo>
                  <a:lnTo>
                    <a:pt x="2886" y="1296"/>
                  </a:lnTo>
                  <a:lnTo>
                    <a:pt x="2863" y="1208"/>
                  </a:lnTo>
                  <a:lnTo>
                    <a:pt x="2838" y="1127"/>
                  </a:lnTo>
                  <a:lnTo>
                    <a:pt x="2803" y="1036"/>
                  </a:lnTo>
                  <a:lnTo>
                    <a:pt x="2760" y="948"/>
                  </a:lnTo>
                  <a:lnTo>
                    <a:pt x="2710" y="863"/>
                  </a:lnTo>
                  <a:lnTo>
                    <a:pt x="2653" y="779"/>
                  </a:lnTo>
                  <a:lnTo>
                    <a:pt x="2590" y="699"/>
                  </a:lnTo>
                  <a:lnTo>
                    <a:pt x="2521" y="623"/>
                  </a:lnTo>
                  <a:lnTo>
                    <a:pt x="2448" y="550"/>
                  </a:lnTo>
                  <a:lnTo>
                    <a:pt x="2370" y="482"/>
                  </a:lnTo>
                  <a:lnTo>
                    <a:pt x="2288" y="419"/>
                  </a:lnTo>
                  <a:lnTo>
                    <a:pt x="2204" y="360"/>
                  </a:lnTo>
                  <a:lnTo>
                    <a:pt x="2115" y="308"/>
                  </a:lnTo>
                  <a:lnTo>
                    <a:pt x="2025" y="263"/>
                  </a:lnTo>
                  <a:lnTo>
                    <a:pt x="1934" y="224"/>
                  </a:lnTo>
                  <a:lnTo>
                    <a:pt x="1843" y="192"/>
                  </a:lnTo>
                  <a:lnTo>
                    <a:pt x="1750" y="167"/>
                  </a:lnTo>
                  <a:lnTo>
                    <a:pt x="1658" y="151"/>
                  </a:lnTo>
                  <a:lnTo>
                    <a:pt x="1567" y="144"/>
                  </a:lnTo>
                  <a:lnTo>
                    <a:pt x="1468" y="144"/>
                  </a:lnTo>
                  <a:lnTo>
                    <a:pt x="1370" y="151"/>
                  </a:lnTo>
                  <a:lnTo>
                    <a:pt x="1272" y="164"/>
                  </a:lnTo>
                  <a:lnTo>
                    <a:pt x="1175" y="185"/>
                  </a:lnTo>
                  <a:lnTo>
                    <a:pt x="1081" y="213"/>
                  </a:lnTo>
                  <a:lnTo>
                    <a:pt x="988" y="248"/>
                  </a:lnTo>
                  <a:lnTo>
                    <a:pt x="899" y="288"/>
                  </a:lnTo>
                  <a:lnTo>
                    <a:pt x="813" y="335"/>
                  </a:lnTo>
                  <a:lnTo>
                    <a:pt x="733" y="387"/>
                  </a:lnTo>
                  <a:lnTo>
                    <a:pt x="656" y="444"/>
                  </a:lnTo>
                  <a:lnTo>
                    <a:pt x="584" y="506"/>
                  </a:lnTo>
                  <a:lnTo>
                    <a:pt x="517" y="571"/>
                  </a:lnTo>
                  <a:lnTo>
                    <a:pt x="455" y="642"/>
                  </a:lnTo>
                  <a:lnTo>
                    <a:pt x="399" y="715"/>
                  </a:lnTo>
                  <a:lnTo>
                    <a:pt x="348" y="792"/>
                  </a:lnTo>
                  <a:lnTo>
                    <a:pt x="301" y="872"/>
                  </a:lnTo>
                  <a:lnTo>
                    <a:pt x="261" y="956"/>
                  </a:lnTo>
                  <a:lnTo>
                    <a:pt x="226" y="1042"/>
                  </a:lnTo>
                  <a:lnTo>
                    <a:pt x="198" y="1130"/>
                  </a:lnTo>
                  <a:lnTo>
                    <a:pt x="175" y="1220"/>
                  </a:lnTo>
                  <a:lnTo>
                    <a:pt x="158" y="1311"/>
                  </a:lnTo>
                  <a:lnTo>
                    <a:pt x="147" y="1404"/>
                  </a:lnTo>
                  <a:lnTo>
                    <a:pt x="143" y="1499"/>
                  </a:lnTo>
                  <a:lnTo>
                    <a:pt x="146" y="1594"/>
                  </a:lnTo>
                  <a:lnTo>
                    <a:pt x="156" y="1688"/>
                  </a:lnTo>
                  <a:lnTo>
                    <a:pt x="173" y="1783"/>
                  </a:lnTo>
                  <a:lnTo>
                    <a:pt x="195" y="1879"/>
                  </a:lnTo>
                  <a:lnTo>
                    <a:pt x="218" y="1958"/>
                  </a:lnTo>
                  <a:lnTo>
                    <a:pt x="238" y="2041"/>
                  </a:lnTo>
                  <a:lnTo>
                    <a:pt x="253" y="2126"/>
                  </a:lnTo>
                  <a:lnTo>
                    <a:pt x="260" y="2175"/>
                  </a:lnTo>
                  <a:lnTo>
                    <a:pt x="265" y="2230"/>
                  </a:lnTo>
                  <a:lnTo>
                    <a:pt x="269" y="2291"/>
                  </a:lnTo>
                  <a:lnTo>
                    <a:pt x="273" y="2358"/>
                  </a:lnTo>
                  <a:lnTo>
                    <a:pt x="276" y="2431"/>
                  </a:lnTo>
                  <a:lnTo>
                    <a:pt x="278" y="2513"/>
                  </a:lnTo>
                  <a:lnTo>
                    <a:pt x="280" y="2599"/>
                  </a:lnTo>
                  <a:lnTo>
                    <a:pt x="281" y="2695"/>
                  </a:lnTo>
                  <a:lnTo>
                    <a:pt x="281" y="2799"/>
                  </a:lnTo>
                  <a:lnTo>
                    <a:pt x="282" y="2910"/>
                  </a:lnTo>
                  <a:lnTo>
                    <a:pt x="282" y="3031"/>
                  </a:lnTo>
                  <a:lnTo>
                    <a:pt x="282" y="3161"/>
                  </a:lnTo>
                  <a:lnTo>
                    <a:pt x="278" y="3184"/>
                  </a:lnTo>
                  <a:lnTo>
                    <a:pt x="268" y="3204"/>
                  </a:lnTo>
                  <a:lnTo>
                    <a:pt x="253" y="3218"/>
                  </a:lnTo>
                  <a:lnTo>
                    <a:pt x="233" y="3229"/>
                  </a:lnTo>
                  <a:lnTo>
                    <a:pt x="210" y="3232"/>
                  </a:lnTo>
                  <a:lnTo>
                    <a:pt x="187" y="3229"/>
                  </a:lnTo>
                  <a:lnTo>
                    <a:pt x="167" y="3218"/>
                  </a:lnTo>
                  <a:lnTo>
                    <a:pt x="151" y="3204"/>
                  </a:lnTo>
                  <a:lnTo>
                    <a:pt x="142" y="3184"/>
                  </a:lnTo>
                  <a:lnTo>
                    <a:pt x="138" y="3161"/>
                  </a:lnTo>
                  <a:lnTo>
                    <a:pt x="138" y="3025"/>
                  </a:lnTo>
                  <a:lnTo>
                    <a:pt x="138" y="2899"/>
                  </a:lnTo>
                  <a:lnTo>
                    <a:pt x="136" y="2782"/>
                  </a:lnTo>
                  <a:lnTo>
                    <a:pt x="136" y="2673"/>
                  </a:lnTo>
                  <a:lnTo>
                    <a:pt x="135" y="2574"/>
                  </a:lnTo>
                  <a:lnTo>
                    <a:pt x="132" y="2482"/>
                  </a:lnTo>
                  <a:lnTo>
                    <a:pt x="130" y="2399"/>
                  </a:lnTo>
                  <a:lnTo>
                    <a:pt x="127" y="2325"/>
                  </a:lnTo>
                  <a:lnTo>
                    <a:pt x="122" y="2258"/>
                  </a:lnTo>
                  <a:lnTo>
                    <a:pt x="116" y="2199"/>
                  </a:lnTo>
                  <a:lnTo>
                    <a:pt x="111" y="2147"/>
                  </a:lnTo>
                  <a:lnTo>
                    <a:pt x="96" y="2070"/>
                  </a:lnTo>
                  <a:lnTo>
                    <a:pt x="77" y="1993"/>
                  </a:lnTo>
                  <a:lnTo>
                    <a:pt x="57" y="1918"/>
                  </a:lnTo>
                  <a:lnTo>
                    <a:pt x="32" y="1818"/>
                  </a:lnTo>
                  <a:lnTo>
                    <a:pt x="14" y="1718"/>
                  </a:lnTo>
                  <a:lnTo>
                    <a:pt x="4" y="1616"/>
                  </a:lnTo>
                  <a:lnTo>
                    <a:pt x="0" y="1516"/>
                  </a:lnTo>
                  <a:lnTo>
                    <a:pt x="2" y="1418"/>
                  </a:lnTo>
                  <a:lnTo>
                    <a:pt x="12" y="1319"/>
                  </a:lnTo>
                  <a:lnTo>
                    <a:pt x="26" y="1222"/>
                  </a:lnTo>
                  <a:lnTo>
                    <a:pt x="49" y="1126"/>
                  </a:lnTo>
                  <a:lnTo>
                    <a:pt x="77" y="1032"/>
                  </a:lnTo>
                  <a:lnTo>
                    <a:pt x="111" y="940"/>
                  </a:lnTo>
                  <a:lnTo>
                    <a:pt x="151" y="852"/>
                  </a:lnTo>
                  <a:lnTo>
                    <a:pt x="197" y="766"/>
                  </a:lnTo>
                  <a:lnTo>
                    <a:pt x="248" y="682"/>
                  </a:lnTo>
                  <a:lnTo>
                    <a:pt x="304" y="602"/>
                  </a:lnTo>
                  <a:lnTo>
                    <a:pt x="366" y="526"/>
                  </a:lnTo>
                  <a:lnTo>
                    <a:pt x="433" y="452"/>
                  </a:lnTo>
                  <a:lnTo>
                    <a:pt x="504" y="384"/>
                  </a:lnTo>
                  <a:lnTo>
                    <a:pt x="580" y="320"/>
                  </a:lnTo>
                  <a:lnTo>
                    <a:pt x="662" y="262"/>
                  </a:lnTo>
                  <a:lnTo>
                    <a:pt x="748" y="207"/>
                  </a:lnTo>
                  <a:lnTo>
                    <a:pt x="839" y="159"/>
                  </a:lnTo>
                  <a:lnTo>
                    <a:pt x="933" y="116"/>
                  </a:lnTo>
                  <a:lnTo>
                    <a:pt x="1036" y="77"/>
                  </a:lnTo>
                  <a:lnTo>
                    <a:pt x="1139" y="47"/>
                  </a:lnTo>
                  <a:lnTo>
                    <a:pt x="1245" y="23"/>
                  </a:lnTo>
                  <a:lnTo>
                    <a:pt x="1354" y="7"/>
                  </a:lnTo>
                  <a:lnTo>
                    <a:pt x="1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/>
            <p:nvPr/>
          </p:nvSpPr>
          <p:spPr>
            <a:xfrm>
              <a:off x="8449" y="1076"/>
              <a:ext cx="186" cy="897"/>
            </a:xfrm>
            <a:custGeom>
              <a:avLst/>
              <a:gdLst>
                <a:gd name="T0" fmla="*/ 501 w 560"/>
                <a:gd name="T1" fmla="*/ 1 h 2693"/>
                <a:gd name="T2" fmla="*/ 535 w 560"/>
                <a:gd name="T3" fmla="*/ 17 h 2693"/>
                <a:gd name="T4" fmla="*/ 556 w 560"/>
                <a:gd name="T5" fmla="*/ 48 h 2693"/>
                <a:gd name="T6" fmla="*/ 560 w 560"/>
                <a:gd name="T7" fmla="*/ 84 h 2693"/>
                <a:gd name="T8" fmla="*/ 544 w 560"/>
                <a:gd name="T9" fmla="*/ 117 h 2693"/>
                <a:gd name="T10" fmla="*/ 468 w 560"/>
                <a:gd name="T11" fmla="*/ 179 h 2693"/>
                <a:gd name="T12" fmla="*/ 359 w 560"/>
                <a:gd name="T13" fmla="*/ 289 h 2693"/>
                <a:gd name="T14" fmla="*/ 271 w 560"/>
                <a:gd name="T15" fmla="*/ 419 h 2693"/>
                <a:gd name="T16" fmla="*/ 205 w 560"/>
                <a:gd name="T17" fmla="*/ 561 h 2693"/>
                <a:gd name="T18" fmla="*/ 164 w 560"/>
                <a:gd name="T19" fmla="*/ 716 h 2693"/>
                <a:gd name="T20" fmla="*/ 145 w 560"/>
                <a:gd name="T21" fmla="*/ 880 h 2693"/>
                <a:gd name="T22" fmla="*/ 152 w 560"/>
                <a:gd name="T23" fmla="*/ 1048 h 2693"/>
                <a:gd name="T24" fmla="*/ 184 w 560"/>
                <a:gd name="T25" fmla="*/ 1218 h 2693"/>
                <a:gd name="T26" fmla="*/ 190 w 560"/>
                <a:gd name="T27" fmla="*/ 1239 h 2693"/>
                <a:gd name="T28" fmla="*/ 202 w 560"/>
                <a:gd name="T29" fmla="*/ 1291 h 2693"/>
                <a:gd name="T30" fmla="*/ 220 w 560"/>
                <a:gd name="T31" fmla="*/ 1370 h 2693"/>
                <a:gd name="T32" fmla="*/ 241 w 560"/>
                <a:gd name="T33" fmla="*/ 1476 h 2693"/>
                <a:gd name="T34" fmla="*/ 263 w 560"/>
                <a:gd name="T35" fmla="*/ 1610 h 2693"/>
                <a:gd name="T36" fmla="*/ 286 w 560"/>
                <a:gd name="T37" fmla="*/ 1767 h 2693"/>
                <a:gd name="T38" fmla="*/ 306 w 560"/>
                <a:gd name="T39" fmla="*/ 1948 h 2693"/>
                <a:gd name="T40" fmla="*/ 322 w 560"/>
                <a:gd name="T41" fmla="*/ 2151 h 2693"/>
                <a:gd name="T42" fmla="*/ 334 w 560"/>
                <a:gd name="T43" fmla="*/ 2376 h 2693"/>
                <a:gd name="T44" fmla="*/ 338 w 560"/>
                <a:gd name="T45" fmla="*/ 2622 h 2693"/>
                <a:gd name="T46" fmla="*/ 324 w 560"/>
                <a:gd name="T47" fmla="*/ 2663 h 2693"/>
                <a:gd name="T48" fmla="*/ 288 w 560"/>
                <a:gd name="T49" fmla="*/ 2690 h 2693"/>
                <a:gd name="T50" fmla="*/ 243 w 560"/>
                <a:gd name="T51" fmla="*/ 2690 h 2693"/>
                <a:gd name="T52" fmla="*/ 206 w 560"/>
                <a:gd name="T53" fmla="*/ 2663 h 2693"/>
                <a:gd name="T54" fmla="*/ 193 w 560"/>
                <a:gd name="T55" fmla="*/ 2622 h 2693"/>
                <a:gd name="T56" fmla="*/ 189 w 560"/>
                <a:gd name="T57" fmla="*/ 2382 h 2693"/>
                <a:gd name="T58" fmla="*/ 178 w 560"/>
                <a:gd name="T59" fmla="*/ 2162 h 2693"/>
                <a:gd name="T60" fmla="*/ 161 w 560"/>
                <a:gd name="T61" fmla="*/ 1962 h 2693"/>
                <a:gd name="T62" fmla="*/ 142 w 560"/>
                <a:gd name="T63" fmla="*/ 1784 h 2693"/>
                <a:gd name="T64" fmla="*/ 119 w 560"/>
                <a:gd name="T65" fmla="*/ 1630 h 2693"/>
                <a:gd name="T66" fmla="*/ 98 w 560"/>
                <a:gd name="T67" fmla="*/ 1500 h 2693"/>
                <a:gd name="T68" fmla="*/ 78 w 560"/>
                <a:gd name="T69" fmla="*/ 1396 h 2693"/>
                <a:gd name="T70" fmla="*/ 62 w 560"/>
                <a:gd name="T71" fmla="*/ 1320 h 2693"/>
                <a:gd name="T72" fmla="*/ 50 w 560"/>
                <a:gd name="T73" fmla="*/ 1274 h 2693"/>
                <a:gd name="T74" fmla="*/ 46 w 560"/>
                <a:gd name="T75" fmla="*/ 1256 h 2693"/>
                <a:gd name="T76" fmla="*/ 9 w 560"/>
                <a:gd name="T77" fmla="*/ 1075 h 2693"/>
                <a:gd name="T78" fmla="*/ 0 w 560"/>
                <a:gd name="T79" fmla="*/ 895 h 2693"/>
                <a:gd name="T80" fmla="*/ 16 w 560"/>
                <a:gd name="T81" fmla="*/ 719 h 2693"/>
                <a:gd name="T82" fmla="*/ 58 w 560"/>
                <a:gd name="T83" fmla="*/ 551 h 2693"/>
                <a:gd name="T84" fmla="*/ 122 w 560"/>
                <a:gd name="T85" fmla="*/ 393 h 2693"/>
                <a:gd name="T86" fmla="*/ 209 w 560"/>
                <a:gd name="T87" fmla="*/ 249 h 2693"/>
                <a:gd name="T88" fmla="*/ 318 w 560"/>
                <a:gd name="T89" fmla="*/ 121 h 2693"/>
                <a:gd name="T90" fmla="*/ 446 w 560"/>
                <a:gd name="T91" fmla="*/ 13 h 2693"/>
                <a:gd name="T92" fmla="*/ 483 w 560"/>
                <a:gd name="T93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0" h="2693">
                  <a:moveTo>
                    <a:pt x="483" y="0"/>
                  </a:moveTo>
                  <a:lnTo>
                    <a:pt x="501" y="1"/>
                  </a:lnTo>
                  <a:lnTo>
                    <a:pt x="519" y="7"/>
                  </a:lnTo>
                  <a:lnTo>
                    <a:pt x="535" y="17"/>
                  </a:lnTo>
                  <a:lnTo>
                    <a:pt x="547" y="31"/>
                  </a:lnTo>
                  <a:lnTo>
                    <a:pt x="556" y="48"/>
                  </a:lnTo>
                  <a:lnTo>
                    <a:pt x="560" y="67"/>
                  </a:lnTo>
                  <a:lnTo>
                    <a:pt x="560" y="84"/>
                  </a:lnTo>
                  <a:lnTo>
                    <a:pt x="554" y="103"/>
                  </a:lnTo>
                  <a:lnTo>
                    <a:pt x="544" y="117"/>
                  </a:lnTo>
                  <a:lnTo>
                    <a:pt x="530" y="131"/>
                  </a:lnTo>
                  <a:lnTo>
                    <a:pt x="468" y="179"/>
                  </a:lnTo>
                  <a:lnTo>
                    <a:pt x="412" y="232"/>
                  </a:lnTo>
                  <a:lnTo>
                    <a:pt x="359" y="289"/>
                  </a:lnTo>
                  <a:lnTo>
                    <a:pt x="312" y="352"/>
                  </a:lnTo>
                  <a:lnTo>
                    <a:pt x="271" y="419"/>
                  </a:lnTo>
                  <a:lnTo>
                    <a:pt x="236" y="488"/>
                  </a:lnTo>
                  <a:lnTo>
                    <a:pt x="205" y="561"/>
                  </a:lnTo>
                  <a:lnTo>
                    <a:pt x="181" y="637"/>
                  </a:lnTo>
                  <a:lnTo>
                    <a:pt x="164" y="716"/>
                  </a:lnTo>
                  <a:lnTo>
                    <a:pt x="152" y="797"/>
                  </a:lnTo>
                  <a:lnTo>
                    <a:pt x="145" y="880"/>
                  </a:lnTo>
                  <a:lnTo>
                    <a:pt x="145" y="963"/>
                  </a:lnTo>
                  <a:lnTo>
                    <a:pt x="152" y="1048"/>
                  </a:lnTo>
                  <a:lnTo>
                    <a:pt x="165" y="1132"/>
                  </a:lnTo>
                  <a:lnTo>
                    <a:pt x="184" y="1218"/>
                  </a:lnTo>
                  <a:lnTo>
                    <a:pt x="186" y="1226"/>
                  </a:lnTo>
                  <a:lnTo>
                    <a:pt x="190" y="1239"/>
                  </a:lnTo>
                  <a:lnTo>
                    <a:pt x="196" y="1262"/>
                  </a:lnTo>
                  <a:lnTo>
                    <a:pt x="202" y="1291"/>
                  </a:lnTo>
                  <a:lnTo>
                    <a:pt x="211" y="1327"/>
                  </a:lnTo>
                  <a:lnTo>
                    <a:pt x="220" y="1370"/>
                  </a:lnTo>
                  <a:lnTo>
                    <a:pt x="231" y="1420"/>
                  </a:lnTo>
                  <a:lnTo>
                    <a:pt x="241" y="1476"/>
                  </a:lnTo>
                  <a:lnTo>
                    <a:pt x="252" y="1540"/>
                  </a:lnTo>
                  <a:lnTo>
                    <a:pt x="263" y="1610"/>
                  </a:lnTo>
                  <a:lnTo>
                    <a:pt x="275" y="1686"/>
                  </a:lnTo>
                  <a:lnTo>
                    <a:pt x="286" y="1767"/>
                  </a:lnTo>
                  <a:lnTo>
                    <a:pt x="296" y="1855"/>
                  </a:lnTo>
                  <a:lnTo>
                    <a:pt x="306" y="1948"/>
                  </a:lnTo>
                  <a:lnTo>
                    <a:pt x="315" y="2047"/>
                  </a:lnTo>
                  <a:lnTo>
                    <a:pt x="322" y="2151"/>
                  </a:lnTo>
                  <a:lnTo>
                    <a:pt x="328" y="2262"/>
                  </a:lnTo>
                  <a:lnTo>
                    <a:pt x="334" y="2376"/>
                  </a:lnTo>
                  <a:lnTo>
                    <a:pt x="337" y="2496"/>
                  </a:lnTo>
                  <a:lnTo>
                    <a:pt x="338" y="2622"/>
                  </a:lnTo>
                  <a:lnTo>
                    <a:pt x="334" y="2645"/>
                  </a:lnTo>
                  <a:lnTo>
                    <a:pt x="324" y="2663"/>
                  </a:lnTo>
                  <a:lnTo>
                    <a:pt x="308" y="2679"/>
                  </a:lnTo>
                  <a:lnTo>
                    <a:pt x="288" y="2690"/>
                  </a:lnTo>
                  <a:lnTo>
                    <a:pt x="265" y="2693"/>
                  </a:lnTo>
                  <a:lnTo>
                    <a:pt x="243" y="2690"/>
                  </a:lnTo>
                  <a:lnTo>
                    <a:pt x="223" y="2679"/>
                  </a:lnTo>
                  <a:lnTo>
                    <a:pt x="206" y="2663"/>
                  </a:lnTo>
                  <a:lnTo>
                    <a:pt x="197" y="2645"/>
                  </a:lnTo>
                  <a:lnTo>
                    <a:pt x="193" y="2622"/>
                  </a:lnTo>
                  <a:lnTo>
                    <a:pt x="192" y="2499"/>
                  </a:lnTo>
                  <a:lnTo>
                    <a:pt x="189" y="2382"/>
                  </a:lnTo>
                  <a:lnTo>
                    <a:pt x="184" y="2270"/>
                  </a:lnTo>
                  <a:lnTo>
                    <a:pt x="178" y="2162"/>
                  </a:lnTo>
                  <a:lnTo>
                    <a:pt x="170" y="2059"/>
                  </a:lnTo>
                  <a:lnTo>
                    <a:pt x="161" y="1962"/>
                  </a:lnTo>
                  <a:lnTo>
                    <a:pt x="152" y="1870"/>
                  </a:lnTo>
                  <a:lnTo>
                    <a:pt x="142" y="1784"/>
                  </a:lnTo>
                  <a:lnTo>
                    <a:pt x="131" y="1704"/>
                  </a:lnTo>
                  <a:lnTo>
                    <a:pt x="119" y="1630"/>
                  </a:lnTo>
                  <a:lnTo>
                    <a:pt x="109" y="1562"/>
                  </a:lnTo>
                  <a:lnTo>
                    <a:pt x="98" y="1500"/>
                  </a:lnTo>
                  <a:lnTo>
                    <a:pt x="87" y="1446"/>
                  </a:lnTo>
                  <a:lnTo>
                    <a:pt x="78" y="1396"/>
                  </a:lnTo>
                  <a:lnTo>
                    <a:pt x="68" y="1355"/>
                  </a:lnTo>
                  <a:lnTo>
                    <a:pt x="62" y="1320"/>
                  </a:lnTo>
                  <a:lnTo>
                    <a:pt x="55" y="1294"/>
                  </a:lnTo>
                  <a:lnTo>
                    <a:pt x="50" y="1274"/>
                  </a:lnTo>
                  <a:lnTo>
                    <a:pt x="47" y="1260"/>
                  </a:lnTo>
                  <a:lnTo>
                    <a:pt x="46" y="1256"/>
                  </a:lnTo>
                  <a:lnTo>
                    <a:pt x="24" y="1166"/>
                  </a:lnTo>
                  <a:lnTo>
                    <a:pt x="9" y="1075"/>
                  </a:lnTo>
                  <a:lnTo>
                    <a:pt x="1" y="984"/>
                  </a:lnTo>
                  <a:lnTo>
                    <a:pt x="0" y="895"/>
                  </a:lnTo>
                  <a:lnTo>
                    <a:pt x="5" y="805"/>
                  </a:lnTo>
                  <a:lnTo>
                    <a:pt x="16" y="719"/>
                  </a:lnTo>
                  <a:lnTo>
                    <a:pt x="34" y="633"/>
                  </a:lnTo>
                  <a:lnTo>
                    <a:pt x="58" y="551"/>
                  </a:lnTo>
                  <a:lnTo>
                    <a:pt x="87" y="471"/>
                  </a:lnTo>
                  <a:lnTo>
                    <a:pt x="122" y="393"/>
                  </a:lnTo>
                  <a:lnTo>
                    <a:pt x="162" y="319"/>
                  </a:lnTo>
                  <a:lnTo>
                    <a:pt x="209" y="249"/>
                  </a:lnTo>
                  <a:lnTo>
                    <a:pt x="260" y="183"/>
                  </a:lnTo>
                  <a:lnTo>
                    <a:pt x="318" y="121"/>
                  </a:lnTo>
                  <a:lnTo>
                    <a:pt x="379" y="65"/>
                  </a:lnTo>
                  <a:lnTo>
                    <a:pt x="446" y="13"/>
                  </a:lnTo>
                  <a:lnTo>
                    <a:pt x="464" y="4"/>
                  </a:lnTo>
                  <a:lnTo>
                    <a:pt x="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/>
            <p:nvPr/>
          </p:nvSpPr>
          <p:spPr>
            <a:xfrm>
              <a:off x="8708" y="1016"/>
              <a:ext cx="488" cy="1005"/>
            </a:xfrm>
            <a:custGeom>
              <a:avLst/>
              <a:gdLst>
                <a:gd name="T0" fmla="*/ 375 w 1464"/>
                <a:gd name="T1" fmla="*/ 3 h 3017"/>
                <a:gd name="T2" fmla="*/ 544 w 1464"/>
                <a:gd name="T3" fmla="*/ 29 h 3017"/>
                <a:gd name="T4" fmla="*/ 703 w 1464"/>
                <a:gd name="T5" fmla="*/ 81 h 3017"/>
                <a:gd name="T6" fmla="*/ 852 w 1464"/>
                <a:gd name="T7" fmla="*/ 156 h 3017"/>
                <a:gd name="T8" fmla="*/ 988 w 1464"/>
                <a:gd name="T9" fmla="*/ 253 h 3017"/>
                <a:gd name="T10" fmla="*/ 1107 w 1464"/>
                <a:gd name="T11" fmla="*/ 369 h 3017"/>
                <a:gd name="T12" fmla="*/ 1207 w 1464"/>
                <a:gd name="T13" fmla="*/ 505 h 3017"/>
                <a:gd name="T14" fmla="*/ 1287 w 1464"/>
                <a:gd name="T15" fmla="*/ 657 h 3017"/>
                <a:gd name="T16" fmla="*/ 1340 w 1464"/>
                <a:gd name="T17" fmla="*/ 803 h 3017"/>
                <a:gd name="T18" fmla="*/ 1382 w 1464"/>
                <a:gd name="T19" fmla="*/ 965 h 3017"/>
                <a:gd name="T20" fmla="*/ 1415 w 1464"/>
                <a:gd name="T21" fmla="*/ 1147 h 3017"/>
                <a:gd name="T22" fmla="*/ 1439 w 1464"/>
                <a:gd name="T23" fmla="*/ 1350 h 3017"/>
                <a:gd name="T24" fmla="*/ 1454 w 1464"/>
                <a:gd name="T25" fmla="*/ 1575 h 3017"/>
                <a:gd name="T26" fmla="*/ 1462 w 1464"/>
                <a:gd name="T27" fmla="*/ 1827 h 3017"/>
                <a:gd name="T28" fmla="*/ 1464 w 1464"/>
                <a:gd name="T29" fmla="*/ 2107 h 3017"/>
                <a:gd name="T30" fmla="*/ 1459 w 1464"/>
                <a:gd name="T31" fmla="*/ 2418 h 3017"/>
                <a:gd name="T32" fmla="*/ 1450 w 1464"/>
                <a:gd name="T33" fmla="*/ 2762 h 3017"/>
                <a:gd name="T34" fmla="*/ 1439 w 1464"/>
                <a:gd name="T35" fmla="*/ 2970 h 3017"/>
                <a:gd name="T36" fmla="*/ 1414 w 1464"/>
                <a:gd name="T37" fmla="*/ 3003 h 3017"/>
                <a:gd name="T38" fmla="*/ 1372 w 1464"/>
                <a:gd name="T39" fmla="*/ 3017 h 3017"/>
                <a:gd name="T40" fmla="*/ 1347 w 1464"/>
                <a:gd name="T41" fmla="*/ 3013 h 3017"/>
                <a:gd name="T42" fmla="*/ 1312 w 1464"/>
                <a:gd name="T43" fmla="*/ 2986 h 3017"/>
                <a:gd name="T44" fmla="*/ 1300 w 1464"/>
                <a:gd name="T45" fmla="*/ 2943 h 3017"/>
                <a:gd name="T46" fmla="*/ 1311 w 1464"/>
                <a:gd name="T47" fmla="*/ 2575 h 3017"/>
                <a:gd name="T48" fmla="*/ 1317 w 1464"/>
                <a:gd name="T49" fmla="*/ 2243 h 3017"/>
                <a:gd name="T50" fmla="*/ 1319 w 1464"/>
                <a:gd name="T51" fmla="*/ 1943 h 3017"/>
                <a:gd name="T52" fmla="*/ 1313 w 1464"/>
                <a:gd name="T53" fmla="*/ 1674 h 3017"/>
                <a:gd name="T54" fmla="*/ 1300 w 1464"/>
                <a:gd name="T55" fmla="*/ 1432 h 3017"/>
                <a:gd name="T56" fmla="*/ 1279 w 1464"/>
                <a:gd name="T57" fmla="*/ 1217 h 3017"/>
                <a:gd name="T58" fmla="*/ 1248 w 1464"/>
                <a:gd name="T59" fmla="*/ 1028 h 3017"/>
                <a:gd name="T60" fmla="*/ 1206 w 1464"/>
                <a:gd name="T61" fmla="*/ 860 h 3017"/>
                <a:gd name="T62" fmla="*/ 1154 w 1464"/>
                <a:gd name="T63" fmla="*/ 713 h 3017"/>
                <a:gd name="T64" fmla="*/ 1079 w 1464"/>
                <a:gd name="T65" fmla="*/ 572 h 3017"/>
                <a:gd name="T66" fmla="*/ 984 w 1464"/>
                <a:gd name="T67" fmla="*/ 448 h 3017"/>
                <a:gd name="T68" fmla="*/ 870 w 1464"/>
                <a:gd name="T69" fmla="*/ 343 h 3017"/>
                <a:gd name="T70" fmla="*/ 741 w 1464"/>
                <a:gd name="T71" fmla="*/ 259 h 3017"/>
                <a:gd name="T72" fmla="*/ 599 w 1464"/>
                <a:gd name="T73" fmla="*/ 195 h 3017"/>
                <a:gd name="T74" fmla="*/ 447 w 1464"/>
                <a:gd name="T75" fmla="*/ 156 h 3017"/>
                <a:gd name="T76" fmla="*/ 288 w 1464"/>
                <a:gd name="T77" fmla="*/ 143 h 3017"/>
                <a:gd name="T78" fmla="*/ 154 w 1464"/>
                <a:gd name="T79" fmla="*/ 152 h 3017"/>
                <a:gd name="T80" fmla="*/ 64 w 1464"/>
                <a:gd name="T81" fmla="*/ 165 h 3017"/>
                <a:gd name="T82" fmla="*/ 24 w 1464"/>
                <a:gd name="T83" fmla="*/ 148 h 3017"/>
                <a:gd name="T84" fmla="*/ 1 w 1464"/>
                <a:gd name="T85" fmla="*/ 109 h 3017"/>
                <a:gd name="T86" fmla="*/ 5 w 1464"/>
                <a:gd name="T87" fmla="*/ 65 h 3017"/>
                <a:gd name="T88" fmla="*/ 34 w 1464"/>
                <a:gd name="T89" fmla="*/ 33 h 3017"/>
                <a:gd name="T90" fmla="*/ 132 w 1464"/>
                <a:gd name="T91" fmla="*/ 11 h 3017"/>
                <a:gd name="T92" fmla="*/ 288 w 1464"/>
                <a:gd name="T93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64" h="3017">
                  <a:moveTo>
                    <a:pt x="288" y="0"/>
                  </a:moveTo>
                  <a:lnTo>
                    <a:pt x="375" y="3"/>
                  </a:lnTo>
                  <a:lnTo>
                    <a:pt x="461" y="13"/>
                  </a:lnTo>
                  <a:lnTo>
                    <a:pt x="544" y="29"/>
                  </a:lnTo>
                  <a:lnTo>
                    <a:pt x="624" y="52"/>
                  </a:lnTo>
                  <a:lnTo>
                    <a:pt x="703" y="81"/>
                  </a:lnTo>
                  <a:lnTo>
                    <a:pt x="780" y="116"/>
                  </a:lnTo>
                  <a:lnTo>
                    <a:pt x="852" y="156"/>
                  </a:lnTo>
                  <a:lnTo>
                    <a:pt x="922" y="201"/>
                  </a:lnTo>
                  <a:lnTo>
                    <a:pt x="988" y="253"/>
                  </a:lnTo>
                  <a:lnTo>
                    <a:pt x="1049" y="309"/>
                  </a:lnTo>
                  <a:lnTo>
                    <a:pt x="1107" y="369"/>
                  </a:lnTo>
                  <a:lnTo>
                    <a:pt x="1159" y="435"/>
                  </a:lnTo>
                  <a:lnTo>
                    <a:pt x="1207" y="505"/>
                  </a:lnTo>
                  <a:lnTo>
                    <a:pt x="1249" y="579"/>
                  </a:lnTo>
                  <a:lnTo>
                    <a:pt x="1287" y="657"/>
                  </a:lnTo>
                  <a:lnTo>
                    <a:pt x="1315" y="728"/>
                  </a:lnTo>
                  <a:lnTo>
                    <a:pt x="1340" y="803"/>
                  </a:lnTo>
                  <a:lnTo>
                    <a:pt x="1362" y="883"/>
                  </a:lnTo>
                  <a:lnTo>
                    <a:pt x="1382" y="965"/>
                  </a:lnTo>
                  <a:lnTo>
                    <a:pt x="1400" y="1053"/>
                  </a:lnTo>
                  <a:lnTo>
                    <a:pt x="1415" y="1147"/>
                  </a:lnTo>
                  <a:lnTo>
                    <a:pt x="1427" y="1245"/>
                  </a:lnTo>
                  <a:lnTo>
                    <a:pt x="1439" y="1350"/>
                  </a:lnTo>
                  <a:lnTo>
                    <a:pt x="1447" y="1459"/>
                  </a:lnTo>
                  <a:lnTo>
                    <a:pt x="1454" y="1575"/>
                  </a:lnTo>
                  <a:lnTo>
                    <a:pt x="1459" y="1698"/>
                  </a:lnTo>
                  <a:lnTo>
                    <a:pt x="1462" y="1827"/>
                  </a:lnTo>
                  <a:lnTo>
                    <a:pt x="1464" y="1963"/>
                  </a:lnTo>
                  <a:lnTo>
                    <a:pt x="1464" y="2107"/>
                  </a:lnTo>
                  <a:lnTo>
                    <a:pt x="1462" y="2259"/>
                  </a:lnTo>
                  <a:lnTo>
                    <a:pt x="1459" y="2418"/>
                  </a:lnTo>
                  <a:lnTo>
                    <a:pt x="1455" y="2586"/>
                  </a:lnTo>
                  <a:lnTo>
                    <a:pt x="1450" y="2762"/>
                  </a:lnTo>
                  <a:lnTo>
                    <a:pt x="1445" y="2947"/>
                  </a:lnTo>
                  <a:lnTo>
                    <a:pt x="1439" y="2970"/>
                  </a:lnTo>
                  <a:lnTo>
                    <a:pt x="1429" y="2989"/>
                  </a:lnTo>
                  <a:lnTo>
                    <a:pt x="1414" y="3003"/>
                  </a:lnTo>
                  <a:lnTo>
                    <a:pt x="1394" y="3014"/>
                  </a:lnTo>
                  <a:lnTo>
                    <a:pt x="1372" y="3017"/>
                  </a:lnTo>
                  <a:lnTo>
                    <a:pt x="1370" y="3017"/>
                  </a:lnTo>
                  <a:lnTo>
                    <a:pt x="1347" y="3013"/>
                  </a:lnTo>
                  <a:lnTo>
                    <a:pt x="1327" y="3002"/>
                  </a:lnTo>
                  <a:lnTo>
                    <a:pt x="1312" y="2986"/>
                  </a:lnTo>
                  <a:lnTo>
                    <a:pt x="1303" y="2966"/>
                  </a:lnTo>
                  <a:lnTo>
                    <a:pt x="1300" y="2943"/>
                  </a:lnTo>
                  <a:lnTo>
                    <a:pt x="1305" y="2755"/>
                  </a:lnTo>
                  <a:lnTo>
                    <a:pt x="1311" y="2575"/>
                  </a:lnTo>
                  <a:lnTo>
                    <a:pt x="1315" y="2404"/>
                  </a:lnTo>
                  <a:lnTo>
                    <a:pt x="1317" y="2243"/>
                  </a:lnTo>
                  <a:lnTo>
                    <a:pt x="1319" y="2088"/>
                  </a:lnTo>
                  <a:lnTo>
                    <a:pt x="1319" y="1943"/>
                  </a:lnTo>
                  <a:lnTo>
                    <a:pt x="1316" y="1804"/>
                  </a:lnTo>
                  <a:lnTo>
                    <a:pt x="1313" y="1674"/>
                  </a:lnTo>
                  <a:lnTo>
                    <a:pt x="1308" y="1550"/>
                  </a:lnTo>
                  <a:lnTo>
                    <a:pt x="1300" y="1432"/>
                  </a:lnTo>
                  <a:lnTo>
                    <a:pt x="1291" y="1322"/>
                  </a:lnTo>
                  <a:lnTo>
                    <a:pt x="1279" y="1217"/>
                  </a:lnTo>
                  <a:lnTo>
                    <a:pt x="1264" y="1120"/>
                  </a:lnTo>
                  <a:lnTo>
                    <a:pt x="1248" y="1028"/>
                  </a:lnTo>
                  <a:lnTo>
                    <a:pt x="1228" y="941"/>
                  </a:lnTo>
                  <a:lnTo>
                    <a:pt x="1206" y="860"/>
                  </a:lnTo>
                  <a:lnTo>
                    <a:pt x="1181" y="784"/>
                  </a:lnTo>
                  <a:lnTo>
                    <a:pt x="1154" y="713"/>
                  </a:lnTo>
                  <a:lnTo>
                    <a:pt x="1119" y="640"/>
                  </a:lnTo>
                  <a:lnTo>
                    <a:pt x="1079" y="572"/>
                  </a:lnTo>
                  <a:lnTo>
                    <a:pt x="1033" y="508"/>
                  </a:lnTo>
                  <a:lnTo>
                    <a:pt x="984" y="448"/>
                  </a:lnTo>
                  <a:lnTo>
                    <a:pt x="929" y="393"/>
                  </a:lnTo>
                  <a:lnTo>
                    <a:pt x="870" y="343"/>
                  </a:lnTo>
                  <a:lnTo>
                    <a:pt x="808" y="299"/>
                  </a:lnTo>
                  <a:lnTo>
                    <a:pt x="741" y="259"/>
                  </a:lnTo>
                  <a:lnTo>
                    <a:pt x="671" y="224"/>
                  </a:lnTo>
                  <a:lnTo>
                    <a:pt x="599" y="195"/>
                  </a:lnTo>
                  <a:lnTo>
                    <a:pt x="525" y="173"/>
                  </a:lnTo>
                  <a:lnTo>
                    <a:pt x="447" y="156"/>
                  </a:lnTo>
                  <a:lnTo>
                    <a:pt x="368" y="147"/>
                  </a:lnTo>
                  <a:lnTo>
                    <a:pt x="288" y="143"/>
                  </a:lnTo>
                  <a:lnTo>
                    <a:pt x="221" y="145"/>
                  </a:lnTo>
                  <a:lnTo>
                    <a:pt x="154" y="152"/>
                  </a:lnTo>
                  <a:lnTo>
                    <a:pt x="87" y="164"/>
                  </a:lnTo>
                  <a:lnTo>
                    <a:pt x="64" y="165"/>
                  </a:lnTo>
                  <a:lnTo>
                    <a:pt x="42" y="160"/>
                  </a:lnTo>
                  <a:lnTo>
                    <a:pt x="24" y="148"/>
                  </a:lnTo>
                  <a:lnTo>
                    <a:pt x="10" y="131"/>
                  </a:lnTo>
                  <a:lnTo>
                    <a:pt x="1" y="109"/>
                  </a:lnTo>
                  <a:lnTo>
                    <a:pt x="0" y="87"/>
                  </a:lnTo>
                  <a:lnTo>
                    <a:pt x="5" y="65"/>
                  </a:lnTo>
                  <a:lnTo>
                    <a:pt x="17" y="47"/>
                  </a:lnTo>
                  <a:lnTo>
                    <a:pt x="34" y="33"/>
                  </a:lnTo>
                  <a:lnTo>
                    <a:pt x="56" y="24"/>
                  </a:lnTo>
                  <a:lnTo>
                    <a:pt x="132" y="11"/>
                  </a:lnTo>
                  <a:lnTo>
                    <a:pt x="210" y="3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/>
            <p:nvPr/>
          </p:nvSpPr>
          <p:spPr>
            <a:xfrm>
              <a:off x="8995" y="1854"/>
              <a:ext cx="50" cy="239"/>
            </a:xfrm>
            <a:custGeom>
              <a:avLst/>
              <a:gdLst>
                <a:gd name="T0" fmla="*/ 73 w 152"/>
                <a:gd name="T1" fmla="*/ 0 h 719"/>
                <a:gd name="T2" fmla="*/ 73 w 152"/>
                <a:gd name="T3" fmla="*/ 0 h 719"/>
                <a:gd name="T4" fmla="*/ 95 w 152"/>
                <a:gd name="T5" fmla="*/ 4 h 719"/>
                <a:gd name="T6" fmla="*/ 116 w 152"/>
                <a:gd name="T7" fmla="*/ 14 h 719"/>
                <a:gd name="T8" fmla="*/ 130 w 152"/>
                <a:gd name="T9" fmla="*/ 29 h 719"/>
                <a:gd name="T10" fmla="*/ 141 w 152"/>
                <a:gd name="T11" fmla="*/ 49 h 719"/>
                <a:gd name="T12" fmla="*/ 144 w 152"/>
                <a:gd name="T13" fmla="*/ 72 h 719"/>
                <a:gd name="T14" fmla="*/ 145 w 152"/>
                <a:gd name="T15" fmla="*/ 116 h 719"/>
                <a:gd name="T16" fmla="*/ 145 w 152"/>
                <a:gd name="T17" fmla="*/ 168 h 719"/>
                <a:gd name="T18" fmla="*/ 146 w 152"/>
                <a:gd name="T19" fmla="*/ 225 h 719"/>
                <a:gd name="T20" fmla="*/ 148 w 152"/>
                <a:gd name="T21" fmla="*/ 287 h 719"/>
                <a:gd name="T22" fmla="*/ 149 w 152"/>
                <a:gd name="T23" fmla="*/ 351 h 719"/>
                <a:gd name="T24" fmla="*/ 150 w 152"/>
                <a:gd name="T25" fmla="*/ 416 h 719"/>
                <a:gd name="T26" fmla="*/ 152 w 152"/>
                <a:gd name="T27" fmla="*/ 480 h 719"/>
                <a:gd name="T28" fmla="*/ 152 w 152"/>
                <a:gd name="T29" fmla="*/ 541 h 719"/>
                <a:gd name="T30" fmla="*/ 152 w 152"/>
                <a:gd name="T31" fmla="*/ 599 h 719"/>
                <a:gd name="T32" fmla="*/ 150 w 152"/>
                <a:gd name="T33" fmla="*/ 649 h 719"/>
                <a:gd name="T34" fmla="*/ 146 w 152"/>
                <a:gd name="T35" fmla="*/ 671 h 719"/>
                <a:gd name="T36" fmla="*/ 136 w 152"/>
                <a:gd name="T37" fmla="*/ 691 h 719"/>
                <a:gd name="T38" fmla="*/ 120 w 152"/>
                <a:gd name="T39" fmla="*/ 705 h 719"/>
                <a:gd name="T40" fmla="*/ 101 w 152"/>
                <a:gd name="T41" fmla="*/ 715 h 719"/>
                <a:gd name="T42" fmla="*/ 78 w 152"/>
                <a:gd name="T43" fmla="*/ 719 h 719"/>
                <a:gd name="T44" fmla="*/ 75 w 152"/>
                <a:gd name="T45" fmla="*/ 719 h 719"/>
                <a:gd name="T46" fmla="*/ 53 w 152"/>
                <a:gd name="T47" fmla="*/ 715 h 719"/>
                <a:gd name="T48" fmla="*/ 34 w 152"/>
                <a:gd name="T49" fmla="*/ 703 h 719"/>
                <a:gd name="T50" fmla="*/ 19 w 152"/>
                <a:gd name="T51" fmla="*/ 687 h 719"/>
                <a:gd name="T52" fmla="*/ 10 w 152"/>
                <a:gd name="T53" fmla="*/ 667 h 719"/>
                <a:gd name="T54" fmla="*/ 6 w 152"/>
                <a:gd name="T55" fmla="*/ 644 h 719"/>
                <a:gd name="T56" fmla="*/ 7 w 152"/>
                <a:gd name="T57" fmla="*/ 595 h 719"/>
                <a:gd name="T58" fmla="*/ 7 w 152"/>
                <a:gd name="T59" fmla="*/ 540 h 719"/>
                <a:gd name="T60" fmla="*/ 7 w 152"/>
                <a:gd name="T61" fmla="*/ 480 h 719"/>
                <a:gd name="T62" fmla="*/ 6 w 152"/>
                <a:gd name="T63" fmla="*/ 416 h 719"/>
                <a:gd name="T64" fmla="*/ 4 w 152"/>
                <a:gd name="T65" fmla="*/ 353 h 719"/>
                <a:gd name="T66" fmla="*/ 3 w 152"/>
                <a:gd name="T67" fmla="*/ 289 h 719"/>
                <a:gd name="T68" fmla="*/ 2 w 152"/>
                <a:gd name="T69" fmla="*/ 227 h 719"/>
                <a:gd name="T70" fmla="*/ 0 w 152"/>
                <a:gd name="T71" fmla="*/ 169 h 719"/>
                <a:gd name="T72" fmla="*/ 0 w 152"/>
                <a:gd name="T73" fmla="*/ 116 h 719"/>
                <a:gd name="T74" fmla="*/ 0 w 152"/>
                <a:gd name="T75" fmla="*/ 72 h 719"/>
                <a:gd name="T76" fmla="*/ 4 w 152"/>
                <a:gd name="T77" fmla="*/ 49 h 719"/>
                <a:gd name="T78" fmla="*/ 14 w 152"/>
                <a:gd name="T79" fmla="*/ 29 h 719"/>
                <a:gd name="T80" fmla="*/ 30 w 152"/>
                <a:gd name="T81" fmla="*/ 13 h 719"/>
                <a:gd name="T82" fmla="*/ 50 w 152"/>
                <a:gd name="T83" fmla="*/ 4 h 719"/>
                <a:gd name="T84" fmla="*/ 73 w 152"/>
                <a:gd name="T8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" h="719">
                  <a:moveTo>
                    <a:pt x="73" y="0"/>
                  </a:moveTo>
                  <a:lnTo>
                    <a:pt x="73" y="0"/>
                  </a:lnTo>
                  <a:lnTo>
                    <a:pt x="95" y="4"/>
                  </a:lnTo>
                  <a:lnTo>
                    <a:pt x="116" y="14"/>
                  </a:lnTo>
                  <a:lnTo>
                    <a:pt x="130" y="29"/>
                  </a:lnTo>
                  <a:lnTo>
                    <a:pt x="141" y="49"/>
                  </a:lnTo>
                  <a:lnTo>
                    <a:pt x="144" y="72"/>
                  </a:lnTo>
                  <a:lnTo>
                    <a:pt x="145" y="116"/>
                  </a:lnTo>
                  <a:lnTo>
                    <a:pt x="145" y="168"/>
                  </a:lnTo>
                  <a:lnTo>
                    <a:pt x="146" y="225"/>
                  </a:lnTo>
                  <a:lnTo>
                    <a:pt x="148" y="287"/>
                  </a:lnTo>
                  <a:lnTo>
                    <a:pt x="149" y="351"/>
                  </a:lnTo>
                  <a:lnTo>
                    <a:pt x="150" y="416"/>
                  </a:lnTo>
                  <a:lnTo>
                    <a:pt x="152" y="480"/>
                  </a:lnTo>
                  <a:lnTo>
                    <a:pt x="152" y="541"/>
                  </a:lnTo>
                  <a:lnTo>
                    <a:pt x="152" y="599"/>
                  </a:lnTo>
                  <a:lnTo>
                    <a:pt x="150" y="649"/>
                  </a:lnTo>
                  <a:lnTo>
                    <a:pt x="146" y="671"/>
                  </a:lnTo>
                  <a:lnTo>
                    <a:pt x="136" y="691"/>
                  </a:lnTo>
                  <a:lnTo>
                    <a:pt x="120" y="705"/>
                  </a:lnTo>
                  <a:lnTo>
                    <a:pt x="101" y="715"/>
                  </a:lnTo>
                  <a:lnTo>
                    <a:pt x="78" y="719"/>
                  </a:lnTo>
                  <a:lnTo>
                    <a:pt x="75" y="719"/>
                  </a:lnTo>
                  <a:lnTo>
                    <a:pt x="53" y="715"/>
                  </a:lnTo>
                  <a:lnTo>
                    <a:pt x="34" y="703"/>
                  </a:lnTo>
                  <a:lnTo>
                    <a:pt x="19" y="687"/>
                  </a:lnTo>
                  <a:lnTo>
                    <a:pt x="10" y="667"/>
                  </a:lnTo>
                  <a:lnTo>
                    <a:pt x="6" y="644"/>
                  </a:lnTo>
                  <a:lnTo>
                    <a:pt x="7" y="595"/>
                  </a:lnTo>
                  <a:lnTo>
                    <a:pt x="7" y="540"/>
                  </a:lnTo>
                  <a:lnTo>
                    <a:pt x="7" y="480"/>
                  </a:lnTo>
                  <a:lnTo>
                    <a:pt x="6" y="416"/>
                  </a:lnTo>
                  <a:lnTo>
                    <a:pt x="4" y="353"/>
                  </a:lnTo>
                  <a:lnTo>
                    <a:pt x="3" y="289"/>
                  </a:lnTo>
                  <a:lnTo>
                    <a:pt x="2" y="227"/>
                  </a:lnTo>
                  <a:lnTo>
                    <a:pt x="0" y="169"/>
                  </a:lnTo>
                  <a:lnTo>
                    <a:pt x="0" y="116"/>
                  </a:lnTo>
                  <a:lnTo>
                    <a:pt x="0" y="72"/>
                  </a:lnTo>
                  <a:lnTo>
                    <a:pt x="4" y="49"/>
                  </a:lnTo>
                  <a:lnTo>
                    <a:pt x="14" y="29"/>
                  </a:lnTo>
                  <a:lnTo>
                    <a:pt x="30" y="13"/>
                  </a:lnTo>
                  <a:lnTo>
                    <a:pt x="50" y="4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>
            <a:xfrm>
              <a:off x="8613" y="1183"/>
              <a:ext cx="434" cy="910"/>
            </a:xfrm>
            <a:custGeom>
              <a:avLst/>
              <a:gdLst>
                <a:gd name="T0" fmla="*/ 697 w 1302"/>
                <a:gd name="T1" fmla="*/ 13 h 2730"/>
                <a:gd name="T2" fmla="*/ 868 w 1302"/>
                <a:gd name="T3" fmla="*/ 78 h 2730"/>
                <a:gd name="T4" fmla="*/ 1007 w 1302"/>
                <a:gd name="T5" fmla="*/ 193 h 2730"/>
                <a:gd name="T6" fmla="*/ 1105 w 1302"/>
                <a:gd name="T7" fmla="*/ 350 h 2730"/>
                <a:gd name="T8" fmla="*/ 1180 w 1302"/>
                <a:gd name="T9" fmla="*/ 581 h 2730"/>
                <a:gd name="T10" fmla="*/ 1234 w 1302"/>
                <a:gd name="T11" fmla="*/ 853 h 2730"/>
                <a:gd name="T12" fmla="*/ 1270 w 1302"/>
                <a:gd name="T13" fmla="*/ 1147 h 2730"/>
                <a:gd name="T14" fmla="*/ 1291 w 1302"/>
                <a:gd name="T15" fmla="*/ 1444 h 2730"/>
                <a:gd name="T16" fmla="*/ 1302 w 1302"/>
                <a:gd name="T17" fmla="*/ 1723 h 2730"/>
                <a:gd name="T18" fmla="*/ 1274 w 1302"/>
                <a:gd name="T19" fmla="*/ 1780 h 2730"/>
                <a:gd name="T20" fmla="*/ 1230 w 1302"/>
                <a:gd name="T21" fmla="*/ 1795 h 2730"/>
                <a:gd name="T22" fmla="*/ 1172 w 1302"/>
                <a:gd name="T23" fmla="*/ 1767 h 2730"/>
                <a:gd name="T24" fmla="*/ 1156 w 1302"/>
                <a:gd name="T25" fmla="*/ 1639 h 2730"/>
                <a:gd name="T26" fmla="*/ 1143 w 1302"/>
                <a:gd name="T27" fmla="*/ 1360 h 2730"/>
                <a:gd name="T28" fmla="*/ 1117 w 1302"/>
                <a:gd name="T29" fmla="*/ 1072 h 2730"/>
                <a:gd name="T30" fmla="*/ 1078 w 1302"/>
                <a:gd name="T31" fmla="*/ 795 h 2730"/>
                <a:gd name="T32" fmla="*/ 1022 w 1302"/>
                <a:gd name="T33" fmla="*/ 546 h 2730"/>
                <a:gd name="T34" fmla="*/ 950 w 1302"/>
                <a:gd name="T35" fmla="*/ 360 h 2730"/>
                <a:gd name="T36" fmla="*/ 853 w 1302"/>
                <a:gd name="T37" fmla="*/ 245 h 2730"/>
                <a:gd name="T38" fmla="*/ 724 w 1302"/>
                <a:gd name="T39" fmla="*/ 169 h 2730"/>
                <a:gd name="T40" fmla="*/ 573 w 1302"/>
                <a:gd name="T41" fmla="*/ 142 h 2730"/>
                <a:gd name="T42" fmla="*/ 407 w 1302"/>
                <a:gd name="T43" fmla="*/ 176 h 2730"/>
                <a:gd name="T44" fmla="*/ 279 w 1302"/>
                <a:gd name="T45" fmla="*/ 258 h 2730"/>
                <a:gd name="T46" fmla="*/ 192 w 1302"/>
                <a:gd name="T47" fmla="*/ 378 h 2730"/>
                <a:gd name="T48" fmla="*/ 149 w 1302"/>
                <a:gd name="T49" fmla="*/ 522 h 2730"/>
                <a:gd name="T50" fmla="*/ 156 w 1302"/>
                <a:gd name="T51" fmla="*/ 680 h 2730"/>
                <a:gd name="T52" fmla="*/ 189 w 1302"/>
                <a:gd name="T53" fmla="*/ 809 h 2730"/>
                <a:gd name="T54" fmla="*/ 214 w 1302"/>
                <a:gd name="T55" fmla="*/ 992 h 2730"/>
                <a:gd name="T56" fmla="*/ 235 w 1302"/>
                <a:gd name="T57" fmla="*/ 1239 h 2730"/>
                <a:gd name="T58" fmla="*/ 252 w 1302"/>
                <a:gd name="T59" fmla="*/ 1533 h 2730"/>
                <a:gd name="T60" fmla="*/ 264 w 1302"/>
                <a:gd name="T61" fmla="*/ 1861 h 2730"/>
                <a:gd name="T62" fmla="*/ 274 w 1302"/>
                <a:gd name="T63" fmla="*/ 2204 h 2730"/>
                <a:gd name="T64" fmla="*/ 278 w 1302"/>
                <a:gd name="T65" fmla="*/ 2547 h 2730"/>
                <a:gd name="T66" fmla="*/ 264 w 1302"/>
                <a:gd name="T67" fmla="*/ 2700 h 2730"/>
                <a:gd name="T68" fmla="*/ 205 w 1302"/>
                <a:gd name="T69" fmla="*/ 2730 h 2730"/>
                <a:gd name="T70" fmla="*/ 148 w 1302"/>
                <a:gd name="T71" fmla="*/ 2700 h 2730"/>
                <a:gd name="T72" fmla="*/ 133 w 1302"/>
                <a:gd name="T73" fmla="*/ 2530 h 2730"/>
                <a:gd name="T74" fmla="*/ 128 w 1302"/>
                <a:gd name="T75" fmla="*/ 2149 h 2730"/>
                <a:gd name="T76" fmla="*/ 118 w 1302"/>
                <a:gd name="T77" fmla="*/ 1788 h 2730"/>
                <a:gd name="T78" fmla="*/ 104 w 1302"/>
                <a:gd name="T79" fmla="*/ 1459 h 2730"/>
                <a:gd name="T80" fmla="*/ 86 w 1302"/>
                <a:gd name="T81" fmla="*/ 1176 h 2730"/>
                <a:gd name="T82" fmla="*/ 65 w 1302"/>
                <a:gd name="T83" fmla="*/ 955 h 2730"/>
                <a:gd name="T84" fmla="*/ 41 w 1302"/>
                <a:gd name="T85" fmla="*/ 808 h 2730"/>
                <a:gd name="T86" fmla="*/ 4 w 1302"/>
                <a:gd name="T87" fmla="*/ 648 h 2730"/>
                <a:gd name="T88" fmla="*/ 12 w 1302"/>
                <a:gd name="T89" fmla="*/ 458 h 2730"/>
                <a:gd name="T90" fmla="*/ 77 w 1302"/>
                <a:gd name="T91" fmla="*/ 286 h 2730"/>
                <a:gd name="T92" fmla="*/ 191 w 1302"/>
                <a:gd name="T93" fmla="*/ 144 h 2730"/>
                <a:gd name="T94" fmla="*/ 352 w 1302"/>
                <a:gd name="T95" fmla="*/ 44 h 2730"/>
                <a:gd name="T96" fmla="*/ 516 w 1302"/>
                <a:gd name="T97" fmla="*/ 2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02" h="2730">
                  <a:moveTo>
                    <a:pt x="573" y="0"/>
                  </a:moveTo>
                  <a:lnTo>
                    <a:pt x="636" y="2"/>
                  </a:lnTo>
                  <a:lnTo>
                    <a:pt x="697" y="13"/>
                  </a:lnTo>
                  <a:lnTo>
                    <a:pt x="756" y="29"/>
                  </a:lnTo>
                  <a:lnTo>
                    <a:pt x="813" y="50"/>
                  </a:lnTo>
                  <a:lnTo>
                    <a:pt x="868" y="78"/>
                  </a:lnTo>
                  <a:lnTo>
                    <a:pt x="917" y="112"/>
                  </a:lnTo>
                  <a:lnTo>
                    <a:pt x="964" y="150"/>
                  </a:lnTo>
                  <a:lnTo>
                    <a:pt x="1007" y="193"/>
                  </a:lnTo>
                  <a:lnTo>
                    <a:pt x="1045" y="241"/>
                  </a:lnTo>
                  <a:lnTo>
                    <a:pt x="1078" y="293"/>
                  </a:lnTo>
                  <a:lnTo>
                    <a:pt x="1105" y="350"/>
                  </a:lnTo>
                  <a:lnTo>
                    <a:pt x="1133" y="421"/>
                  </a:lnTo>
                  <a:lnTo>
                    <a:pt x="1159" y="498"/>
                  </a:lnTo>
                  <a:lnTo>
                    <a:pt x="1180" y="581"/>
                  </a:lnTo>
                  <a:lnTo>
                    <a:pt x="1200" y="668"/>
                  </a:lnTo>
                  <a:lnTo>
                    <a:pt x="1219" y="758"/>
                  </a:lnTo>
                  <a:lnTo>
                    <a:pt x="1234" y="853"/>
                  </a:lnTo>
                  <a:lnTo>
                    <a:pt x="1248" y="949"/>
                  </a:lnTo>
                  <a:lnTo>
                    <a:pt x="1259" y="1048"/>
                  </a:lnTo>
                  <a:lnTo>
                    <a:pt x="1270" y="1147"/>
                  </a:lnTo>
                  <a:lnTo>
                    <a:pt x="1278" y="1247"/>
                  </a:lnTo>
                  <a:lnTo>
                    <a:pt x="1286" y="1345"/>
                  </a:lnTo>
                  <a:lnTo>
                    <a:pt x="1291" y="1444"/>
                  </a:lnTo>
                  <a:lnTo>
                    <a:pt x="1297" y="1539"/>
                  </a:lnTo>
                  <a:lnTo>
                    <a:pt x="1299" y="1632"/>
                  </a:lnTo>
                  <a:lnTo>
                    <a:pt x="1302" y="1723"/>
                  </a:lnTo>
                  <a:lnTo>
                    <a:pt x="1299" y="1745"/>
                  </a:lnTo>
                  <a:lnTo>
                    <a:pt x="1289" y="1765"/>
                  </a:lnTo>
                  <a:lnTo>
                    <a:pt x="1274" y="1780"/>
                  </a:lnTo>
                  <a:lnTo>
                    <a:pt x="1254" y="1791"/>
                  </a:lnTo>
                  <a:lnTo>
                    <a:pt x="1231" y="1795"/>
                  </a:lnTo>
                  <a:lnTo>
                    <a:pt x="1230" y="1795"/>
                  </a:lnTo>
                  <a:lnTo>
                    <a:pt x="1207" y="1792"/>
                  </a:lnTo>
                  <a:lnTo>
                    <a:pt x="1188" y="1781"/>
                  </a:lnTo>
                  <a:lnTo>
                    <a:pt x="1172" y="1767"/>
                  </a:lnTo>
                  <a:lnTo>
                    <a:pt x="1161" y="1748"/>
                  </a:lnTo>
                  <a:lnTo>
                    <a:pt x="1157" y="1725"/>
                  </a:lnTo>
                  <a:lnTo>
                    <a:pt x="1156" y="1639"/>
                  </a:lnTo>
                  <a:lnTo>
                    <a:pt x="1152" y="1548"/>
                  </a:lnTo>
                  <a:lnTo>
                    <a:pt x="1148" y="1455"/>
                  </a:lnTo>
                  <a:lnTo>
                    <a:pt x="1143" y="1360"/>
                  </a:lnTo>
                  <a:lnTo>
                    <a:pt x="1136" y="1264"/>
                  </a:lnTo>
                  <a:lnTo>
                    <a:pt x="1128" y="1168"/>
                  </a:lnTo>
                  <a:lnTo>
                    <a:pt x="1117" y="1072"/>
                  </a:lnTo>
                  <a:lnTo>
                    <a:pt x="1106" y="977"/>
                  </a:lnTo>
                  <a:lnTo>
                    <a:pt x="1093" y="885"/>
                  </a:lnTo>
                  <a:lnTo>
                    <a:pt x="1078" y="795"/>
                  </a:lnTo>
                  <a:lnTo>
                    <a:pt x="1062" y="708"/>
                  </a:lnTo>
                  <a:lnTo>
                    <a:pt x="1043" y="625"/>
                  </a:lnTo>
                  <a:lnTo>
                    <a:pt x="1022" y="546"/>
                  </a:lnTo>
                  <a:lnTo>
                    <a:pt x="999" y="473"/>
                  </a:lnTo>
                  <a:lnTo>
                    <a:pt x="972" y="406"/>
                  </a:lnTo>
                  <a:lnTo>
                    <a:pt x="950" y="360"/>
                  </a:lnTo>
                  <a:lnTo>
                    <a:pt x="921" y="317"/>
                  </a:lnTo>
                  <a:lnTo>
                    <a:pt x="889" y="278"/>
                  </a:lnTo>
                  <a:lnTo>
                    <a:pt x="853" y="245"/>
                  </a:lnTo>
                  <a:lnTo>
                    <a:pt x="813" y="214"/>
                  </a:lnTo>
                  <a:lnTo>
                    <a:pt x="770" y="189"/>
                  </a:lnTo>
                  <a:lnTo>
                    <a:pt x="724" y="169"/>
                  </a:lnTo>
                  <a:lnTo>
                    <a:pt x="676" y="154"/>
                  </a:lnTo>
                  <a:lnTo>
                    <a:pt x="625" y="146"/>
                  </a:lnTo>
                  <a:lnTo>
                    <a:pt x="573" y="142"/>
                  </a:lnTo>
                  <a:lnTo>
                    <a:pt x="516" y="146"/>
                  </a:lnTo>
                  <a:lnTo>
                    <a:pt x="460" y="158"/>
                  </a:lnTo>
                  <a:lnTo>
                    <a:pt x="407" y="176"/>
                  </a:lnTo>
                  <a:lnTo>
                    <a:pt x="360" y="200"/>
                  </a:lnTo>
                  <a:lnTo>
                    <a:pt x="317" y="226"/>
                  </a:lnTo>
                  <a:lnTo>
                    <a:pt x="279" y="258"/>
                  </a:lnTo>
                  <a:lnTo>
                    <a:pt x="246" y="296"/>
                  </a:lnTo>
                  <a:lnTo>
                    <a:pt x="216" y="336"/>
                  </a:lnTo>
                  <a:lnTo>
                    <a:pt x="192" y="378"/>
                  </a:lnTo>
                  <a:lnTo>
                    <a:pt x="172" y="424"/>
                  </a:lnTo>
                  <a:lnTo>
                    <a:pt x="157" y="473"/>
                  </a:lnTo>
                  <a:lnTo>
                    <a:pt x="149" y="522"/>
                  </a:lnTo>
                  <a:lnTo>
                    <a:pt x="145" y="574"/>
                  </a:lnTo>
                  <a:lnTo>
                    <a:pt x="148" y="626"/>
                  </a:lnTo>
                  <a:lnTo>
                    <a:pt x="156" y="680"/>
                  </a:lnTo>
                  <a:lnTo>
                    <a:pt x="171" y="733"/>
                  </a:lnTo>
                  <a:lnTo>
                    <a:pt x="180" y="767"/>
                  </a:lnTo>
                  <a:lnTo>
                    <a:pt x="189" y="809"/>
                  </a:lnTo>
                  <a:lnTo>
                    <a:pt x="197" y="863"/>
                  </a:lnTo>
                  <a:lnTo>
                    <a:pt x="205" y="923"/>
                  </a:lnTo>
                  <a:lnTo>
                    <a:pt x="214" y="992"/>
                  </a:lnTo>
                  <a:lnTo>
                    <a:pt x="222" y="1068"/>
                  </a:lnTo>
                  <a:lnTo>
                    <a:pt x="228" y="1151"/>
                  </a:lnTo>
                  <a:lnTo>
                    <a:pt x="235" y="1239"/>
                  </a:lnTo>
                  <a:lnTo>
                    <a:pt x="240" y="1332"/>
                  </a:lnTo>
                  <a:lnTo>
                    <a:pt x="247" y="1431"/>
                  </a:lnTo>
                  <a:lnTo>
                    <a:pt x="252" y="1533"/>
                  </a:lnTo>
                  <a:lnTo>
                    <a:pt x="256" y="1640"/>
                  </a:lnTo>
                  <a:lnTo>
                    <a:pt x="262" y="1749"/>
                  </a:lnTo>
                  <a:lnTo>
                    <a:pt x="264" y="1861"/>
                  </a:lnTo>
                  <a:lnTo>
                    <a:pt x="268" y="1975"/>
                  </a:lnTo>
                  <a:lnTo>
                    <a:pt x="271" y="2089"/>
                  </a:lnTo>
                  <a:lnTo>
                    <a:pt x="274" y="2204"/>
                  </a:lnTo>
                  <a:lnTo>
                    <a:pt x="275" y="2319"/>
                  </a:lnTo>
                  <a:lnTo>
                    <a:pt x="277" y="2434"/>
                  </a:lnTo>
                  <a:lnTo>
                    <a:pt x="278" y="2547"/>
                  </a:lnTo>
                  <a:lnTo>
                    <a:pt x="278" y="2658"/>
                  </a:lnTo>
                  <a:lnTo>
                    <a:pt x="274" y="2680"/>
                  </a:lnTo>
                  <a:lnTo>
                    <a:pt x="264" y="2700"/>
                  </a:lnTo>
                  <a:lnTo>
                    <a:pt x="248" y="2715"/>
                  </a:lnTo>
                  <a:lnTo>
                    <a:pt x="228" y="2726"/>
                  </a:lnTo>
                  <a:lnTo>
                    <a:pt x="205" y="2730"/>
                  </a:lnTo>
                  <a:lnTo>
                    <a:pt x="183" y="2726"/>
                  </a:lnTo>
                  <a:lnTo>
                    <a:pt x="163" y="2715"/>
                  </a:lnTo>
                  <a:lnTo>
                    <a:pt x="148" y="2700"/>
                  </a:lnTo>
                  <a:lnTo>
                    <a:pt x="137" y="2680"/>
                  </a:lnTo>
                  <a:lnTo>
                    <a:pt x="133" y="2658"/>
                  </a:lnTo>
                  <a:lnTo>
                    <a:pt x="133" y="2530"/>
                  </a:lnTo>
                  <a:lnTo>
                    <a:pt x="132" y="2402"/>
                  </a:lnTo>
                  <a:lnTo>
                    <a:pt x="130" y="2275"/>
                  </a:lnTo>
                  <a:lnTo>
                    <a:pt x="128" y="2149"/>
                  </a:lnTo>
                  <a:lnTo>
                    <a:pt x="125" y="2027"/>
                  </a:lnTo>
                  <a:lnTo>
                    <a:pt x="122" y="1905"/>
                  </a:lnTo>
                  <a:lnTo>
                    <a:pt x="118" y="1788"/>
                  </a:lnTo>
                  <a:lnTo>
                    <a:pt x="114" y="1673"/>
                  </a:lnTo>
                  <a:lnTo>
                    <a:pt x="109" y="1564"/>
                  </a:lnTo>
                  <a:lnTo>
                    <a:pt x="104" y="1459"/>
                  </a:lnTo>
                  <a:lnTo>
                    <a:pt x="98" y="1359"/>
                  </a:lnTo>
                  <a:lnTo>
                    <a:pt x="92" y="1264"/>
                  </a:lnTo>
                  <a:lnTo>
                    <a:pt x="86" y="1176"/>
                  </a:lnTo>
                  <a:lnTo>
                    <a:pt x="79" y="1095"/>
                  </a:lnTo>
                  <a:lnTo>
                    <a:pt x="71" y="1020"/>
                  </a:lnTo>
                  <a:lnTo>
                    <a:pt x="65" y="955"/>
                  </a:lnTo>
                  <a:lnTo>
                    <a:pt x="57" y="896"/>
                  </a:lnTo>
                  <a:lnTo>
                    <a:pt x="49" y="847"/>
                  </a:lnTo>
                  <a:lnTo>
                    <a:pt x="41" y="808"/>
                  </a:lnTo>
                  <a:lnTo>
                    <a:pt x="33" y="777"/>
                  </a:lnTo>
                  <a:lnTo>
                    <a:pt x="15" y="713"/>
                  </a:lnTo>
                  <a:lnTo>
                    <a:pt x="4" y="648"/>
                  </a:lnTo>
                  <a:lnTo>
                    <a:pt x="0" y="584"/>
                  </a:lnTo>
                  <a:lnTo>
                    <a:pt x="3" y="521"/>
                  </a:lnTo>
                  <a:lnTo>
                    <a:pt x="12" y="458"/>
                  </a:lnTo>
                  <a:lnTo>
                    <a:pt x="27" y="398"/>
                  </a:lnTo>
                  <a:lnTo>
                    <a:pt x="49" y="341"/>
                  </a:lnTo>
                  <a:lnTo>
                    <a:pt x="77" y="286"/>
                  </a:lnTo>
                  <a:lnTo>
                    <a:pt x="109" y="234"/>
                  </a:lnTo>
                  <a:lnTo>
                    <a:pt x="148" y="188"/>
                  </a:lnTo>
                  <a:lnTo>
                    <a:pt x="191" y="144"/>
                  </a:lnTo>
                  <a:lnTo>
                    <a:pt x="240" y="105"/>
                  </a:lnTo>
                  <a:lnTo>
                    <a:pt x="293" y="72"/>
                  </a:lnTo>
                  <a:lnTo>
                    <a:pt x="352" y="44"/>
                  </a:lnTo>
                  <a:lnTo>
                    <a:pt x="405" y="24"/>
                  </a:lnTo>
                  <a:lnTo>
                    <a:pt x="460" y="10"/>
                  </a:lnTo>
                  <a:lnTo>
                    <a:pt x="516" y="2"/>
                  </a:lnTo>
                  <a:lnTo>
                    <a:pt x="5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양쪽 모서리가 둥근 사각형 61"/>
          <p:cNvSpPr/>
          <p:nvPr/>
        </p:nvSpPr>
        <p:spPr>
          <a:xfrm rot="3435554">
            <a:off x="1005115" y="3203348"/>
            <a:ext cx="1211833" cy="260256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C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양쪽 모서리가 둥근 사각형 70"/>
          <p:cNvSpPr/>
          <p:nvPr/>
        </p:nvSpPr>
        <p:spPr>
          <a:xfrm rot="3435554">
            <a:off x="1787083" y="3706800"/>
            <a:ext cx="927021" cy="7689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 rot="20700000">
            <a:off x="9151411" y="400969"/>
            <a:ext cx="2493963" cy="2730501"/>
            <a:chOff x="6047" y="277"/>
            <a:chExt cx="1571" cy="1720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>
            <a:xfrm>
              <a:off x="7085" y="887"/>
              <a:ext cx="145" cy="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8" name="Freeform 9"/>
            <p:cNvSpPr/>
            <p:nvPr/>
          </p:nvSpPr>
          <p:spPr>
            <a:xfrm>
              <a:off x="7085" y="277"/>
              <a:ext cx="533" cy="653"/>
            </a:xfrm>
            <a:custGeom>
              <a:avLst/>
              <a:gdLst>
                <a:gd name="T0" fmla="*/ 688 w 1066"/>
                <a:gd name="T1" fmla="*/ 2 h 1307"/>
                <a:gd name="T2" fmla="*/ 728 w 1066"/>
                <a:gd name="T3" fmla="*/ 7 h 1307"/>
                <a:gd name="T4" fmla="*/ 771 w 1066"/>
                <a:gd name="T5" fmla="*/ 21 h 1307"/>
                <a:gd name="T6" fmla="*/ 819 w 1066"/>
                <a:gd name="T7" fmla="*/ 44 h 1307"/>
                <a:gd name="T8" fmla="*/ 866 w 1066"/>
                <a:gd name="T9" fmla="*/ 78 h 1307"/>
                <a:gd name="T10" fmla="*/ 913 w 1066"/>
                <a:gd name="T11" fmla="*/ 124 h 1307"/>
                <a:gd name="T12" fmla="*/ 957 w 1066"/>
                <a:gd name="T13" fmla="*/ 183 h 1307"/>
                <a:gd name="T14" fmla="*/ 995 w 1066"/>
                <a:gd name="T15" fmla="*/ 257 h 1307"/>
                <a:gd name="T16" fmla="*/ 1028 w 1066"/>
                <a:gd name="T17" fmla="*/ 347 h 1307"/>
                <a:gd name="T18" fmla="*/ 1051 w 1066"/>
                <a:gd name="T19" fmla="*/ 455 h 1307"/>
                <a:gd name="T20" fmla="*/ 1063 w 1066"/>
                <a:gd name="T21" fmla="*/ 582 h 1307"/>
                <a:gd name="T22" fmla="*/ 1063 w 1066"/>
                <a:gd name="T23" fmla="*/ 725 h 1307"/>
                <a:gd name="T24" fmla="*/ 1052 w 1066"/>
                <a:gd name="T25" fmla="*/ 853 h 1307"/>
                <a:gd name="T26" fmla="*/ 1031 w 1066"/>
                <a:gd name="T27" fmla="*/ 962 h 1307"/>
                <a:gd name="T28" fmla="*/ 1002 w 1066"/>
                <a:gd name="T29" fmla="*/ 1052 h 1307"/>
                <a:gd name="T30" fmla="*/ 966 w 1066"/>
                <a:gd name="T31" fmla="*/ 1126 h 1307"/>
                <a:gd name="T32" fmla="*/ 926 w 1066"/>
                <a:gd name="T33" fmla="*/ 1184 h 1307"/>
                <a:gd name="T34" fmla="*/ 882 w 1066"/>
                <a:gd name="T35" fmla="*/ 1231 h 1307"/>
                <a:gd name="T36" fmla="*/ 838 w 1066"/>
                <a:gd name="T37" fmla="*/ 1264 h 1307"/>
                <a:gd name="T38" fmla="*/ 793 w 1066"/>
                <a:gd name="T39" fmla="*/ 1286 h 1307"/>
                <a:gd name="T40" fmla="*/ 752 w 1066"/>
                <a:gd name="T41" fmla="*/ 1300 h 1307"/>
                <a:gd name="T42" fmla="*/ 714 w 1066"/>
                <a:gd name="T43" fmla="*/ 1307 h 1307"/>
                <a:gd name="T44" fmla="*/ 661 w 1066"/>
                <a:gd name="T45" fmla="*/ 1304 h 1307"/>
                <a:gd name="T46" fmla="*/ 589 w 1066"/>
                <a:gd name="T47" fmla="*/ 1286 h 1307"/>
                <a:gd name="T48" fmla="*/ 523 w 1066"/>
                <a:gd name="T49" fmla="*/ 1252 h 1307"/>
                <a:gd name="T50" fmla="*/ 470 w 1066"/>
                <a:gd name="T51" fmla="*/ 1204 h 1307"/>
                <a:gd name="T52" fmla="*/ 452 w 1066"/>
                <a:gd name="T53" fmla="*/ 1176 h 1307"/>
                <a:gd name="T54" fmla="*/ 421 w 1066"/>
                <a:gd name="T55" fmla="*/ 1145 h 1307"/>
                <a:gd name="T56" fmla="*/ 377 w 1066"/>
                <a:gd name="T57" fmla="*/ 1134 h 1307"/>
                <a:gd name="T58" fmla="*/ 333 w 1066"/>
                <a:gd name="T59" fmla="*/ 1145 h 1307"/>
                <a:gd name="T60" fmla="*/ 302 w 1066"/>
                <a:gd name="T61" fmla="*/ 1177 h 1307"/>
                <a:gd name="T62" fmla="*/ 290 w 1066"/>
                <a:gd name="T63" fmla="*/ 1221 h 1307"/>
                <a:gd name="T64" fmla="*/ 0 w 1066"/>
                <a:gd name="T65" fmla="*/ 808 h 1307"/>
                <a:gd name="T66" fmla="*/ 11 w 1066"/>
                <a:gd name="T67" fmla="*/ 662 h 1307"/>
                <a:gd name="T68" fmla="*/ 46 w 1066"/>
                <a:gd name="T69" fmla="*/ 527 h 1307"/>
                <a:gd name="T70" fmla="*/ 99 w 1066"/>
                <a:gd name="T71" fmla="*/ 404 h 1307"/>
                <a:gd name="T72" fmla="*/ 167 w 1066"/>
                <a:gd name="T73" fmla="*/ 296 h 1307"/>
                <a:gd name="T74" fmla="*/ 248 w 1066"/>
                <a:gd name="T75" fmla="*/ 202 h 1307"/>
                <a:gd name="T76" fmla="*/ 336 w 1066"/>
                <a:gd name="T77" fmla="*/ 125 h 1307"/>
                <a:gd name="T78" fmla="*/ 432 w 1066"/>
                <a:gd name="T79" fmla="*/ 65 h 1307"/>
                <a:gd name="T80" fmla="*/ 529 w 1066"/>
                <a:gd name="T81" fmla="*/ 25 h 1307"/>
                <a:gd name="T82" fmla="*/ 625 w 1066"/>
                <a:gd name="T83" fmla="*/ 4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6" h="1307">
                  <a:moveTo>
                    <a:pt x="671" y="0"/>
                  </a:moveTo>
                  <a:lnTo>
                    <a:pt x="688" y="2"/>
                  </a:lnTo>
                  <a:lnTo>
                    <a:pt x="707" y="4"/>
                  </a:lnTo>
                  <a:lnTo>
                    <a:pt x="728" y="7"/>
                  </a:lnTo>
                  <a:lnTo>
                    <a:pt x="749" y="13"/>
                  </a:lnTo>
                  <a:lnTo>
                    <a:pt x="771" y="21"/>
                  </a:lnTo>
                  <a:lnTo>
                    <a:pt x="794" y="32"/>
                  </a:lnTo>
                  <a:lnTo>
                    <a:pt x="819" y="44"/>
                  </a:lnTo>
                  <a:lnTo>
                    <a:pt x="842" y="59"/>
                  </a:lnTo>
                  <a:lnTo>
                    <a:pt x="866" y="78"/>
                  </a:lnTo>
                  <a:lnTo>
                    <a:pt x="890" y="99"/>
                  </a:lnTo>
                  <a:lnTo>
                    <a:pt x="913" y="124"/>
                  </a:lnTo>
                  <a:lnTo>
                    <a:pt x="935" y="152"/>
                  </a:lnTo>
                  <a:lnTo>
                    <a:pt x="957" y="183"/>
                  </a:lnTo>
                  <a:lnTo>
                    <a:pt x="977" y="217"/>
                  </a:lnTo>
                  <a:lnTo>
                    <a:pt x="995" y="257"/>
                  </a:lnTo>
                  <a:lnTo>
                    <a:pt x="1013" y="299"/>
                  </a:lnTo>
                  <a:lnTo>
                    <a:pt x="1028" y="347"/>
                  </a:lnTo>
                  <a:lnTo>
                    <a:pt x="1040" y="399"/>
                  </a:lnTo>
                  <a:lnTo>
                    <a:pt x="1051" y="455"/>
                  </a:lnTo>
                  <a:lnTo>
                    <a:pt x="1059" y="516"/>
                  </a:lnTo>
                  <a:lnTo>
                    <a:pt x="1063" y="582"/>
                  </a:lnTo>
                  <a:lnTo>
                    <a:pt x="1066" y="654"/>
                  </a:lnTo>
                  <a:lnTo>
                    <a:pt x="1063" y="725"/>
                  </a:lnTo>
                  <a:lnTo>
                    <a:pt x="1060" y="792"/>
                  </a:lnTo>
                  <a:lnTo>
                    <a:pt x="1052" y="853"/>
                  </a:lnTo>
                  <a:lnTo>
                    <a:pt x="1043" y="910"/>
                  </a:lnTo>
                  <a:lnTo>
                    <a:pt x="1031" y="962"/>
                  </a:lnTo>
                  <a:lnTo>
                    <a:pt x="1017" y="1009"/>
                  </a:lnTo>
                  <a:lnTo>
                    <a:pt x="1002" y="1052"/>
                  </a:lnTo>
                  <a:lnTo>
                    <a:pt x="985" y="1091"/>
                  </a:lnTo>
                  <a:lnTo>
                    <a:pt x="966" y="1126"/>
                  </a:lnTo>
                  <a:lnTo>
                    <a:pt x="947" y="1157"/>
                  </a:lnTo>
                  <a:lnTo>
                    <a:pt x="926" y="1184"/>
                  </a:lnTo>
                  <a:lnTo>
                    <a:pt x="904" y="1209"/>
                  </a:lnTo>
                  <a:lnTo>
                    <a:pt x="882" y="1231"/>
                  </a:lnTo>
                  <a:lnTo>
                    <a:pt x="860" y="1248"/>
                  </a:lnTo>
                  <a:lnTo>
                    <a:pt x="838" y="1264"/>
                  </a:lnTo>
                  <a:lnTo>
                    <a:pt x="815" y="1277"/>
                  </a:lnTo>
                  <a:lnTo>
                    <a:pt x="793" y="1286"/>
                  </a:lnTo>
                  <a:lnTo>
                    <a:pt x="773" y="1294"/>
                  </a:lnTo>
                  <a:lnTo>
                    <a:pt x="752" y="1300"/>
                  </a:lnTo>
                  <a:lnTo>
                    <a:pt x="732" y="1304"/>
                  </a:lnTo>
                  <a:lnTo>
                    <a:pt x="714" y="1307"/>
                  </a:lnTo>
                  <a:lnTo>
                    <a:pt x="696" y="1307"/>
                  </a:lnTo>
                  <a:lnTo>
                    <a:pt x="661" y="1304"/>
                  </a:lnTo>
                  <a:lnTo>
                    <a:pt x="625" y="1297"/>
                  </a:lnTo>
                  <a:lnTo>
                    <a:pt x="589" y="1286"/>
                  </a:lnTo>
                  <a:lnTo>
                    <a:pt x="555" y="1271"/>
                  </a:lnTo>
                  <a:lnTo>
                    <a:pt x="523" y="1252"/>
                  </a:lnTo>
                  <a:lnTo>
                    <a:pt x="495" y="1229"/>
                  </a:lnTo>
                  <a:lnTo>
                    <a:pt x="470" y="1204"/>
                  </a:lnTo>
                  <a:lnTo>
                    <a:pt x="452" y="1176"/>
                  </a:lnTo>
                  <a:lnTo>
                    <a:pt x="452" y="1176"/>
                  </a:lnTo>
                  <a:lnTo>
                    <a:pt x="438" y="1159"/>
                  </a:lnTo>
                  <a:lnTo>
                    <a:pt x="421" y="1145"/>
                  </a:lnTo>
                  <a:lnTo>
                    <a:pt x="400" y="1137"/>
                  </a:lnTo>
                  <a:lnTo>
                    <a:pt x="377" y="1134"/>
                  </a:lnTo>
                  <a:lnTo>
                    <a:pt x="354" y="1137"/>
                  </a:lnTo>
                  <a:lnTo>
                    <a:pt x="333" y="1145"/>
                  </a:lnTo>
                  <a:lnTo>
                    <a:pt x="316" y="1159"/>
                  </a:lnTo>
                  <a:lnTo>
                    <a:pt x="302" y="1177"/>
                  </a:lnTo>
                  <a:lnTo>
                    <a:pt x="293" y="1198"/>
                  </a:lnTo>
                  <a:lnTo>
                    <a:pt x="290" y="1221"/>
                  </a:lnTo>
                  <a:lnTo>
                    <a:pt x="0" y="1221"/>
                  </a:lnTo>
                  <a:lnTo>
                    <a:pt x="0" y="808"/>
                  </a:lnTo>
                  <a:lnTo>
                    <a:pt x="2" y="734"/>
                  </a:lnTo>
                  <a:lnTo>
                    <a:pt x="11" y="662"/>
                  </a:lnTo>
                  <a:lnTo>
                    <a:pt x="26" y="592"/>
                  </a:lnTo>
                  <a:lnTo>
                    <a:pt x="46" y="527"/>
                  </a:lnTo>
                  <a:lnTo>
                    <a:pt x="70" y="464"/>
                  </a:lnTo>
                  <a:lnTo>
                    <a:pt x="99" y="404"/>
                  </a:lnTo>
                  <a:lnTo>
                    <a:pt x="131" y="349"/>
                  </a:lnTo>
                  <a:lnTo>
                    <a:pt x="167" y="296"/>
                  </a:lnTo>
                  <a:lnTo>
                    <a:pt x="206" y="247"/>
                  </a:lnTo>
                  <a:lnTo>
                    <a:pt x="248" y="202"/>
                  </a:lnTo>
                  <a:lnTo>
                    <a:pt x="291" y="162"/>
                  </a:lnTo>
                  <a:lnTo>
                    <a:pt x="336" y="125"/>
                  </a:lnTo>
                  <a:lnTo>
                    <a:pt x="384" y="93"/>
                  </a:lnTo>
                  <a:lnTo>
                    <a:pt x="432" y="65"/>
                  </a:lnTo>
                  <a:lnTo>
                    <a:pt x="481" y="43"/>
                  </a:lnTo>
                  <a:lnTo>
                    <a:pt x="529" y="25"/>
                  </a:lnTo>
                  <a:lnTo>
                    <a:pt x="578" y="12"/>
                  </a:lnTo>
                  <a:lnTo>
                    <a:pt x="625" y="4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9" name="Freeform 10"/>
            <p:cNvSpPr/>
            <p:nvPr/>
          </p:nvSpPr>
          <p:spPr>
            <a:xfrm>
              <a:off x="7440" y="469"/>
              <a:ext cx="125" cy="269"/>
            </a:xfrm>
            <a:custGeom>
              <a:avLst/>
              <a:gdLst>
                <a:gd name="T0" fmla="*/ 126 w 250"/>
                <a:gd name="T1" fmla="*/ 0 h 536"/>
                <a:gd name="T2" fmla="*/ 154 w 250"/>
                <a:gd name="T3" fmla="*/ 3 h 536"/>
                <a:gd name="T4" fmla="*/ 180 w 250"/>
                <a:gd name="T5" fmla="*/ 13 h 536"/>
                <a:gd name="T6" fmla="*/ 204 w 250"/>
                <a:gd name="T7" fmla="*/ 28 h 536"/>
                <a:gd name="T8" fmla="*/ 223 w 250"/>
                <a:gd name="T9" fmla="*/ 46 h 536"/>
                <a:gd name="T10" fmla="*/ 238 w 250"/>
                <a:gd name="T11" fmla="*/ 70 h 536"/>
                <a:gd name="T12" fmla="*/ 247 w 250"/>
                <a:gd name="T13" fmla="*/ 96 h 536"/>
                <a:gd name="T14" fmla="*/ 250 w 250"/>
                <a:gd name="T15" fmla="*/ 125 h 536"/>
                <a:gd name="T16" fmla="*/ 250 w 250"/>
                <a:gd name="T17" fmla="*/ 411 h 536"/>
                <a:gd name="T18" fmla="*/ 247 w 250"/>
                <a:gd name="T19" fmla="*/ 440 h 536"/>
                <a:gd name="T20" fmla="*/ 238 w 250"/>
                <a:gd name="T21" fmla="*/ 466 h 536"/>
                <a:gd name="T22" fmla="*/ 223 w 250"/>
                <a:gd name="T23" fmla="*/ 489 h 536"/>
                <a:gd name="T24" fmla="*/ 204 w 250"/>
                <a:gd name="T25" fmla="*/ 509 h 536"/>
                <a:gd name="T26" fmla="*/ 180 w 250"/>
                <a:gd name="T27" fmla="*/ 524 h 536"/>
                <a:gd name="T28" fmla="*/ 154 w 250"/>
                <a:gd name="T29" fmla="*/ 533 h 536"/>
                <a:gd name="T30" fmla="*/ 126 w 250"/>
                <a:gd name="T31" fmla="*/ 536 h 536"/>
                <a:gd name="T32" fmla="*/ 97 w 250"/>
                <a:gd name="T33" fmla="*/ 533 h 536"/>
                <a:gd name="T34" fmla="*/ 70 w 250"/>
                <a:gd name="T35" fmla="*/ 524 h 536"/>
                <a:gd name="T36" fmla="*/ 46 w 250"/>
                <a:gd name="T37" fmla="*/ 509 h 536"/>
                <a:gd name="T38" fmla="*/ 28 w 250"/>
                <a:gd name="T39" fmla="*/ 489 h 536"/>
                <a:gd name="T40" fmla="*/ 13 w 250"/>
                <a:gd name="T41" fmla="*/ 466 h 536"/>
                <a:gd name="T42" fmla="*/ 4 w 250"/>
                <a:gd name="T43" fmla="*/ 440 h 536"/>
                <a:gd name="T44" fmla="*/ 0 w 250"/>
                <a:gd name="T45" fmla="*/ 411 h 536"/>
                <a:gd name="T46" fmla="*/ 0 w 250"/>
                <a:gd name="T47" fmla="*/ 125 h 536"/>
                <a:gd name="T48" fmla="*/ 4 w 250"/>
                <a:gd name="T49" fmla="*/ 96 h 536"/>
                <a:gd name="T50" fmla="*/ 13 w 250"/>
                <a:gd name="T51" fmla="*/ 70 h 536"/>
                <a:gd name="T52" fmla="*/ 28 w 250"/>
                <a:gd name="T53" fmla="*/ 46 h 536"/>
                <a:gd name="T54" fmla="*/ 46 w 250"/>
                <a:gd name="T55" fmla="*/ 28 h 536"/>
                <a:gd name="T56" fmla="*/ 70 w 250"/>
                <a:gd name="T57" fmla="*/ 13 h 536"/>
                <a:gd name="T58" fmla="*/ 97 w 250"/>
                <a:gd name="T59" fmla="*/ 3 h 536"/>
                <a:gd name="T60" fmla="*/ 126 w 250"/>
                <a:gd name="T61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0" h="536">
                  <a:moveTo>
                    <a:pt x="126" y="0"/>
                  </a:moveTo>
                  <a:lnTo>
                    <a:pt x="154" y="3"/>
                  </a:lnTo>
                  <a:lnTo>
                    <a:pt x="180" y="13"/>
                  </a:lnTo>
                  <a:lnTo>
                    <a:pt x="204" y="28"/>
                  </a:lnTo>
                  <a:lnTo>
                    <a:pt x="223" y="46"/>
                  </a:lnTo>
                  <a:lnTo>
                    <a:pt x="238" y="70"/>
                  </a:lnTo>
                  <a:lnTo>
                    <a:pt x="247" y="96"/>
                  </a:lnTo>
                  <a:lnTo>
                    <a:pt x="250" y="125"/>
                  </a:lnTo>
                  <a:lnTo>
                    <a:pt x="250" y="411"/>
                  </a:lnTo>
                  <a:lnTo>
                    <a:pt x="247" y="440"/>
                  </a:lnTo>
                  <a:lnTo>
                    <a:pt x="238" y="466"/>
                  </a:lnTo>
                  <a:lnTo>
                    <a:pt x="223" y="489"/>
                  </a:lnTo>
                  <a:lnTo>
                    <a:pt x="204" y="509"/>
                  </a:lnTo>
                  <a:lnTo>
                    <a:pt x="180" y="524"/>
                  </a:lnTo>
                  <a:lnTo>
                    <a:pt x="154" y="533"/>
                  </a:lnTo>
                  <a:lnTo>
                    <a:pt x="126" y="536"/>
                  </a:lnTo>
                  <a:lnTo>
                    <a:pt x="97" y="533"/>
                  </a:lnTo>
                  <a:lnTo>
                    <a:pt x="70" y="524"/>
                  </a:lnTo>
                  <a:lnTo>
                    <a:pt x="46" y="509"/>
                  </a:lnTo>
                  <a:lnTo>
                    <a:pt x="28" y="489"/>
                  </a:lnTo>
                  <a:lnTo>
                    <a:pt x="13" y="466"/>
                  </a:lnTo>
                  <a:lnTo>
                    <a:pt x="4" y="440"/>
                  </a:lnTo>
                  <a:lnTo>
                    <a:pt x="0" y="411"/>
                  </a:lnTo>
                  <a:lnTo>
                    <a:pt x="0" y="125"/>
                  </a:lnTo>
                  <a:lnTo>
                    <a:pt x="4" y="96"/>
                  </a:lnTo>
                  <a:lnTo>
                    <a:pt x="13" y="70"/>
                  </a:lnTo>
                  <a:lnTo>
                    <a:pt x="28" y="46"/>
                  </a:lnTo>
                  <a:lnTo>
                    <a:pt x="46" y="28"/>
                  </a:lnTo>
                  <a:lnTo>
                    <a:pt x="70" y="13"/>
                  </a:lnTo>
                  <a:lnTo>
                    <a:pt x="97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333E48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>
            <a:xfrm>
              <a:off x="7105" y="1347"/>
              <a:ext cx="104" cy="129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>
            <a:xfrm>
              <a:off x="6435" y="887"/>
              <a:ext cx="145" cy="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7" name="Freeform 14"/>
            <p:cNvSpPr/>
            <p:nvPr/>
          </p:nvSpPr>
          <p:spPr>
            <a:xfrm>
              <a:off x="6047" y="277"/>
              <a:ext cx="533" cy="653"/>
            </a:xfrm>
            <a:custGeom>
              <a:avLst/>
              <a:gdLst>
                <a:gd name="T0" fmla="*/ 440 w 1066"/>
                <a:gd name="T1" fmla="*/ 4 h 1307"/>
                <a:gd name="T2" fmla="*/ 535 w 1066"/>
                <a:gd name="T3" fmla="*/ 25 h 1307"/>
                <a:gd name="T4" fmla="*/ 633 w 1066"/>
                <a:gd name="T5" fmla="*/ 65 h 1307"/>
                <a:gd name="T6" fmla="*/ 728 w 1066"/>
                <a:gd name="T7" fmla="*/ 125 h 1307"/>
                <a:gd name="T8" fmla="*/ 817 w 1066"/>
                <a:gd name="T9" fmla="*/ 202 h 1307"/>
                <a:gd name="T10" fmla="*/ 898 w 1066"/>
                <a:gd name="T11" fmla="*/ 296 h 1307"/>
                <a:gd name="T12" fmla="*/ 966 w 1066"/>
                <a:gd name="T13" fmla="*/ 404 h 1307"/>
                <a:gd name="T14" fmla="*/ 1019 w 1066"/>
                <a:gd name="T15" fmla="*/ 527 h 1307"/>
                <a:gd name="T16" fmla="*/ 1053 w 1066"/>
                <a:gd name="T17" fmla="*/ 662 h 1307"/>
                <a:gd name="T18" fmla="*/ 1066 w 1066"/>
                <a:gd name="T19" fmla="*/ 808 h 1307"/>
                <a:gd name="T20" fmla="*/ 775 w 1066"/>
                <a:gd name="T21" fmla="*/ 1221 h 1307"/>
                <a:gd name="T22" fmla="*/ 763 w 1066"/>
                <a:gd name="T23" fmla="*/ 1177 h 1307"/>
                <a:gd name="T24" fmla="*/ 731 w 1066"/>
                <a:gd name="T25" fmla="*/ 1145 h 1307"/>
                <a:gd name="T26" fmla="*/ 688 w 1066"/>
                <a:gd name="T27" fmla="*/ 1134 h 1307"/>
                <a:gd name="T28" fmla="*/ 644 w 1066"/>
                <a:gd name="T29" fmla="*/ 1145 h 1307"/>
                <a:gd name="T30" fmla="*/ 613 w 1066"/>
                <a:gd name="T31" fmla="*/ 1176 h 1307"/>
                <a:gd name="T32" fmla="*/ 594 w 1066"/>
                <a:gd name="T33" fmla="*/ 1204 h 1307"/>
                <a:gd name="T34" fmla="*/ 542 w 1066"/>
                <a:gd name="T35" fmla="*/ 1252 h 1307"/>
                <a:gd name="T36" fmla="*/ 475 w 1066"/>
                <a:gd name="T37" fmla="*/ 1286 h 1307"/>
                <a:gd name="T38" fmla="*/ 404 w 1066"/>
                <a:gd name="T39" fmla="*/ 1304 h 1307"/>
                <a:gd name="T40" fmla="*/ 351 w 1066"/>
                <a:gd name="T41" fmla="*/ 1307 h 1307"/>
                <a:gd name="T42" fmla="*/ 313 w 1066"/>
                <a:gd name="T43" fmla="*/ 1300 h 1307"/>
                <a:gd name="T44" fmla="*/ 271 w 1066"/>
                <a:gd name="T45" fmla="*/ 1286 h 1307"/>
                <a:gd name="T46" fmla="*/ 227 w 1066"/>
                <a:gd name="T47" fmla="*/ 1264 h 1307"/>
                <a:gd name="T48" fmla="*/ 182 w 1066"/>
                <a:gd name="T49" fmla="*/ 1231 h 1307"/>
                <a:gd name="T50" fmla="*/ 138 w 1066"/>
                <a:gd name="T51" fmla="*/ 1184 h 1307"/>
                <a:gd name="T52" fmla="*/ 98 w 1066"/>
                <a:gd name="T53" fmla="*/ 1126 h 1307"/>
                <a:gd name="T54" fmla="*/ 63 w 1066"/>
                <a:gd name="T55" fmla="*/ 1052 h 1307"/>
                <a:gd name="T56" fmla="*/ 33 w 1066"/>
                <a:gd name="T57" fmla="*/ 962 h 1307"/>
                <a:gd name="T58" fmla="*/ 13 w 1066"/>
                <a:gd name="T59" fmla="*/ 853 h 1307"/>
                <a:gd name="T60" fmla="*/ 1 w 1066"/>
                <a:gd name="T61" fmla="*/ 725 h 1307"/>
                <a:gd name="T62" fmla="*/ 1 w 1066"/>
                <a:gd name="T63" fmla="*/ 582 h 1307"/>
                <a:gd name="T64" fmla="*/ 14 w 1066"/>
                <a:gd name="T65" fmla="*/ 455 h 1307"/>
                <a:gd name="T66" fmla="*/ 37 w 1066"/>
                <a:gd name="T67" fmla="*/ 347 h 1307"/>
                <a:gd name="T68" fmla="*/ 69 w 1066"/>
                <a:gd name="T69" fmla="*/ 257 h 1307"/>
                <a:gd name="T70" fmla="*/ 108 w 1066"/>
                <a:gd name="T71" fmla="*/ 183 h 1307"/>
                <a:gd name="T72" fmla="*/ 152 w 1066"/>
                <a:gd name="T73" fmla="*/ 124 h 1307"/>
                <a:gd name="T74" fmla="*/ 198 w 1066"/>
                <a:gd name="T75" fmla="*/ 78 h 1307"/>
                <a:gd name="T76" fmla="*/ 247 w 1066"/>
                <a:gd name="T77" fmla="*/ 44 h 1307"/>
                <a:gd name="T78" fmla="*/ 293 w 1066"/>
                <a:gd name="T79" fmla="*/ 21 h 1307"/>
                <a:gd name="T80" fmla="*/ 337 w 1066"/>
                <a:gd name="T81" fmla="*/ 7 h 1307"/>
                <a:gd name="T82" fmla="*/ 376 w 1066"/>
                <a:gd name="T83" fmla="*/ 2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66" h="1307">
                  <a:moveTo>
                    <a:pt x="393" y="0"/>
                  </a:moveTo>
                  <a:lnTo>
                    <a:pt x="440" y="4"/>
                  </a:lnTo>
                  <a:lnTo>
                    <a:pt x="488" y="12"/>
                  </a:lnTo>
                  <a:lnTo>
                    <a:pt x="535" y="25"/>
                  </a:lnTo>
                  <a:lnTo>
                    <a:pt x="585" y="43"/>
                  </a:lnTo>
                  <a:lnTo>
                    <a:pt x="633" y="65"/>
                  </a:lnTo>
                  <a:lnTo>
                    <a:pt x="681" y="93"/>
                  </a:lnTo>
                  <a:lnTo>
                    <a:pt x="728" y="125"/>
                  </a:lnTo>
                  <a:lnTo>
                    <a:pt x="773" y="162"/>
                  </a:lnTo>
                  <a:lnTo>
                    <a:pt x="817" y="202"/>
                  </a:lnTo>
                  <a:lnTo>
                    <a:pt x="858" y="247"/>
                  </a:lnTo>
                  <a:lnTo>
                    <a:pt x="898" y="296"/>
                  </a:lnTo>
                  <a:lnTo>
                    <a:pt x="933" y="349"/>
                  </a:lnTo>
                  <a:lnTo>
                    <a:pt x="966" y="404"/>
                  </a:lnTo>
                  <a:lnTo>
                    <a:pt x="995" y="464"/>
                  </a:lnTo>
                  <a:lnTo>
                    <a:pt x="1019" y="527"/>
                  </a:lnTo>
                  <a:lnTo>
                    <a:pt x="1038" y="592"/>
                  </a:lnTo>
                  <a:lnTo>
                    <a:pt x="1053" y="662"/>
                  </a:lnTo>
                  <a:lnTo>
                    <a:pt x="1063" y="734"/>
                  </a:lnTo>
                  <a:lnTo>
                    <a:pt x="1066" y="808"/>
                  </a:lnTo>
                  <a:lnTo>
                    <a:pt x="1066" y="1221"/>
                  </a:lnTo>
                  <a:lnTo>
                    <a:pt x="775" y="1221"/>
                  </a:lnTo>
                  <a:lnTo>
                    <a:pt x="772" y="1198"/>
                  </a:lnTo>
                  <a:lnTo>
                    <a:pt x="763" y="1177"/>
                  </a:lnTo>
                  <a:lnTo>
                    <a:pt x="749" y="1159"/>
                  </a:lnTo>
                  <a:lnTo>
                    <a:pt x="731" y="1145"/>
                  </a:lnTo>
                  <a:lnTo>
                    <a:pt x="711" y="1137"/>
                  </a:lnTo>
                  <a:lnTo>
                    <a:pt x="688" y="1134"/>
                  </a:lnTo>
                  <a:lnTo>
                    <a:pt x="665" y="1137"/>
                  </a:lnTo>
                  <a:lnTo>
                    <a:pt x="644" y="1145"/>
                  </a:lnTo>
                  <a:lnTo>
                    <a:pt x="626" y="1159"/>
                  </a:lnTo>
                  <a:lnTo>
                    <a:pt x="613" y="1176"/>
                  </a:lnTo>
                  <a:lnTo>
                    <a:pt x="613" y="1176"/>
                  </a:lnTo>
                  <a:lnTo>
                    <a:pt x="594" y="1204"/>
                  </a:lnTo>
                  <a:lnTo>
                    <a:pt x="570" y="1229"/>
                  </a:lnTo>
                  <a:lnTo>
                    <a:pt x="542" y="1252"/>
                  </a:lnTo>
                  <a:lnTo>
                    <a:pt x="510" y="1271"/>
                  </a:lnTo>
                  <a:lnTo>
                    <a:pt x="475" y="1286"/>
                  </a:lnTo>
                  <a:lnTo>
                    <a:pt x="441" y="1297"/>
                  </a:lnTo>
                  <a:lnTo>
                    <a:pt x="404" y="1304"/>
                  </a:lnTo>
                  <a:lnTo>
                    <a:pt x="368" y="1307"/>
                  </a:lnTo>
                  <a:lnTo>
                    <a:pt x="351" y="1307"/>
                  </a:lnTo>
                  <a:lnTo>
                    <a:pt x="332" y="1304"/>
                  </a:lnTo>
                  <a:lnTo>
                    <a:pt x="313" y="1300"/>
                  </a:lnTo>
                  <a:lnTo>
                    <a:pt x="292" y="1294"/>
                  </a:lnTo>
                  <a:lnTo>
                    <a:pt x="271" y="1286"/>
                  </a:lnTo>
                  <a:lnTo>
                    <a:pt x="249" y="1277"/>
                  </a:lnTo>
                  <a:lnTo>
                    <a:pt x="227" y="1264"/>
                  </a:lnTo>
                  <a:lnTo>
                    <a:pt x="204" y="1248"/>
                  </a:lnTo>
                  <a:lnTo>
                    <a:pt x="182" y="1231"/>
                  </a:lnTo>
                  <a:lnTo>
                    <a:pt x="160" y="1209"/>
                  </a:lnTo>
                  <a:lnTo>
                    <a:pt x="138" y="1184"/>
                  </a:lnTo>
                  <a:lnTo>
                    <a:pt x="119" y="1157"/>
                  </a:lnTo>
                  <a:lnTo>
                    <a:pt x="98" y="1126"/>
                  </a:lnTo>
                  <a:lnTo>
                    <a:pt x="80" y="1091"/>
                  </a:lnTo>
                  <a:lnTo>
                    <a:pt x="63" y="1052"/>
                  </a:lnTo>
                  <a:lnTo>
                    <a:pt x="47" y="1009"/>
                  </a:lnTo>
                  <a:lnTo>
                    <a:pt x="33" y="962"/>
                  </a:lnTo>
                  <a:lnTo>
                    <a:pt x="22" y="910"/>
                  </a:lnTo>
                  <a:lnTo>
                    <a:pt x="13" y="853"/>
                  </a:lnTo>
                  <a:lnTo>
                    <a:pt x="6" y="792"/>
                  </a:lnTo>
                  <a:lnTo>
                    <a:pt x="1" y="725"/>
                  </a:lnTo>
                  <a:lnTo>
                    <a:pt x="0" y="654"/>
                  </a:lnTo>
                  <a:lnTo>
                    <a:pt x="1" y="582"/>
                  </a:lnTo>
                  <a:lnTo>
                    <a:pt x="6" y="516"/>
                  </a:lnTo>
                  <a:lnTo>
                    <a:pt x="14" y="455"/>
                  </a:lnTo>
                  <a:lnTo>
                    <a:pt x="24" y="399"/>
                  </a:lnTo>
                  <a:lnTo>
                    <a:pt x="37" y="347"/>
                  </a:lnTo>
                  <a:lnTo>
                    <a:pt x="52" y="299"/>
                  </a:lnTo>
                  <a:lnTo>
                    <a:pt x="69" y="257"/>
                  </a:lnTo>
                  <a:lnTo>
                    <a:pt x="88" y="217"/>
                  </a:lnTo>
                  <a:lnTo>
                    <a:pt x="108" y="183"/>
                  </a:lnTo>
                  <a:lnTo>
                    <a:pt x="129" y="152"/>
                  </a:lnTo>
                  <a:lnTo>
                    <a:pt x="152" y="124"/>
                  </a:lnTo>
                  <a:lnTo>
                    <a:pt x="175" y="99"/>
                  </a:lnTo>
                  <a:lnTo>
                    <a:pt x="198" y="78"/>
                  </a:lnTo>
                  <a:lnTo>
                    <a:pt x="223" y="59"/>
                  </a:lnTo>
                  <a:lnTo>
                    <a:pt x="247" y="44"/>
                  </a:lnTo>
                  <a:lnTo>
                    <a:pt x="270" y="32"/>
                  </a:lnTo>
                  <a:lnTo>
                    <a:pt x="293" y="21"/>
                  </a:lnTo>
                  <a:lnTo>
                    <a:pt x="316" y="13"/>
                  </a:lnTo>
                  <a:lnTo>
                    <a:pt x="337" y="7"/>
                  </a:lnTo>
                  <a:lnTo>
                    <a:pt x="358" y="4"/>
                  </a:lnTo>
                  <a:lnTo>
                    <a:pt x="376" y="2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8" name="Freeform 15"/>
            <p:cNvSpPr/>
            <p:nvPr/>
          </p:nvSpPr>
          <p:spPr>
            <a:xfrm>
              <a:off x="6099" y="469"/>
              <a:ext cx="126" cy="269"/>
            </a:xfrm>
            <a:custGeom>
              <a:avLst/>
              <a:gdLst>
                <a:gd name="T0" fmla="*/ 126 w 250"/>
                <a:gd name="T1" fmla="*/ 0 h 536"/>
                <a:gd name="T2" fmla="*/ 155 w 250"/>
                <a:gd name="T3" fmla="*/ 3 h 536"/>
                <a:gd name="T4" fmla="*/ 181 w 250"/>
                <a:gd name="T5" fmla="*/ 13 h 536"/>
                <a:gd name="T6" fmla="*/ 204 w 250"/>
                <a:gd name="T7" fmla="*/ 28 h 536"/>
                <a:gd name="T8" fmla="*/ 224 w 250"/>
                <a:gd name="T9" fmla="*/ 46 h 536"/>
                <a:gd name="T10" fmla="*/ 238 w 250"/>
                <a:gd name="T11" fmla="*/ 70 h 536"/>
                <a:gd name="T12" fmla="*/ 248 w 250"/>
                <a:gd name="T13" fmla="*/ 96 h 536"/>
                <a:gd name="T14" fmla="*/ 250 w 250"/>
                <a:gd name="T15" fmla="*/ 125 h 536"/>
                <a:gd name="T16" fmla="*/ 250 w 250"/>
                <a:gd name="T17" fmla="*/ 411 h 536"/>
                <a:gd name="T18" fmla="*/ 248 w 250"/>
                <a:gd name="T19" fmla="*/ 440 h 536"/>
                <a:gd name="T20" fmla="*/ 238 w 250"/>
                <a:gd name="T21" fmla="*/ 466 h 536"/>
                <a:gd name="T22" fmla="*/ 224 w 250"/>
                <a:gd name="T23" fmla="*/ 489 h 536"/>
                <a:gd name="T24" fmla="*/ 204 w 250"/>
                <a:gd name="T25" fmla="*/ 509 h 536"/>
                <a:gd name="T26" fmla="*/ 181 w 250"/>
                <a:gd name="T27" fmla="*/ 524 h 536"/>
                <a:gd name="T28" fmla="*/ 155 w 250"/>
                <a:gd name="T29" fmla="*/ 533 h 536"/>
                <a:gd name="T30" fmla="*/ 126 w 250"/>
                <a:gd name="T31" fmla="*/ 536 h 536"/>
                <a:gd name="T32" fmla="*/ 97 w 250"/>
                <a:gd name="T33" fmla="*/ 533 h 536"/>
                <a:gd name="T34" fmla="*/ 70 w 250"/>
                <a:gd name="T35" fmla="*/ 524 h 536"/>
                <a:gd name="T36" fmla="*/ 47 w 250"/>
                <a:gd name="T37" fmla="*/ 509 h 536"/>
                <a:gd name="T38" fmla="*/ 28 w 250"/>
                <a:gd name="T39" fmla="*/ 489 h 536"/>
                <a:gd name="T40" fmla="*/ 13 w 250"/>
                <a:gd name="T41" fmla="*/ 466 h 536"/>
                <a:gd name="T42" fmla="*/ 3 w 250"/>
                <a:gd name="T43" fmla="*/ 440 h 536"/>
                <a:gd name="T44" fmla="*/ 0 w 250"/>
                <a:gd name="T45" fmla="*/ 411 h 536"/>
                <a:gd name="T46" fmla="*/ 0 w 250"/>
                <a:gd name="T47" fmla="*/ 125 h 536"/>
                <a:gd name="T48" fmla="*/ 3 w 250"/>
                <a:gd name="T49" fmla="*/ 96 h 536"/>
                <a:gd name="T50" fmla="*/ 13 w 250"/>
                <a:gd name="T51" fmla="*/ 70 h 536"/>
                <a:gd name="T52" fmla="*/ 28 w 250"/>
                <a:gd name="T53" fmla="*/ 46 h 536"/>
                <a:gd name="T54" fmla="*/ 47 w 250"/>
                <a:gd name="T55" fmla="*/ 28 h 536"/>
                <a:gd name="T56" fmla="*/ 70 w 250"/>
                <a:gd name="T57" fmla="*/ 13 h 536"/>
                <a:gd name="T58" fmla="*/ 97 w 250"/>
                <a:gd name="T59" fmla="*/ 3 h 536"/>
                <a:gd name="T60" fmla="*/ 126 w 250"/>
                <a:gd name="T61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0" h="536">
                  <a:moveTo>
                    <a:pt x="126" y="0"/>
                  </a:moveTo>
                  <a:lnTo>
                    <a:pt x="155" y="3"/>
                  </a:lnTo>
                  <a:lnTo>
                    <a:pt x="181" y="13"/>
                  </a:lnTo>
                  <a:lnTo>
                    <a:pt x="204" y="28"/>
                  </a:lnTo>
                  <a:lnTo>
                    <a:pt x="224" y="46"/>
                  </a:lnTo>
                  <a:lnTo>
                    <a:pt x="238" y="70"/>
                  </a:lnTo>
                  <a:lnTo>
                    <a:pt x="248" y="96"/>
                  </a:lnTo>
                  <a:lnTo>
                    <a:pt x="250" y="125"/>
                  </a:lnTo>
                  <a:lnTo>
                    <a:pt x="250" y="411"/>
                  </a:lnTo>
                  <a:lnTo>
                    <a:pt x="248" y="440"/>
                  </a:lnTo>
                  <a:lnTo>
                    <a:pt x="238" y="466"/>
                  </a:lnTo>
                  <a:lnTo>
                    <a:pt x="224" y="489"/>
                  </a:lnTo>
                  <a:lnTo>
                    <a:pt x="204" y="509"/>
                  </a:lnTo>
                  <a:lnTo>
                    <a:pt x="181" y="524"/>
                  </a:lnTo>
                  <a:lnTo>
                    <a:pt x="155" y="533"/>
                  </a:lnTo>
                  <a:lnTo>
                    <a:pt x="126" y="536"/>
                  </a:lnTo>
                  <a:lnTo>
                    <a:pt x="97" y="533"/>
                  </a:lnTo>
                  <a:lnTo>
                    <a:pt x="70" y="524"/>
                  </a:lnTo>
                  <a:lnTo>
                    <a:pt x="47" y="509"/>
                  </a:lnTo>
                  <a:lnTo>
                    <a:pt x="28" y="489"/>
                  </a:lnTo>
                  <a:lnTo>
                    <a:pt x="13" y="466"/>
                  </a:lnTo>
                  <a:lnTo>
                    <a:pt x="3" y="440"/>
                  </a:lnTo>
                  <a:lnTo>
                    <a:pt x="0" y="411"/>
                  </a:lnTo>
                  <a:lnTo>
                    <a:pt x="0" y="125"/>
                  </a:lnTo>
                  <a:lnTo>
                    <a:pt x="3" y="96"/>
                  </a:lnTo>
                  <a:lnTo>
                    <a:pt x="13" y="70"/>
                  </a:lnTo>
                  <a:lnTo>
                    <a:pt x="28" y="46"/>
                  </a:lnTo>
                  <a:lnTo>
                    <a:pt x="47" y="28"/>
                  </a:lnTo>
                  <a:lnTo>
                    <a:pt x="70" y="13"/>
                  </a:lnTo>
                  <a:lnTo>
                    <a:pt x="97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333E48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>
            <a:xfrm>
              <a:off x="6455" y="1347"/>
              <a:ext cx="104" cy="129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5" name="Freeform 17"/>
            <p:cNvSpPr/>
            <p:nvPr/>
          </p:nvSpPr>
          <p:spPr>
            <a:xfrm>
              <a:off x="6834" y="1476"/>
              <a:ext cx="353" cy="360"/>
            </a:xfrm>
            <a:custGeom>
              <a:avLst/>
              <a:gdLst>
                <a:gd name="T0" fmla="*/ 579 w 705"/>
                <a:gd name="T1" fmla="*/ 0 h 722"/>
                <a:gd name="T2" fmla="*/ 705 w 705"/>
                <a:gd name="T3" fmla="*/ 0 h 722"/>
                <a:gd name="T4" fmla="*/ 705 w 705"/>
                <a:gd name="T5" fmla="*/ 101 h 722"/>
                <a:gd name="T6" fmla="*/ 701 w 705"/>
                <a:gd name="T7" fmla="*/ 154 h 722"/>
                <a:gd name="T8" fmla="*/ 691 w 705"/>
                <a:gd name="T9" fmla="*/ 203 h 722"/>
                <a:gd name="T10" fmla="*/ 675 w 705"/>
                <a:gd name="T11" fmla="*/ 252 h 722"/>
                <a:gd name="T12" fmla="*/ 652 w 705"/>
                <a:gd name="T13" fmla="*/ 297 h 722"/>
                <a:gd name="T14" fmla="*/ 624 w 705"/>
                <a:gd name="T15" fmla="*/ 338 h 722"/>
                <a:gd name="T16" fmla="*/ 592 w 705"/>
                <a:gd name="T17" fmla="*/ 375 h 722"/>
                <a:gd name="T18" fmla="*/ 554 w 705"/>
                <a:gd name="T19" fmla="*/ 408 h 722"/>
                <a:gd name="T20" fmla="*/ 512 w 705"/>
                <a:gd name="T21" fmla="*/ 437 h 722"/>
                <a:gd name="T22" fmla="*/ 468 w 705"/>
                <a:gd name="T23" fmla="*/ 458 h 722"/>
                <a:gd name="T24" fmla="*/ 420 w 705"/>
                <a:gd name="T25" fmla="*/ 476 h 722"/>
                <a:gd name="T26" fmla="*/ 369 w 705"/>
                <a:gd name="T27" fmla="*/ 486 h 722"/>
                <a:gd name="T28" fmla="*/ 317 w 705"/>
                <a:gd name="T29" fmla="*/ 490 h 722"/>
                <a:gd name="T30" fmla="*/ 226 w 705"/>
                <a:gd name="T31" fmla="*/ 490 h 722"/>
                <a:gd name="T32" fmla="*/ 203 w 705"/>
                <a:gd name="T33" fmla="*/ 492 h 722"/>
                <a:gd name="T34" fmla="*/ 182 w 705"/>
                <a:gd name="T35" fmla="*/ 500 h 722"/>
                <a:gd name="T36" fmla="*/ 163 w 705"/>
                <a:gd name="T37" fmla="*/ 512 h 722"/>
                <a:gd name="T38" fmla="*/ 148 w 705"/>
                <a:gd name="T39" fmla="*/ 528 h 722"/>
                <a:gd name="T40" fmla="*/ 136 w 705"/>
                <a:gd name="T41" fmla="*/ 546 h 722"/>
                <a:gd name="T42" fmla="*/ 128 w 705"/>
                <a:gd name="T43" fmla="*/ 567 h 722"/>
                <a:gd name="T44" fmla="*/ 126 w 705"/>
                <a:gd name="T45" fmla="*/ 590 h 722"/>
                <a:gd name="T46" fmla="*/ 126 w 705"/>
                <a:gd name="T47" fmla="*/ 722 h 722"/>
                <a:gd name="T48" fmla="*/ 0 w 705"/>
                <a:gd name="T49" fmla="*/ 722 h 722"/>
                <a:gd name="T50" fmla="*/ 0 w 705"/>
                <a:gd name="T51" fmla="*/ 590 h 722"/>
                <a:gd name="T52" fmla="*/ 2 w 705"/>
                <a:gd name="T53" fmla="*/ 553 h 722"/>
                <a:gd name="T54" fmla="*/ 11 w 705"/>
                <a:gd name="T55" fmla="*/ 518 h 722"/>
                <a:gd name="T56" fmla="*/ 25 w 705"/>
                <a:gd name="T57" fmla="*/ 486 h 722"/>
                <a:gd name="T58" fmla="*/ 44 w 705"/>
                <a:gd name="T59" fmla="*/ 456 h 722"/>
                <a:gd name="T60" fmla="*/ 66 w 705"/>
                <a:gd name="T61" fmla="*/ 430 h 722"/>
                <a:gd name="T62" fmla="*/ 92 w 705"/>
                <a:gd name="T63" fmla="*/ 408 h 722"/>
                <a:gd name="T64" fmla="*/ 122 w 705"/>
                <a:gd name="T65" fmla="*/ 389 h 722"/>
                <a:gd name="T66" fmla="*/ 154 w 705"/>
                <a:gd name="T67" fmla="*/ 375 h 722"/>
                <a:gd name="T68" fmla="*/ 189 w 705"/>
                <a:gd name="T69" fmla="*/ 366 h 722"/>
                <a:gd name="T70" fmla="*/ 226 w 705"/>
                <a:gd name="T71" fmla="*/ 364 h 722"/>
                <a:gd name="T72" fmla="*/ 317 w 705"/>
                <a:gd name="T73" fmla="*/ 364 h 722"/>
                <a:gd name="T74" fmla="*/ 360 w 705"/>
                <a:gd name="T75" fmla="*/ 360 h 722"/>
                <a:gd name="T76" fmla="*/ 400 w 705"/>
                <a:gd name="T77" fmla="*/ 350 h 722"/>
                <a:gd name="T78" fmla="*/ 437 w 705"/>
                <a:gd name="T79" fmla="*/ 334 h 722"/>
                <a:gd name="T80" fmla="*/ 472 w 705"/>
                <a:gd name="T81" fmla="*/ 313 h 722"/>
                <a:gd name="T82" fmla="*/ 503 w 705"/>
                <a:gd name="T83" fmla="*/ 287 h 722"/>
                <a:gd name="T84" fmla="*/ 528 w 705"/>
                <a:gd name="T85" fmla="*/ 255 h 722"/>
                <a:gd name="T86" fmla="*/ 550 w 705"/>
                <a:gd name="T87" fmla="*/ 222 h 722"/>
                <a:gd name="T88" fmla="*/ 566 w 705"/>
                <a:gd name="T89" fmla="*/ 184 h 722"/>
                <a:gd name="T90" fmla="*/ 577 w 705"/>
                <a:gd name="T91" fmla="*/ 143 h 722"/>
                <a:gd name="T92" fmla="*/ 579 w 705"/>
                <a:gd name="T93" fmla="*/ 101 h 722"/>
                <a:gd name="T94" fmla="*/ 579 w 705"/>
                <a:gd name="T95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5" h="722">
                  <a:moveTo>
                    <a:pt x="579" y="0"/>
                  </a:moveTo>
                  <a:lnTo>
                    <a:pt x="705" y="0"/>
                  </a:lnTo>
                  <a:lnTo>
                    <a:pt x="705" y="101"/>
                  </a:lnTo>
                  <a:lnTo>
                    <a:pt x="701" y="154"/>
                  </a:lnTo>
                  <a:lnTo>
                    <a:pt x="691" y="203"/>
                  </a:lnTo>
                  <a:lnTo>
                    <a:pt x="675" y="252"/>
                  </a:lnTo>
                  <a:lnTo>
                    <a:pt x="652" y="297"/>
                  </a:lnTo>
                  <a:lnTo>
                    <a:pt x="624" y="338"/>
                  </a:lnTo>
                  <a:lnTo>
                    <a:pt x="592" y="375"/>
                  </a:lnTo>
                  <a:lnTo>
                    <a:pt x="554" y="408"/>
                  </a:lnTo>
                  <a:lnTo>
                    <a:pt x="512" y="437"/>
                  </a:lnTo>
                  <a:lnTo>
                    <a:pt x="468" y="458"/>
                  </a:lnTo>
                  <a:lnTo>
                    <a:pt x="420" y="476"/>
                  </a:lnTo>
                  <a:lnTo>
                    <a:pt x="369" y="486"/>
                  </a:lnTo>
                  <a:lnTo>
                    <a:pt x="317" y="490"/>
                  </a:lnTo>
                  <a:lnTo>
                    <a:pt x="226" y="490"/>
                  </a:lnTo>
                  <a:lnTo>
                    <a:pt x="203" y="492"/>
                  </a:lnTo>
                  <a:lnTo>
                    <a:pt x="182" y="500"/>
                  </a:lnTo>
                  <a:lnTo>
                    <a:pt x="163" y="512"/>
                  </a:lnTo>
                  <a:lnTo>
                    <a:pt x="148" y="528"/>
                  </a:lnTo>
                  <a:lnTo>
                    <a:pt x="136" y="546"/>
                  </a:lnTo>
                  <a:lnTo>
                    <a:pt x="128" y="567"/>
                  </a:lnTo>
                  <a:lnTo>
                    <a:pt x="126" y="590"/>
                  </a:lnTo>
                  <a:lnTo>
                    <a:pt x="126" y="722"/>
                  </a:lnTo>
                  <a:lnTo>
                    <a:pt x="0" y="722"/>
                  </a:lnTo>
                  <a:lnTo>
                    <a:pt x="0" y="590"/>
                  </a:lnTo>
                  <a:lnTo>
                    <a:pt x="2" y="553"/>
                  </a:lnTo>
                  <a:lnTo>
                    <a:pt x="11" y="518"/>
                  </a:lnTo>
                  <a:lnTo>
                    <a:pt x="25" y="486"/>
                  </a:lnTo>
                  <a:lnTo>
                    <a:pt x="44" y="456"/>
                  </a:lnTo>
                  <a:lnTo>
                    <a:pt x="66" y="430"/>
                  </a:lnTo>
                  <a:lnTo>
                    <a:pt x="92" y="408"/>
                  </a:lnTo>
                  <a:lnTo>
                    <a:pt x="122" y="389"/>
                  </a:lnTo>
                  <a:lnTo>
                    <a:pt x="154" y="375"/>
                  </a:lnTo>
                  <a:lnTo>
                    <a:pt x="189" y="366"/>
                  </a:lnTo>
                  <a:lnTo>
                    <a:pt x="226" y="364"/>
                  </a:lnTo>
                  <a:lnTo>
                    <a:pt x="317" y="364"/>
                  </a:lnTo>
                  <a:lnTo>
                    <a:pt x="360" y="360"/>
                  </a:lnTo>
                  <a:lnTo>
                    <a:pt x="400" y="350"/>
                  </a:lnTo>
                  <a:lnTo>
                    <a:pt x="437" y="334"/>
                  </a:lnTo>
                  <a:lnTo>
                    <a:pt x="472" y="313"/>
                  </a:lnTo>
                  <a:lnTo>
                    <a:pt x="503" y="287"/>
                  </a:lnTo>
                  <a:lnTo>
                    <a:pt x="528" y="255"/>
                  </a:lnTo>
                  <a:lnTo>
                    <a:pt x="550" y="222"/>
                  </a:lnTo>
                  <a:lnTo>
                    <a:pt x="566" y="184"/>
                  </a:lnTo>
                  <a:lnTo>
                    <a:pt x="577" y="143"/>
                  </a:lnTo>
                  <a:lnTo>
                    <a:pt x="579" y="10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6" name="Freeform 18"/>
            <p:cNvSpPr/>
            <p:nvPr/>
          </p:nvSpPr>
          <p:spPr>
            <a:xfrm>
              <a:off x="6477" y="1476"/>
              <a:ext cx="353" cy="360"/>
            </a:xfrm>
            <a:custGeom>
              <a:avLst/>
              <a:gdLst>
                <a:gd name="T0" fmla="*/ 0 w 705"/>
                <a:gd name="T1" fmla="*/ 0 h 722"/>
                <a:gd name="T2" fmla="*/ 125 w 705"/>
                <a:gd name="T3" fmla="*/ 0 h 722"/>
                <a:gd name="T4" fmla="*/ 125 w 705"/>
                <a:gd name="T5" fmla="*/ 101 h 722"/>
                <a:gd name="T6" fmla="*/ 129 w 705"/>
                <a:gd name="T7" fmla="*/ 143 h 722"/>
                <a:gd name="T8" fmla="*/ 138 w 705"/>
                <a:gd name="T9" fmla="*/ 184 h 722"/>
                <a:gd name="T10" fmla="*/ 154 w 705"/>
                <a:gd name="T11" fmla="*/ 222 h 722"/>
                <a:gd name="T12" fmla="*/ 176 w 705"/>
                <a:gd name="T13" fmla="*/ 257 h 722"/>
                <a:gd name="T14" fmla="*/ 202 w 705"/>
                <a:gd name="T15" fmla="*/ 287 h 722"/>
                <a:gd name="T16" fmla="*/ 233 w 705"/>
                <a:gd name="T17" fmla="*/ 313 h 722"/>
                <a:gd name="T18" fmla="*/ 267 w 705"/>
                <a:gd name="T19" fmla="*/ 334 h 722"/>
                <a:gd name="T20" fmla="*/ 305 w 705"/>
                <a:gd name="T21" fmla="*/ 350 h 722"/>
                <a:gd name="T22" fmla="*/ 346 w 705"/>
                <a:gd name="T23" fmla="*/ 360 h 722"/>
                <a:gd name="T24" fmla="*/ 387 w 705"/>
                <a:gd name="T25" fmla="*/ 364 h 722"/>
                <a:gd name="T26" fmla="*/ 478 w 705"/>
                <a:gd name="T27" fmla="*/ 364 h 722"/>
                <a:gd name="T28" fmla="*/ 515 w 705"/>
                <a:gd name="T29" fmla="*/ 366 h 722"/>
                <a:gd name="T30" fmla="*/ 550 w 705"/>
                <a:gd name="T31" fmla="*/ 375 h 722"/>
                <a:gd name="T32" fmla="*/ 582 w 705"/>
                <a:gd name="T33" fmla="*/ 389 h 722"/>
                <a:gd name="T34" fmla="*/ 612 w 705"/>
                <a:gd name="T35" fmla="*/ 408 h 722"/>
                <a:gd name="T36" fmla="*/ 639 w 705"/>
                <a:gd name="T37" fmla="*/ 430 h 722"/>
                <a:gd name="T38" fmla="*/ 661 w 705"/>
                <a:gd name="T39" fmla="*/ 456 h 722"/>
                <a:gd name="T40" fmla="*/ 679 w 705"/>
                <a:gd name="T41" fmla="*/ 486 h 722"/>
                <a:gd name="T42" fmla="*/ 693 w 705"/>
                <a:gd name="T43" fmla="*/ 518 h 722"/>
                <a:gd name="T44" fmla="*/ 702 w 705"/>
                <a:gd name="T45" fmla="*/ 553 h 722"/>
                <a:gd name="T46" fmla="*/ 705 w 705"/>
                <a:gd name="T47" fmla="*/ 590 h 722"/>
                <a:gd name="T48" fmla="*/ 705 w 705"/>
                <a:gd name="T49" fmla="*/ 722 h 722"/>
                <a:gd name="T50" fmla="*/ 580 w 705"/>
                <a:gd name="T51" fmla="*/ 722 h 722"/>
                <a:gd name="T52" fmla="*/ 580 w 705"/>
                <a:gd name="T53" fmla="*/ 590 h 722"/>
                <a:gd name="T54" fmla="*/ 577 w 705"/>
                <a:gd name="T55" fmla="*/ 567 h 722"/>
                <a:gd name="T56" fmla="*/ 570 w 705"/>
                <a:gd name="T57" fmla="*/ 546 h 722"/>
                <a:gd name="T58" fmla="*/ 557 w 705"/>
                <a:gd name="T59" fmla="*/ 528 h 722"/>
                <a:gd name="T60" fmla="*/ 542 w 705"/>
                <a:gd name="T61" fmla="*/ 512 h 722"/>
                <a:gd name="T62" fmla="*/ 522 w 705"/>
                <a:gd name="T63" fmla="*/ 500 h 722"/>
                <a:gd name="T64" fmla="*/ 502 w 705"/>
                <a:gd name="T65" fmla="*/ 492 h 722"/>
                <a:gd name="T66" fmla="*/ 478 w 705"/>
                <a:gd name="T67" fmla="*/ 490 h 722"/>
                <a:gd name="T68" fmla="*/ 387 w 705"/>
                <a:gd name="T69" fmla="*/ 490 h 722"/>
                <a:gd name="T70" fmla="*/ 335 w 705"/>
                <a:gd name="T71" fmla="*/ 486 h 722"/>
                <a:gd name="T72" fmla="*/ 285 w 705"/>
                <a:gd name="T73" fmla="*/ 476 h 722"/>
                <a:gd name="T74" fmla="*/ 237 w 705"/>
                <a:gd name="T75" fmla="*/ 458 h 722"/>
                <a:gd name="T76" fmla="*/ 192 w 705"/>
                <a:gd name="T77" fmla="*/ 437 h 722"/>
                <a:gd name="T78" fmla="*/ 151 w 705"/>
                <a:gd name="T79" fmla="*/ 408 h 722"/>
                <a:gd name="T80" fmla="*/ 114 w 705"/>
                <a:gd name="T81" fmla="*/ 375 h 722"/>
                <a:gd name="T82" fmla="*/ 80 w 705"/>
                <a:gd name="T83" fmla="*/ 338 h 722"/>
                <a:gd name="T84" fmla="*/ 53 w 705"/>
                <a:gd name="T85" fmla="*/ 297 h 722"/>
                <a:gd name="T86" fmla="*/ 30 w 705"/>
                <a:gd name="T87" fmla="*/ 252 h 722"/>
                <a:gd name="T88" fmla="*/ 14 w 705"/>
                <a:gd name="T89" fmla="*/ 203 h 722"/>
                <a:gd name="T90" fmla="*/ 3 w 705"/>
                <a:gd name="T91" fmla="*/ 154 h 722"/>
                <a:gd name="T92" fmla="*/ 0 w 705"/>
                <a:gd name="T93" fmla="*/ 101 h 722"/>
                <a:gd name="T94" fmla="*/ 0 w 705"/>
                <a:gd name="T95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5" h="722">
                  <a:moveTo>
                    <a:pt x="0" y="0"/>
                  </a:moveTo>
                  <a:lnTo>
                    <a:pt x="125" y="0"/>
                  </a:lnTo>
                  <a:lnTo>
                    <a:pt x="125" y="101"/>
                  </a:lnTo>
                  <a:lnTo>
                    <a:pt x="129" y="143"/>
                  </a:lnTo>
                  <a:lnTo>
                    <a:pt x="138" y="184"/>
                  </a:lnTo>
                  <a:lnTo>
                    <a:pt x="154" y="222"/>
                  </a:lnTo>
                  <a:lnTo>
                    <a:pt x="176" y="257"/>
                  </a:lnTo>
                  <a:lnTo>
                    <a:pt x="202" y="287"/>
                  </a:lnTo>
                  <a:lnTo>
                    <a:pt x="233" y="313"/>
                  </a:lnTo>
                  <a:lnTo>
                    <a:pt x="267" y="334"/>
                  </a:lnTo>
                  <a:lnTo>
                    <a:pt x="305" y="350"/>
                  </a:lnTo>
                  <a:lnTo>
                    <a:pt x="346" y="360"/>
                  </a:lnTo>
                  <a:lnTo>
                    <a:pt x="387" y="364"/>
                  </a:lnTo>
                  <a:lnTo>
                    <a:pt x="478" y="364"/>
                  </a:lnTo>
                  <a:lnTo>
                    <a:pt x="515" y="366"/>
                  </a:lnTo>
                  <a:lnTo>
                    <a:pt x="550" y="375"/>
                  </a:lnTo>
                  <a:lnTo>
                    <a:pt x="582" y="389"/>
                  </a:lnTo>
                  <a:lnTo>
                    <a:pt x="612" y="408"/>
                  </a:lnTo>
                  <a:lnTo>
                    <a:pt x="639" y="430"/>
                  </a:lnTo>
                  <a:lnTo>
                    <a:pt x="661" y="456"/>
                  </a:lnTo>
                  <a:lnTo>
                    <a:pt x="679" y="486"/>
                  </a:lnTo>
                  <a:lnTo>
                    <a:pt x="693" y="518"/>
                  </a:lnTo>
                  <a:lnTo>
                    <a:pt x="702" y="553"/>
                  </a:lnTo>
                  <a:lnTo>
                    <a:pt x="705" y="590"/>
                  </a:lnTo>
                  <a:lnTo>
                    <a:pt x="705" y="722"/>
                  </a:lnTo>
                  <a:lnTo>
                    <a:pt x="580" y="722"/>
                  </a:lnTo>
                  <a:lnTo>
                    <a:pt x="580" y="590"/>
                  </a:lnTo>
                  <a:lnTo>
                    <a:pt x="577" y="567"/>
                  </a:lnTo>
                  <a:lnTo>
                    <a:pt x="570" y="546"/>
                  </a:lnTo>
                  <a:lnTo>
                    <a:pt x="557" y="528"/>
                  </a:lnTo>
                  <a:lnTo>
                    <a:pt x="542" y="512"/>
                  </a:lnTo>
                  <a:lnTo>
                    <a:pt x="522" y="500"/>
                  </a:lnTo>
                  <a:lnTo>
                    <a:pt x="502" y="492"/>
                  </a:lnTo>
                  <a:lnTo>
                    <a:pt x="478" y="490"/>
                  </a:lnTo>
                  <a:lnTo>
                    <a:pt x="387" y="490"/>
                  </a:lnTo>
                  <a:lnTo>
                    <a:pt x="335" y="486"/>
                  </a:lnTo>
                  <a:lnTo>
                    <a:pt x="285" y="476"/>
                  </a:lnTo>
                  <a:lnTo>
                    <a:pt x="237" y="458"/>
                  </a:lnTo>
                  <a:lnTo>
                    <a:pt x="192" y="437"/>
                  </a:lnTo>
                  <a:lnTo>
                    <a:pt x="151" y="408"/>
                  </a:lnTo>
                  <a:lnTo>
                    <a:pt x="114" y="375"/>
                  </a:lnTo>
                  <a:lnTo>
                    <a:pt x="80" y="338"/>
                  </a:lnTo>
                  <a:lnTo>
                    <a:pt x="53" y="297"/>
                  </a:lnTo>
                  <a:lnTo>
                    <a:pt x="30" y="252"/>
                  </a:lnTo>
                  <a:lnTo>
                    <a:pt x="14" y="203"/>
                  </a:lnTo>
                  <a:lnTo>
                    <a:pt x="3" y="154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7" name="Freeform 19"/>
            <p:cNvSpPr/>
            <p:nvPr/>
          </p:nvSpPr>
          <p:spPr>
            <a:xfrm>
              <a:off x="6750" y="1836"/>
              <a:ext cx="165" cy="161"/>
            </a:xfrm>
            <a:custGeom>
              <a:avLst/>
              <a:gdLst>
                <a:gd name="T0" fmla="*/ 0 w 330"/>
                <a:gd name="T1" fmla="*/ 0 h 322"/>
                <a:gd name="T2" fmla="*/ 330 w 330"/>
                <a:gd name="T3" fmla="*/ 0 h 322"/>
                <a:gd name="T4" fmla="*/ 330 w 330"/>
                <a:gd name="T5" fmla="*/ 156 h 322"/>
                <a:gd name="T6" fmla="*/ 327 w 330"/>
                <a:gd name="T7" fmla="*/ 190 h 322"/>
                <a:gd name="T8" fmla="*/ 318 w 330"/>
                <a:gd name="T9" fmla="*/ 221 h 322"/>
                <a:gd name="T10" fmla="*/ 303 w 330"/>
                <a:gd name="T11" fmla="*/ 249 h 322"/>
                <a:gd name="T12" fmla="*/ 282 w 330"/>
                <a:gd name="T13" fmla="*/ 273 h 322"/>
                <a:gd name="T14" fmla="*/ 258 w 330"/>
                <a:gd name="T15" fmla="*/ 294 h 322"/>
                <a:gd name="T16" fmla="*/ 230 w 330"/>
                <a:gd name="T17" fmla="*/ 309 h 322"/>
                <a:gd name="T18" fmla="*/ 199 w 330"/>
                <a:gd name="T19" fmla="*/ 318 h 322"/>
                <a:gd name="T20" fmla="*/ 165 w 330"/>
                <a:gd name="T21" fmla="*/ 322 h 322"/>
                <a:gd name="T22" fmla="*/ 132 w 330"/>
                <a:gd name="T23" fmla="*/ 318 h 322"/>
                <a:gd name="T24" fmla="*/ 101 w 330"/>
                <a:gd name="T25" fmla="*/ 309 h 322"/>
                <a:gd name="T26" fmla="*/ 73 w 330"/>
                <a:gd name="T27" fmla="*/ 294 h 322"/>
                <a:gd name="T28" fmla="*/ 49 w 330"/>
                <a:gd name="T29" fmla="*/ 273 h 322"/>
                <a:gd name="T30" fmla="*/ 29 w 330"/>
                <a:gd name="T31" fmla="*/ 249 h 322"/>
                <a:gd name="T32" fmla="*/ 13 w 330"/>
                <a:gd name="T33" fmla="*/ 221 h 322"/>
                <a:gd name="T34" fmla="*/ 4 w 330"/>
                <a:gd name="T35" fmla="*/ 190 h 322"/>
                <a:gd name="T36" fmla="*/ 0 w 330"/>
                <a:gd name="T37" fmla="*/ 156 h 322"/>
                <a:gd name="T38" fmla="*/ 0 w 330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0" h="322">
                  <a:moveTo>
                    <a:pt x="0" y="0"/>
                  </a:moveTo>
                  <a:lnTo>
                    <a:pt x="330" y="0"/>
                  </a:lnTo>
                  <a:lnTo>
                    <a:pt x="330" y="156"/>
                  </a:lnTo>
                  <a:lnTo>
                    <a:pt x="327" y="190"/>
                  </a:lnTo>
                  <a:lnTo>
                    <a:pt x="318" y="221"/>
                  </a:lnTo>
                  <a:lnTo>
                    <a:pt x="303" y="249"/>
                  </a:lnTo>
                  <a:lnTo>
                    <a:pt x="282" y="273"/>
                  </a:lnTo>
                  <a:lnTo>
                    <a:pt x="258" y="294"/>
                  </a:lnTo>
                  <a:lnTo>
                    <a:pt x="230" y="309"/>
                  </a:lnTo>
                  <a:lnTo>
                    <a:pt x="199" y="318"/>
                  </a:lnTo>
                  <a:lnTo>
                    <a:pt x="165" y="322"/>
                  </a:lnTo>
                  <a:lnTo>
                    <a:pt x="132" y="318"/>
                  </a:lnTo>
                  <a:lnTo>
                    <a:pt x="101" y="309"/>
                  </a:lnTo>
                  <a:lnTo>
                    <a:pt x="73" y="294"/>
                  </a:lnTo>
                  <a:lnTo>
                    <a:pt x="49" y="273"/>
                  </a:lnTo>
                  <a:lnTo>
                    <a:pt x="29" y="249"/>
                  </a:lnTo>
                  <a:lnTo>
                    <a:pt x="13" y="221"/>
                  </a:lnTo>
                  <a:lnTo>
                    <a:pt x="4" y="190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38" name="자유형 37"/>
          <p:cNvSpPr/>
          <p:nvPr/>
        </p:nvSpPr>
        <p:spPr>
          <a:xfrm>
            <a:off x="10736035" y="3015343"/>
            <a:ext cx="1426936" cy="3849914"/>
          </a:xfrm>
          <a:custGeom>
            <a:avLst/>
            <a:gdLst>
              <a:gd name="connsiteX0" fmla="*/ 0 w 1407885"/>
              <a:gd name="connsiteY0" fmla="*/ 0 h 3773714"/>
              <a:gd name="connsiteX1" fmla="*/ 885371 w 1407885"/>
              <a:gd name="connsiteY1" fmla="*/ 682171 h 3773714"/>
              <a:gd name="connsiteX2" fmla="*/ 290285 w 1407885"/>
              <a:gd name="connsiteY2" fmla="*/ 1770743 h 3773714"/>
              <a:gd name="connsiteX3" fmla="*/ 783771 w 1407885"/>
              <a:gd name="connsiteY3" fmla="*/ 2989943 h 3773714"/>
              <a:gd name="connsiteX4" fmla="*/ 1407885 w 1407885"/>
              <a:gd name="connsiteY4" fmla="*/ 3773714 h 3773714"/>
              <a:gd name="connsiteX0" fmla="*/ 0 w 1450748"/>
              <a:gd name="connsiteY0" fmla="*/ 0 h 3849914"/>
              <a:gd name="connsiteX1" fmla="*/ 928234 w 1450748"/>
              <a:gd name="connsiteY1" fmla="*/ 758371 h 3849914"/>
              <a:gd name="connsiteX2" fmla="*/ 333148 w 1450748"/>
              <a:gd name="connsiteY2" fmla="*/ 1846943 h 3849914"/>
              <a:gd name="connsiteX3" fmla="*/ 826634 w 1450748"/>
              <a:gd name="connsiteY3" fmla="*/ 3066143 h 3849914"/>
              <a:gd name="connsiteX4" fmla="*/ 1450748 w 1450748"/>
              <a:gd name="connsiteY4" fmla="*/ 3849914 h 3849914"/>
              <a:gd name="connsiteX0" fmla="*/ 0 w 1450748"/>
              <a:gd name="connsiteY0" fmla="*/ 0 h 3849914"/>
              <a:gd name="connsiteX1" fmla="*/ 928234 w 1450748"/>
              <a:gd name="connsiteY1" fmla="*/ 758371 h 3849914"/>
              <a:gd name="connsiteX2" fmla="*/ 333148 w 1450748"/>
              <a:gd name="connsiteY2" fmla="*/ 1846943 h 3849914"/>
              <a:gd name="connsiteX3" fmla="*/ 826634 w 1450748"/>
              <a:gd name="connsiteY3" fmla="*/ 3066143 h 3849914"/>
              <a:gd name="connsiteX4" fmla="*/ 1450748 w 1450748"/>
              <a:gd name="connsiteY4" fmla="*/ 3849914 h 3849914"/>
              <a:gd name="connsiteX0" fmla="*/ 0 w 1426936"/>
              <a:gd name="connsiteY0" fmla="*/ 0 h 3849914"/>
              <a:gd name="connsiteX1" fmla="*/ 904422 w 1426936"/>
              <a:gd name="connsiteY1" fmla="*/ 758371 h 3849914"/>
              <a:gd name="connsiteX2" fmla="*/ 309336 w 1426936"/>
              <a:gd name="connsiteY2" fmla="*/ 1846943 h 3849914"/>
              <a:gd name="connsiteX3" fmla="*/ 802822 w 1426936"/>
              <a:gd name="connsiteY3" fmla="*/ 3066143 h 3849914"/>
              <a:gd name="connsiteX4" fmla="*/ 1426936 w 1426936"/>
              <a:gd name="connsiteY4" fmla="*/ 3849914 h 3849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936" h="3849914">
                <a:moveTo>
                  <a:pt x="0" y="0"/>
                </a:moveTo>
                <a:cubicBezTo>
                  <a:pt x="185133" y="488798"/>
                  <a:pt x="852866" y="450547"/>
                  <a:pt x="904422" y="758371"/>
                </a:cubicBezTo>
                <a:cubicBezTo>
                  <a:pt x="955978" y="1066195"/>
                  <a:pt x="326269" y="1462314"/>
                  <a:pt x="309336" y="1846943"/>
                </a:cubicBezTo>
                <a:cubicBezTo>
                  <a:pt x="292403" y="2231572"/>
                  <a:pt x="616555" y="2732315"/>
                  <a:pt x="802822" y="3066143"/>
                </a:cubicBezTo>
                <a:cubicBezTo>
                  <a:pt x="989089" y="3399972"/>
                  <a:pt x="1208012" y="3624943"/>
                  <a:pt x="1426936" y="3849914"/>
                </a:cubicBezTo>
              </a:path>
            </a:pathLst>
          </a:custGeom>
          <a:noFill/>
          <a:ln w="1079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7" name="직사각형 23"/>
          <p:cNvSpPr/>
          <p:nvPr/>
        </p:nvSpPr>
        <p:spPr>
          <a:xfrm>
            <a:off x="6665244" y="5513970"/>
            <a:ext cx="4272459" cy="103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500" b="1">
                <a:solidFill>
                  <a:prstClr val="black">
                    <a:lumMod val="75000"/>
                    <a:lumOff val="25000"/>
                  </a:prstClr>
                </a:solidFill>
              </a:rPr>
              <a:t>어디가 좋지??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-</a:t>
            </a: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 7조가 추천하는 여행지</a:t>
            </a: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8" name="직사각형 71"/>
          <p:cNvSpPr/>
          <p:nvPr/>
        </p:nvSpPr>
        <p:spPr>
          <a:xfrm>
            <a:off x="4833331" y="1736411"/>
            <a:ext cx="110525" cy="47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8900" lvl="1">
              <a:defRPr lang="ko-KR" altLang="en-US"/>
            </a:pPr>
            <a:endParaRPr lang="en-US" altLang="ko-KR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xmlns:dsp="http://schemas.microsoft.com/office/drawing/2008/diagram" xmlns:dgm="http://schemas.openxmlformats.org/drawingml/2006/diagram" xmlns:c="http://schemas.openxmlformats.org/drawingml/2006/chart" xmlns="" Requires="hp">
      <p:transition xmlns:mc="http://schemas.openxmlformats.org/markup-compatibility/2006" xmlns:hp="http://schemas.haansoft.com/office/presentation/8.0" spd="med" mc:Ignorable="hp" hp:hslDur="1500">
        <hp:hncExtTransition type="sphere" attr="No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3" grpId="1" animBg="1"/>
      <p:bldP spid="7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6B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222"/>
          <p:cNvGrpSpPr/>
          <p:nvPr/>
        </p:nvGrpSpPr>
        <p:grpSpPr>
          <a:xfrm>
            <a:off x="468632" y="939275"/>
            <a:ext cx="4688114" cy="4688114"/>
            <a:chOff x="3629497" y="335465"/>
            <a:chExt cx="4688114" cy="4688114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>
            <a:xfrm>
              <a:off x="3851050" y="835707"/>
              <a:ext cx="3812494" cy="3812494"/>
              <a:chOff x="1795" y="115"/>
              <a:chExt cx="4090" cy="4090"/>
            </a:xfrm>
          </p:grpSpPr>
          <p:sp>
            <p:nvSpPr>
              <p:cNvPr id="12" name="Freeform 5"/>
              <p:cNvSpPr/>
              <p:nvPr/>
            </p:nvSpPr>
            <p:spPr>
              <a:xfrm>
                <a:off x="1795" y="115"/>
                <a:ext cx="4090" cy="4090"/>
              </a:xfrm>
              <a:custGeom>
                <a:avLst/>
                <a:gdLst>
                  <a:gd name="T0" fmla="*/ 6607 w 12271"/>
                  <a:gd name="T1" fmla="*/ 17 h 12271"/>
                  <a:gd name="T2" fmla="*/ 7522 w 12271"/>
                  <a:gd name="T3" fmla="*/ 157 h 12271"/>
                  <a:gd name="T4" fmla="*/ 8386 w 12271"/>
                  <a:gd name="T5" fmla="*/ 425 h 12271"/>
                  <a:gd name="T6" fmla="*/ 9190 w 12271"/>
                  <a:gd name="T7" fmla="*/ 812 h 12271"/>
                  <a:gd name="T8" fmla="*/ 9924 w 12271"/>
                  <a:gd name="T9" fmla="*/ 1308 h 12271"/>
                  <a:gd name="T10" fmla="*/ 10576 w 12271"/>
                  <a:gd name="T11" fmla="*/ 1902 h 12271"/>
                  <a:gd name="T12" fmla="*/ 11139 w 12271"/>
                  <a:gd name="T13" fmla="*/ 2584 h 12271"/>
                  <a:gd name="T14" fmla="*/ 11600 w 12271"/>
                  <a:gd name="T15" fmla="*/ 3343 h 12271"/>
                  <a:gd name="T16" fmla="*/ 11949 w 12271"/>
                  <a:gd name="T17" fmla="*/ 4168 h 12271"/>
                  <a:gd name="T18" fmla="*/ 12175 w 12271"/>
                  <a:gd name="T19" fmla="*/ 5049 h 12271"/>
                  <a:gd name="T20" fmla="*/ 12270 w 12271"/>
                  <a:gd name="T21" fmla="*/ 5977 h 12271"/>
                  <a:gd name="T22" fmla="*/ 12254 w 12271"/>
                  <a:gd name="T23" fmla="*/ 6607 h 12271"/>
                  <a:gd name="T24" fmla="*/ 12114 w 12271"/>
                  <a:gd name="T25" fmla="*/ 7522 h 12271"/>
                  <a:gd name="T26" fmla="*/ 11845 w 12271"/>
                  <a:gd name="T27" fmla="*/ 8386 h 12271"/>
                  <a:gd name="T28" fmla="*/ 11458 w 12271"/>
                  <a:gd name="T29" fmla="*/ 9190 h 12271"/>
                  <a:gd name="T30" fmla="*/ 10962 w 12271"/>
                  <a:gd name="T31" fmla="*/ 9924 h 12271"/>
                  <a:gd name="T32" fmla="*/ 10369 w 12271"/>
                  <a:gd name="T33" fmla="*/ 10576 h 12271"/>
                  <a:gd name="T34" fmla="*/ 9688 w 12271"/>
                  <a:gd name="T35" fmla="*/ 11139 h 12271"/>
                  <a:gd name="T36" fmla="*/ 8929 w 12271"/>
                  <a:gd name="T37" fmla="*/ 11600 h 12271"/>
                  <a:gd name="T38" fmla="*/ 8104 w 12271"/>
                  <a:gd name="T39" fmla="*/ 11949 h 12271"/>
                  <a:gd name="T40" fmla="*/ 7222 w 12271"/>
                  <a:gd name="T41" fmla="*/ 12175 h 12271"/>
                  <a:gd name="T42" fmla="*/ 6293 w 12271"/>
                  <a:gd name="T43" fmla="*/ 12270 h 12271"/>
                  <a:gd name="T44" fmla="*/ 5663 w 12271"/>
                  <a:gd name="T45" fmla="*/ 12254 h 12271"/>
                  <a:gd name="T46" fmla="*/ 4750 w 12271"/>
                  <a:gd name="T47" fmla="*/ 12114 h 12271"/>
                  <a:gd name="T48" fmla="*/ 3886 w 12271"/>
                  <a:gd name="T49" fmla="*/ 11845 h 12271"/>
                  <a:gd name="T50" fmla="*/ 3080 w 12271"/>
                  <a:gd name="T51" fmla="*/ 11458 h 12271"/>
                  <a:gd name="T52" fmla="*/ 2347 w 12271"/>
                  <a:gd name="T53" fmla="*/ 10962 h 12271"/>
                  <a:gd name="T54" fmla="*/ 1694 w 12271"/>
                  <a:gd name="T55" fmla="*/ 10369 h 12271"/>
                  <a:gd name="T56" fmla="*/ 1132 w 12271"/>
                  <a:gd name="T57" fmla="*/ 9688 h 12271"/>
                  <a:gd name="T58" fmla="*/ 671 w 12271"/>
                  <a:gd name="T59" fmla="*/ 8929 h 12271"/>
                  <a:gd name="T60" fmla="*/ 321 w 12271"/>
                  <a:gd name="T61" fmla="*/ 8104 h 12271"/>
                  <a:gd name="T62" fmla="*/ 95 w 12271"/>
                  <a:gd name="T63" fmla="*/ 7222 h 12271"/>
                  <a:gd name="T64" fmla="*/ 1 w 12271"/>
                  <a:gd name="T65" fmla="*/ 6293 h 12271"/>
                  <a:gd name="T66" fmla="*/ 17 w 12271"/>
                  <a:gd name="T67" fmla="*/ 5663 h 12271"/>
                  <a:gd name="T68" fmla="*/ 157 w 12271"/>
                  <a:gd name="T69" fmla="*/ 4750 h 12271"/>
                  <a:gd name="T70" fmla="*/ 425 w 12271"/>
                  <a:gd name="T71" fmla="*/ 3886 h 12271"/>
                  <a:gd name="T72" fmla="*/ 812 w 12271"/>
                  <a:gd name="T73" fmla="*/ 3080 h 12271"/>
                  <a:gd name="T74" fmla="*/ 1308 w 12271"/>
                  <a:gd name="T75" fmla="*/ 2347 h 12271"/>
                  <a:gd name="T76" fmla="*/ 1902 w 12271"/>
                  <a:gd name="T77" fmla="*/ 1694 h 12271"/>
                  <a:gd name="T78" fmla="*/ 2584 w 12271"/>
                  <a:gd name="T79" fmla="*/ 1132 h 12271"/>
                  <a:gd name="T80" fmla="*/ 3343 w 12271"/>
                  <a:gd name="T81" fmla="*/ 671 h 12271"/>
                  <a:gd name="T82" fmla="*/ 4168 w 12271"/>
                  <a:gd name="T83" fmla="*/ 321 h 12271"/>
                  <a:gd name="T84" fmla="*/ 5049 w 12271"/>
                  <a:gd name="T85" fmla="*/ 95 h 12271"/>
                  <a:gd name="T86" fmla="*/ 5977 w 12271"/>
                  <a:gd name="T87" fmla="*/ 1 h 12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271" h="12271">
                    <a:moveTo>
                      <a:pt x="6135" y="0"/>
                    </a:moveTo>
                    <a:lnTo>
                      <a:pt x="6293" y="1"/>
                    </a:lnTo>
                    <a:lnTo>
                      <a:pt x="6607" y="17"/>
                    </a:lnTo>
                    <a:lnTo>
                      <a:pt x="6917" y="49"/>
                    </a:lnTo>
                    <a:lnTo>
                      <a:pt x="7222" y="95"/>
                    </a:lnTo>
                    <a:lnTo>
                      <a:pt x="7522" y="157"/>
                    </a:lnTo>
                    <a:lnTo>
                      <a:pt x="7816" y="232"/>
                    </a:lnTo>
                    <a:lnTo>
                      <a:pt x="8104" y="321"/>
                    </a:lnTo>
                    <a:lnTo>
                      <a:pt x="8386" y="425"/>
                    </a:lnTo>
                    <a:lnTo>
                      <a:pt x="8661" y="541"/>
                    </a:lnTo>
                    <a:lnTo>
                      <a:pt x="8929" y="671"/>
                    </a:lnTo>
                    <a:lnTo>
                      <a:pt x="9190" y="812"/>
                    </a:lnTo>
                    <a:lnTo>
                      <a:pt x="9443" y="966"/>
                    </a:lnTo>
                    <a:lnTo>
                      <a:pt x="9688" y="1132"/>
                    </a:lnTo>
                    <a:lnTo>
                      <a:pt x="9924" y="1308"/>
                    </a:lnTo>
                    <a:lnTo>
                      <a:pt x="10152" y="1496"/>
                    </a:lnTo>
                    <a:lnTo>
                      <a:pt x="10369" y="1694"/>
                    </a:lnTo>
                    <a:lnTo>
                      <a:pt x="10576" y="1902"/>
                    </a:lnTo>
                    <a:lnTo>
                      <a:pt x="10775" y="2120"/>
                    </a:lnTo>
                    <a:lnTo>
                      <a:pt x="10962" y="2347"/>
                    </a:lnTo>
                    <a:lnTo>
                      <a:pt x="11139" y="2584"/>
                    </a:lnTo>
                    <a:lnTo>
                      <a:pt x="11305" y="2828"/>
                    </a:lnTo>
                    <a:lnTo>
                      <a:pt x="11458" y="3080"/>
                    </a:lnTo>
                    <a:lnTo>
                      <a:pt x="11600" y="3343"/>
                    </a:lnTo>
                    <a:lnTo>
                      <a:pt x="11730" y="3610"/>
                    </a:lnTo>
                    <a:lnTo>
                      <a:pt x="11845" y="3886"/>
                    </a:lnTo>
                    <a:lnTo>
                      <a:pt x="11949" y="4168"/>
                    </a:lnTo>
                    <a:lnTo>
                      <a:pt x="12038" y="4456"/>
                    </a:lnTo>
                    <a:lnTo>
                      <a:pt x="12114" y="4750"/>
                    </a:lnTo>
                    <a:lnTo>
                      <a:pt x="12175" y="5049"/>
                    </a:lnTo>
                    <a:lnTo>
                      <a:pt x="12222" y="5353"/>
                    </a:lnTo>
                    <a:lnTo>
                      <a:pt x="12254" y="5663"/>
                    </a:lnTo>
                    <a:lnTo>
                      <a:pt x="12270" y="5977"/>
                    </a:lnTo>
                    <a:lnTo>
                      <a:pt x="12271" y="6135"/>
                    </a:lnTo>
                    <a:lnTo>
                      <a:pt x="12270" y="6293"/>
                    </a:lnTo>
                    <a:lnTo>
                      <a:pt x="12254" y="6607"/>
                    </a:lnTo>
                    <a:lnTo>
                      <a:pt x="12222" y="6917"/>
                    </a:lnTo>
                    <a:lnTo>
                      <a:pt x="12175" y="7222"/>
                    </a:lnTo>
                    <a:lnTo>
                      <a:pt x="12114" y="7522"/>
                    </a:lnTo>
                    <a:lnTo>
                      <a:pt x="12038" y="7816"/>
                    </a:lnTo>
                    <a:lnTo>
                      <a:pt x="11949" y="8104"/>
                    </a:lnTo>
                    <a:lnTo>
                      <a:pt x="11845" y="8386"/>
                    </a:lnTo>
                    <a:lnTo>
                      <a:pt x="11730" y="8661"/>
                    </a:lnTo>
                    <a:lnTo>
                      <a:pt x="11600" y="8929"/>
                    </a:lnTo>
                    <a:lnTo>
                      <a:pt x="11458" y="9190"/>
                    </a:lnTo>
                    <a:lnTo>
                      <a:pt x="11305" y="9443"/>
                    </a:lnTo>
                    <a:lnTo>
                      <a:pt x="11139" y="9688"/>
                    </a:lnTo>
                    <a:lnTo>
                      <a:pt x="10962" y="9924"/>
                    </a:lnTo>
                    <a:lnTo>
                      <a:pt x="10775" y="10152"/>
                    </a:lnTo>
                    <a:lnTo>
                      <a:pt x="10576" y="10369"/>
                    </a:lnTo>
                    <a:lnTo>
                      <a:pt x="10369" y="10576"/>
                    </a:lnTo>
                    <a:lnTo>
                      <a:pt x="10152" y="10775"/>
                    </a:lnTo>
                    <a:lnTo>
                      <a:pt x="9924" y="10962"/>
                    </a:lnTo>
                    <a:lnTo>
                      <a:pt x="9688" y="11139"/>
                    </a:lnTo>
                    <a:lnTo>
                      <a:pt x="9443" y="11305"/>
                    </a:lnTo>
                    <a:lnTo>
                      <a:pt x="9190" y="11458"/>
                    </a:lnTo>
                    <a:lnTo>
                      <a:pt x="8929" y="11600"/>
                    </a:lnTo>
                    <a:lnTo>
                      <a:pt x="8661" y="11730"/>
                    </a:lnTo>
                    <a:lnTo>
                      <a:pt x="8386" y="11845"/>
                    </a:lnTo>
                    <a:lnTo>
                      <a:pt x="8104" y="11949"/>
                    </a:lnTo>
                    <a:lnTo>
                      <a:pt x="7816" y="12038"/>
                    </a:lnTo>
                    <a:lnTo>
                      <a:pt x="7522" y="12114"/>
                    </a:lnTo>
                    <a:lnTo>
                      <a:pt x="7222" y="12175"/>
                    </a:lnTo>
                    <a:lnTo>
                      <a:pt x="6917" y="12222"/>
                    </a:lnTo>
                    <a:lnTo>
                      <a:pt x="6607" y="12254"/>
                    </a:lnTo>
                    <a:lnTo>
                      <a:pt x="6293" y="12270"/>
                    </a:lnTo>
                    <a:lnTo>
                      <a:pt x="6135" y="12271"/>
                    </a:lnTo>
                    <a:lnTo>
                      <a:pt x="5977" y="12270"/>
                    </a:lnTo>
                    <a:lnTo>
                      <a:pt x="5663" y="12254"/>
                    </a:lnTo>
                    <a:lnTo>
                      <a:pt x="5354" y="12222"/>
                    </a:lnTo>
                    <a:lnTo>
                      <a:pt x="5049" y="12175"/>
                    </a:lnTo>
                    <a:lnTo>
                      <a:pt x="4750" y="12114"/>
                    </a:lnTo>
                    <a:lnTo>
                      <a:pt x="4456" y="12038"/>
                    </a:lnTo>
                    <a:lnTo>
                      <a:pt x="4168" y="11949"/>
                    </a:lnTo>
                    <a:lnTo>
                      <a:pt x="3886" y="11845"/>
                    </a:lnTo>
                    <a:lnTo>
                      <a:pt x="3610" y="11730"/>
                    </a:lnTo>
                    <a:lnTo>
                      <a:pt x="3343" y="11600"/>
                    </a:lnTo>
                    <a:lnTo>
                      <a:pt x="3080" y="11458"/>
                    </a:lnTo>
                    <a:lnTo>
                      <a:pt x="2828" y="11305"/>
                    </a:lnTo>
                    <a:lnTo>
                      <a:pt x="2584" y="11139"/>
                    </a:lnTo>
                    <a:lnTo>
                      <a:pt x="2347" y="10962"/>
                    </a:lnTo>
                    <a:lnTo>
                      <a:pt x="2120" y="10775"/>
                    </a:lnTo>
                    <a:lnTo>
                      <a:pt x="1902" y="10576"/>
                    </a:lnTo>
                    <a:lnTo>
                      <a:pt x="1694" y="10369"/>
                    </a:lnTo>
                    <a:lnTo>
                      <a:pt x="1496" y="10152"/>
                    </a:lnTo>
                    <a:lnTo>
                      <a:pt x="1308" y="9924"/>
                    </a:lnTo>
                    <a:lnTo>
                      <a:pt x="1132" y="9688"/>
                    </a:lnTo>
                    <a:lnTo>
                      <a:pt x="966" y="9443"/>
                    </a:lnTo>
                    <a:lnTo>
                      <a:pt x="812" y="9190"/>
                    </a:lnTo>
                    <a:lnTo>
                      <a:pt x="671" y="8929"/>
                    </a:lnTo>
                    <a:lnTo>
                      <a:pt x="541" y="8661"/>
                    </a:lnTo>
                    <a:lnTo>
                      <a:pt x="425" y="8386"/>
                    </a:lnTo>
                    <a:lnTo>
                      <a:pt x="321" y="8104"/>
                    </a:lnTo>
                    <a:lnTo>
                      <a:pt x="232" y="7816"/>
                    </a:lnTo>
                    <a:lnTo>
                      <a:pt x="157" y="7522"/>
                    </a:lnTo>
                    <a:lnTo>
                      <a:pt x="95" y="7222"/>
                    </a:lnTo>
                    <a:lnTo>
                      <a:pt x="49" y="6917"/>
                    </a:lnTo>
                    <a:lnTo>
                      <a:pt x="17" y="6607"/>
                    </a:lnTo>
                    <a:lnTo>
                      <a:pt x="1" y="6293"/>
                    </a:lnTo>
                    <a:lnTo>
                      <a:pt x="0" y="6135"/>
                    </a:lnTo>
                    <a:lnTo>
                      <a:pt x="1" y="5977"/>
                    </a:lnTo>
                    <a:lnTo>
                      <a:pt x="17" y="5663"/>
                    </a:lnTo>
                    <a:lnTo>
                      <a:pt x="49" y="5353"/>
                    </a:lnTo>
                    <a:lnTo>
                      <a:pt x="95" y="5049"/>
                    </a:lnTo>
                    <a:lnTo>
                      <a:pt x="157" y="4750"/>
                    </a:lnTo>
                    <a:lnTo>
                      <a:pt x="232" y="4456"/>
                    </a:lnTo>
                    <a:lnTo>
                      <a:pt x="321" y="4168"/>
                    </a:lnTo>
                    <a:lnTo>
                      <a:pt x="425" y="3886"/>
                    </a:lnTo>
                    <a:lnTo>
                      <a:pt x="541" y="3610"/>
                    </a:lnTo>
                    <a:lnTo>
                      <a:pt x="671" y="3343"/>
                    </a:lnTo>
                    <a:lnTo>
                      <a:pt x="812" y="3080"/>
                    </a:lnTo>
                    <a:lnTo>
                      <a:pt x="966" y="2828"/>
                    </a:lnTo>
                    <a:lnTo>
                      <a:pt x="1132" y="2584"/>
                    </a:lnTo>
                    <a:lnTo>
                      <a:pt x="1308" y="2347"/>
                    </a:lnTo>
                    <a:lnTo>
                      <a:pt x="1496" y="2120"/>
                    </a:lnTo>
                    <a:lnTo>
                      <a:pt x="1694" y="1902"/>
                    </a:lnTo>
                    <a:lnTo>
                      <a:pt x="1902" y="1694"/>
                    </a:lnTo>
                    <a:lnTo>
                      <a:pt x="2120" y="1496"/>
                    </a:lnTo>
                    <a:lnTo>
                      <a:pt x="2347" y="1308"/>
                    </a:lnTo>
                    <a:lnTo>
                      <a:pt x="2584" y="1132"/>
                    </a:lnTo>
                    <a:lnTo>
                      <a:pt x="2828" y="966"/>
                    </a:lnTo>
                    <a:lnTo>
                      <a:pt x="3080" y="812"/>
                    </a:lnTo>
                    <a:lnTo>
                      <a:pt x="3343" y="671"/>
                    </a:lnTo>
                    <a:lnTo>
                      <a:pt x="3610" y="541"/>
                    </a:lnTo>
                    <a:lnTo>
                      <a:pt x="3886" y="425"/>
                    </a:lnTo>
                    <a:lnTo>
                      <a:pt x="4168" y="321"/>
                    </a:lnTo>
                    <a:lnTo>
                      <a:pt x="4456" y="232"/>
                    </a:lnTo>
                    <a:lnTo>
                      <a:pt x="4750" y="157"/>
                    </a:lnTo>
                    <a:lnTo>
                      <a:pt x="5049" y="95"/>
                    </a:lnTo>
                    <a:lnTo>
                      <a:pt x="5354" y="49"/>
                    </a:lnTo>
                    <a:lnTo>
                      <a:pt x="5663" y="17"/>
                    </a:lnTo>
                    <a:lnTo>
                      <a:pt x="5977" y="1"/>
                    </a:lnTo>
                    <a:lnTo>
                      <a:pt x="6135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"/>
              <p:cNvSpPr/>
              <p:nvPr/>
            </p:nvSpPr>
            <p:spPr>
              <a:xfrm>
                <a:off x="2845" y="3876"/>
                <a:ext cx="9" cy="4"/>
              </a:xfrm>
              <a:custGeom>
                <a:avLst/>
                <a:gdLst>
                  <a:gd name="T0" fmla="*/ 4 w 27"/>
                  <a:gd name="T1" fmla="*/ 0 h 12"/>
                  <a:gd name="T2" fmla="*/ 2 w 27"/>
                  <a:gd name="T3" fmla="*/ 2 h 12"/>
                  <a:gd name="T4" fmla="*/ 0 w 27"/>
                  <a:gd name="T5" fmla="*/ 5 h 12"/>
                  <a:gd name="T6" fmla="*/ 14 w 27"/>
                  <a:gd name="T7" fmla="*/ 10 h 12"/>
                  <a:gd name="T8" fmla="*/ 27 w 27"/>
                  <a:gd name="T9" fmla="*/ 12 h 12"/>
                  <a:gd name="T10" fmla="*/ 4 w 2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2">
                    <a:moveTo>
                      <a:pt x="4" y="0"/>
                    </a:moveTo>
                    <a:lnTo>
                      <a:pt x="2" y="2"/>
                    </a:lnTo>
                    <a:lnTo>
                      <a:pt x="0" y="5"/>
                    </a:lnTo>
                    <a:lnTo>
                      <a:pt x="14" y="10"/>
                    </a:lnTo>
                    <a:lnTo>
                      <a:pt x="27" y="1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DDE8ED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Freeform 7"/>
              <p:cNvSpPr/>
              <p:nvPr/>
            </p:nvSpPr>
            <p:spPr>
              <a:xfrm>
                <a:off x="2713" y="943"/>
                <a:ext cx="176" cy="75"/>
              </a:xfrm>
              <a:custGeom>
                <a:avLst/>
                <a:gdLst>
                  <a:gd name="T0" fmla="*/ 13 w 527"/>
                  <a:gd name="T1" fmla="*/ 153 h 225"/>
                  <a:gd name="T2" fmla="*/ 0 w 527"/>
                  <a:gd name="T3" fmla="*/ 127 h 225"/>
                  <a:gd name="T4" fmla="*/ 36 w 527"/>
                  <a:gd name="T5" fmla="*/ 120 h 225"/>
                  <a:gd name="T6" fmla="*/ 85 w 527"/>
                  <a:gd name="T7" fmla="*/ 92 h 225"/>
                  <a:gd name="T8" fmla="*/ 121 w 527"/>
                  <a:gd name="T9" fmla="*/ 56 h 225"/>
                  <a:gd name="T10" fmla="*/ 161 w 527"/>
                  <a:gd name="T11" fmla="*/ 25 h 225"/>
                  <a:gd name="T12" fmla="*/ 187 w 527"/>
                  <a:gd name="T13" fmla="*/ 13 h 225"/>
                  <a:gd name="T14" fmla="*/ 217 w 527"/>
                  <a:gd name="T15" fmla="*/ 5 h 225"/>
                  <a:gd name="T16" fmla="*/ 251 w 527"/>
                  <a:gd name="T17" fmla="*/ 0 h 225"/>
                  <a:gd name="T18" fmla="*/ 272 w 527"/>
                  <a:gd name="T19" fmla="*/ 7 h 225"/>
                  <a:gd name="T20" fmla="*/ 304 w 527"/>
                  <a:gd name="T21" fmla="*/ 13 h 225"/>
                  <a:gd name="T22" fmla="*/ 334 w 527"/>
                  <a:gd name="T23" fmla="*/ 13 h 225"/>
                  <a:gd name="T24" fmla="*/ 359 w 527"/>
                  <a:gd name="T25" fmla="*/ 13 h 225"/>
                  <a:gd name="T26" fmla="*/ 405 w 527"/>
                  <a:gd name="T27" fmla="*/ 25 h 225"/>
                  <a:gd name="T28" fmla="*/ 449 w 527"/>
                  <a:gd name="T29" fmla="*/ 38 h 225"/>
                  <a:gd name="T30" fmla="*/ 498 w 527"/>
                  <a:gd name="T31" fmla="*/ 35 h 225"/>
                  <a:gd name="T32" fmla="*/ 527 w 527"/>
                  <a:gd name="T33" fmla="*/ 25 h 225"/>
                  <a:gd name="T34" fmla="*/ 511 w 527"/>
                  <a:gd name="T35" fmla="*/ 49 h 225"/>
                  <a:gd name="T36" fmla="*/ 468 w 527"/>
                  <a:gd name="T37" fmla="*/ 88 h 225"/>
                  <a:gd name="T38" fmla="*/ 445 w 527"/>
                  <a:gd name="T39" fmla="*/ 105 h 225"/>
                  <a:gd name="T40" fmla="*/ 395 w 527"/>
                  <a:gd name="T41" fmla="*/ 141 h 225"/>
                  <a:gd name="T42" fmla="*/ 315 w 527"/>
                  <a:gd name="T43" fmla="*/ 189 h 225"/>
                  <a:gd name="T44" fmla="*/ 261 w 527"/>
                  <a:gd name="T45" fmla="*/ 212 h 225"/>
                  <a:gd name="T46" fmla="*/ 230 w 527"/>
                  <a:gd name="T47" fmla="*/ 221 h 225"/>
                  <a:gd name="T48" fmla="*/ 200 w 527"/>
                  <a:gd name="T49" fmla="*/ 225 h 225"/>
                  <a:gd name="T50" fmla="*/ 140 w 527"/>
                  <a:gd name="T51" fmla="*/ 225 h 225"/>
                  <a:gd name="T52" fmla="*/ 81 w 527"/>
                  <a:gd name="T53" fmla="*/ 209 h 225"/>
                  <a:gd name="T54" fmla="*/ 32 w 527"/>
                  <a:gd name="T55" fmla="*/ 176 h 225"/>
                  <a:gd name="T56" fmla="*/ 13 w 527"/>
                  <a:gd name="T57" fmla="*/ 15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7" h="225">
                    <a:moveTo>
                      <a:pt x="13" y="153"/>
                    </a:moveTo>
                    <a:lnTo>
                      <a:pt x="0" y="127"/>
                    </a:lnTo>
                    <a:lnTo>
                      <a:pt x="36" y="120"/>
                    </a:lnTo>
                    <a:lnTo>
                      <a:pt x="85" y="92"/>
                    </a:lnTo>
                    <a:lnTo>
                      <a:pt x="121" y="56"/>
                    </a:lnTo>
                    <a:lnTo>
                      <a:pt x="161" y="25"/>
                    </a:lnTo>
                    <a:lnTo>
                      <a:pt x="187" y="13"/>
                    </a:lnTo>
                    <a:lnTo>
                      <a:pt x="217" y="5"/>
                    </a:lnTo>
                    <a:lnTo>
                      <a:pt x="251" y="0"/>
                    </a:lnTo>
                    <a:lnTo>
                      <a:pt x="272" y="7"/>
                    </a:lnTo>
                    <a:lnTo>
                      <a:pt x="304" y="13"/>
                    </a:lnTo>
                    <a:lnTo>
                      <a:pt x="334" y="13"/>
                    </a:lnTo>
                    <a:lnTo>
                      <a:pt x="359" y="13"/>
                    </a:lnTo>
                    <a:lnTo>
                      <a:pt x="405" y="25"/>
                    </a:lnTo>
                    <a:lnTo>
                      <a:pt x="449" y="38"/>
                    </a:lnTo>
                    <a:lnTo>
                      <a:pt x="498" y="35"/>
                    </a:lnTo>
                    <a:lnTo>
                      <a:pt x="527" y="25"/>
                    </a:lnTo>
                    <a:lnTo>
                      <a:pt x="511" y="49"/>
                    </a:lnTo>
                    <a:lnTo>
                      <a:pt x="468" y="88"/>
                    </a:lnTo>
                    <a:lnTo>
                      <a:pt x="445" y="105"/>
                    </a:lnTo>
                    <a:lnTo>
                      <a:pt x="395" y="141"/>
                    </a:lnTo>
                    <a:lnTo>
                      <a:pt x="315" y="189"/>
                    </a:lnTo>
                    <a:lnTo>
                      <a:pt x="261" y="212"/>
                    </a:lnTo>
                    <a:lnTo>
                      <a:pt x="230" y="221"/>
                    </a:lnTo>
                    <a:lnTo>
                      <a:pt x="200" y="225"/>
                    </a:lnTo>
                    <a:lnTo>
                      <a:pt x="140" y="225"/>
                    </a:lnTo>
                    <a:lnTo>
                      <a:pt x="81" y="209"/>
                    </a:lnTo>
                    <a:lnTo>
                      <a:pt x="32" y="176"/>
                    </a:lnTo>
                    <a:lnTo>
                      <a:pt x="13" y="153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Freeform 8"/>
              <p:cNvSpPr/>
              <p:nvPr/>
            </p:nvSpPr>
            <p:spPr>
              <a:xfrm>
                <a:off x="1799" y="627"/>
                <a:ext cx="1328" cy="3267"/>
              </a:xfrm>
              <a:custGeom>
                <a:avLst/>
                <a:gdLst>
                  <a:gd name="T0" fmla="*/ 3749 w 3982"/>
                  <a:gd name="T1" fmla="*/ 7123 h 9800"/>
                  <a:gd name="T2" fmla="*/ 3538 w 3982"/>
                  <a:gd name="T3" fmla="*/ 7979 h 9800"/>
                  <a:gd name="T4" fmla="*/ 3141 w 3982"/>
                  <a:gd name="T5" fmla="*/ 8184 h 9800"/>
                  <a:gd name="T6" fmla="*/ 2847 w 3982"/>
                  <a:gd name="T7" fmla="*/ 8831 h 9800"/>
                  <a:gd name="T8" fmla="*/ 2718 w 3982"/>
                  <a:gd name="T9" fmla="*/ 8982 h 9800"/>
                  <a:gd name="T10" fmla="*/ 2657 w 3982"/>
                  <a:gd name="T11" fmla="*/ 9326 h 9800"/>
                  <a:gd name="T12" fmla="*/ 3137 w 3982"/>
                  <a:gd name="T13" fmla="*/ 9755 h 9800"/>
                  <a:gd name="T14" fmla="*/ 2798 w 3982"/>
                  <a:gd name="T15" fmla="*/ 9677 h 9800"/>
                  <a:gd name="T16" fmla="*/ 1770 w 3982"/>
                  <a:gd name="T17" fmla="*/ 8208 h 9800"/>
                  <a:gd name="T18" fmla="*/ 1298 w 3982"/>
                  <a:gd name="T19" fmla="*/ 7297 h 9800"/>
                  <a:gd name="T20" fmla="*/ 841 w 3982"/>
                  <a:gd name="T21" fmla="*/ 6436 h 9800"/>
                  <a:gd name="T22" fmla="*/ 648 w 3982"/>
                  <a:gd name="T23" fmla="*/ 6002 h 9800"/>
                  <a:gd name="T24" fmla="*/ 673 w 3982"/>
                  <a:gd name="T25" fmla="*/ 5788 h 9800"/>
                  <a:gd name="T26" fmla="*/ 729 w 3982"/>
                  <a:gd name="T27" fmla="*/ 5174 h 9800"/>
                  <a:gd name="T28" fmla="*/ 331 w 3982"/>
                  <a:gd name="T29" fmla="*/ 4516 h 9800"/>
                  <a:gd name="T30" fmla="*/ 71 w 3982"/>
                  <a:gd name="T31" fmla="*/ 4146 h 9800"/>
                  <a:gd name="T32" fmla="*/ 187 w 3982"/>
                  <a:gd name="T33" fmla="*/ 3037 h 9800"/>
                  <a:gd name="T34" fmla="*/ 1010 w 3982"/>
                  <a:gd name="T35" fmla="*/ 1206 h 9800"/>
                  <a:gd name="T36" fmla="*/ 1822 w 3982"/>
                  <a:gd name="T37" fmla="*/ 331 h 9800"/>
                  <a:gd name="T38" fmla="*/ 2337 w 3982"/>
                  <a:gd name="T39" fmla="*/ 4 h 9800"/>
                  <a:gd name="T40" fmla="*/ 2268 w 3982"/>
                  <a:gd name="T41" fmla="*/ 224 h 9800"/>
                  <a:gd name="T42" fmla="*/ 1502 w 3982"/>
                  <a:gd name="T43" fmla="*/ 743 h 9800"/>
                  <a:gd name="T44" fmla="*/ 1721 w 3982"/>
                  <a:gd name="T45" fmla="*/ 897 h 9800"/>
                  <a:gd name="T46" fmla="*/ 1755 w 3982"/>
                  <a:gd name="T47" fmla="*/ 1140 h 9800"/>
                  <a:gd name="T48" fmla="*/ 2143 w 3982"/>
                  <a:gd name="T49" fmla="*/ 669 h 9800"/>
                  <a:gd name="T50" fmla="*/ 2329 w 3982"/>
                  <a:gd name="T51" fmla="*/ 478 h 9800"/>
                  <a:gd name="T52" fmla="*/ 2663 w 3982"/>
                  <a:gd name="T53" fmla="*/ 211 h 9800"/>
                  <a:gd name="T54" fmla="*/ 3029 w 3982"/>
                  <a:gd name="T55" fmla="*/ 354 h 9800"/>
                  <a:gd name="T56" fmla="*/ 3255 w 3982"/>
                  <a:gd name="T57" fmla="*/ 590 h 9800"/>
                  <a:gd name="T58" fmla="*/ 2706 w 3982"/>
                  <a:gd name="T59" fmla="*/ 999 h 9800"/>
                  <a:gd name="T60" fmla="*/ 2418 w 3982"/>
                  <a:gd name="T61" fmla="*/ 1029 h 9800"/>
                  <a:gd name="T62" fmla="*/ 2222 w 3982"/>
                  <a:gd name="T63" fmla="*/ 1219 h 9800"/>
                  <a:gd name="T64" fmla="*/ 2540 w 3982"/>
                  <a:gd name="T65" fmla="*/ 1283 h 9800"/>
                  <a:gd name="T66" fmla="*/ 2369 w 3982"/>
                  <a:gd name="T67" fmla="*/ 1536 h 9800"/>
                  <a:gd name="T68" fmla="*/ 2091 w 3982"/>
                  <a:gd name="T69" fmla="*/ 1430 h 9800"/>
                  <a:gd name="T70" fmla="*/ 1660 w 3982"/>
                  <a:gd name="T71" fmla="*/ 1957 h 9800"/>
                  <a:gd name="T72" fmla="*/ 1305 w 3982"/>
                  <a:gd name="T73" fmla="*/ 2213 h 9800"/>
                  <a:gd name="T74" fmla="*/ 1303 w 3982"/>
                  <a:gd name="T75" fmla="*/ 2445 h 9800"/>
                  <a:gd name="T76" fmla="*/ 973 w 3982"/>
                  <a:gd name="T77" fmla="*/ 2828 h 9800"/>
                  <a:gd name="T78" fmla="*/ 554 w 3982"/>
                  <a:gd name="T79" fmla="*/ 3017 h 9800"/>
                  <a:gd name="T80" fmla="*/ 441 w 3982"/>
                  <a:gd name="T81" fmla="*/ 3080 h 9800"/>
                  <a:gd name="T82" fmla="*/ 174 w 3982"/>
                  <a:gd name="T83" fmla="*/ 4081 h 9800"/>
                  <a:gd name="T84" fmla="*/ 383 w 3982"/>
                  <a:gd name="T85" fmla="*/ 3748 h 9800"/>
                  <a:gd name="T86" fmla="*/ 426 w 3982"/>
                  <a:gd name="T87" fmla="*/ 4208 h 9800"/>
                  <a:gd name="T88" fmla="*/ 572 w 3982"/>
                  <a:gd name="T89" fmla="*/ 4478 h 9800"/>
                  <a:gd name="T90" fmla="*/ 660 w 3982"/>
                  <a:gd name="T91" fmla="*/ 4814 h 9800"/>
                  <a:gd name="T92" fmla="*/ 1076 w 3982"/>
                  <a:gd name="T93" fmla="*/ 4620 h 9800"/>
                  <a:gd name="T94" fmla="*/ 1594 w 3982"/>
                  <a:gd name="T95" fmla="*/ 4738 h 9800"/>
                  <a:gd name="T96" fmla="*/ 1950 w 3982"/>
                  <a:gd name="T97" fmla="*/ 5105 h 9800"/>
                  <a:gd name="T98" fmla="*/ 2553 w 3982"/>
                  <a:gd name="T99" fmla="*/ 5383 h 9800"/>
                  <a:gd name="T100" fmla="*/ 2486 w 3982"/>
                  <a:gd name="T101" fmla="*/ 5792 h 9800"/>
                  <a:gd name="T102" fmla="*/ 2513 w 3982"/>
                  <a:gd name="T103" fmla="*/ 5861 h 9800"/>
                  <a:gd name="T104" fmla="*/ 2658 w 3982"/>
                  <a:gd name="T105" fmla="*/ 5962 h 9800"/>
                  <a:gd name="T106" fmla="*/ 3031 w 3982"/>
                  <a:gd name="T107" fmla="*/ 5976 h 9800"/>
                  <a:gd name="T108" fmla="*/ 3586 w 3982"/>
                  <a:gd name="T109" fmla="*/ 6221 h 9800"/>
                  <a:gd name="T110" fmla="*/ 3982 w 3982"/>
                  <a:gd name="T111" fmla="*/ 6547 h 9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82" h="9800">
                    <a:moveTo>
                      <a:pt x="3982" y="6568"/>
                    </a:moveTo>
                    <a:lnTo>
                      <a:pt x="3981" y="6588"/>
                    </a:lnTo>
                    <a:lnTo>
                      <a:pt x="3969" y="6626"/>
                    </a:lnTo>
                    <a:lnTo>
                      <a:pt x="3942" y="6680"/>
                    </a:lnTo>
                    <a:lnTo>
                      <a:pt x="3921" y="6715"/>
                    </a:lnTo>
                    <a:lnTo>
                      <a:pt x="3877" y="6791"/>
                    </a:lnTo>
                    <a:lnTo>
                      <a:pt x="3802" y="6953"/>
                    </a:lnTo>
                    <a:lnTo>
                      <a:pt x="3749" y="7123"/>
                    </a:lnTo>
                    <a:lnTo>
                      <a:pt x="3714" y="7297"/>
                    </a:lnTo>
                    <a:lnTo>
                      <a:pt x="3707" y="7386"/>
                    </a:lnTo>
                    <a:lnTo>
                      <a:pt x="3701" y="7473"/>
                    </a:lnTo>
                    <a:lnTo>
                      <a:pt x="3688" y="7651"/>
                    </a:lnTo>
                    <a:lnTo>
                      <a:pt x="3662" y="7778"/>
                    </a:lnTo>
                    <a:lnTo>
                      <a:pt x="3635" y="7856"/>
                    </a:lnTo>
                    <a:lnTo>
                      <a:pt x="3595" y="7923"/>
                    </a:lnTo>
                    <a:lnTo>
                      <a:pt x="3538" y="7979"/>
                    </a:lnTo>
                    <a:lnTo>
                      <a:pt x="3502" y="8002"/>
                    </a:lnTo>
                    <a:lnTo>
                      <a:pt x="3459" y="8023"/>
                    </a:lnTo>
                    <a:lnTo>
                      <a:pt x="3364" y="8051"/>
                    </a:lnTo>
                    <a:lnTo>
                      <a:pt x="3269" y="8079"/>
                    </a:lnTo>
                    <a:lnTo>
                      <a:pt x="3207" y="8111"/>
                    </a:lnTo>
                    <a:lnTo>
                      <a:pt x="3173" y="8141"/>
                    </a:lnTo>
                    <a:lnTo>
                      <a:pt x="3157" y="8159"/>
                    </a:lnTo>
                    <a:lnTo>
                      <a:pt x="3141" y="8184"/>
                    </a:lnTo>
                    <a:lnTo>
                      <a:pt x="3119" y="8240"/>
                    </a:lnTo>
                    <a:lnTo>
                      <a:pt x="3112" y="8269"/>
                    </a:lnTo>
                    <a:lnTo>
                      <a:pt x="3039" y="8534"/>
                    </a:lnTo>
                    <a:lnTo>
                      <a:pt x="2967" y="8797"/>
                    </a:lnTo>
                    <a:lnTo>
                      <a:pt x="2872" y="8789"/>
                    </a:lnTo>
                    <a:lnTo>
                      <a:pt x="2778" y="8779"/>
                    </a:lnTo>
                    <a:lnTo>
                      <a:pt x="2804" y="8790"/>
                    </a:lnTo>
                    <a:lnTo>
                      <a:pt x="2847" y="8831"/>
                    </a:lnTo>
                    <a:lnTo>
                      <a:pt x="2873" y="8885"/>
                    </a:lnTo>
                    <a:lnTo>
                      <a:pt x="2873" y="8929"/>
                    </a:lnTo>
                    <a:lnTo>
                      <a:pt x="2866" y="8957"/>
                    </a:lnTo>
                    <a:lnTo>
                      <a:pt x="2859" y="8970"/>
                    </a:lnTo>
                    <a:lnTo>
                      <a:pt x="2844" y="8965"/>
                    </a:lnTo>
                    <a:lnTo>
                      <a:pt x="2817" y="8957"/>
                    </a:lnTo>
                    <a:lnTo>
                      <a:pt x="2774" y="8959"/>
                    </a:lnTo>
                    <a:lnTo>
                      <a:pt x="2718" y="8982"/>
                    </a:lnTo>
                    <a:lnTo>
                      <a:pt x="2671" y="9022"/>
                    </a:lnTo>
                    <a:lnTo>
                      <a:pt x="2656" y="9048"/>
                    </a:lnTo>
                    <a:lnTo>
                      <a:pt x="2643" y="9075"/>
                    </a:lnTo>
                    <a:lnTo>
                      <a:pt x="2630" y="9133"/>
                    </a:lnTo>
                    <a:lnTo>
                      <a:pt x="2628" y="9193"/>
                    </a:lnTo>
                    <a:lnTo>
                      <a:pt x="2637" y="9254"/>
                    </a:lnTo>
                    <a:lnTo>
                      <a:pt x="2644" y="9283"/>
                    </a:lnTo>
                    <a:lnTo>
                      <a:pt x="2657" y="9326"/>
                    </a:lnTo>
                    <a:lnTo>
                      <a:pt x="2693" y="9408"/>
                    </a:lnTo>
                    <a:lnTo>
                      <a:pt x="2739" y="9483"/>
                    </a:lnTo>
                    <a:lnTo>
                      <a:pt x="2797" y="9552"/>
                    </a:lnTo>
                    <a:lnTo>
                      <a:pt x="2860" y="9614"/>
                    </a:lnTo>
                    <a:lnTo>
                      <a:pt x="2932" y="9667"/>
                    </a:lnTo>
                    <a:lnTo>
                      <a:pt x="3011" y="9711"/>
                    </a:lnTo>
                    <a:lnTo>
                      <a:pt x="3093" y="9744"/>
                    </a:lnTo>
                    <a:lnTo>
                      <a:pt x="3137" y="9755"/>
                    </a:lnTo>
                    <a:lnTo>
                      <a:pt x="3129" y="9768"/>
                    </a:lnTo>
                    <a:lnTo>
                      <a:pt x="3106" y="9787"/>
                    </a:lnTo>
                    <a:lnTo>
                      <a:pt x="3079" y="9797"/>
                    </a:lnTo>
                    <a:lnTo>
                      <a:pt x="3047" y="9800"/>
                    </a:lnTo>
                    <a:lnTo>
                      <a:pt x="2997" y="9793"/>
                    </a:lnTo>
                    <a:lnTo>
                      <a:pt x="2928" y="9765"/>
                    </a:lnTo>
                    <a:lnTo>
                      <a:pt x="2899" y="9747"/>
                    </a:lnTo>
                    <a:lnTo>
                      <a:pt x="2798" y="9677"/>
                    </a:lnTo>
                    <a:lnTo>
                      <a:pt x="2609" y="9523"/>
                    </a:lnTo>
                    <a:lnTo>
                      <a:pt x="2435" y="9355"/>
                    </a:lnTo>
                    <a:lnTo>
                      <a:pt x="2275" y="9170"/>
                    </a:lnTo>
                    <a:lnTo>
                      <a:pt x="2131" y="8975"/>
                    </a:lnTo>
                    <a:lnTo>
                      <a:pt x="2005" y="8767"/>
                    </a:lnTo>
                    <a:lnTo>
                      <a:pt x="1897" y="8550"/>
                    </a:lnTo>
                    <a:lnTo>
                      <a:pt x="1807" y="8324"/>
                    </a:lnTo>
                    <a:lnTo>
                      <a:pt x="1770" y="8208"/>
                    </a:lnTo>
                    <a:lnTo>
                      <a:pt x="1724" y="8041"/>
                    </a:lnTo>
                    <a:lnTo>
                      <a:pt x="1649" y="7795"/>
                    </a:lnTo>
                    <a:lnTo>
                      <a:pt x="1600" y="7677"/>
                    </a:lnTo>
                    <a:lnTo>
                      <a:pt x="1558" y="7602"/>
                    </a:lnTo>
                    <a:lnTo>
                      <a:pt x="1535" y="7568"/>
                    </a:lnTo>
                    <a:lnTo>
                      <a:pt x="1493" y="7509"/>
                    </a:lnTo>
                    <a:lnTo>
                      <a:pt x="1398" y="7401"/>
                    </a:lnTo>
                    <a:lnTo>
                      <a:pt x="1298" y="7297"/>
                    </a:lnTo>
                    <a:lnTo>
                      <a:pt x="1202" y="7190"/>
                    </a:lnTo>
                    <a:lnTo>
                      <a:pt x="1161" y="7131"/>
                    </a:lnTo>
                    <a:lnTo>
                      <a:pt x="1133" y="7088"/>
                    </a:lnTo>
                    <a:lnTo>
                      <a:pt x="1087" y="6997"/>
                    </a:lnTo>
                    <a:lnTo>
                      <a:pt x="1030" y="6853"/>
                    </a:lnTo>
                    <a:lnTo>
                      <a:pt x="958" y="6660"/>
                    </a:lnTo>
                    <a:lnTo>
                      <a:pt x="894" y="6522"/>
                    </a:lnTo>
                    <a:lnTo>
                      <a:pt x="841" y="6436"/>
                    </a:lnTo>
                    <a:lnTo>
                      <a:pt x="809" y="6397"/>
                    </a:lnTo>
                    <a:lnTo>
                      <a:pt x="770" y="6351"/>
                    </a:lnTo>
                    <a:lnTo>
                      <a:pt x="691" y="6253"/>
                    </a:lnTo>
                    <a:lnTo>
                      <a:pt x="647" y="6178"/>
                    </a:lnTo>
                    <a:lnTo>
                      <a:pt x="626" y="6126"/>
                    </a:lnTo>
                    <a:lnTo>
                      <a:pt x="622" y="6076"/>
                    </a:lnTo>
                    <a:lnTo>
                      <a:pt x="634" y="6027"/>
                    </a:lnTo>
                    <a:lnTo>
                      <a:pt x="648" y="6002"/>
                    </a:lnTo>
                    <a:lnTo>
                      <a:pt x="678" y="5963"/>
                    </a:lnTo>
                    <a:lnTo>
                      <a:pt x="724" y="5904"/>
                    </a:lnTo>
                    <a:lnTo>
                      <a:pt x="734" y="5875"/>
                    </a:lnTo>
                    <a:lnTo>
                      <a:pt x="732" y="5855"/>
                    </a:lnTo>
                    <a:lnTo>
                      <a:pt x="727" y="5844"/>
                    </a:lnTo>
                    <a:lnTo>
                      <a:pt x="707" y="5821"/>
                    </a:lnTo>
                    <a:lnTo>
                      <a:pt x="683" y="5799"/>
                    </a:lnTo>
                    <a:lnTo>
                      <a:pt x="673" y="5788"/>
                    </a:lnTo>
                    <a:lnTo>
                      <a:pt x="660" y="5762"/>
                    </a:lnTo>
                    <a:lnTo>
                      <a:pt x="652" y="5717"/>
                    </a:lnTo>
                    <a:lnTo>
                      <a:pt x="670" y="5621"/>
                    </a:lnTo>
                    <a:lnTo>
                      <a:pt x="694" y="5559"/>
                    </a:lnTo>
                    <a:lnTo>
                      <a:pt x="710" y="5505"/>
                    </a:lnTo>
                    <a:lnTo>
                      <a:pt x="730" y="5397"/>
                    </a:lnTo>
                    <a:lnTo>
                      <a:pt x="734" y="5286"/>
                    </a:lnTo>
                    <a:lnTo>
                      <a:pt x="729" y="5174"/>
                    </a:lnTo>
                    <a:lnTo>
                      <a:pt x="721" y="5118"/>
                    </a:lnTo>
                    <a:lnTo>
                      <a:pt x="668" y="5069"/>
                    </a:lnTo>
                    <a:lnTo>
                      <a:pt x="570" y="4959"/>
                    </a:lnTo>
                    <a:lnTo>
                      <a:pt x="487" y="4840"/>
                    </a:lnTo>
                    <a:lnTo>
                      <a:pt x="416" y="4712"/>
                    </a:lnTo>
                    <a:lnTo>
                      <a:pt x="387" y="4644"/>
                    </a:lnTo>
                    <a:lnTo>
                      <a:pt x="372" y="4601"/>
                    </a:lnTo>
                    <a:lnTo>
                      <a:pt x="331" y="4516"/>
                    </a:lnTo>
                    <a:lnTo>
                      <a:pt x="294" y="4460"/>
                    </a:lnTo>
                    <a:lnTo>
                      <a:pt x="264" y="4428"/>
                    </a:lnTo>
                    <a:lnTo>
                      <a:pt x="229" y="4406"/>
                    </a:lnTo>
                    <a:lnTo>
                      <a:pt x="190" y="4394"/>
                    </a:lnTo>
                    <a:lnTo>
                      <a:pt x="168" y="4392"/>
                    </a:lnTo>
                    <a:lnTo>
                      <a:pt x="122" y="4264"/>
                    </a:lnTo>
                    <a:lnTo>
                      <a:pt x="75" y="4134"/>
                    </a:lnTo>
                    <a:lnTo>
                      <a:pt x="71" y="4146"/>
                    </a:lnTo>
                    <a:lnTo>
                      <a:pt x="56" y="4165"/>
                    </a:lnTo>
                    <a:lnTo>
                      <a:pt x="24" y="4183"/>
                    </a:lnTo>
                    <a:lnTo>
                      <a:pt x="0" y="4189"/>
                    </a:lnTo>
                    <a:lnTo>
                      <a:pt x="10" y="4057"/>
                    </a:lnTo>
                    <a:lnTo>
                      <a:pt x="39" y="3797"/>
                    </a:lnTo>
                    <a:lnTo>
                      <a:pt x="78" y="3539"/>
                    </a:lnTo>
                    <a:lnTo>
                      <a:pt x="127" y="3286"/>
                    </a:lnTo>
                    <a:lnTo>
                      <a:pt x="187" y="3037"/>
                    </a:lnTo>
                    <a:lnTo>
                      <a:pt x="256" y="2791"/>
                    </a:lnTo>
                    <a:lnTo>
                      <a:pt x="337" y="2550"/>
                    </a:lnTo>
                    <a:lnTo>
                      <a:pt x="426" y="2314"/>
                    </a:lnTo>
                    <a:lnTo>
                      <a:pt x="526" y="2082"/>
                    </a:lnTo>
                    <a:lnTo>
                      <a:pt x="634" y="1855"/>
                    </a:lnTo>
                    <a:lnTo>
                      <a:pt x="750" y="1633"/>
                    </a:lnTo>
                    <a:lnTo>
                      <a:pt x="876" y="1417"/>
                    </a:lnTo>
                    <a:lnTo>
                      <a:pt x="1010" y="1206"/>
                    </a:lnTo>
                    <a:lnTo>
                      <a:pt x="1152" y="1002"/>
                    </a:lnTo>
                    <a:lnTo>
                      <a:pt x="1302" y="803"/>
                    </a:lnTo>
                    <a:lnTo>
                      <a:pt x="1459" y="612"/>
                    </a:lnTo>
                    <a:lnTo>
                      <a:pt x="1541" y="518"/>
                    </a:lnTo>
                    <a:lnTo>
                      <a:pt x="1571" y="504"/>
                    </a:lnTo>
                    <a:lnTo>
                      <a:pt x="1600" y="488"/>
                    </a:lnTo>
                    <a:lnTo>
                      <a:pt x="1678" y="440"/>
                    </a:lnTo>
                    <a:lnTo>
                      <a:pt x="1822" y="331"/>
                    </a:lnTo>
                    <a:lnTo>
                      <a:pt x="1961" y="214"/>
                    </a:lnTo>
                    <a:lnTo>
                      <a:pt x="2104" y="100"/>
                    </a:lnTo>
                    <a:lnTo>
                      <a:pt x="2179" y="49"/>
                    </a:lnTo>
                    <a:lnTo>
                      <a:pt x="2211" y="28"/>
                    </a:lnTo>
                    <a:lnTo>
                      <a:pt x="2262" y="5"/>
                    </a:lnTo>
                    <a:lnTo>
                      <a:pt x="2300" y="0"/>
                    </a:lnTo>
                    <a:lnTo>
                      <a:pt x="2319" y="0"/>
                    </a:lnTo>
                    <a:lnTo>
                      <a:pt x="2337" y="4"/>
                    </a:lnTo>
                    <a:lnTo>
                      <a:pt x="2370" y="21"/>
                    </a:lnTo>
                    <a:lnTo>
                      <a:pt x="2395" y="50"/>
                    </a:lnTo>
                    <a:lnTo>
                      <a:pt x="2402" y="85"/>
                    </a:lnTo>
                    <a:lnTo>
                      <a:pt x="2398" y="103"/>
                    </a:lnTo>
                    <a:lnTo>
                      <a:pt x="2391" y="116"/>
                    </a:lnTo>
                    <a:lnTo>
                      <a:pt x="2370" y="141"/>
                    </a:lnTo>
                    <a:lnTo>
                      <a:pt x="2357" y="149"/>
                    </a:lnTo>
                    <a:lnTo>
                      <a:pt x="2268" y="224"/>
                    </a:lnTo>
                    <a:lnTo>
                      <a:pt x="2082" y="367"/>
                    </a:lnTo>
                    <a:lnTo>
                      <a:pt x="1888" y="498"/>
                    </a:lnTo>
                    <a:lnTo>
                      <a:pt x="1688" y="619"/>
                    </a:lnTo>
                    <a:lnTo>
                      <a:pt x="1584" y="674"/>
                    </a:lnTo>
                    <a:lnTo>
                      <a:pt x="1560" y="687"/>
                    </a:lnTo>
                    <a:lnTo>
                      <a:pt x="1525" y="711"/>
                    </a:lnTo>
                    <a:lnTo>
                      <a:pt x="1508" y="731"/>
                    </a:lnTo>
                    <a:lnTo>
                      <a:pt x="1502" y="743"/>
                    </a:lnTo>
                    <a:lnTo>
                      <a:pt x="1493" y="766"/>
                    </a:lnTo>
                    <a:lnTo>
                      <a:pt x="1498" y="810"/>
                    </a:lnTo>
                    <a:lnTo>
                      <a:pt x="1521" y="851"/>
                    </a:lnTo>
                    <a:lnTo>
                      <a:pt x="1558" y="882"/>
                    </a:lnTo>
                    <a:lnTo>
                      <a:pt x="1581" y="891"/>
                    </a:lnTo>
                    <a:lnTo>
                      <a:pt x="1603" y="898"/>
                    </a:lnTo>
                    <a:lnTo>
                      <a:pt x="1650" y="903"/>
                    </a:lnTo>
                    <a:lnTo>
                      <a:pt x="1721" y="897"/>
                    </a:lnTo>
                    <a:lnTo>
                      <a:pt x="1768" y="887"/>
                    </a:lnTo>
                    <a:lnTo>
                      <a:pt x="1750" y="914"/>
                    </a:lnTo>
                    <a:lnTo>
                      <a:pt x="1725" y="977"/>
                    </a:lnTo>
                    <a:lnTo>
                      <a:pt x="1715" y="1044"/>
                    </a:lnTo>
                    <a:lnTo>
                      <a:pt x="1719" y="1111"/>
                    </a:lnTo>
                    <a:lnTo>
                      <a:pt x="1728" y="1145"/>
                    </a:lnTo>
                    <a:lnTo>
                      <a:pt x="1738" y="1145"/>
                    </a:lnTo>
                    <a:lnTo>
                      <a:pt x="1755" y="1140"/>
                    </a:lnTo>
                    <a:lnTo>
                      <a:pt x="1777" y="1122"/>
                    </a:lnTo>
                    <a:lnTo>
                      <a:pt x="1807" y="1061"/>
                    </a:lnTo>
                    <a:lnTo>
                      <a:pt x="1820" y="1018"/>
                    </a:lnTo>
                    <a:lnTo>
                      <a:pt x="1835" y="979"/>
                    </a:lnTo>
                    <a:lnTo>
                      <a:pt x="1882" y="908"/>
                    </a:lnTo>
                    <a:lnTo>
                      <a:pt x="1979" y="815"/>
                    </a:lnTo>
                    <a:lnTo>
                      <a:pt x="2082" y="728"/>
                    </a:lnTo>
                    <a:lnTo>
                      <a:pt x="2143" y="669"/>
                    </a:lnTo>
                    <a:lnTo>
                      <a:pt x="2189" y="603"/>
                    </a:lnTo>
                    <a:lnTo>
                      <a:pt x="2206" y="550"/>
                    </a:lnTo>
                    <a:lnTo>
                      <a:pt x="2211" y="509"/>
                    </a:lnTo>
                    <a:lnTo>
                      <a:pt x="2209" y="489"/>
                    </a:lnTo>
                    <a:lnTo>
                      <a:pt x="2226" y="496"/>
                    </a:lnTo>
                    <a:lnTo>
                      <a:pt x="2261" y="501"/>
                    </a:lnTo>
                    <a:lnTo>
                      <a:pt x="2296" y="494"/>
                    </a:lnTo>
                    <a:lnTo>
                      <a:pt x="2329" y="478"/>
                    </a:lnTo>
                    <a:lnTo>
                      <a:pt x="2376" y="440"/>
                    </a:lnTo>
                    <a:lnTo>
                      <a:pt x="2431" y="374"/>
                    </a:lnTo>
                    <a:lnTo>
                      <a:pt x="2454" y="340"/>
                    </a:lnTo>
                    <a:lnTo>
                      <a:pt x="2477" y="306"/>
                    </a:lnTo>
                    <a:lnTo>
                      <a:pt x="2540" y="247"/>
                    </a:lnTo>
                    <a:lnTo>
                      <a:pt x="2594" y="219"/>
                    </a:lnTo>
                    <a:lnTo>
                      <a:pt x="2628" y="210"/>
                    </a:lnTo>
                    <a:lnTo>
                      <a:pt x="2663" y="211"/>
                    </a:lnTo>
                    <a:lnTo>
                      <a:pt x="2693" y="227"/>
                    </a:lnTo>
                    <a:lnTo>
                      <a:pt x="2706" y="240"/>
                    </a:lnTo>
                    <a:lnTo>
                      <a:pt x="2713" y="306"/>
                    </a:lnTo>
                    <a:lnTo>
                      <a:pt x="2720" y="374"/>
                    </a:lnTo>
                    <a:lnTo>
                      <a:pt x="2903" y="327"/>
                    </a:lnTo>
                    <a:lnTo>
                      <a:pt x="3088" y="280"/>
                    </a:lnTo>
                    <a:lnTo>
                      <a:pt x="3063" y="301"/>
                    </a:lnTo>
                    <a:lnTo>
                      <a:pt x="3029" y="354"/>
                    </a:lnTo>
                    <a:lnTo>
                      <a:pt x="3014" y="416"/>
                    </a:lnTo>
                    <a:lnTo>
                      <a:pt x="3021" y="479"/>
                    </a:lnTo>
                    <a:lnTo>
                      <a:pt x="3034" y="508"/>
                    </a:lnTo>
                    <a:lnTo>
                      <a:pt x="3052" y="535"/>
                    </a:lnTo>
                    <a:lnTo>
                      <a:pt x="3101" y="576"/>
                    </a:lnTo>
                    <a:lnTo>
                      <a:pt x="3160" y="597"/>
                    </a:lnTo>
                    <a:lnTo>
                      <a:pt x="3223" y="599"/>
                    </a:lnTo>
                    <a:lnTo>
                      <a:pt x="3255" y="590"/>
                    </a:lnTo>
                    <a:lnTo>
                      <a:pt x="3252" y="613"/>
                    </a:lnTo>
                    <a:lnTo>
                      <a:pt x="3233" y="658"/>
                    </a:lnTo>
                    <a:lnTo>
                      <a:pt x="3181" y="714"/>
                    </a:lnTo>
                    <a:lnTo>
                      <a:pt x="3141" y="744"/>
                    </a:lnTo>
                    <a:lnTo>
                      <a:pt x="3040" y="821"/>
                    </a:lnTo>
                    <a:lnTo>
                      <a:pt x="2877" y="924"/>
                    </a:lnTo>
                    <a:lnTo>
                      <a:pt x="2765" y="979"/>
                    </a:lnTo>
                    <a:lnTo>
                      <a:pt x="2706" y="999"/>
                    </a:lnTo>
                    <a:lnTo>
                      <a:pt x="2742" y="1074"/>
                    </a:lnTo>
                    <a:lnTo>
                      <a:pt x="2736" y="1077"/>
                    </a:lnTo>
                    <a:lnTo>
                      <a:pt x="2730" y="1077"/>
                    </a:lnTo>
                    <a:lnTo>
                      <a:pt x="2692" y="1078"/>
                    </a:lnTo>
                    <a:lnTo>
                      <a:pt x="2615" y="1062"/>
                    </a:lnTo>
                    <a:lnTo>
                      <a:pt x="2537" y="1039"/>
                    </a:lnTo>
                    <a:lnTo>
                      <a:pt x="2458" y="1026"/>
                    </a:lnTo>
                    <a:lnTo>
                      <a:pt x="2418" y="1029"/>
                    </a:lnTo>
                    <a:lnTo>
                      <a:pt x="2366" y="1034"/>
                    </a:lnTo>
                    <a:lnTo>
                      <a:pt x="2291" y="1052"/>
                    </a:lnTo>
                    <a:lnTo>
                      <a:pt x="2249" y="1081"/>
                    </a:lnTo>
                    <a:lnTo>
                      <a:pt x="2235" y="1104"/>
                    </a:lnTo>
                    <a:lnTo>
                      <a:pt x="2228" y="1123"/>
                    </a:lnTo>
                    <a:lnTo>
                      <a:pt x="2216" y="1189"/>
                    </a:lnTo>
                    <a:lnTo>
                      <a:pt x="2218" y="1218"/>
                    </a:lnTo>
                    <a:lnTo>
                      <a:pt x="2222" y="1219"/>
                    </a:lnTo>
                    <a:lnTo>
                      <a:pt x="2310" y="1169"/>
                    </a:lnTo>
                    <a:lnTo>
                      <a:pt x="2396" y="1119"/>
                    </a:lnTo>
                    <a:lnTo>
                      <a:pt x="2408" y="1155"/>
                    </a:lnTo>
                    <a:lnTo>
                      <a:pt x="2414" y="1231"/>
                    </a:lnTo>
                    <a:lnTo>
                      <a:pt x="2408" y="1270"/>
                    </a:lnTo>
                    <a:lnTo>
                      <a:pt x="2435" y="1268"/>
                    </a:lnTo>
                    <a:lnTo>
                      <a:pt x="2489" y="1271"/>
                    </a:lnTo>
                    <a:lnTo>
                      <a:pt x="2540" y="1283"/>
                    </a:lnTo>
                    <a:lnTo>
                      <a:pt x="2591" y="1303"/>
                    </a:lnTo>
                    <a:lnTo>
                      <a:pt x="2615" y="1316"/>
                    </a:lnTo>
                    <a:lnTo>
                      <a:pt x="2602" y="1343"/>
                    </a:lnTo>
                    <a:lnTo>
                      <a:pt x="2568" y="1395"/>
                    </a:lnTo>
                    <a:lnTo>
                      <a:pt x="2527" y="1441"/>
                    </a:lnTo>
                    <a:lnTo>
                      <a:pt x="2480" y="1482"/>
                    </a:lnTo>
                    <a:lnTo>
                      <a:pt x="2427" y="1513"/>
                    </a:lnTo>
                    <a:lnTo>
                      <a:pt x="2369" y="1536"/>
                    </a:lnTo>
                    <a:lnTo>
                      <a:pt x="2310" y="1552"/>
                    </a:lnTo>
                    <a:lnTo>
                      <a:pt x="2248" y="1558"/>
                    </a:lnTo>
                    <a:lnTo>
                      <a:pt x="2216" y="1556"/>
                    </a:lnTo>
                    <a:lnTo>
                      <a:pt x="2213" y="1482"/>
                    </a:lnTo>
                    <a:lnTo>
                      <a:pt x="2211" y="1407"/>
                    </a:lnTo>
                    <a:lnTo>
                      <a:pt x="2186" y="1405"/>
                    </a:lnTo>
                    <a:lnTo>
                      <a:pt x="2137" y="1412"/>
                    </a:lnTo>
                    <a:lnTo>
                      <a:pt x="2091" y="1430"/>
                    </a:lnTo>
                    <a:lnTo>
                      <a:pt x="2048" y="1454"/>
                    </a:lnTo>
                    <a:lnTo>
                      <a:pt x="1989" y="1503"/>
                    </a:lnTo>
                    <a:lnTo>
                      <a:pt x="1923" y="1585"/>
                    </a:lnTo>
                    <a:lnTo>
                      <a:pt x="1897" y="1628"/>
                    </a:lnTo>
                    <a:lnTo>
                      <a:pt x="1846" y="1719"/>
                    </a:lnTo>
                    <a:lnTo>
                      <a:pt x="1767" y="1852"/>
                    </a:lnTo>
                    <a:lnTo>
                      <a:pt x="1701" y="1927"/>
                    </a:lnTo>
                    <a:lnTo>
                      <a:pt x="1660" y="1957"/>
                    </a:lnTo>
                    <a:lnTo>
                      <a:pt x="1635" y="1973"/>
                    </a:lnTo>
                    <a:lnTo>
                      <a:pt x="1577" y="2000"/>
                    </a:lnTo>
                    <a:lnTo>
                      <a:pt x="1489" y="2033"/>
                    </a:lnTo>
                    <a:lnTo>
                      <a:pt x="1431" y="2060"/>
                    </a:lnTo>
                    <a:lnTo>
                      <a:pt x="1404" y="2076"/>
                    </a:lnTo>
                    <a:lnTo>
                      <a:pt x="1355" y="2120"/>
                    </a:lnTo>
                    <a:lnTo>
                      <a:pt x="1318" y="2170"/>
                    </a:lnTo>
                    <a:lnTo>
                      <a:pt x="1305" y="2213"/>
                    </a:lnTo>
                    <a:lnTo>
                      <a:pt x="1303" y="2243"/>
                    </a:lnTo>
                    <a:lnTo>
                      <a:pt x="1305" y="2259"/>
                    </a:lnTo>
                    <a:lnTo>
                      <a:pt x="1313" y="2288"/>
                    </a:lnTo>
                    <a:lnTo>
                      <a:pt x="1334" y="2344"/>
                    </a:lnTo>
                    <a:lnTo>
                      <a:pt x="1336" y="2374"/>
                    </a:lnTo>
                    <a:lnTo>
                      <a:pt x="1335" y="2387"/>
                    </a:lnTo>
                    <a:lnTo>
                      <a:pt x="1326" y="2412"/>
                    </a:lnTo>
                    <a:lnTo>
                      <a:pt x="1303" y="2445"/>
                    </a:lnTo>
                    <a:lnTo>
                      <a:pt x="1234" y="2498"/>
                    </a:lnTo>
                    <a:lnTo>
                      <a:pt x="1187" y="2533"/>
                    </a:lnTo>
                    <a:lnTo>
                      <a:pt x="1168" y="2549"/>
                    </a:lnTo>
                    <a:lnTo>
                      <a:pt x="1136" y="2585"/>
                    </a:lnTo>
                    <a:lnTo>
                      <a:pt x="1097" y="2647"/>
                    </a:lnTo>
                    <a:lnTo>
                      <a:pt x="1048" y="2734"/>
                    </a:lnTo>
                    <a:lnTo>
                      <a:pt x="1008" y="2794"/>
                    </a:lnTo>
                    <a:lnTo>
                      <a:pt x="973" y="2828"/>
                    </a:lnTo>
                    <a:lnTo>
                      <a:pt x="955" y="2842"/>
                    </a:lnTo>
                    <a:lnTo>
                      <a:pt x="925" y="2860"/>
                    </a:lnTo>
                    <a:lnTo>
                      <a:pt x="858" y="2884"/>
                    </a:lnTo>
                    <a:lnTo>
                      <a:pt x="753" y="2906"/>
                    </a:lnTo>
                    <a:lnTo>
                      <a:pt x="684" y="2923"/>
                    </a:lnTo>
                    <a:lnTo>
                      <a:pt x="649" y="2935"/>
                    </a:lnTo>
                    <a:lnTo>
                      <a:pt x="589" y="2976"/>
                    </a:lnTo>
                    <a:lnTo>
                      <a:pt x="554" y="3017"/>
                    </a:lnTo>
                    <a:lnTo>
                      <a:pt x="539" y="3047"/>
                    </a:lnTo>
                    <a:lnTo>
                      <a:pt x="531" y="3079"/>
                    </a:lnTo>
                    <a:lnTo>
                      <a:pt x="534" y="3112"/>
                    </a:lnTo>
                    <a:lnTo>
                      <a:pt x="540" y="3128"/>
                    </a:lnTo>
                    <a:lnTo>
                      <a:pt x="523" y="3132"/>
                    </a:lnTo>
                    <a:lnTo>
                      <a:pt x="488" y="3128"/>
                    </a:lnTo>
                    <a:lnTo>
                      <a:pt x="459" y="3109"/>
                    </a:lnTo>
                    <a:lnTo>
                      <a:pt x="441" y="3080"/>
                    </a:lnTo>
                    <a:lnTo>
                      <a:pt x="438" y="3063"/>
                    </a:lnTo>
                    <a:lnTo>
                      <a:pt x="379" y="3181"/>
                    </a:lnTo>
                    <a:lnTo>
                      <a:pt x="281" y="3426"/>
                    </a:lnTo>
                    <a:lnTo>
                      <a:pt x="203" y="3678"/>
                    </a:lnTo>
                    <a:lnTo>
                      <a:pt x="147" y="3937"/>
                    </a:lnTo>
                    <a:lnTo>
                      <a:pt x="130" y="4068"/>
                    </a:lnTo>
                    <a:lnTo>
                      <a:pt x="144" y="4077"/>
                    </a:lnTo>
                    <a:lnTo>
                      <a:pt x="174" y="4081"/>
                    </a:lnTo>
                    <a:lnTo>
                      <a:pt x="202" y="4074"/>
                    </a:lnTo>
                    <a:lnTo>
                      <a:pt x="229" y="4054"/>
                    </a:lnTo>
                    <a:lnTo>
                      <a:pt x="264" y="4010"/>
                    </a:lnTo>
                    <a:lnTo>
                      <a:pt x="297" y="3938"/>
                    </a:lnTo>
                    <a:lnTo>
                      <a:pt x="304" y="3901"/>
                    </a:lnTo>
                    <a:lnTo>
                      <a:pt x="312" y="3864"/>
                    </a:lnTo>
                    <a:lnTo>
                      <a:pt x="347" y="3792"/>
                    </a:lnTo>
                    <a:lnTo>
                      <a:pt x="383" y="3748"/>
                    </a:lnTo>
                    <a:lnTo>
                      <a:pt x="409" y="3730"/>
                    </a:lnTo>
                    <a:lnTo>
                      <a:pt x="438" y="3722"/>
                    </a:lnTo>
                    <a:lnTo>
                      <a:pt x="467" y="3728"/>
                    </a:lnTo>
                    <a:lnTo>
                      <a:pt x="481" y="3737"/>
                    </a:lnTo>
                    <a:lnTo>
                      <a:pt x="455" y="3943"/>
                    </a:lnTo>
                    <a:lnTo>
                      <a:pt x="428" y="4147"/>
                    </a:lnTo>
                    <a:lnTo>
                      <a:pt x="425" y="4167"/>
                    </a:lnTo>
                    <a:lnTo>
                      <a:pt x="426" y="4208"/>
                    </a:lnTo>
                    <a:lnTo>
                      <a:pt x="433" y="4225"/>
                    </a:lnTo>
                    <a:lnTo>
                      <a:pt x="448" y="4245"/>
                    </a:lnTo>
                    <a:lnTo>
                      <a:pt x="487" y="4273"/>
                    </a:lnTo>
                    <a:lnTo>
                      <a:pt x="507" y="4288"/>
                    </a:lnTo>
                    <a:lnTo>
                      <a:pt x="520" y="4300"/>
                    </a:lnTo>
                    <a:lnTo>
                      <a:pt x="540" y="4326"/>
                    </a:lnTo>
                    <a:lnTo>
                      <a:pt x="559" y="4372"/>
                    </a:lnTo>
                    <a:lnTo>
                      <a:pt x="572" y="4478"/>
                    </a:lnTo>
                    <a:lnTo>
                      <a:pt x="573" y="4550"/>
                    </a:lnTo>
                    <a:lnTo>
                      <a:pt x="575" y="4592"/>
                    </a:lnTo>
                    <a:lnTo>
                      <a:pt x="590" y="4676"/>
                    </a:lnTo>
                    <a:lnTo>
                      <a:pt x="616" y="4758"/>
                    </a:lnTo>
                    <a:lnTo>
                      <a:pt x="652" y="4836"/>
                    </a:lnTo>
                    <a:lnTo>
                      <a:pt x="674" y="4872"/>
                    </a:lnTo>
                    <a:lnTo>
                      <a:pt x="667" y="4843"/>
                    </a:lnTo>
                    <a:lnTo>
                      <a:pt x="660" y="4814"/>
                    </a:lnTo>
                    <a:lnTo>
                      <a:pt x="701" y="4817"/>
                    </a:lnTo>
                    <a:lnTo>
                      <a:pt x="782" y="4810"/>
                    </a:lnTo>
                    <a:lnTo>
                      <a:pt x="860" y="4785"/>
                    </a:lnTo>
                    <a:lnTo>
                      <a:pt x="932" y="4746"/>
                    </a:lnTo>
                    <a:lnTo>
                      <a:pt x="963" y="4720"/>
                    </a:lnTo>
                    <a:lnTo>
                      <a:pt x="994" y="4690"/>
                    </a:lnTo>
                    <a:lnTo>
                      <a:pt x="1041" y="4644"/>
                    </a:lnTo>
                    <a:lnTo>
                      <a:pt x="1076" y="4620"/>
                    </a:lnTo>
                    <a:lnTo>
                      <a:pt x="1096" y="4612"/>
                    </a:lnTo>
                    <a:lnTo>
                      <a:pt x="1118" y="4605"/>
                    </a:lnTo>
                    <a:lnTo>
                      <a:pt x="1161" y="4601"/>
                    </a:lnTo>
                    <a:lnTo>
                      <a:pt x="1227" y="4610"/>
                    </a:lnTo>
                    <a:lnTo>
                      <a:pt x="1270" y="4621"/>
                    </a:lnTo>
                    <a:lnTo>
                      <a:pt x="1336" y="4640"/>
                    </a:lnTo>
                    <a:lnTo>
                      <a:pt x="1469" y="4682"/>
                    </a:lnTo>
                    <a:lnTo>
                      <a:pt x="1594" y="4738"/>
                    </a:lnTo>
                    <a:lnTo>
                      <a:pt x="1678" y="4792"/>
                    </a:lnTo>
                    <a:lnTo>
                      <a:pt x="1728" y="4837"/>
                    </a:lnTo>
                    <a:lnTo>
                      <a:pt x="1751" y="4863"/>
                    </a:lnTo>
                    <a:lnTo>
                      <a:pt x="1793" y="4918"/>
                    </a:lnTo>
                    <a:lnTo>
                      <a:pt x="1851" y="5004"/>
                    </a:lnTo>
                    <a:lnTo>
                      <a:pt x="1894" y="5057"/>
                    </a:lnTo>
                    <a:lnTo>
                      <a:pt x="1920" y="5080"/>
                    </a:lnTo>
                    <a:lnTo>
                      <a:pt x="1950" y="5105"/>
                    </a:lnTo>
                    <a:lnTo>
                      <a:pt x="2020" y="5139"/>
                    </a:lnTo>
                    <a:lnTo>
                      <a:pt x="2134" y="5173"/>
                    </a:lnTo>
                    <a:lnTo>
                      <a:pt x="2294" y="5204"/>
                    </a:lnTo>
                    <a:lnTo>
                      <a:pt x="2405" y="5242"/>
                    </a:lnTo>
                    <a:lnTo>
                      <a:pt x="2471" y="5281"/>
                    </a:lnTo>
                    <a:lnTo>
                      <a:pt x="2500" y="5308"/>
                    </a:lnTo>
                    <a:lnTo>
                      <a:pt x="2520" y="5331"/>
                    </a:lnTo>
                    <a:lnTo>
                      <a:pt x="2553" y="5383"/>
                    </a:lnTo>
                    <a:lnTo>
                      <a:pt x="2573" y="5440"/>
                    </a:lnTo>
                    <a:lnTo>
                      <a:pt x="2585" y="5502"/>
                    </a:lnTo>
                    <a:lnTo>
                      <a:pt x="2589" y="5599"/>
                    </a:lnTo>
                    <a:lnTo>
                      <a:pt x="2575" y="5731"/>
                    </a:lnTo>
                    <a:lnTo>
                      <a:pt x="2563" y="5795"/>
                    </a:lnTo>
                    <a:lnTo>
                      <a:pt x="2549" y="5788"/>
                    </a:lnTo>
                    <a:lnTo>
                      <a:pt x="2517" y="5785"/>
                    </a:lnTo>
                    <a:lnTo>
                      <a:pt x="2486" y="5792"/>
                    </a:lnTo>
                    <a:lnTo>
                      <a:pt x="2457" y="5809"/>
                    </a:lnTo>
                    <a:lnTo>
                      <a:pt x="2434" y="5834"/>
                    </a:lnTo>
                    <a:lnTo>
                      <a:pt x="2418" y="5862"/>
                    </a:lnTo>
                    <a:lnTo>
                      <a:pt x="2411" y="5894"/>
                    </a:lnTo>
                    <a:lnTo>
                      <a:pt x="2415" y="5926"/>
                    </a:lnTo>
                    <a:lnTo>
                      <a:pt x="2422" y="5940"/>
                    </a:lnTo>
                    <a:lnTo>
                      <a:pt x="2455" y="5904"/>
                    </a:lnTo>
                    <a:lnTo>
                      <a:pt x="2513" y="5861"/>
                    </a:lnTo>
                    <a:lnTo>
                      <a:pt x="2555" y="5845"/>
                    </a:lnTo>
                    <a:lnTo>
                      <a:pt x="2578" y="5844"/>
                    </a:lnTo>
                    <a:lnTo>
                      <a:pt x="2589" y="5844"/>
                    </a:lnTo>
                    <a:lnTo>
                      <a:pt x="2612" y="5851"/>
                    </a:lnTo>
                    <a:lnTo>
                      <a:pt x="2643" y="5871"/>
                    </a:lnTo>
                    <a:lnTo>
                      <a:pt x="2666" y="5911"/>
                    </a:lnTo>
                    <a:lnTo>
                      <a:pt x="2667" y="5943"/>
                    </a:lnTo>
                    <a:lnTo>
                      <a:pt x="2658" y="5962"/>
                    </a:lnTo>
                    <a:lnTo>
                      <a:pt x="2650" y="5970"/>
                    </a:lnTo>
                    <a:lnTo>
                      <a:pt x="2673" y="5945"/>
                    </a:lnTo>
                    <a:lnTo>
                      <a:pt x="2726" y="5910"/>
                    </a:lnTo>
                    <a:lnTo>
                      <a:pt x="2790" y="5893"/>
                    </a:lnTo>
                    <a:lnTo>
                      <a:pt x="2856" y="5891"/>
                    </a:lnTo>
                    <a:lnTo>
                      <a:pt x="2921" y="5906"/>
                    </a:lnTo>
                    <a:lnTo>
                      <a:pt x="2981" y="5934"/>
                    </a:lnTo>
                    <a:lnTo>
                      <a:pt x="3031" y="5976"/>
                    </a:lnTo>
                    <a:lnTo>
                      <a:pt x="3066" y="6031"/>
                    </a:lnTo>
                    <a:lnTo>
                      <a:pt x="3076" y="6063"/>
                    </a:lnTo>
                    <a:lnTo>
                      <a:pt x="3309" y="6080"/>
                    </a:lnTo>
                    <a:lnTo>
                      <a:pt x="3544" y="6097"/>
                    </a:lnTo>
                    <a:lnTo>
                      <a:pt x="3543" y="6119"/>
                    </a:lnTo>
                    <a:lnTo>
                      <a:pt x="3547" y="6156"/>
                    </a:lnTo>
                    <a:lnTo>
                      <a:pt x="3563" y="6191"/>
                    </a:lnTo>
                    <a:lnTo>
                      <a:pt x="3586" y="6221"/>
                    </a:lnTo>
                    <a:lnTo>
                      <a:pt x="3633" y="6261"/>
                    </a:lnTo>
                    <a:lnTo>
                      <a:pt x="3713" y="6309"/>
                    </a:lnTo>
                    <a:lnTo>
                      <a:pt x="3799" y="6355"/>
                    </a:lnTo>
                    <a:lnTo>
                      <a:pt x="3880" y="6402"/>
                    </a:lnTo>
                    <a:lnTo>
                      <a:pt x="3929" y="6444"/>
                    </a:lnTo>
                    <a:lnTo>
                      <a:pt x="3955" y="6475"/>
                    </a:lnTo>
                    <a:lnTo>
                      <a:pt x="3973" y="6509"/>
                    </a:lnTo>
                    <a:lnTo>
                      <a:pt x="3982" y="6547"/>
                    </a:lnTo>
                    <a:lnTo>
                      <a:pt x="3982" y="6568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Freeform 9"/>
              <p:cNvSpPr/>
              <p:nvPr/>
            </p:nvSpPr>
            <p:spPr>
              <a:xfrm>
                <a:off x="2754" y="519"/>
                <a:ext cx="199" cy="161"/>
              </a:xfrm>
              <a:custGeom>
                <a:avLst/>
                <a:gdLst>
                  <a:gd name="T0" fmla="*/ 172 w 598"/>
                  <a:gd name="T1" fmla="*/ 474 h 483"/>
                  <a:gd name="T2" fmla="*/ 149 w 598"/>
                  <a:gd name="T3" fmla="*/ 483 h 483"/>
                  <a:gd name="T4" fmla="*/ 100 w 598"/>
                  <a:gd name="T5" fmla="*/ 483 h 483"/>
                  <a:gd name="T6" fmla="*/ 54 w 598"/>
                  <a:gd name="T7" fmla="*/ 464 h 483"/>
                  <a:gd name="T8" fmla="*/ 18 w 598"/>
                  <a:gd name="T9" fmla="*/ 429 h 483"/>
                  <a:gd name="T10" fmla="*/ 8 w 598"/>
                  <a:gd name="T11" fmla="*/ 406 h 483"/>
                  <a:gd name="T12" fmla="*/ 0 w 598"/>
                  <a:gd name="T13" fmla="*/ 382 h 483"/>
                  <a:gd name="T14" fmla="*/ 6 w 598"/>
                  <a:gd name="T15" fmla="*/ 333 h 483"/>
                  <a:gd name="T16" fmla="*/ 31 w 598"/>
                  <a:gd name="T17" fmla="*/ 290 h 483"/>
                  <a:gd name="T18" fmla="*/ 70 w 598"/>
                  <a:gd name="T19" fmla="*/ 258 h 483"/>
                  <a:gd name="T20" fmla="*/ 93 w 598"/>
                  <a:gd name="T21" fmla="*/ 251 h 483"/>
                  <a:gd name="T22" fmla="*/ 126 w 598"/>
                  <a:gd name="T23" fmla="*/ 245 h 483"/>
                  <a:gd name="T24" fmla="*/ 175 w 598"/>
                  <a:gd name="T25" fmla="*/ 235 h 483"/>
                  <a:gd name="T26" fmla="*/ 198 w 598"/>
                  <a:gd name="T27" fmla="*/ 219 h 483"/>
                  <a:gd name="T28" fmla="*/ 203 w 598"/>
                  <a:gd name="T29" fmla="*/ 205 h 483"/>
                  <a:gd name="T30" fmla="*/ 206 w 598"/>
                  <a:gd name="T31" fmla="*/ 186 h 483"/>
                  <a:gd name="T32" fmla="*/ 205 w 598"/>
                  <a:gd name="T33" fmla="*/ 167 h 483"/>
                  <a:gd name="T34" fmla="*/ 206 w 598"/>
                  <a:gd name="T35" fmla="*/ 138 h 483"/>
                  <a:gd name="T36" fmla="*/ 229 w 598"/>
                  <a:gd name="T37" fmla="*/ 88 h 483"/>
                  <a:gd name="T38" fmla="*/ 268 w 598"/>
                  <a:gd name="T39" fmla="*/ 46 h 483"/>
                  <a:gd name="T40" fmla="*/ 317 w 598"/>
                  <a:gd name="T41" fmla="*/ 17 h 483"/>
                  <a:gd name="T42" fmla="*/ 345 w 598"/>
                  <a:gd name="T43" fmla="*/ 9 h 483"/>
                  <a:gd name="T44" fmla="*/ 373 w 598"/>
                  <a:gd name="T45" fmla="*/ 3 h 483"/>
                  <a:gd name="T46" fmla="*/ 430 w 598"/>
                  <a:gd name="T47" fmla="*/ 0 h 483"/>
                  <a:gd name="T48" fmla="*/ 515 w 598"/>
                  <a:gd name="T49" fmla="*/ 9 h 483"/>
                  <a:gd name="T50" fmla="*/ 571 w 598"/>
                  <a:gd name="T51" fmla="*/ 19 h 483"/>
                  <a:gd name="T52" fmla="*/ 579 w 598"/>
                  <a:gd name="T53" fmla="*/ 40 h 483"/>
                  <a:gd name="T54" fmla="*/ 592 w 598"/>
                  <a:gd name="T55" fmla="*/ 84 h 483"/>
                  <a:gd name="T56" fmla="*/ 598 w 598"/>
                  <a:gd name="T57" fmla="*/ 130 h 483"/>
                  <a:gd name="T58" fmla="*/ 597 w 598"/>
                  <a:gd name="T59" fmla="*/ 174 h 483"/>
                  <a:gd name="T60" fmla="*/ 592 w 598"/>
                  <a:gd name="T61" fmla="*/ 197 h 483"/>
                  <a:gd name="T62" fmla="*/ 516 w 598"/>
                  <a:gd name="T63" fmla="*/ 200 h 483"/>
                  <a:gd name="T64" fmla="*/ 438 w 598"/>
                  <a:gd name="T65" fmla="*/ 203 h 483"/>
                  <a:gd name="T66" fmla="*/ 440 w 598"/>
                  <a:gd name="T67" fmla="*/ 236 h 483"/>
                  <a:gd name="T68" fmla="*/ 435 w 598"/>
                  <a:gd name="T69" fmla="*/ 304 h 483"/>
                  <a:gd name="T70" fmla="*/ 419 w 598"/>
                  <a:gd name="T71" fmla="*/ 366 h 483"/>
                  <a:gd name="T72" fmla="*/ 394 w 598"/>
                  <a:gd name="T73" fmla="*/ 402 h 483"/>
                  <a:gd name="T74" fmla="*/ 371 w 598"/>
                  <a:gd name="T75" fmla="*/ 421 h 483"/>
                  <a:gd name="T76" fmla="*/ 356 w 598"/>
                  <a:gd name="T77" fmla="*/ 426 h 483"/>
                  <a:gd name="T78" fmla="*/ 329 w 598"/>
                  <a:gd name="T79" fmla="*/ 435 h 483"/>
                  <a:gd name="T80" fmla="*/ 271 w 598"/>
                  <a:gd name="T81" fmla="*/ 434 h 483"/>
                  <a:gd name="T82" fmla="*/ 212 w 598"/>
                  <a:gd name="T83" fmla="*/ 429 h 483"/>
                  <a:gd name="T84" fmla="*/ 170 w 598"/>
                  <a:gd name="T85" fmla="*/ 432 h 483"/>
                  <a:gd name="T86" fmla="*/ 146 w 598"/>
                  <a:gd name="T87" fmla="*/ 442 h 483"/>
                  <a:gd name="T88" fmla="*/ 134 w 598"/>
                  <a:gd name="T89" fmla="*/ 451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8" h="483">
                    <a:moveTo>
                      <a:pt x="172" y="474"/>
                    </a:moveTo>
                    <a:lnTo>
                      <a:pt x="149" y="483"/>
                    </a:lnTo>
                    <a:lnTo>
                      <a:pt x="100" y="483"/>
                    </a:lnTo>
                    <a:lnTo>
                      <a:pt x="54" y="464"/>
                    </a:lnTo>
                    <a:lnTo>
                      <a:pt x="18" y="429"/>
                    </a:lnTo>
                    <a:lnTo>
                      <a:pt x="8" y="406"/>
                    </a:lnTo>
                    <a:lnTo>
                      <a:pt x="0" y="382"/>
                    </a:lnTo>
                    <a:lnTo>
                      <a:pt x="6" y="333"/>
                    </a:lnTo>
                    <a:lnTo>
                      <a:pt x="31" y="290"/>
                    </a:lnTo>
                    <a:lnTo>
                      <a:pt x="70" y="258"/>
                    </a:lnTo>
                    <a:lnTo>
                      <a:pt x="93" y="251"/>
                    </a:lnTo>
                    <a:lnTo>
                      <a:pt x="126" y="245"/>
                    </a:lnTo>
                    <a:lnTo>
                      <a:pt x="175" y="235"/>
                    </a:lnTo>
                    <a:lnTo>
                      <a:pt x="198" y="219"/>
                    </a:lnTo>
                    <a:lnTo>
                      <a:pt x="203" y="205"/>
                    </a:lnTo>
                    <a:lnTo>
                      <a:pt x="206" y="186"/>
                    </a:lnTo>
                    <a:lnTo>
                      <a:pt x="205" y="167"/>
                    </a:lnTo>
                    <a:lnTo>
                      <a:pt x="206" y="138"/>
                    </a:lnTo>
                    <a:lnTo>
                      <a:pt x="229" y="88"/>
                    </a:lnTo>
                    <a:lnTo>
                      <a:pt x="268" y="46"/>
                    </a:lnTo>
                    <a:lnTo>
                      <a:pt x="317" y="17"/>
                    </a:lnTo>
                    <a:lnTo>
                      <a:pt x="345" y="9"/>
                    </a:lnTo>
                    <a:lnTo>
                      <a:pt x="373" y="3"/>
                    </a:lnTo>
                    <a:lnTo>
                      <a:pt x="430" y="0"/>
                    </a:lnTo>
                    <a:lnTo>
                      <a:pt x="515" y="9"/>
                    </a:lnTo>
                    <a:lnTo>
                      <a:pt x="571" y="19"/>
                    </a:lnTo>
                    <a:lnTo>
                      <a:pt x="579" y="40"/>
                    </a:lnTo>
                    <a:lnTo>
                      <a:pt x="592" y="84"/>
                    </a:lnTo>
                    <a:lnTo>
                      <a:pt x="598" y="130"/>
                    </a:lnTo>
                    <a:lnTo>
                      <a:pt x="597" y="174"/>
                    </a:lnTo>
                    <a:lnTo>
                      <a:pt x="592" y="197"/>
                    </a:lnTo>
                    <a:lnTo>
                      <a:pt x="516" y="200"/>
                    </a:lnTo>
                    <a:lnTo>
                      <a:pt x="438" y="203"/>
                    </a:lnTo>
                    <a:lnTo>
                      <a:pt x="440" y="236"/>
                    </a:lnTo>
                    <a:lnTo>
                      <a:pt x="435" y="304"/>
                    </a:lnTo>
                    <a:lnTo>
                      <a:pt x="419" y="366"/>
                    </a:lnTo>
                    <a:lnTo>
                      <a:pt x="394" y="402"/>
                    </a:lnTo>
                    <a:lnTo>
                      <a:pt x="371" y="421"/>
                    </a:lnTo>
                    <a:lnTo>
                      <a:pt x="356" y="426"/>
                    </a:lnTo>
                    <a:lnTo>
                      <a:pt x="329" y="435"/>
                    </a:lnTo>
                    <a:lnTo>
                      <a:pt x="271" y="434"/>
                    </a:lnTo>
                    <a:lnTo>
                      <a:pt x="212" y="429"/>
                    </a:lnTo>
                    <a:lnTo>
                      <a:pt x="170" y="432"/>
                    </a:lnTo>
                    <a:lnTo>
                      <a:pt x="146" y="442"/>
                    </a:lnTo>
                    <a:lnTo>
                      <a:pt x="134" y="45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Freeform 10"/>
              <p:cNvSpPr/>
              <p:nvPr/>
            </p:nvSpPr>
            <p:spPr>
              <a:xfrm>
                <a:off x="3077" y="247"/>
                <a:ext cx="995" cy="391"/>
              </a:xfrm>
              <a:custGeom>
                <a:avLst/>
                <a:gdLst>
                  <a:gd name="T0" fmla="*/ 51 w 2987"/>
                  <a:gd name="T1" fmla="*/ 414 h 1173"/>
                  <a:gd name="T2" fmla="*/ 246 w 2987"/>
                  <a:gd name="T3" fmla="*/ 287 h 1173"/>
                  <a:gd name="T4" fmla="*/ 395 w 2987"/>
                  <a:gd name="T5" fmla="*/ 198 h 1173"/>
                  <a:gd name="T6" fmla="*/ 532 w 2987"/>
                  <a:gd name="T7" fmla="*/ 139 h 1173"/>
                  <a:gd name="T8" fmla="*/ 723 w 2987"/>
                  <a:gd name="T9" fmla="*/ 93 h 1173"/>
                  <a:gd name="T10" fmla="*/ 1073 w 2987"/>
                  <a:gd name="T11" fmla="*/ 60 h 1173"/>
                  <a:gd name="T12" fmla="*/ 2987 w 2987"/>
                  <a:gd name="T13" fmla="*/ 0 h 1173"/>
                  <a:gd name="T14" fmla="*/ 2567 w 2987"/>
                  <a:gd name="T15" fmla="*/ 231 h 1173"/>
                  <a:gd name="T16" fmla="*/ 2433 w 2987"/>
                  <a:gd name="T17" fmla="*/ 297 h 1173"/>
                  <a:gd name="T18" fmla="*/ 2267 w 2987"/>
                  <a:gd name="T19" fmla="*/ 333 h 1173"/>
                  <a:gd name="T20" fmla="*/ 2196 w 2987"/>
                  <a:gd name="T21" fmla="*/ 323 h 1173"/>
                  <a:gd name="T22" fmla="*/ 2204 w 2987"/>
                  <a:gd name="T23" fmla="*/ 378 h 1173"/>
                  <a:gd name="T24" fmla="*/ 2240 w 2987"/>
                  <a:gd name="T25" fmla="*/ 444 h 1173"/>
                  <a:gd name="T26" fmla="*/ 2297 w 2987"/>
                  <a:gd name="T27" fmla="*/ 493 h 1173"/>
                  <a:gd name="T28" fmla="*/ 2368 w 2987"/>
                  <a:gd name="T29" fmla="*/ 516 h 1173"/>
                  <a:gd name="T30" fmla="*/ 2339 w 2987"/>
                  <a:gd name="T31" fmla="*/ 543 h 1173"/>
                  <a:gd name="T32" fmla="*/ 2132 w 2987"/>
                  <a:gd name="T33" fmla="*/ 588 h 1173"/>
                  <a:gd name="T34" fmla="*/ 1851 w 2987"/>
                  <a:gd name="T35" fmla="*/ 585 h 1173"/>
                  <a:gd name="T36" fmla="*/ 1581 w 2987"/>
                  <a:gd name="T37" fmla="*/ 620 h 1173"/>
                  <a:gd name="T38" fmla="*/ 1452 w 2987"/>
                  <a:gd name="T39" fmla="*/ 689 h 1173"/>
                  <a:gd name="T40" fmla="*/ 1256 w 2987"/>
                  <a:gd name="T41" fmla="*/ 808 h 1173"/>
                  <a:gd name="T42" fmla="*/ 1159 w 2987"/>
                  <a:gd name="T43" fmla="*/ 823 h 1173"/>
                  <a:gd name="T44" fmla="*/ 1026 w 2987"/>
                  <a:gd name="T45" fmla="*/ 821 h 1173"/>
                  <a:gd name="T46" fmla="*/ 978 w 2987"/>
                  <a:gd name="T47" fmla="*/ 831 h 1173"/>
                  <a:gd name="T48" fmla="*/ 883 w 2987"/>
                  <a:gd name="T49" fmla="*/ 883 h 1173"/>
                  <a:gd name="T50" fmla="*/ 725 w 2987"/>
                  <a:gd name="T51" fmla="*/ 1043 h 1173"/>
                  <a:gd name="T52" fmla="*/ 596 w 2987"/>
                  <a:gd name="T53" fmla="*/ 1134 h 1173"/>
                  <a:gd name="T54" fmla="*/ 474 w 2987"/>
                  <a:gd name="T55" fmla="*/ 1170 h 1173"/>
                  <a:gd name="T56" fmla="*/ 375 w 2987"/>
                  <a:gd name="T57" fmla="*/ 1166 h 1173"/>
                  <a:gd name="T58" fmla="*/ 326 w 2987"/>
                  <a:gd name="T59" fmla="*/ 1148 h 1173"/>
                  <a:gd name="T60" fmla="*/ 249 w 2987"/>
                  <a:gd name="T61" fmla="*/ 1079 h 1173"/>
                  <a:gd name="T62" fmla="*/ 209 w 2987"/>
                  <a:gd name="T63" fmla="*/ 986 h 1173"/>
                  <a:gd name="T64" fmla="*/ 215 w 2987"/>
                  <a:gd name="T65" fmla="*/ 889 h 1173"/>
                  <a:gd name="T66" fmla="*/ 257 w 2987"/>
                  <a:gd name="T67" fmla="*/ 830 h 1173"/>
                  <a:gd name="T68" fmla="*/ 321 w 2987"/>
                  <a:gd name="T69" fmla="*/ 793 h 1173"/>
                  <a:gd name="T70" fmla="*/ 441 w 2987"/>
                  <a:gd name="T71" fmla="*/ 748 h 1173"/>
                  <a:gd name="T72" fmla="*/ 500 w 2987"/>
                  <a:gd name="T73" fmla="*/ 696 h 1173"/>
                  <a:gd name="T74" fmla="*/ 520 w 2987"/>
                  <a:gd name="T75" fmla="*/ 615 h 1173"/>
                  <a:gd name="T76" fmla="*/ 503 w 2987"/>
                  <a:gd name="T77" fmla="*/ 584 h 1173"/>
                  <a:gd name="T78" fmla="*/ 450 w 2987"/>
                  <a:gd name="T79" fmla="*/ 546 h 1173"/>
                  <a:gd name="T80" fmla="*/ 422 w 2987"/>
                  <a:gd name="T81" fmla="*/ 510 h 1173"/>
                  <a:gd name="T82" fmla="*/ 399 w 2987"/>
                  <a:gd name="T83" fmla="*/ 441 h 1173"/>
                  <a:gd name="T84" fmla="*/ 354 w 2987"/>
                  <a:gd name="T85" fmla="*/ 404 h 1173"/>
                  <a:gd name="T86" fmla="*/ 269 w 2987"/>
                  <a:gd name="T87" fmla="*/ 408 h 1173"/>
                  <a:gd name="T88" fmla="*/ 121 w 2987"/>
                  <a:gd name="T89" fmla="*/ 443 h 1173"/>
                  <a:gd name="T90" fmla="*/ 51 w 2987"/>
                  <a:gd name="T91" fmla="*/ 435 h 1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87" h="1173">
                    <a:moveTo>
                      <a:pt x="0" y="440"/>
                    </a:moveTo>
                    <a:lnTo>
                      <a:pt x="51" y="414"/>
                    </a:lnTo>
                    <a:lnTo>
                      <a:pt x="150" y="352"/>
                    </a:lnTo>
                    <a:lnTo>
                      <a:pt x="246" y="287"/>
                    </a:lnTo>
                    <a:lnTo>
                      <a:pt x="343" y="225"/>
                    </a:lnTo>
                    <a:lnTo>
                      <a:pt x="395" y="198"/>
                    </a:lnTo>
                    <a:lnTo>
                      <a:pt x="439" y="175"/>
                    </a:lnTo>
                    <a:lnTo>
                      <a:pt x="532" y="139"/>
                    </a:lnTo>
                    <a:lnTo>
                      <a:pt x="627" y="111"/>
                    </a:lnTo>
                    <a:lnTo>
                      <a:pt x="723" y="93"/>
                    </a:lnTo>
                    <a:lnTo>
                      <a:pt x="871" y="72"/>
                    </a:lnTo>
                    <a:lnTo>
                      <a:pt x="1073" y="60"/>
                    </a:lnTo>
                    <a:lnTo>
                      <a:pt x="1172" y="57"/>
                    </a:lnTo>
                    <a:lnTo>
                      <a:pt x="2987" y="0"/>
                    </a:lnTo>
                    <a:lnTo>
                      <a:pt x="2777" y="116"/>
                    </a:lnTo>
                    <a:lnTo>
                      <a:pt x="2567" y="231"/>
                    </a:lnTo>
                    <a:lnTo>
                      <a:pt x="2523" y="254"/>
                    </a:lnTo>
                    <a:lnTo>
                      <a:pt x="2433" y="297"/>
                    </a:lnTo>
                    <a:lnTo>
                      <a:pt x="2339" y="327"/>
                    </a:lnTo>
                    <a:lnTo>
                      <a:pt x="2267" y="333"/>
                    </a:lnTo>
                    <a:lnTo>
                      <a:pt x="2219" y="329"/>
                    </a:lnTo>
                    <a:lnTo>
                      <a:pt x="2196" y="323"/>
                    </a:lnTo>
                    <a:lnTo>
                      <a:pt x="2196" y="342"/>
                    </a:lnTo>
                    <a:lnTo>
                      <a:pt x="2204" y="378"/>
                    </a:lnTo>
                    <a:lnTo>
                      <a:pt x="2218" y="412"/>
                    </a:lnTo>
                    <a:lnTo>
                      <a:pt x="2240" y="444"/>
                    </a:lnTo>
                    <a:lnTo>
                      <a:pt x="2266" y="471"/>
                    </a:lnTo>
                    <a:lnTo>
                      <a:pt x="2297" y="493"/>
                    </a:lnTo>
                    <a:lnTo>
                      <a:pt x="2332" y="507"/>
                    </a:lnTo>
                    <a:lnTo>
                      <a:pt x="2368" y="516"/>
                    </a:lnTo>
                    <a:lnTo>
                      <a:pt x="2386" y="516"/>
                    </a:lnTo>
                    <a:lnTo>
                      <a:pt x="2339" y="543"/>
                    </a:lnTo>
                    <a:lnTo>
                      <a:pt x="2238" y="575"/>
                    </a:lnTo>
                    <a:lnTo>
                      <a:pt x="2132" y="588"/>
                    </a:lnTo>
                    <a:lnTo>
                      <a:pt x="2021" y="589"/>
                    </a:lnTo>
                    <a:lnTo>
                      <a:pt x="1851" y="585"/>
                    </a:lnTo>
                    <a:lnTo>
                      <a:pt x="1687" y="595"/>
                    </a:lnTo>
                    <a:lnTo>
                      <a:pt x="1581" y="620"/>
                    </a:lnTo>
                    <a:lnTo>
                      <a:pt x="1531" y="643"/>
                    </a:lnTo>
                    <a:lnTo>
                      <a:pt x="1452" y="689"/>
                    </a:lnTo>
                    <a:lnTo>
                      <a:pt x="1337" y="768"/>
                    </a:lnTo>
                    <a:lnTo>
                      <a:pt x="1256" y="808"/>
                    </a:lnTo>
                    <a:lnTo>
                      <a:pt x="1211" y="817"/>
                    </a:lnTo>
                    <a:lnTo>
                      <a:pt x="1159" y="823"/>
                    </a:lnTo>
                    <a:lnTo>
                      <a:pt x="1079" y="818"/>
                    </a:lnTo>
                    <a:lnTo>
                      <a:pt x="1026" y="821"/>
                    </a:lnTo>
                    <a:lnTo>
                      <a:pt x="1000" y="826"/>
                    </a:lnTo>
                    <a:lnTo>
                      <a:pt x="978" y="831"/>
                    </a:lnTo>
                    <a:lnTo>
                      <a:pt x="938" y="847"/>
                    </a:lnTo>
                    <a:lnTo>
                      <a:pt x="883" y="883"/>
                    </a:lnTo>
                    <a:lnTo>
                      <a:pt x="786" y="978"/>
                    </a:lnTo>
                    <a:lnTo>
                      <a:pt x="725" y="1043"/>
                    </a:lnTo>
                    <a:lnTo>
                      <a:pt x="686" y="1078"/>
                    </a:lnTo>
                    <a:lnTo>
                      <a:pt x="596" y="1134"/>
                    </a:lnTo>
                    <a:lnTo>
                      <a:pt x="524" y="1161"/>
                    </a:lnTo>
                    <a:lnTo>
                      <a:pt x="474" y="1170"/>
                    </a:lnTo>
                    <a:lnTo>
                      <a:pt x="424" y="1173"/>
                    </a:lnTo>
                    <a:lnTo>
                      <a:pt x="375" y="1166"/>
                    </a:lnTo>
                    <a:lnTo>
                      <a:pt x="350" y="1157"/>
                    </a:lnTo>
                    <a:lnTo>
                      <a:pt x="326" y="1148"/>
                    </a:lnTo>
                    <a:lnTo>
                      <a:pt x="284" y="1118"/>
                    </a:lnTo>
                    <a:lnTo>
                      <a:pt x="249" y="1079"/>
                    </a:lnTo>
                    <a:lnTo>
                      <a:pt x="225" y="1035"/>
                    </a:lnTo>
                    <a:lnTo>
                      <a:pt x="209" y="986"/>
                    </a:lnTo>
                    <a:lnTo>
                      <a:pt x="206" y="937"/>
                    </a:lnTo>
                    <a:lnTo>
                      <a:pt x="215" y="889"/>
                    </a:lnTo>
                    <a:lnTo>
                      <a:pt x="238" y="847"/>
                    </a:lnTo>
                    <a:lnTo>
                      <a:pt x="257" y="830"/>
                    </a:lnTo>
                    <a:lnTo>
                      <a:pt x="277" y="814"/>
                    </a:lnTo>
                    <a:lnTo>
                      <a:pt x="321" y="793"/>
                    </a:lnTo>
                    <a:lnTo>
                      <a:pt x="393" y="768"/>
                    </a:lnTo>
                    <a:lnTo>
                      <a:pt x="441" y="748"/>
                    </a:lnTo>
                    <a:lnTo>
                      <a:pt x="462" y="735"/>
                    </a:lnTo>
                    <a:lnTo>
                      <a:pt x="500" y="696"/>
                    </a:lnTo>
                    <a:lnTo>
                      <a:pt x="520" y="650"/>
                    </a:lnTo>
                    <a:lnTo>
                      <a:pt x="520" y="615"/>
                    </a:lnTo>
                    <a:lnTo>
                      <a:pt x="511" y="594"/>
                    </a:lnTo>
                    <a:lnTo>
                      <a:pt x="503" y="584"/>
                    </a:lnTo>
                    <a:lnTo>
                      <a:pt x="487" y="569"/>
                    </a:lnTo>
                    <a:lnTo>
                      <a:pt x="450" y="546"/>
                    </a:lnTo>
                    <a:lnTo>
                      <a:pt x="434" y="530"/>
                    </a:lnTo>
                    <a:lnTo>
                      <a:pt x="422" y="510"/>
                    </a:lnTo>
                    <a:lnTo>
                      <a:pt x="409" y="463"/>
                    </a:lnTo>
                    <a:lnTo>
                      <a:pt x="399" y="441"/>
                    </a:lnTo>
                    <a:lnTo>
                      <a:pt x="388" y="422"/>
                    </a:lnTo>
                    <a:lnTo>
                      <a:pt x="354" y="404"/>
                    </a:lnTo>
                    <a:lnTo>
                      <a:pt x="316" y="399"/>
                    </a:lnTo>
                    <a:lnTo>
                      <a:pt x="269" y="408"/>
                    </a:lnTo>
                    <a:lnTo>
                      <a:pt x="196" y="428"/>
                    </a:lnTo>
                    <a:lnTo>
                      <a:pt x="121" y="443"/>
                    </a:lnTo>
                    <a:lnTo>
                      <a:pt x="74" y="441"/>
                    </a:lnTo>
                    <a:lnTo>
                      <a:pt x="51" y="4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Freeform 11"/>
              <p:cNvSpPr/>
              <p:nvPr/>
            </p:nvSpPr>
            <p:spPr>
              <a:xfrm>
                <a:off x="3689" y="517"/>
                <a:ext cx="159" cy="62"/>
              </a:xfrm>
              <a:custGeom>
                <a:avLst/>
                <a:gdLst>
                  <a:gd name="T0" fmla="*/ 0 w 477"/>
                  <a:gd name="T1" fmla="*/ 142 h 186"/>
                  <a:gd name="T2" fmla="*/ 31 w 477"/>
                  <a:gd name="T3" fmla="*/ 134 h 186"/>
                  <a:gd name="T4" fmla="*/ 88 w 477"/>
                  <a:gd name="T5" fmla="*/ 111 h 186"/>
                  <a:gd name="T6" fmla="*/ 173 w 477"/>
                  <a:gd name="T7" fmla="*/ 68 h 186"/>
                  <a:gd name="T8" fmla="*/ 229 w 477"/>
                  <a:gd name="T9" fmla="*/ 39 h 186"/>
                  <a:gd name="T10" fmla="*/ 258 w 477"/>
                  <a:gd name="T11" fmla="*/ 26 h 186"/>
                  <a:gd name="T12" fmla="*/ 320 w 477"/>
                  <a:gd name="T13" fmla="*/ 8 h 186"/>
                  <a:gd name="T14" fmla="*/ 382 w 477"/>
                  <a:gd name="T15" fmla="*/ 0 h 186"/>
                  <a:gd name="T16" fmla="*/ 444 w 477"/>
                  <a:gd name="T17" fmla="*/ 9 h 186"/>
                  <a:gd name="T18" fmla="*/ 473 w 477"/>
                  <a:gd name="T19" fmla="*/ 21 h 186"/>
                  <a:gd name="T20" fmla="*/ 476 w 477"/>
                  <a:gd name="T21" fmla="*/ 31 h 186"/>
                  <a:gd name="T22" fmla="*/ 477 w 477"/>
                  <a:gd name="T23" fmla="*/ 51 h 186"/>
                  <a:gd name="T24" fmla="*/ 467 w 477"/>
                  <a:gd name="T25" fmla="*/ 80 h 186"/>
                  <a:gd name="T26" fmla="*/ 435 w 477"/>
                  <a:gd name="T27" fmla="*/ 113 h 186"/>
                  <a:gd name="T28" fmla="*/ 395 w 477"/>
                  <a:gd name="T29" fmla="*/ 139 h 186"/>
                  <a:gd name="T30" fmla="*/ 373 w 477"/>
                  <a:gd name="T31" fmla="*/ 147 h 186"/>
                  <a:gd name="T32" fmla="*/ 333 w 477"/>
                  <a:gd name="T33" fmla="*/ 160 h 186"/>
                  <a:gd name="T34" fmla="*/ 250 w 477"/>
                  <a:gd name="T35" fmla="*/ 179 h 186"/>
                  <a:gd name="T36" fmla="*/ 163 w 477"/>
                  <a:gd name="T37" fmla="*/ 186 h 186"/>
                  <a:gd name="T38" fmla="*/ 77 w 477"/>
                  <a:gd name="T39" fmla="*/ 183 h 186"/>
                  <a:gd name="T40" fmla="*/ 35 w 477"/>
                  <a:gd name="T41" fmla="*/ 17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7" h="186">
                    <a:moveTo>
                      <a:pt x="0" y="142"/>
                    </a:moveTo>
                    <a:lnTo>
                      <a:pt x="31" y="134"/>
                    </a:lnTo>
                    <a:lnTo>
                      <a:pt x="88" y="111"/>
                    </a:lnTo>
                    <a:lnTo>
                      <a:pt x="173" y="68"/>
                    </a:lnTo>
                    <a:lnTo>
                      <a:pt x="229" y="39"/>
                    </a:lnTo>
                    <a:lnTo>
                      <a:pt x="258" y="26"/>
                    </a:lnTo>
                    <a:lnTo>
                      <a:pt x="320" y="8"/>
                    </a:lnTo>
                    <a:lnTo>
                      <a:pt x="382" y="0"/>
                    </a:lnTo>
                    <a:lnTo>
                      <a:pt x="444" y="9"/>
                    </a:lnTo>
                    <a:lnTo>
                      <a:pt x="473" y="21"/>
                    </a:lnTo>
                    <a:lnTo>
                      <a:pt x="476" y="31"/>
                    </a:lnTo>
                    <a:lnTo>
                      <a:pt x="477" y="51"/>
                    </a:lnTo>
                    <a:lnTo>
                      <a:pt x="467" y="80"/>
                    </a:lnTo>
                    <a:lnTo>
                      <a:pt x="435" y="113"/>
                    </a:lnTo>
                    <a:lnTo>
                      <a:pt x="395" y="139"/>
                    </a:lnTo>
                    <a:lnTo>
                      <a:pt x="373" y="147"/>
                    </a:lnTo>
                    <a:lnTo>
                      <a:pt x="333" y="160"/>
                    </a:lnTo>
                    <a:lnTo>
                      <a:pt x="250" y="179"/>
                    </a:lnTo>
                    <a:lnTo>
                      <a:pt x="163" y="186"/>
                    </a:lnTo>
                    <a:lnTo>
                      <a:pt x="77" y="183"/>
                    </a:lnTo>
                    <a:lnTo>
                      <a:pt x="35" y="17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Freeform 12"/>
              <p:cNvSpPr>
                <a:spLocks noEditPoints="1"/>
              </p:cNvSpPr>
              <p:nvPr/>
            </p:nvSpPr>
            <p:spPr>
              <a:xfrm>
                <a:off x="3714" y="503"/>
                <a:ext cx="2171" cy="3102"/>
              </a:xfrm>
              <a:custGeom>
                <a:avLst/>
                <a:gdLst>
                  <a:gd name="T0" fmla="*/ 5198 w 6515"/>
                  <a:gd name="T1" fmla="*/ 2510 h 9307"/>
                  <a:gd name="T2" fmla="*/ 4951 w 6515"/>
                  <a:gd name="T3" fmla="*/ 2079 h 9307"/>
                  <a:gd name="T4" fmla="*/ 5110 w 6515"/>
                  <a:gd name="T5" fmla="*/ 1853 h 9307"/>
                  <a:gd name="T6" fmla="*/ 5179 w 6515"/>
                  <a:gd name="T7" fmla="*/ 2095 h 9307"/>
                  <a:gd name="T8" fmla="*/ 5306 w 6515"/>
                  <a:gd name="T9" fmla="*/ 2292 h 9307"/>
                  <a:gd name="T10" fmla="*/ 5425 w 6515"/>
                  <a:gd name="T11" fmla="*/ 2560 h 9307"/>
                  <a:gd name="T12" fmla="*/ 5504 w 6515"/>
                  <a:gd name="T13" fmla="*/ 2782 h 9307"/>
                  <a:gd name="T14" fmla="*/ 4529 w 6515"/>
                  <a:gd name="T15" fmla="*/ 629 h 9307"/>
                  <a:gd name="T16" fmla="*/ 3840 w 6515"/>
                  <a:gd name="T17" fmla="*/ 557 h 9307"/>
                  <a:gd name="T18" fmla="*/ 3053 w 6515"/>
                  <a:gd name="T19" fmla="*/ 5 h 9307"/>
                  <a:gd name="T20" fmla="*/ 2220 w 6515"/>
                  <a:gd name="T21" fmla="*/ 217 h 9307"/>
                  <a:gd name="T22" fmla="*/ 2045 w 6515"/>
                  <a:gd name="T23" fmla="*/ 525 h 9307"/>
                  <a:gd name="T24" fmla="*/ 2451 w 6515"/>
                  <a:gd name="T25" fmla="*/ 691 h 9307"/>
                  <a:gd name="T26" fmla="*/ 1525 w 6515"/>
                  <a:gd name="T27" fmla="*/ 1499 h 9307"/>
                  <a:gd name="T28" fmla="*/ 1175 w 6515"/>
                  <a:gd name="T29" fmla="*/ 1669 h 9307"/>
                  <a:gd name="T30" fmla="*/ 807 w 6515"/>
                  <a:gd name="T31" fmla="*/ 2048 h 9307"/>
                  <a:gd name="T32" fmla="*/ 1317 w 6515"/>
                  <a:gd name="T33" fmla="*/ 2344 h 9307"/>
                  <a:gd name="T34" fmla="*/ 1756 w 6515"/>
                  <a:gd name="T35" fmla="*/ 1993 h 9307"/>
                  <a:gd name="T36" fmla="*/ 2443 w 6515"/>
                  <a:gd name="T37" fmla="*/ 1757 h 9307"/>
                  <a:gd name="T38" fmla="*/ 3462 w 6515"/>
                  <a:gd name="T39" fmla="*/ 2279 h 9307"/>
                  <a:gd name="T40" fmla="*/ 3939 w 6515"/>
                  <a:gd name="T41" fmla="*/ 2167 h 9307"/>
                  <a:gd name="T42" fmla="*/ 3946 w 6515"/>
                  <a:gd name="T43" fmla="*/ 1810 h 9307"/>
                  <a:gd name="T44" fmla="*/ 4243 w 6515"/>
                  <a:gd name="T45" fmla="*/ 1777 h 9307"/>
                  <a:gd name="T46" fmla="*/ 4760 w 6515"/>
                  <a:gd name="T47" fmla="*/ 2292 h 9307"/>
                  <a:gd name="T48" fmla="*/ 3925 w 6515"/>
                  <a:gd name="T49" fmla="*/ 2400 h 9307"/>
                  <a:gd name="T50" fmla="*/ 4472 w 6515"/>
                  <a:gd name="T51" fmla="*/ 2588 h 9307"/>
                  <a:gd name="T52" fmla="*/ 4364 w 6515"/>
                  <a:gd name="T53" fmla="*/ 3020 h 9307"/>
                  <a:gd name="T54" fmla="*/ 3547 w 6515"/>
                  <a:gd name="T55" fmla="*/ 2794 h 9307"/>
                  <a:gd name="T56" fmla="*/ 3108 w 6515"/>
                  <a:gd name="T57" fmla="*/ 2965 h 9307"/>
                  <a:gd name="T58" fmla="*/ 2630 w 6515"/>
                  <a:gd name="T59" fmla="*/ 2690 h 9307"/>
                  <a:gd name="T60" fmla="*/ 2375 w 6515"/>
                  <a:gd name="T61" fmla="*/ 2392 h 9307"/>
                  <a:gd name="T62" fmla="*/ 833 w 6515"/>
                  <a:gd name="T63" fmla="*/ 2756 h 9307"/>
                  <a:gd name="T64" fmla="*/ 334 w 6515"/>
                  <a:gd name="T65" fmla="*/ 3352 h 9307"/>
                  <a:gd name="T66" fmla="*/ 19 w 6515"/>
                  <a:gd name="T67" fmla="*/ 4002 h 9307"/>
                  <a:gd name="T68" fmla="*/ 0 w 6515"/>
                  <a:gd name="T69" fmla="*/ 4660 h 9307"/>
                  <a:gd name="T70" fmla="*/ 668 w 6515"/>
                  <a:gd name="T71" fmla="*/ 5716 h 9307"/>
                  <a:gd name="T72" fmla="*/ 1514 w 6515"/>
                  <a:gd name="T73" fmla="*/ 5603 h 9307"/>
                  <a:gd name="T74" fmla="*/ 2130 w 6515"/>
                  <a:gd name="T75" fmla="*/ 5724 h 9307"/>
                  <a:gd name="T76" fmla="*/ 2558 w 6515"/>
                  <a:gd name="T77" fmla="*/ 5878 h 9307"/>
                  <a:gd name="T78" fmla="*/ 2577 w 6515"/>
                  <a:gd name="T79" fmla="*/ 6447 h 9307"/>
                  <a:gd name="T80" fmla="*/ 2876 w 6515"/>
                  <a:gd name="T81" fmla="*/ 7081 h 9307"/>
                  <a:gd name="T82" fmla="*/ 2748 w 6515"/>
                  <a:gd name="T83" fmla="*/ 8259 h 9307"/>
                  <a:gd name="T84" fmla="*/ 3707 w 6515"/>
                  <a:gd name="T85" fmla="*/ 8916 h 9307"/>
                  <a:gd name="T86" fmla="*/ 4228 w 6515"/>
                  <a:gd name="T87" fmla="*/ 8547 h 9307"/>
                  <a:gd name="T88" fmla="*/ 4335 w 6515"/>
                  <a:gd name="T89" fmla="*/ 8308 h 9307"/>
                  <a:gd name="T90" fmla="*/ 4481 w 6515"/>
                  <a:gd name="T91" fmla="*/ 7858 h 9307"/>
                  <a:gd name="T92" fmla="*/ 5522 w 6515"/>
                  <a:gd name="T93" fmla="*/ 5468 h 9307"/>
                  <a:gd name="T94" fmla="*/ 5320 w 6515"/>
                  <a:gd name="T95" fmla="*/ 5080 h 9307"/>
                  <a:gd name="T96" fmla="*/ 4805 w 6515"/>
                  <a:gd name="T97" fmla="*/ 4339 h 9307"/>
                  <a:gd name="T98" fmla="*/ 4512 w 6515"/>
                  <a:gd name="T99" fmla="*/ 3469 h 9307"/>
                  <a:gd name="T100" fmla="*/ 5382 w 6515"/>
                  <a:gd name="T101" fmla="*/ 4817 h 9307"/>
                  <a:gd name="T102" fmla="*/ 5850 w 6515"/>
                  <a:gd name="T103" fmla="*/ 4493 h 9307"/>
                  <a:gd name="T104" fmla="*/ 5926 w 6515"/>
                  <a:gd name="T105" fmla="*/ 3959 h 9307"/>
                  <a:gd name="T106" fmla="*/ 5443 w 6515"/>
                  <a:gd name="T107" fmla="*/ 3658 h 9307"/>
                  <a:gd name="T108" fmla="*/ 5584 w 6515"/>
                  <a:gd name="T109" fmla="*/ 3414 h 9307"/>
                  <a:gd name="T110" fmla="*/ 6189 w 6515"/>
                  <a:gd name="T111" fmla="*/ 3879 h 9307"/>
                  <a:gd name="T112" fmla="*/ 6515 w 6515"/>
                  <a:gd name="T113" fmla="*/ 4968 h 9307"/>
                  <a:gd name="T114" fmla="*/ 5902 w 6515"/>
                  <a:gd name="T115" fmla="*/ 2297 h 9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515" h="9307">
                    <a:moveTo>
                      <a:pt x="5432" y="2809"/>
                    </a:moveTo>
                    <a:lnTo>
                      <a:pt x="5402" y="2805"/>
                    </a:lnTo>
                    <a:lnTo>
                      <a:pt x="5347" y="2775"/>
                    </a:lnTo>
                    <a:lnTo>
                      <a:pt x="5323" y="2756"/>
                    </a:lnTo>
                    <a:lnTo>
                      <a:pt x="5283" y="2723"/>
                    </a:lnTo>
                    <a:lnTo>
                      <a:pt x="5232" y="2667"/>
                    </a:lnTo>
                    <a:lnTo>
                      <a:pt x="5209" y="2624"/>
                    </a:lnTo>
                    <a:lnTo>
                      <a:pt x="5202" y="2601"/>
                    </a:lnTo>
                    <a:lnTo>
                      <a:pt x="5196" y="2570"/>
                    </a:lnTo>
                    <a:lnTo>
                      <a:pt x="5198" y="2510"/>
                    </a:lnTo>
                    <a:lnTo>
                      <a:pt x="5201" y="2448"/>
                    </a:lnTo>
                    <a:lnTo>
                      <a:pt x="5192" y="2390"/>
                    </a:lnTo>
                    <a:lnTo>
                      <a:pt x="5179" y="2364"/>
                    </a:lnTo>
                    <a:lnTo>
                      <a:pt x="5163" y="2341"/>
                    </a:lnTo>
                    <a:lnTo>
                      <a:pt x="5119" y="2304"/>
                    </a:lnTo>
                    <a:lnTo>
                      <a:pt x="5095" y="2287"/>
                    </a:lnTo>
                    <a:lnTo>
                      <a:pt x="5068" y="2262"/>
                    </a:lnTo>
                    <a:lnTo>
                      <a:pt x="5019" y="2207"/>
                    </a:lnTo>
                    <a:lnTo>
                      <a:pt x="4980" y="2145"/>
                    </a:lnTo>
                    <a:lnTo>
                      <a:pt x="4951" y="2079"/>
                    </a:lnTo>
                    <a:lnTo>
                      <a:pt x="4943" y="2043"/>
                    </a:lnTo>
                    <a:lnTo>
                      <a:pt x="4938" y="2012"/>
                    </a:lnTo>
                    <a:lnTo>
                      <a:pt x="4941" y="1945"/>
                    </a:lnTo>
                    <a:lnTo>
                      <a:pt x="4964" y="1885"/>
                    </a:lnTo>
                    <a:lnTo>
                      <a:pt x="4995" y="1853"/>
                    </a:lnTo>
                    <a:lnTo>
                      <a:pt x="5021" y="1839"/>
                    </a:lnTo>
                    <a:lnTo>
                      <a:pt x="5036" y="1836"/>
                    </a:lnTo>
                    <a:lnTo>
                      <a:pt x="5051" y="1834"/>
                    </a:lnTo>
                    <a:lnTo>
                      <a:pt x="5081" y="1839"/>
                    </a:lnTo>
                    <a:lnTo>
                      <a:pt x="5110" y="1853"/>
                    </a:lnTo>
                    <a:lnTo>
                      <a:pt x="5131" y="1875"/>
                    </a:lnTo>
                    <a:lnTo>
                      <a:pt x="5139" y="1888"/>
                    </a:lnTo>
                    <a:lnTo>
                      <a:pt x="5083" y="1919"/>
                    </a:lnTo>
                    <a:lnTo>
                      <a:pt x="5100" y="1922"/>
                    </a:lnTo>
                    <a:lnTo>
                      <a:pt x="5130" y="1938"/>
                    </a:lnTo>
                    <a:lnTo>
                      <a:pt x="5155" y="1961"/>
                    </a:lnTo>
                    <a:lnTo>
                      <a:pt x="5173" y="1991"/>
                    </a:lnTo>
                    <a:lnTo>
                      <a:pt x="5183" y="2026"/>
                    </a:lnTo>
                    <a:lnTo>
                      <a:pt x="5185" y="2060"/>
                    </a:lnTo>
                    <a:lnTo>
                      <a:pt x="5179" y="2095"/>
                    </a:lnTo>
                    <a:lnTo>
                      <a:pt x="5162" y="2124"/>
                    </a:lnTo>
                    <a:lnTo>
                      <a:pt x="5149" y="2137"/>
                    </a:lnTo>
                    <a:lnTo>
                      <a:pt x="5142" y="2144"/>
                    </a:lnTo>
                    <a:lnTo>
                      <a:pt x="5129" y="2158"/>
                    </a:lnTo>
                    <a:lnTo>
                      <a:pt x="5127" y="2168"/>
                    </a:lnTo>
                    <a:lnTo>
                      <a:pt x="5129" y="2181"/>
                    </a:lnTo>
                    <a:lnTo>
                      <a:pt x="5139" y="2192"/>
                    </a:lnTo>
                    <a:lnTo>
                      <a:pt x="5162" y="2215"/>
                    </a:lnTo>
                    <a:lnTo>
                      <a:pt x="5216" y="2251"/>
                    </a:lnTo>
                    <a:lnTo>
                      <a:pt x="5306" y="2292"/>
                    </a:lnTo>
                    <a:lnTo>
                      <a:pt x="5365" y="2321"/>
                    </a:lnTo>
                    <a:lnTo>
                      <a:pt x="5395" y="2337"/>
                    </a:lnTo>
                    <a:lnTo>
                      <a:pt x="5448" y="2379"/>
                    </a:lnTo>
                    <a:lnTo>
                      <a:pt x="5489" y="2431"/>
                    </a:lnTo>
                    <a:lnTo>
                      <a:pt x="5506" y="2475"/>
                    </a:lnTo>
                    <a:lnTo>
                      <a:pt x="5509" y="2507"/>
                    </a:lnTo>
                    <a:lnTo>
                      <a:pt x="5507" y="2523"/>
                    </a:lnTo>
                    <a:lnTo>
                      <a:pt x="5470" y="2536"/>
                    </a:lnTo>
                    <a:lnTo>
                      <a:pt x="5434" y="2550"/>
                    </a:lnTo>
                    <a:lnTo>
                      <a:pt x="5425" y="2560"/>
                    </a:lnTo>
                    <a:lnTo>
                      <a:pt x="5421" y="2586"/>
                    </a:lnTo>
                    <a:lnTo>
                      <a:pt x="5430" y="2613"/>
                    </a:lnTo>
                    <a:lnTo>
                      <a:pt x="5445" y="2639"/>
                    </a:lnTo>
                    <a:lnTo>
                      <a:pt x="5455" y="2649"/>
                    </a:lnTo>
                    <a:lnTo>
                      <a:pt x="5477" y="2670"/>
                    </a:lnTo>
                    <a:lnTo>
                      <a:pt x="5507" y="2701"/>
                    </a:lnTo>
                    <a:lnTo>
                      <a:pt x="5520" y="2727"/>
                    </a:lnTo>
                    <a:lnTo>
                      <a:pt x="5522" y="2742"/>
                    </a:lnTo>
                    <a:lnTo>
                      <a:pt x="5520" y="2756"/>
                    </a:lnTo>
                    <a:lnTo>
                      <a:pt x="5504" y="2782"/>
                    </a:lnTo>
                    <a:lnTo>
                      <a:pt x="5479" y="2801"/>
                    </a:lnTo>
                    <a:lnTo>
                      <a:pt x="5448" y="2809"/>
                    </a:lnTo>
                    <a:lnTo>
                      <a:pt x="5432" y="2809"/>
                    </a:lnTo>
                    <a:close/>
                    <a:moveTo>
                      <a:pt x="4871" y="793"/>
                    </a:moveTo>
                    <a:lnTo>
                      <a:pt x="4836" y="796"/>
                    </a:lnTo>
                    <a:lnTo>
                      <a:pt x="4802" y="789"/>
                    </a:lnTo>
                    <a:lnTo>
                      <a:pt x="4763" y="779"/>
                    </a:lnTo>
                    <a:lnTo>
                      <a:pt x="4692" y="744"/>
                    </a:lnTo>
                    <a:lnTo>
                      <a:pt x="4594" y="675"/>
                    </a:lnTo>
                    <a:lnTo>
                      <a:pt x="4529" y="629"/>
                    </a:lnTo>
                    <a:lnTo>
                      <a:pt x="4489" y="603"/>
                    </a:lnTo>
                    <a:lnTo>
                      <a:pt x="4407" y="564"/>
                    </a:lnTo>
                    <a:lnTo>
                      <a:pt x="4319" y="535"/>
                    </a:lnTo>
                    <a:lnTo>
                      <a:pt x="4227" y="518"/>
                    </a:lnTo>
                    <a:lnTo>
                      <a:pt x="4135" y="512"/>
                    </a:lnTo>
                    <a:lnTo>
                      <a:pt x="4043" y="518"/>
                    </a:lnTo>
                    <a:lnTo>
                      <a:pt x="3951" y="537"/>
                    </a:lnTo>
                    <a:lnTo>
                      <a:pt x="3863" y="566"/>
                    </a:lnTo>
                    <a:lnTo>
                      <a:pt x="3821" y="586"/>
                    </a:lnTo>
                    <a:lnTo>
                      <a:pt x="3840" y="557"/>
                    </a:lnTo>
                    <a:lnTo>
                      <a:pt x="3870" y="494"/>
                    </a:lnTo>
                    <a:lnTo>
                      <a:pt x="3889" y="426"/>
                    </a:lnTo>
                    <a:lnTo>
                      <a:pt x="3896" y="357"/>
                    </a:lnTo>
                    <a:lnTo>
                      <a:pt x="3894" y="322"/>
                    </a:lnTo>
                    <a:lnTo>
                      <a:pt x="3863" y="332"/>
                    </a:lnTo>
                    <a:lnTo>
                      <a:pt x="3724" y="253"/>
                    </a:lnTo>
                    <a:lnTo>
                      <a:pt x="3506" y="144"/>
                    </a:lnTo>
                    <a:lnTo>
                      <a:pt x="3357" y="82"/>
                    </a:lnTo>
                    <a:lnTo>
                      <a:pt x="3206" y="34"/>
                    </a:lnTo>
                    <a:lnTo>
                      <a:pt x="3053" y="5"/>
                    </a:lnTo>
                    <a:lnTo>
                      <a:pt x="2940" y="0"/>
                    </a:lnTo>
                    <a:lnTo>
                      <a:pt x="2863" y="3"/>
                    </a:lnTo>
                    <a:lnTo>
                      <a:pt x="2788" y="14"/>
                    </a:lnTo>
                    <a:lnTo>
                      <a:pt x="2713" y="33"/>
                    </a:lnTo>
                    <a:lnTo>
                      <a:pt x="2676" y="44"/>
                    </a:lnTo>
                    <a:lnTo>
                      <a:pt x="2608" y="72"/>
                    </a:lnTo>
                    <a:lnTo>
                      <a:pt x="2477" y="134"/>
                    </a:lnTo>
                    <a:lnTo>
                      <a:pt x="2408" y="159"/>
                    </a:lnTo>
                    <a:lnTo>
                      <a:pt x="2333" y="184"/>
                    </a:lnTo>
                    <a:lnTo>
                      <a:pt x="2220" y="217"/>
                    </a:lnTo>
                    <a:lnTo>
                      <a:pt x="2147" y="249"/>
                    </a:lnTo>
                    <a:lnTo>
                      <a:pt x="2116" y="270"/>
                    </a:lnTo>
                    <a:lnTo>
                      <a:pt x="2100" y="282"/>
                    </a:lnTo>
                    <a:lnTo>
                      <a:pt x="2071" y="311"/>
                    </a:lnTo>
                    <a:lnTo>
                      <a:pt x="2050" y="345"/>
                    </a:lnTo>
                    <a:lnTo>
                      <a:pt x="2032" y="381"/>
                    </a:lnTo>
                    <a:lnTo>
                      <a:pt x="2022" y="419"/>
                    </a:lnTo>
                    <a:lnTo>
                      <a:pt x="2021" y="456"/>
                    </a:lnTo>
                    <a:lnTo>
                      <a:pt x="2028" y="492"/>
                    </a:lnTo>
                    <a:lnTo>
                      <a:pt x="2045" y="525"/>
                    </a:lnTo>
                    <a:lnTo>
                      <a:pt x="2058" y="540"/>
                    </a:lnTo>
                    <a:lnTo>
                      <a:pt x="2070" y="550"/>
                    </a:lnTo>
                    <a:lnTo>
                      <a:pt x="2096" y="567"/>
                    </a:lnTo>
                    <a:lnTo>
                      <a:pt x="2140" y="583"/>
                    </a:lnTo>
                    <a:lnTo>
                      <a:pt x="2241" y="590"/>
                    </a:lnTo>
                    <a:lnTo>
                      <a:pt x="2307" y="593"/>
                    </a:lnTo>
                    <a:lnTo>
                      <a:pt x="2340" y="599"/>
                    </a:lnTo>
                    <a:lnTo>
                      <a:pt x="2402" y="630"/>
                    </a:lnTo>
                    <a:lnTo>
                      <a:pt x="2437" y="665"/>
                    </a:lnTo>
                    <a:lnTo>
                      <a:pt x="2451" y="691"/>
                    </a:lnTo>
                    <a:lnTo>
                      <a:pt x="2457" y="718"/>
                    </a:lnTo>
                    <a:lnTo>
                      <a:pt x="2453" y="747"/>
                    </a:lnTo>
                    <a:lnTo>
                      <a:pt x="2446" y="761"/>
                    </a:lnTo>
                    <a:lnTo>
                      <a:pt x="1874" y="1029"/>
                    </a:lnTo>
                    <a:lnTo>
                      <a:pt x="1304" y="1297"/>
                    </a:lnTo>
                    <a:lnTo>
                      <a:pt x="1335" y="1309"/>
                    </a:lnTo>
                    <a:lnTo>
                      <a:pt x="1396" y="1343"/>
                    </a:lnTo>
                    <a:lnTo>
                      <a:pt x="1448" y="1386"/>
                    </a:lnTo>
                    <a:lnTo>
                      <a:pt x="1491" y="1440"/>
                    </a:lnTo>
                    <a:lnTo>
                      <a:pt x="1525" y="1499"/>
                    </a:lnTo>
                    <a:lnTo>
                      <a:pt x="1550" y="1564"/>
                    </a:lnTo>
                    <a:lnTo>
                      <a:pt x="1563" y="1631"/>
                    </a:lnTo>
                    <a:lnTo>
                      <a:pt x="1561" y="1699"/>
                    </a:lnTo>
                    <a:lnTo>
                      <a:pt x="1556" y="1734"/>
                    </a:lnTo>
                    <a:lnTo>
                      <a:pt x="1533" y="1736"/>
                    </a:lnTo>
                    <a:lnTo>
                      <a:pt x="1485" y="1736"/>
                    </a:lnTo>
                    <a:lnTo>
                      <a:pt x="1413" y="1725"/>
                    </a:lnTo>
                    <a:lnTo>
                      <a:pt x="1319" y="1699"/>
                    </a:lnTo>
                    <a:lnTo>
                      <a:pt x="1224" y="1675"/>
                    </a:lnTo>
                    <a:lnTo>
                      <a:pt x="1175" y="1669"/>
                    </a:lnTo>
                    <a:lnTo>
                      <a:pt x="1141" y="1669"/>
                    </a:lnTo>
                    <a:lnTo>
                      <a:pt x="1072" y="1680"/>
                    </a:lnTo>
                    <a:lnTo>
                      <a:pt x="1007" y="1706"/>
                    </a:lnTo>
                    <a:lnTo>
                      <a:pt x="948" y="1744"/>
                    </a:lnTo>
                    <a:lnTo>
                      <a:pt x="897" y="1791"/>
                    </a:lnTo>
                    <a:lnTo>
                      <a:pt x="856" y="1847"/>
                    </a:lnTo>
                    <a:lnTo>
                      <a:pt x="824" y="1911"/>
                    </a:lnTo>
                    <a:lnTo>
                      <a:pt x="808" y="1977"/>
                    </a:lnTo>
                    <a:lnTo>
                      <a:pt x="805" y="2013"/>
                    </a:lnTo>
                    <a:lnTo>
                      <a:pt x="807" y="2048"/>
                    </a:lnTo>
                    <a:lnTo>
                      <a:pt x="820" y="2115"/>
                    </a:lnTo>
                    <a:lnTo>
                      <a:pt x="847" y="2179"/>
                    </a:lnTo>
                    <a:lnTo>
                      <a:pt x="886" y="2238"/>
                    </a:lnTo>
                    <a:lnTo>
                      <a:pt x="936" y="2287"/>
                    </a:lnTo>
                    <a:lnTo>
                      <a:pt x="994" y="2327"/>
                    </a:lnTo>
                    <a:lnTo>
                      <a:pt x="1057" y="2354"/>
                    </a:lnTo>
                    <a:lnTo>
                      <a:pt x="1125" y="2369"/>
                    </a:lnTo>
                    <a:lnTo>
                      <a:pt x="1160" y="2370"/>
                    </a:lnTo>
                    <a:lnTo>
                      <a:pt x="1213" y="2367"/>
                    </a:lnTo>
                    <a:lnTo>
                      <a:pt x="1317" y="2344"/>
                    </a:lnTo>
                    <a:lnTo>
                      <a:pt x="1420" y="2320"/>
                    </a:lnTo>
                    <a:lnTo>
                      <a:pt x="1497" y="2311"/>
                    </a:lnTo>
                    <a:lnTo>
                      <a:pt x="1548" y="2314"/>
                    </a:lnTo>
                    <a:lnTo>
                      <a:pt x="1573" y="2320"/>
                    </a:lnTo>
                    <a:lnTo>
                      <a:pt x="1574" y="2297"/>
                    </a:lnTo>
                    <a:lnTo>
                      <a:pt x="1584" y="2251"/>
                    </a:lnTo>
                    <a:lnTo>
                      <a:pt x="1609" y="2184"/>
                    </a:lnTo>
                    <a:lnTo>
                      <a:pt x="1659" y="2102"/>
                    </a:lnTo>
                    <a:lnTo>
                      <a:pt x="1723" y="2027"/>
                    </a:lnTo>
                    <a:lnTo>
                      <a:pt x="1756" y="1993"/>
                    </a:lnTo>
                    <a:lnTo>
                      <a:pt x="1789" y="1960"/>
                    </a:lnTo>
                    <a:lnTo>
                      <a:pt x="1861" y="1896"/>
                    </a:lnTo>
                    <a:lnTo>
                      <a:pt x="1939" y="1840"/>
                    </a:lnTo>
                    <a:lnTo>
                      <a:pt x="2021" y="1791"/>
                    </a:lnTo>
                    <a:lnTo>
                      <a:pt x="2106" y="1752"/>
                    </a:lnTo>
                    <a:lnTo>
                      <a:pt x="2194" y="1728"/>
                    </a:lnTo>
                    <a:lnTo>
                      <a:pt x="2281" y="1721"/>
                    </a:lnTo>
                    <a:lnTo>
                      <a:pt x="2371" y="1731"/>
                    </a:lnTo>
                    <a:lnTo>
                      <a:pt x="2414" y="1745"/>
                    </a:lnTo>
                    <a:lnTo>
                      <a:pt x="2443" y="1757"/>
                    </a:lnTo>
                    <a:lnTo>
                      <a:pt x="2496" y="1784"/>
                    </a:lnTo>
                    <a:lnTo>
                      <a:pt x="2571" y="1837"/>
                    </a:lnTo>
                    <a:lnTo>
                      <a:pt x="2620" y="1875"/>
                    </a:lnTo>
                    <a:lnTo>
                      <a:pt x="2830" y="2042"/>
                    </a:lnTo>
                    <a:lnTo>
                      <a:pt x="3040" y="2210"/>
                    </a:lnTo>
                    <a:lnTo>
                      <a:pt x="3107" y="2143"/>
                    </a:lnTo>
                    <a:lnTo>
                      <a:pt x="3174" y="2075"/>
                    </a:lnTo>
                    <a:lnTo>
                      <a:pt x="3288" y="2196"/>
                    </a:lnTo>
                    <a:lnTo>
                      <a:pt x="3405" y="2318"/>
                    </a:lnTo>
                    <a:lnTo>
                      <a:pt x="3462" y="2279"/>
                    </a:lnTo>
                    <a:lnTo>
                      <a:pt x="3521" y="2239"/>
                    </a:lnTo>
                    <a:lnTo>
                      <a:pt x="3565" y="2347"/>
                    </a:lnTo>
                    <a:lnTo>
                      <a:pt x="3606" y="2455"/>
                    </a:lnTo>
                    <a:lnTo>
                      <a:pt x="3622" y="2337"/>
                    </a:lnTo>
                    <a:lnTo>
                      <a:pt x="3637" y="2220"/>
                    </a:lnTo>
                    <a:lnTo>
                      <a:pt x="3707" y="2222"/>
                    </a:lnTo>
                    <a:lnTo>
                      <a:pt x="3811" y="2215"/>
                    </a:lnTo>
                    <a:lnTo>
                      <a:pt x="3877" y="2199"/>
                    </a:lnTo>
                    <a:lnTo>
                      <a:pt x="3909" y="2184"/>
                    </a:lnTo>
                    <a:lnTo>
                      <a:pt x="3939" y="2167"/>
                    </a:lnTo>
                    <a:lnTo>
                      <a:pt x="3991" y="2118"/>
                    </a:lnTo>
                    <a:lnTo>
                      <a:pt x="4023" y="2056"/>
                    </a:lnTo>
                    <a:lnTo>
                      <a:pt x="4028" y="2007"/>
                    </a:lnTo>
                    <a:lnTo>
                      <a:pt x="4024" y="1974"/>
                    </a:lnTo>
                    <a:lnTo>
                      <a:pt x="4018" y="1958"/>
                    </a:lnTo>
                    <a:lnTo>
                      <a:pt x="4002" y="1925"/>
                    </a:lnTo>
                    <a:lnTo>
                      <a:pt x="3969" y="1878"/>
                    </a:lnTo>
                    <a:lnTo>
                      <a:pt x="3953" y="1844"/>
                    </a:lnTo>
                    <a:lnTo>
                      <a:pt x="3949" y="1827"/>
                    </a:lnTo>
                    <a:lnTo>
                      <a:pt x="3946" y="1810"/>
                    </a:lnTo>
                    <a:lnTo>
                      <a:pt x="3953" y="1777"/>
                    </a:lnTo>
                    <a:lnTo>
                      <a:pt x="3971" y="1748"/>
                    </a:lnTo>
                    <a:lnTo>
                      <a:pt x="3998" y="1723"/>
                    </a:lnTo>
                    <a:lnTo>
                      <a:pt x="4031" y="1706"/>
                    </a:lnTo>
                    <a:lnTo>
                      <a:pt x="4067" y="1696"/>
                    </a:lnTo>
                    <a:lnTo>
                      <a:pt x="4106" y="1693"/>
                    </a:lnTo>
                    <a:lnTo>
                      <a:pt x="4142" y="1700"/>
                    </a:lnTo>
                    <a:lnTo>
                      <a:pt x="4159" y="1708"/>
                    </a:lnTo>
                    <a:lnTo>
                      <a:pt x="4191" y="1726"/>
                    </a:lnTo>
                    <a:lnTo>
                      <a:pt x="4243" y="1777"/>
                    </a:lnTo>
                    <a:lnTo>
                      <a:pt x="4283" y="1840"/>
                    </a:lnTo>
                    <a:lnTo>
                      <a:pt x="4316" y="1911"/>
                    </a:lnTo>
                    <a:lnTo>
                      <a:pt x="4331" y="1945"/>
                    </a:lnTo>
                    <a:lnTo>
                      <a:pt x="4361" y="1804"/>
                    </a:lnTo>
                    <a:lnTo>
                      <a:pt x="4391" y="1663"/>
                    </a:lnTo>
                    <a:lnTo>
                      <a:pt x="4426" y="1748"/>
                    </a:lnTo>
                    <a:lnTo>
                      <a:pt x="4505" y="1914"/>
                    </a:lnTo>
                    <a:lnTo>
                      <a:pt x="4597" y="2072"/>
                    </a:lnTo>
                    <a:lnTo>
                      <a:pt x="4702" y="2222"/>
                    </a:lnTo>
                    <a:lnTo>
                      <a:pt x="4760" y="2292"/>
                    </a:lnTo>
                    <a:lnTo>
                      <a:pt x="4705" y="2282"/>
                    </a:lnTo>
                    <a:lnTo>
                      <a:pt x="4599" y="2271"/>
                    </a:lnTo>
                    <a:lnTo>
                      <a:pt x="4489" y="2266"/>
                    </a:lnTo>
                    <a:lnTo>
                      <a:pt x="4381" y="2269"/>
                    </a:lnTo>
                    <a:lnTo>
                      <a:pt x="4273" y="2281"/>
                    </a:lnTo>
                    <a:lnTo>
                      <a:pt x="4167" y="2300"/>
                    </a:lnTo>
                    <a:lnTo>
                      <a:pt x="4061" y="2325"/>
                    </a:lnTo>
                    <a:lnTo>
                      <a:pt x="3959" y="2359"/>
                    </a:lnTo>
                    <a:lnTo>
                      <a:pt x="3909" y="2379"/>
                    </a:lnTo>
                    <a:lnTo>
                      <a:pt x="3925" y="2400"/>
                    </a:lnTo>
                    <a:lnTo>
                      <a:pt x="3962" y="2441"/>
                    </a:lnTo>
                    <a:lnTo>
                      <a:pt x="4025" y="2493"/>
                    </a:lnTo>
                    <a:lnTo>
                      <a:pt x="4123" y="2540"/>
                    </a:lnTo>
                    <a:lnTo>
                      <a:pt x="4204" y="2559"/>
                    </a:lnTo>
                    <a:lnTo>
                      <a:pt x="4257" y="2563"/>
                    </a:lnTo>
                    <a:lnTo>
                      <a:pt x="4285" y="2563"/>
                    </a:lnTo>
                    <a:lnTo>
                      <a:pt x="4335" y="2560"/>
                    </a:lnTo>
                    <a:lnTo>
                      <a:pt x="4409" y="2562"/>
                    </a:lnTo>
                    <a:lnTo>
                      <a:pt x="4453" y="2575"/>
                    </a:lnTo>
                    <a:lnTo>
                      <a:pt x="4472" y="2588"/>
                    </a:lnTo>
                    <a:lnTo>
                      <a:pt x="4486" y="2601"/>
                    </a:lnTo>
                    <a:lnTo>
                      <a:pt x="4505" y="2631"/>
                    </a:lnTo>
                    <a:lnTo>
                      <a:pt x="4521" y="2683"/>
                    </a:lnTo>
                    <a:lnTo>
                      <a:pt x="4527" y="2719"/>
                    </a:lnTo>
                    <a:lnTo>
                      <a:pt x="4560" y="2917"/>
                    </a:lnTo>
                    <a:lnTo>
                      <a:pt x="4591" y="3115"/>
                    </a:lnTo>
                    <a:lnTo>
                      <a:pt x="4563" y="3093"/>
                    </a:lnTo>
                    <a:lnTo>
                      <a:pt x="4501" y="3058"/>
                    </a:lnTo>
                    <a:lnTo>
                      <a:pt x="4434" y="3035"/>
                    </a:lnTo>
                    <a:lnTo>
                      <a:pt x="4364" y="3020"/>
                    </a:lnTo>
                    <a:lnTo>
                      <a:pt x="4254" y="3007"/>
                    </a:lnTo>
                    <a:lnTo>
                      <a:pt x="4103" y="3002"/>
                    </a:lnTo>
                    <a:lnTo>
                      <a:pt x="4030" y="3002"/>
                    </a:lnTo>
                    <a:lnTo>
                      <a:pt x="3955" y="2998"/>
                    </a:lnTo>
                    <a:lnTo>
                      <a:pt x="3843" y="2981"/>
                    </a:lnTo>
                    <a:lnTo>
                      <a:pt x="3769" y="2961"/>
                    </a:lnTo>
                    <a:lnTo>
                      <a:pt x="3701" y="2933"/>
                    </a:lnTo>
                    <a:lnTo>
                      <a:pt x="3639" y="2897"/>
                    </a:lnTo>
                    <a:lnTo>
                      <a:pt x="3588" y="2851"/>
                    </a:lnTo>
                    <a:lnTo>
                      <a:pt x="3547" y="2794"/>
                    </a:lnTo>
                    <a:lnTo>
                      <a:pt x="3533" y="2760"/>
                    </a:lnTo>
                    <a:lnTo>
                      <a:pt x="3506" y="2795"/>
                    </a:lnTo>
                    <a:lnTo>
                      <a:pt x="3464" y="2873"/>
                    </a:lnTo>
                    <a:lnTo>
                      <a:pt x="3441" y="2958"/>
                    </a:lnTo>
                    <a:lnTo>
                      <a:pt x="3436" y="3046"/>
                    </a:lnTo>
                    <a:lnTo>
                      <a:pt x="3442" y="3090"/>
                    </a:lnTo>
                    <a:lnTo>
                      <a:pt x="3366" y="3071"/>
                    </a:lnTo>
                    <a:lnTo>
                      <a:pt x="3251" y="3034"/>
                    </a:lnTo>
                    <a:lnTo>
                      <a:pt x="3176" y="3002"/>
                    </a:lnTo>
                    <a:lnTo>
                      <a:pt x="3108" y="2965"/>
                    </a:lnTo>
                    <a:lnTo>
                      <a:pt x="3048" y="2919"/>
                    </a:lnTo>
                    <a:lnTo>
                      <a:pt x="2999" y="2864"/>
                    </a:lnTo>
                    <a:lnTo>
                      <a:pt x="2961" y="2801"/>
                    </a:lnTo>
                    <a:lnTo>
                      <a:pt x="2948" y="2763"/>
                    </a:lnTo>
                    <a:lnTo>
                      <a:pt x="2918" y="2773"/>
                    </a:lnTo>
                    <a:lnTo>
                      <a:pt x="2857" y="2781"/>
                    </a:lnTo>
                    <a:lnTo>
                      <a:pt x="2794" y="2775"/>
                    </a:lnTo>
                    <a:lnTo>
                      <a:pt x="2735" y="2758"/>
                    </a:lnTo>
                    <a:lnTo>
                      <a:pt x="2679" y="2729"/>
                    </a:lnTo>
                    <a:lnTo>
                      <a:pt x="2630" y="2690"/>
                    </a:lnTo>
                    <a:lnTo>
                      <a:pt x="2590" y="2644"/>
                    </a:lnTo>
                    <a:lnTo>
                      <a:pt x="2559" y="2589"/>
                    </a:lnTo>
                    <a:lnTo>
                      <a:pt x="2551" y="2559"/>
                    </a:lnTo>
                    <a:lnTo>
                      <a:pt x="2541" y="2514"/>
                    </a:lnTo>
                    <a:lnTo>
                      <a:pt x="2520" y="2449"/>
                    </a:lnTo>
                    <a:lnTo>
                      <a:pt x="2497" y="2415"/>
                    </a:lnTo>
                    <a:lnTo>
                      <a:pt x="2480" y="2402"/>
                    </a:lnTo>
                    <a:lnTo>
                      <a:pt x="2457" y="2392"/>
                    </a:lnTo>
                    <a:lnTo>
                      <a:pt x="2402" y="2387"/>
                    </a:lnTo>
                    <a:lnTo>
                      <a:pt x="2375" y="2392"/>
                    </a:lnTo>
                    <a:lnTo>
                      <a:pt x="1924" y="2442"/>
                    </a:lnTo>
                    <a:lnTo>
                      <a:pt x="1475" y="2494"/>
                    </a:lnTo>
                    <a:lnTo>
                      <a:pt x="1351" y="2508"/>
                    </a:lnTo>
                    <a:lnTo>
                      <a:pt x="1168" y="2546"/>
                    </a:lnTo>
                    <a:lnTo>
                      <a:pt x="1052" y="2586"/>
                    </a:lnTo>
                    <a:lnTo>
                      <a:pt x="997" y="2613"/>
                    </a:lnTo>
                    <a:lnTo>
                      <a:pt x="971" y="2629"/>
                    </a:lnTo>
                    <a:lnTo>
                      <a:pt x="919" y="2665"/>
                    </a:lnTo>
                    <a:lnTo>
                      <a:pt x="873" y="2709"/>
                    </a:lnTo>
                    <a:lnTo>
                      <a:pt x="833" y="2756"/>
                    </a:lnTo>
                    <a:lnTo>
                      <a:pt x="800" y="2808"/>
                    </a:lnTo>
                    <a:lnTo>
                      <a:pt x="774" y="2863"/>
                    </a:lnTo>
                    <a:lnTo>
                      <a:pt x="758" y="2922"/>
                    </a:lnTo>
                    <a:lnTo>
                      <a:pt x="752" y="2982"/>
                    </a:lnTo>
                    <a:lnTo>
                      <a:pt x="755" y="3012"/>
                    </a:lnTo>
                    <a:lnTo>
                      <a:pt x="703" y="3044"/>
                    </a:lnTo>
                    <a:lnTo>
                      <a:pt x="604" y="3112"/>
                    </a:lnTo>
                    <a:lnTo>
                      <a:pt x="509" y="3187"/>
                    </a:lnTo>
                    <a:lnTo>
                      <a:pt x="419" y="3267"/>
                    </a:lnTo>
                    <a:lnTo>
                      <a:pt x="334" y="3352"/>
                    </a:lnTo>
                    <a:lnTo>
                      <a:pt x="255" y="3444"/>
                    </a:lnTo>
                    <a:lnTo>
                      <a:pt x="183" y="3541"/>
                    </a:lnTo>
                    <a:lnTo>
                      <a:pt x="117" y="3640"/>
                    </a:lnTo>
                    <a:lnTo>
                      <a:pt x="87" y="3694"/>
                    </a:lnTo>
                    <a:lnTo>
                      <a:pt x="68" y="3725"/>
                    </a:lnTo>
                    <a:lnTo>
                      <a:pt x="35" y="3794"/>
                    </a:lnTo>
                    <a:lnTo>
                      <a:pt x="13" y="3865"/>
                    </a:lnTo>
                    <a:lnTo>
                      <a:pt x="7" y="3938"/>
                    </a:lnTo>
                    <a:lnTo>
                      <a:pt x="13" y="3974"/>
                    </a:lnTo>
                    <a:lnTo>
                      <a:pt x="19" y="4002"/>
                    </a:lnTo>
                    <a:lnTo>
                      <a:pt x="39" y="4055"/>
                    </a:lnTo>
                    <a:lnTo>
                      <a:pt x="77" y="4133"/>
                    </a:lnTo>
                    <a:lnTo>
                      <a:pt x="92" y="4188"/>
                    </a:lnTo>
                    <a:lnTo>
                      <a:pt x="95" y="4211"/>
                    </a:lnTo>
                    <a:lnTo>
                      <a:pt x="97" y="4258"/>
                    </a:lnTo>
                    <a:lnTo>
                      <a:pt x="88" y="4327"/>
                    </a:lnTo>
                    <a:lnTo>
                      <a:pt x="43" y="4467"/>
                    </a:lnTo>
                    <a:lnTo>
                      <a:pt x="16" y="4561"/>
                    </a:lnTo>
                    <a:lnTo>
                      <a:pt x="9" y="4594"/>
                    </a:lnTo>
                    <a:lnTo>
                      <a:pt x="0" y="4660"/>
                    </a:lnTo>
                    <a:lnTo>
                      <a:pt x="2" y="4758"/>
                    </a:lnTo>
                    <a:lnTo>
                      <a:pt x="26" y="4886"/>
                    </a:lnTo>
                    <a:lnTo>
                      <a:pt x="75" y="5011"/>
                    </a:lnTo>
                    <a:lnTo>
                      <a:pt x="141" y="5132"/>
                    </a:lnTo>
                    <a:lnTo>
                      <a:pt x="221" y="5249"/>
                    </a:lnTo>
                    <a:lnTo>
                      <a:pt x="355" y="5416"/>
                    </a:lnTo>
                    <a:lnTo>
                      <a:pt x="450" y="5520"/>
                    </a:lnTo>
                    <a:lnTo>
                      <a:pt x="494" y="5566"/>
                    </a:lnTo>
                    <a:lnTo>
                      <a:pt x="591" y="5658"/>
                    </a:lnTo>
                    <a:lnTo>
                      <a:pt x="668" y="5716"/>
                    </a:lnTo>
                    <a:lnTo>
                      <a:pt x="725" y="5747"/>
                    </a:lnTo>
                    <a:lnTo>
                      <a:pt x="782" y="5770"/>
                    </a:lnTo>
                    <a:lnTo>
                      <a:pt x="844" y="5785"/>
                    </a:lnTo>
                    <a:lnTo>
                      <a:pt x="876" y="5786"/>
                    </a:lnTo>
                    <a:lnTo>
                      <a:pt x="915" y="5786"/>
                    </a:lnTo>
                    <a:lnTo>
                      <a:pt x="994" y="5773"/>
                    </a:lnTo>
                    <a:lnTo>
                      <a:pt x="1109" y="5734"/>
                    </a:lnTo>
                    <a:lnTo>
                      <a:pt x="1184" y="5704"/>
                    </a:lnTo>
                    <a:lnTo>
                      <a:pt x="1292" y="5664"/>
                    </a:lnTo>
                    <a:lnTo>
                      <a:pt x="1514" y="5603"/>
                    </a:lnTo>
                    <a:lnTo>
                      <a:pt x="1741" y="5564"/>
                    </a:lnTo>
                    <a:lnTo>
                      <a:pt x="1972" y="5550"/>
                    </a:lnTo>
                    <a:lnTo>
                      <a:pt x="2087" y="5553"/>
                    </a:lnTo>
                    <a:lnTo>
                      <a:pt x="2075" y="5563"/>
                    </a:lnTo>
                    <a:lnTo>
                      <a:pt x="2061" y="5589"/>
                    </a:lnTo>
                    <a:lnTo>
                      <a:pt x="2058" y="5618"/>
                    </a:lnTo>
                    <a:lnTo>
                      <a:pt x="2065" y="5646"/>
                    </a:lnTo>
                    <a:lnTo>
                      <a:pt x="2081" y="5675"/>
                    </a:lnTo>
                    <a:lnTo>
                      <a:pt x="2103" y="5703"/>
                    </a:lnTo>
                    <a:lnTo>
                      <a:pt x="2130" y="5724"/>
                    </a:lnTo>
                    <a:lnTo>
                      <a:pt x="2160" y="5739"/>
                    </a:lnTo>
                    <a:lnTo>
                      <a:pt x="2176" y="5743"/>
                    </a:lnTo>
                    <a:lnTo>
                      <a:pt x="2208" y="5749"/>
                    </a:lnTo>
                    <a:lnTo>
                      <a:pt x="2274" y="5749"/>
                    </a:lnTo>
                    <a:lnTo>
                      <a:pt x="2342" y="5747"/>
                    </a:lnTo>
                    <a:lnTo>
                      <a:pt x="2407" y="5753"/>
                    </a:lnTo>
                    <a:lnTo>
                      <a:pt x="2438" y="5762"/>
                    </a:lnTo>
                    <a:lnTo>
                      <a:pt x="2472" y="5776"/>
                    </a:lnTo>
                    <a:lnTo>
                      <a:pt x="2525" y="5819"/>
                    </a:lnTo>
                    <a:lnTo>
                      <a:pt x="2558" y="5878"/>
                    </a:lnTo>
                    <a:lnTo>
                      <a:pt x="2577" y="5946"/>
                    </a:lnTo>
                    <a:lnTo>
                      <a:pt x="2582" y="6022"/>
                    </a:lnTo>
                    <a:lnTo>
                      <a:pt x="2575" y="6102"/>
                    </a:lnTo>
                    <a:lnTo>
                      <a:pt x="2558" y="6181"/>
                    </a:lnTo>
                    <a:lnTo>
                      <a:pt x="2532" y="6256"/>
                    </a:lnTo>
                    <a:lnTo>
                      <a:pt x="2516" y="6292"/>
                    </a:lnTo>
                    <a:lnTo>
                      <a:pt x="2581" y="6279"/>
                    </a:lnTo>
                    <a:lnTo>
                      <a:pt x="2647" y="6266"/>
                    </a:lnTo>
                    <a:lnTo>
                      <a:pt x="2613" y="6358"/>
                    </a:lnTo>
                    <a:lnTo>
                      <a:pt x="2577" y="6447"/>
                    </a:lnTo>
                    <a:lnTo>
                      <a:pt x="2601" y="6451"/>
                    </a:lnTo>
                    <a:lnTo>
                      <a:pt x="2646" y="6464"/>
                    </a:lnTo>
                    <a:lnTo>
                      <a:pt x="2708" y="6495"/>
                    </a:lnTo>
                    <a:lnTo>
                      <a:pt x="2775" y="6557"/>
                    </a:lnTo>
                    <a:lnTo>
                      <a:pt x="2827" y="6636"/>
                    </a:lnTo>
                    <a:lnTo>
                      <a:pt x="2865" y="6727"/>
                    </a:lnTo>
                    <a:lnTo>
                      <a:pt x="2886" y="6826"/>
                    </a:lnTo>
                    <a:lnTo>
                      <a:pt x="2893" y="6930"/>
                    </a:lnTo>
                    <a:lnTo>
                      <a:pt x="2886" y="7032"/>
                    </a:lnTo>
                    <a:lnTo>
                      <a:pt x="2876" y="7081"/>
                    </a:lnTo>
                    <a:lnTo>
                      <a:pt x="2850" y="7176"/>
                    </a:lnTo>
                    <a:lnTo>
                      <a:pt x="2783" y="7363"/>
                    </a:lnTo>
                    <a:lnTo>
                      <a:pt x="2713" y="7549"/>
                    </a:lnTo>
                    <a:lnTo>
                      <a:pt x="2676" y="7691"/>
                    </a:lnTo>
                    <a:lnTo>
                      <a:pt x="2662" y="7788"/>
                    </a:lnTo>
                    <a:lnTo>
                      <a:pt x="2660" y="7837"/>
                    </a:lnTo>
                    <a:lnTo>
                      <a:pt x="2660" y="7890"/>
                    </a:lnTo>
                    <a:lnTo>
                      <a:pt x="2675" y="7997"/>
                    </a:lnTo>
                    <a:lnTo>
                      <a:pt x="2713" y="8155"/>
                    </a:lnTo>
                    <a:lnTo>
                      <a:pt x="2748" y="8259"/>
                    </a:lnTo>
                    <a:lnTo>
                      <a:pt x="2914" y="8780"/>
                    </a:lnTo>
                    <a:lnTo>
                      <a:pt x="3081" y="9304"/>
                    </a:lnTo>
                    <a:lnTo>
                      <a:pt x="3110" y="9307"/>
                    </a:lnTo>
                    <a:lnTo>
                      <a:pt x="3166" y="9304"/>
                    </a:lnTo>
                    <a:lnTo>
                      <a:pt x="3218" y="9293"/>
                    </a:lnTo>
                    <a:lnTo>
                      <a:pt x="3269" y="9274"/>
                    </a:lnTo>
                    <a:lnTo>
                      <a:pt x="3341" y="9235"/>
                    </a:lnTo>
                    <a:lnTo>
                      <a:pt x="3434" y="9165"/>
                    </a:lnTo>
                    <a:lnTo>
                      <a:pt x="3567" y="9039"/>
                    </a:lnTo>
                    <a:lnTo>
                      <a:pt x="3707" y="8916"/>
                    </a:lnTo>
                    <a:lnTo>
                      <a:pt x="3807" y="8848"/>
                    </a:lnTo>
                    <a:lnTo>
                      <a:pt x="3860" y="8822"/>
                    </a:lnTo>
                    <a:lnTo>
                      <a:pt x="3943" y="8792"/>
                    </a:lnTo>
                    <a:lnTo>
                      <a:pt x="4070" y="8751"/>
                    </a:lnTo>
                    <a:lnTo>
                      <a:pt x="4146" y="8712"/>
                    </a:lnTo>
                    <a:lnTo>
                      <a:pt x="4180" y="8685"/>
                    </a:lnTo>
                    <a:lnTo>
                      <a:pt x="4195" y="8669"/>
                    </a:lnTo>
                    <a:lnTo>
                      <a:pt x="4216" y="8632"/>
                    </a:lnTo>
                    <a:lnTo>
                      <a:pt x="4227" y="8590"/>
                    </a:lnTo>
                    <a:lnTo>
                      <a:pt x="4228" y="8547"/>
                    </a:lnTo>
                    <a:lnTo>
                      <a:pt x="4221" y="8505"/>
                    </a:lnTo>
                    <a:lnTo>
                      <a:pt x="4205" y="8469"/>
                    </a:lnTo>
                    <a:lnTo>
                      <a:pt x="4181" y="8442"/>
                    </a:lnTo>
                    <a:lnTo>
                      <a:pt x="4149" y="8427"/>
                    </a:lnTo>
                    <a:lnTo>
                      <a:pt x="4131" y="8426"/>
                    </a:lnTo>
                    <a:lnTo>
                      <a:pt x="4156" y="8422"/>
                    </a:lnTo>
                    <a:lnTo>
                      <a:pt x="4208" y="8406"/>
                    </a:lnTo>
                    <a:lnTo>
                      <a:pt x="4256" y="8381"/>
                    </a:lnTo>
                    <a:lnTo>
                      <a:pt x="4298" y="8348"/>
                    </a:lnTo>
                    <a:lnTo>
                      <a:pt x="4335" y="8308"/>
                    </a:lnTo>
                    <a:lnTo>
                      <a:pt x="4364" y="8263"/>
                    </a:lnTo>
                    <a:lnTo>
                      <a:pt x="4385" y="8214"/>
                    </a:lnTo>
                    <a:lnTo>
                      <a:pt x="4398" y="8162"/>
                    </a:lnTo>
                    <a:lnTo>
                      <a:pt x="4400" y="8135"/>
                    </a:lnTo>
                    <a:lnTo>
                      <a:pt x="4398" y="8075"/>
                    </a:lnTo>
                    <a:lnTo>
                      <a:pt x="4401" y="8014"/>
                    </a:lnTo>
                    <a:lnTo>
                      <a:pt x="4406" y="7994"/>
                    </a:lnTo>
                    <a:lnTo>
                      <a:pt x="4421" y="7954"/>
                    </a:lnTo>
                    <a:lnTo>
                      <a:pt x="4455" y="7896"/>
                    </a:lnTo>
                    <a:lnTo>
                      <a:pt x="4481" y="7858"/>
                    </a:lnTo>
                    <a:lnTo>
                      <a:pt x="4522" y="7799"/>
                    </a:lnTo>
                    <a:lnTo>
                      <a:pt x="4597" y="7677"/>
                    </a:lnTo>
                    <a:lnTo>
                      <a:pt x="4701" y="7487"/>
                    </a:lnTo>
                    <a:lnTo>
                      <a:pt x="4823" y="7225"/>
                    </a:lnTo>
                    <a:lnTo>
                      <a:pt x="4934" y="6957"/>
                    </a:lnTo>
                    <a:lnTo>
                      <a:pt x="4987" y="6822"/>
                    </a:lnTo>
                    <a:lnTo>
                      <a:pt x="5044" y="6679"/>
                    </a:lnTo>
                    <a:lnTo>
                      <a:pt x="5100" y="6536"/>
                    </a:lnTo>
                    <a:lnTo>
                      <a:pt x="5310" y="6002"/>
                    </a:lnTo>
                    <a:lnTo>
                      <a:pt x="5522" y="5468"/>
                    </a:lnTo>
                    <a:lnTo>
                      <a:pt x="5605" y="5258"/>
                    </a:lnTo>
                    <a:lnTo>
                      <a:pt x="5689" y="5047"/>
                    </a:lnTo>
                    <a:lnTo>
                      <a:pt x="5673" y="5070"/>
                    </a:lnTo>
                    <a:lnTo>
                      <a:pt x="5634" y="5105"/>
                    </a:lnTo>
                    <a:lnTo>
                      <a:pt x="5587" y="5127"/>
                    </a:lnTo>
                    <a:lnTo>
                      <a:pt x="5535" y="5138"/>
                    </a:lnTo>
                    <a:lnTo>
                      <a:pt x="5480" y="5137"/>
                    </a:lnTo>
                    <a:lnTo>
                      <a:pt x="5424" y="5127"/>
                    </a:lnTo>
                    <a:lnTo>
                      <a:pt x="5369" y="5108"/>
                    </a:lnTo>
                    <a:lnTo>
                      <a:pt x="5320" y="5080"/>
                    </a:lnTo>
                    <a:lnTo>
                      <a:pt x="5299" y="5063"/>
                    </a:lnTo>
                    <a:lnTo>
                      <a:pt x="5257" y="5026"/>
                    </a:lnTo>
                    <a:lnTo>
                      <a:pt x="5188" y="4941"/>
                    </a:lnTo>
                    <a:lnTo>
                      <a:pt x="5097" y="4800"/>
                    </a:lnTo>
                    <a:lnTo>
                      <a:pt x="5032" y="4707"/>
                    </a:lnTo>
                    <a:lnTo>
                      <a:pt x="4972" y="4634"/>
                    </a:lnTo>
                    <a:lnTo>
                      <a:pt x="4881" y="4520"/>
                    </a:lnTo>
                    <a:lnTo>
                      <a:pt x="4833" y="4438"/>
                    </a:lnTo>
                    <a:lnTo>
                      <a:pt x="4818" y="4394"/>
                    </a:lnTo>
                    <a:lnTo>
                      <a:pt x="4805" y="4339"/>
                    </a:lnTo>
                    <a:lnTo>
                      <a:pt x="4796" y="4228"/>
                    </a:lnTo>
                    <a:lnTo>
                      <a:pt x="4789" y="4172"/>
                    </a:lnTo>
                    <a:lnTo>
                      <a:pt x="4776" y="4113"/>
                    </a:lnTo>
                    <a:lnTo>
                      <a:pt x="4731" y="4002"/>
                    </a:lnTo>
                    <a:lnTo>
                      <a:pt x="4640" y="3842"/>
                    </a:lnTo>
                    <a:lnTo>
                      <a:pt x="4583" y="3735"/>
                    </a:lnTo>
                    <a:lnTo>
                      <a:pt x="4557" y="3679"/>
                    </a:lnTo>
                    <a:lnTo>
                      <a:pt x="4528" y="3590"/>
                    </a:lnTo>
                    <a:lnTo>
                      <a:pt x="4517" y="3529"/>
                    </a:lnTo>
                    <a:lnTo>
                      <a:pt x="4512" y="3469"/>
                    </a:lnTo>
                    <a:lnTo>
                      <a:pt x="4517" y="3410"/>
                    </a:lnTo>
                    <a:lnTo>
                      <a:pt x="4531" y="3354"/>
                    </a:lnTo>
                    <a:lnTo>
                      <a:pt x="4557" y="3302"/>
                    </a:lnTo>
                    <a:lnTo>
                      <a:pt x="4574" y="3277"/>
                    </a:lnTo>
                    <a:lnTo>
                      <a:pt x="4682" y="3469"/>
                    </a:lnTo>
                    <a:lnTo>
                      <a:pt x="4892" y="3856"/>
                    </a:lnTo>
                    <a:lnTo>
                      <a:pt x="5091" y="4248"/>
                    </a:lnTo>
                    <a:lnTo>
                      <a:pt x="5281" y="4647"/>
                    </a:lnTo>
                    <a:lnTo>
                      <a:pt x="5372" y="4847"/>
                    </a:lnTo>
                    <a:lnTo>
                      <a:pt x="5382" y="4817"/>
                    </a:lnTo>
                    <a:lnTo>
                      <a:pt x="5415" y="4759"/>
                    </a:lnTo>
                    <a:lnTo>
                      <a:pt x="5457" y="4709"/>
                    </a:lnTo>
                    <a:lnTo>
                      <a:pt x="5507" y="4669"/>
                    </a:lnTo>
                    <a:lnTo>
                      <a:pt x="5536" y="4651"/>
                    </a:lnTo>
                    <a:lnTo>
                      <a:pt x="5581" y="4631"/>
                    </a:lnTo>
                    <a:lnTo>
                      <a:pt x="5672" y="4601"/>
                    </a:lnTo>
                    <a:lnTo>
                      <a:pt x="5718" y="4584"/>
                    </a:lnTo>
                    <a:lnTo>
                      <a:pt x="5746" y="4571"/>
                    </a:lnTo>
                    <a:lnTo>
                      <a:pt x="5801" y="4535"/>
                    </a:lnTo>
                    <a:lnTo>
                      <a:pt x="5850" y="4493"/>
                    </a:lnTo>
                    <a:lnTo>
                      <a:pt x="5892" y="4444"/>
                    </a:lnTo>
                    <a:lnTo>
                      <a:pt x="5928" y="4391"/>
                    </a:lnTo>
                    <a:lnTo>
                      <a:pt x="5955" y="4332"/>
                    </a:lnTo>
                    <a:lnTo>
                      <a:pt x="5974" y="4270"/>
                    </a:lnTo>
                    <a:lnTo>
                      <a:pt x="5984" y="4206"/>
                    </a:lnTo>
                    <a:lnTo>
                      <a:pt x="5985" y="4175"/>
                    </a:lnTo>
                    <a:lnTo>
                      <a:pt x="5984" y="4143"/>
                    </a:lnTo>
                    <a:lnTo>
                      <a:pt x="5974" y="4078"/>
                    </a:lnTo>
                    <a:lnTo>
                      <a:pt x="5954" y="4018"/>
                    </a:lnTo>
                    <a:lnTo>
                      <a:pt x="5926" y="3959"/>
                    </a:lnTo>
                    <a:lnTo>
                      <a:pt x="5890" y="3905"/>
                    </a:lnTo>
                    <a:lnTo>
                      <a:pt x="5847" y="3856"/>
                    </a:lnTo>
                    <a:lnTo>
                      <a:pt x="5798" y="3815"/>
                    </a:lnTo>
                    <a:lnTo>
                      <a:pt x="5744" y="3780"/>
                    </a:lnTo>
                    <a:lnTo>
                      <a:pt x="5715" y="3767"/>
                    </a:lnTo>
                    <a:lnTo>
                      <a:pt x="5653" y="3744"/>
                    </a:lnTo>
                    <a:lnTo>
                      <a:pt x="5559" y="3717"/>
                    </a:lnTo>
                    <a:lnTo>
                      <a:pt x="5499" y="3692"/>
                    </a:lnTo>
                    <a:lnTo>
                      <a:pt x="5470" y="3676"/>
                    </a:lnTo>
                    <a:lnTo>
                      <a:pt x="5443" y="3658"/>
                    </a:lnTo>
                    <a:lnTo>
                      <a:pt x="5398" y="3607"/>
                    </a:lnTo>
                    <a:lnTo>
                      <a:pt x="5372" y="3547"/>
                    </a:lnTo>
                    <a:lnTo>
                      <a:pt x="5372" y="3501"/>
                    </a:lnTo>
                    <a:lnTo>
                      <a:pt x="5381" y="3472"/>
                    </a:lnTo>
                    <a:lnTo>
                      <a:pt x="5388" y="3457"/>
                    </a:lnTo>
                    <a:lnTo>
                      <a:pt x="5396" y="3444"/>
                    </a:lnTo>
                    <a:lnTo>
                      <a:pt x="5418" y="3424"/>
                    </a:lnTo>
                    <a:lnTo>
                      <a:pt x="5458" y="3406"/>
                    </a:lnTo>
                    <a:lnTo>
                      <a:pt x="5520" y="3401"/>
                    </a:lnTo>
                    <a:lnTo>
                      <a:pt x="5584" y="3414"/>
                    </a:lnTo>
                    <a:lnTo>
                      <a:pt x="5612" y="3429"/>
                    </a:lnTo>
                    <a:lnTo>
                      <a:pt x="5640" y="3444"/>
                    </a:lnTo>
                    <a:lnTo>
                      <a:pt x="5689" y="3482"/>
                    </a:lnTo>
                    <a:lnTo>
                      <a:pt x="5759" y="3545"/>
                    </a:lnTo>
                    <a:lnTo>
                      <a:pt x="5810" y="3581"/>
                    </a:lnTo>
                    <a:lnTo>
                      <a:pt x="5889" y="3626"/>
                    </a:lnTo>
                    <a:lnTo>
                      <a:pt x="5973" y="3668"/>
                    </a:lnTo>
                    <a:lnTo>
                      <a:pt x="6026" y="3701"/>
                    </a:lnTo>
                    <a:lnTo>
                      <a:pt x="6115" y="3783"/>
                    </a:lnTo>
                    <a:lnTo>
                      <a:pt x="6189" y="3879"/>
                    </a:lnTo>
                    <a:lnTo>
                      <a:pt x="6248" y="3989"/>
                    </a:lnTo>
                    <a:lnTo>
                      <a:pt x="6295" y="4107"/>
                    </a:lnTo>
                    <a:lnTo>
                      <a:pt x="6333" y="4232"/>
                    </a:lnTo>
                    <a:lnTo>
                      <a:pt x="6376" y="4424"/>
                    </a:lnTo>
                    <a:lnTo>
                      <a:pt x="6399" y="4550"/>
                    </a:lnTo>
                    <a:lnTo>
                      <a:pt x="6425" y="4684"/>
                    </a:lnTo>
                    <a:lnTo>
                      <a:pt x="6482" y="4951"/>
                    </a:lnTo>
                    <a:lnTo>
                      <a:pt x="6514" y="5082"/>
                    </a:lnTo>
                    <a:lnTo>
                      <a:pt x="6515" y="5024"/>
                    </a:lnTo>
                    <a:lnTo>
                      <a:pt x="6515" y="4968"/>
                    </a:lnTo>
                    <a:lnTo>
                      <a:pt x="6514" y="4817"/>
                    </a:lnTo>
                    <a:lnTo>
                      <a:pt x="6500" y="4519"/>
                    </a:lnTo>
                    <a:lnTo>
                      <a:pt x="6471" y="4224"/>
                    </a:lnTo>
                    <a:lnTo>
                      <a:pt x="6428" y="3933"/>
                    </a:lnTo>
                    <a:lnTo>
                      <a:pt x="6371" y="3646"/>
                    </a:lnTo>
                    <a:lnTo>
                      <a:pt x="6304" y="3365"/>
                    </a:lnTo>
                    <a:lnTo>
                      <a:pt x="6222" y="3089"/>
                    </a:lnTo>
                    <a:lnTo>
                      <a:pt x="6127" y="2819"/>
                    </a:lnTo>
                    <a:lnTo>
                      <a:pt x="6020" y="2554"/>
                    </a:lnTo>
                    <a:lnTo>
                      <a:pt x="5902" y="2297"/>
                    </a:lnTo>
                    <a:lnTo>
                      <a:pt x="5772" y="2045"/>
                    </a:lnTo>
                    <a:lnTo>
                      <a:pt x="5633" y="1800"/>
                    </a:lnTo>
                    <a:lnTo>
                      <a:pt x="5481" y="1562"/>
                    </a:lnTo>
                    <a:lnTo>
                      <a:pt x="5319" y="1333"/>
                    </a:lnTo>
                    <a:lnTo>
                      <a:pt x="5147" y="1110"/>
                    </a:lnTo>
                    <a:lnTo>
                      <a:pt x="4966" y="897"/>
                    </a:lnTo>
                    <a:lnTo>
                      <a:pt x="4871" y="793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Freeform 13"/>
              <p:cNvSpPr/>
              <p:nvPr/>
            </p:nvSpPr>
            <p:spPr>
              <a:xfrm>
                <a:off x="5339" y="2863"/>
                <a:ext cx="233" cy="384"/>
              </a:xfrm>
              <a:custGeom>
                <a:avLst/>
                <a:gdLst>
                  <a:gd name="T0" fmla="*/ 598 w 700"/>
                  <a:gd name="T1" fmla="*/ 0 h 1152"/>
                  <a:gd name="T2" fmla="*/ 497 w 700"/>
                  <a:gd name="T3" fmla="*/ 71 h 1152"/>
                  <a:gd name="T4" fmla="*/ 503 w 700"/>
                  <a:gd name="T5" fmla="*/ 94 h 1152"/>
                  <a:gd name="T6" fmla="*/ 507 w 700"/>
                  <a:gd name="T7" fmla="*/ 142 h 1152"/>
                  <a:gd name="T8" fmla="*/ 501 w 700"/>
                  <a:gd name="T9" fmla="*/ 189 h 1152"/>
                  <a:gd name="T10" fmla="*/ 488 w 700"/>
                  <a:gd name="T11" fmla="*/ 235 h 1152"/>
                  <a:gd name="T12" fmla="*/ 467 w 700"/>
                  <a:gd name="T13" fmla="*/ 278 h 1152"/>
                  <a:gd name="T14" fmla="*/ 439 w 700"/>
                  <a:gd name="T15" fmla="*/ 317 h 1152"/>
                  <a:gd name="T16" fmla="*/ 405 w 700"/>
                  <a:gd name="T17" fmla="*/ 350 h 1152"/>
                  <a:gd name="T18" fmla="*/ 366 w 700"/>
                  <a:gd name="T19" fmla="*/ 376 h 1152"/>
                  <a:gd name="T20" fmla="*/ 344 w 700"/>
                  <a:gd name="T21" fmla="*/ 386 h 1152"/>
                  <a:gd name="T22" fmla="*/ 294 w 700"/>
                  <a:gd name="T23" fmla="*/ 404 h 1152"/>
                  <a:gd name="T24" fmla="*/ 222 w 700"/>
                  <a:gd name="T25" fmla="*/ 432 h 1152"/>
                  <a:gd name="T26" fmla="*/ 186 w 700"/>
                  <a:gd name="T27" fmla="*/ 464 h 1152"/>
                  <a:gd name="T28" fmla="*/ 177 w 700"/>
                  <a:gd name="T29" fmla="*/ 487 h 1152"/>
                  <a:gd name="T30" fmla="*/ 171 w 700"/>
                  <a:gd name="T31" fmla="*/ 507 h 1152"/>
                  <a:gd name="T32" fmla="*/ 176 w 700"/>
                  <a:gd name="T33" fmla="*/ 549 h 1152"/>
                  <a:gd name="T34" fmla="*/ 197 w 700"/>
                  <a:gd name="T35" fmla="*/ 611 h 1152"/>
                  <a:gd name="T36" fmla="*/ 208 w 700"/>
                  <a:gd name="T37" fmla="*/ 654 h 1152"/>
                  <a:gd name="T38" fmla="*/ 208 w 700"/>
                  <a:gd name="T39" fmla="*/ 671 h 1152"/>
                  <a:gd name="T40" fmla="*/ 203 w 700"/>
                  <a:gd name="T41" fmla="*/ 705 h 1152"/>
                  <a:gd name="T42" fmla="*/ 183 w 700"/>
                  <a:gd name="T43" fmla="*/ 751 h 1152"/>
                  <a:gd name="T44" fmla="*/ 115 w 700"/>
                  <a:gd name="T45" fmla="*/ 836 h 1152"/>
                  <a:gd name="T46" fmla="*/ 63 w 700"/>
                  <a:gd name="T47" fmla="*/ 889 h 1152"/>
                  <a:gd name="T48" fmla="*/ 40 w 700"/>
                  <a:gd name="T49" fmla="*/ 918 h 1152"/>
                  <a:gd name="T50" fmla="*/ 9 w 700"/>
                  <a:gd name="T51" fmla="*/ 985 h 1152"/>
                  <a:gd name="T52" fmla="*/ 0 w 700"/>
                  <a:gd name="T53" fmla="*/ 1039 h 1152"/>
                  <a:gd name="T54" fmla="*/ 3 w 700"/>
                  <a:gd name="T55" fmla="*/ 1072 h 1152"/>
                  <a:gd name="T56" fmla="*/ 15 w 700"/>
                  <a:gd name="T57" fmla="*/ 1102 h 1152"/>
                  <a:gd name="T58" fmla="*/ 36 w 700"/>
                  <a:gd name="T59" fmla="*/ 1125 h 1152"/>
                  <a:gd name="T60" fmla="*/ 52 w 700"/>
                  <a:gd name="T61" fmla="*/ 1134 h 1152"/>
                  <a:gd name="T62" fmla="*/ 82 w 700"/>
                  <a:gd name="T63" fmla="*/ 1145 h 1152"/>
                  <a:gd name="T64" fmla="*/ 115 w 700"/>
                  <a:gd name="T65" fmla="*/ 1148 h 1152"/>
                  <a:gd name="T66" fmla="*/ 150 w 700"/>
                  <a:gd name="T67" fmla="*/ 1150 h 1152"/>
                  <a:gd name="T68" fmla="*/ 220 w 700"/>
                  <a:gd name="T69" fmla="*/ 1152 h 1152"/>
                  <a:gd name="T70" fmla="*/ 291 w 700"/>
                  <a:gd name="T71" fmla="*/ 1144 h 1152"/>
                  <a:gd name="T72" fmla="*/ 354 w 700"/>
                  <a:gd name="T73" fmla="*/ 1122 h 1152"/>
                  <a:gd name="T74" fmla="*/ 385 w 700"/>
                  <a:gd name="T75" fmla="*/ 1105 h 1152"/>
                  <a:gd name="T76" fmla="*/ 403 w 700"/>
                  <a:gd name="T77" fmla="*/ 1089 h 1152"/>
                  <a:gd name="T78" fmla="*/ 435 w 700"/>
                  <a:gd name="T79" fmla="*/ 1055 h 1152"/>
                  <a:gd name="T80" fmla="*/ 458 w 700"/>
                  <a:gd name="T81" fmla="*/ 1016 h 1152"/>
                  <a:gd name="T82" fmla="*/ 474 w 700"/>
                  <a:gd name="T83" fmla="*/ 971 h 1152"/>
                  <a:gd name="T84" fmla="*/ 490 w 700"/>
                  <a:gd name="T85" fmla="*/ 899 h 1152"/>
                  <a:gd name="T86" fmla="*/ 496 w 700"/>
                  <a:gd name="T87" fmla="*/ 795 h 1152"/>
                  <a:gd name="T88" fmla="*/ 498 w 700"/>
                  <a:gd name="T89" fmla="*/ 687 h 1152"/>
                  <a:gd name="T90" fmla="*/ 504 w 700"/>
                  <a:gd name="T91" fmla="*/ 582 h 1152"/>
                  <a:gd name="T92" fmla="*/ 519 w 700"/>
                  <a:gd name="T93" fmla="*/ 510 h 1152"/>
                  <a:gd name="T94" fmla="*/ 534 w 700"/>
                  <a:gd name="T95" fmla="*/ 466 h 1152"/>
                  <a:gd name="T96" fmla="*/ 557 w 700"/>
                  <a:gd name="T97" fmla="*/ 425 h 1152"/>
                  <a:gd name="T98" fmla="*/ 589 w 700"/>
                  <a:gd name="T99" fmla="*/ 389 h 1152"/>
                  <a:gd name="T100" fmla="*/ 608 w 700"/>
                  <a:gd name="T101" fmla="*/ 375 h 1152"/>
                  <a:gd name="T102" fmla="*/ 631 w 700"/>
                  <a:gd name="T103" fmla="*/ 359 h 1152"/>
                  <a:gd name="T104" fmla="*/ 667 w 700"/>
                  <a:gd name="T105" fmla="*/ 334 h 1152"/>
                  <a:gd name="T106" fmla="*/ 686 w 700"/>
                  <a:gd name="T107" fmla="*/ 314 h 1152"/>
                  <a:gd name="T108" fmla="*/ 693 w 700"/>
                  <a:gd name="T109" fmla="*/ 303 h 1152"/>
                  <a:gd name="T110" fmla="*/ 700 w 700"/>
                  <a:gd name="T111" fmla="*/ 284 h 1152"/>
                  <a:gd name="T112" fmla="*/ 700 w 700"/>
                  <a:gd name="T113" fmla="*/ 247 h 1152"/>
                  <a:gd name="T114" fmla="*/ 676 w 700"/>
                  <a:gd name="T115" fmla="*/ 190 h 1152"/>
                  <a:gd name="T116" fmla="*/ 622 w 700"/>
                  <a:gd name="T117" fmla="*/ 116 h 1152"/>
                  <a:gd name="T118" fmla="*/ 595 w 700"/>
                  <a:gd name="T119" fmla="*/ 58 h 1152"/>
                  <a:gd name="T120" fmla="*/ 592 w 700"/>
                  <a:gd name="T121" fmla="*/ 19 h 1152"/>
                  <a:gd name="T122" fmla="*/ 598 w 700"/>
                  <a:gd name="T123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00" h="1152">
                    <a:moveTo>
                      <a:pt x="598" y="0"/>
                    </a:moveTo>
                    <a:lnTo>
                      <a:pt x="497" y="71"/>
                    </a:lnTo>
                    <a:lnTo>
                      <a:pt x="503" y="94"/>
                    </a:lnTo>
                    <a:lnTo>
                      <a:pt x="507" y="142"/>
                    </a:lnTo>
                    <a:lnTo>
                      <a:pt x="501" y="189"/>
                    </a:lnTo>
                    <a:lnTo>
                      <a:pt x="488" y="235"/>
                    </a:lnTo>
                    <a:lnTo>
                      <a:pt x="467" y="278"/>
                    </a:lnTo>
                    <a:lnTo>
                      <a:pt x="439" y="317"/>
                    </a:lnTo>
                    <a:lnTo>
                      <a:pt x="405" y="350"/>
                    </a:lnTo>
                    <a:lnTo>
                      <a:pt x="366" y="376"/>
                    </a:lnTo>
                    <a:lnTo>
                      <a:pt x="344" y="386"/>
                    </a:lnTo>
                    <a:lnTo>
                      <a:pt x="294" y="404"/>
                    </a:lnTo>
                    <a:lnTo>
                      <a:pt x="222" y="432"/>
                    </a:lnTo>
                    <a:lnTo>
                      <a:pt x="186" y="464"/>
                    </a:lnTo>
                    <a:lnTo>
                      <a:pt x="177" y="487"/>
                    </a:lnTo>
                    <a:lnTo>
                      <a:pt x="171" y="507"/>
                    </a:lnTo>
                    <a:lnTo>
                      <a:pt x="176" y="549"/>
                    </a:lnTo>
                    <a:lnTo>
                      <a:pt x="197" y="611"/>
                    </a:lnTo>
                    <a:lnTo>
                      <a:pt x="208" y="654"/>
                    </a:lnTo>
                    <a:lnTo>
                      <a:pt x="208" y="671"/>
                    </a:lnTo>
                    <a:lnTo>
                      <a:pt x="203" y="705"/>
                    </a:lnTo>
                    <a:lnTo>
                      <a:pt x="183" y="751"/>
                    </a:lnTo>
                    <a:lnTo>
                      <a:pt x="115" y="836"/>
                    </a:lnTo>
                    <a:lnTo>
                      <a:pt x="63" y="889"/>
                    </a:lnTo>
                    <a:lnTo>
                      <a:pt x="40" y="918"/>
                    </a:lnTo>
                    <a:lnTo>
                      <a:pt x="9" y="985"/>
                    </a:lnTo>
                    <a:lnTo>
                      <a:pt x="0" y="1039"/>
                    </a:lnTo>
                    <a:lnTo>
                      <a:pt x="3" y="1072"/>
                    </a:lnTo>
                    <a:lnTo>
                      <a:pt x="15" y="1102"/>
                    </a:lnTo>
                    <a:lnTo>
                      <a:pt x="36" y="1125"/>
                    </a:lnTo>
                    <a:lnTo>
                      <a:pt x="52" y="1134"/>
                    </a:lnTo>
                    <a:lnTo>
                      <a:pt x="82" y="1145"/>
                    </a:lnTo>
                    <a:lnTo>
                      <a:pt x="115" y="1148"/>
                    </a:lnTo>
                    <a:lnTo>
                      <a:pt x="150" y="1150"/>
                    </a:lnTo>
                    <a:lnTo>
                      <a:pt x="220" y="1152"/>
                    </a:lnTo>
                    <a:lnTo>
                      <a:pt x="291" y="1144"/>
                    </a:lnTo>
                    <a:lnTo>
                      <a:pt x="354" y="1122"/>
                    </a:lnTo>
                    <a:lnTo>
                      <a:pt x="385" y="1105"/>
                    </a:lnTo>
                    <a:lnTo>
                      <a:pt x="403" y="1089"/>
                    </a:lnTo>
                    <a:lnTo>
                      <a:pt x="435" y="1055"/>
                    </a:lnTo>
                    <a:lnTo>
                      <a:pt x="458" y="1016"/>
                    </a:lnTo>
                    <a:lnTo>
                      <a:pt x="474" y="971"/>
                    </a:lnTo>
                    <a:lnTo>
                      <a:pt x="490" y="899"/>
                    </a:lnTo>
                    <a:lnTo>
                      <a:pt x="496" y="795"/>
                    </a:lnTo>
                    <a:lnTo>
                      <a:pt x="498" y="687"/>
                    </a:lnTo>
                    <a:lnTo>
                      <a:pt x="504" y="582"/>
                    </a:lnTo>
                    <a:lnTo>
                      <a:pt x="519" y="510"/>
                    </a:lnTo>
                    <a:lnTo>
                      <a:pt x="534" y="466"/>
                    </a:lnTo>
                    <a:lnTo>
                      <a:pt x="557" y="425"/>
                    </a:lnTo>
                    <a:lnTo>
                      <a:pt x="589" y="389"/>
                    </a:lnTo>
                    <a:lnTo>
                      <a:pt x="608" y="375"/>
                    </a:lnTo>
                    <a:lnTo>
                      <a:pt x="631" y="359"/>
                    </a:lnTo>
                    <a:lnTo>
                      <a:pt x="667" y="334"/>
                    </a:lnTo>
                    <a:lnTo>
                      <a:pt x="686" y="314"/>
                    </a:lnTo>
                    <a:lnTo>
                      <a:pt x="693" y="303"/>
                    </a:lnTo>
                    <a:lnTo>
                      <a:pt x="700" y="284"/>
                    </a:lnTo>
                    <a:lnTo>
                      <a:pt x="700" y="247"/>
                    </a:lnTo>
                    <a:lnTo>
                      <a:pt x="676" y="190"/>
                    </a:lnTo>
                    <a:lnTo>
                      <a:pt x="622" y="116"/>
                    </a:lnTo>
                    <a:lnTo>
                      <a:pt x="595" y="58"/>
                    </a:lnTo>
                    <a:lnTo>
                      <a:pt x="592" y="19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bg1">
                  <a:alpha val="32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43" name="자유형 42"/>
            <p:cNvSpPr/>
            <p:nvPr/>
          </p:nvSpPr>
          <p:spPr>
            <a:xfrm>
              <a:off x="3629497" y="335465"/>
              <a:ext cx="4688114" cy="4688114"/>
            </a:xfrm>
            <a:custGeom>
              <a:avLst/>
              <a:gdLst>
                <a:gd name="connsiteX0" fmla="*/ 2178798 w 4688114"/>
                <a:gd name="connsiteY0" fmla="*/ 253151 h 4688114"/>
                <a:gd name="connsiteX1" fmla="*/ 57856 w 4688114"/>
                <a:gd name="connsiteY1" fmla="*/ 2374093 h 4688114"/>
                <a:gd name="connsiteX2" fmla="*/ 2178798 w 4688114"/>
                <a:gd name="connsiteY2" fmla="*/ 4495035 h 4688114"/>
                <a:gd name="connsiteX3" fmla="*/ 4299740 w 4688114"/>
                <a:gd name="connsiteY3" fmla="*/ 2374093 h 4688114"/>
                <a:gd name="connsiteX4" fmla="*/ 2178798 w 4688114"/>
                <a:gd name="connsiteY4" fmla="*/ 253151 h 4688114"/>
                <a:gd name="connsiteX5" fmla="*/ 2344057 w 4688114"/>
                <a:gd name="connsiteY5" fmla="*/ 0 h 4688114"/>
                <a:gd name="connsiteX6" fmla="*/ 4688114 w 4688114"/>
                <a:gd name="connsiteY6" fmla="*/ 2344057 h 4688114"/>
                <a:gd name="connsiteX7" fmla="*/ 2344057 w 4688114"/>
                <a:gd name="connsiteY7" fmla="*/ 4688114 h 4688114"/>
                <a:gd name="connsiteX8" fmla="*/ 0 w 4688114"/>
                <a:gd name="connsiteY8" fmla="*/ 2344057 h 4688114"/>
                <a:gd name="connsiteX9" fmla="*/ 2344057 w 4688114"/>
                <a:gd name="connsiteY9" fmla="*/ 0 h 468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88114" h="4688114">
                  <a:moveTo>
                    <a:pt x="2178798" y="253151"/>
                  </a:moveTo>
                  <a:cubicBezTo>
                    <a:pt x="1007434" y="253151"/>
                    <a:pt x="57856" y="1202729"/>
                    <a:pt x="57856" y="2374093"/>
                  </a:cubicBezTo>
                  <a:cubicBezTo>
                    <a:pt x="57856" y="3545457"/>
                    <a:pt x="1007434" y="4495035"/>
                    <a:pt x="2178798" y="4495035"/>
                  </a:cubicBezTo>
                  <a:cubicBezTo>
                    <a:pt x="3350162" y="4495035"/>
                    <a:pt x="4299740" y="3545457"/>
                    <a:pt x="4299740" y="2374093"/>
                  </a:cubicBezTo>
                  <a:cubicBezTo>
                    <a:pt x="4299740" y="1202729"/>
                    <a:pt x="3350162" y="253151"/>
                    <a:pt x="2178798" y="253151"/>
                  </a:cubicBezTo>
                  <a:close/>
                  <a:moveTo>
                    <a:pt x="2344057" y="0"/>
                  </a:moveTo>
                  <a:cubicBezTo>
                    <a:pt x="3638644" y="0"/>
                    <a:pt x="4688114" y="1049470"/>
                    <a:pt x="4688114" y="2344057"/>
                  </a:cubicBezTo>
                  <a:cubicBezTo>
                    <a:pt x="4688114" y="3638644"/>
                    <a:pt x="3638644" y="4688114"/>
                    <a:pt x="2344057" y="4688114"/>
                  </a:cubicBezTo>
                  <a:cubicBezTo>
                    <a:pt x="1049470" y="4688114"/>
                    <a:pt x="0" y="3638644"/>
                    <a:pt x="0" y="2344057"/>
                  </a:cubicBezTo>
                  <a:cubicBezTo>
                    <a:pt x="0" y="1049470"/>
                    <a:pt x="1049470" y="0"/>
                    <a:pt x="23440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767333" y="1544858"/>
            <a:ext cx="2917646" cy="5156766"/>
            <a:chOff x="784316" y="1542286"/>
            <a:chExt cx="2917646" cy="51567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1189422" y="1542286"/>
              <a:ext cx="1855656" cy="2669379"/>
              <a:chOff x="13130416" y="-1887213"/>
              <a:chExt cx="1864195" cy="2681664"/>
            </a:xfrm>
          </p:grpSpPr>
          <p:sp>
            <p:nvSpPr>
              <p:cNvPr id="97" name="직사각형 96"/>
              <p:cNvSpPr/>
              <p:nvPr/>
            </p:nvSpPr>
            <p:spPr>
              <a:xfrm>
                <a:off x="13734977" y="368148"/>
                <a:ext cx="619089" cy="426303"/>
              </a:xfrm>
              <a:prstGeom prst="rect">
                <a:avLst/>
              </a:prstGeom>
              <a:solidFill>
                <a:srgbClr val="CCA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13130416" y="-1887213"/>
                <a:ext cx="1864195" cy="2428058"/>
                <a:chOff x="7005639" y="3065463"/>
                <a:chExt cx="1285875" cy="1674813"/>
              </a:xfrm>
            </p:grpSpPr>
            <p:grpSp>
              <p:nvGrpSpPr>
                <p:cNvPr id="48" name="Group 27"/>
                <p:cNvGrpSpPr>
                  <a:grpSpLocks noChangeAspect="1"/>
                </p:cNvGrpSpPr>
                <p:nvPr/>
              </p:nvGrpSpPr>
              <p:grpSpPr>
                <a:xfrm>
                  <a:off x="7005639" y="3065463"/>
                  <a:ext cx="1285875" cy="1674813"/>
                  <a:chOff x="4413" y="1931"/>
                  <a:chExt cx="810" cy="1055"/>
                </a:xfrm>
              </p:grpSpPr>
              <p:sp>
                <p:nvSpPr>
                  <p:cNvPr id="60" name="Freeform 33"/>
                  <p:cNvSpPr/>
                  <p:nvPr/>
                </p:nvSpPr>
                <p:spPr>
                  <a:xfrm>
                    <a:off x="4632" y="2708"/>
                    <a:ext cx="372" cy="278"/>
                  </a:xfrm>
                  <a:custGeom>
                    <a:avLst/>
                    <a:gdLst>
                      <a:gd name="T0" fmla="*/ 118 w 1117"/>
                      <a:gd name="T1" fmla="*/ 0 h 834"/>
                      <a:gd name="T2" fmla="*/ 999 w 1117"/>
                      <a:gd name="T3" fmla="*/ 0 h 834"/>
                      <a:gd name="T4" fmla="*/ 1006 w 1117"/>
                      <a:gd name="T5" fmla="*/ 21 h 834"/>
                      <a:gd name="T6" fmla="*/ 1011 w 1117"/>
                      <a:gd name="T7" fmla="*/ 50 h 834"/>
                      <a:gd name="T8" fmla="*/ 1015 w 1117"/>
                      <a:gd name="T9" fmla="*/ 85 h 834"/>
                      <a:gd name="T10" fmla="*/ 1018 w 1117"/>
                      <a:gd name="T11" fmla="*/ 126 h 834"/>
                      <a:gd name="T12" fmla="*/ 1021 w 1117"/>
                      <a:gd name="T13" fmla="*/ 171 h 834"/>
                      <a:gd name="T14" fmla="*/ 1025 w 1117"/>
                      <a:gd name="T15" fmla="*/ 222 h 834"/>
                      <a:gd name="T16" fmla="*/ 1031 w 1117"/>
                      <a:gd name="T17" fmla="*/ 274 h 834"/>
                      <a:gd name="T18" fmla="*/ 1040 w 1117"/>
                      <a:gd name="T19" fmla="*/ 330 h 834"/>
                      <a:gd name="T20" fmla="*/ 1051 w 1117"/>
                      <a:gd name="T21" fmla="*/ 387 h 834"/>
                      <a:gd name="T22" fmla="*/ 1067 w 1117"/>
                      <a:gd name="T23" fmla="*/ 445 h 834"/>
                      <a:gd name="T24" fmla="*/ 1089 w 1117"/>
                      <a:gd name="T25" fmla="*/ 503 h 834"/>
                      <a:gd name="T26" fmla="*/ 1117 w 1117"/>
                      <a:gd name="T27" fmla="*/ 560 h 834"/>
                      <a:gd name="T28" fmla="*/ 1067 w 1117"/>
                      <a:gd name="T29" fmla="*/ 600 h 834"/>
                      <a:gd name="T30" fmla="*/ 1015 w 1117"/>
                      <a:gd name="T31" fmla="*/ 639 h 834"/>
                      <a:gd name="T32" fmla="*/ 961 w 1117"/>
                      <a:gd name="T33" fmla="*/ 677 h 834"/>
                      <a:gd name="T34" fmla="*/ 903 w 1117"/>
                      <a:gd name="T35" fmla="*/ 712 h 834"/>
                      <a:gd name="T36" fmla="*/ 842 w 1117"/>
                      <a:gd name="T37" fmla="*/ 745 h 834"/>
                      <a:gd name="T38" fmla="*/ 778 w 1117"/>
                      <a:gd name="T39" fmla="*/ 775 h 834"/>
                      <a:gd name="T40" fmla="*/ 709 w 1117"/>
                      <a:gd name="T41" fmla="*/ 799 h 834"/>
                      <a:gd name="T42" fmla="*/ 636 w 1117"/>
                      <a:gd name="T43" fmla="*/ 820 h 834"/>
                      <a:gd name="T44" fmla="*/ 558 w 1117"/>
                      <a:gd name="T45" fmla="*/ 834 h 834"/>
                      <a:gd name="T46" fmla="*/ 480 w 1117"/>
                      <a:gd name="T47" fmla="*/ 820 h 834"/>
                      <a:gd name="T48" fmla="*/ 408 w 1117"/>
                      <a:gd name="T49" fmla="*/ 801 h 834"/>
                      <a:gd name="T50" fmla="*/ 338 w 1117"/>
                      <a:gd name="T51" fmla="*/ 776 h 834"/>
                      <a:gd name="T52" fmla="*/ 274 w 1117"/>
                      <a:gd name="T53" fmla="*/ 747 h 834"/>
                      <a:gd name="T54" fmla="*/ 212 w 1117"/>
                      <a:gd name="T55" fmla="*/ 713 h 834"/>
                      <a:gd name="T56" fmla="*/ 156 w 1117"/>
                      <a:gd name="T57" fmla="*/ 678 h 834"/>
                      <a:gd name="T58" fmla="*/ 100 w 1117"/>
                      <a:gd name="T59" fmla="*/ 642 h 834"/>
                      <a:gd name="T60" fmla="*/ 49 w 1117"/>
                      <a:gd name="T61" fmla="*/ 602 h 834"/>
                      <a:gd name="T62" fmla="*/ 0 w 1117"/>
                      <a:gd name="T63" fmla="*/ 563 h 834"/>
                      <a:gd name="T64" fmla="*/ 26 w 1117"/>
                      <a:gd name="T65" fmla="*/ 506 h 834"/>
                      <a:gd name="T66" fmla="*/ 48 w 1117"/>
                      <a:gd name="T67" fmla="*/ 448 h 834"/>
                      <a:gd name="T68" fmla="*/ 65 w 1117"/>
                      <a:gd name="T69" fmla="*/ 390 h 834"/>
                      <a:gd name="T70" fmla="*/ 77 w 1117"/>
                      <a:gd name="T71" fmla="*/ 333 h 834"/>
                      <a:gd name="T72" fmla="*/ 86 w 1117"/>
                      <a:gd name="T73" fmla="*/ 276 h 834"/>
                      <a:gd name="T74" fmla="*/ 91 w 1117"/>
                      <a:gd name="T75" fmla="*/ 223 h 834"/>
                      <a:gd name="T76" fmla="*/ 96 w 1117"/>
                      <a:gd name="T77" fmla="*/ 172 h 834"/>
                      <a:gd name="T78" fmla="*/ 99 w 1117"/>
                      <a:gd name="T79" fmla="*/ 126 h 834"/>
                      <a:gd name="T80" fmla="*/ 103 w 1117"/>
                      <a:gd name="T81" fmla="*/ 85 h 834"/>
                      <a:gd name="T82" fmla="*/ 106 w 1117"/>
                      <a:gd name="T83" fmla="*/ 50 h 834"/>
                      <a:gd name="T84" fmla="*/ 110 w 1117"/>
                      <a:gd name="T85" fmla="*/ 21 h 834"/>
                      <a:gd name="T86" fmla="*/ 118 w 1117"/>
                      <a:gd name="T87" fmla="*/ 0 h 8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117" h="834">
                        <a:moveTo>
                          <a:pt x="118" y="0"/>
                        </a:moveTo>
                        <a:lnTo>
                          <a:pt x="999" y="0"/>
                        </a:lnTo>
                        <a:lnTo>
                          <a:pt x="1006" y="21"/>
                        </a:lnTo>
                        <a:lnTo>
                          <a:pt x="1011" y="50"/>
                        </a:lnTo>
                        <a:lnTo>
                          <a:pt x="1015" y="85"/>
                        </a:lnTo>
                        <a:lnTo>
                          <a:pt x="1018" y="126"/>
                        </a:lnTo>
                        <a:lnTo>
                          <a:pt x="1021" y="171"/>
                        </a:lnTo>
                        <a:lnTo>
                          <a:pt x="1025" y="222"/>
                        </a:lnTo>
                        <a:lnTo>
                          <a:pt x="1031" y="274"/>
                        </a:lnTo>
                        <a:lnTo>
                          <a:pt x="1040" y="330"/>
                        </a:lnTo>
                        <a:lnTo>
                          <a:pt x="1051" y="387"/>
                        </a:lnTo>
                        <a:lnTo>
                          <a:pt x="1067" y="445"/>
                        </a:lnTo>
                        <a:lnTo>
                          <a:pt x="1089" y="503"/>
                        </a:lnTo>
                        <a:lnTo>
                          <a:pt x="1117" y="560"/>
                        </a:lnTo>
                        <a:lnTo>
                          <a:pt x="1067" y="600"/>
                        </a:lnTo>
                        <a:lnTo>
                          <a:pt x="1015" y="639"/>
                        </a:lnTo>
                        <a:lnTo>
                          <a:pt x="961" y="677"/>
                        </a:lnTo>
                        <a:lnTo>
                          <a:pt x="903" y="712"/>
                        </a:lnTo>
                        <a:lnTo>
                          <a:pt x="842" y="745"/>
                        </a:lnTo>
                        <a:lnTo>
                          <a:pt x="778" y="775"/>
                        </a:lnTo>
                        <a:lnTo>
                          <a:pt x="709" y="799"/>
                        </a:lnTo>
                        <a:lnTo>
                          <a:pt x="636" y="820"/>
                        </a:lnTo>
                        <a:lnTo>
                          <a:pt x="558" y="834"/>
                        </a:lnTo>
                        <a:lnTo>
                          <a:pt x="480" y="820"/>
                        </a:lnTo>
                        <a:lnTo>
                          <a:pt x="408" y="801"/>
                        </a:lnTo>
                        <a:lnTo>
                          <a:pt x="338" y="776"/>
                        </a:lnTo>
                        <a:lnTo>
                          <a:pt x="274" y="747"/>
                        </a:lnTo>
                        <a:lnTo>
                          <a:pt x="212" y="713"/>
                        </a:lnTo>
                        <a:lnTo>
                          <a:pt x="156" y="678"/>
                        </a:lnTo>
                        <a:lnTo>
                          <a:pt x="100" y="642"/>
                        </a:lnTo>
                        <a:lnTo>
                          <a:pt x="49" y="602"/>
                        </a:lnTo>
                        <a:lnTo>
                          <a:pt x="0" y="563"/>
                        </a:lnTo>
                        <a:lnTo>
                          <a:pt x="26" y="506"/>
                        </a:lnTo>
                        <a:lnTo>
                          <a:pt x="48" y="448"/>
                        </a:lnTo>
                        <a:lnTo>
                          <a:pt x="65" y="390"/>
                        </a:lnTo>
                        <a:lnTo>
                          <a:pt x="77" y="333"/>
                        </a:lnTo>
                        <a:lnTo>
                          <a:pt x="86" y="276"/>
                        </a:lnTo>
                        <a:lnTo>
                          <a:pt x="91" y="223"/>
                        </a:lnTo>
                        <a:lnTo>
                          <a:pt x="96" y="172"/>
                        </a:lnTo>
                        <a:lnTo>
                          <a:pt x="99" y="126"/>
                        </a:lnTo>
                        <a:lnTo>
                          <a:pt x="103" y="85"/>
                        </a:lnTo>
                        <a:lnTo>
                          <a:pt x="106" y="50"/>
                        </a:lnTo>
                        <a:lnTo>
                          <a:pt x="110" y="21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C69E7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</a:bodyPr>
                  <a:lstStyle/>
                  <a:p>
                    <a:pPr lvl="0">
                      <a:defRPr lang="ko-KR" altLang="en-US"/>
                    </a:pPr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1" name="Freeform 42"/>
                  <p:cNvSpPr/>
                  <p:nvPr/>
                </p:nvSpPr>
                <p:spPr>
                  <a:xfrm>
                    <a:off x="5102" y="2418"/>
                    <a:ext cx="121" cy="210"/>
                  </a:xfrm>
                  <a:custGeom>
                    <a:avLst/>
                    <a:gdLst>
                      <a:gd name="T0" fmla="*/ 206 w 362"/>
                      <a:gd name="T1" fmla="*/ 0 h 631"/>
                      <a:gd name="T2" fmla="*/ 238 w 362"/>
                      <a:gd name="T3" fmla="*/ 0 h 631"/>
                      <a:gd name="T4" fmla="*/ 264 w 362"/>
                      <a:gd name="T5" fmla="*/ 10 h 631"/>
                      <a:gd name="T6" fmla="*/ 289 w 362"/>
                      <a:gd name="T7" fmla="*/ 26 h 631"/>
                      <a:gd name="T8" fmla="*/ 311 w 362"/>
                      <a:gd name="T9" fmla="*/ 49 h 631"/>
                      <a:gd name="T10" fmla="*/ 328 w 362"/>
                      <a:gd name="T11" fmla="*/ 78 h 631"/>
                      <a:gd name="T12" fmla="*/ 343 w 362"/>
                      <a:gd name="T13" fmla="*/ 115 h 631"/>
                      <a:gd name="T14" fmla="*/ 353 w 362"/>
                      <a:gd name="T15" fmla="*/ 154 h 631"/>
                      <a:gd name="T16" fmla="*/ 359 w 362"/>
                      <a:gd name="T17" fmla="*/ 198 h 631"/>
                      <a:gd name="T18" fmla="*/ 362 w 362"/>
                      <a:gd name="T19" fmla="*/ 245 h 631"/>
                      <a:gd name="T20" fmla="*/ 359 w 362"/>
                      <a:gd name="T21" fmla="*/ 294 h 631"/>
                      <a:gd name="T22" fmla="*/ 353 w 362"/>
                      <a:gd name="T23" fmla="*/ 347 h 631"/>
                      <a:gd name="T24" fmla="*/ 340 w 362"/>
                      <a:gd name="T25" fmla="*/ 402 h 631"/>
                      <a:gd name="T26" fmla="*/ 322 w 362"/>
                      <a:gd name="T27" fmla="*/ 455 h 631"/>
                      <a:gd name="T28" fmla="*/ 300 w 362"/>
                      <a:gd name="T29" fmla="*/ 501 h 631"/>
                      <a:gd name="T30" fmla="*/ 276 w 362"/>
                      <a:gd name="T31" fmla="*/ 542 h 631"/>
                      <a:gd name="T32" fmla="*/ 248 w 362"/>
                      <a:gd name="T33" fmla="*/ 576 h 631"/>
                      <a:gd name="T34" fmla="*/ 219 w 362"/>
                      <a:gd name="T35" fmla="*/ 603 h 631"/>
                      <a:gd name="T36" fmla="*/ 188 w 362"/>
                      <a:gd name="T37" fmla="*/ 622 h 631"/>
                      <a:gd name="T38" fmla="*/ 156 w 362"/>
                      <a:gd name="T39" fmla="*/ 631 h 631"/>
                      <a:gd name="T40" fmla="*/ 124 w 362"/>
                      <a:gd name="T41" fmla="*/ 631 h 631"/>
                      <a:gd name="T42" fmla="*/ 96 w 362"/>
                      <a:gd name="T43" fmla="*/ 621 h 631"/>
                      <a:gd name="T44" fmla="*/ 73 w 362"/>
                      <a:gd name="T45" fmla="*/ 605 h 631"/>
                      <a:gd name="T46" fmla="*/ 51 w 362"/>
                      <a:gd name="T47" fmla="*/ 581 h 631"/>
                      <a:gd name="T48" fmla="*/ 34 w 362"/>
                      <a:gd name="T49" fmla="*/ 551 h 631"/>
                      <a:gd name="T50" fmla="*/ 19 w 362"/>
                      <a:gd name="T51" fmla="*/ 516 h 631"/>
                      <a:gd name="T52" fmla="*/ 9 w 362"/>
                      <a:gd name="T53" fmla="*/ 477 h 631"/>
                      <a:gd name="T54" fmla="*/ 3 w 362"/>
                      <a:gd name="T55" fmla="*/ 433 h 631"/>
                      <a:gd name="T56" fmla="*/ 0 w 362"/>
                      <a:gd name="T57" fmla="*/ 386 h 631"/>
                      <a:gd name="T58" fmla="*/ 3 w 362"/>
                      <a:gd name="T59" fmla="*/ 337 h 631"/>
                      <a:gd name="T60" fmla="*/ 9 w 362"/>
                      <a:gd name="T61" fmla="*/ 284 h 631"/>
                      <a:gd name="T62" fmla="*/ 22 w 362"/>
                      <a:gd name="T63" fmla="*/ 229 h 631"/>
                      <a:gd name="T64" fmla="*/ 40 w 362"/>
                      <a:gd name="T65" fmla="*/ 176 h 631"/>
                      <a:gd name="T66" fmla="*/ 61 w 362"/>
                      <a:gd name="T67" fmla="*/ 129 h 631"/>
                      <a:gd name="T68" fmla="*/ 86 w 362"/>
                      <a:gd name="T69" fmla="*/ 89 h 631"/>
                      <a:gd name="T70" fmla="*/ 114 w 362"/>
                      <a:gd name="T71" fmla="*/ 54 h 631"/>
                      <a:gd name="T72" fmla="*/ 143 w 362"/>
                      <a:gd name="T73" fmla="*/ 27 h 631"/>
                      <a:gd name="T74" fmla="*/ 174 w 362"/>
                      <a:gd name="T75" fmla="*/ 8 h 631"/>
                      <a:gd name="T76" fmla="*/ 206 w 362"/>
                      <a:gd name="T77" fmla="*/ 0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62" h="631">
                        <a:moveTo>
                          <a:pt x="206" y="0"/>
                        </a:moveTo>
                        <a:lnTo>
                          <a:pt x="238" y="0"/>
                        </a:lnTo>
                        <a:lnTo>
                          <a:pt x="264" y="10"/>
                        </a:lnTo>
                        <a:lnTo>
                          <a:pt x="289" y="26"/>
                        </a:lnTo>
                        <a:lnTo>
                          <a:pt x="311" y="49"/>
                        </a:lnTo>
                        <a:lnTo>
                          <a:pt x="328" y="78"/>
                        </a:lnTo>
                        <a:lnTo>
                          <a:pt x="343" y="115"/>
                        </a:lnTo>
                        <a:lnTo>
                          <a:pt x="353" y="154"/>
                        </a:lnTo>
                        <a:lnTo>
                          <a:pt x="359" y="198"/>
                        </a:lnTo>
                        <a:lnTo>
                          <a:pt x="362" y="245"/>
                        </a:lnTo>
                        <a:lnTo>
                          <a:pt x="359" y="294"/>
                        </a:lnTo>
                        <a:lnTo>
                          <a:pt x="353" y="347"/>
                        </a:lnTo>
                        <a:lnTo>
                          <a:pt x="340" y="402"/>
                        </a:lnTo>
                        <a:lnTo>
                          <a:pt x="322" y="455"/>
                        </a:lnTo>
                        <a:lnTo>
                          <a:pt x="300" y="501"/>
                        </a:lnTo>
                        <a:lnTo>
                          <a:pt x="276" y="542"/>
                        </a:lnTo>
                        <a:lnTo>
                          <a:pt x="248" y="576"/>
                        </a:lnTo>
                        <a:lnTo>
                          <a:pt x="219" y="603"/>
                        </a:lnTo>
                        <a:lnTo>
                          <a:pt x="188" y="622"/>
                        </a:lnTo>
                        <a:lnTo>
                          <a:pt x="156" y="631"/>
                        </a:lnTo>
                        <a:lnTo>
                          <a:pt x="124" y="631"/>
                        </a:lnTo>
                        <a:lnTo>
                          <a:pt x="96" y="621"/>
                        </a:lnTo>
                        <a:lnTo>
                          <a:pt x="73" y="605"/>
                        </a:lnTo>
                        <a:lnTo>
                          <a:pt x="51" y="581"/>
                        </a:lnTo>
                        <a:lnTo>
                          <a:pt x="34" y="551"/>
                        </a:lnTo>
                        <a:lnTo>
                          <a:pt x="19" y="516"/>
                        </a:lnTo>
                        <a:lnTo>
                          <a:pt x="9" y="477"/>
                        </a:lnTo>
                        <a:lnTo>
                          <a:pt x="3" y="433"/>
                        </a:lnTo>
                        <a:lnTo>
                          <a:pt x="0" y="386"/>
                        </a:lnTo>
                        <a:lnTo>
                          <a:pt x="3" y="337"/>
                        </a:lnTo>
                        <a:lnTo>
                          <a:pt x="9" y="284"/>
                        </a:lnTo>
                        <a:lnTo>
                          <a:pt x="22" y="229"/>
                        </a:lnTo>
                        <a:lnTo>
                          <a:pt x="40" y="176"/>
                        </a:lnTo>
                        <a:lnTo>
                          <a:pt x="61" y="129"/>
                        </a:lnTo>
                        <a:lnTo>
                          <a:pt x="86" y="89"/>
                        </a:lnTo>
                        <a:lnTo>
                          <a:pt x="114" y="54"/>
                        </a:lnTo>
                        <a:lnTo>
                          <a:pt x="143" y="27"/>
                        </a:lnTo>
                        <a:lnTo>
                          <a:pt x="174" y="8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CCA483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</a:bodyPr>
                  <a:lstStyle/>
                  <a:p>
                    <a:pPr lvl="0">
                      <a:defRPr lang="ko-KR" altLang="en-US"/>
                    </a:pPr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2" name="Freeform 43"/>
                  <p:cNvSpPr/>
                  <p:nvPr/>
                </p:nvSpPr>
                <p:spPr>
                  <a:xfrm>
                    <a:off x="4413" y="2418"/>
                    <a:ext cx="120" cy="210"/>
                  </a:xfrm>
                  <a:custGeom>
                    <a:avLst/>
                    <a:gdLst>
                      <a:gd name="T0" fmla="*/ 156 w 361"/>
                      <a:gd name="T1" fmla="*/ 0 h 631"/>
                      <a:gd name="T2" fmla="*/ 186 w 361"/>
                      <a:gd name="T3" fmla="*/ 10 h 631"/>
                      <a:gd name="T4" fmla="*/ 217 w 361"/>
                      <a:gd name="T5" fmla="*/ 27 h 631"/>
                      <a:gd name="T6" fmla="*/ 247 w 361"/>
                      <a:gd name="T7" fmla="*/ 55 h 631"/>
                      <a:gd name="T8" fmla="*/ 275 w 361"/>
                      <a:gd name="T9" fmla="*/ 89 h 631"/>
                      <a:gd name="T10" fmla="*/ 300 w 361"/>
                      <a:gd name="T11" fmla="*/ 129 h 631"/>
                      <a:gd name="T12" fmla="*/ 320 w 361"/>
                      <a:gd name="T13" fmla="*/ 176 h 631"/>
                      <a:gd name="T14" fmla="*/ 338 w 361"/>
                      <a:gd name="T15" fmla="*/ 229 h 631"/>
                      <a:gd name="T16" fmla="*/ 351 w 361"/>
                      <a:gd name="T17" fmla="*/ 284 h 631"/>
                      <a:gd name="T18" fmla="*/ 358 w 361"/>
                      <a:gd name="T19" fmla="*/ 337 h 631"/>
                      <a:gd name="T20" fmla="*/ 361 w 361"/>
                      <a:gd name="T21" fmla="*/ 386 h 631"/>
                      <a:gd name="T22" fmla="*/ 358 w 361"/>
                      <a:gd name="T23" fmla="*/ 433 h 631"/>
                      <a:gd name="T24" fmla="*/ 352 w 361"/>
                      <a:gd name="T25" fmla="*/ 477 h 631"/>
                      <a:gd name="T26" fmla="*/ 341 w 361"/>
                      <a:gd name="T27" fmla="*/ 517 h 631"/>
                      <a:gd name="T28" fmla="*/ 327 w 361"/>
                      <a:gd name="T29" fmla="*/ 552 h 631"/>
                      <a:gd name="T30" fmla="*/ 309 w 361"/>
                      <a:gd name="T31" fmla="*/ 581 h 631"/>
                      <a:gd name="T32" fmla="*/ 288 w 361"/>
                      <a:gd name="T33" fmla="*/ 605 h 631"/>
                      <a:gd name="T34" fmla="*/ 263 w 361"/>
                      <a:gd name="T35" fmla="*/ 622 h 631"/>
                      <a:gd name="T36" fmla="*/ 237 w 361"/>
                      <a:gd name="T37" fmla="*/ 631 h 631"/>
                      <a:gd name="T38" fmla="*/ 205 w 361"/>
                      <a:gd name="T39" fmla="*/ 631 h 631"/>
                      <a:gd name="T40" fmla="*/ 173 w 361"/>
                      <a:gd name="T41" fmla="*/ 622 h 631"/>
                      <a:gd name="T42" fmla="*/ 142 w 361"/>
                      <a:gd name="T43" fmla="*/ 603 h 631"/>
                      <a:gd name="T44" fmla="*/ 113 w 361"/>
                      <a:gd name="T45" fmla="*/ 577 h 631"/>
                      <a:gd name="T46" fmla="*/ 86 w 361"/>
                      <a:gd name="T47" fmla="*/ 542 h 631"/>
                      <a:gd name="T48" fmla="*/ 61 w 361"/>
                      <a:gd name="T49" fmla="*/ 501 h 631"/>
                      <a:gd name="T50" fmla="*/ 39 w 361"/>
                      <a:gd name="T51" fmla="*/ 455 h 631"/>
                      <a:gd name="T52" fmla="*/ 22 w 361"/>
                      <a:gd name="T53" fmla="*/ 402 h 631"/>
                      <a:gd name="T54" fmla="*/ 8 w 361"/>
                      <a:gd name="T55" fmla="*/ 347 h 631"/>
                      <a:gd name="T56" fmla="*/ 1 w 361"/>
                      <a:gd name="T57" fmla="*/ 294 h 631"/>
                      <a:gd name="T58" fmla="*/ 0 w 361"/>
                      <a:gd name="T59" fmla="*/ 245 h 631"/>
                      <a:gd name="T60" fmla="*/ 1 w 361"/>
                      <a:gd name="T61" fmla="*/ 198 h 631"/>
                      <a:gd name="T62" fmla="*/ 8 w 361"/>
                      <a:gd name="T63" fmla="*/ 154 h 631"/>
                      <a:gd name="T64" fmla="*/ 19 w 361"/>
                      <a:gd name="T65" fmla="*/ 115 h 631"/>
                      <a:gd name="T66" fmla="*/ 33 w 361"/>
                      <a:gd name="T67" fmla="*/ 80 h 631"/>
                      <a:gd name="T68" fmla="*/ 51 w 361"/>
                      <a:gd name="T69" fmla="*/ 49 h 631"/>
                      <a:gd name="T70" fmla="*/ 73 w 361"/>
                      <a:gd name="T71" fmla="*/ 26 h 631"/>
                      <a:gd name="T72" fmla="*/ 96 w 361"/>
                      <a:gd name="T73" fmla="*/ 10 h 631"/>
                      <a:gd name="T74" fmla="*/ 123 w 361"/>
                      <a:gd name="T75" fmla="*/ 0 h 631"/>
                      <a:gd name="T76" fmla="*/ 156 w 361"/>
                      <a:gd name="T77" fmla="*/ 0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61" h="631">
                        <a:moveTo>
                          <a:pt x="156" y="0"/>
                        </a:moveTo>
                        <a:lnTo>
                          <a:pt x="186" y="10"/>
                        </a:lnTo>
                        <a:lnTo>
                          <a:pt x="217" y="27"/>
                        </a:lnTo>
                        <a:lnTo>
                          <a:pt x="247" y="55"/>
                        </a:lnTo>
                        <a:lnTo>
                          <a:pt x="275" y="89"/>
                        </a:lnTo>
                        <a:lnTo>
                          <a:pt x="300" y="129"/>
                        </a:lnTo>
                        <a:lnTo>
                          <a:pt x="320" y="176"/>
                        </a:lnTo>
                        <a:lnTo>
                          <a:pt x="338" y="229"/>
                        </a:lnTo>
                        <a:lnTo>
                          <a:pt x="351" y="284"/>
                        </a:lnTo>
                        <a:lnTo>
                          <a:pt x="358" y="337"/>
                        </a:lnTo>
                        <a:lnTo>
                          <a:pt x="361" y="386"/>
                        </a:lnTo>
                        <a:lnTo>
                          <a:pt x="358" y="433"/>
                        </a:lnTo>
                        <a:lnTo>
                          <a:pt x="352" y="477"/>
                        </a:lnTo>
                        <a:lnTo>
                          <a:pt x="341" y="517"/>
                        </a:lnTo>
                        <a:lnTo>
                          <a:pt x="327" y="552"/>
                        </a:lnTo>
                        <a:lnTo>
                          <a:pt x="309" y="581"/>
                        </a:lnTo>
                        <a:lnTo>
                          <a:pt x="288" y="605"/>
                        </a:lnTo>
                        <a:lnTo>
                          <a:pt x="263" y="622"/>
                        </a:lnTo>
                        <a:lnTo>
                          <a:pt x="237" y="631"/>
                        </a:lnTo>
                        <a:lnTo>
                          <a:pt x="205" y="631"/>
                        </a:lnTo>
                        <a:lnTo>
                          <a:pt x="173" y="622"/>
                        </a:lnTo>
                        <a:lnTo>
                          <a:pt x="142" y="603"/>
                        </a:lnTo>
                        <a:lnTo>
                          <a:pt x="113" y="577"/>
                        </a:lnTo>
                        <a:lnTo>
                          <a:pt x="86" y="542"/>
                        </a:lnTo>
                        <a:lnTo>
                          <a:pt x="61" y="501"/>
                        </a:lnTo>
                        <a:lnTo>
                          <a:pt x="39" y="455"/>
                        </a:lnTo>
                        <a:lnTo>
                          <a:pt x="22" y="402"/>
                        </a:lnTo>
                        <a:lnTo>
                          <a:pt x="8" y="347"/>
                        </a:lnTo>
                        <a:lnTo>
                          <a:pt x="1" y="294"/>
                        </a:lnTo>
                        <a:lnTo>
                          <a:pt x="0" y="245"/>
                        </a:lnTo>
                        <a:lnTo>
                          <a:pt x="1" y="198"/>
                        </a:lnTo>
                        <a:lnTo>
                          <a:pt x="8" y="154"/>
                        </a:lnTo>
                        <a:lnTo>
                          <a:pt x="19" y="115"/>
                        </a:lnTo>
                        <a:lnTo>
                          <a:pt x="33" y="80"/>
                        </a:lnTo>
                        <a:lnTo>
                          <a:pt x="51" y="49"/>
                        </a:lnTo>
                        <a:lnTo>
                          <a:pt x="73" y="26"/>
                        </a:lnTo>
                        <a:lnTo>
                          <a:pt x="96" y="10"/>
                        </a:lnTo>
                        <a:lnTo>
                          <a:pt x="123" y="0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DBB491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</a:bodyPr>
                  <a:lstStyle/>
                  <a:p>
                    <a:pPr lvl="0">
                      <a:defRPr lang="ko-KR" altLang="en-US"/>
                    </a:pPr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3" name="Freeform 44"/>
                  <p:cNvSpPr/>
                  <p:nvPr/>
                </p:nvSpPr>
                <p:spPr>
                  <a:xfrm>
                    <a:off x="4466" y="2168"/>
                    <a:ext cx="703" cy="803"/>
                  </a:xfrm>
                  <a:custGeom>
                    <a:avLst/>
                    <a:gdLst>
                      <a:gd name="T0" fmla="*/ 2016 w 2109"/>
                      <a:gd name="T1" fmla="*/ 0 h 2409"/>
                      <a:gd name="T2" fmla="*/ 2019 w 2109"/>
                      <a:gd name="T3" fmla="*/ 11 h 2409"/>
                      <a:gd name="T4" fmla="*/ 2026 w 2109"/>
                      <a:gd name="T5" fmla="*/ 46 h 2409"/>
                      <a:gd name="T6" fmla="*/ 2038 w 2109"/>
                      <a:gd name="T7" fmla="*/ 103 h 2409"/>
                      <a:gd name="T8" fmla="*/ 2051 w 2109"/>
                      <a:gd name="T9" fmla="*/ 178 h 2409"/>
                      <a:gd name="T10" fmla="*/ 2066 w 2109"/>
                      <a:gd name="T11" fmla="*/ 268 h 2409"/>
                      <a:gd name="T12" fmla="*/ 2080 w 2109"/>
                      <a:gd name="T13" fmla="*/ 374 h 2409"/>
                      <a:gd name="T14" fmla="*/ 2093 w 2109"/>
                      <a:gd name="T15" fmla="*/ 493 h 2409"/>
                      <a:gd name="T16" fmla="*/ 2103 w 2109"/>
                      <a:gd name="T17" fmla="*/ 621 h 2409"/>
                      <a:gd name="T18" fmla="*/ 2109 w 2109"/>
                      <a:gd name="T19" fmla="*/ 758 h 2409"/>
                      <a:gd name="T20" fmla="*/ 2109 w 2109"/>
                      <a:gd name="T21" fmla="*/ 902 h 2409"/>
                      <a:gd name="T22" fmla="*/ 2103 w 2109"/>
                      <a:gd name="T23" fmla="*/ 1050 h 2409"/>
                      <a:gd name="T24" fmla="*/ 2090 w 2109"/>
                      <a:gd name="T25" fmla="*/ 1200 h 2409"/>
                      <a:gd name="T26" fmla="*/ 2067 w 2109"/>
                      <a:gd name="T27" fmla="*/ 1350 h 2409"/>
                      <a:gd name="T28" fmla="*/ 2034 w 2109"/>
                      <a:gd name="T29" fmla="*/ 1499 h 2409"/>
                      <a:gd name="T30" fmla="*/ 1988 w 2109"/>
                      <a:gd name="T31" fmla="*/ 1643 h 2409"/>
                      <a:gd name="T32" fmla="*/ 1930 w 2109"/>
                      <a:gd name="T33" fmla="*/ 1782 h 2409"/>
                      <a:gd name="T34" fmla="*/ 1857 w 2109"/>
                      <a:gd name="T35" fmla="*/ 1911 h 2409"/>
                      <a:gd name="T36" fmla="*/ 1770 w 2109"/>
                      <a:gd name="T37" fmla="*/ 2032 h 2409"/>
                      <a:gd name="T38" fmla="*/ 1666 w 2109"/>
                      <a:gd name="T39" fmla="*/ 2140 h 2409"/>
                      <a:gd name="T40" fmla="*/ 1543 w 2109"/>
                      <a:gd name="T41" fmla="*/ 2234 h 2409"/>
                      <a:gd name="T42" fmla="*/ 1401 w 2109"/>
                      <a:gd name="T43" fmla="*/ 2311 h 2409"/>
                      <a:gd name="T44" fmla="*/ 1240 w 2109"/>
                      <a:gd name="T45" fmla="*/ 2371 h 2409"/>
                      <a:gd name="T46" fmla="*/ 1055 w 2109"/>
                      <a:gd name="T47" fmla="*/ 2409 h 2409"/>
                      <a:gd name="T48" fmla="*/ 871 w 2109"/>
                      <a:gd name="T49" fmla="*/ 2371 h 2409"/>
                      <a:gd name="T50" fmla="*/ 708 w 2109"/>
                      <a:gd name="T51" fmla="*/ 2311 h 2409"/>
                      <a:gd name="T52" fmla="*/ 567 w 2109"/>
                      <a:gd name="T53" fmla="*/ 2234 h 2409"/>
                      <a:gd name="T54" fmla="*/ 444 w 2109"/>
                      <a:gd name="T55" fmla="*/ 2140 h 2409"/>
                      <a:gd name="T56" fmla="*/ 339 w 2109"/>
                      <a:gd name="T57" fmla="*/ 2032 h 2409"/>
                      <a:gd name="T58" fmla="*/ 252 w 2109"/>
                      <a:gd name="T59" fmla="*/ 1911 h 2409"/>
                      <a:gd name="T60" fmla="*/ 179 w 2109"/>
                      <a:gd name="T61" fmla="*/ 1782 h 2409"/>
                      <a:gd name="T62" fmla="*/ 122 w 2109"/>
                      <a:gd name="T63" fmla="*/ 1643 h 2409"/>
                      <a:gd name="T64" fmla="*/ 77 w 2109"/>
                      <a:gd name="T65" fmla="*/ 1499 h 2409"/>
                      <a:gd name="T66" fmla="*/ 44 w 2109"/>
                      <a:gd name="T67" fmla="*/ 1350 h 2409"/>
                      <a:gd name="T68" fmla="*/ 20 w 2109"/>
                      <a:gd name="T69" fmla="*/ 1200 h 2409"/>
                      <a:gd name="T70" fmla="*/ 7 w 2109"/>
                      <a:gd name="T71" fmla="*/ 1050 h 2409"/>
                      <a:gd name="T72" fmla="*/ 0 w 2109"/>
                      <a:gd name="T73" fmla="*/ 902 h 2409"/>
                      <a:gd name="T74" fmla="*/ 1 w 2109"/>
                      <a:gd name="T75" fmla="*/ 758 h 2409"/>
                      <a:gd name="T76" fmla="*/ 7 w 2109"/>
                      <a:gd name="T77" fmla="*/ 621 h 2409"/>
                      <a:gd name="T78" fmla="*/ 17 w 2109"/>
                      <a:gd name="T79" fmla="*/ 493 h 2409"/>
                      <a:gd name="T80" fmla="*/ 31 w 2109"/>
                      <a:gd name="T81" fmla="*/ 374 h 2409"/>
                      <a:gd name="T82" fmla="*/ 45 w 2109"/>
                      <a:gd name="T83" fmla="*/ 268 h 2409"/>
                      <a:gd name="T84" fmla="*/ 60 w 2109"/>
                      <a:gd name="T85" fmla="*/ 178 h 2409"/>
                      <a:gd name="T86" fmla="*/ 73 w 2109"/>
                      <a:gd name="T87" fmla="*/ 103 h 2409"/>
                      <a:gd name="T88" fmla="*/ 84 w 2109"/>
                      <a:gd name="T89" fmla="*/ 46 h 2409"/>
                      <a:gd name="T90" fmla="*/ 92 w 2109"/>
                      <a:gd name="T91" fmla="*/ 11 h 2409"/>
                      <a:gd name="T92" fmla="*/ 95 w 2109"/>
                      <a:gd name="T93" fmla="*/ 0 h 24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109" h="2409">
                        <a:moveTo>
                          <a:pt x="95" y="0"/>
                        </a:moveTo>
                        <a:lnTo>
                          <a:pt x="2016" y="0"/>
                        </a:lnTo>
                        <a:lnTo>
                          <a:pt x="2016" y="3"/>
                        </a:lnTo>
                        <a:lnTo>
                          <a:pt x="2019" y="11"/>
                        </a:lnTo>
                        <a:lnTo>
                          <a:pt x="2022" y="27"/>
                        </a:lnTo>
                        <a:lnTo>
                          <a:pt x="2026" y="46"/>
                        </a:lnTo>
                        <a:lnTo>
                          <a:pt x="2032" y="73"/>
                        </a:lnTo>
                        <a:lnTo>
                          <a:pt x="2038" y="103"/>
                        </a:lnTo>
                        <a:lnTo>
                          <a:pt x="2044" y="138"/>
                        </a:lnTo>
                        <a:lnTo>
                          <a:pt x="2051" y="178"/>
                        </a:lnTo>
                        <a:lnTo>
                          <a:pt x="2058" y="221"/>
                        </a:lnTo>
                        <a:lnTo>
                          <a:pt x="2066" y="268"/>
                        </a:lnTo>
                        <a:lnTo>
                          <a:pt x="2073" y="319"/>
                        </a:lnTo>
                        <a:lnTo>
                          <a:pt x="2080" y="374"/>
                        </a:lnTo>
                        <a:lnTo>
                          <a:pt x="2086" y="431"/>
                        </a:lnTo>
                        <a:lnTo>
                          <a:pt x="2093" y="493"/>
                        </a:lnTo>
                        <a:lnTo>
                          <a:pt x="2098" y="555"/>
                        </a:lnTo>
                        <a:lnTo>
                          <a:pt x="2103" y="621"/>
                        </a:lnTo>
                        <a:lnTo>
                          <a:pt x="2106" y="689"/>
                        </a:lnTo>
                        <a:lnTo>
                          <a:pt x="2109" y="758"/>
                        </a:lnTo>
                        <a:lnTo>
                          <a:pt x="2109" y="829"/>
                        </a:lnTo>
                        <a:lnTo>
                          <a:pt x="2109" y="902"/>
                        </a:lnTo>
                        <a:lnTo>
                          <a:pt x="2108" y="975"/>
                        </a:lnTo>
                        <a:lnTo>
                          <a:pt x="2103" y="1050"/>
                        </a:lnTo>
                        <a:lnTo>
                          <a:pt x="2098" y="1124"/>
                        </a:lnTo>
                        <a:lnTo>
                          <a:pt x="2090" y="1200"/>
                        </a:lnTo>
                        <a:lnTo>
                          <a:pt x="2079" y="1276"/>
                        </a:lnTo>
                        <a:lnTo>
                          <a:pt x="2067" y="1350"/>
                        </a:lnTo>
                        <a:lnTo>
                          <a:pt x="2051" y="1424"/>
                        </a:lnTo>
                        <a:lnTo>
                          <a:pt x="2034" y="1499"/>
                        </a:lnTo>
                        <a:lnTo>
                          <a:pt x="2012" y="1572"/>
                        </a:lnTo>
                        <a:lnTo>
                          <a:pt x="1988" y="1643"/>
                        </a:lnTo>
                        <a:lnTo>
                          <a:pt x="1961" y="1713"/>
                        </a:lnTo>
                        <a:lnTo>
                          <a:pt x="1930" y="1782"/>
                        </a:lnTo>
                        <a:lnTo>
                          <a:pt x="1897" y="1847"/>
                        </a:lnTo>
                        <a:lnTo>
                          <a:pt x="1857" y="1911"/>
                        </a:lnTo>
                        <a:lnTo>
                          <a:pt x="1816" y="1973"/>
                        </a:lnTo>
                        <a:lnTo>
                          <a:pt x="1770" y="2032"/>
                        </a:lnTo>
                        <a:lnTo>
                          <a:pt x="1720" y="2088"/>
                        </a:lnTo>
                        <a:lnTo>
                          <a:pt x="1666" y="2140"/>
                        </a:lnTo>
                        <a:lnTo>
                          <a:pt x="1607" y="2188"/>
                        </a:lnTo>
                        <a:lnTo>
                          <a:pt x="1543" y="2234"/>
                        </a:lnTo>
                        <a:lnTo>
                          <a:pt x="1474" y="2274"/>
                        </a:lnTo>
                        <a:lnTo>
                          <a:pt x="1401" y="2311"/>
                        </a:lnTo>
                        <a:lnTo>
                          <a:pt x="1323" y="2343"/>
                        </a:lnTo>
                        <a:lnTo>
                          <a:pt x="1240" y="2371"/>
                        </a:lnTo>
                        <a:lnTo>
                          <a:pt x="1149" y="2393"/>
                        </a:lnTo>
                        <a:lnTo>
                          <a:pt x="1055" y="2409"/>
                        </a:lnTo>
                        <a:lnTo>
                          <a:pt x="960" y="2393"/>
                        </a:lnTo>
                        <a:lnTo>
                          <a:pt x="871" y="2371"/>
                        </a:lnTo>
                        <a:lnTo>
                          <a:pt x="787" y="2343"/>
                        </a:lnTo>
                        <a:lnTo>
                          <a:pt x="708" y="2311"/>
                        </a:lnTo>
                        <a:lnTo>
                          <a:pt x="635" y="2274"/>
                        </a:lnTo>
                        <a:lnTo>
                          <a:pt x="567" y="2234"/>
                        </a:lnTo>
                        <a:lnTo>
                          <a:pt x="502" y="2188"/>
                        </a:lnTo>
                        <a:lnTo>
                          <a:pt x="444" y="2140"/>
                        </a:lnTo>
                        <a:lnTo>
                          <a:pt x="389" y="2088"/>
                        </a:lnTo>
                        <a:lnTo>
                          <a:pt x="339" y="2032"/>
                        </a:lnTo>
                        <a:lnTo>
                          <a:pt x="294" y="1973"/>
                        </a:lnTo>
                        <a:lnTo>
                          <a:pt x="252" y="1911"/>
                        </a:lnTo>
                        <a:lnTo>
                          <a:pt x="214" y="1847"/>
                        </a:lnTo>
                        <a:lnTo>
                          <a:pt x="179" y="1782"/>
                        </a:lnTo>
                        <a:lnTo>
                          <a:pt x="149" y="1713"/>
                        </a:lnTo>
                        <a:lnTo>
                          <a:pt x="122" y="1643"/>
                        </a:lnTo>
                        <a:lnTo>
                          <a:pt x="98" y="1572"/>
                        </a:lnTo>
                        <a:lnTo>
                          <a:pt x="77" y="1499"/>
                        </a:lnTo>
                        <a:lnTo>
                          <a:pt x="58" y="1424"/>
                        </a:lnTo>
                        <a:lnTo>
                          <a:pt x="44" y="1350"/>
                        </a:lnTo>
                        <a:lnTo>
                          <a:pt x="31" y="1276"/>
                        </a:lnTo>
                        <a:lnTo>
                          <a:pt x="20" y="1200"/>
                        </a:lnTo>
                        <a:lnTo>
                          <a:pt x="13" y="1124"/>
                        </a:lnTo>
                        <a:lnTo>
                          <a:pt x="7" y="1050"/>
                        </a:lnTo>
                        <a:lnTo>
                          <a:pt x="3" y="975"/>
                        </a:lnTo>
                        <a:lnTo>
                          <a:pt x="0" y="902"/>
                        </a:lnTo>
                        <a:lnTo>
                          <a:pt x="0" y="829"/>
                        </a:lnTo>
                        <a:lnTo>
                          <a:pt x="1" y="758"/>
                        </a:lnTo>
                        <a:lnTo>
                          <a:pt x="4" y="689"/>
                        </a:lnTo>
                        <a:lnTo>
                          <a:pt x="7" y="621"/>
                        </a:lnTo>
                        <a:lnTo>
                          <a:pt x="12" y="555"/>
                        </a:lnTo>
                        <a:lnTo>
                          <a:pt x="17" y="493"/>
                        </a:lnTo>
                        <a:lnTo>
                          <a:pt x="23" y="431"/>
                        </a:lnTo>
                        <a:lnTo>
                          <a:pt x="31" y="374"/>
                        </a:lnTo>
                        <a:lnTo>
                          <a:pt x="38" y="319"/>
                        </a:lnTo>
                        <a:lnTo>
                          <a:pt x="45" y="268"/>
                        </a:lnTo>
                        <a:lnTo>
                          <a:pt x="52" y="221"/>
                        </a:lnTo>
                        <a:lnTo>
                          <a:pt x="60" y="178"/>
                        </a:lnTo>
                        <a:lnTo>
                          <a:pt x="65" y="138"/>
                        </a:lnTo>
                        <a:lnTo>
                          <a:pt x="73" y="103"/>
                        </a:lnTo>
                        <a:lnTo>
                          <a:pt x="79" y="73"/>
                        </a:lnTo>
                        <a:lnTo>
                          <a:pt x="84" y="46"/>
                        </a:lnTo>
                        <a:lnTo>
                          <a:pt x="89" y="27"/>
                        </a:lnTo>
                        <a:lnTo>
                          <a:pt x="92" y="11"/>
                        </a:lnTo>
                        <a:lnTo>
                          <a:pt x="93" y="3"/>
                        </a:lnTo>
                        <a:lnTo>
                          <a:pt x="95" y="0"/>
                        </a:lnTo>
                        <a:close/>
                      </a:path>
                    </a:pathLst>
                  </a:custGeom>
                  <a:solidFill>
                    <a:srgbClr val="E2C3A6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</a:bodyPr>
                  <a:lstStyle/>
                  <a:p>
                    <a:pPr lvl="0">
                      <a:defRPr lang="ko-KR" altLang="en-US"/>
                    </a:pPr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4" name="Freeform 45"/>
                  <p:cNvSpPr/>
                  <p:nvPr/>
                </p:nvSpPr>
                <p:spPr>
                  <a:xfrm>
                    <a:off x="4818" y="2168"/>
                    <a:ext cx="351" cy="803"/>
                  </a:xfrm>
                  <a:custGeom>
                    <a:avLst/>
                    <a:gdLst>
                      <a:gd name="T0" fmla="*/ 961 w 1054"/>
                      <a:gd name="T1" fmla="*/ 0 h 2409"/>
                      <a:gd name="T2" fmla="*/ 964 w 1054"/>
                      <a:gd name="T3" fmla="*/ 11 h 2409"/>
                      <a:gd name="T4" fmla="*/ 971 w 1054"/>
                      <a:gd name="T5" fmla="*/ 46 h 2409"/>
                      <a:gd name="T6" fmla="*/ 983 w 1054"/>
                      <a:gd name="T7" fmla="*/ 103 h 2409"/>
                      <a:gd name="T8" fmla="*/ 996 w 1054"/>
                      <a:gd name="T9" fmla="*/ 178 h 2409"/>
                      <a:gd name="T10" fmla="*/ 1011 w 1054"/>
                      <a:gd name="T11" fmla="*/ 268 h 2409"/>
                      <a:gd name="T12" fmla="*/ 1025 w 1054"/>
                      <a:gd name="T13" fmla="*/ 374 h 2409"/>
                      <a:gd name="T14" fmla="*/ 1038 w 1054"/>
                      <a:gd name="T15" fmla="*/ 493 h 2409"/>
                      <a:gd name="T16" fmla="*/ 1048 w 1054"/>
                      <a:gd name="T17" fmla="*/ 621 h 2409"/>
                      <a:gd name="T18" fmla="*/ 1054 w 1054"/>
                      <a:gd name="T19" fmla="*/ 758 h 2409"/>
                      <a:gd name="T20" fmla="*/ 1054 w 1054"/>
                      <a:gd name="T21" fmla="*/ 902 h 2409"/>
                      <a:gd name="T22" fmla="*/ 1048 w 1054"/>
                      <a:gd name="T23" fmla="*/ 1050 h 2409"/>
                      <a:gd name="T24" fmla="*/ 1035 w 1054"/>
                      <a:gd name="T25" fmla="*/ 1200 h 2409"/>
                      <a:gd name="T26" fmla="*/ 1012 w 1054"/>
                      <a:gd name="T27" fmla="*/ 1350 h 2409"/>
                      <a:gd name="T28" fmla="*/ 979 w 1054"/>
                      <a:gd name="T29" fmla="*/ 1499 h 2409"/>
                      <a:gd name="T30" fmla="*/ 933 w 1054"/>
                      <a:gd name="T31" fmla="*/ 1643 h 2409"/>
                      <a:gd name="T32" fmla="*/ 875 w 1054"/>
                      <a:gd name="T33" fmla="*/ 1782 h 2409"/>
                      <a:gd name="T34" fmla="*/ 802 w 1054"/>
                      <a:gd name="T35" fmla="*/ 1911 h 2409"/>
                      <a:gd name="T36" fmla="*/ 715 w 1054"/>
                      <a:gd name="T37" fmla="*/ 2032 h 2409"/>
                      <a:gd name="T38" fmla="*/ 611 w 1054"/>
                      <a:gd name="T39" fmla="*/ 2140 h 2409"/>
                      <a:gd name="T40" fmla="*/ 488 w 1054"/>
                      <a:gd name="T41" fmla="*/ 2234 h 2409"/>
                      <a:gd name="T42" fmla="*/ 346 w 1054"/>
                      <a:gd name="T43" fmla="*/ 2311 h 2409"/>
                      <a:gd name="T44" fmla="*/ 185 w 1054"/>
                      <a:gd name="T45" fmla="*/ 2371 h 2409"/>
                      <a:gd name="T46" fmla="*/ 0 w 1054"/>
                      <a:gd name="T47" fmla="*/ 2409 h 2409"/>
                      <a:gd name="T48" fmla="*/ 13 w 1054"/>
                      <a:gd name="T49" fmla="*/ 2406 h 2409"/>
                      <a:gd name="T50" fmla="*/ 49 w 1054"/>
                      <a:gd name="T51" fmla="*/ 2391 h 2409"/>
                      <a:gd name="T52" fmla="*/ 106 w 1054"/>
                      <a:gd name="T53" fmla="*/ 2363 h 2409"/>
                      <a:gd name="T54" fmla="*/ 179 w 1054"/>
                      <a:gd name="T55" fmla="*/ 2317 h 2409"/>
                      <a:gd name="T56" fmla="*/ 268 w 1054"/>
                      <a:gd name="T57" fmla="*/ 2245 h 2409"/>
                      <a:gd name="T58" fmla="*/ 367 w 1054"/>
                      <a:gd name="T59" fmla="*/ 2146 h 2409"/>
                      <a:gd name="T60" fmla="*/ 473 w 1054"/>
                      <a:gd name="T61" fmla="*/ 2015 h 2409"/>
                      <a:gd name="T62" fmla="*/ 591 w 1054"/>
                      <a:gd name="T63" fmla="*/ 1837 h 2409"/>
                      <a:gd name="T64" fmla="*/ 684 w 1054"/>
                      <a:gd name="T65" fmla="*/ 1639 h 2409"/>
                      <a:gd name="T66" fmla="*/ 745 w 1054"/>
                      <a:gd name="T67" fmla="*/ 1436 h 2409"/>
                      <a:gd name="T68" fmla="*/ 780 w 1054"/>
                      <a:gd name="T69" fmla="*/ 1225 h 2409"/>
                      <a:gd name="T70" fmla="*/ 792 w 1054"/>
                      <a:gd name="T71" fmla="*/ 997 h 2409"/>
                      <a:gd name="T72" fmla="*/ 786 w 1054"/>
                      <a:gd name="T73" fmla="*/ 748 h 2409"/>
                      <a:gd name="T74" fmla="*/ 770 w 1054"/>
                      <a:gd name="T75" fmla="*/ 474 h 2409"/>
                      <a:gd name="T76" fmla="*/ 748 w 1054"/>
                      <a:gd name="T77" fmla="*/ 167 h 24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054" h="2409">
                        <a:moveTo>
                          <a:pt x="735" y="0"/>
                        </a:moveTo>
                        <a:lnTo>
                          <a:pt x="961" y="0"/>
                        </a:lnTo>
                        <a:lnTo>
                          <a:pt x="961" y="3"/>
                        </a:lnTo>
                        <a:lnTo>
                          <a:pt x="964" y="11"/>
                        </a:lnTo>
                        <a:lnTo>
                          <a:pt x="967" y="27"/>
                        </a:lnTo>
                        <a:lnTo>
                          <a:pt x="971" y="46"/>
                        </a:lnTo>
                        <a:lnTo>
                          <a:pt x="977" y="73"/>
                        </a:lnTo>
                        <a:lnTo>
                          <a:pt x="983" y="103"/>
                        </a:lnTo>
                        <a:lnTo>
                          <a:pt x="989" y="138"/>
                        </a:lnTo>
                        <a:lnTo>
                          <a:pt x="996" y="178"/>
                        </a:lnTo>
                        <a:lnTo>
                          <a:pt x="1003" y="221"/>
                        </a:lnTo>
                        <a:lnTo>
                          <a:pt x="1011" y="268"/>
                        </a:lnTo>
                        <a:lnTo>
                          <a:pt x="1018" y="319"/>
                        </a:lnTo>
                        <a:lnTo>
                          <a:pt x="1025" y="374"/>
                        </a:lnTo>
                        <a:lnTo>
                          <a:pt x="1031" y="431"/>
                        </a:lnTo>
                        <a:lnTo>
                          <a:pt x="1038" y="493"/>
                        </a:lnTo>
                        <a:lnTo>
                          <a:pt x="1043" y="555"/>
                        </a:lnTo>
                        <a:lnTo>
                          <a:pt x="1048" y="621"/>
                        </a:lnTo>
                        <a:lnTo>
                          <a:pt x="1051" y="689"/>
                        </a:lnTo>
                        <a:lnTo>
                          <a:pt x="1054" y="758"/>
                        </a:lnTo>
                        <a:lnTo>
                          <a:pt x="1054" y="829"/>
                        </a:lnTo>
                        <a:lnTo>
                          <a:pt x="1054" y="902"/>
                        </a:lnTo>
                        <a:lnTo>
                          <a:pt x="1053" y="975"/>
                        </a:lnTo>
                        <a:lnTo>
                          <a:pt x="1048" y="1050"/>
                        </a:lnTo>
                        <a:lnTo>
                          <a:pt x="1043" y="1124"/>
                        </a:lnTo>
                        <a:lnTo>
                          <a:pt x="1035" y="1200"/>
                        </a:lnTo>
                        <a:lnTo>
                          <a:pt x="1024" y="1276"/>
                        </a:lnTo>
                        <a:lnTo>
                          <a:pt x="1012" y="1350"/>
                        </a:lnTo>
                        <a:lnTo>
                          <a:pt x="996" y="1424"/>
                        </a:lnTo>
                        <a:lnTo>
                          <a:pt x="979" y="1499"/>
                        </a:lnTo>
                        <a:lnTo>
                          <a:pt x="957" y="1572"/>
                        </a:lnTo>
                        <a:lnTo>
                          <a:pt x="933" y="1643"/>
                        </a:lnTo>
                        <a:lnTo>
                          <a:pt x="906" y="1713"/>
                        </a:lnTo>
                        <a:lnTo>
                          <a:pt x="875" y="1782"/>
                        </a:lnTo>
                        <a:lnTo>
                          <a:pt x="842" y="1847"/>
                        </a:lnTo>
                        <a:lnTo>
                          <a:pt x="802" y="1911"/>
                        </a:lnTo>
                        <a:lnTo>
                          <a:pt x="761" y="1973"/>
                        </a:lnTo>
                        <a:lnTo>
                          <a:pt x="715" y="2032"/>
                        </a:lnTo>
                        <a:lnTo>
                          <a:pt x="665" y="2088"/>
                        </a:lnTo>
                        <a:lnTo>
                          <a:pt x="611" y="2140"/>
                        </a:lnTo>
                        <a:lnTo>
                          <a:pt x="552" y="2188"/>
                        </a:lnTo>
                        <a:lnTo>
                          <a:pt x="488" y="2234"/>
                        </a:lnTo>
                        <a:lnTo>
                          <a:pt x="419" y="2274"/>
                        </a:lnTo>
                        <a:lnTo>
                          <a:pt x="346" y="2311"/>
                        </a:lnTo>
                        <a:lnTo>
                          <a:pt x="268" y="2343"/>
                        </a:lnTo>
                        <a:lnTo>
                          <a:pt x="185" y="2371"/>
                        </a:lnTo>
                        <a:lnTo>
                          <a:pt x="94" y="2393"/>
                        </a:lnTo>
                        <a:lnTo>
                          <a:pt x="0" y="2409"/>
                        </a:lnTo>
                        <a:lnTo>
                          <a:pt x="3" y="2407"/>
                        </a:lnTo>
                        <a:lnTo>
                          <a:pt x="13" y="2406"/>
                        </a:lnTo>
                        <a:lnTo>
                          <a:pt x="27" y="2400"/>
                        </a:lnTo>
                        <a:lnTo>
                          <a:pt x="49" y="2391"/>
                        </a:lnTo>
                        <a:lnTo>
                          <a:pt x="75" y="2379"/>
                        </a:lnTo>
                        <a:lnTo>
                          <a:pt x="106" y="2363"/>
                        </a:lnTo>
                        <a:lnTo>
                          <a:pt x="141" y="2343"/>
                        </a:lnTo>
                        <a:lnTo>
                          <a:pt x="179" y="2317"/>
                        </a:lnTo>
                        <a:lnTo>
                          <a:pt x="222" y="2285"/>
                        </a:lnTo>
                        <a:lnTo>
                          <a:pt x="268" y="2245"/>
                        </a:lnTo>
                        <a:lnTo>
                          <a:pt x="316" y="2200"/>
                        </a:lnTo>
                        <a:lnTo>
                          <a:pt x="367" y="2146"/>
                        </a:lnTo>
                        <a:lnTo>
                          <a:pt x="419" y="2085"/>
                        </a:lnTo>
                        <a:lnTo>
                          <a:pt x="473" y="2015"/>
                        </a:lnTo>
                        <a:lnTo>
                          <a:pt x="530" y="1936"/>
                        </a:lnTo>
                        <a:lnTo>
                          <a:pt x="591" y="1837"/>
                        </a:lnTo>
                        <a:lnTo>
                          <a:pt x="642" y="1738"/>
                        </a:lnTo>
                        <a:lnTo>
                          <a:pt x="684" y="1639"/>
                        </a:lnTo>
                        <a:lnTo>
                          <a:pt x="719" y="1538"/>
                        </a:lnTo>
                        <a:lnTo>
                          <a:pt x="745" y="1436"/>
                        </a:lnTo>
                        <a:lnTo>
                          <a:pt x="766" y="1331"/>
                        </a:lnTo>
                        <a:lnTo>
                          <a:pt x="780" y="1225"/>
                        </a:lnTo>
                        <a:lnTo>
                          <a:pt x="788" y="1112"/>
                        </a:lnTo>
                        <a:lnTo>
                          <a:pt x="792" y="997"/>
                        </a:lnTo>
                        <a:lnTo>
                          <a:pt x="791" y="876"/>
                        </a:lnTo>
                        <a:lnTo>
                          <a:pt x="786" y="748"/>
                        </a:lnTo>
                        <a:lnTo>
                          <a:pt x="779" y="615"/>
                        </a:lnTo>
                        <a:lnTo>
                          <a:pt x="770" y="474"/>
                        </a:lnTo>
                        <a:lnTo>
                          <a:pt x="759" y="325"/>
                        </a:lnTo>
                        <a:lnTo>
                          <a:pt x="748" y="167"/>
                        </a:lnTo>
                        <a:lnTo>
                          <a:pt x="735" y="0"/>
                        </a:lnTo>
                        <a:close/>
                      </a:path>
                    </a:pathLst>
                  </a:custGeom>
                  <a:solidFill>
                    <a:srgbClr val="DDB897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</a:bodyPr>
                  <a:lstStyle/>
                  <a:p>
                    <a:pPr lvl="0">
                      <a:defRPr lang="ko-KR" altLang="en-US"/>
                    </a:pPr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5" name="Freeform 46"/>
                  <p:cNvSpPr/>
                  <p:nvPr/>
                </p:nvSpPr>
                <p:spPr>
                  <a:xfrm>
                    <a:off x="4437" y="1953"/>
                    <a:ext cx="762" cy="561"/>
                  </a:xfrm>
                  <a:custGeom>
                    <a:avLst/>
                    <a:gdLst>
                      <a:gd name="T0" fmla="*/ 1244 w 2284"/>
                      <a:gd name="T1" fmla="*/ 3 h 1681"/>
                      <a:gd name="T2" fmla="*/ 1436 w 2284"/>
                      <a:gd name="T3" fmla="*/ 29 h 1681"/>
                      <a:gd name="T4" fmla="*/ 1614 w 2284"/>
                      <a:gd name="T5" fmla="*/ 80 h 1681"/>
                      <a:gd name="T6" fmla="*/ 1774 w 2284"/>
                      <a:gd name="T7" fmla="*/ 150 h 1681"/>
                      <a:gd name="T8" fmla="*/ 1914 w 2284"/>
                      <a:gd name="T9" fmla="*/ 236 h 1681"/>
                      <a:gd name="T10" fmla="*/ 2035 w 2284"/>
                      <a:gd name="T11" fmla="*/ 335 h 1681"/>
                      <a:gd name="T12" fmla="*/ 2136 w 2284"/>
                      <a:gd name="T13" fmla="*/ 443 h 1681"/>
                      <a:gd name="T14" fmla="*/ 2213 w 2284"/>
                      <a:gd name="T15" fmla="*/ 557 h 1681"/>
                      <a:gd name="T16" fmla="*/ 2267 w 2284"/>
                      <a:gd name="T17" fmla="*/ 672 h 1681"/>
                      <a:gd name="T18" fmla="*/ 2169 w 2284"/>
                      <a:gd name="T19" fmla="*/ 1681 h 1681"/>
                      <a:gd name="T20" fmla="*/ 2169 w 2284"/>
                      <a:gd name="T21" fmla="*/ 1663 h 1681"/>
                      <a:gd name="T22" fmla="*/ 2170 w 2284"/>
                      <a:gd name="T23" fmla="*/ 1618 h 1681"/>
                      <a:gd name="T24" fmla="*/ 2170 w 2284"/>
                      <a:gd name="T25" fmla="*/ 1556 h 1681"/>
                      <a:gd name="T26" fmla="*/ 2169 w 2284"/>
                      <a:gd name="T27" fmla="*/ 1484 h 1681"/>
                      <a:gd name="T28" fmla="*/ 2165 w 2284"/>
                      <a:gd name="T29" fmla="*/ 1417 h 1681"/>
                      <a:gd name="T30" fmla="*/ 2154 w 2284"/>
                      <a:gd name="T31" fmla="*/ 1341 h 1681"/>
                      <a:gd name="T32" fmla="*/ 2138 w 2284"/>
                      <a:gd name="T33" fmla="*/ 1267 h 1681"/>
                      <a:gd name="T34" fmla="*/ 2111 w 2284"/>
                      <a:gd name="T35" fmla="*/ 1197 h 1681"/>
                      <a:gd name="T36" fmla="*/ 2070 w 2284"/>
                      <a:gd name="T37" fmla="*/ 1133 h 1681"/>
                      <a:gd name="T38" fmla="*/ 2013 w 2284"/>
                      <a:gd name="T39" fmla="*/ 1079 h 1681"/>
                      <a:gd name="T40" fmla="*/ 1935 w 2284"/>
                      <a:gd name="T41" fmla="*/ 1036 h 1681"/>
                      <a:gd name="T42" fmla="*/ 1833 w 2284"/>
                      <a:gd name="T43" fmla="*/ 1007 h 1681"/>
                      <a:gd name="T44" fmla="*/ 1691 w 2284"/>
                      <a:gd name="T45" fmla="*/ 990 h 1681"/>
                      <a:gd name="T46" fmla="*/ 1559 w 2284"/>
                      <a:gd name="T47" fmla="*/ 990 h 1681"/>
                      <a:gd name="T48" fmla="*/ 1433 w 2284"/>
                      <a:gd name="T49" fmla="*/ 999 h 1681"/>
                      <a:gd name="T50" fmla="*/ 1310 w 2284"/>
                      <a:gd name="T51" fmla="*/ 1006 h 1681"/>
                      <a:gd name="T52" fmla="*/ 1181 w 2284"/>
                      <a:gd name="T53" fmla="*/ 1003 h 1681"/>
                      <a:gd name="T54" fmla="*/ 1047 w 2284"/>
                      <a:gd name="T55" fmla="*/ 982 h 1681"/>
                      <a:gd name="T56" fmla="*/ 921 w 2284"/>
                      <a:gd name="T57" fmla="*/ 940 h 1681"/>
                      <a:gd name="T58" fmla="*/ 803 w 2284"/>
                      <a:gd name="T59" fmla="*/ 886 h 1681"/>
                      <a:gd name="T60" fmla="*/ 692 w 2284"/>
                      <a:gd name="T61" fmla="*/ 834 h 1681"/>
                      <a:gd name="T62" fmla="*/ 587 w 2284"/>
                      <a:gd name="T63" fmla="*/ 794 h 1681"/>
                      <a:gd name="T64" fmla="*/ 484 w 2284"/>
                      <a:gd name="T65" fmla="*/ 777 h 1681"/>
                      <a:gd name="T66" fmla="*/ 390 w 2284"/>
                      <a:gd name="T67" fmla="*/ 787 h 1681"/>
                      <a:gd name="T68" fmla="*/ 315 w 2284"/>
                      <a:gd name="T69" fmla="*/ 819 h 1681"/>
                      <a:gd name="T70" fmla="*/ 256 w 2284"/>
                      <a:gd name="T71" fmla="*/ 867 h 1681"/>
                      <a:gd name="T72" fmla="*/ 211 w 2284"/>
                      <a:gd name="T73" fmla="*/ 927 h 1681"/>
                      <a:gd name="T74" fmla="*/ 179 w 2284"/>
                      <a:gd name="T75" fmla="*/ 997 h 1681"/>
                      <a:gd name="T76" fmla="*/ 156 w 2284"/>
                      <a:gd name="T77" fmla="*/ 1070 h 1681"/>
                      <a:gd name="T78" fmla="*/ 141 w 2284"/>
                      <a:gd name="T79" fmla="*/ 1144 h 1681"/>
                      <a:gd name="T80" fmla="*/ 133 w 2284"/>
                      <a:gd name="T81" fmla="*/ 1214 h 1681"/>
                      <a:gd name="T82" fmla="*/ 125 w 2284"/>
                      <a:gd name="T83" fmla="*/ 1293 h 1681"/>
                      <a:gd name="T84" fmla="*/ 121 w 2284"/>
                      <a:gd name="T85" fmla="*/ 1391 h 1681"/>
                      <a:gd name="T86" fmla="*/ 118 w 2284"/>
                      <a:gd name="T87" fmla="*/ 1487 h 1681"/>
                      <a:gd name="T88" fmla="*/ 117 w 2284"/>
                      <a:gd name="T89" fmla="*/ 1572 h 1681"/>
                      <a:gd name="T90" fmla="*/ 115 w 2284"/>
                      <a:gd name="T91" fmla="*/ 1639 h 1681"/>
                      <a:gd name="T92" fmla="*/ 115 w 2284"/>
                      <a:gd name="T93" fmla="*/ 1677 h 1681"/>
                      <a:gd name="T94" fmla="*/ 0 w 2284"/>
                      <a:gd name="T95" fmla="*/ 729 h 1681"/>
                      <a:gd name="T96" fmla="*/ 25 w 2284"/>
                      <a:gd name="T97" fmla="*/ 659 h 1681"/>
                      <a:gd name="T98" fmla="*/ 61 w 2284"/>
                      <a:gd name="T99" fmla="*/ 602 h 1681"/>
                      <a:gd name="T100" fmla="*/ 100 w 2284"/>
                      <a:gd name="T101" fmla="*/ 558 h 1681"/>
                      <a:gd name="T102" fmla="*/ 135 w 2284"/>
                      <a:gd name="T103" fmla="*/ 529 h 1681"/>
                      <a:gd name="T104" fmla="*/ 157 w 2284"/>
                      <a:gd name="T105" fmla="*/ 513 h 1681"/>
                      <a:gd name="T106" fmla="*/ 160 w 2284"/>
                      <a:gd name="T107" fmla="*/ 507 h 1681"/>
                      <a:gd name="T108" fmla="*/ 170 w 2284"/>
                      <a:gd name="T109" fmla="*/ 478 h 1681"/>
                      <a:gd name="T110" fmla="*/ 195 w 2284"/>
                      <a:gd name="T111" fmla="*/ 427 h 1681"/>
                      <a:gd name="T112" fmla="*/ 236 w 2284"/>
                      <a:gd name="T113" fmla="*/ 363 h 1681"/>
                      <a:gd name="T114" fmla="*/ 299 w 2284"/>
                      <a:gd name="T115" fmla="*/ 293 h 1681"/>
                      <a:gd name="T116" fmla="*/ 408 w 2284"/>
                      <a:gd name="T117" fmla="*/ 208 h 1681"/>
                      <a:gd name="T118" fmla="*/ 562 w 2284"/>
                      <a:gd name="T119" fmla="*/ 122 h 1681"/>
                      <a:gd name="T120" fmla="*/ 737 w 2284"/>
                      <a:gd name="T121" fmla="*/ 57 h 1681"/>
                      <a:gd name="T122" fmla="*/ 931 w 2284"/>
                      <a:gd name="T123" fmla="*/ 14 h 1681"/>
                      <a:gd name="T124" fmla="*/ 1142 w 2284"/>
                      <a:gd name="T125" fmla="*/ 0 h 16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284" h="1681">
                        <a:moveTo>
                          <a:pt x="1142" y="0"/>
                        </a:moveTo>
                        <a:lnTo>
                          <a:pt x="1244" y="3"/>
                        </a:lnTo>
                        <a:lnTo>
                          <a:pt x="1343" y="13"/>
                        </a:lnTo>
                        <a:lnTo>
                          <a:pt x="1436" y="29"/>
                        </a:lnTo>
                        <a:lnTo>
                          <a:pt x="1528" y="52"/>
                        </a:lnTo>
                        <a:lnTo>
                          <a:pt x="1614" y="80"/>
                        </a:lnTo>
                        <a:lnTo>
                          <a:pt x="1696" y="112"/>
                        </a:lnTo>
                        <a:lnTo>
                          <a:pt x="1774" y="150"/>
                        </a:lnTo>
                        <a:lnTo>
                          <a:pt x="1847" y="191"/>
                        </a:lnTo>
                        <a:lnTo>
                          <a:pt x="1914" y="236"/>
                        </a:lnTo>
                        <a:lnTo>
                          <a:pt x="1978" y="284"/>
                        </a:lnTo>
                        <a:lnTo>
                          <a:pt x="2035" y="335"/>
                        </a:lnTo>
                        <a:lnTo>
                          <a:pt x="2087" y="388"/>
                        </a:lnTo>
                        <a:lnTo>
                          <a:pt x="2136" y="443"/>
                        </a:lnTo>
                        <a:lnTo>
                          <a:pt x="2176" y="500"/>
                        </a:lnTo>
                        <a:lnTo>
                          <a:pt x="2213" y="557"/>
                        </a:lnTo>
                        <a:lnTo>
                          <a:pt x="2242" y="614"/>
                        </a:lnTo>
                        <a:lnTo>
                          <a:pt x="2267" y="672"/>
                        </a:lnTo>
                        <a:lnTo>
                          <a:pt x="2284" y="729"/>
                        </a:lnTo>
                        <a:lnTo>
                          <a:pt x="2169" y="1681"/>
                        </a:lnTo>
                        <a:lnTo>
                          <a:pt x="2169" y="1677"/>
                        </a:lnTo>
                        <a:lnTo>
                          <a:pt x="2169" y="1663"/>
                        </a:lnTo>
                        <a:lnTo>
                          <a:pt x="2169" y="1644"/>
                        </a:lnTo>
                        <a:lnTo>
                          <a:pt x="2170" y="1618"/>
                        </a:lnTo>
                        <a:lnTo>
                          <a:pt x="2170" y="1588"/>
                        </a:lnTo>
                        <a:lnTo>
                          <a:pt x="2170" y="1556"/>
                        </a:lnTo>
                        <a:lnTo>
                          <a:pt x="2170" y="1521"/>
                        </a:lnTo>
                        <a:lnTo>
                          <a:pt x="2169" y="1484"/>
                        </a:lnTo>
                        <a:lnTo>
                          <a:pt x="2168" y="1449"/>
                        </a:lnTo>
                        <a:lnTo>
                          <a:pt x="2165" y="1417"/>
                        </a:lnTo>
                        <a:lnTo>
                          <a:pt x="2160" y="1379"/>
                        </a:lnTo>
                        <a:lnTo>
                          <a:pt x="2154" y="1341"/>
                        </a:lnTo>
                        <a:lnTo>
                          <a:pt x="2147" y="1303"/>
                        </a:lnTo>
                        <a:lnTo>
                          <a:pt x="2138" y="1267"/>
                        </a:lnTo>
                        <a:lnTo>
                          <a:pt x="2125" y="1230"/>
                        </a:lnTo>
                        <a:lnTo>
                          <a:pt x="2111" y="1197"/>
                        </a:lnTo>
                        <a:lnTo>
                          <a:pt x="2092" y="1163"/>
                        </a:lnTo>
                        <a:lnTo>
                          <a:pt x="2070" y="1133"/>
                        </a:lnTo>
                        <a:lnTo>
                          <a:pt x="2044" y="1105"/>
                        </a:lnTo>
                        <a:lnTo>
                          <a:pt x="2013" y="1079"/>
                        </a:lnTo>
                        <a:lnTo>
                          <a:pt x="1977" y="1055"/>
                        </a:lnTo>
                        <a:lnTo>
                          <a:pt x="1935" y="1036"/>
                        </a:lnTo>
                        <a:lnTo>
                          <a:pt x="1886" y="1019"/>
                        </a:lnTo>
                        <a:lnTo>
                          <a:pt x="1833" y="1007"/>
                        </a:lnTo>
                        <a:lnTo>
                          <a:pt x="1760" y="996"/>
                        </a:lnTo>
                        <a:lnTo>
                          <a:pt x="1691" y="990"/>
                        </a:lnTo>
                        <a:lnTo>
                          <a:pt x="1624" y="988"/>
                        </a:lnTo>
                        <a:lnTo>
                          <a:pt x="1559" y="990"/>
                        </a:lnTo>
                        <a:lnTo>
                          <a:pt x="1496" y="994"/>
                        </a:lnTo>
                        <a:lnTo>
                          <a:pt x="1433" y="999"/>
                        </a:lnTo>
                        <a:lnTo>
                          <a:pt x="1371" y="1003"/>
                        </a:lnTo>
                        <a:lnTo>
                          <a:pt x="1310" y="1006"/>
                        </a:lnTo>
                        <a:lnTo>
                          <a:pt x="1245" y="1006"/>
                        </a:lnTo>
                        <a:lnTo>
                          <a:pt x="1181" y="1003"/>
                        </a:lnTo>
                        <a:lnTo>
                          <a:pt x="1116" y="996"/>
                        </a:lnTo>
                        <a:lnTo>
                          <a:pt x="1047" y="982"/>
                        </a:lnTo>
                        <a:lnTo>
                          <a:pt x="983" y="964"/>
                        </a:lnTo>
                        <a:lnTo>
                          <a:pt x="921" y="940"/>
                        </a:lnTo>
                        <a:lnTo>
                          <a:pt x="861" y="914"/>
                        </a:lnTo>
                        <a:lnTo>
                          <a:pt x="803" y="886"/>
                        </a:lnTo>
                        <a:lnTo>
                          <a:pt x="747" y="860"/>
                        </a:lnTo>
                        <a:lnTo>
                          <a:pt x="692" y="834"/>
                        </a:lnTo>
                        <a:lnTo>
                          <a:pt x="639" y="812"/>
                        </a:lnTo>
                        <a:lnTo>
                          <a:pt x="587" y="794"/>
                        </a:lnTo>
                        <a:lnTo>
                          <a:pt x="535" y="783"/>
                        </a:lnTo>
                        <a:lnTo>
                          <a:pt x="484" y="777"/>
                        </a:lnTo>
                        <a:lnTo>
                          <a:pt x="434" y="780"/>
                        </a:lnTo>
                        <a:lnTo>
                          <a:pt x="390" y="787"/>
                        </a:lnTo>
                        <a:lnTo>
                          <a:pt x="350" y="802"/>
                        </a:lnTo>
                        <a:lnTo>
                          <a:pt x="315" y="819"/>
                        </a:lnTo>
                        <a:lnTo>
                          <a:pt x="284" y="841"/>
                        </a:lnTo>
                        <a:lnTo>
                          <a:pt x="256" y="867"/>
                        </a:lnTo>
                        <a:lnTo>
                          <a:pt x="232" y="896"/>
                        </a:lnTo>
                        <a:lnTo>
                          <a:pt x="211" y="927"/>
                        </a:lnTo>
                        <a:lnTo>
                          <a:pt x="194" y="961"/>
                        </a:lnTo>
                        <a:lnTo>
                          <a:pt x="179" y="997"/>
                        </a:lnTo>
                        <a:lnTo>
                          <a:pt x="166" y="1034"/>
                        </a:lnTo>
                        <a:lnTo>
                          <a:pt x="156" y="1070"/>
                        </a:lnTo>
                        <a:lnTo>
                          <a:pt x="147" y="1108"/>
                        </a:lnTo>
                        <a:lnTo>
                          <a:pt x="141" y="1144"/>
                        </a:lnTo>
                        <a:lnTo>
                          <a:pt x="135" y="1181"/>
                        </a:lnTo>
                        <a:lnTo>
                          <a:pt x="133" y="1214"/>
                        </a:lnTo>
                        <a:lnTo>
                          <a:pt x="130" y="1248"/>
                        </a:lnTo>
                        <a:lnTo>
                          <a:pt x="125" y="1293"/>
                        </a:lnTo>
                        <a:lnTo>
                          <a:pt x="122" y="1341"/>
                        </a:lnTo>
                        <a:lnTo>
                          <a:pt x="121" y="1391"/>
                        </a:lnTo>
                        <a:lnTo>
                          <a:pt x="119" y="1439"/>
                        </a:lnTo>
                        <a:lnTo>
                          <a:pt x="118" y="1487"/>
                        </a:lnTo>
                        <a:lnTo>
                          <a:pt x="117" y="1531"/>
                        </a:lnTo>
                        <a:lnTo>
                          <a:pt x="117" y="1572"/>
                        </a:lnTo>
                        <a:lnTo>
                          <a:pt x="115" y="1608"/>
                        </a:lnTo>
                        <a:lnTo>
                          <a:pt x="115" y="1639"/>
                        </a:lnTo>
                        <a:lnTo>
                          <a:pt x="115" y="1662"/>
                        </a:lnTo>
                        <a:lnTo>
                          <a:pt x="115" y="1677"/>
                        </a:lnTo>
                        <a:lnTo>
                          <a:pt x="115" y="1681"/>
                        </a:lnTo>
                        <a:lnTo>
                          <a:pt x="0" y="729"/>
                        </a:lnTo>
                        <a:lnTo>
                          <a:pt x="10" y="692"/>
                        </a:lnTo>
                        <a:lnTo>
                          <a:pt x="25" y="659"/>
                        </a:lnTo>
                        <a:lnTo>
                          <a:pt x="42" y="630"/>
                        </a:lnTo>
                        <a:lnTo>
                          <a:pt x="61" y="602"/>
                        </a:lnTo>
                        <a:lnTo>
                          <a:pt x="82" y="579"/>
                        </a:lnTo>
                        <a:lnTo>
                          <a:pt x="100" y="558"/>
                        </a:lnTo>
                        <a:lnTo>
                          <a:pt x="119" y="542"/>
                        </a:lnTo>
                        <a:lnTo>
                          <a:pt x="135" y="529"/>
                        </a:lnTo>
                        <a:lnTo>
                          <a:pt x="149" y="519"/>
                        </a:lnTo>
                        <a:lnTo>
                          <a:pt x="157" y="513"/>
                        </a:lnTo>
                        <a:lnTo>
                          <a:pt x="160" y="511"/>
                        </a:lnTo>
                        <a:lnTo>
                          <a:pt x="160" y="507"/>
                        </a:lnTo>
                        <a:lnTo>
                          <a:pt x="165" y="495"/>
                        </a:lnTo>
                        <a:lnTo>
                          <a:pt x="170" y="478"/>
                        </a:lnTo>
                        <a:lnTo>
                          <a:pt x="181" y="455"/>
                        </a:lnTo>
                        <a:lnTo>
                          <a:pt x="195" y="427"/>
                        </a:lnTo>
                        <a:lnTo>
                          <a:pt x="214" y="396"/>
                        </a:lnTo>
                        <a:lnTo>
                          <a:pt x="236" y="363"/>
                        </a:lnTo>
                        <a:lnTo>
                          <a:pt x="265" y="328"/>
                        </a:lnTo>
                        <a:lnTo>
                          <a:pt x="299" y="293"/>
                        </a:lnTo>
                        <a:lnTo>
                          <a:pt x="339" y="258"/>
                        </a:lnTo>
                        <a:lnTo>
                          <a:pt x="408" y="208"/>
                        </a:lnTo>
                        <a:lnTo>
                          <a:pt x="482" y="163"/>
                        </a:lnTo>
                        <a:lnTo>
                          <a:pt x="562" y="122"/>
                        </a:lnTo>
                        <a:lnTo>
                          <a:pt x="647" y="86"/>
                        </a:lnTo>
                        <a:lnTo>
                          <a:pt x="737" y="57"/>
                        </a:lnTo>
                        <a:lnTo>
                          <a:pt x="832" y="32"/>
                        </a:lnTo>
                        <a:lnTo>
                          <a:pt x="931" y="14"/>
                        </a:lnTo>
                        <a:lnTo>
                          <a:pt x="1034" y="3"/>
                        </a:lnTo>
                        <a:lnTo>
                          <a:pt x="1142" y="0"/>
                        </a:lnTo>
                        <a:close/>
                      </a:path>
                    </a:pathLst>
                  </a:custGeom>
                  <a:solidFill>
                    <a:srgbClr val="CCA483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</a:bodyPr>
                  <a:lstStyle/>
                  <a:p>
                    <a:pPr lvl="0">
                      <a:defRPr lang="ko-KR" altLang="en-US"/>
                    </a:pPr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6" name="Freeform 47"/>
                  <p:cNvSpPr/>
                  <p:nvPr/>
                </p:nvSpPr>
                <p:spPr>
                  <a:xfrm>
                    <a:off x="4421" y="1931"/>
                    <a:ext cx="793" cy="583"/>
                  </a:xfrm>
                  <a:custGeom>
                    <a:avLst/>
                    <a:gdLst>
                      <a:gd name="T0" fmla="*/ 1391 w 2379"/>
                      <a:gd name="T1" fmla="*/ 13 h 1747"/>
                      <a:gd name="T2" fmla="*/ 1662 w 2379"/>
                      <a:gd name="T3" fmla="*/ 80 h 1747"/>
                      <a:gd name="T4" fmla="*/ 1895 w 2379"/>
                      <a:gd name="T5" fmla="*/ 191 h 1747"/>
                      <a:gd name="T6" fmla="*/ 2083 w 2379"/>
                      <a:gd name="T7" fmla="*/ 335 h 1747"/>
                      <a:gd name="T8" fmla="*/ 2224 w 2379"/>
                      <a:gd name="T9" fmla="*/ 500 h 1747"/>
                      <a:gd name="T10" fmla="*/ 2315 w 2379"/>
                      <a:gd name="T11" fmla="*/ 672 h 1747"/>
                      <a:gd name="T12" fmla="*/ 2335 w 2379"/>
                      <a:gd name="T13" fmla="*/ 747 h 1747"/>
                      <a:gd name="T14" fmla="*/ 2350 w 2379"/>
                      <a:gd name="T15" fmla="*/ 827 h 1747"/>
                      <a:gd name="T16" fmla="*/ 2367 w 2379"/>
                      <a:gd name="T17" fmla="*/ 958 h 1747"/>
                      <a:gd name="T18" fmla="*/ 2379 w 2379"/>
                      <a:gd name="T19" fmla="*/ 1123 h 1747"/>
                      <a:gd name="T20" fmla="*/ 2374 w 2379"/>
                      <a:gd name="T21" fmla="*/ 1305 h 1747"/>
                      <a:gd name="T22" fmla="*/ 2345 w 2379"/>
                      <a:gd name="T23" fmla="*/ 1487 h 1747"/>
                      <a:gd name="T24" fmla="*/ 2283 w 2379"/>
                      <a:gd name="T25" fmla="*/ 1654 h 1747"/>
                      <a:gd name="T26" fmla="*/ 2217 w 2379"/>
                      <a:gd name="T27" fmla="*/ 1747 h 1747"/>
                      <a:gd name="T28" fmla="*/ 2217 w 2379"/>
                      <a:gd name="T29" fmla="*/ 1705 h 1747"/>
                      <a:gd name="T30" fmla="*/ 2218 w 2379"/>
                      <a:gd name="T31" fmla="*/ 1603 h 1747"/>
                      <a:gd name="T32" fmla="*/ 2217 w 2379"/>
                      <a:gd name="T33" fmla="*/ 1484 h 1747"/>
                      <a:gd name="T34" fmla="*/ 2208 w 2379"/>
                      <a:gd name="T35" fmla="*/ 1379 h 1747"/>
                      <a:gd name="T36" fmla="*/ 2186 w 2379"/>
                      <a:gd name="T37" fmla="*/ 1267 h 1747"/>
                      <a:gd name="T38" fmla="*/ 2140 w 2379"/>
                      <a:gd name="T39" fmla="*/ 1165 h 1747"/>
                      <a:gd name="T40" fmla="*/ 2061 w 2379"/>
                      <a:gd name="T41" fmla="*/ 1079 h 1747"/>
                      <a:gd name="T42" fmla="*/ 1934 w 2379"/>
                      <a:gd name="T43" fmla="*/ 1019 h 1747"/>
                      <a:gd name="T44" fmla="*/ 1739 w 2379"/>
                      <a:gd name="T45" fmla="*/ 990 h 1747"/>
                      <a:gd name="T46" fmla="*/ 1544 w 2379"/>
                      <a:gd name="T47" fmla="*/ 995 h 1747"/>
                      <a:gd name="T48" fmla="*/ 1358 w 2379"/>
                      <a:gd name="T49" fmla="*/ 1006 h 1747"/>
                      <a:gd name="T50" fmla="*/ 1164 w 2379"/>
                      <a:gd name="T51" fmla="*/ 996 h 1747"/>
                      <a:gd name="T52" fmla="*/ 969 w 2379"/>
                      <a:gd name="T53" fmla="*/ 941 h 1747"/>
                      <a:gd name="T54" fmla="*/ 795 w 2379"/>
                      <a:gd name="T55" fmla="*/ 860 h 1747"/>
                      <a:gd name="T56" fmla="*/ 635 w 2379"/>
                      <a:gd name="T57" fmla="*/ 795 h 1747"/>
                      <a:gd name="T58" fmla="*/ 482 w 2379"/>
                      <a:gd name="T59" fmla="*/ 780 h 1747"/>
                      <a:gd name="T60" fmla="*/ 363 w 2379"/>
                      <a:gd name="T61" fmla="*/ 820 h 1747"/>
                      <a:gd name="T62" fmla="*/ 280 w 2379"/>
                      <a:gd name="T63" fmla="*/ 897 h 1747"/>
                      <a:gd name="T64" fmla="*/ 227 w 2379"/>
                      <a:gd name="T65" fmla="*/ 997 h 1747"/>
                      <a:gd name="T66" fmla="*/ 195 w 2379"/>
                      <a:gd name="T67" fmla="*/ 1108 h 1747"/>
                      <a:gd name="T68" fmla="*/ 181 w 2379"/>
                      <a:gd name="T69" fmla="*/ 1216 h 1747"/>
                      <a:gd name="T70" fmla="*/ 172 w 2379"/>
                      <a:gd name="T71" fmla="*/ 1339 h 1747"/>
                      <a:gd name="T72" fmla="*/ 166 w 2379"/>
                      <a:gd name="T73" fmla="*/ 1490 h 1747"/>
                      <a:gd name="T74" fmla="*/ 163 w 2379"/>
                      <a:gd name="T75" fmla="*/ 1630 h 1747"/>
                      <a:gd name="T76" fmla="*/ 163 w 2379"/>
                      <a:gd name="T77" fmla="*/ 1727 h 1747"/>
                      <a:gd name="T78" fmla="*/ 128 w 2379"/>
                      <a:gd name="T79" fmla="*/ 1703 h 1747"/>
                      <a:gd name="T80" fmla="*/ 51 w 2379"/>
                      <a:gd name="T81" fmla="*/ 1547 h 1747"/>
                      <a:gd name="T82" fmla="*/ 12 w 2379"/>
                      <a:gd name="T83" fmla="*/ 1368 h 1747"/>
                      <a:gd name="T84" fmla="*/ 0 w 2379"/>
                      <a:gd name="T85" fmla="*/ 1183 h 1747"/>
                      <a:gd name="T86" fmla="*/ 7 w 2379"/>
                      <a:gd name="T87" fmla="*/ 1011 h 1747"/>
                      <a:gd name="T88" fmla="*/ 23 w 2379"/>
                      <a:gd name="T89" fmla="*/ 866 h 1747"/>
                      <a:gd name="T90" fmla="*/ 41 w 2379"/>
                      <a:gd name="T91" fmla="*/ 767 h 1747"/>
                      <a:gd name="T92" fmla="*/ 48 w 2379"/>
                      <a:gd name="T93" fmla="*/ 729 h 1747"/>
                      <a:gd name="T94" fmla="*/ 90 w 2379"/>
                      <a:gd name="T95" fmla="*/ 630 h 1747"/>
                      <a:gd name="T96" fmla="*/ 148 w 2379"/>
                      <a:gd name="T97" fmla="*/ 559 h 1747"/>
                      <a:gd name="T98" fmla="*/ 197 w 2379"/>
                      <a:gd name="T99" fmla="*/ 519 h 1747"/>
                      <a:gd name="T100" fmla="*/ 208 w 2379"/>
                      <a:gd name="T101" fmla="*/ 507 h 1747"/>
                      <a:gd name="T102" fmla="*/ 229 w 2379"/>
                      <a:gd name="T103" fmla="*/ 455 h 1747"/>
                      <a:gd name="T104" fmla="*/ 284 w 2379"/>
                      <a:gd name="T105" fmla="*/ 363 h 1747"/>
                      <a:gd name="T106" fmla="*/ 387 w 2379"/>
                      <a:gd name="T107" fmla="*/ 258 h 1747"/>
                      <a:gd name="T108" fmla="*/ 610 w 2379"/>
                      <a:gd name="T109" fmla="*/ 123 h 1747"/>
                      <a:gd name="T110" fmla="*/ 880 w 2379"/>
                      <a:gd name="T111" fmla="*/ 32 h 1747"/>
                      <a:gd name="T112" fmla="*/ 1190 w 2379"/>
                      <a:gd name="T113" fmla="*/ 0 h 17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2379" h="1747">
                        <a:moveTo>
                          <a:pt x="1190" y="0"/>
                        </a:moveTo>
                        <a:lnTo>
                          <a:pt x="1292" y="3"/>
                        </a:lnTo>
                        <a:lnTo>
                          <a:pt x="1391" y="13"/>
                        </a:lnTo>
                        <a:lnTo>
                          <a:pt x="1484" y="31"/>
                        </a:lnTo>
                        <a:lnTo>
                          <a:pt x="1576" y="53"/>
                        </a:lnTo>
                        <a:lnTo>
                          <a:pt x="1662" y="80"/>
                        </a:lnTo>
                        <a:lnTo>
                          <a:pt x="1744" y="112"/>
                        </a:lnTo>
                        <a:lnTo>
                          <a:pt x="1822" y="150"/>
                        </a:lnTo>
                        <a:lnTo>
                          <a:pt x="1895" y="191"/>
                        </a:lnTo>
                        <a:lnTo>
                          <a:pt x="1962" y="236"/>
                        </a:lnTo>
                        <a:lnTo>
                          <a:pt x="2026" y="284"/>
                        </a:lnTo>
                        <a:lnTo>
                          <a:pt x="2083" y="335"/>
                        </a:lnTo>
                        <a:lnTo>
                          <a:pt x="2135" y="389"/>
                        </a:lnTo>
                        <a:lnTo>
                          <a:pt x="2184" y="443"/>
                        </a:lnTo>
                        <a:lnTo>
                          <a:pt x="2224" y="500"/>
                        </a:lnTo>
                        <a:lnTo>
                          <a:pt x="2261" y="557"/>
                        </a:lnTo>
                        <a:lnTo>
                          <a:pt x="2290" y="614"/>
                        </a:lnTo>
                        <a:lnTo>
                          <a:pt x="2315" y="672"/>
                        </a:lnTo>
                        <a:lnTo>
                          <a:pt x="2332" y="729"/>
                        </a:lnTo>
                        <a:lnTo>
                          <a:pt x="2332" y="734"/>
                        </a:lnTo>
                        <a:lnTo>
                          <a:pt x="2335" y="747"/>
                        </a:lnTo>
                        <a:lnTo>
                          <a:pt x="2339" y="766"/>
                        </a:lnTo>
                        <a:lnTo>
                          <a:pt x="2344" y="793"/>
                        </a:lnTo>
                        <a:lnTo>
                          <a:pt x="2350" y="827"/>
                        </a:lnTo>
                        <a:lnTo>
                          <a:pt x="2355" y="865"/>
                        </a:lnTo>
                        <a:lnTo>
                          <a:pt x="2361" y="910"/>
                        </a:lnTo>
                        <a:lnTo>
                          <a:pt x="2367" y="958"/>
                        </a:lnTo>
                        <a:lnTo>
                          <a:pt x="2371" y="1011"/>
                        </a:lnTo>
                        <a:lnTo>
                          <a:pt x="2376" y="1066"/>
                        </a:lnTo>
                        <a:lnTo>
                          <a:pt x="2379" y="1123"/>
                        </a:lnTo>
                        <a:lnTo>
                          <a:pt x="2379" y="1183"/>
                        </a:lnTo>
                        <a:lnTo>
                          <a:pt x="2377" y="1244"/>
                        </a:lnTo>
                        <a:lnTo>
                          <a:pt x="2374" y="1305"/>
                        </a:lnTo>
                        <a:lnTo>
                          <a:pt x="2367" y="1368"/>
                        </a:lnTo>
                        <a:lnTo>
                          <a:pt x="2358" y="1428"/>
                        </a:lnTo>
                        <a:lnTo>
                          <a:pt x="2345" y="1487"/>
                        </a:lnTo>
                        <a:lnTo>
                          <a:pt x="2328" y="1546"/>
                        </a:lnTo>
                        <a:lnTo>
                          <a:pt x="2307" y="1601"/>
                        </a:lnTo>
                        <a:lnTo>
                          <a:pt x="2283" y="1654"/>
                        </a:lnTo>
                        <a:lnTo>
                          <a:pt x="2252" y="1702"/>
                        </a:lnTo>
                        <a:lnTo>
                          <a:pt x="2217" y="1747"/>
                        </a:lnTo>
                        <a:lnTo>
                          <a:pt x="2217" y="1747"/>
                        </a:lnTo>
                        <a:lnTo>
                          <a:pt x="2217" y="1743"/>
                        </a:lnTo>
                        <a:lnTo>
                          <a:pt x="2217" y="1727"/>
                        </a:lnTo>
                        <a:lnTo>
                          <a:pt x="2217" y="1705"/>
                        </a:lnTo>
                        <a:lnTo>
                          <a:pt x="2218" y="1674"/>
                        </a:lnTo>
                        <a:lnTo>
                          <a:pt x="2218" y="1640"/>
                        </a:lnTo>
                        <a:lnTo>
                          <a:pt x="2218" y="1603"/>
                        </a:lnTo>
                        <a:lnTo>
                          <a:pt x="2218" y="1563"/>
                        </a:lnTo>
                        <a:lnTo>
                          <a:pt x="2217" y="1522"/>
                        </a:lnTo>
                        <a:lnTo>
                          <a:pt x="2217" y="1484"/>
                        </a:lnTo>
                        <a:lnTo>
                          <a:pt x="2216" y="1448"/>
                        </a:lnTo>
                        <a:lnTo>
                          <a:pt x="2213" y="1417"/>
                        </a:lnTo>
                        <a:lnTo>
                          <a:pt x="2208" y="1379"/>
                        </a:lnTo>
                        <a:lnTo>
                          <a:pt x="2202" y="1342"/>
                        </a:lnTo>
                        <a:lnTo>
                          <a:pt x="2195" y="1304"/>
                        </a:lnTo>
                        <a:lnTo>
                          <a:pt x="2186" y="1267"/>
                        </a:lnTo>
                        <a:lnTo>
                          <a:pt x="2173" y="1232"/>
                        </a:lnTo>
                        <a:lnTo>
                          <a:pt x="2159" y="1197"/>
                        </a:lnTo>
                        <a:lnTo>
                          <a:pt x="2140" y="1165"/>
                        </a:lnTo>
                        <a:lnTo>
                          <a:pt x="2118" y="1135"/>
                        </a:lnTo>
                        <a:lnTo>
                          <a:pt x="2092" y="1105"/>
                        </a:lnTo>
                        <a:lnTo>
                          <a:pt x="2061" y="1079"/>
                        </a:lnTo>
                        <a:lnTo>
                          <a:pt x="2025" y="1056"/>
                        </a:lnTo>
                        <a:lnTo>
                          <a:pt x="1983" y="1037"/>
                        </a:lnTo>
                        <a:lnTo>
                          <a:pt x="1934" y="1019"/>
                        </a:lnTo>
                        <a:lnTo>
                          <a:pt x="1881" y="1008"/>
                        </a:lnTo>
                        <a:lnTo>
                          <a:pt x="1808" y="996"/>
                        </a:lnTo>
                        <a:lnTo>
                          <a:pt x="1739" y="990"/>
                        </a:lnTo>
                        <a:lnTo>
                          <a:pt x="1672" y="989"/>
                        </a:lnTo>
                        <a:lnTo>
                          <a:pt x="1607" y="992"/>
                        </a:lnTo>
                        <a:lnTo>
                          <a:pt x="1544" y="995"/>
                        </a:lnTo>
                        <a:lnTo>
                          <a:pt x="1481" y="999"/>
                        </a:lnTo>
                        <a:lnTo>
                          <a:pt x="1419" y="1003"/>
                        </a:lnTo>
                        <a:lnTo>
                          <a:pt x="1358" y="1006"/>
                        </a:lnTo>
                        <a:lnTo>
                          <a:pt x="1293" y="1008"/>
                        </a:lnTo>
                        <a:lnTo>
                          <a:pt x="1229" y="1005"/>
                        </a:lnTo>
                        <a:lnTo>
                          <a:pt x="1164" y="996"/>
                        </a:lnTo>
                        <a:lnTo>
                          <a:pt x="1095" y="983"/>
                        </a:lnTo>
                        <a:lnTo>
                          <a:pt x="1031" y="964"/>
                        </a:lnTo>
                        <a:lnTo>
                          <a:pt x="969" y="941"/>
                        </a:lnTo>
                        <a:lnTo>
                          <a:pt x="909" y="914"/>
                        </a:lnTo>
                        <a:lnTo>
                          <a:pt x="851" y="887"/>
                        </a:lnTo>
                        <a:lnTo>
                          <a:pt x="795" y="860"/>
                        </a:lnTo>
                        <a:lnTo>
                          <a:pt x="740" y="836"/>
                        </a:lnTo>
                        <a:lnTo>
                          <a:pt x="687" y="812"/>
                        </a:lnTo>
                        <a:lnTo>
                          <a:pt x="635" y="795"/>
                        </a:lnTo>
                        <a:lnTo>
                          <a:pt x="583" y="783"/>
                        </a:lnTo>
                        <a:lnTo>
                          <a:pt x="532" y="779"/>
                        </a:lnTo>
                        <a:lnTo>
                          <a:pt x="482" y="780"/>
                        </a:lnTo>
                        <a:lnTo>
                          <a:pt x="438" y="789"/>
                        </a:lnTo>
                        <a:lnTo>
                          <a:pt x="398" y="802"/>
                        </a:lnTo>
                        <a:lnTo>
                          <a:pt x="363" y="820"/>
                        </a:lnTo>
                        <a:lnTo>
                          <a:pt x="332" y="841"/>
                        </a:lnTo>
                        <a:lnTo>
                          <a:pt x="304" y="868"/>
                        </a:lnTo>
                        <a:lnTo>
                          <a:pt x="280" y="897"/>
                        </a:lnTo>
                        <a:lnTo>
                          <a:pt x="259" y="927"/>
                        </a:lnTo>
                        <a:lnTo>
                          <a:pt x="242" y="962"/>
                        </a:lnTo>
                        <a:lnTo>
                          <a:pt x="227" y="997"/>
                        </a:lnTo>
                        <a:lnTo>
                          <a:pt x="214" y="1034"/>
                        </a:lnTo>
                        <a:lnTo>
                          <a:pt x="204" y="1070"/>
                        </a:lnTo>
                        <a:lnTo>
                          <a:pt x="195" y="1108"/>
                        </a:lnTo>
                        <a:lnTo>
                          <a:pt x="189" y="1145"/>
                        </a:lnTo>
                        <a:lnTo>
                          <a:pt x="183" y="1181"/>
                        </a:lnTo>
                        <a:lnTo>
                          <a:pt x="181" y="1216"/>
                        </a:lnTo>
                        <a:lnTo>
                          <a:pt x="178" y="1248"/>
                        </a:lnTo>
                        <a:lnTo>
                          <a:pt x="175" y="1292"/>
                        </a:lnTo>
                        <a:lnTo>
                          <a:pt x="172" y="1339"/>
                        </a:lnTo>
                        <a:lnTo>
                          <a:pt x="169" y="1388"/>
                        </a:lnTo>
                        <a:lnTo>
                          <a:pt x="167" y="1439"/>
                        </a:lnTo>
                        <a:lnTo>
                          <a:pt x="166" y="1490"/>
                        </a:lnTo>
                        <a:lnTo>
                          <a:pt x="165" y="1540"/>
                        </a:lnTo>
                        <a:lnTo>
                          <a:pt x="165" y="1588"/>
                        </a:lnTo>
                        <a:lnTo>
                          <a:pt x="163" y="1630"/>
                        </a:lnTo>
                        <a:lnTo>
                          <a:pt x="163" y="1670"/>
                        </a:lnTo>
                        <a:lnTo>
                          <a:pt x="163" y="1702"/>
                        </a:lnTo>
                        <a:lnTo>
                          <a:pt x="163" y="1727"/>
                        </a:lnTo>
                        <a:lnTo>
                          <a:pt x="163" y="1741"/>
                        </a:lnTo>
                        <a:lnTo>
                          <a:pt x="163" y="1747"/>
                        </a:lnTo>
                        <a:lnTo>
                          <a:pt x="128" y="1703"/>
                        </a:lnTo>
                        <a:lnTo>
                          <a:pt x="97" y="1654"/>
                        </a:lnTo>
                        <a:lnTo>
                          <a:pt x="71" y="1603"/>
                        </a:lnTo>
                        <a:lnTo>
                          <a:pt x="51" y="1547"/>
                        </a:lnTo>
                        <a:lnTo>
                          <a:pt x="35" y="1489"/>
                        </a:lnTo>
                        <a:lnTo>
                          <a:pt x="22" y="1429"/>
                        </a:lnTo>
                        <a:lnTo>
                          <a:pt x="12" y="1368"/>
                        </a:lnTo>
                        <a:lnTo>
                          <a:pt x="6" y="1307"/>
                        </a:lnTo>
                        <a:lnTo>
                          <a:pt x="1" y="1244"/>
                        </a:lnTo>
                        <a:lnTo>
                          <a:pt x="0" y="1183"/>
                        </a:lnTo>
                        <a:lnTo>
                          <a:pt x="1" y="1123"/>
                        </a:lnTo>
                        <a:lnTo>
                          <a:pt x="3" y="1066"/>
                        </a:lnTo>
                        <a:lnTo>
                          <a:pt x="7" y="1011"/>
                        </a:lnTo>
                        <a:lnTo>
                          <a:pt x="12" y="958"/>
                        </a:lnTo>
                        <a:lnTo>
                          <a:pt x="17" y="910"/>
                        </a:lnTo>
                        <a:lnTo>
                          <a:pt x="23" y="866"/>
                        </a:lnTo>
                        <a:lnTo>
                          <a:pt x="29" y="827"/>
                        </a:lnTo>
                        <a:lnTo>
                          <a:pt x="35" y="793"/>
                        </a:lnTo>
                        <a:lnTo>
                          <a:pt x="41" y="767"/>
                        </a:lnTo>
                        <a:lnTo>
                          <a:pt x="44" y="747"/>
                        </a:lnTo>
                        <a:lnTo>
                          <a:pt x="47" y="734"/>
                        </a:lnTo>
                        <a:lnTo>
                          <a:pt x="48" y="729"/>
                        </a:lnTo>
                        <a:lnTo>
                          <a:pt x="58" y="693"/>
                        </a:lnTo>
                        <a:lnTo>
                          <a:pt x="73" y="661"/>
                        </a:lnTo>
                        <a:lnTo>
                          <a:pt x="90" y="630"/>
                        </a:lnTo>
                        <a:lnTo>
                          <a:pt x="109" y="602"/>
                        </a:lnTo>
                        <a:lnTo>
                          <a:pt x="130" y="579"/>
                        </a:lnTo>
                        <a:lnTo>
                          <a:pt x="148" y="559"/>
                        </a:lnTo>
                        <a:lnTo>
                          <a:pt x="167" y="542"/>
                        </a:lnTo>
                        <a:lnTo>
                          <a:pt x="183" y="529"/>
                        </a:lnTo>
                        <a:lnTo>
                          <a:pt x="197" y="519"/>
                        </a:lnTo>
                        <a:lnTo>
                          <a:pt x="205" y="513"/>
                        </a:lnTo>
                        <a:lnTo>
                          <a:pt x="208" y="512"/>
                        </a:lnTo>
                        <a:lnTo>
                          <a:pt x="208" y="507"/>
                        </a:lnTo>
                        <a:lnTo>
                          <a:pt x="213" y="496"/>
                        </a:lnTo>
                        <a:lnTo>
                          <a:pt x="218" y="478"/>
                        </a:lnTo>
                        <a:lnTo>
                          <a:pt x="229" y="455"/>
                        </a:lnTo>
                        <a:lnTo>
                          <a:pt x="243" y="427"/>
                        </a:lnTo>
                        <a:lnTo>
                          <a:pt x="262" y="397"/>
                        </a:lnTo>
                        <a:lnTo>
                          <a:pt x="284" y="363"/>
                        </a:lnTo>
                        <a:lnTo>
                          <a:pt x="313" y="328"/>
                        </a:lnTo>
                        <a:lnTo>
                          <a:pt x="347" y="293"/>
                        </a:lnTo>
                        <a:lnTo>
                          <a:pt x="387" y="258"/>
                        </a:lnTo>
                        <a:lnTo>
                          <a:pt x="456" y="209"/>
                        </a:lnTo>
                        <a:lnTo>
                          <a:pt x="530" y="163"/>
                        </a:lnTo>
                        <a:lnTo>
                          <a:pt x="610" y="123"/>
                        </a:lnTo>
                        <a:lnTo>
                          <a:pt x="695" y="88"/>
                        </a:lnTo>
                        <a:lnTo>
                          <a:pt x="785" y="57"/>
                        </a:lnTo>
                        <a:lnTo>
                          <a:pt x="880" y="32"/>
                        </a:lnTo>
                        <a:lnTo>
                          <a:pt x="979" y="15"/>
                        </a:lnTo>
                        <a:lnTo>
                          <a:pt x="1082" y="3"/>
                        </a:lnTo>
                        <a:lnTo>
                          <a:pt x="1190" y="0"/>
                        </a:lnTo>
                        <a:close/>
                      </a:path>
                    </a:pathLst>
                  </a:custGeom>
                  <a:solidFill>
                    <a:srgbClr val="3B3B3B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</a:bodyPr>
                  <a:lstStyle/>
                  <a:p>
                    <a:pPr lvl="0">
                      <a:defRPr lang="ko-KR" altLang="en-US"/>
                    </a:pPr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7363907" y="3988097"/>
                  <a:ext cx="125413" cy="138113"/>
                  <a:chOff x="7363907" y="4021435"/>
                  <a:chExt cx="125413" cy="138113"/>
                </a:xfrm>
              </p:grpSpPr>
              <p:sp>
                <p:nvSpPr>
                  <p:cNvPr id="58" name="Freeform 57"/>
                  <p:cNvSpPr/>
                  <p:nvPr/>
                </p:nvSpPr>
                <p:spPr>
                  <a:xfrm>
                    <a:off x="7363907" y="4021435"/>
                    <a:ext cx="125413" cy="138113"/>
                  </a:xfrm>
                  <a:custGeom>
                    <a:avLst/>
                    <a:gdLst>
                      <a:gd name="T0" fmla="*/ 118 w 237"/>
                      <a:gd name="T1" fmla="*/ 0 h 259"/>
                      <a:gd name="T2" fmla="*/ 145 w 237"/>
                      <a:gd name="T3" fmla="*/ 4 h 259"/>
                      <a:gd name="T4" fmla="*/ 170 w 237"/>
                      <a:gd name="T5" fmla="*/ 13 h 259"/>
                      <a:gd name="T6" fmla="*/ 192 w 237"/>
                      <a:gd name="T7" fmla="*/ 28 h 259"/>
                      <a:gd name="T8" fmla="*/ 210 w 237"/>
                      <a:gd name="T9" fmla="*/ 49 h 259"/>
                      <a:gd name="T10" fmla="*/ 224 w 237"/>
                      <a:gd name="T11" fmla="*/ 73 h 259"/>
                      <a:gd name="T12" fmla="*/ 233 w 237"/>
                      <a:gd name="T13" fmla="*/ 99 h 259"/>
                      <a:gd name="T14" fmla="*/ 237 w 237"/>
                      <a:gd name="T15" fmla="*/ 130 h 259"/>
                      <a:gd name="T16" fmla="*/ 233 w 237"/>
                      <a:gd name="T17" fmla="*/ 160 h 259"/>
                      <a:gd name="T18" fmla="*/ 224 w 237"/>
                      <a:gd name="T19" fmla="*/ 186 h 259"/>
                      <a:gd name="T20" fmla="*/ 210 w 237"/>
                      <a:gd name="T21" fmla="*/ 210 h 259"/>
                      <a:gd name="T22" fmla="*/ 192 w 237"/>
                      <a:gd name="T23" fmla="*/ 231 h 259"/>
                      <a:gd name="T24" fmla="*/ 170 w 237"/>
                      <a:gd name="T25" fmla="*/ 246 h 259"/>
                      <a:gd name="T26" fmla="*/ 145 w 237"/>
                      <a:gd name="T27" fmla="*/ 256 h 259"/>
                      <a:gd name="T28" fmla="*/ 118 w 237"/>
                      <a:gd name="T29" fmla="*/ 259 h 259"/>
                      <a:gd name="T30" fmla="*/ 91 w 237"/>
                      <a:gd name="T31" fmla="*/ 256 h 259"/>
                      <a:gd name="T32" fmla="*/ 66 w 237"/>
                      <a:gd name="T33" fmla="*/ 246 h 259"/>
                      <a:gd name="T34" fmla="*/ 44 w 237"/>
                      <a:gd name="T35" fmla="*/ 231 h 259"/>
                      <a:gd name="T36" fmla="*/ 25 w 237"/>
                      <a:gd name="T37" fmla="*/ 210 h 259"/>
                      <a:gd name="T38" fmla="*/ 11 w 237"/>
                      <a:gd name="T39" fmla="*/ 186 h 259"/>
                      <a:gd name="T40" fmla="*/ 3 w 237"/>
                      <a:gd name="T41" fmla="*/ 160 h 259"/>
                      <a:gd name="T42" fmla="*/ 0 w 237"/>
                      <a:gd name="T43" fmla="*/ 130 h 259"/>
                      <a:gd name="T44" fmla="*/ 3 w 237"/>
                      <a:gd name="T45" fmla="*/ 99 h 259"/>
                      <a:gd name="T46" fmla="*/ 11 w 237"/>
                      <a:gd name="T47" fmla="*/ 73 h 259"/>
                      <a:gd name="T48" fmla="*/ 25 w 237"/>
                      <a:gd name="T49" fmla="*/ 49 h 259"/>
                      <a:gd name="T50" fmla="*/ 44 w 237"/>
                      <a:gd name="T51" fmla="*/ 28 h 259"/>
                      <a:gd name="T52" fmla="*/ 66 w 237"/>
                      <a:gd name="T53" fmla="*/ 13 h 259"/>
                      <a:gd name="T54" fmla="*/ 91 w 237"/>
                      <a:gd name="T55" fmla="*/ 4 h 259"/>
                      <a:gd name="T56" fmla="*/ 118 w 237"/>
                      <a:gd name="T57" fmla="*/ 0 h 2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37" h="259">
                        <a:moveTo>
                          <a:pt x="118" y="0"/>
                        </a:moveTo>
                        <a:lnTo>
                          <a:pt x="145" y="4"/>
                        </a:lnTo>
                        <a:lnTo>
                          <a:pt x="170" y="13"/>
                        </a:lnTo>
                        <a:lnTo>
                          <a:pt x="192" y="28"/>
                        </a:lnTo>
                        <a:lnTo>
                          <a:pt x="210" y="49"/>
                        </a:lnTo>
                        <a:lnTo>
                          <a:pt x="224" y="73"/>
                        </a:lnTo>
                        <a:lnTo>
                          <a:pt x="233" y="99"/>
                        </a:lnTo>
                        <a:lnTo>
                          <a:pt x="237" y="130"/>
                        </a:lnTo>
                        <a:lnTo>
                          <a:pt x="233" y="160"/>
                        </a:lnTo>
                        <a:lnTo>
                          <a:pt x="224" y="186"/>
                        </a:lnTo>
                        <a:lnTo>
                          <a:pt x="210" y="210"/>
                        </a:lnTo>
                        <a:lnTo>
                          <a:pt x="192" y="231"/>
                        </a:lnTo>
                        <a:lnTo>
                          <a:pt x="170" y="246"/>
                        </a:lnTo>
                        <a:lnTo>
                          <a:pt x="145" y="256"/>
                        </a:lnTo>
                        <a:lnTo>
                          <a:pt x="118" y="259"/>
                        </a:lnTo>
                        <a:lnTo>
                          <a:pt x="91" y="256"/>
                        </a:lnTo>
                        <a:lnTo>
                          <a:pt x="66" y="246"/>
                        </a:lnTo>
                        <a:lnTo>
                          <a:pt x="44" y="231"/>
                        </a:lnTo>
                        <a:lnTo>
                          <a:pt x="25" y="210"/>
                        </a:lnTo>
                        <a:lnTo>
                          <a:pt x="11" y="186"/>
                        </a:lnTo>
                        <a:lnTo>
                          <a:pt x="3" y="160"/>
                        </a:lnTo>
                        <a:lnTo>
                          <a:pt x="0" y="130"/>
                        </a:lnTo>
                        <a:lnTo>
                          <a:pt x="3" y="99"/>
                        </a:lnTo>
                        <a:lnTo>
                          <a:pt x="11" y="73"/>
                        </a:lnTo>
                        <a:lnTo>
                          <a:pt x="25" y="49"/>
                        </a:lnTo>
                        <a:lnTo>
                          <a:pt x="44" y="28"/>
                        </a:lnTo>
                        <a:lnTo>
                          <a:pt x="66" y="13"/>
                        </a:lnTo>
                        <a:lnTo>
                          <a:pt x="91" y="4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3B2519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</a:bodyPr>
                  <a:lstStyle/>
                  <a:p>
                    <a:pPr lvl="0">
                      <a:defRPr lang="ko-KR" altLang="en-US"/>
                    </a:pPr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9" name="Freeform 58"/>
                  <p:cNvSpPr/>
                  <p:nvPr/>
                </p:nvSpPr>
                <p:spPr>
                  <a:xfrm>
                    <a:off x="7381369" y="4042072"/>
                    <a:ext cx="36513" cy="36513"/>
                  </a:xfrm>
                  <a:custGeom>
                    <a:avLst/>
                    <a:gdLst>
                      <a:gd name="T0" fmla="*/ 36 w 71"/>
                      <a:gd name="T1" fmla="*/ 0 h 71"/>
                      <a:gd name="T2" fmla="*/ 50 w 71"/>
                      <a:gd name="T3" fmla="*/ 2 h 71"/>
                      <a:gd name="T4" fmla="*/ 60 w 71"/>
                      <a:gd name="T5" fmla="*/ 10 h 71"/>
                      <a:gd name="T6" fmla="*/ 68 w 71"/>
                      <a:gd name="T7" fmla="*/ 21 h 71"/>
                      <a:gd name="T8" fmla="*/ 71 w 71"/>
                      <a:gd name="T9" fmla="*/ 35 h 71"/>
                      <a:gd name="T10" fmla="*/ 68 w 71"/>
                      <a:gd name="T11" fmla="*/ 49 h 71"/>
                      <a:gd name="T12" fmla="*/ 60 w 71"/>
                      <a:gd name="T13" fmla="*/ 60 h 71"/>
                      <a:gd name="T14" fmla="*/ 50 w 71"/>
                      <a:gd name="T15" fmla="*/ 68 h 71"/>
                      <a:gd name="T16" fmla="*/ 36 w 71"/>
                      <a:gd name="T17" fmla="*/ 71 h 71"/>
                      <a:gd name="T18" fmla="*/ 22 w 71"/>
                      <a:gd name="T19" fmla="*/ 68 h 71"/>
                      <a:gd name="T20" fmla="*/ 10 w 71"/>
                      <a:gd name="T21" fmla="*/ 60 h 71"/>
                      <a:gd name="T22" fmla="*/ 2 w 71"/>
                      <a:gd name="T23" fmla="*/ 49 h 71"/>
                      <a:gd name="T24" fmla="*/ 0 w 71"/>
                      <a:gd name="T25" fmla="*/ 35 h 71"/>
                      <a:gd name="T26" fmla="*/ 2 w 71"/>
                      <a:gd name="T27" fmla="*/ 21 h 71"/>
                      <a:gd name="T28" fmla="*/ 10 w 71"/>
                      <a:gd name="T29" fmla="*/ 10 h 71"/>
                      <a:gd name="T30" fmla="*/ 22 w 71"/>
                      <a:gd name="T31" fmla="*/ 2 h 71"/>
                      <a:gd name="T32" fmla="*/ 36 w 71"/>
                      <a:gd name="T33" fmla="*/ 0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1" h="71">
                        <a:moveTo>
                          <a:pt x="36" y="0"/>
                        </a:moveTo>
                        <a:lnTo>
                          <a:pt x="50" y="2"/>
                        </a:lnTo>
                        <a:lnTo>
                          <a:pt x="60" y="10"/>
                        </a:lnTo>
                        <a:lnTo>
                          <a:pt x="68" y="21"/>
                        </a:lnTo>
                        <a:lnTo>
                          <a:pt x="71" y="35"/>
                        </a:lnTo>
                        <a:lnTo>
                          <a:pt x="68" y="49"/>
                        </a:lnTo>
                        <a:lnTo>
                          <a:pt x="60" y="60"/>
                        </a:lnTo>
                        <a:lnTo>
                          <a:pt x="50" y="68"/>
                        </a:lnTo>
                        <a:lnTo>
                          <a:pt x="36" y="71"/>
                        </a:lnTo>
                        <a:lnTo>
                          <a:pt x="22" y="68"/>
                        </a:lnTo>
                        <a:lnTo>
                          <a:pt x="10" y="60"/>
                        </a:lnTo>
                        <a:lnTo>
                          <a:pt x="2" y="49"/>
                        </a:lnTo>
                        <a:lnTo>
                          <a:pt x="0" y="35"/>
                        </a:lnTo>
                        <a:lnTo>
                          <a:pt x="2" y="21"/>
                        </a:lnTo>
                        <a:lnTo>
                          <a:pt x="10" y="10"/>
                        </a:lnTo>
                        <a:lnTo>
                          <a:pt x="22" y="2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</a:bodyPr>
                  <a:lstStyle/>
                  <a:p>
                    <a:pPr lvl="0">
                      <a:defRPr lang="ko-KR" altLang="en-US"/>
                    </a:pPr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0" name="Freeform 59"/>
                <p:cNvSpPr/>
                <p:nvPr/>
              </p:nvSpPr>
              <p:spPr>
                <a:xfrm>
                  <a:off x="7321044" y="3838872"/>
                  <a:ext cx="204788" cy="88900"/>
                </a:xfrm>
                <a:custGeom>
                  <a:avLst/>
                  <a:gdLst>
                    <a:gd name="T0" fmla="*/ 203 w 388"/>
                    <a:gd name="T1" fmla="*/ 0 h 168"/>
                    <a:gd name="T2" fmla="*/ 239 w 388"/>
                    <a:gd name="T3" fmla="*/ 1 h 168"/>
                    <a:gd name="T4" fmla="*/ 271 w 388"/>
                    <a:gd name="T5" fmla="*/ 7 h 168"/>
                    <a:gd name="T6" fmla="*/ 298 w 388"/>
                    <a:gd name="T7" fmla="*/ 15 h 168"/>
                    <a:gd name="T8" fmla="*/ 321 w 388"/>
                    <a:gd name="T9" fmla="*/ 26 h 168"/>
                    <a:gd name="T10" fmla="*/ 340 w 388"/>
                    <a:gd name="T11" fmla="*/ 38 h 168"/>
                    <a:gd name="T12" fmla="*/ 355 w 388"/>
                    <a:gd name="T13" fmla="*/ 52 h 168"/>
                    <a:gd name="T14" fmla="*/ 367 w 388"/>
                    <a:gd name="T15" fmla="*/ 67 h 168"/>
                    <a:gd name="T16" fmla="*/ 376 w 388"/>
                    <a:gd name="T17" fmla="*/ 82 h 168"/>
                    <a:gd name="T18" fmla="*/ 382 w 388"/>
                    <a:gd name="T19" fmla="*/ 98 h 168"/>
                    <a:gd name="T20" fmla="*/ 386 w 388"/>
                    <a:gd name="T21" fmla="*/ 113 h 168"/>
                    <a:gd name="T22" fmla="*/ 388 w 388"/>
                    <a:gd name="T23" fmla="*/ 127 h 168"/>
                    <a:gd name="T24" fmla="*/ 386 w 388"/>
                    <a:gd name="T25" fmla="*/ 140 h 168"/>
                    <a:gd name="T26" fmla="*/ 384 w 388"/>
                    <a:gd name="T27" fmla="*/ 152 h 168"/>
                    <a:gd name="T28" fmla="*/ 381 w 388"/>
                    <a:gd name="T29" fmla="*/ 160 h 168"/>
                    <a:gd name="T30" fmla="*/ 375 w 388"/>
                    <a:gd name="T31" fmla="*/ 165 h 168"/>
                    <a:gd name="T32" fmla="*/ 369 w 388"/>
                    <a:gd name="T33" fmla="*/ 168 h 168"/>
                    <a:gd name="T34" fmla="*/ 363 w 388"/>
                    <a:gd name="T35" fmla="*/ 167 h 168"/>
                    <a:gd name="T36" fmla="*/ 324 w 388"/>
                    <a:gd name="T37" fmla="*/ 148 h 168"/>
                    <a:gd name="T38" fmla="*/ 287 w 388"/>
                    <a:gd name="T39" fmla="*/ 135 h 168"/>
                    <a:gd name="T40" fmla="*/ 253 w 388"/>
                    <a:gd name="T41" fmla="*/ 127 h 168"/>
                    <a:gd name="T42" fmla="*/ 221 w 388"/>
                    <a:gd name="T43" fmla="*/ 123 h 168"/>
                    <a:gd name="T44" fmla="*/ 194 w 388"/>
                    <a:gd name="T45" fmla="*/ 123 h 168"/>
                    <a:gd name="T46" fmla="*/ 167 w 388"/>
                    <a:gd name="T47" fmla="*/ 124 h 168"/>
                    <a:gd name="T48" fmla="*/ 143 w 388"/>
                    <a:gd name="T49" fmla="*/ 128 h 168"/>
                    <a:gd name="T50" fmla="*/ 121 w 388"/>
                    <a:gd name="T51" fmla="*/ 134 h 168"/>
                    <a:gd name="T52" fmla="*/ 100 w 388"/>
                    <a:gd name="T53" fmla="*/ 140 h 168"/>
                    <a:gd name="T54" fmla="*/ 82 w 388"/>
                    <a:gd name="T55" fmla="*/ 147 h 168"/>
                    <a:gd name="T56" fmla="*/ 66 w 388"/>
                    <a:gd name="T57" fmla="*/ 153 h 168"/>
                    <a:gd name="T58" fmla="*/ 51 w 388"/>
                    <a:gd name="T59" fmla="*/ 156 h 168"/>
                    <a:gd name="T60" fmla="*/ 37 w 388"/>
                    <a:gd name="T61" fmla="*/ 159 h 168"/>
                    <a:gd name="T62" fmla="*/ 24 w 388"/>
                    <a:gd name="T63" fmla="*/ 159 h 168"/>
                    <a:gd name="T64" fmla="*/ 11 w 388"/>
                    <a:gd name="T65" fmla="*/ 155 h 168"/>
                    <a:gd name="T66" fmla="*/ 6 w 388"/>
                    <a:gd name="T67" fmla="*/ 149 h 168"/>
                    <a:gd name="T68" fmla="*/ 2 w 388"/>
                    <a:gd name="T69" fmla="*/ 141 h 168"/>
                    <a:gd name="T70" fmla="*/ 0 w 388"/>
                    <a:gd name="T71" fmla="*/ 130 h 168"/>
                    <a:gd name="T72" fmla="*/ 1 w 388"/>
                    <a:gd name="T73" fmla="*/ 117 h 168"/>
                    <a:gd name="T74" fmla="*/ 6 w 388"/>
                    <a:gd name="T75" fmla="*/ 102 h 168"/>
                    <a:gd name="T76" fmla="*/ 13 w 388"/>
                    <a:gd name="T77" fmla="*/ 87 h 168"/>
                    <a:gd name="T78" fmla="*/ 23 w 388"/>
                    <a:gd name="T79" fmla="*/ 71 h 168"/>
                    <a:gd name="T80" fmla="*/ 37 w 388"/>
                    <a:gd name="T81" fmla="*/ 56 h 168"/>
                    <a:gd name="T82" fmla="*/ 54 w 388"/>
                    <a:gd name="T83" fmla="*/ 41 h 168"/>
                    <a:gd name="T84" fmla="*/ 76 w 388"/>
                    <a:gd name="T85" fmla="*/ 28 h 168"/>
                    <a:gd name="T86" fmla="*/ 100 w 388"/>
                    <a:gd name="T87" fmla="*/ 16 h 168"/>
                    <a:gd name="T88" fmla="*/ 130 w 388"/>
                    <a:gd name="T89" fmla="*/ 7 h 168"/>
                    <a:gd name="T90" fmla="*/ 164 w 388"/>
                    <a:gd name="T91" fmla="*/ 1 h 168"/>
                    <a:gd name="T92" fmla="*/ 203 w 388"/>
                    <a:gd name="T93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88" h="168">
                      <a:moveTo>
                        <a:pt x="203" y="0"/>
                      </a:moveTo>
                      <a:lnTo>
                        <a:pt x="239" y="1"/>
                      </a:lnTo>
                      <a:lnTo>
                        <a:pt x="271" y="7"/>
                      </a:lnTo>
                      <a:lnTo>
                        <a:pt x="298" y="15"/>
                      </a:lnTo>
                      <a:lnTo>
                        <a:pt x="321" y="26"/>
                      </a:lnTo>
                      <a:lnTo>
                        <a:pt x="340" y="38"/>
                      </a:lnTo>
                      <a:lnTo>
                        <a:pt x="355" y="52"/>
                      </a:lnTo>
                      <a:lnTo>
                        <a:pt x="367" y="67"/>
                      </a:lnTo>
                      <a:lnTo>
                        <a:pt x="376" y="82"/>
                      </a:lnTo>
                      <a:lnTo>
                        <a:pt x="382" y="98"/>
                      </a:lnTo>
                      <a:lnTo>
                        <a:pt x="386" y="113"/>
                      </a:lnTo>
                      <a:lnTo>
                        <a:pt x="388" y="127"/>
                      </a:lnTo>
                      <a:lnTo>
                        <a:pt x="386" y="140"/>
                      </a:lnTo>
                      <a:lnTo>
                        <a:pt x="384" y="152"/>
                      </a:lnTo>
                      <a:lnTo>
                        <a:pt x="381" y="160"/>
                      </a:lnTo>
                      <a:lnTo>
                        <a:pt x="375" y="165"/>
                      </a:lnTo>
                      <a:lnTo>
                        <a:pt x="369" y="168"/>
                      </a:lnTo>
                      <a:lnTo>
                        <a:pt x="363" y="167"/>
                      </a:lnTo>
                      <a:lnTo>
                        <a:pt x="324" y="148"/>
                      </a:lnTo>
                      <a:lnTo>
                        <a:pt x="287" y="135"/>
                      </a:lnTo>
                      <a:lnTo>
                        <a:pt x="253" y="127"/>
                      </a:lnTo>
                      <a:lnTo>
                        <a:pt x="221" y="123"/>
                      </a:lnTo>
                      <a:lnTo>
                        <a:pt x="194" y="123"/>
                      </a:lnTo>
                      <a:lnTo>
                        <a:pt x="167" y="124"/>
                      </a:lnTo>
                      <a:lnTo>
                        <a:pt x="143" y="128"/>
                      </a:lnTo>
                      <a:lnTo>
                        <a:pt x="121" y="134"/>
                      </a:lnTo>
                      <a:lnTo>
                        <a:pt x="100" y="140"/>
                      </a:lnTo>
                      <a:lnTo>
                        <a:pt x="82" y="147"/>
                      </a:lnTo>
                      <a:lnTo>
                        <a:pt x="66" y="153"/>
                      </a:lnTo>
                      <a:lnTo>
                        <a:pt x="51" y="156"/>
                      </a:lnTo>
                      <a:lnTo>
                        <a:pt x="37" y="159"/>
                      </a:lnTo>
                      <a:lnTo>
                        <a:pt x="24" y="159"/>
                      </a:lnTo>
                      <a:lnTo>
                        <a:pt x="11" y="155"/>
                      </a:lnTo>
                      <a:lnTo>
                        <a:pt x="6" y="149"/>
                      </a:lnTo>
                      <a:lnTo>
                        <a:pt x="2" y="141"/>
                      </a:lnTo>
                      <a:lnTo>
                        <a:pt x="0" y="130"/>
                      </a:lnTo>
                      <a:lnTo>
                        <a:pt x="1" y="117"/>
                      </a:lnTo>
                      <a:lnTo>
                        <a:pt x="6" y="102"/>
                      </a:lnTo>
                      <a:lnTo>
                        <a:pt x="13" y="87"/>
                      </a:lnTo>
                      <a:lnTo>
                        <a:pt x="23" y="71"/>
                      </a:lnTo>
                      <a:lnTo>
                        <a:pt x="37" y="56"/>
                      </a:lnTo>
                      <a:lnTo>
                        <a:pt x="54" y="41"/>
                      </a:lnTo>
                      <a:lnTo>
                        <a:pt x="76" y="28"/>
                      </a:lnTo>
                      <a:lnTo>
                        <a:pt x="100" y="16"/>
                      </a:lnTo>
                      <a:lnTo>
                        <a:pt x="130" y="7"/>
                      </a:lnTo>
                      <a:lnTo>
                        <a:pt x="164" y="1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3B3B3B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 lang="ko-KR" altLang="en-US"/>
                  </a:pPr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51" name="그룹 50"/>
                <p:cNvGrpSpPr/>
                <p:nvPr/>
              </p:nvGrpSpPr>
              <p:grpSpPr>
                <a:xfrm>
                  <a:off x="7833806" y="3992860"/>
                  <a:ext cx="125413" cy="138113"/>
                  <a:chOff x="7833806" y="4021435"/>
                  <a:chExt cx="125413" cy="138113"/>
                </a:xfrm>
              </p:grpSpPr>
              <p:sp>
                <p:nvSpPr>
                  <p:cNvPr id="56" name="Freeform 60"/>
                  <p:cNvSpPr/>
                  <p:nvPr/>
                </p:nvSpPr>
                <p:spPr>
                  <a:xfrm>
                    <a:off x="7833806" y="4021435"/>
                    <a:ext cx="125413" cy="138113"/>
                  </a:xfrm>
                  <a:custGeom>
                    <a:avLst/>
                    <a:gdLst>
                      <a:gd name="T0" fmla="*/ 118 w 237"/>
                      <a:gd name="T1" fmla="*/ 0 h 259"/>
                      <a:gd name="T2" fmla="*/ 146 w 237"/>
                      <a:gd name="T3" fmla="*/ 4 h 259"/>
                      <a:gd name="T4" fmla="*/ 170 w 237"/>
                      <a:gd name="T5" fmla="*/ 13 h 259"/>
                      <a:gd name="T6" fmla="*/ 193 w 237"/>
                      <a:gd name="T7" fmla="*/ 28 h 259"/>
                      <a:gd name="T8" fmla="*/ 210 w 237"/>
                      <a:gd name="T9" fmla="*/ 49 h 259"/>
                      <a:gd name="T10" fmla="*/ 224 w 237"/>
                      <a:gd name="T11" fmla="*/ 73 h 259"/>
                      <a:gd name="T12" fmla="*/ 233 w 237"/>
                      <a:gd name="T13" fmla="*/ 99 h 259"/>
                      <a:gd name="T14" fmla="*/ 237 w 237"/>
                      <a:gd name="T15" fmla="*/ 130 h 259"/>
                      <a:gd name="T16" fmla="*/ 233 w 237"/>
                      <a:gd name="T17" fmla="*/ 160 h 259"/>
                      <a:gd name="T18" fmla="*/ 224 w 237"/>
                      <a:gd name="T19" fmla="*/ 186 h 259"/>
                      <a:gd name="T20" fmla="*/ 210 w 237"/>
                      <a:gd name="T21" fmla="*/ 210 h 259"/>
                      <a:gd name="T22" fmla="*/ 193 w 237"/>
                      <a:gd name="T23" fmla="*/ 231 h 259"/>
                      <a:gd name="T24" fmla="*/ 170 w 237"/>
                      <a:gd name="T25" fmla="*/ 246 h 259"/>
                      <a:gd name="T26" fmla="*/ 146 w 237"/>
                      <a:gd name="T27" fmla="*/ 256 h 259"/>
                      <a:gd name="T28" fmla="*/ 118 w 237"/>
                      <a:gd name="T29" fmla="*/ 259 h 259"/>
                      <a:gd name="T30" fmla="*/ 91 w 237"/>
                      <a:gd name="T31" fmla="*/ 256 h 259"/>
                      <a:gd name="T32" fmla="*/ 66 w 237"/>
                      <a:gd name="T33" fmla="*/ 246 h 259"/>
                      <a:gd name="T34" fmla="*/ 44 w 237"/>
                      <a:gd name="T35" fmla="*/ 231 h 259"/>
                      <a:gd name="T36" fmla="*/ 26 w 237"/>
                      <a:gd name="T37" fmla="*/ 210 h 259"/>
                      <a:gd name="T38" fmla="*/ 12 w 237"/>
                      <a:gd name="T39" fmla="*/ 186 h 259"/>
                      <a:gd name="T40" fmla="*/ 4 w 237"/>
                      <a:gd name="T41" fmla="*/ 160 h 259"/>
                      <a:gd name="T42" fmla="*/ 0 w 237"/>
                      <a:gd name="T43" fmla="*/ 130 h 259"/>
                      <a:gd name="T44" fmla="*/ 4 w 237"/>
                      <a:gd name="T45" fmla="*/ 99 h 259"/>
                      <a:gd name="T46" fmla="*/ 12 w 237"/>
                      <a:gd name="T47" fmla="*/ 73 h 259"/>
                      <a:gd name="T48" fmla="*/ 26 w 237"/>
                      <a:gd name="T49" fmla="*/ 49 h 259"/>
                      <a:gd name="T50" fmla="*/ 44 w 237"/>
                      <a:gd name="T51" fmla="*/ 28 h 259"/>
                      <a:gd name="T52" fmla="*/ 66 w 237"/>
                      <a:gd name="T53" fmla="*/ 13 h 259"/>
                      <a:gd name="T54" fmla="*/ 91 w 237"/>
                      <a:gd name="T55" fmla="*/ 4 h 259"/>
                      <a:gd name="T56" fmla="*/ 118 w 237"/>
                      <a:gd name="T57" fmla="*/ 0 h 2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37" h="259">
                        <a:moveTo>
                          <a:pt x="118" y="0"/>
                        </a:moveTo>
                        <a:lnTo>
                          <a:pt x="146" y="4"/>
                        </a:lnTo>
                        <a:lnTo>
                          <a:pt x="170" y="13"/>
                        </a:lnTo>
                        <a:lnTo>
                          <a:pt x="193" y="28"/>
                        </a:lnTo>
                        <a:lnTo>
                          <a:pt x="210" y="49"/>
                        </a:lnTo>
                        <a:lnTo>
                          <a:pt x="224" y="73"/>
                        </a:lnTo>
                        <a:lnTo>
                          <a:pt x="233" y="99"/>
                        </a:lnTo>
                        <a:lnTo>
                          <a:pt x="237" y="130"/>
                        </a:lnTo>
                        <a:lnTo>
                          <a:pt x="233" y="160"/>
                        </a:lnTo>
                        <a:lnTo>
                          <a:pt x="224" y="186"/>
                        </a:lnTo>
                        <a:lnTo>
                          <a:pt x="210" y="210"/>
                        </a:lnTo>
                        <a:lnTo>
                          <a:pt x="193" y="231"/>
                        </a:lnTo>
                        <a:lnTo>
                          <a:pt x="170" y="246"/>
                        </a:lnTo>
                        <a:lnTo>
                          <a:pt x="146" y="256"/>
                        </a:lnTo>
                        <a:lnTo>
                          <a:pt x="118" y="259"/>
                        </a:lnTo>
                        <a:lnTo>
                          <a:pt x="91" y="256"/>
                        </a:lnTo>
                        <a:lnTo>
                          <a:pt x="66" y="246"/>
                        </a:lnTo>
                        <a:lnTo>
                          <a:pt x="44" y="231"/>
                        </a:lnTo>
                        <a:lnTo>
                          <a:pt x="26" y="210"/>
                        </a:lnTo>
                        <a:lnTo>
                          <a:pt x="12" y="186"/>
                        </a:lnTo>
                        <a:lnTo>
                          <a:pt x="4" y="160"/>
                        </a:lnTo>
                        <a:lnTo>
                          <a:pt x="0" y="130"/>
                        </a:lnTo>
                        <a:lnTo>
                          <a:pt x="4" y="99"/>
                        </a:lnTo>
                        <a:lnTo>
                          <a:pt x="12" y="73"/>
                        </a:lnTo>
                        <a:lnTo>
                          <a:pt x="26" y="49"/>
                        </a:lnTo>
                        <a:lnTo>
                          <a:pt x="44" y="28"/>
                        </a:lnTo>
                        <a:lnTo>
                          <a:pt x="66" y="13"/>
                        </a:lnTo>
                        <a:lnTo>
                          <a:pt x="91" y="4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3B2519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</a:bodyPr>
                  <a:lstStyle/>
                  <a:p>
                    <a:pPr lvl="0">
                      <a:defRPr lang="ko-KR" altLang="en-US"/>
                    </a:pPr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57" name="Freeform 61"/>
                  <p:cNvSpPr/>
                  <p:nvPr/>
                </p:nvSpPr>
                <p:spPr>
                  <a:xfrm>
                    <a:off x="7849681" y="4042072"/>
                    <a:ext cx="38100" cy="36513"/>
                  </a:xfrm>
                  <a:custGeom>
                    <a:avLst/>
                    <a:gdLst>
                      <a:gd name="T0" fmla="*/ 36 w 71"/>
                      <a:gd name="T1" fmla="*/ 0 h 71"/>
                      <a:gd name="T2" fmla="*/ 50 w 71"/>
                      <a:gd name="T3" fmla="*/ 2 h 71"/>
                      <a:gd name="T4" fmla="*/ 60 w 71"/>
                      <a:gd name="T5" fmla="*/ 10 h 71"/>
                      <a:gd name="T6" fmla="*/ 68 w 71"/>
                      <a:gd name="T7" fmla="*/ 21 h 71"/>
                      <a:gd name="T8" fmla="*/ 71 w 71"/>
                      <a:gd name="T9" fmla="*/ 35 h 71"/>
                      <a:gd name="T10" fmla="*/ 68 w 71"/>
                      <a:gd name="T11" fmla="*/ 49 h 71"/>
                      <a:gd name="T12" fmla="*/ 60 w 71"/>
                      <a:gd name="T13" fmla="*/ 60 h 71"/>
                      <a:gd name="T14" fmla="*/ 50 w 71"/>
                      <a:gd name="T15" fmla="*/ 68 h 71"/>
                      <a:gd name="T16" fmla="*/ 36 w 71"/>
                      <a:gd name="T17" fmla="*/ 71 h 71"/>
                      <a:gd name="T18" fmla="*/ 22 w 71"/>
                      <a:gd name="T19" fmla="*/ 68 h 71"/>
                      <a:gd name="T20" fmla="*/ 11 w 71"/>
                      <a:gd name="T21" fmla="*/ 60 h 71"/>
                      <a:gd name="T22" fmla="*/ 4 w 71"/>
                      <a:gd name="T23" fmla="*/ 49 h 71"/>
                      <a:gd name="T24" fmla="*/ 0 w 71"/>
                      <a:gd name="T25" fmla="*/ 35 h 71"/>
                      <a:gd name="T26" fmla="*/ 4 w 71"/>
                      <a:gd name="T27" fmla="*/ 21 h 71"/>
                      <a:gd name="T28" fmla="*/ 11 w 71"/>
                      <a:gd name="T29" fmla="*/ 10 h 71"/>
                      <a:gd name="T30" fmla="*/ 22 w 71"/>
                      <a:gd name="T31" fmla="*/ 2 h 71"/>
                      <a:gd name="T32" fmla="*/ 36 w 71"/>
                      <a:gd name="T33" fmla="*/ 0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1" h="71">
                        <a:moveTo>
                          <a:pt x="36" y="0"/>
                        </a:moveTo>
                        <a:lnTo>
                          <a:pt x="50" y="2"/>
                        </a:lnTo>
                        <a:lnTo>
                          <a:pt x="60" y="10"/>
                        </a:lnTo>
                        <a:lnTo>
                          <a:pt x="68" y="21"/>
                        </a:lnTo>
                        <a:lnTo>
                          <a:pt x="71" y="35"/>
                        </a:lnTo>
                        <a:lnTo>
                          <a:pt x="68" y="49"/>
                        </a:lnTo>
                        <a:lnTo>
                          <a:pt x="60" y="60"/>
                        </a:lnTo>
                        <a:lnTo>
                          <a:pt x="50" y="68"/>
                        </a:lnTo>
                        <a:lnTo>
                          <a:pt x="36" y="71"/>
                        </a:lnTo>
                        <a:lnTo>
                          <a:pt x="22" y="68"/>
                        </a:lnTo>
                        <a:lnTo>
                          <a:pt x="11" y="60"/>
                        </a:lnTo>
                        <a:lnTo>
                          <a:pt x="4" y="49"/>
                        </a:lnTo>
                        <a:lnTo>
                          <a:pt x="0" y="35"/>
                        </a:lnTo>
                        <a:lnTo>
                          <a:pt x="4" y="21"/>
                        </a:lnTo>
                        <a:lnTo>
                          <a:pt x="11" y="10"/>
                        </a:lnTo>
                        <a:lnTo>
                          <a:pt x="22" y="2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 vert="horz" wrap="square" lIns="91440" tIns="45720" rIns="91440" bIns="45720" anchor="t" anchorCtr="0">
                    <a:prstTxWarp prst="textNoShape">
                      <a:avLst/>
                    </a:prstTxWarp>
                  </a:bodyPr>
                  <a:lstStyle/>
                  <a:p>
                    <a:pPr lvl="0">
                      <a:defRPr lang="ko-KR" altLang="en-US"/>
                    </a:pPr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52" name="Freeform 62"/>
                <p:cNvSpPr/>
                <p:nvPr/>
              </p:nvSpPr>
              <p:spPr>
                <a:xfrm>
                  <a:off x="7789356" y="3838872"/>
                  <a:ext cx="206375" cy="88900"/>
                </a:xfrm>
                <a:custGeom>
                  <a:avLst/>
                  <a:gdLst>
                    <a:gd name="T0" fmla="*/ 185 w 388"/>
                    <a:gd name="T1" fmla="*/ 0 h 168"/>
                    <a:gd name="T2" fmla="*/ 224 w 388"/>
                    <a:gd name="T3" fmla="*/ 1 h 168"/>
                    <a:gd name="T4" fmla="*/ 257 w 388"/>
                    <a:gd name="T5" fmla="*/ 7 h 168"/>
                    <a:gd name="T6" fmla="*/ 287 w 388"/>
                    <a:gd name="T7" fmla="*/ 16 h 168"/>
                    <a:gd name="T8" fmla="*/ 313 w 388"/>
                    <a:gd name="T9" fmla="*/ 28 h 168"/>
                    <a:gd name="T10" fmla="*/ 334 w 388"/>
                    <a:gd name="T11" fmla="*/ 41 h 168"/>
                    <a:gd name="T12" fmla="*/ 351 w 388"/>
                    <a:gd name="T13" fmla="*/ 56 h 168"/>
                    <a:gd name="T14" fmla="*/ 365 w 388"/>
                    <a:gd name="T15" fmla="*/ 71 h 168"/>
                    <a:gd name="T16" fmla="*/ 375 w 388"/>
                    <a:gd name="T17" fmla="*/ 87 h 168"/>
                    <a:gd name="T18" fmla="*/ 382 w 388"/>
                    <a:gd name="T19" fmla="*/ 102 h 168"/>
                    <a:gd name="T20" fmla="*/ 387 w 388"/>
                    <a:gd name="T21" fmla="*/ 117 h 168"/>
                    <a:gd name="T22" fmla="*/ 388 w 388"/>
                    <a:gd name="T23" fmla="*/ 130 h 168"/>
                    <a:gd name="T24" fmla="*/ 386 w 388"/>
                    <a:gd name="T25" fmla="*/ 141 h 168"/>
                    <a:gd name="T26" fmla="*/ 382 w 388"/>
                    <a:gd name="T27" fmla="*/ 149 h 168"/>
                    <a:gd name="T28" fmla="*/ 376 w 388"/>
                    <a:gd name="T29" fmla="*/ 155 h 168"/>
                    <a:gd name="T30" fmla="*/ 365 w 388"/>
                    <a:gd name="T31" fmla="*/ 159 h 168"/>
                    <a:gd name="T32" fmla="*/ 352 w 388"/>
                    <a:gd name="T33" fmla="*/ 159 h 168"/>
                    <a:gd name="T34" fmla="*/ 338 w 388"/>
                    <a:gd name="T35" fmla="*/ 156 h 168"/>
                    <a:gd name="T36" fmla="*/ 322 w 388"/>
                    <a:gd name="T37" fmla="*/ 153 h 168"/>
                    <a:gd name="T38" fmla="*/ 306 w 388"/>
                    <a:gd name="T39" fmla="*/ 147 h 168"/>
                    <a:gd name="T40" fmla="*/ 287 w 388"/>
                    <a:gd name="T41" fmla="*/ 140 h 168"/>
                    <a:gd name="T42" fmla="*/ 268 w 388"/>
                    <a:gd name="T43" fmla="*/ 134 h 168"/>
                    <a:gd name="T44" fmla="*/ 245 w 388"/>
                    <a:gd name="T45" fmla="*/ 128 h 168"/>
                    <a:gd name="T46" fmla="*/ 220 w 388"/>
                    <a:gd name="T47" fmla="*/ 124 h 168"/>
                    <a:gd name="T48" fmla="*/ 195 w 388"/>
                    <a:gd name="T49" fmla="*/ 123 h 168"/>
                    <a:gd name="T50" fmla="*/ 166 w 388"/>
                    <a:gd name="T51" fmla="*/ 123 h 168"/>
                    <a:gd name="T52" fmla="*/ 135 w 388"/>
                    <a:gd name="T53" fmla="*/ 127 h 168"/>
                    <a:gd name="T54" fmla="*/ 100 w 388"/>
                    <a:gd name="T55" fmla="*/ 135 h 168"/>
                    <a:gd name="T56" fmla="*/ 65 w 388"/>
                    <a:gd name="T57" fmla="*/ 148 h 168"/>
                    <a:gd name="T58" fmla="*/ 24 w 388"/>
                    <a:gd name="T59" fmla="*/ 167 h 168"/>
                    <a:gd name="T60" fmla="*/ 19 w 388"/>
                    <a:gd name="T61" fmla="*/ 168 h 168"/>
                    <a:gd name="T62" fmla="*/ 13 w 388"/>
                    <a:gd name="T63" fmla="*/ 165 h 168"/>
                    <a:gd name="T64" fmla="*/ 7 w 388"/>
                    <a:gd name="T65" fmla="*/ 160 h 168"/>
                    <a:gd name="T66" fmla="*/ 3 w 388"/>
                    <a:gd name="T67" fmla="*/ 152 h 168"/>
                    <a:gd name="T68" fmla="*/ 1 w 388"/>
                    <a:gd name="T69" fmla="*/ 140 h 168"/>
                    <a:gd name="T70" fmla="*/ 0 w 388"/>
                    <a:gd name="T71" fmla="*/ 127 h 168"/>
                    <a:gd name="T72" fmla="*/ 2 w 388"/>
                    <a:gd name="T73" fmla="*/ 113 h 168"/>
                    <a:gd name="T74" fmla="*/ 6 w 388"/>
                    <a:gd name="T75" fmla="*/ 98 h 168"/>
                    <a:gd name="T76" fmla="*/ 12 w 388"/>
                    <a:gd name="T77" fmla="*/ 82 h 168"/>
                    <a:gd name="T78" fmla="*/ 21 w 388"/>
                    <a:gd name="T79" fmla="*/ 67 h 168"/>
                    <a:gd name="T80" fmla="*/ 32 w 388"/>
                    <a:gd name="T81" fmla="*/ 52 h 168"/>
                    <a:gd name="T82" fmla="*/ 47 w 388"/>
                    <a:gd name="T83" fmla="*/ 38 h 168"/>
                    <a:gd name="T84" fmla="*/ 67 w 388"/>
                    <a:gd name="T85" fmla="*/ 26 h 168"/>
                    <a:gd name="T86" fmla="*/ 90 w 388"/>
                    <a:gd name="T87" fmla="*/ 15 h 168"/>
                    <a:gd name="T88" fmla="*/ 117 w 388"/>
                    <a:gd name="T89" fmla="*/ 7 h 168"/>
                    <a:gd name="T90" fmla="*/ 149 w 388"/>
                    <a:gd name="T91" fmla="*/ 1 h 168"/>
                    <a:gd name="T92" fmla="*/ 185 w 388"/>
                    <a:gd name="T93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88" h="168">
                      <a:moveTo>
                        <a:pt x="185" y="0"/>
                      </a:moveTo>
                      <a:lnTo>
                        <a:pt x="224" y="1"/>
                      </a:lnTo>
                      <a:lnTo>
                        <a:pt x="257" y="7"/>
                      </a:lnTo>
                      <a:lnTo>
                        <a:pt x="287" y="16"/>
                      </a:lnTo>
                      <a:lnTo>
                        <a:pt x="313" y="28"/>
                      </a:lnTo>
                      <a:lnTo>
                        <a:pt x="334" y="41"/>
                      </a:lnTo>
                      <a:lnTo>
                        <a:pt x="351" y="56"/>
                      </a:lnTo>
                      <a:lnTo>
                        <a:pt x="365" y="71"/>
                      </a:lnTo>
                      <a:lnTo>
                        <a:pt x="375" y="87"/>
                      </a:lnTo>
                      <a:lnTo>
                        <a:pt x="382" y="102"/>
                      </a:lnTo>
                      <a:lnTo>
                        <a:pt x="387" y="117"/>
                      </a:lnTo>
                      <a:lnTo>
                        <a:pt x="388" y="130"/>
                      </a:lnTo>
                      <a:lnTo>
                        <a:pt x="386" y="141"/>
                      </a:lnTo>
                      <a:lnTo>
                        <a:pt x="382" y="149"/>
                      </a:lnTo>
                      <a:lnTo>
                        <a:pt x="376" y="155"/>
                      </a:lnTo>
                      <a:lnTo>
                        <a:pt x="365" y="159"/>
                      </a:lnTo>
                      <a:lnTo>
                        <a:pt x="352" y="159"/>
                      </a:lnTo>
                      <a:lnTo>
                        <a:pt x="338" y="156"/>
                      </a:lnTo>
                      <a:lnTo>
                        <a:pt x="322" y="153"/>
                      </a:lnTo>
                      <a:lnTo>
                        <a:pt x="306" y="147"/>
                      </a:lnTo>
                      <a:lnTo>
                        <a:pt x="287" y="140"/>
                      </a:lnTo>
                      <a:lnTo>
                        <a:pt x="268" y="134"/>
                      </a:lnTo>
                      <a:lnTo>
                        <a:pt x="245" y="128"/>
                      </a:lnTo>
                      <a:lnTo>
                        <a:pt x="220" y="124"/>
                      </a:lnTo>
                      <a:lnTo>
                        <a:pt x="195" y="123"/>
                      </a:lnTo>
                      <a:lnTo>
                        <a:pt x="166" y="123"/>
                      </a:lnTo>
                      <a:lnTo>
                        <a:pt x="135" y="127"/>
                      </a:lnTo>
                      <a:lnTo>
                        <a:pt x="100" y="135"/>
                      </a:lnTo>
                      <a:lnTo>
                        <a:pt x="65" y="148"/>
                      </a:lnTo>
                      <a:lnTo>
                        <a:pt x="24" y="167"/>
                      </a:lnTo>
                      <a:lnTo>
                        <a:pt x="19" y="168"/>
                      </a:lnTo>
                      <a:lnTo>
                        <a:pt x="13" y="165"/>
                      </a:lnTo>
                      <a:lnTo>
                        <a:pt x="7" y="160"/>
                      </a:lnTo>
                      <a:lnTo>
                        <a:pt x="3" y="152"/>
                      </a:lnTo>
                      <a:lnTo>
                        <a:pt x="1" y="140"/>
                      </a:lnTo>
                      <a:lnTo>
                        <a:pt x="0" y="127"/>
                      </a:lnTo>
                      <a:lnTo>
                        <a:pt x="2" y="113"/>
                      </a:lnTo>
                      <a:lnTo>
                        <a:pt x="6" y="98"/>
                      </a:lnTo>
                      <a:lnTo>
                        <a:pt x="12" y="82"/>
                      </a:lnTo>
                      <a:lnTo>
                        <a:pt x="21" y="67"/>
                      </a:lnTo>
                      <a:lnTo>
                        <a:pt x="32" y="52"/>
                      </a:lnTo>
                      <a:lnTo>
                        <a:pt x="47" y="38"/>
                      </a:lnTo>
                      <a:lnTo>
                        <a:pt x="67" y="26"/>
                      </a:lnTo>
                      <a:lnTo>
                        <a:pt x="90" y="15"/>
                      </a:lnTo>
                      <a:lnTo>
                        <a:pt x="117" y="7"/>
                      </a:lnTo>
                      <a:lnTo>
                        <a:pt x="149" y="1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3B3B3B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 lang="ko-KR" altLang="en-US"/>
                  </a:pPr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Freeform 63"/>
                <p:cNvSpPr/>
                <p:nvPr/>
              </p:nvSpPr>
              <p:spPr>
                <a:xfrm>
                  <a:off x="7576102" y="4302422"/>
                  <a:ext cx="198438" cy="71438"/>
                </a:xfrm>
                <a:custGeom>
                  <a:avLst/>
                  <a:gdLst>
                    <a:gd name="T0" fmla="*/ 6 w 375"/>
                    <a:gd name="T1" fmla="*/ 0 h 134"/>
                    <a:gd name="T2" fmla="*/ 12 w 375"/>
                    <a:gd name="T3" fmla="*/ 0 h 134"/>
                    <a:gd name="T4" fmla="*/ 23 w 375"/>
                    <a:gd name="T5" fmla="*/ 4 h 134"/>
                    <a:gd name="T6" fmla="*/ 36 w 375"/>
                    <a:gd name="T7" fmla="*/ 10 h 134"/>
                    <a:gd name="T8" fmla="*/ 49 w 375"/>
                    <a:gd name="T9" fmla="*/ 18 h 134"/>
                    <a:gd name="T10" fmla="*/ 67 w 375"/>
                    <a:gd name="T11" fmla="*/ 26 h 134"/>
                    <a:gd name="T12" fmla="*/ 86 w 375"/>
                    <a:gd name="T13" fmla="*/ 35 h 134"/>
                    <a:gd name="T14" fmla="*/ 108 w 375"/>
                    <a:gd name="T15" fmla="*/ 44 h 134"/>
                    <a:gd name="T16" fmla="*/ 133 w 375"/>
                    <a:gd name="T17" fmla="*/ 49 h 134"/>
                    <a:gd name="T18" fmla="*/ 159 w 375"/>
                    <a:gd name="T19" fmla="*/ 54 h 134"/>
                    <a:gd name="T20" fmla="*/ 188 w 375"/>
                    <a:gd name="T21" fmla="*/ 56 h 134"/>
                    <a:gd name="T22" fmla="*/ 216 w 375"/>
                    <a:gd name="T23" fmla="*/ 54 h 134"/>
                    <a:gd name="T24" fmla="*/ 242 w 375"/>
                    <a:gd name="T25" fmla="*/ 49 h 134"/>
                    <a:gd name="T26" fmla="*/ 266 w 375"/>
                    <a:gd name="T27" fmla="*/ 44 h 134"/>
                    <a:gd name="T28" fmla="*/ 288 w 375"/>
                    <a:gd name="T29" fmla="*/ 35 h 134"/>
                    <a:gd name="T30" fmla="*/ 308 w 375"/>
                    <a:gd name="T31" fmla="*/ 26 h 134"/>
                    <a:gd name="T32" fmla="*/ 325 w 375"/>
                    <a:gd name="T33" fmla="*/ 18 h 134"/>
                    <a:gd name="T34" fmla="*/ 340 w 375"/>
                    <a:gd name="T35" fmla="*/ 10 h 134"/>
                    <a:gd name="T36" fmla="*/ 352 w 375"/>
                    <a:gd name="T37" fmla="*/ 4 h 134"/>
                    <a:gd name="T38" fmla="*/ 362 w 375"/>
                    <a:gd name="T39" fmla="*/ 0 h 134"/>
                    <a:gd name="T40" fmla="*/ 369 w 375"/>
                    <a:gd name="T41" fmla="*/ 0 h 134"/>
                    <a:gd name="T42" fmla="*/ 374 w 375"/>
                    <a:gd name="T43" fmla="*/ 3 h 134"/>
                    <a:gd name="T44" fmla="*/ 375 w 375"/>
                    <a:gd name="T45" fmla="*/ 11 h 134"/>
                    <a:gd name="T46" fmla="*/ 374 w 375"/>
                    <a:gd name="T47" fmla="*/ 23 h 134"/>
                    <a:gd name="T48" fmla="*/ 371 w 375"/>
                    <a:gd name="T49" fmla="*/ 34 h 134"/>
                    <a:gd name="T50" fmla="*/ 367 w 375"/>
                    <a:gd name="T51" fmla="*/ 48 h 134"/>
                    <a:gd name="T52" fmla="*/ 360 w 375"/>
                    <a:gd name="T53" fmla="*/ 62 h 134"/>
                    <a:gd name="T54" fmla="*/ 351 w 375"/>
                    <a:gd name="T55" fmla="*/ 75 h 134"/>
                    <a:gd name="T56" fmla="*/ 339 w 375"/>
                    <a:gd name="T57" fmla="*/ 89 h 134"/>
                    <a:gd name="T58" fmla="*/ 323 w 375"/>
                    <a:gd name="T59" fmla="*/ 100 h 134"/>
                    <a:gd name="T60" fmla="*/ 304 w 375"/>
                    <a:gd name="T61" fmla="*/ 112 h 134"/>
                    <a:gd name="T62" fmla="*/ 281 w 375"/>
                    <a:gd name="T63" fmla="*/ 120 h 134"/>
                    <a:gd name="T64" fmla="*/ 255 w 375"/>
                    <a:gd name="T65" fmla="*/ 128 h 134"/>
                    <a:gd name="T66" fmla="*/ 224 w 375"/>
                    <a:gd name="T67" fmla="*/ 133 h 134"/>
                    <a:gd name="T68" fmla="*/ 188 w 375"/>
                    <a:gd name="T69" fmla="*/ 134 h 134"/>
                    <a:gd name="T70" fmla="*/ 151 w 375"/>
                    <a:gd name="T71" fmla="*/ 133 h 134"/>
                    <a:gd name="T72" fmla="*/ 120 w 375"/>
                    <a:gd name="T73" fmla="*/ 128 h 134"/>
                    <a:gd name="T74" fmla="*/ 93 w 375"/>
                    <a:gd name="T75" fmla="*/ 120 h 134"/>
                    <a:gd name="T76" fmla="*/ 70 w 375"/>
                    <a:gd name="T77" fmla="*/ 112 h 134"/>
                    <a:gd name="T78" fmla="*/ 52 w 375"/>
                    <a:gd name="T79" fmla="*/ 100 h 134"/>
                    <a:gd name="T80" fmla="*/ 37 w 375"/>
                    <a:gd name="T81" fmla="*/ 89 h 134"/>
                    <a:gd name="T82" fmla="*/ 24 w 375"/>
                    <a:gd name="T83" fmla="*/ 75 h 134"/>
                    <a:gd name="T84" fmla="*/ 15 w 375"/>
                    <a:gd name="T85" fmla="*/ 62 h 134"/>
                    <a:gd name="T86" fmla="*/ 8 w 375"/>
                    <a:gd name="T87" fmla="*/ 48 h 134"/>
                    <a:gd name="T88" fmla="*/ 3 w 375"/>
                    <a:gd name="T89" fmla="*/ 34 h 134"/>
                    <a:gd name="T90" fmla="*/ 1 w 375"/>
                    <a:gd name="T91" fmla="*/ 23 h 134"/>
                    <a:gd name="T92" fmla="*/ 0 w 375"/>
                    <a:gd name="T93" fmla="*/ 11 h 134"/>
                    <a:gd name="T94" fmla="*/ 2 w 375"/>
                    <a:gd name="T95" fmla="*/ 3 h 134"/>
                    <a:gd name="T96" fmla="*/ 6 w 375"/>
                    <a:gd name="T97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75" h="134">
                      <a:moveTo>
                        <a:pt x="6" y="0"/>
                      </a:moveTo>
                      <a:lnTo>
                        <a:pt x="12" y="0"/>
                      </a:lnTo>
                      <a:lnTo>
                        <a:pt x="23" y="4"/>
                      </a:lnTo>
                      <a:lnTo>
                        <a:pt x="36" y="10"/>
                      </a:lnTo>
                      <a:lnTo>
                        <a:pt x="49" y="18"/>
                      </a:lnTo>
                      <a:lnTo>
                        <a:pt x="67" y="26"/>
                      </a:lnTo>
                      <a:lnTo>
                        <a:pt x="86" y="35"/>
                      </a:lnTo>
                      <a:lnTo>
                        <a:pt x="108" y="44"/>
                      </a:lnTo>
                      <a:lnTo>
                        <a:pt x="133" y="49"/>
                      </a:lnTo>
                      <a:lnTo>
                        <a:pt x="159" y="54"/>
                      </a:lnTo>
                      <a:lnTo>
                        <a:pt x="188" y="56"/>
                      </a:lnTo>
                      <a:lnTo>
                        <a:pt x="216" y="54"/>
                      </a:lnTo>
                      <a:lnTo>
                        <a:pt x="242" y="49"/>
                      </a:lnTo>
                      <a:lnTo>
                        <a:pt x="266" y="44"/>
                      </a:lnTo>
                      <a:lnTo>
                        <a:pt x="288" y="35"/>
                      </a:lnTo>
                      <a:lnTo>
                        <a:pt x="308" y="26"/>
                      </a:lnTo>
                      <a:lnTo>
                        <a:pt x="325" y="18"/>
                      </a:lnTo>
                      <a:lnTo>
                        <a:pt x="340" y="10"/>
                      </a:lnTo>
                      <a:lnTo>
                        <a:pt x="352" y="4"/>
                      </a:lnTo>
                      <a:lnTo>
                        <a:pt x="362" y="0"/>
                      </a:lnTo>
                      <a:lnTo>
                        <a:pt x="369" y="0"/>
                      </a:lnTo>
                      <a:lnTo>
                        <a:pt x="374" y="3"/>
                      </a:lnTo>
                      <a:lnTo>
                        <a:pt x="375" y="11"/>
                      </a:lnTo>
                      <a:lnTo>
                        <a:pt x="374" y="23"/>
                      </a:lnTo>
                      <a:lnTo>
                        <a:pt x="371" y="34"/>
                      </a:lnTo>
                      <a:lnTo>
                        <a:pt x="367" y="48"/>
                      </a:lnTo>
                      <a:lnTo>
                        <a:pt x="360" y="62"/>
                      </a:lnTo>
                      <a:lnTo>
                        <a:pt x="351" y="75"/>
                      </a:lnTo>
                      <a:lnTo>
                        <a:pt x="339" y="89"/>
                      </a:lnTo>
                      <a:lnTo>
                        <a:pt x="323" y="100"/>
                      </a:lnTo>
                      <a:lnTo>
                        <a:pt x="304" y="112"/>
                      </a:lnTo>
                      <a:lnTo>
                        <a:pt x="281" y="120"/>
                      </a:lnTo>
                      <a:lnTo>
                        <a:pt x="255" y="128"/>
                      </a:lnTo>
                      <a:lnTo>
                        <a:pt x="224" y="133"/>
                      </a:lnTo>
                      <a:lnTo>
                        <a:pt x="188" y="134"/>
                      </a:lnTo>
                      <a:lnTo>
                        <a:pt x="151" y="133"/>
                      </a:lnTo>
                      <a:lnTo>
                        <a:pt x="120" y="128"/>
                      </a:lnTo>
                      <a:lnTo>
                        <a:pt x="93" y="120"/>
                      </a:lnTo>
                      <a:lnTo>
                        <a:pt x="70" y="112"/>
                      </a:lnTo>
                      <a:lnTo>
                        <a:pt x="52" y="100"/>
                      </a:lnTo>
                      <a:lnTo>
                        <a:pt x="37" y="89"/>
                      </a:lnTo>
                      <a:lnTo>
                        <a:pt x="24" y="75"/>
                      </a:lnTo>
                      <a:lnTo>
                        <a:pt x="15" y="62"/>
                      </a:lnTo>
                      <a:lnTo>
                        <a:pt x="8" y="48"/>
                      </a:lnTo>
                      <a:lnTo>
                        <a:pt x="3" y="34"/>
                      </a:lnTo>
                      <a:lnTo>
                        <a:pt x="1" y="23"/>
                      </a:lnTo>
                      <a:lnTo>
                        <a:pt x="0" y="11"/>
                      </a:lnTo>
                      <a:lnTo>
                        <a:pt x="2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CCA483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 lang="ko-KR" altLang="en-US"/>
                  </a:pPr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Freeform 64"/>
                <p:cNvSpPr/>
                <p:nvPr/>
              </p:nvSpPr>
              <p:spPr>
                <a:xfrm>
                  <a:off x="7639602" y="4527847"/>
                  <a:ext cx="69850" cy="25400"/>
                </a:xfrm>
                <a:custGeom>
                  <a:avLst/>
                  <a:gdLst>
                    <a:gd name="T0" fmla="*/ 128 w 131"/>
                    <a:gd name="T1" fmla="*/ 0 h 47"/>
                    <a:gd name="T2" fmla="*/ 131 w 131"/>
                    <a:gd name="T3" fmla="*/ 4 h 47"/>
                    <a:gd name="T4" fmla="*/ 129 w 131"/>
                    <a:gd name="T5" fmla="*/ 11 h 47"/>
                    <a:gd name="T6" fmla="*/ 127 w 131"/>
                    <a:gd name="T7" fmla="*/ 19 h 47"/>
                    <a:gd name="T8" fmla="*/ 121 w 131"/>
                    <a:gd name="T9" fmla="*/ 27 h 47"/>
                    <a:gd name="T10" fmla="*/ 113 w 131"/>
                    <a:gd name="T11" fmla="*/ 34 h 47"/>
                    <a:gd name="T12" fmla="*/ 102 w 131"/>
                    <a:gd name="T13" fmla="*/ 41 h 47"/>
                    <a:gd name="T14" fmla="*/ 86 w 131"/>
                    <a:gd name="T15" fmla="*/ 44 h 47"/>
                    <a:gd name="T16" fmla="*/ 66 w 131"/>
                    <a:gd name="T17" fmla="*/ 47 h 47"/>
                    <a:gd name="T18" fmla="*/ 45 w 131"/>
                    <a:gd name="T19" fmla="*/ 44 h 47"/>
                    <a:gd name="T20" fmla="*/ 29 w 131"/>
                    <a:gd name="T21" fmla="*/ 41 h 47"/>
                    <a:gd name="T22" fmla="*/ 17 w 131"/>
                    <a:gd name="T23" fmla="*/ 34 h 47"/>
                    <a:gd name="T24" fmla="*/ 9 w 131"/>
                    <a:gd name="T25" fmla="*/ 27 h 47"/>
                    <a:gd name="T26" fmla="*/ 5 w 131"/>
                    <a:gd name="T27" fmla="*/ 19 h 47"/>
                    <a:gd name="T28" fmla="*/ 1 w 131"/>
                    <a:gd name="T29" fmla="*/ 11 h 47"/>
                    <a:gd name="T30" fmla="*/ 0 w 131"/>
                    <a:gd name="T31" fmla="*/ 4 h 47"/>
                    <a:gd name="T32" fmla="*/ 2 w 131"/>
                    <a:gd name="T33" fmla="*/ 0 h 47"/>
                    <a:gd name="T34" fmla="*/ 6 w 131"/>
                    <a:gd name="T35" fmla="*/ 0 h 47"/>
                    <a:gd name="T36" fmla="*/ 13 w 131"/>
                    <a:gd name="T37" fmla="*/ 4 h 47"/>
                    <a:gd name="T38" fmla="*/ 23 w 131"/>
                    <a:gd name="T39" fmla="*/ 8 h 47"/>
                    <a:gd name="T40" fmla="*/ 35 w 131"/>
                    <a:gd name="T41" fmla="*/ 13 h 47"/>
                    <a:gd name="T42" fmla="*/ 49 w 131"/>
                    <a:gd name="T43" fmla="*/ 18 h 47"/>
                    <a:gd name="T44" fmla="*/ 66 w 131"/>
                    <a:gd name="T45" fmla="*/ 19 h 47"/>
                    <a:gd name="T46" fmla="*/ 82 w 131"/>
                    <a:gd name="T47" fmla="*/ 18 h 47"/>
                    <a:gd name="T48" fmla="*/ 96 w 131"/>
                    <a:gd name="T49" fmla="*/ 13 h 47"/>
                    <a:gd name="T50" fmla="*/ 107 w 131"/>
                    <a:gd name="T51" fmla="*/ 8 h 47"/>
                    <a:gd name="T52" fmla="*/ 118 w 131"/>
                    <a:gd name="T53" fmla="*/ 4 h 47"/>
                    <a:gd name="T54" fmla="*/ 125 w 131"/>
                    <a:gd name="T55" fmla="*/ 0 h 47"/>
                    <a:gd name="T56" fmla="*/ 128 w 131"/>
                    <a:gd name="T57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1" h="47">
                      <a:moveTo>
                        <a:pt x="128" y="0"/>
                      </a:moveTo>
                      <a:lnTo>
                        <a:pt x="131" y="4"/>
                      </a:lnTo>
                      <a:lnTo>
                        <a:pt x="129" y="11"/>
                      </a:lnTo>
                      <a:lnTo>
                        <a:pt x="127" y="19"/>
                      </a:lnTo>
                      <a:lnTo>
                        <a:pt x="121" y="27"/>
                      </a:lnTo>
                      <a:lnTo>
                        <a:pt x="113" y="34"/>
                      </a:lnTo>
                      <a:lnTo>
                        <a:pt x="102" y="41"/>
                      </a:lnTo>
                      <a:lnTo>
                        <a:pt x="86" y="44"/>
                      </a:lnTo>
                      <a:lnTo>
                        <a:pt x="66" y="47"/>
                      </a:lnTo>
                      <a:lnTo>
                        <a:pt x="45" y="44"/>
                      </a:lnTo>
                      <a:lnTo>
                        <a:pt x="29" y="41"/>
                      </a:lnTo>
                      <a:lnTo>
                        <a:pt x="17" y="34"/>
                      </a:lnTo>
                      <a:lnTo>
                        <a:pt x="9" y="27"/>
                      </a:lnTo>
                      <a:lnTo>
                        <a:pt x="5" y="19"/>
                      </a:lnTo>
                      <a:lnTo>
                        <a:pt x="1" y="11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3" y="4"/>
                      </a:lnTo>
                      <a:lnTo>
                        <a:pt x="23" y="8"/>
                      </a:lnTo>
                      <a:lnTo>
                        <a:pt x="35" y="13"/>
                      </a:lnTo>
                      <a:lnTo>
                        <a:pt x="49" y="18"/>
                      </a:lnTo>
                      <a:lnTo>
                        <a:pt x="66" y="19"/>
                      </a:lnTo>
                      <a:lnTo>
                        <a:pt x="82" y="18"/>
                      </a:lnTo>
                      <a:lnTo>
                        <a:pt x="96" y="13"/>
                      </a:lnTo>
                      <a:lnTo>
                        <a:pt x="107" y="8"/>
                      </a:lnTo>
                      <a:lnTo>
                        <a:pt x="118" y="4"/>
                      </a:lnTo>
                      <a:lnTo>
                        <a:pt x="125" y="0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CCA483"/>
                </a:solidFill>
                <a:ln w="0">
                  <a:solidFill>
                    <a:srgbClr val="FCBC85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 lang="ko-KR" altLang="en-US"/>
                  </a:pPr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5" name="Freeform 65"/>
                <p:cNvSpPr/>
                <p:nvPr/>
              </p:nvSpPr>
              <p:spPr>
                <a:xfrm>
                  <a:off x="7517365" y="4450060"/>
                  <a:ext cx="314325" cy="50800"/>
                </a:xfrm>
                <a:custGeom>
                  <a:avLst/>
                  <a:gdLst>
                    <a:gd name="T0" fmla="*/ 2 w 595"/>
                    <a:gd name="T1" fmla="*/ 0 h 97"/>
                    <a:gd name="T2" fmla="*/ 9 w 595"/>
                    <a:gd name="T3" fmla="*/ 0 h 97"/>
                    <a:gd name="T4" fmla="*/ 21 w 595"/>
                    <a:gd name="T5" fmla="*/ 4 h 97"/>
                    <a:gd name="T6" fmla="*/ 36 w 595"/>
                    <a:gd name="T7" fmla="*/ 10 h 97"/>
                    <a:gd name="T8" fmla="*/ 56 w 595"/>
                    <a:gd name="T9" fmla="*/ 17 h 97"/>
                    <a:gd name="T10" fmla="*/ 80 w 595"/>
                    <a:gd name="T11" fmla="*/ 25 h 97"/>
                    <a:gd name="T12" fmla="*/ 106 w 595"/>
                    <a:gd name="T13" fmla="*/ 33 h 97"/>
                    <a:gd name="T14" fmla="*/ 139 w 595"/>
                    <a:gd name="T15" fmla="*/ 41 h 97"/>
                    <a:gd name="T16" fmla="*/ 173 w 595"/>
                    <a:gd name="T17" fmla="*/ 48 h 97"/>
                    <a:gd name="T18" fmla="*/ 211 w 595"/>
                    <a:gd name="T19" fmla="*/ 54 h 97"/>
                    <a:gd name="T20" fmla="*/ 253 w 595"/>
                    <a:gd name="T21" fmla="*/ 58 h 97"/>
                    <a:gd name="T22" fmla="*/ 298 w 595"/>
                    <a:gd name="T23" fmla="*/ 59 h 97"/>
                    <a:gd name="T24" fmla="*/ 342 w 595"/>
                    <a:gd name="T25" fmla="*/ 58 h 97"/>
                    <a:gd name="T26" fmla="*/ 383 w 595"/>
                    <a:gd name="T27" fmla="*/ 54 h 97"/>
                    <a:gd name="T28" fmla="*/ 421 w 595"/>
                    <a:gd name="T29" fmla="*/ 48 h 97"/>
                    <a:gd name="T30" fmla="*/ 457 w 595"/>
                    <a:gd name="T31" fmla="*/ 41 h 97"/>
                    <a:gd name="T32" fmla="*/ 488 w 595"/>
                    <a:gd name="T33" fmla="*/ 33 h 97"/>
                    <a:gd name="T34" fmla="*/ 515 w 595"/>
                    <a:gd name="T35" fmla="*/ 25 h 97"/>
                    <a:gd name="T36" fmla="*/ 539 w 595"/>
                    <a:gd name="T37" fmla="*/ 17 h 97"/>
                    <a:gd name="T38" fmla="*/ 559 w 595"/>
                    <a:gd name="T39" fmla="*/ 10 h 97"/>
                    <a:gd name="T40" fmla="*/ 574 w 595"/>
                    <a:gd name="T41" fmla="*/ 4 h 97"/>
                    <a:gd name="T42" fmla="*/ 585 w 595"/>
                    <a:gd name="T43" fmla="*/ 0 h 97"/>
                    <a:gd name="T44" fmla="*/ 592 w 595"/>
                    <a:gd name="T45" fmla="*/ 0 h 97"/>
                    <a:gd name="T46" fmla="*/ 595 w 595"/>
                    <a:gd name="T47" fmla="*/ 3 h 97"/>
                    <a:gd name="T48" fmla="*/ 593 w 595"/>
                    <a:gd name="T49" fmla="*/ 8 h 97"/>
                    <a:gd name="T50" fmla="*/ 591 w 595"/>
                    <a:gd name="T51" fmla="*/ 14 h 97"/>
                    <a:gd name="T52" fmla="*/ 585 w 595"/>
                    <a:gd name="T53" fmla="*/ 22 h 97"/>
                    <a:gd name="T54" fmla="*/ 578 w 595"/>
                    <a:gd name="T55" fmla="*/ 30 h 97"/>
                    <a:gd name="T56" fmla="*/ 568 w 595"/>
                    <a:gd name="T57" fmla="*/ 38 h 97"/>
                    <a:gd name="T58" fmla="*/ 554 w 595"/>
                    <a:gd name="T59" fmla="*/ 48 h 97"/>
                    <a:gd name="T60" fmla="*/ 537 w 595"/>
                    <a:gd name="T61" fmla="*/ 57 h 97"/>
                    <a:gd name="T62" fmla="*/ 516 w 595"/>
                    <a:gd name="T63" fmla="*/ 66 h 97"/>
                    <a:gd name="T64" fmla="*/ 492 w 595"/>
                    <a:gd name="T65" fmla="*/ 74 h 97"/>
                    <a:gd name="T66" fmla="*/ 463 w 595"/>
                    <a:gd name="T67" fmla="*/ 82 h 97"/>
                    <a:gd name="T68" fmla="*/ 430 w 595"/>
                    <a:gd name="T69" fmla="*/ 88 h 97"/>
                    <a:gd name="T70" fmla="*/ 390 w 595"/>
                    <a:gd name="T71" fmla="*/ 93 h 97"/>
                    <a:gd name="T72" fmla="*/ 346 w 595"/>
                    <a:gd name="T73" fmla="*/ 96 h 97"/>
                    <a:gd name="T74" fmla="*/ 298 w 595"/>
                    <a:gd name="T75" fmla="*/ 97 h 97"/>
                    <a:gd name="T76" fmla="*/ 248 w 595"/>
                    <a:gd name="T77" fmla="*/ 96 h 97"/>
                    <a:gd name="T78" fmla="*/ 204 w 595"/>
                    <a:gd name="T79" fmla="*/ 93 h 97"/>
                    <a:gd name="T80" fmla="*/ 166 w 595"/>
                    <a:gd name="T81" fmla="*/ 88 h 97"/>
                    <a:gd name="T82" fmla="*/ 132 w 595"/>
                    <a:gd name="T83" fmla="*/ 82 h 97"/>
                    <a:gd name="T84" fmla="*/ 103 w 595"/>
                    <a:gd name="T85" fmla="*/ 74 h 97"/>
                    <a:gd name="T86" fmla="*/ 79 w 595"/>
                    <a:gd name="T87" fmla="*/ 66 h 97"/>
                    <a:gd name="T88" fmla="*/ 58 w 595"/>
                    <a:gd name="T89" fmla="*/ 57 h 97"/>
                    <a:gd name="T90" fmla="*/ 41 w 595"/>
                    <a:gd name="T91" fmla="*/ 48 h 97"/>
                    <a:gd name="T92" fmla="*/ 27 w 595"/>
                    <a:gd name="T93" fmla="*/ 38 h 97"/>
                    <a:gd name="T94" fmla="*/ 16 w 595"/>
                    <a:gd name="T95" fmla="*/ 30 h 97"/>
                    <a:gd name="T96" fmla="*/ 9 w 595"/>
                    <a:gd name="T97" fmla="*/ 22 h 97"/>
                    <a:gd name="T98" fmla="*/ 4 w 595"/>
                    <a:gd name="T99" fmla="*/ 14 h 97"/>
                    <a:gd name="T100" fmla="*/ 1 w 595"/>
                    <a:gd name="T101" fmla="*/ 8 h 97"/>
                    <a:gd name="T102" fmla="*/ 0 w 595"/>
                    <a:gd name="T103" fmla="*/ 3 h 97"/>
                    <a:gd name="T104" fmla="*/ 2 w 595"/>
                    <a:gd name="T105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95" h="97">
                      <a:moveTo>
                        <a:pt x="2" y="0"/>
                      </a:moveTo>
                      <a:lnTo>
                        <a:pt x="9" y="0"/>
                      </a:lnTo>
                      <a:lnTo>
                        <a:pt x="21" y="4"/>
                      </a:lnTo>
                      <a:lnTo>
                        <a:pt x="36" y="10"/>
                      </a:lnTo>
                      <a:lnTo>
                        <a:pt x="56" y="17"/>
                      </a:lnTo>
                      <a:lnTo>
                        <a:pt x="80" y="25"/>
                      </a:lnTo>
                      <a:lnTo>
                        <a:pt x="106" y="33"/>
                      </a:lnTo>
                      <a:lnTo>
                        <a:pt x="139" y="41"/>
                      </a:lnTo>
                      <a:lnTo>
                        <a:pt x="173" y="48"/>
                      </a:lnTo>
                      <a:lnTo>
                        <a:pt x="211" y="54"/>
                      </a:lnTo>
                      <a:lnTo>
                        <a:pt x="253" y="58"/>
                      </a:lnTo>
                      <a:lnTo>
                        <a:pt x="298" y="59"/>
                      </a:lnTo>
                      <a:lnTo>
                        <a:pt x="342" y="58"/>
                      </a:lnTo>
                      <a:lnTo>
                        <a:pt x="383" y="54"/>
                      </a:lnTo>
                      <a:lnTo>
                        <a:pt x="421" y="48"/>
                      </a:lnTo>
                      <a:lnTo>
                        <a:pt x="457" y="41"/>
                      </a:lnTo>
                      <a:lnTo>
                        <a:pt x="488" y="33"/>
                      </a:lnTo>
                      <a:lnTo>
                        <a:pt x="515" y="25"/>
                      </a:lnTo>
                      <a:lnTo>
                        <a:pt x="539" y="17"/>
                      </a:lnTo>
                      <a:lnTo>
                        <a:pt x="559" y="10"/>
                      </a:lnTo>
                      <a:lnTo>
                        <a:pt x="574" y="4"/>
                      </a:lnTo>
                      <a:lnTo>
                        <a:pt x="585" y="0"/>
                      </a:lnTo>
                      <a:lnTo>
                        <a:pt x="592" y="0"/>
                      </a:lnTo>
                      <a:lnTo>
                        <a:pt x="595" y="3"/>
                      </a:lnTo>
                      <a:lnTo>
                        <a:pt x="593" y="8"/>
                      </a:lnTo>
                      <a:lnTo>
                        <a:pt x="591" y="14"/>
                      </a:lnTo>
                      <a:lnTo>
                        <a:pt x="585" y="22"/>
                      </a:lnTo>
                      <a:lnTo>
                        <a:pt x="578" y="30"/>
                      </a:lnTo>
                      <a:lnTo>
                        <a:pt x="568" y="38"/>
                      </a:lnTo>
                      <a:lnTo>
                        <a:pt x="554" y="48"/>
                      </a:lnTo>
                      <a:lnTo>
                        <a:pt x="537" y="57"/>
                      </a:lnTo>
                      <a:lnTo>
                        <a:pt x="516" y="66"/>
                      </a:lnTo>
                      <a:lnTo>
                        <a:pt x="492" y="74"/>
                      </a:lnTo>
                      <a:lnTo>
                        <a:pt x="463" y="82"/>
                      </a:lnTo>
                      <a:lnTo>
                        <a:pt x="430" y="88"/>
                      </a:lnTo>
                      <a:lnTo>
                        <a:pt x="390" y="93"/>
                      </a:lnTo>
                      <a:lnTo>
                        <a:pt x="346" y="96"/>
                      </a:lnTo>
                      <a:lnTo>
                        <a:pt x="298" y="97"/>
                      </a:lnTo>
                      <a:lnTo>
                        <a:pt x="248" y="96"/>
                      </a:lnTo>
                      <a:lnTo>
                        <a:pt x="204" y="93"/>
                      </a:lnTo>
                      <a:lnTo>
                        <a:pt x="166" y="88"/>
                      </a:lnTo>
                      <a:lnTo>
                        <a:pt x="132" y="82"/>
                      </a:lnTo>
                      <a:lnTo>
                        <a:pt x="103" y="74"/>
                      </a:lnTo>
                      <a:lnTo>
                        <a:pt x="79" y="66"/>
                      </a:lnTo>
                      <a:lnTo>
                        <a:pt x="58" y="57"/>
                      </a:lnTo>
                      <a:lnTo>
                        <a:pt x="41" y="48"/>
                      </a:lnTo>
                      <a:lnTo>
                        <a:pt x="27" y="38"/>
                      </a:lnTo>
                      <a:lnTo>
                        <a:pt x="16" y="30"/>
                      </a:lnTo>
                      <a:lnTo>
                        <a:pt x="9" y="22"/>
                      </a:lnTo>
                      <a:lnTo>
                        <a:pt x="4" y="14"/>
                      </a:lnTo>
                      <a:lnTo>
                        <a:pt x="1" y="8"/>
                      </a:lnTo>
                      <a:lnTo>
                        <a:pt x="0" y="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 lang="ko-KR" altLang="en-US"/>
                  </a:pPr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19" name="Freeform 27"/>
            <p:cNvSpPr/>
            <p:nvPr/>
          </p:nvSpPr>
          <p:spPr>
            <a:xfrm>
              <a:off x="867184" y="5029279"/>
              <a:ext cx="393453" cy="589220"/>
            </a:xfrm>
            <a:custGeom>
              <a:avLst/>
              <a:gdLst>
                <a:gd name="T0" fmla="*/ 307 w 616"/>
                <a:gd name="T1" fmla="*/ 0 h 922"/>
                <a:gd name="T2" fmla="*/ 339 w 616"/>
                <a:gd name="T3" fmla="*/ 2 h 922"/>
                <a:gd name="T4" fmla="*/ 399 w 616"/>
                <a:gd name="T5" fmla="*/ 19 h 922"/>
                <a:gd name="T6" fmla="*/ 454 w 616"/>
                <a:gd name="T7" fmla="*/ 55 h 922"/>
                <a:gd name="T8" fmla="*/ 503 w 616"/>
                <a:gd name="T9" fmla="*/ 104 h 922"/>
                <a:gd name="T10" fmla="*/ 545 w 616"/>
                <a:gd name="T11" fmla="*/ 168 h 922"/>
                <a:gd name="T12" fmla="*/ 578 w 616"/>
                <a:gd name="T13" fmla="*/ 241 h 922"/>
                <a:gd name="T14" fmla="*/ 601 w 616"/>
                <a:gd name="T15" fmla="*/ 323 h 922"/>
                <a:gd name="T16" fmla="*/ 614 w 616"/>
                <a:gd name="T17" fmla="*/ 414 h 922"/>
                <a:gd name="T18" fmla="*/ 616 w 616"/>
                <a:gd name="T19" fmla="*/ 461 h 922"/>
                <a:gd name="T20" fmla="*/ 614 w 616"/>
                <a:gd name="T21" fmla="*/ 507 h 922"/>
                <a:gd name="T22" fmla="*/ 601 w 616"/>
                <a:gd name="T23" fmla="*/ 598 h 922"/>
                <a:gd name="T24" fmla="*/ 578 w 616"/>
                <a:gd name="T25" fmla="*/ 680 h 922"/>
                <a:gd name="T26" fmla="*/ 545 w 616"/>
                <a:gd name="T27" fmla="*/ 754 h 922"/>
                <a:gd name="T28" fmla="*/ 503 w 616"/>
                <a:gd name="T29" fmla="*/ 817 h 922"/>
                <a:gd name="T30" fmla="*/ 454 w 616"/>
                <a:gd name="T31" fmla="*/ 866 h 922"/>
                <a:gd name="T32" fmla="*/ 399 w 616"/>
                <a:gd name="T33" fmla="*/ 902 h 922"/>
                <a:gd name="T34" fmla="*/ 339 w 616"/>
                <a:gd name="T35" fmla="*/ 919 h 922"/>
                <a:gd name="T36" fmla="*/ 307 w 616"/>
                <a:gd name="T37" fmla="*/ 922 h 922"/>
                <a:gd name="T38" fmla="*/ 276 w 616"/>
                <a:gd name="T39" fmla="*/ 919 h 922"/>
                <a:gd name="T40" fmla="*/ 217 w 616"/>
                <a:gd name="T41" fmla="*/ 902 h 922"/>
                <a:gd name="T42" fmla="*/ 160 w 616"/>
                <a:gd name="T43" fmla="*/ 866 h 922"/>
                <a:gd name="T44" fmla="*/ 111 w 616"/>
                <a:gd name="T45" fmla="*/ 817 h 922"/>
                <a:gd name="T46" fmla="*/ 70 w 616"/>
                <a:gd name="T47" fmla="*/ 754 h 922"/>
                <a:gd name="T48" fmla="*/ 37 w 616"/>
                <a:gd name="T49" fmla="*/ 680 h 922"/>
                <a:gd name="T50" fmla="*/ 13 w 616"/>
                <a:gd name="T51" fmla="*/ 598 h 922"/>
                <a:gd name="T52" fmla="*/ 2 w 616"/>
                <a:gd name="T53" fmla="*/ 507 h 922"/>
                <a:gd name="T54" fmla="*/ 0 w 616"/>
                <a:gd name="T55" fmla="*/ 461 h 922"/>
                <a:gd name="T56" fmla="*/ 2 w 616"/>
                <a:gd name="T57" fmla="*/ 414 h 922"/>
                <a:gd name="T58" fmla="*/ 13 w 616"/>
                <a:gd name="T59" fmla="*/ 323 h 922"/>
                <a:gd name="T60" fmla="*/ 37 w 616"/>
                <a:gd name="T61" fmla="*/ 241 h 922"/>
                <a:gd name="T62" fmla="*/ 70 w 616"/>
                <a:gd name="T63" fmla="*/ 168 h 922"/>
                <a:gd name="T64" fmla="*/ 111 w 616"/>
                <a:gd name="T65" fmla="*/ 104 h 922"/>
                <a:gd name="T66" fmla="*/ 160 w 616"/>
                <a:gd name="T67" fmla="*/ 55 h 922"/>
                <a:gd name="T68" fmla="*/ 217 w 616"/>
                <a:gd name="T69" fmla="*/ 19 h 922"/>
                <a:gd name="T70" fmla="*/ 276 w 616"/>
                <a:gd name="T71" fmla="*/ 2 h 922"/>
                <a:gd name="T72" fmla="*/ 307 w 616"/>
                <a:gd name="T73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6" h="922">
                  <a:moveTo>
                    <a:pt x="307" y="0"/>
                  </a:moveTo>
                  <a:lnTo>
                    <a:pt x="339" y="2"/>
                  </a:lnTo>
                  <a:lnTo>
                    <a:pt x="399" y="19"/>
                  </a:lnTo>
                  <a:lnTo>
                    <a:pt x="454" y="55"/>
                  </a:lnTo>
                  <a:lnTo>
                    <a:pt x="503" y="104"/>
                  </a:lnTo>
                  <a:lnTo>
                    <a:pt x="545" y="168"/>
                  </a:lnTo>
                  <a:lnTo>
                    <a:pt x="578" y="241"/>
                  </a:lnTo>
                  <a:lnTo>
                    <a:pt x="601" y="323"/>
                  </a:lnTo>
                  <a:lnTo>
                    <a:pt x="614" y="414"/>
                  </a:lnTo>
                  <a:lnTo>
                    <a:pt x="616" y="461"/>
                  </a:lnTo>
                  <a:lnTo>
                    <a:pt x="614" y="507"/>
                  </a:lnTo>
                  <a:lnTo>
                    <a:pt x="601" y="598"/>
                  </a:lnTo>
                  <a:lnTo>
                    <a:pt x="578" y="680"/>
                  </a:lnTo>
                  <a:lnTo>
                    <a:pt x="545" y="754"/>
                  </a:lnTo>
                  <a:lnTo>
                    <a:pt x="503" y="817"/>
                  </a:lnTo>
                  <a:lnTo>
                    <a:pt x="454" y="866"/>
                  </a:lnTo>
                  <a:lnTo>
                    <a:pt x="399" y="902"/>
                  </a:lnTo>
                  <a:lnTo>
                    <a:pt x="339" y="919"/>
                  </a:lnTo>
                  <a:lnTo>
                    <a:pt x="307" y="922"/>
                  </a:lnTo>
                  <a:lnTo>
                    <a:pt x="276" y="919"/>
                  </a:lnTo>
                  <a:lnTo>
                    <a:pt x="217" y="902"/>
                  </a:lnTo>
                  <a:lnTo>
                    <a:pt x="160" y="866"/>
                  </a:lnTo>
                  <a:lnTo>
                    <a:pt x="111" y="817"/>
                  </a:lnTo>
                  <a:lnTo>
                    <a:pt x="70" y="754"/>
                  </a:lnTo>
                  <a:lnTo>
                    <a:pt x="37" y="680"/>
                  </a:lnTo>
                  <a:lnTo>
                    <a:pt x="13" y="598"/>
                  </a:lnTo>
                  <a:lnTo>
                    <a:pt x="2" y="507"/>
                  </a:lnTo>
                  <a:lnTo>
                    <a:pt x="0" y="461"/>
                  </a:lnTo>
                  <a:lnTo>
                    <a:pt x="2" y="414"/>
                  </a:lnTo>
                  <a:lnTo>
                    <a:pt x="13" y="323"/>
                  </a:lnTo>
                  <a:lnTo>
                    <a:pt x="37" y="241"/>
                  </a:lnTo>
                  <a:lnTo>
                    <a:pt x="70" y="168"/>
                  </a:lnTo>
                  <a:lnTo>
                    <a:pt x="111" y="104"/>
                  </a:lnTo>
                  <a:lnTo>
                    <a:pt x="160" y="55"/>
                  </a:lnTo>
                  <a:lnTo>
                    <a:pt x="217" y="19"/>
                  </a:lnTo>
                  <a:lnTo>
                    <a:pt x="276" y="2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24" name="Freeform 32"/>
            <p:cNvSpPr/>
            <p:nvPr/>
          </p:nvSpPr>
          <p:spPr>
            <a:xfrm>
              <a:off x="1348923" y="4184796"/>
              <a:ext cx="1664017" cy="2514257"/>
            </a:xfrm>
            <a:custGeom>
              <a:avLst/>
              <a:gdLst>
                <a:gd name="T0" fmla="*/ 1218 w 2601"/>
                <a:gd name="T1" fmla="*/ 77 h 3380"/>
                <a:gd name="T2" fmla="*/ 1295 w 2601"/>
                <a:gd name="T3" fmla="*/ 77 h 3380"/>
                <a:gd name="T4" fmla="*/ 1807 w 2601"/>
                <a:gd name="T5" fmla="*/ 26 h 3380"/>
                <a:gd name="T6" fmla="*/ 2601 w 2601"/>
                <a:gd name="T7" fmla="*/ 2790 h 3380"/>
                <a:gd name="T8" fmla="*/ 2584 w 2601"/>
                <a:gd name="T9" fmla="*/ 2807 h 3380"/>
                <a:gd name="T10" fmla="*/ 2456 w 2601"/>
                <a:gd name="T11" fmla="*/ 2921 h 3380"/>
                <a:gd name="T12" fmla="*/ 2330 w 2601"/>
                <a:gd name="T13" fmla="*/ 3020 h 3380"/>
                <a:gd name="T14" fmla="*/ 2176 w 2601"/>
                <a:gd name="T15" fmla="*/ 3128 h 3380"/>
                <a:gd name="T16" fmla="*/ 2002 w 2601"/>
                <a:gd name="T17" fmla="*/ 3232 h 3380"/>
                <a:gd name="T18" fmla="*/ 1862 w 2601"/>
                <a:gd name="T19" fmla="*/ 3297 h 3380"/>
                <a:gd name="T20" fmla="*/ 1767 w 2601"/>
                <a:gd name="T21" fmla="*/ 3331 h 3380"/>
                <a:gd name="T22" fmla="*/ 1671 w 2601"/>
                <a:gd name="T23" fmla="*/ 3359 h 3380"/>
                <a:gd name="T24" fmla="*/ 1574 w 2601"/>
                <a:gd name="T25" fmla="*/ 3376 h 3380"/>
                <a:gd name="T26" fmla="*/ 1525 w 2601"/>
                <a:gd name="T27" fmla="*/ 3379 h 3380"/>
                <a:gd name="T28" fmla="*/ 1476 w 2601"/>
                <a:gd name="T29" fmla="*/ 3380 h 3380"/>
                <a:gd name="T30" fmla="*/ 1374 w 2601"/>
                <a:gd name="T31" fmla="*/ 3377 h 3380"/>
                <a:gd name="T32" fmla="*/ 1210 w 2601"/>
                <a:gd name="T33" fmla="*/ 3363 h 3380"/>
                <a:gd name="T34" fmla="*/ 979 w 2601"/>
                <a:gd name="T35" fmla="*/ 3323 h 3380"/>
                <a:gd name="T36" fmla="*/ 747 w 2601"/>
                <a:gd name="T37" fmla="*/ 3270 h 3380"/>
                <a:gd name="T38" fmla="*/ 527 w 2601"/>
                <a:gd name="T39" fmla="*/ 3206 h 3380"/>
                <a:gd name="T40" fmla="*/ 328 w 2601"/>
                <a:gd name="T41" fmla="*/ 3143 h 3380"/>
                <a:gd name="T42" fmla="*/ 93 w 2601"/>
                <a:gd name="T43" fmla="*/ 3056 h 3380"/>
                <a:gd name="T44" fmla="*/ 14 w 2601"/>
                <a:gd name="T45" fmla="*/ 3020 h 3380"/>
                <a:gd name="T46" fmla="*/ 8 w 2601"/>
                <a:gd name="T47" fmla="*/ 3016 h 3380"/>
                <a:gd name="T48" fmla="*/ 3 w 2601"/>
                <a:gd name="T49" fmla="*/ 2992 h 3380"/>
                <a:gd name="T50" fmla="*/ 0 w 2601"/>
                <a:gd name="T51" fmla="*/ 2930 h 3380"/>
                <a:gd name="T52" fmla="*/ 11 w 2601"/>
                <a:gd name="T53" fmla="*/ 2799 h 3380"/>
                <a:gd name="T54" fmla="*/ 39 w 2601"/>
                <a:gd name="T55" fmla="*/ 2620 h 3380"/>
                <a:gd name="T56" fmla="*/ 99 w 2601"/>
                <a:gd name="T57" fmla="*/ 2290 h 3380"/>
                <a:gd name="T58" fmla="*/ 212 w 2601"/>
                <a:gd name="T59" fmla="*/ 1761 h 3380"/>
                <a:gd name="T60" fmla="*/ 537 w 2601"/>
                <a:gd name="T61" fmla="*/ 368 h 3380"/>
                <a:gd name="T62" fmla="*/ 629 w 2601"/>
                <a:gd name="T63" fmla="*/ 0 h 3380"/>
                <a:gd name="T64" fmla="*/ 1218 w 2601"/>
                <a:gd name="T65" fmla="*/ 77 h 3380"/>
                <a:gd name="connsiteX0" fmla="*/ 4302 w 10000"/>
                <a:gd name="connsiteY0" fmla="*/ 0 h 11637"/>
                <a:gd name="connsiteX1" fmla="*/ 4979 w 10000"/>
                <a:gd name="connsiteY1" fmla="*/ 1865 h 11637"/>
                <a:gd name="connsiteX2" fmla="*/ 6947 w 10000"/>
                <a:gd name="connsiteY2" fmla="*/ 1714 h 11637"/>
                <a:gd name="connsiteX3" fmla="*/ 10000 w 10000"/>
                <a:gd name="connsiteY3" fmla="*/ 9891 h 11637"/>
                <a:gd name="connsiteX4" fmla="*/ 9935 w 10000"/>
                <a:gd name="connsiteY4" fmla="*/ 9942 h 11637"/>
                <a:gd name="connsiteX5" fmla="*/ 9443 w 10000"/>
                <a:gd name="connsiteY5" fmla="*/ 10279 h 11637"/>
                <a:gd name="connsiteX6" fmla="*/ 8958 w 10000"/>
                <a:gd name="connsiteY6" fmla="*/ 10572 h 11637"/>
                <a:gd name="connsiteX7" fmla="*/ 8366 w 10000"/>
                <a:gd name="connsiteY7" fmla="*/ 10891 h 11637"/>
                <a:gd name="connsiteX8" fmla="*/ 7697 w 10000"/>
                <a:gd name="connsiteY8" fmla="*/ 11199 h 11637"/>
                <a:gd name="connsiteX9" fmla="*/ 7159 w 10000"/>
                <a:gd name="connsiteY9" fmla="*/ 11391 h 11637"/>
                <a:gd name="connsiteX10" fmla="*/ 6794 w 10000"/>
                <a:gd name="connsiteY10" fmla="*/ 11492 h 11637"/>
                <a:gd name="connsiteX11" fmla="*/ 6424 w 10000"/>
                <a:gd name="connsiteY11" fmla="*/ 11575 h 11637"/>
                <a:gd name="connsiteX12" fmla="*/ 6052 w 10000"/>
                <a:gd name="connsiteY12" fmla="*/ 11625 h 11637"/>
                <a:gd name="connsiteX13" fmla="*/ 5863 w 10000"/>
                <a:gd name="connsiteY13" fmla="*/ 11634 h 11637"/>
                <a:gd name="connsiteX14" fmla="*/ 5675 w 10000"/>
                <a:gd name="connsiteY14" fmla="*/ 11637 h 11637"/>
                <a:gd name="connsiteX15" fmla="*/ 5283 w 10000"/>
                <a:gd name="connsiteY15" fmla="*/ 11628 h 11637"/>
                <a:gd name="connsiteX16" fmla="*/ 4652 w 10000"/>
                <a:gd name="connsiteY16" fmla="*/ 11587 h 11637"/>
                <a:gd name="connsiteX17" fmla="*/ 3764 w 10000"/>
                <a:gd name="connsiteY17" fmla="*/ 11468 h 11637"/>
                <a:gd name="connsiteX18" fmla="*/ 2872 w 10000"/>
                <a:gd name="connsiteY18" fmla="*/ 11312 h 11637"/>
                <a:gd name="connsiteX19" fmla="*/ 2026 w 10000"/>
                <a:gd name="connsiteY19" fmla="*/ 11122 h 11637"/>
                <a:gd name="connsiteX20" fmla="*/ 1261 w 10000"/>
                <a:gd name="connsiteY20" fmla="*/ 10936 h 11637"/>
                <a:gd name="connsiteX21" fmla="*/ 358 w 10000"/>
                <a:gd name="connsiteY21" fmla="*/ 10678 h 11637"/>
                <a:gd name="connsiteX22" fmla="*/ 54 w 10000"/>
                <a:gd name="connsiteY22" fmla="*/ 10572 h 11637"/>
                <a:gd name="connsiteX23" fmla="*/ 31 w 10000"/>
                <a:gd name="connsiteY23" fmla="*/ 10560 h 11637"/>
                <a:gd name="connsiteX24" fmla="*/ 12 w 10000"/>
                <a:gd name="connsiteY24" fmla="*/ 10489 h 11637"/>
                <a:gd name="connsiteX25" fmla="*/ 0 w 10000"/>
                <a:gd name="connsiteY25" fmla="*/ 10306 h 11637"/>
                <a:gd name="connsiteX26" fmla="*/ 42 w 10000"/>
                <a:gd name="connsiteY26" fmla="*/ 9918 h 11637"/>
                <a:gd name="connsiteX27" fmla="*/ 150 w 10000"/>
                <a:gd name="connsiteY27" fmla="*/ 9388 h 11637"/>
                <a:gd name="connsiteX28" fmla="*/ 381 w 10000"/>
                <a:gd name="connsiteY28" fmla="*/ 8412 h 11637"/>
                <a:gd name="connsiteX29" fmla="*/ 815 w 10000"/>
                <a:gd name="connsiteY29" fmla="*/ 6847 h 11637"/>
                <a:gd name="connsiteX30" fmla="*/ 2065 w 10000"/>
                <a:gd name="connsiteY30" fmla="*/ 2726 h 11637"/>
                <a:gd name="connsiteX31" fmla="*/ 2418 w 10000"/>
                <a:gd name="connsiteY31" fmla="*/ 1637 h 11637"/>
                <a:gd name="connsiteX32" fmla="*/ 4302 w 10000"/>
                <a:gd name="connsiteY32" fmla="*/ 0 h 11637"/>
                <a:gd name="connsiteX0" fmla="*/ 4302 w 10000"/>
                <a:gd name="connsiteY0" fmla="*/ 0 h 11637"/>
                <a:gd name="connsiteX1" fmla="*/ 4979 w 10000"/>
                <a:gd name="connsiteY1" fmla="*/ 1865 h 11637"/>
                <a:gd name="connsiteX2" fmla="*/ 6947 w 10000"/>
                <a:gd name="connsiteY2" fmla="*/ 1714 h 11637"/>
                <a:gd name="connsiteX3" fmla="*/ 10000 w 10000"/>
                <a:gd name="connsiteY3" fmla="*/ 9891 h 11637"/>
                <a:gd name="connsiteX4" fmla="*/ 9935 w 10000"/>
                <a:gd name="connsiteY4" fmla="*/ 9942 h 11637"/>
                <a:gd name="connsiteX5" fmla="*/ 9443 w 10000"/>
                <a:gd name="connsiteY5" fmla="*/ 10279 h 11637"/>
                <a:gd name="connsiteX6" fmla="*/ 8958 w 10000"/>
                <a:gd name="connsiteY6" fmla="*/ 10572 h 11637"/>
                <a:gd name="connsiteX7" fmla="*/ 8366 w 10000"/>
                <a:gd name="connsiteY7" fmla="*/ 10891 h 11637"/>
                <a:gd name="connsiteX8" fmla="*/ 7697 w 10000"/>
                <a:gd name="connsiteY8" fmla="*/ 11199 h 11637"/>
                <a:gd name="connsiteX9" fmla="*/ 7159 w 10000"/>
                <a:gd name="connsiteY9" fmla="*/ 11391 h 11637"/>
                <a:gd name="connsiteX10" fmla="*/ 6794 w 10000"/>
                <a:gd name="connsiteY10" fmla="*/ 11492 h 11637"/>
                <a:gd name="connsiteX11" fmla="*/ 6424 w 10000"/>
                <a:gd name="connsiteY11" fmla="*/ 11575 h 11637"/>
                <a:gd name="connsiteX12" fmla="*/ 6052 w 10000"/>
                <a:gd name="connsiteY12" fmla="*/ 11625 h 11637"/>
                <a:gd name="connsiteX13" fmla="*/ 5863 w 10000"/>
                <a:gd name="connsiteY13" fmla="*/ 11634 h 11637"/>
                <a:gd name="connsiteX14" fmla="*/ 5675 w 10000"/>
                <a:gd name="connsiteY14" fmla="*/ 11637 h 11637"/>
                <a:gd name="connsiteX15" fmla="*/ 5283 w 10000"/>
                <a:gd name="connsiteY15" fmla="*/ 11628 h 11637"/>
                <a:gd name="connsiteX16" fmla="*/ 4652 w 10000"/>
                <a:gd name="connsiteY16" fmla="*/ 11587 h 11637"/>
                <a:gd name="connsiteX17" fmla="*/ 3764 w 10000"/>
                <a:gd name="connsiteY17" fmla="*/ 11468 h 11637"/>
                <a:gd name="connsiteX18" fmla="*/ 2872 w 10000"/>
                <a:gd name="connsiteY18" fmla="*/ 11312 h 11637"/>
                <a:gd name="connsiteX19" fmla="*/ 2026 w 10000"/>
                <a:gd name="connsiteY19" fmla="*/ 11122 h 11637"/>
                <a:gd name="connsiteX20" fmla="*/ 1261 w 10000"/>
                <a:gd name="connsiteY20" fmla="*/ 10936 h 11637"/>
                <a:gd name="connsiteX21" fmla="*/ 358 w 10000"/>
                <a:gd name="connsiteY21" fmla="*/ 10678 h 11637"/>
                <a:gd name="connsiteX22" fmla="*/ 54 w 10000"/>
                <a:gd name="connsiteY22" fmla="*/ 10572 h 11637"/>
                <a:gd name="connsiteX23" fmla="*/ 31 w 10000"/>
                <a:gd name="connsiteY23" fmla="*/ 10560 h 11637"/>
                <a:gd name="connsiteX24" fmla="*/ 12 w 10000"/>
                <a:gd name="connsiteY24" fmla="*/ 10489 h 11637"/>
                <a:gd name="connsiteX25" fmla="*/ 0 w 10000"/>
                <a:gd name="connsiteY25" fmla="*/ 10306 h 11637"/>
                <a:gd name="connsiteX26" fmla="*/ 42 w 10000"/>
                <a:gd name="connsiteY26" fmla="*/ 9918 h 11637"/>
                <a:gd name="connsiteX27" fmla="*/ 150 w 10000"/>
                <a:gd name="connsiteY27" fmla="*/ 9388 h 11637"/>
                <a:gd name="connsiteX28" fmla="*/ 381 w 10000"/>
                <a:gd name="connsiteY28" fmla="*/ 8412 h 11637"/>
                <a:gd name="connsiteX29" fmla="*/ 815 w 10000"/>
                <a:gd name="connsiteY29" fmla="*/ 6847 h 11637"/>
                <a:gd name="connsiteX30" fmla="*/ 2065 w 10000"/>
                <a:gd name="connsiteY30" fmla="*/ 2726 h 11637"/>
                <a:gd name="connsiteX31" fmla="*/ 2418 w 10000"/>
                <a:gd name="connsiteY31" fmla="*/ 1637 h 11637"/>
                <a:gd name="connsiteX32" fmla="*/ 4302 w 10000"/>
                <a:gd name="connsiteY32" fmla="*/ 0 h 11637"/>
                <a:gd name="connsiteX0" fmla="*/ 4302 w 10000"/>
                <a:gd name="connsiteY0" fmla="*/ 0 h 11637"/>
                <a:gd name="connsiteX1" fmla="*/ 5844 w 10000"/>
                <a:gd name="connsiteY1" fmla="*/ 213 h 11637"/>
                <a:gd name="connsiteX2" fmla="*/ 6947 w 10000"/>
                <a:gd name="connsiteY2" fmla="*/ 1714 h 11637"/>
                <a:gd name="connsiteX3" fmla="*/ 10000 w 10000"/>
                <a:gd name="connsiteY3" fmla="*/ 9891 h 11637"/>
                <a:gd name="connsiteX4" fmla="*/ 9935 w 10000"/>
                <a:gd name="connsiteY4" fmla="*/ 9942 h 11637"/>
                <a:gd name="connsiteX5" fmla="*/ 9443 w 10000"/>
                <a:gd name="connsiteY5" fmla="*/ 10279 h 11637"/>
                <a:gd name="connsiteX6" fmla="*/ 8958 w 10000"/>
                <a:gd name="connsiteY6" fmla="*/ 10572 h 11637"/>
                <a:gd name="connsiteX7" fmla="*/ 8366 w 10000"/>
                <a:gd name="connsiteY7" fmla="*/ 10891 h 11637"/>
                <a:gd name="connsiteX8" fmla="*/ 7697 w 10000"/>
                <a:gd name="connsiteY8" fmla="*/ 11199 h 11637"/>
                <a:gd name="connsiteX9" fmla="*/ 7159 w 10000"/>
                <a:gd name="connsiteY9" fmla="*/ 11391 h 11637"/>
                <a:gd name="connsiteX10" fmla="*/ 6794 w 10000"/>
                <a:gd name="connsiteY10" fmla="*/ 11492 h 11637"/>
                <a:gd name="connsiteX11" fmla="*/ 6424 w 10000"/>
                <a:gd name="connsiteY11" fmla="*/ 11575 h 11637"/>
                <a:gd name="connsiteX12" fmla="*/ 6052 w 10000"/>
                <a:gd name="connsiteY12" fmla="*/ 11625 h 11637"/>
                <a:gd name="connsiteX13" fmla="*/ 5863 w 10000"/>
                <a:gd name="connsiteY13" fmla="*/ 11634 h 11637"/>
                <a:gd name="connsiteX14" fmla="*/ 5675 w 10000"/>
                <a:gd name="connsiteY14" fmla="*/ 11637 h 11637"/>
                <a:gd name="connsiteX15" fmla="*/ 5283 w 10000"/>
                <a:gd name="connsiteY15" fmla="*/ 11628 h 11637"/>
                <a:gd name="connsiteX16" fmla="*/ 4652 w 10000"/>
                <a:gd name="connsiteY16" fmla="*/ 11587 h 11637"/>
                <a:gd name="connsiteX17" fmla="*/ 3764 w 10000"/>
                <a:gd name="connsiteY17" fmla="*/ 11468 h 11637"/>
                <a:gd name="connsiteX18" fmla="*/ 2872 w 10000"/>
                <a:gd name="connsiteY18" fmla="*/ 11312 h 11637"/>
                <a:gd name="connsiteX19" fmla="*/ 2026 w 10000"/>
                <a:gd name="connsiteY19" fmla="*/ 11122 h 11637"/>
                <a:gd name="connsiteX20" fmla="*/ 1261 w 10000"/>
                <a:gd name="connsiteY20" fmla="*/ 10936 h 11637"/>
                <a:gd name="connsiteX21" fmla="*/ 358 w 10000"/>
                <a:gd name="connsiteY21" fmla="*/ 10678 h 11637"/>
                <a:gd name="connsiteX22" fmla="*/ 54 w 10000"/>
                <a:gd name="connsiteY22" fmla="*/ 10572 h 11637"/>
                <a:gd name="connsiteX23" fmla="*/ 31 w 10000"/>
                <a:gd name="connsiteY23" fmla="*/ 10560 h 11637"/>
                <a:gd name="connsiteX24" fmla="*/ 12 w 10000"/>
                <a:gd name="connsiteY24" fmla="*/ 10489 h 11637"/>
                <a:gd name="connsiteX25" fmla="*/ 0 w 10000"/>
                <a:gd name="connsiteY25" fmla="*/ 10306 h 11637"/>
                <a:gd name="connsiteX26" fmla="*/ 42 w 10000"/>
                <a:gd name="connsiteY26" fmla="*/ 9918 h 11637"/>
                <a:gd name="connsiteX27" fmla="*/ 150 w 10000"/>
                <a:gd name="connsiteY27" fmla="*/ 9388 h 11637"/>
                <a:gd name="connsiteX28" fmla="*/ 381 w 10000"/>
                <a:gd name="connsiteY28" fmla="*/ 8412 h 11637"/>
                <a:gd name="connsiteX29" fmla="*/ 815 w 10000"/>
                <a:gd name="connsiteY29" fmla="*/ 6847 h 11637"/>
                <a:gd name="connsiteX30" fmla="*/ 2065 w 10000"/>
                <a:gd name="connsiteY30" fmla="*/ 2726 h 11637"/>
                <a:gd name="connsiteX31" fmla="*/ 2418 w 10000"/>
                <a:gd name="connsiteY31" fmla="*/ 1637 h 11637"/>
                <a:gd name="connsiteX32" fmla="*/ 4302 w 10000"/>
                <a:gd name="connsiteY32" fmla="*/ 0 h 1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000" h="11637">
                  <a:moveTo>
                    <a:pt x="4302" y="0"/>
                  </a:moveTo>
                  <a:lnTo>
                    <a:pt x="5844" y="213"/>
                  </a:lnTo>
                  <a:lnTo>
                    <a:pt x="6947" y="1714"/>
                  </a:lnTo>
                  <a:lnTo>
                    <a:pt x="10000" y="9891"/>
                  </a:lnTo>
                  <a:cubicBezTo>
                    <a:pt x="9978" y="9908"/>
                    <a:pt x="9957" y="9925"/>
                    <a:pt x="9935" y="9942"/>
                  </a:cubicBezTo>
                  <a:lnTo>
                    <a:pt x="9443" y="10279"/>
                  </a:lnTo>
                  <a:lnTo>
                    <a:pt x="8958" y="10572"/>
                  </a:lnTo>
                  <a:lnTo>
                    <a:pt x="8366" y="10891"/>
                  </a:lnTo>
                  <a:lnTo>
                    <a:pt x="7697" y="11199"/>
                  </a:lnTo>
                  <a:lnTo>
                    <a:pt x="7159" y="11391"/>
                  </a:lnTo>
                  <a:lnTo>
                    <a:pt x="6794" y="11492"/>
                  </a:lnTo>
                  <a:lnTo>
                    <a:pt x="6424" y="11575"/>
                  </a:lnTo>
                  <a:lnTo>
                    <a:pt x="6052" y="11625"/>
                  </a:lnTo>
                  <a:lnTo>
                    <a:pt x="5863" y="11634"/>
                  </a:lnTo>
                  <a:lnTo>
                    <a:pt x="5675" y="11637"/>
                  </a:lnTo>
                  <a:lnTo>
                    <a:pt x="5283" y="11628"/>
                  </a:lnTo>
                  <a:lnTo>
                    <a:pt x="4652" y="11587"/>
                  </a:lnTo>
                  <a:lnTo>
                    <a:pt x="3764" y="11468"/>
                  </a:lnTo>
                  <a:lnTo>
                    <a:pt x="2872" y="11312"/>
                  </a:lnTo>
                  <a:lnTo>
                    <a:pt x="2026" y="11122"/>
                  </a:lnTo>
                  <a:lnTo>
                    <a:pt x="1261" y="10936"/>
                  </a:lnTo>
                  <a:lnTo>
                    <a:pt x="358" y="10678"/>
                  </a:lnTo>
                  <a:lnTo>
                    <a:pt x="54" y="10572"/>
                  </a:lnTo>
                  <a:cubicBezTo>
                    <a:pt x="46" y="10568"/>
                    <a:pt x="39" y="10564"/>
                    <a:pt x="31" y="10560"/>
                  </a:cubicBezTo>
                  <a:cubicBezTo>
                    <a:pt x="25" y="10536"/>
                    <a:pt x="18" y="10513"/>
                    <a:pt x="12" y="10489"/>
                  </a:cubicBezTo>
                  <a:lnTo>
                    <a:pt x="0" y="10306"/>
                  </a:lnTo>
                  <a:cubicBezTo>
                    <a:pt x="14" y="10177"/>
                    <a:pt x="28" y="10047"/>
                    <a:pt x="42" y="9918"/>
                  </a:cubicBezTo>
                  <a:lnTo>
                    <a:pt x="150" y="9388"/>
                  </a:lnTo>
                  <a:lnTo>
                    <a:pt x="381" y="8412"/>
                  </a:lnTo>
                  <a:lnTo>
                    <a:pt x="815" y="6847"/>
                  </a:lnTo>
                  <a:lnTo>
                    <a:pt x="2065" y="2726"/>
                  </a:lnTo>
                  <a:lnTo>
                    <a:pt x="2418" y="1637"/>
                  </a:lnTo>
                  <a:cubicBezTo>
                    <a:pt x="3046" y="1091"/>
                    <a:pt x="3363" y="413"/>
                    <a:pt x="43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25" name="자유형 224"/>
            <p:cNvSpPr/>
            <p:nvPr/>
          </p:nvSpPr>
          <p:spPr>
            <a:xfrm>
              <a:off x="784316" y="4012060"/>
              <a:ext cx="998364" cy="2686993"/>
            </a:xfrm>
            <a:custGeom>
              <a:avLst/>
              <a:gdLst>
                <a:gd name="connsiteX0" fmla="*/ 772999 w 825780"/>
                <a:gd name="connsiteY0" fmla="*/ 0 h 2222500"/>
                <a:gd name="connsiteX1" fmla="*/ 783980 w 825780"/>
                <a:gd name="connsiteY1" fmla="*/ 152451 h 2222500"/>
                <a:gd name="connsiteX2" fmla="*/ 814176 w 825780"/>
                <a:gd name="connsiteY2" fmla="*/ 767204 h 2222500"/>
                <a:gd name="connsiteX3" fmla="*/ 822536 w 825780"/>
                <a:gd name="connsiteY3" fmla="*/ 1017991 h 2222500"/>
                <a:gd name="connsiteX4" fmla="*/ 825780 w 825780"/>
                <a:gd name="connsiteY4" fmla="*/ 1240020 h 2222500"/>
                <a:gd name="connsiteX5" fmla="*/ 822536 w 825780"/>
                <a:gd name="connsiteY5" fmla="*/ 1371752 h 2222500"/>
                <a:gd name="connsiteX6" fmla="*/ 817420 w 825780"/>
                <a:gd name="connsiteY6" fmla="*/ 1439165 h 2222500"/>
                <a:gd name="connsiteX7" fmla="*/ 814176 w 825780"/>
                <a:gd name="connsiteY7" fmla="*/ 1463594 h 2222500"/>
                <a:gd name="connsiteX8" fmla="*/ 809309 w 825780"/>
                <a:gd name="connsiteY8" fmla="*/ 1486477 h 2222500"/>
                <a:gd name="connsiteX9" fmla="*/ 793463 w 825780"/>
                <a:gd name="connsiteY9" fmla="*/ 1543067 h 2222500"/>
                <a:gd name="connsiteX10" fmla="*/ 756529 w 825780"/>
                <a:gd name="connsiteY10" fmla="*/ 1645422 h 2222500"/>
                <a:gd name="connsiteX11" fmla="*/ 685655 w 825780"/>
                <a:gd name="connsiteY11" fmla="*/ 1813335 h 2222500"/>
                <a:gd name="connsiteX12" fmla="*/ 597936 w 825780"/>
                <a:gd name="connsiteY12" fmla="*/ 2001039 h 2222500"/>
                <a:gd name="connsiteX13" fmla="*/ 501234 w 825780"/>
                <a:gd name="connsiteY13" fmla="*/ 2195855 h 2222500"/>
                <a:gd name="connsiteX14" fmla="*/ 487349 w 825780"/>
                <a:gd name="connsiteY14" fmla="*/ 2222500 h 2222500"/>
                <a:gd name="connsiteX15" fmla="*/ 0 w 825780"/>
                <a:gd name="connsiteY15" fmla="*/ 2222500 h 2222500"/>
                <a:gd name="connsiteX16" fmla="*/ 56152 w 825780"/>
                <a:gd name="connsiteY16" fmla="*/ 2113909 h 2222500"/>
                <a:gd name="connsiteX17" fmla="*/ 66634 w 825780"/>
                <a:gd name="connsiteY17" fmla="*/ 2092262 h 2222500"/>
                <a:gd name="connsiteX18" fmla="*/ 87846 w 825780"/>
                <a:gd name="connsiteY18" fmla="*/ 2034745 h 2222500"/>
                <a:gd name="connsiteX19" fmla="*/ 122160 w 825780"/>
                <a:gd name="connsiteY19" fmla="*/ 1923113 h 2222500"/>
                <a:gd name="connsiteX20" fmla="*/ 170324 w 825780"/>
                <a:gd name="connsiteY20" fmla="*/ 1736337 h 2222500"/>
                <a:gd name="connsiteX21" fmla="*/ 216367 w 825780"/>
                <a:gd name="connsiteY21" fmla="*/ 1524513 h 2222500"/>
                <a:gd name="connsiteX22" fmla="*/ 280253 w 825780"/>
                <a:gd name="connsiteY22" fmla="*/ 1201984 h 2222500"/>
                <a:gd name="connsiteX23" fmla="*/ 324175 w 825780"/>
                <a:gd name="connsiteY23" fmla="*/ 940683 h 2222500"/>
                <a:gd name="connsiteX24" fmla="*/ 338898 w 825780"/>
                <a:gd name="connsiteY24" fmla="*/ 827504 h 2222500"/>
                <a:gd name="connsiteX25" fmla="*/ 340520 w 825780"/>
                <a:gd name="connsiteY25" fmla="*/ 799983 h 2222500"/>
                <a:gd name="connsiteX26" fmla="*/ 340021 w 825780"/>
                <a:gd name="connsiteY26" fmla="*/ 778646 h 2222500"/>
                <a:gd name="connsiteX27" fmla="*/ 331536 w 825780"/>
                <a:gd name="connsiteY27" fmla="*/ 734426 h 2222500"/>
                <a:gd name="connsiteX28" fmla="*/ 310948 w 825780"/>
                <a:gd name="connsiteY28" fmla="*/ 661447 h 2222500"/>
                <a:gd name="connsiteX29" fmla="*/ 275012 w 825780"/>
                <a:gd name="connsiteY29" fmla="*/ 552288 h 2222500"/>
                <a:gd name="connsiteX30" fmla="*/ 253800 w 825780"/>
                <a:gd name="connsiteY30" fmla="*/ 462302 h 2222500"/>
                <a:gd name="connsiteX31" fmla="*/ 246438 w 825780"/>
                <a:gd name="connsiteY31" fmla="*/ 398600 h 2222500"/>
                <a:gd name="connsiteX32" fmla="*/ 245440 w 825780"/>
                <a:gd name="connsiteY32" fmla="*/ 366131 h 2222500"/>
                <a:gd name="connsiteX33" fmla="*/ 247935 w 825780"/>
                <a:gd name="connsiteY33" fmla="*/ 336135 h 2222500"/>
                <a:gd name="connsiteX34" fmla="*/ 245440 w 825780"/>
                <a:gd name="connsiteY34" fmla="*/ 280164 h 2222500"/>
                <a:gd name="connsiteX35" fmla="*/ 239575 w 825780"/>
                <a:gd name="connsiteY35" fmla="*/ 231305 h 2222500"/>
                <a:gd name="connsiteX36" fmla="*/ 229593 w 825780"/>
                <a:gd name="connsiteY36" fmla="*/ 188632 h 2222500"/>
                <a:gd name="connsiteX37" fmla="*/ 212124 w 825780"/>
                <a:gd name="connsiteY37" fmla="*/ 136681 h 2222500"/>
                <a:gd name="connsiteX38" fmla="*/ 193533 w 825780"/>
                <a:gd name="connsiteY38" fmla="*/ 98336 h 2222500"/>
                <a:gd name="connsiteX39" fmla="*/ 191411 w 825780"/>
                <a:gd name="connsiteY39" fmla="*/ 94934 h 2222500"/>
                <a:gd name="connsiteX40" fmla="*/ 223105 w 825780"/>
                <a:gd name="connsiteY40" fmla="*/ 91224 h 2222500"/>
                <a:gd name="connsiteX41" fmla="*/ 397169 w 825780"/>
                <a:gd name="connsiteY41" fmla="*/ 69887 h 2222500"/>
                <a:gd name="connsiteX42" fmla="*/ 520200 w 825780"/>
                <a:gd name="connsiteY42" fmla="*/ 51023 h 2222500"/>
                <a:gd name="connsiteX43" fmla="*/ 570485 w 825780"/>
                <a:gd name="connsiteY43" fmla="*/ 41128 h 2222500"/>
                <a:gd name="connsiteX44" fmla="*/ 732821 w 825780"/>
                <a:gd name="connsiteY44" fmla="*/ 6803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25780" h="2222500">
                  <a:moveTo>
                    <a:pt x="772999" y="0"/>
                  </a:moveTo>
                  <a:cubicBezTo>
                    <a:pt x="776618" y="50405"/>
                    <a:pt x="780236" y="101737"/>
                    <a:pt x="783980" y="152451"/>
                  </a:cubicBezTo>
                  <a:cubicBezTo>
                    <a:pt x="793962" y="357472"/>
                    <a:pt x="804194" y="562802"/>
                    <a:pt x="814176" y="767204"/>
                  </a:cubicBezTo>
                  <a:cubicBezTo>
                    <a:pt x="816921" y="850697"/>
                    <a:pt x="819791" y="934499"/>
                    <a:pt x="822536" y="1017991"/>
                  </a:cubicBezTo>
                  <a:cubicBezTo>
                    <a:pt x="823659" y="1091898"/>
                    <a:pt x="824657" y="1166113"/>
                    <a:pt x="825780" y="1240020"/>
                  </a:cubicBezTo>
                  <a:cubicBezTo>
                    <a:pt x="824657" y="1283930"/>
                    <a:pt x="823659" y="1328151"/>
                    <a:pt x="822536" y="1371752"/>
                  </a:cubicBezTo>
                  <a:cubicBezTo>
                    <a:pt x="820914" y="1394017"/>
                    <a:pt x="819042" y="1416900"/>
                    <a:pt x="817420" y="1439165"/>
                  </a:cubicBezTo>
                  <a:cubicBezTo>
                    <a:pt x="816297" y="1447205"/>
                    <a:pt x="815299" y="1455245"/>
                    <a:pt x="814176" y="1463594"/>
                  </a:cubicBezTo>
                  <a:cubicBezTo>
                    <a:pt x="812554" y="1471016"/>
                    <a:pt x="810932" y="1479056"/>
                    <a:pt x="809309" y="1486477"/>
                  </a:cubicBezTo>
                  <a:cubicBezTo>
                    <a:pt x="804069" y="1505340"/>
                    <a:pt x="798703" y="1524204"/>
                    <a:pt x="793463" y="1543067"/>
                  </a:cubicBezTo>
                  <a:lnTo>
                    <a:pt x="756529" y="1645422"/>
                  </a:lnTo>
                  <a:lnTo>
                    <a:pt x="685655" y="1813335"/>
                  </a:lnTo>
                  <a:lnTo>
                    <a:pt x="597936" y="2001039"/>
                  </a:lnTo>
                  <a:lnTo>
                    <a:pt x="501234" y="2195855"/>
                  </a:lnTo>
                  <a:lnTo>
                    <a:pt x="487349" y="2222500"/>
                  </a:lnTo>
                  <a:lnTo>
                    <a:pt x="0" y="2222500"/>
                  </a:lnTo>
                  <a:lnTo>
                    <a:pt x="56152" y="2113909"/>
                  </a:lnTo>
                  <a:cubicBezTo>
                    <a:pt x="59646" y="2106796"/>
                    <a:pt x="63140" y="2099375"/>
                    <a:pt x="66634" y="2092262"/>
                  </a:cubicBezTo>
                  <a:lnTo>
                    <a:pt x="87846" y="2034745"/>
                  </a:lnTo>
                  <a:lnTo>
                    <a:pt x="122160" y="1923113"/>
                  </a:lnTo>
                  <a:lnTo>
                    <a:pt x="170324" y="1736337"/>
                  </a:lnTo>
                  <a:lnTo>
                    <a:pt x="216367" y="1524513"/>
                  </a:lnTo>
                  <a:lnTo>
                    <a:pt x="280253" y="1201984"/>
                  </a:lnTo>
                  <a:lnTo>
                    <a:pt x="324175" y="940683"/>
                  </a:lnTo>
                  <a:cubicBezTo>
                    <a:pt x="329041" y="902957"/>
                    <a:pt x="334032" y="864921"/>
                    <a:pt x="338898" y="827504"/>
                  </a:cubicBezTo>
                  <a:cubicBezTo>
                    <a:pt x="339397" y="818227"/>
                    <a:pt x="340021" y="809260"/>
                    <a:pt x="340520" y="799983"/>
                  </a:cubicBezTo>
                  <a:cubicBezTo>
                    <a:pt x="340271" y="793180"/>
                    <a:pt x="340146" y="785758"/>
                    <a:pt x="340021" y="778646"/>
                  </a:cubicBezTo>
                  <a:cubicBezTo>
                    <a:pt x="337151" y="764112"/>
                    <a:pt x="334406" y="749269"/>
                    <a:pt x="331536" y="734426"/>
                  </a:cubicBezTo>
                  <a:lnTo>
                    <a:pt x="310948" y="661447"/>
                  </a:lnTo>
                  <a:lnTo>
                    <a:pt x="275012" y="552288"/>
                  </a:lnTo>
                  <a:cubicBezTo>
                    <a:pt x="267900" y="522602"/>
                    <a:pt x="260912" y="492606"/>
                    <a:pt x="253800" y="462302"/>
                  </a:cubicBezTo>
                  <a:cubicBezTo>
                    <a:pt x="251304" y="440965"/>
                    <a:pt x="248934" y="419937"/>
                    <a:pt x="246438" y="398600"/>
                  </a:cubicBezTo>
                  <a:cubicBezTo>
                    <a:pt x="246064" y="387777"/>
                    <a:pt x="245689" y="376954"/>
                    <a:pt x="245440" y="366131"/>
                  </a:cubicBezTo>
                  <a:cubicBezTo>
                    <a:pt x="246313" y="356235"/>
                    <a:pt x="247062" y="346340"/>
                    <a:pt x="247935" y="336135"/>
                  </a:cubicBezTo>
                  <a:cubicBezTo>
                    <a:pt x="247062" y="317581"/>
                    <a:pt x="246313" y="299027"/>
                    <a:pt x="245440" y="280164"/>
                  </a:cubicBezTo>
                  <a:cubicBezTo>
                    <a:pt x="243444" y="264084"/>
                    <a:pt x="241447" y="247695"/>
                    <a:pt x="239575" y="231305"/>
                  </a:cubicBezTo>
                  <a:cubicBezTo>
                    <a:pt x="236206" y="217081"/>
                    <a:pt x="232962" y="202856"/>
                    <a:pt x="229593" y="188632"/>
                  </a:cubicBezTo>
                  <a:cubicBezTo>
                    <a:pt x="223729" y="171315"/>
                    <a:pt x="217989" y="153688"/>
                    <a:pt x="212124" y="136681"/>
                  </a:cubicBezTo>
                  <a:cubicBezTo>
                    <a:pt x="205885" y="124002"/>
                    <a:pt x="199771" y="110705"/>
                    <a:pt x="193533" y="98336"/>
                  </a:cubicBezTo>
                  <a:cubicBezTo>
                    <a:pt x="192909" y="97099"/>
                    <a:pt x="192160" y="95862"/>
                    <a:pt x="191411" y="94934"/>
                  </a:cubicBezTo>
                  <a:lnTo>
                    <a:pt x="223105" y="91224"/>
                  </a:lnTo>
                  <a:lnTo>
                    <a:pt x="397169" y="69887"/>
                  </a:lnTo>
                  <a:lnTo>
                    <a:pt x="520200" y="51023"/>
                  </a:lnTo>
                  <a:lnTo>
                    <a:pt x="570485" y="41128"/>
                  </a:lnTo>
                  <a:lnTo>
                    <a:pt x="732821" y="6803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28" name="Freeform 36"/>
            <p:cNvSpPr/>
            <p:nvPr/>
          </p:nvSpPr>
          <p:spPr>
            <a:xfrm>
              <a:off x="1310537" y="5551323"/>
              <a:ext cx="174655" cy="362745"/>
            </a:xfrm>
            <a:custGeom>
              <a:avLst/>
              <a:gdLst>
                <a:gd name="T0" fmla="*/ 0 w 275"/>
                <a:gd name="T1" fmla="*/ 487 h 566"/>
                <a:gd name="T2" fmla="*/ 154 w 275"/>
                <a:gd name="T3" fmla="*/ 565 h 566"/>
                <a:gd name="T4" fmla="*/ 160 w 275"/>
                <a:gd name="T5" fmla="*/ 566 h 566"/>
                <a:gd name="T6" fmla="*/ 193 w 275"/>
                <a:gd name="T7" fmla="*/ 558 h 566"/>
                <a:gd name="T8" fmla="*/ 220 w 275"/>
                <a:gd name="T9" fmla="*/ 535 h 566"/>
                <a:gd name="T10" fmla="*/ 246 w 275"/>
                <a:gd name="T11" fmla="*/ 487 h 566"/>
                <a:gd name="T12" fmla="*/ 266 w 275"/>
                <a:gd name="T13" fmla="*/ 405 h 566"/>
                <a:gd name="T14" fmla="*/ 275 w 275"/>
                <a:gd name="T15" fmla="*/ 283 h 566"/>
                <a:gd name="T16" fmla="*/ 268 w 275"/>
                <a:gd name="T17" fmla="*/ 111 h 566"/>
                <a:gd name="T18" fmla="*/ 256 w 275"/>
                <a:gd name="T19" fmla="*/ 0 h 566"/>
                <a:gd name="T20" fmla="*/ 236 w 275"/>
                <a:gd name="T21" fmla="*/ 8 h 566"/>
                <a:gd name="T22" fmla="*/ 138 w 275"/>
                <a:gd name="T23" fmla="*/ 48 h 566"/>
                <a:gd name="T24" fmla="*/ 73 w 275"/>
                <a:gd name="T25" fmla="*/ 84 h 566"/>
                <a:gd name="T26" fmla="*/ 52 w 275"/>
                <a:gd name="T27" fmla="*/ 104 h 566"/>
                <a:gd name="T28" fmla="*/ 42 w 275"/>
                <a:gd name="T29" fmla="*/ 116 h 566"/>
                <a:gd name="T30" fmla="*/ 27 w 275"/>
                <a:gd name="T31" fmla="*/ 157 h 566"/>
                <a:gd name="T32" fmla="*/ 11 w 275"/>
                <a:gd name="T33" fmla="*/ 247 h 566"/>
                <a:gd name="T34" fmla="*/ 0 w 275"/>
                <a:gd name="T35" fmla="*/ 445 h 566"/>
                <a:gd name="T36" fmla="*/ 0 w 275"/>
                <a:gd name="T37" fmla="*/ 487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5" h="566">
                  <a:moveTo>
                    <a:pt x="0" y="487"/>
                  </a:moveTo>
                  <a:lnTo>
                    <a:pt x="154" y="565"/>
                  </a:lnTo>
                  <a:lnTo>
                    <a:pt x="160" y="566"/>
                  </a:lnTo>
                  <a:lnTo>
                    <a:pt x="193" y="558"/>
                  </a:lnTo>
                  <a:lnTo>
                    <a:pt x="220" y="535"/>
                  </a:lnTo>
                  <a:lnTo>
                    <a:pt x="246" y="487"/>
                  </a:lnTo>
                  <a:lnTo>
                    <a:pt x="266" y="405"/>
                  </a:lnTo>
                  <a:lnTo>
                    <a:pt x="275" y="283"/>
                  </a:lnTo>
                  <a:lnTo>
                    <a:pt x="268" y="111"/>
                  </a:lnTo>
                  <a:lnTo>
                    <a:pt x="256" y="0"/>
                  </a:lnTo>
                  <a:lnTo>
                    <a:pt x="236" y="8"/>
                  </a:lnTo>
                  <a:lnTo>
                    <a:pt x="138" y="48"/>
                  </a:lnTo>
                  <a:lnTo>
                    <a:pt x="73" y="84"/>
                  </a:lnTo>
                  <a:lnTo>
                    <a:pt x="52" y="104"/>
                  </a:lnTo>
                  <a:lnTo>
                    <a:pt x="42" y="116"/>
                  </a:lnTo>
                  <a:lnTo>
                    <a:pt x="27" y="157"/>
                  </a:lnTo>
                  <a:lnTo>
                    <a:pt x="11" y="247"/>
                  </a:lnTo>
                  <a:lnTo>
                    <a:pt x="0" y="445"/>
                  </a:lnTo>
                  <a:lnTo>
                    <a:pt x="0" y="48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29" name="Freeform 37"/>
            <p:cNvSpPr/>
            <p:nvPr/>
          </p:nvSpPr>
          <p:spPr>
            <a:xfrm>
              <a:off x="1490950" y="4029335"/>
              <a:ext cx="391533" cy="1752304"/>
            </a:xfrm>
            <a:custGeom>
              <a:avLst/>
              <a:gdLst>
                <a:gd name="T0" fmla="*/ 614 w 614"/>
                <a:gd name="T1" fmla="*/ 948 h 2739"/>
                <a:gd name="T2" fmla="*/ 614 w 614"/>
                <a:gd name="T3" fmla="*/ 1357 h 2739"/>
                <a:gd name="T4" fmla="*/ 612 w 614"/>
                <a:gd name="T5" fmla="*/ 1416 h 2739"/>
                <a:gd name="T6" fmla="*/ 595 w 614"/>
                <a:gd name="T7" fmla="*/ 1587 h 2739"/>
                <a:gd name="T8" fmla="*/ 550 w 614"/>
                <a:gd name="T9" fmla="*/ 1917 h 2739"/>
                <a:gd name="T10" fmla="*/ 435 w 614"/>
                <a:gd name="T11" fmla="*/ 2602 h 2739"/>
                <a:gd name="T12" fmla="*/ 409 w 614"/>
                <a:gd name="T13" fmla="*/ 2739 h 2739"/>
                <a:gd name="T14" fmla="*/ 412 w 614"/>
                <a:gd name="T15" fmla="*/ 2665 h 2739"/>
                <a:gd name="T16" fmla="*/ 409 w 614"/>
                <a:gd name="T17" fmla="*/ 2292 h 2739"/>
                <a:gd name="T18" fmla="*/ 392 w 614"/>
                <a:gd name="T19" fmla="*/ 2108 h 2739"/>
                <a:gd name="T20" fmla="*/ 372 w 614"/>
                <a:gd name="T21" fmla="*/ 2009 h 2739"/>
                <a:gd name="T22" fmla="*/ 357 w 614"/>
                <a:gd name="T23" fmla="*/ 1971 h 2739"/>
                <a:gd name="T24" fmla="*/ 331 w 614"/>
                <a:gd name="T25" fmla="*/ 1888 h 2739"/>
                <a:gd name="T26" fmla="*/ 223 w 614"/>
                <a:gd name="T27" fmla="*/ 1610 h 2739"/>
                <a:gd name="T28" fmla="*/ 38 w 614"/>
                <a:gd name="T29" fmla="*/ 1165 h 2739"/>
                <a:gd name="T30" fmla="*/ 0 w 614"/>
                <a:gd name="T31" fmla="*/ 1076 h 2739"/>
                <a:gd name="T32" fmla="*/ 205 w 614"/>
                <a:gd name="T33" fmla="*/ 948 h 2739"/>
                <a:gd name="T34" fmla="*/ 51 w 614"/>
                <a:gd name="T35" fmla="*/ 845 h 2739"/>
                <a:gd name="T36" fmla="*/ 333 w 614"/>
                <a:gd name="T37" fmla="*/ 0 h 2739"/>
                <a:gd name="T38" fmla="*/ 336 w 614"/>
                <a:gd name="T39" fmla="*/ 0 h 2739"/>
                <a:gd name="T40" fmla="*/ 350 w 614"/>
                <a:gd name="T41" fmla="*/ 6 h 2739"/>
                <a:gd name="T42" fmla="*/ 357 w 614"/>
                <a:gd name="T43" fmla="*/ 18 h 2739"/>
                <a:gd name="T44" fmla="*/ 357 w 614"/>
                <a:gd name="T45" fmla="*/ 26 h 2739"/>
                <a:gd name="T46" fmla="*/ 357 w 614"/>
                <a:gd name="T47" fmla="*/ 52 h 2739"/>
                <a:gd name="T48" fmla="*/ 357 w 614"/>
                <a:gd name="T49" fmla="*/ 52 h 2739"/>
                <a:gd name="T50" fmla="*/ 396 w 614"/>
                <a:gd name="T51" fmla="*/ 167 h 2739"/>
                <a:gd name="T52" fmla="*/ 461 w 614"/>
                <a:gd name="T53" fmla="*/ 359 h 2739"/>
                <a:gd name="T54" fmla="*/ 470 w 614"/>
                <a:gd name="T55" fmla="*/ 372 h 2739"/>
                <a:gd name="T56" fmla="*/ 494 w 614"/>
                <a:gd name="T57" fmla="*/ 422 h 2739"/>
                <a:gd name="T58" fmla="*/ 532 w 614"/>
                <a:gd name="T59" fmla="*/ 539 h 2739"/>
                <a:gd name="T60" fmla="*/ 579 w 614"/>
                <a:gd name="T61" fmla="*/ 730 h 2739"/>
                <a:gd name="T62" fmla="*/ 611 w 614"/>
                <a:gd name="T63" fmla="*/ 899 h 2739"/>
                <a:gd name="T64" fmla="*/ 614 w 614"/>
                <a:gd name="T65" fmla="*/ 948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4" h="2739">
                  <a:moveTo>
                    <a:pt x="614" y="948"/>
                  </a:moveTo>
                  <a:lnTo>
                    <a:pt x="614" y="1357"/>
                  </a:lnTo>
                  <a:lnTo>
                    <a:pt x="612" y="1416"/>
                  </a:lnTo>
                  <a:lnTo>
                    <a:pt x="595" y="1587"/>
                  </a:lnTo>
                  <a:lnTo>
                    <a:pt x="550" y="1917"/>
                  </a:lnTo>
                  <a:lnTo>
                    <a:pt x="435" y="2602"/>
                  </a:lnTo>
                  <a:lnTo>
                    <a:pt x="409" y="2739"/>
                  </a:lnTo>
                  <a:lnTo>
                    <a:pt x="412" y="2665"/>
                  </a:lnTo>
                  <a:lnTo>
                    <a:pt x="409" y="2292"/>
                  </a:lnTo>
                  <a:lnTo>
                    <a:pt x="392" y="2108"/>
                  </a:lnTo>
                  <a:lnTo>
                    <a:pt x="372" y="2009"/>
                  </a:lnTo>
                  <a:lnTo>
                    <a:pt x="357" y="1971"/>
                  </a:lnTo>
                  <a:lnTo>
                    <a:pt x="331" y="1888"/>
                  </a:lnTo>
                  <a:lnTo>
                    <a:pt x="223" y="1610"/>
                  </a:lnTo>
                  <a:lnTo>
                    <a:pt x="38" y="1165"/>
                  </a:lnTo>
                  <a:lnTo>
                    <a:pt x="0" y="1076"/>
                  </a:lnTo>
                  <a:lnTo>
                    <a:pt x="205" y="948"/>
                  </a:lnTo>
                  <a:lnTo>
                    <a:pt x="51" y="845"/>
                  </a:lnTo>
                  <a:lnTo>
                    <a:pt x="333" y="0"/>
                  </a:lnTo>
                  <a:lnTo>
                    <a:pt x="336" y="0"/>
                  </a:lnTo>
                  <a:lnTo>
                    <a:pt x="350" y="6"/>
                  </a:lnTo>
                  <a:lnTo>
                    <a:pt x="357" y="18"/>
                  </a:lnTo>
                  <a:lnTo>
                    <a:pt x="357" y="26"/>
                  </a:lnTo>
                  <a:lnTo>
                    <a:pt x="357" y="52"/>
                  </a:lnTo>
                  <a:lnTo>
                    <a:pt x="357" y="52"/>
                  </a:lnTo>
                  <a:lnTo>
                    <a:pt x="396" y="167"/>
                  </a:lnTo>
                  <a:lnTo>
                    <a:pt x="461" y="359"/>
                  </a:lnTo>
                  <a:lnTo>
                    <a:pt x="470" y="372"/>
                  </a:lnTo>
                  <a:lnTo>
                    <a:pt x="494" y="422"/>
                  </a:lnTo>
                  <a:lnTo>
                    <a:pt x="532" y="539"/>
                  </a:lnTo>
                  <a:lnTo>
                    <a:pt x="579" y="730"/>
                  </a:lnTo>
                  <a:lnTo>
                    <a:pt x="611" y="899"/>
                  </a:lnTo>
                  <a:lnTo>
                    <a:pt x="614" y="948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30" name="Freeform 38"/>
            <p:cNvSpPr/>
            <p:nvPr/>
          </p:nvSpPr>
          <p:spPr>
            <a:xfrm>
              <a:off x="1490950" y="4029335"/>
              <a:ext cx="391533" cy="1752304"/>
            </a:xfrm>
            <a:custGeom>
              <a:avLst/>
              <a:gdLst>
                <a:gd name="T0" fmla="*/ 614 w 614"/>
                <a:gd name="T1" fmla="*/ 1332 h 2739"/>
                <a:gd name="T2" fmla="*/ 614 w 614"/>
                <a:gd name="T3" fmla="*/ 1357 h 2739"/>
                <a:gd name="T4" fmla="*/ 612 w 614"/>
                <a:gd name="T5" fmla="*/ 1416 h 2739"/>
                <a:gd name="T6" fmla="*/ 595 w 614"/>
                <a:gd name="T7" fmla="*/ 1587 h 2739"/>
                <a:gd name="T8" fmla="*/ 550 w 614"/>
                <a:gd name="T9" fmla="*/ 1917 h 2739"/>
                <a:gd name="T10" fmla="*/ 435 w 614"/>
                <a:gd name="T11" fmla="*/ 2602 h 2739"/>
                <a:gd name="T12" fmla="*/ 409 w 614"/>
                <a:gd name="T13" fmla="*/ 2739 h 2739"/>
                <a:gd name="T14" fmla="*/ 412 w 614"/>
                <a:gd name="T15" fmla="*/ 2665 h 2739"/>
                <a:gd name="T16" fmla="*/ 409 w 614"/>
                <a:gd name="T17" fmla="*/ 2292 h 2739"/>
                <a:gd name="T18" fmla="*/ 392 w 614"/>
                <a:gd name="T19" fmla="*/ 2108 h 2739"/>
                <a:gd name="T20" fmla="*/ 372 w 614"/>
                <a:gd name="T21" fmla="*/ 2009 h 2739"/>
                <a:gd name="T22" fmla="*/ 357 w 614"/>
                <a:gd name="T23" fmla="*/ 1971 h 2739"/>
                <a:gd name="T24" fmla="*/ 331 w 614"/>
                <a:gd name="T25" fmla="*/ 1888 h 2739"/>
                <a:gd name="T26" fmla="*/ 223 w 614"/>
                <a:gd name="T27" fmla="*/ 1610 h 2739"/>
                <a:gd name="T28" fmla="*/ 38 w 614"/>
                <a:gd name="T29" fmla="*/ 1165 h 2739"/>
                <a:gd name="T30" fmla="*/ 0 w 614"/>
                <a:gd name="T31" fmla="*/ 1076 h 2739"/>
                <a:gd name="T32" fmla="*/ 205 w 614"/>
                <a:gd name="T33" fmla="*/ 948 h 2739"/>
                <a:gd name="T34" fmla="*/ 51 w 614"/>
                <a:gd name="T35" fmla="*/ 845 h 2739"/>
                <a:gd name="T36" fmla="*/ 333 w 614"/>
                <a:gd name="T37" fmla="*/ 0 h 2739"/>
                <a:gd name="T38" fmla="*/ 352 w 614"/>
                <a:gd name="T39" fmla="*/ 19 h 2739"/>
                <a:gd name="T40" fmla="*/ 375 w 614"/>
                <a:gd name="T41" fmla="*/ 55 h 2739"/>
                <a:gd name="T42" fmla="*/ 383 w 614"/>
                <a:gd name="T43" fmla="*/ 84 h 2739"/>
                <a:gd name="T44" fmla="*/ 383 w 614"/>
                <a:gd name="T45" fmla="*/ 102 h 2739"/>
                <a:gd name="T46" fmla="*/ 399 w 614"/>
                <a:gd name="T47" fmla="*/ 141 h 2739"/>
                <a:gd name="T48" fmla="*/ 419 w 614"/>
                <a:gd name="T49" fmla="*/ 228 h 2739"/>
                <a:gd name="T50" fmla="*/ 435 w 614"/>
                <a:gd name="T51" fmla="*/ 282 h 2739"/>
                <a:gd name="T52" fmla="*/ 470 w 614"/>
                <a:gd name="T53" fmla="*/ 393 h 2739"/>
                <a:gd name="T54" fmla="*/ 519 w 614"/>
                <a:gd name="T55" fmla="*/ 605 h 2739"/>
                <a:gd name="T56" fmla="*/ 537 w 614"/>
                <a:gd name="T57" fmla="*/ 717 h 2739"/>
                <a:gd name="T58" fmla="*/ 537 w 614"/>
                <a:gd name="T59" fmla="*/ 717 h 2739"/>
                <a:gd name="T60" fmla="*/ 563 w 614"/>
                <a:gd name="T61" fmla="*/ 794 h 2739"/>
                <a:gd name="T62" fmla="*/ 596 w 614"/>
                <a:gd name="T63" fmla="*/ 948 h 2739"/>
                <a:gd name="T64" fmla="*/ 611 w 614"/>
                <a:gd name="T65" fmla="*/ 1102 h 2739"/>
                <a:gd name="T66" fmla="*/ 614 w 614"/>
                <a:gd name="T67" fmla="*/ 1254 h 2739"/>
                <a:gd name="T68" fmla="*/ 614 w 614"/>
                <a:gd name="T69" fmla="*/ 133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4" h="2739">
                  <a:moveTo>
                    <a:pt x="614" y="1332"/>
                  </a:moveTo>
                  <a:lnTo>
                    <a:pt x="614" y="1357"/>
                  </a:lnTo>
                  <a:lnTo>
                    <a:pt x="612" y="1416"/>
                  </a:lnTo>
                  <a:lnTo>
                    <a:pt x="595" y="1587"/>
                  </a:lnTo>
                  <a:lnTo>
                    <a:pt x="550" y="1917"/>
                  </a:lnTo>
                  <a:lnTo>
                    <a:pt x="435" y="2602"/>
                  </a:lnTo>
                  <a:lnTo>
                    <a:pt x="409" y="2739"/>
                  </a:lnTo>
                  <a:lnTo>
                    <a:pt x="412" y="2665"/>
                  </a:lnTo>
                  <a:lnTo>
                    <a:pt x="409" y="2292"/>
                  </a:lnTo>
                  <a:lnTo>
                    <a:pt x="392" y="2108"/>
                  </a:lnTo>
                  <a:lnTo>
                    <a:pt x="372" y="2009"/>
                  </a:lnTo>
                  <a:lnTo>
                    <a:pt x="357" y="1971"/>
                  </a:lnTo>
                  <a:lnTo>
                    <a:pt x="331" y="1888"/>
                  </a:lnTo>
                  <a:lnTo>
                    <a:pt x="223" y="1610"/>
                  </a:lnTo>
                  <a:lnTo>
                    <a:pt x="38" y="1165"/>
                  </a:lnTo>
                  <a:lnTo>
                    <a:pt x="0" y="1076"/>
                  </a:lnTo>
                  <a:lnTo>
                    <a:pt x="205" y="948"/>
                  </a:lnTo>
                  <a:lnTo>
                    <a:pt x="51" y="845"/>
                  </a:lnTo>
                  <a:lnTo>
                    <a:pt x="333" y="0"/>
                  </a:lnTo>
                  <a:lnTo>
                    <a:pt x="352" y="19"/>
                  </a:lnTo>
                  <a:lnTo>
                    <a:pt x="375" y="55"/>
                  </a:lnTo>
                  <a:lnTo>
                    <a:pt x="383" y="84"/>
                  </a:lnTo>
                  <a:lnTo>
                    <a:pt x="383" y="102"/>
                  </a:lnTo>
                  <a:lnTo>
                    <a:pt x="399" y="141"/>
                  </a:lnTo>
                  <a:lnTo>
                    <a:pt x="419" y="228"/>
                  </a:lnTo>
                  <a:lnTo>
                    <a:pt x="435" y="282"/>
                  </a:lnTo>
                  <a:lnTo>
                    <a:pt x="470" y="393"/>
                  </a:lnTo>
                  <a:lnTo>
                    <a:pt x="519" y="605"/>
                  </a:lnTo>
                  <a:lnTo>
                    <a:pt x="537" y="717"/>
                  </a:lnTo>
                  <a:lnTo>
                    <a:pt x="537" y="717"/>
                  </a:lnTo>
                  <a:lnTo>
                    <a:pt x="563" y="794"/>
                  </a:lnTo>
                  <a:lnTo>
                    <a:pt x="596" y="948"/>
                  </a:lnTo>
                  <a:lnTo>
                    <a:pt x="611" y="1102"/>
                  </a:lnTo>
                  <a:lnTo>
                    <a:pt x="614" y="1254"/>
                  </a:lnTo>
                  <a:lnTo>
                    <a:pt x="614" y="1332"/>
                  </a:lnTo>
                  <a:close/>
                </a:path>
              </a:pathLst>
            </a:custGeom>
            <a:solidFill>
              <a:srgbClr val="18171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33" name="Freeform 41"/>
            <p:cNvSpPr/>
            <p:nvPr/>
          </p:nvSpPr>
          <p:spPr>
            <a:xfrm>
              <a:off x="3078195" y="4242374"/>
              <a:ext cx="623767" cy="1474007"/>
            </a:xfrm>
            <a:custGeom>
              <a:avLst/>
              <a:gdLst>
                <a:gd name="T0" fmla="*/ 974 w 975"/>
                <a:gd name="T1" fmla="*/ 1945 h 2304"/>
                <a:gd name="T2" fmla="*/ 971 w 975"/>
                <a:gd name="T3" fmla="*/ 2011 h 2304"/>
                <a:gd name="T4" fmla="*/ 957 w 975"/>
                <a:gd name="T5" fmla="*/ 2122 h 2304"/>
                <a:gd name="T6" fmla="*/ 928 w 975"/>
                <a:gd name="T7" fmla="*/ 2237 h 2304"/>
                <a:gd name="T8" fmla="*/ 922 w 975"/>
                <a:gd name="T9" fmla="*/ 2253 h 2304"/>
                <a:gd name="T10" fmla="*/ 537 w 975"/>
                <a:gd name="T11" fmla="*/ 2304 h 2304"/>
                <a:gd name="T12" fmla="*/ 537 w 975"/>
                <a:gd name="T13" fmla="*/ 2288 h 2304"/>
                <a:gd name="T14" fmla="*/ 519 w 975"/>
                <a:gd name="T15" fmla="*/ 2183 h 2304"/>
                <a:gd name="T16" fmla="*/ 490 w 975"/>
                <a:gd name="T17" fmla="*/ 2088 h 2304"/>
                <a:gd name="T18" fmla="*/ 442 w 975"/>
                <a:gd name="T19" fmla="*/ 1983 h 2304"/>
                <a:gd name="T20" fmla="*/ 389 w 975"/>
                <a:gd name="T21" fmla="*/ 1903 h 2304"/>
                <a:gd name="T22" fmla="*/ 346 w 975"/>
                <a:gd name="T23" fmla="*/ 1853 h 2304"/>
                <a:gd name="T24" fmla="*/ 296 w 975"/>
                <a:gd name="T25" fmla="*/ 1805 h 2304"/>
                <a:gd name="T26" fmla="*/ 238 w 975"/>
                <a:gd name="T27" fmla="*/ 1764 h 2304"/>
                <a:gd name="T28" fmla="*/ 170 w 975"/>
                <a:gd name="T29" fmla="*/ 1728 h 2304"/>
                <a:gd name="T30" fmla="*/ 94 w 975"/>
                <a:gd name="T31" fmla="*/ 1700 h 2304"/>
                <a:gd name="T32" fmla="*/ 52 w 975"/>
                <a:gd name="T33" fmla="*/ 1690 h 2304"/>
                <a:gd name="T34" fmla="*/ 32 w 975"/>
                <a:gd name="T35" fmla="*/ 1558 h 2304"/>
                <a:gd name="T36" fmla="*/ 3 w 975"/>
                <a:gd name="T37" fmla="*/ 1337 h 2304"/>
                <a:gd name="T38" fmla="*/ 0 w 975"/>
                <a:gd name="T39" fmla="*/ 1254 h 2304"/>
                <a:gd name="T40" fmla="*/ 3 w 975"/>
                <a:gd name="T41" fmla="*/ 1175 h 2304"/>
                <a:gd name="T42" fmla="*/ 30 w 975"/>
                <a:gd name="T43" fmla="*/ 988 h 2304"/>
                <a:gd name="T44" fmla="*/ 77 w 975"/>
                <a:gd name="T45" fmla="*/ 782 h 2304"/>
                <a:gd name="T46" fmla="*/ 136 w 975"/>
                <a:gd name="T47" fmla="*/ 574 h 2304"/>
                <a:gd name="T48" fmla="*/ 291 w 975"/>
                <a:gd name="T49" fmla="*/ 106 h 2304"/>
                <a:gd name="T50" fmla="*/ 333 w 975"/>
                <a:gd name="T51" fmla="*/ 0 h 2304"/>
                <a:gd name="T52" fmla="*/ 337 w 975"/>
                <a:gd name="T53" fmla="*/ 3 h 2304"/>
                <a:gd name="T54" fmla="*/ 380 w 975"/>
                <a:gd name="T55" fmla="*/ 40 h 2304"/>
                <a:gd name="T56" fmla="*/ 419 w 975"/>
                <a:gd name="T57" fmla="*/ 92 h 2304"/>
                <a:gd name="T58" fmla="*/ 442 w 975"/>
                <a:gd name="T59" fmla="*/ 137 h 2304"/>
                <a:gd name="T60" fmla="*/ 460 w 975"/>
                <a:gd name="T61" fmla="*/ 188 h 2304"/>
                <a:gd name="T62" fmla="*/ 464 w 975"/>
                <a:gd name="T63" fmla="*/ 249 h 2304"/>
                <a:gd name="T64" fmla="*/ 461 w 975"/>
                <a:gd name="T65" fmla="*/ 282 h 2304"/>
                <a:gd name="T66" fmla="*/ 457 w 975"/>
                <a:gd name="T67" fmla="*/ 315 h 2304"/>
                <a:gd name="T68" fmla="*/ 461 w 975"/>
                <a:gd name="T69" fmla="*/ 373 h 2304"/>
                <a:gd name="T70" fmla="*/ 481 w 975"/>
                <a:gd name="T71" fmla="*/ 448 h 2304"/>
                <a:gd name="T72" fmla="*/ 525 w 975"/>
                <a:gd name="T73" fmla="*/ 530 h 2304"/>
                <a:gd name="T74" fmla="*/ 552 w 975"/>
                <a:gd name="T75" fmla="*/ 584 h 2304"/>
                <a:gd name="T76" fmla="*/ 562 w 975"/>
                <a:gd name="T77" fmla="*/ 620 h 2304"/>
                <a:gd name="T78" fmla="*/ 563 w 975"/>
                <a:gd name="T79" fmla="*/ 641 h 2304"/>
                <a:gd name="T80" fmla="*/ 561 w 975"/>
                <a:gd name="T81" fmla="*/ 707 h 2304"/>
                <a:gd name="T82" fmla="*/ 552 w 975"/>
                <a:gd name="T83" fmla="*/ 779 h 2304"/>
                <a:gd name="T84" fmla="*/ 556 w 975"/>
                <a:gd name="T85" fmla="*/ 835 h 2304"/>
                <a:gd name="T86" fmla="*/ 563 w 975"/>
                <a:gd name="T87" fmla="*/ 871 h 2304"/>
                <a:gd name="T88" fmla="*/ 594 w 975"/>
                <a:gd name="T89" fmla="*/ 923 h 2304"/>
                <a:gd name="T90" fmla="*/ 722 w 975"/>
                <a:gd name="T91" fmla="*/ 1193 h 2304"/>
                <a:gd name="T92" fmla="*/ 834 w 975"/>
                <a:gd name="T93" fmla="*/ 1458 h 2304"/>
                <a:gd name="T94" fmla="*/ 900 w 975"/>
                <a:gd name="T95" fmla="*/ 1633 h 2304"/>
                <a:gd name="T96" fmla="*/ 951 w 975"/>
                <a:gd name="T97" fmla="*/ 1788 h 2304"/>
                <a:gd name="T98" fmla="*/ 971 w 975"/>
                <a:gd name="T99" fmla="*/ 1880 h 2304"/>
                <a:gd name="T100" fmla="*/ 975 w 975"/>
                <a:gd name="T101" fmla="*/ 1928 h 2304"/>
                <a:gd name="T102" fmla="*/ 974 w 975"/>
                <a:gd name="T103" fmla="*/ 1945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5" h="2304">
                  <a:moveTo>
                    <a:pt x="974" y="1945"/>
                  </a:moveTo>
                  <a:lnTo>
                    <a:pt x="971" y="2011"/>
                  </a:lnTo>
                  <a:lnTo>
                    <a:pt x="957" y="2122"/>
                  </a:lnTo>
                  <a:lnTo>
                    <a:pt x="928" y="2237"/>
                  </a:lnTo>
                  <a:lnTo>
                    <a:pt x="922" y="2253"/>
                  </a:lnTo>
                  <a:lnTo>
                    <a:pt x="537" y="2304"/>
                  </a:lnTo>
                  <a:lnTo>
                    <a:pt x="537" y="2288"/>
                  </a:lnTo>
                  <a:lnTo>
                    <a:pt x="519" y="2183"/>
                  </a:lnTo>
                  <a:lnTo>
                    <a:pt x="490" y="2088"/>
                  </a:lnTo>
                  <a:lnTo>
                    <a:pt x="442" y="1983"/>
                  </a:lnTo>
                  <a:lnTo>
                    <a:pt x="389" y="1903"/>
                  </a:lnTo>
                  <a:lnTo>
                    <a:pt x="346" y="1853"/>
                  </a:lnTo>
                  <a:lnTo>
                    <a:pt x="296" y="1805"/>
                  </a:lnTo>
                  <a:lnTo>
                    <a:pt x="238" y="1764"/>
                  </a:lnTo>
                  <a:lnTo>
                    <a:pt x="170" y="1728"/>
                  </a:lnTo>
                  <a:lnTo>
                    <a:pt x="94" y="1700"/>
                  </a:lnTo>
                  <a:lnTo>
                    <a:pt x="52" y="1690"/>
                  </a:lnTo>
                  <a:lnTo>
                    <a:pt x="32" y="1558"/>
                  </a:lnTo>
                  <a:lnTo>
                    <a:pt x="3" y="1337"/>
                  </a:lnTo>
                  <a:lnTo>
                    <a:pt x="0" y="1254"/>
                  </a:lnTo>
                  <a:lnTo>
                    <a:pt x="3" y="1175"/>
                  </a:lnTo>
                  <a:lnTo>
                    <a:pt x="30" y="988"/>
                  </a:lnTo>
                  <a:lnTo>
                    <a:pt x="77" y="782"/>
                  </a:lnTo>
                  <a:lnTo>
                    <a:pt x="136" y="574"/>
                  </a:lnTo>
                  <a:lnTo>
                    <a:pt x="291" y="106"/>
                  </a:lnTo>
                  <a:lnTo>
                    <a:pt x="333" y="0"/>
                  </a:lnTo>
                  <a:lnTo>
                    <a:pt x="337" y="3"/>
                  </a:lnTo>
                  <a:lnTo>
                    <a:pt x="380" y="40"/>
                  </a:lnTo>
                  <a:lnTo>
                    <a:pt x="419" y="92"/>
                  </a:lnTo>
                  <a:lnTo>
                    <a:pt x="442" y="137"/>
                  </a:lnTo>
                  <a:lnTo>
                    <a:pt x="460" y="188"/>
                  </a:lnTo>
                  <a:lnTo>
                    <a:pt x="464" y="249"/>
                  </a:lnTo>
                  <a:lnTo>
                    <a:pt x="461" y="282"/>
                  </a:lnTo>
                  <a:lnTo>
                    <a:pt x="457" y="315"/>
                  </a:lnTo>
                  <a:lnTo>
                    <a:pt x="461" y="373"/>
                  </a:lnTo>
                  <a:lnTo>
                    <a:pt x="481" y="448"/>
                  </a:lnTo>
                  <a:lnTo>
                    <a:pt x="525" y="530"/>
                  </a:lnTo>
                  <a:lnTo>
                    <a:pt x="552" y="584"/>
                  </a:lnTo>
                  <a:lnTo>
                    <a:pt x="562" y="620"/>
                  </a:lnTo>
                  <a:lnTo>
                    <a:pt x="563" y="641"/>
                  </a:lnTo>
                  <a:lnTo>
                    <a:pt x="561" y="707"/>
                  </a:lnTo>
                  <a:lnTo>
                    <a:pt x="552" y="779"/>
                  </a:lnTo>
                  <a:lnTo>
                    <a:pt x="556" y="835"/>
                  </a:lnTo>
                  <a:lnTo>
                    <a:pt x="563" y="871"/>
                  </a:lnTo>
                  <a:lnTo>
                    <a:pt x="594" y="923"/>
                  </a:lnTo>
                  <a:lnTo>
                    <a:pt x="722" y="1193"/>
                  </a:lnTo>
                  <a:lnTo>
                    <a:pt x="834" y="1458"/>
                  </a:lnTo>
                  <a:lnTo>
                    <a:pt x="900" y="1633"/>
                  </a:lnTo>
                  <a:lnTo>
                    <a:pt x="951" y="1788"/>
                  </a:lnTo>
                  <a:lnTo>
                    <a:pt x="971" y="1880"/>
                  </a:lnTo>
                  <a:lnTo>
                    <a:pt x="975" y="1928"/>
                  </a:lnTo>
                  <a:lnTo>
                    <a:pt x="974" y="1945"/>
                  </a:lnTo>
                  <a:close/>
                </a:path>
              </a:pathLst>
            </a:custGeom>
            <a:solidFill>
              <a:srgbClr val="18171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34" name="Freeform 42"/>
            <p:cNvSpPr/>
            <p:nvPr/>
          </p:nvSpPr>
          <p:spPr>
            <a:xfrm>
              <a:off x="2488976" y="3996706"/>
              <a:ext cx="1212985" cy="2466276"/>
            </a:xfrm>
            <a:custGeom>
              <a:avLst/>
              <a:gdLst>
                <a:gd name="T0" fmla="*/ 1896 w 1896"/>
                <a:gd name="T1" fmla="*/ 3762 h 3854"/>
                <a:gd name="T2" fmla="*/ 1665 w 1896"/>
                <a:gd name="T3" fmla="*/ 3788 h 3854"/>
                <a:gd name="T4" fmla="*/ 1255 w 1896"/>
                <a:gd name="T5" fmla="*/ 3838 h 3854"/>
                <a:gd name="T6" fmla="*/ 1181 w 1896"/>
                <a:gd name="T7" fmla="*/ 3847 h 3854"/>
                <a:gd name="T8" fmla="*/ 1063 w 1896"/>
                <a:gd name="T9" fmla="*/ 3854 h 3854"/>
                <a:gd name="T10" fmla="*/ 971 w 1896"/>
                <a:gd name="T11" fmla="*/ 3846 h 3854"/>
                <a:gd name="T12" fmla="*/ 918 w 1896"/>
                <a:gd name="T13" fmla="*/ 3823 h 3854"/>
                <a:gd name="T14" fmla="*/ 886 w 1896"/>
                <a:gd name="T15" fmla="*/ 3801 h 3854"/>
                <a:gd name="T16" fmla="*/ 870 w 1896"/>
                <a:gd name="T17" fmla="*/ 3788 h 3854"/>
                <a:gd name="T18" fmla="*/ 849 w 1896"/>
                <a:gd name="T19" fmla="*/ 3767 h 3854"/>
                <a:gd name="T20" fmla="*/ 784 w 1896"/>
                <a:gd name="T21" fmla="*/ 3671 h 3854"/>
                <a:gd name="T22" fmla="*/ 657 w 1896"/>
                <a:gd name="T23" fmla="*/ 3448 h 3854"/>
                <a:gd name="T24" fmla="*/ 388 w 1896"/>
                <a:gd name="T25" fmla="*/ 2927 h 3854"/>
                <a:gd name="T26" fmla="*/ 333 w 1896"/>
                <a:gd name="T27" fmla="*/ 2815 h 3854"/>
                <a:gd name="T28" fmla="*/ 314 w 1896"/>
                <a:gd name="T29" fmla="*/ 2725 h 3854"/>
                <a:gd name="T30" fmla="*/ 222 w 1896"/>
                <a:gd name="T31" fmla="*/ 2167 h 3854"/>
                <a:gd name="T32" fmla="*/ 180 w 1896"/>
                <a:gd name="T33" fmla="*/ 1808 h 3854"/>
                <a:gd name="T34" fmla="*/ 160 w 1896"/>
                <a:gd name="T35" fmla="*/ 1558 h 3854"/>
                <a:gd name="T36" fmla="*/ 155 w 1896"/>
                <a:gd name="T37" fmla="*/ 1433 h 3854"/>
                <a:gd name="T38" fmla="*/ 153 w 1896"/>
                <a:gd name="T39" fmla="*/ 1350 h 3854"/>
                <a:gd name="T40" fmla="*/ 144 w 1896"/>
                <a:gd name="T41" fmla="*/ 1185 h 3854"/>
                <a:gd name="T42" fmla="*/ 120 w 1896"/>
                <a:gd name="T43" fmla="*/ 934 h 3854"/>
                <a:gd name="T44" fmla="*/ 45 w 1896"/>
                <a:gd name="T45" fmla="*/ 466 h 3854"/>
                <a:gd name="T46" fmla="*/ 0 w 1896"/>
                <a:gd name="T47" fmla="*/ 230 h 3854"/>
                <a:gd name="T48" fmla="*/ 0 w 1896"/>
                <a:gd name="T49" fmla="*/ 0 h 3854"/>
                <a:gd name="T50" fmla="*/ 244 w 1896"/>
                <a:gd name="T51" fmla="*/ 63 h 3854"/>
                <a:gd name="T52" fmla="*/ 590 w 1896"/>
                <a:gd name="T53" fmla="*/ 152 h 3854"/>
                <a:gd name="T54" fmla="*/ 804 w 1896"/>
                <a:gd name="T55" fmla="*/ 213 h 3854"/>
                <a:gd name="T56" fmla="*/ 1226 w 1896"/>
                <a:gd name="T57" fmla="*/ 320 h 3854"/>
                <a:gd name="T58" fmla="*/ 1281 w 1896"/>
                <a:gd name="T59" fmla="*/ 332 h 3854"/>
                <a:gd name="T60" fmla="*/ 1239 w 1896"/>
                <a:gd name="T61" fmla="*/ 438 h 3854"/>
                <a:gd name="T62" fmla="*/ 1084 w 1896"/>
                <a:gd name="T63" fmla="*/ 906 h 3854"/>
                <a:gd name="T64" fmla="*/ 1025 w 1896"/>
                <a:gd name="T65" fmla="*/ 1114 h 3854"/>
                <a:gd name="T66" fmla="*/ 978 w 1896"/>
                <a:gd name="T67" fmla="*/ 1319 h 3854"/>
                <a:gd name="T68" fmla="*/ 951 w 1896"/>
                <a:gd name="T69" fmla="*/ 1506 h 3854"/>
                <a:gd name="T70" fmla="*/ 948 w 1896"/>
                <a:gd name="T71" fmla="*/ 1587 h 3854"/>
                <a:gd name="T72" fmla="*/ 950 w 1896"/>
                <a:gd name="T73" fmla="*/ 1672 h 3854"/>
                <a:gd name="T74" fmla="*/ 971 w 1896"/>
                <a:gd name="T75" fmla="*/ 1905 h 3854"/>
                <a:gd name="T76" fmla="*/ 1010 w 1896"/>
                <a:gd name="T77" fmla="*/ 2191 h 3854"/>
                <a:gd name="T78" fmla="*/ 1061 w 1896"/>
                <a:gd name="T79" fmla="*/ 2504 h 3854"/>
                <a:gd name="T80" fmla="*/ 1118 w 1896"/>
                <a:gd name="T81" fmla="*/ 2816 h 3854"/>
                <a:gd name="T82" fmla="*/ 1177 w 1896"/>
                <a:gd name="T83" fmla="*/ 3100 h 3854"/>
                <a:gd name="T84" fmla="*/ 1235 w 1896"/>
                <a:gd name="T85" fmla="*/ 3329 h 3854"/>
                <a:gd name="T86" fmla="*/ 1274 w 1896"/>
                <a:gd name="T87" fmla="*/ 3445 h 3854"/>
                <a:gd name="T88" fmla="*/ 1297 w 1896"/>
                <a:gd name="T89" fmla="*/ 3494 h 3854"/>
                <a:gd name="T90" fmla="*/ 1307 w 1896"/>
                <a:gd name="T91" fmla="*/ 3506 h 3854"/>
                <a:gd name="T92" fmla="*/ 1333 w 1896"/>
                <a:gd name="T93" fmla="*/ 3535 h 3854"/>
                <a:gd name="T94" fmla="*/ 1408 w 1896"/>
                <a:gd name="T95" fmla="*/ 3587 h 3854"/>
                <a:gd name="T96" fmla="*/ 1500 w 1896"/>
                <a:gd name="T97" fmla="*/ 3634 h 3854"/>
                <a:gd name="T98" fmla="*/ 1599 w 1896"/>
                <a:gd name="T99" fmla="*/ 3674 h 3854"/>
                <a:gd name="T100" fmla="*/ 1838 w 1896"/>
                <a:gd name="T101" fmla="*/ 3749 h 3854"/>
                <a:gd name="T102" fmla="*/ 1896 w 1896"/>
                <a:gd name="T103" fmla="*/ 3762 h 3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96" h="3854">
                  <a:moveTo>
                    <a:pt x="1896" y="3762"/>
                  </a:moveTo>
                  <a:lnTo>
                    <a:pt x="1665" y="3788"/>
                  </a:lnTo>
                  <a:lnTo>
                    <a:pt x="1255" y="3838"/>
                  </a:lnTo>
                  <a:lnTo>
                    <a:pt x="1181" y="3847"/>
                  </a:lnTo>
                  <a:lnTo>
                    <a:pt x="1063" y="3854"/>
                  </a:lnTo>
                  <a:lnTo>
                    <a:pt x="971" y="3846"/>
                  </a:lnTo>
                  <a:lnTo>
                    <a:pt x="918" y="3823"/>
                  </a:lnTo>
                  <a:lnTo>
                    <a:pt x="886" y="3801"/>
                  </a:lnTo>
                  <a:lnTo>
                    <a:pt x="870" y="3788"/>
                  </a:lnTo>
                  <a:lnTo>
                    <a:pt x="849" y="3767"/>
                  </a:lnTo>
                  <a:lnTo>
                    <a:pt x="784" y="3671"/>
                  </a:lnTo>
                  <a:lnTo>
                    <a:pt x="657" y="3448"/>
                  </a:lnTo>
                  <a:lnTo>
                    <a:pt x="388" y="2927"/>
                  </a:lnTo>
                  <a:lnTo>
                    <a:pt x="333" y="2815"/>
                  </a:lnTo>
                  <a:lnTo>
                    <a:pt x="314" y="2725"/>
                  </a:lnTo>
                  <a:lnTo>
                    <a:pt x="222" y="2167"/>
                  </a:lnTo>
                  <a:lnTo>
                    <a:pt x="180" y="1808"/>
                  </a:lnTo>
                  <a:lnTo>
                    <a:pt x="160" y="1558"/>
                  </a:lnTo>
                  <a:lnTo>
                    <a:pt x="155" y="1433"/>
                  </a:lnTo>
                  <a:lnTo>
                    <a:pt x="153" y="1350"/>
                  </a:lnTo>
                  <a:lnTo>
                    <a:pt x="144" y="1185"/>
                  </a:lnTo>
                  <a:lnTo>
                    <a:pt x="120" y="934"/>
                  </a:lnTo>
                  <a:lnTo>
                    <a:pt x="45" y="466"/>
                  </a:lnTo>
                  <a:lnTo>
                    <a:pt x="0" y="230"/>
                  </a:lnTo>
                  <a:lnTo>
                    <a:pt x="0" y="0"/>
                  </a:lnTo>
                  <a:lnTo>
                    <a:pt x="244" y="63"/>
                  </a:lnTo>
                  <a:lnTo>
                    <a:pt x="590" y="152"/>
                  </a:lnTo>
                  <a:lnTo>
                    <a:pt x="804" y="213"/>
                  </a:lnTo>
                  <a:lnTo>
                    <a:pt x="1226" y="320"/>
                  </a:lnTo>
                  <a:lnTo>
                    <a:pt x="1281" y="332"/>
                  </a:lnTo>
                  <a:lnTo>
                    <a:pt x="1239" y="438"/>
                  </a:lnTo>
                  <a:lnTo>
                    <a:pt x="1084" y="906"/>
                  </a:lnTo>
                  <a:lnTo>
                    <a:pt x="1025" y="1114"/>
                  </a:lnTo>
                  <a:lnTo>
                    <a:pt x="978" y="1319"/>
                  </a:lnTo>
                  <a:lnTo>
                    <a:pt x="951" y="1506"/>
                  </a:lnTo>
                  <a:lnTo>
                    <a:pt x="948" y="1587"/>
                  </a:lnTo>
                  <a:lnTo>
                    <a:pt x="950" y="1672"/>
                  </a:lnTo>
                  <a:lnTo>
                    <a:pt x="971" y="1905"/>
                  </a:lnTo>
                  <a:lnTo>
                    <a:pt x="1010" y="2191"/>
                  </a:lnTo>
                  <a:lnTo>
                    <a:pt x="1061" y="2504"/>
                  </a:lnTo>
                  <a:lnTo>
                    <a:pt x="1118" y="2816"/>
                  </a:lnTo>
                  <a:lnTo>
                    <a:pt x="1177" y="3100"/>
                  </a:lnTo>
                  <a:lnTo>
                    <a:pt x="1235" y="3329"/>
                  </a:lnTo>
                  <a:lnTo>
                    <a:pt x="1274" y="3445"/>
                  </a:lnTo>
                  <a:lnTo>
                    <a:pt x="1297" y="3494"/>
                  </a:lnTo>
                  <a:lnTo>
                    <a:pt x="1307" y="3506"/>
                  </a:lnTo>
                  <a:lnTo>
                    <a:pt x="1333" y="3535"/>
                  </a:lnTo>
                  <a:lnTo>
                    <a:pt x="1408" y="3587"/>
                  </a:lnTo>
                  <a:lnTo>
                    <a:pt x="1500" y="3634"/>
                  </a:lnTo>
                  <a:lnTo>
                    <a:pt x="1599" y="3674"/>
                  </a:lnTo>
                  <a:lnTo>
                    <a:pt x="1838" y="3749"/>
                  </a:lnTo>
                  <a:lnTo>
                    <a:pt x="1896" y="3762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35" name="Freeform 43"/>
            <p:cNvSpPr/>
            <p:nvPr/>
          </p:nvSpPr>
          <p:spPr>
            <a:xfrm>
              <a:off x="3016778" y="5296060"/>
              <a:ext cx="284053" cy="387695"/>
            </a:xfrm>
            <a:custGeom>
              <a:avLst/>
              <a:gdLst>
                <a:gd name="T0" fmla="*/ 122 w 443"/>
                <a:gd name="T1" fmla="*/ 606 h 606"/>
                <a:gd name="T2" fmla="*/ 116 w 443"/>
                <a:gd name="T3" fmla="*/ 605 h 606"/>
                <a:gd name="T4" fmla="*/ 83 w 443"/>
                <a:gd name="T5" fmla="*/ 583 h 606"/>
                <a:gd name="T6" fmla="*/ 56 w 443"/>
                <a:gd name="T7" fmla="*/ 549 h 606"/>
                <a:gd name="T8" fmla="*/ 29 w 443"/>
                <a:gd name="T9" fmla="*/ 491 h 606"/>
                <a:gd name="T10" fmla="*/ 8 w 443"/>
                <a:gd name="T11" fmla="*/ 405 h 606"/>
                <a:gd name="T12" fmla="*/ 0 w 443"/>
                <a:gd name="T13" fmla="*/ 282 h 606"/>
                <a:gd name="T14" fmla="*/ 7 w 443"/>
                <a:gd name="T15" fmla="*/ 118 h 606"/>
                <a:gd name="T16" fmla="*/ 20 w 443"/>
                <a:gd name="T17" fmla="*/ 17 h 606"/>
                <a:gd name="T18" fmla="*/ 33 w 443"/>
                <a:gd name="T19" fmla="*/ 10 h 606"/>
                <a:gd name="T20" fmla="*/ 119 w 443"/>
                <a:gd name="T21" fmla="*/ 0 h 606"/>
                <a:gd name="T22" fmla="*/ 181 w 443"/>
                <a:gd name="T23" fmla="*/ 12 h 606"/>
                <a:gd name="T24" fmla="*/ 226 w 443"/>
                <a:gd name="T25" fmla="*/ 29 h 606"/>
                <a:gd name="T26" fmla="*/ 250 w 443"/>
                <a:gd name="T27" fmla="*/ 43 h 606"/>
                <a:gd name="T28" fmla="*/ 273 w 443"/>
                <a:gd name="T29" fmla="*/ 58 h 606"/>
                <a:gd name="T30" fmla="*/ 318 w 443"/>
                <a:gd name="T31" fmla="*/ 99 h 606"/>
                <a:gd name="T32" fmla="*/ 358 w 443"/>
                <a:gd name="T33" fmla="*/ 151 h 606"/>
                <a:gd name="T34" fmla="*/ 393 w 443"/>
                <a:gd name="T35" fmla="*/ 207 h 606"/>
                <a:gd name="T36" fmla="*/ 419 w 443"/>
                <a:gd name="T37" fmla="*/ 268 h 606"/>
                <a:gd name="T38" fmla="*/ 436 w 443"/>
                <a:gd name="T39" fmla="*/ 327 h 606"/>
                <a:gd name="T40" fmla="*/ 443 w 443"/>
                <a:gd name="T41" fmla="*/ 383 h 606"/>
                <a:gd name="T42" fmla="*/ 438 w 443"/>
                <a:gd name="T43" fmla="*/ 432 h 606"/>
                <a:gd name="T44" fmla="*/ 429 w 443"/>
                <a:gd name="T45" fmla="*/ 452 h 606"/>
                <a:gd name="T46" fmla="*/ 419 w 443"/>
                <a:gd name="T47" fmla="*/ 471 h 606"/>
                <a:gd name="T48" fmla="*/ 387 w 443"/>
                <a:gd name="T49" fmla="*/ 504 h 606"/>
                <a:gd name="T50" fmla="*/ 324 w 443"/>
                <a:gd name="T51" fmla="*/ 547 h 606"/>
                <a:gd name="T52" fmla="*/ 227 w 443"/>
                <a:gd name="T53" fmla="*/ 585 h 606"/>
                <a:gd name="T54" fmla="*/ 145 w 443"/>
                <a:gd name="T55" fmla="*/ 605 h 606"/>
                <a:gd name="T56" fmla="*/ 122 w 443"/>
                <a:gd name="T57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3" h="606">
                  <a:moveTo>
                    <a:pt x="122" y="606"/>
                  </a:moveTo>
                  <a:lnTo>
                    <a:pt x="116" y="605"/>
                  </a:lnTo>
                  <a:lnTo>
                    <a:pt x="83" y="583"/>
                  </a:lnTo>
                  <a:lnTo>
                    <a:pt x="56" y="549"/>
                  </a:lnTo>
                  <a:lnTo>
                    <a:pt x="29" y="491"/>
                  </a:lnTo>
                  <a:lnTo>
                    <a:pt x="8" y="405"/>
                  </a:lnTo>
                  <a:lnTo>
                    <a:pt x="0" y="282"/>
                  </a:lnTo>
                  <a:lnTo>
                    <a:pt x="7" y="118"/>
                  </a:lnTo>
                  <a:lnTo>
                    <a:pt x="20" y="17"/>
                  </a:lnTo>
                  <a:lnTo>
                    <a:pt x="33" y="10"/>
                  </a:lnTo>
                  <a:lnTo>
                    <a:pt x="119" y="0"/>
                  </a:lnTo>
                  <a:lnTo>
                    <a:pt x="181" y="12"/>
                  </a:lnTo>
                  <a:lnTo>
                    <a:pt x="226" y="29"/>
                  </a:lnTo>
                  <a:lnTo>
                    <a:pt x="250" y="43"/>
                  </a:lnTo>
                  <a:lnTo>
                    <a:pt x="273" y="58"/>
                  </a:lnTo>
                  <a:lnTo>
                    <a:pt x="318" y="99"/>
                  </a:lnTo>
                  <a:lnTo>
                    <a:pt x="358" y="151"/>
                  </a:lnTo>
                  <a:lnTo>
                    <a:pt x="393" y="207"/>
                  </a:lnTo>
                  <a:lnTo>
                    <a:pt x="419" y="268"/>
                  </a:lnTo>
                  <a:lnTo>
                    <a:pt x="436" y="327"/>
                  </a:lnTo>
                  <a:lnTo>
                    <a:pt x="443" y="383"/>
                  </a:lnTo>
                  <a:lnTo>
                    <a:pt x="438" y="432"/>
                  </a:lnTo>
                  <a:lnTo>
                    <a:pt x="429" y="452"/>
                  </a:lnTo>
                  <a:lnTo>
                    <a:pt x="419" y="471"/>
                  </a:lnTo>
                  <a:lnTo>
                    <a:pt x="387" y="504"/>
                  </a:lnTo>
                  <a:lnTo>
                    <a:pt x="324" y="547"/>
                  </a:lnTo>
                  <a:lnTo>
                    <a:pt x="227" y="585"/>
                  </a:lnTo>
                  <a:lnTo>
                    <a:pt x="145" y="605"/>
                  </a:lnTo>
                  <a:lnTo>
                    <a:pt x="122" y="60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36" name="Freeform 44"/>
            <p:cNvSpPr/>
            <p:nvPr/>
          </p:nvSpPr>
          <p:spPr>
            <a:xfrm>
              <a:off x="2423720" y="4127217"/>
              <a:ext cx="474063" cy="2095854"/>
            </a:xfrm>
            <a:custGeom>
              <a:avLst/>
              <a:gdLst>
                <a:gd name="T0" fmla="*/ 742 w 742"/>
                <a:gd name="T1" fmla="*/ 3276 h 3276"/>
                <a:gd name="T2" fmla="*/ 723 w 742"/>
                <a:gd name="T3" fmla="*/ 3254 h 3276"/>
                <a:gd name="T4" fmla="*/ 612 w 742"/>
                <a:gd name="T5" fmla="*/ 3095 h 3276"/>
                <a:gd name="T6" fmla="*/ 494 w 742"/>
                <a:gd name="T7" fmla="*/ 2896 h 3276"/>
                <a:gd name="T8" fmla="*/ 412 w 742"/>
                <a:gd name="T9" fmla="*/ 2735 h 3276"/>
                <a:gd name="T10" fmla="*/ 333 w 742"/>
                <a:gd name="T11" fmla="*/ 2555 h 3276"/>
                <a:gd name="T12" fmla="*/ 261 w 742"/>
                <a:gd name="T13" fmla="*/ 2357 h 3276"/>
                <a:gd name="T14" fmla="*/ 231 w 742"/>
                <a:gd name="T15" fmla="*/ 2252 h 3276"/>
                <a:gd name="T16" fmla="*/ 212 w 742"/>
                <a:gd name="T17" fmla="*/ 2177 h 3276"/>
                <a:gd name="T18" fmla="*/ 176 w 742"/>
                <a:gd name="T19" fmla="*/ 1996 h 3276"/>
                <a:gd name="T20" fmla="*/ 125 w 742"/>
                <a:gd name="T21" fmla="*/ 1678 h 3276"/>
                <a:gd name="T22" fmla="*/ 42 w 742"/>
                <a:gd name="T23" fmla="*/ 951 h 3276"/>
                <a:gd name="T24" fmla="*/ 0 w 742"/>
                <a:gd name="T25" fmla="*/ 511 h 3276"/>
                <a:gd name="T26" fmla="*/ 19 w 742"/>
                <a:gd name="T27" fmla="*/ 474 h 3276"/>
                <a:gd name="T28" fmla="*/ 58 w 742"/>
                <a:gd name="T29" fmla="*/ 367 h 3276"/>
                <a:gd name="T30" fmla="*/ 77 w 742"/>
                <a:gd name="T31" fmla="*/ 281 h 3276"/>
                <a:gd name="T32" fmla="*/ 79 w 742"/>
                <a:gd name="T33" fmla="*/ 208 h 3276"/>
                <a:gd name="T34" fmla="*/ 100 w 742"/>
                <a:gd name="T35" fmla="*/ 74 h 3276"/>
                <a:gd name="T36" fmla="*/ 102 w 742"/>
                <a:gd name="T37" fmla="*/ 0 h 3276"/>
                <a:gd name="T38" fmla="*/ 461 w 742"/>
                <a:gd name="T39" fmla="*/ 640 h 3276"/>
                <a:gd name="T40" fmla="*/ 385 w 742"/>
                <a:gd name="T41" fmla="*/ 794 h 3276"/>
                <a:gd name="T42" fmla="*/ 615 w 742"/>
                <a:gd name="T43" fmla="*/ 820 h 3276"/>
                <a:gd name="T44" fmla="*/ 598 w 742"/>
                <a:gd name="T45" fmla="*/ 948 h 3276"/>
                <a:gd name="T46" fmla="*/ 533 w 742"/>
                <a:gd name="T47" fmla="*/ 1588 h 3276"/>
                <a:gd name="T48" fmla="*/ 511 w 742"/>
                <a:gd name="T49" fmla="*/ 1901 h 3276"/>
                <a:gd name="T50" fmla="*/ 509 w 742"/>
                <a:gd name="T51" fmla="*/ 2066 h 3276"/>
                <a:gd name="T52" fmla="*/ 511 w 742"/>
                <a:gd name="T53" fmla="*/ 2124 h 3276"/>
                <a:gd name="T54" fmla="*/ 527 w 742"/>
                <a:gd name="T55" fmla="*/ 2239 h 3276"/>
                <a:gd name="T56" fmla="*/ 596 w 742"/>
                <a:gd name="T57" fmla="*/ 2586 h 3276"/>
                <a:gd name="T58" fmla="*/ 717 w 742"/>
                <a:gd name="T59" fmla="*/ 3139 h 3276"/>
                <a:gd name="T60" fmla="*/ 742 w 742"/>
                <a:gd name="T61" fmla="*/ 3276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2" h="3276">
                  <a:moveTo>
                    <a:pt x="742" y="3276"/>
                  </a:moveTo>
                  <a:lnTo>
                    <a:pt x="723" y="3254"/>
                  </a:lnTo>
                  <a:lnTo>
                    <a:pt x="612" y="3095"/>
                  </a:lnTo>
                  <a:lnTo>
                    <a:pt x="494" y="2896"/>
                  </a:lnTo>
                  <a:lnTo>
                    <a:pt x="412" y="2735"/>
                  </a:lnTo>
                  <a:lnTo>
                    <a:pt x="333" y="2555"/>
                  </a:lnTo>
                  <a:lnTo>
                    <a:pt x="261" y="2357"/>
                  </a:lnTo>
                  <a:lnTo>
                    <a:pt x="231" y="2252"/>
                  </a:lnTo>
                  <a:lnTo>
                    <a:pt x="212" y="2177"/>
                  </a:lnTo>
                  <a:lnTo>
                    <a:pt x="176" y="1996"/>
                  </a:lnTo>
                  <a:lnTo>
                    <a:pt x="125" y="1678"/>
                  </a:lnTo>
                  <a:lnTo>
                    <a:pt x="42" y="951"/>
                  </a:lnTo>
                  <a:lnTo>
                    <a:pt x="0" y="511"/>
                  </a:lnTo>
                  <a:lnTo>
                    <a:pt x="19" y="474"/>
                  </a:lnTo>
                  <a:lnTo>
                    <a:pt x="58" y="367"/>
                  </a:lnTo>
                  <a:lnTo>
                    <a:pt x="77" y="281"/>
                  </a:lnTo>
                  <a:lnTo>
                    <a:pt x="79" y="208"/>
                  </a:lnTo>
                  <a:lnTo>
                    <a:pt x="100" y="74"/>
                  </a:lnTo>
                  <a:lnTo>
                    <a:pt x="102" y="0"/>
                  </a:lnTo>
                  <a:lnTo>
                    <a:pt x="461" y="640"/>
                  </a:lnTo>
                  <a:lnTo>
                    <a:pt x="385" y="794"/>
                  </a:lnTo>
                  <a:lnTo>
                    <a:pt x="615" y="820"/>
                  </a:lnTo>
                  <a:lnTo>
                    <a:pt x="598" y="948"/>
                  </a:lnTo>
                  <a:lnTo>
                    <a:pt x="533" y="1588"/>
                  </a:lnTo>
                  <a:lnTo>
                    <a:pt x="511" y="1901"/>
                  </a:lnTo>
                  <a:lnTo>
                    <a:pt x="509" y="2066"/>
                  </a:lnTo>
                  <a:lnTo>
                    <a:pt x="511" y="2124"/>
                  </a:lnTo>
                  <a:lnTo>
                    <a:pt x="527" y="2239"/>
                  </a:lnTo>
                  <a:lnTo>
                    <a:pt x="596" y="2586"/>
                  </a:lnTo>
                  <a:lnTo>
                    <a:pt x="717" y="3139"/>
                  </a:lnTo>
                  <a:lnTo>
                    <a:pt x="742" y="3276"/>
                  </a:lnTo>
                  <a:close/>
                </a:path>
              </a:pathLst>
            </a:custGeom>
            <a:solidFill>
              <a:srgbClr val="18171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51" name="Freeform 59"/>
            <p:cNvSpPr/>
            <p:nvPr/>
          </p:nvSpPr>
          <p:spPr>
            <a:xfrm>
              <a:off x="3030213" y="5292221"/>
              <a:ext cx="414565" cy="391533"/>
            </a:xfrm>
            <a:custGeom>
              <a:avLst/>
              <a:gdLst>
                <a:gd name="T0" fmla="*/ 0 w 648"/>
                <a:gd name="T1" fmla="*/ 24 h 613"/>
                <a:gd name="T2" fmla="*/ 24 w 648"/>
                <a:gd name="T3" fmla="*/ 21 h 613"/>
                <a:gd name="T4" fmla="*/ 158 w 648"/>
                <a:gd name="T5" fmla="*/ 30 h 613"/>
                <a:gd name="T6" fmla="*/ 227 w 648"/>
                <a:gd name="T7" fmla="*/ 56 h 613"/>
                <a:gd name="T8" fmla="*/ 266 w 648"/>
                <a:gd name="T9" fmla="*/ 82 h 613"/>
                <a:gd name="T10" fmla="*/ 281 w 648"/>
                <a:gd name="T11" fmla="*/ 101 h 613"/>
                <a:gd name="T12" fmla="*/ 295 w 648"/>
                <a:gd name="T13" fmla="*/ 122 h 613"/>
                <a:gd name="T14" fmla="*/ 315 w 648"/>
                <a:gd name="T15" fmla="*/ 178 h 613"/>
                <a:gd name="T16" fmla="*/ 325 w 648"/>
                <a:gd name="T17" fmla="*/ 249 h 613"/>
                <a:gd name="T18" fmla="*/ 324 w 648"/>
                <a:gd name="T19" fmla="*/ 327 h 613"/>
                <a:gd name="T20" fmla="*/ 307 w 648"/>
                <a:gd name="T21" fmla="*/ 406 h 613"/>
                <a:gd name="T22" fmla="*/ 274 w 648"/>
                <a:gd name="T23" fmla="*/ 481 h 613"/>
                <a:gd name="T24" fmla="*/ 220 w 648"/>
                <a:gd name="T25" fmla="*/ 547 h 613"/>
                <a:gd name="T26" fmla="*/ 167 w 648"/>
                <a:gd name="T27" fmla="*/ 584 h 613"/>
                <a:gd name="T28" fmla="*/ 125 w 648"/>
                <a:gd name="T29" fmla="*/ 605 h 613"/>
                <a:gd name="T30" fmla="*/ 102 w 648"/>
                <a:gd name="T31" fmla="*/ 613 h 613"/>
                <a:gd name="T32" fmla="*/ 639 w 648"/>
                <a:gd name="T33" fmla="*/ 613 h 613"/>
                <a:gd name="T34" fmla="*/ 641 w 648"/>
                <a:gd name="T35" fmla="*/ 603 h 613"/>
                <a:gd name="T36" fmla="*/ 648 w 648"/>
                <a:gd name="T37" fmla="*/ 510 h 613"/>
                <a:gd name="T38" fmla="*/ 642 w 648"/>
                <a:gd name="T39" fmla="*/ 403 h 613"/>
                <a:gd name="T40" fmla="*/ 629 w 648"/>
                <a:gd name="T41" fmla="*/ 327 h 613"/>
                <a:gd name="T42" fmla="*/ 605 w 648"/>
                <a:gd name="T43" fmla="*/ 252 h 613"/>
                <a:gd name="T44" fmla="*/ 565 w 648"/>
                <a:gd name="T45" fmla="*/ 183 h 613"/>
                <a:gd name="T46" fmla="*/ 537 w 648"/>
                <a:gd name="T47" fmla="*/ 152 h 613"/>
                <a:gd name="T48" fmla="*/ 508 w 648"/>
                <a:gd name="T49" fmla="*/ 124 h 613"/>
                <a:gd name="T50" fmla="*/ 451 w 648"/>
                <a:gd name="T51" fmla="*/ 78 h 613"/>
                <a:gd name="T52" fmla="*/ 390 w 648"/>
                <a:gd name="T53" fmla="*/ 43 h 613"/>
                <a:gd name="T54" fmla="*/ 330 w 648"/>
                <a:gd name="T55" fmla="*/ 19 h 613"/>
                <a:gd name="T56" fmla="*/ 265 w 648"/>
                <a:gd name="T57" fmla="*/ 4 h 613"/>
                <a:gd name="T58" fmla="*/ 196 w 648"/>
                <a:gd name="T59" fmla="*/ 0 h 613"/>
                <a:gd name="T60" fmla="*/ 122 w 648"/>
                <a:gd name="T61" fmla="*/ 3 h 613"/>
                <a:gd name="T62" fmla="*/ 42 w 648"/>
                <a:gd name="T63" fmla="*/ 16 h 613"/>
                <a:gd name="T64" fmla="*/ 0 w 648"/>
                <a:gd name="T65" fmla="*/ 24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8" h="613">
                  <a:moveTo>
                    <a:pt x="0" y="24"/>
                  </a:moveTo>
                  <a:lnTo>
                    <a:pt x="24" y="21"/>
                  </a:lnTo>
                  <a:lnTo>
                    <a:pt x="158" y="30"/>
                  </a:lnTo>
                  <a:lnTo>
                    <a:pt x="227" y="56"/>
                  </a:lnTo>
                  <a:lnTo>
                    <a:pt x="266" y="82"/>
                  </a:lnTo>
                  <a:lnTo>
                    <a:pt x="281" y="101"/>
                  </a:lnTo>
                  <a:lnTo>
                    <a:pt x="295" y="122"/>
                  </a:lnTo>
                  <a:lnTo>
                    <a:pt x="315" y="178"/>
                  </a:lnTo>
                  <a:lnTo>
                    <a:pt x="325" y="249"/>
                  </a:lnTo>
                  <a:lnTo>
                    <a:pt x="324" y="327"/>
                  </a:lnTo>
                  <a:lnTo>
                    <a:pt x="307" y="406"/>
                  </a:lnTo>
                  <a:lnTo>
                    <a:pt x="274" y="481"/>
                  </a:lnTo>
                  <a:lnTo>
                    <a:pt x="220" y="547"/>
                  </a:lnTo>
                  <a:lnTo>
                    <a:pt x="167" y="584"/>
                  </a:lnTo>
                  <a:lnTo>
                    <a:pt x="125" y="605"/>
                  </a:lnTo>
                  <a:lnTo>
                    <a:pt x="102" y="613"/>
                  </a:lnTo>
                  <a:lnTo>
                    <a:pt x="639" y="613"/>
                  </a:lnTo>
                  <a:lnTo>
                    <a:pt x="641" y="603"/>
                  </a:lnTo>
                  <a:lnTo>
                    <a:pt x="648" y="510"/>
                  </a:lnTo>
                  <a:lnTo>
                    <a:pt x="642" y="403"/>
                  </a:lnTo>
                  <a:lnTo>
                    <a:pt x="629" y="327"/>
                  </a:lnTo>
                  <a:lnTo>
                    <a:pt x="605" y="252"/>
                  </a:lnTo>
                  <a:lnTo>
                    <a:pt x="565" y="183"/>
                  </a:lnTo>
                  <a:lnTo>
                    <a:pt x="537" y="152"/>
                  </a:lnTo>
                  <a:lnTo>
                    <a:pt x="508" y="124"/>
                  </a:lnTo>
                  <a:lnTo>
                    <a:pt x="451" y="78"/>
                  </a:lnTo>
                  <a:lnTo>
                    <a:pt x="390" y="43"/>
                  </a:lnTo>
                  <a:lnTo>
                    <a:pt x="330" y="19"/>
                  </a:lnTo>
                  <a:lnTo>
                    <a:pt x="265" y="4"/>
                  </a:lnTo>
                  <a:lnTo>
                    <a:pt x="196" y="0"/>
                  </a:lnTo>
                  <a:lnTo>
                    <a:pt x="122" y="3"/>
                  </a:lnTo>
                  <a:lnTo>
                    <a:pt x="42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52" name="Freeform 60"/>
            <p:cNvSpPr/>
            <p:nvPr/>
          </p:nvSpPr>
          <p:spPr>
            <a:xfrm>
              <a:off x="3095468" y="4929477"/>
              <a:ext cx="376179" cy="606493"/>
            </a:xfrm>
            <a:custGeom>
              <a:avLst/>
              <a:gdLst>
                <a:gd name="T0" fmla="*/ 589 w 589"/>
                <a:gd name="T1" fmla="*/ 0 h 948"/>
                <a:gd name="T2" fmla="*/ 589 w 589"/>
                <a:gd name="T3" fmla="*/ 846 h 948"/>
                <a:gd name="T4" fmla="*/ 550 w 589"/>
                <a:gd name="T5" fmla="*/ 864 h 948"/>
                <a:gd name="T6" fmla="*/ 499 w 589"/>
                <a:gd name="T7" fmla="*/ 899 h 948"/>
                <a:gd name="T8" fmla="*/ 471 w 589"/>
                <a:gd name="T9" fmla="*/ 929 h 948"/>
                <a:gd name="T10" fmla="*/ 461 w 589"/>
                <a:gd name="T11" fmla="*/ 948 h 948"/>
                <a:gd name="T12" fmla="*/ 431 w 589"/>
                <a:gd name="T13" fmla="*/ 897 h 948"/>
                <a:gd name="T14" fmla="*/ 359 w 589"/>
                <a:gd name="T15" fmla="*/ 791 h 948"/>
                <a:gd name="T16" fmla="*/ 288 w 589"/>
                <a:gd name="T17" fmla="*/ 715 h 948"/>
                <a:gd name="T18" fmla="*/ 233 w 589"/>
                <a:gd name="T19" fmla="*/ 669 h 948"/>
                <a:gd name="T20" fmla="*/ 169 w 589"/>
                <a:gd name="T21" fmla="*/ 630 h 948"/>
                <a:gd name="T22" fmla="*/ 94 w 589"/>
                <a:gd name="T23" fmla="*/ 599 h 948"/>
                <a:gd name="T24" fmla="*/ 51 w 589"/>
                <a:gd name="T25" fmla="*/ 589 h 948"/>
                <a:gd name="T26" fmla="*/ 32 w 589"/>
                <a:gd name="T27" fmla="*/ 461 h 948"/>
                <a:gd name="T28" fmla="*/ 3 w 589"/>
                <a:gd name="T29" fmla="*/ 260 h 948"/>
                <a:gd name="T30" fmla="*/ 0 w 589"/>
                <a:gd name="T31" fmla="*/ 179 h 948"/>
                <a:gd name="T32" fmla="*/ 0 w 589"/>
                <a:gd name="T33" fmla="*/ 26 h 948"/>
                <a:gd name="T34" fmla="*/ 589 w 589"/>
                <a:gd name="T35" fmla="*/ 26 h 948"/>
                <a:gd name="T36" fmla="*/ 589 w 589"/>
                <a:gd name="T37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948">
                  <a:moveTo>
                    <a:pt x="589" y="0"/>
                  </a:moveTo>
                  <a:lnTo>
                    <a:pt x="589" y="846"/>
                  </a:lnTo>
                  <a:lnTo>
                    <a:pt x="550" y="864"/>
                  </a:lnTo>
                  <a:lnTo>
                    <a:pt x="499" y="899"/>
                  </a:lnTo>
                  <a:lnTo>
                    <a:pt x="471" y="929"/>
                  </a:lnTo>
                  <a:lnTo>
                    <a:pt x="461" y="948"/>
                  </a:lnTo>
                  <a:lnTo>
                    <a:pt x="431" y="897"/>
                  </a:lnTo>
                  <a:lnTo>
                    <a:pt x="359" y="791"/>
                  </a:lnTo>
                  <a:lnTo>
                    <a:pt x="288" y="715"/>
                  </a:lnTo>
                  <a:lnTo>
                    <a:pt x="233" y="669"/>
                  </a:lnTo>
                  <a:lnTo>
                    <a:pt x="169" y="630"/>
                  </a:lnTo>
                  <a:lnTo>
                    <a:pt x="94" y="599"/>
                  </a:lnTo>
                  <a:lnTo>
                    <a:pt x="51" y="589"/>
                  </a:lnTo>
                  <a:lnTo>
                    <a:pt x="32" y="461"/>
                  </a:lnTo>
                  <a:lnTo>
                    <a:pt x="3" y="260"/>
                  </a:lnTo>
                  <a:lnTo>
                    <a:pt x="0" y="179"/>
                  </a:lnTo>
                  <a:lnTo>
                    <a:pt x="0" y="26"/>
                  </a:lnTo>
                  <a:lnTo>
                    <a:pt x="589" y="26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18171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75" name="Freeform 89"/>
            <p:cNvSpPr/>
            <p:nvPr/>
          </p:nvSpPr>
          <p:spPr>
            <a:xfrm rot="21328236">
              <a:off x="1978890" y="4214697"/>
              <a:ext cx="279138" cy="187000"/>
            </a:xfrm>
            <a:custGeom>
              <a:avLst/>
              <a:gdLst>
                <a:gd name="T0" fmla="*/ 0 w 128"/>
                <a:gd name="T1" fmla="*/ 0 h 74"/>
                <a:gd name="T2" fmla="*/ 128 w 128"/>
                <a:gd name="T3" fmla="*/ 0 h 74"/>
                <a:gd name="T4" fmla="*/ 102 w 128"/>
                <a:gd name="T5" fmla="*/ 74 h 74"/>
                <a:gd name="T6" fmla="*/ 26 w 128"/>
                <a:gd name="T7" fmla="*/ 74 h 74"/>
                <a:gd name="T8" fmla="*/ 0 w 12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4">
                  <a:moveTo>
                    <a:pt x="0" y="0"/>
                  </a:moveTo>
                  <a:lnTo>
                    <a:pt x="128" y="0"/>
                  </a:lnTo>
                  <a:lnTo>
                    <a:pt x="102" y="74"/>
                  </a:lnTo>
                  <a:lnTo>
                    <a:pt x="26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76" name="Freeform 90"/>
            <p:cNvSpPr/>
            <p:nvPr/>
          </p:nvSpPr>
          <p:spPr>
            <a:xfrm rot="21330304">
              <a:off x="1976027" y="4398235"/>
              <a:ext cx="423187" cy="1786117"/>
            </a:xfrm>
            <a:custGeom>
              <a:avLst/>
              <a:gdLst>
                <a:gd name="T0" fmla="*/ 87 w 250"/>
                <a:gd name="T1" fmla="*/ 0 h 585"/>
                <a:gd name="T2" fmla="*/ 163 w 250"/>
                <a:gd name="T3" fmla="*/ 0 h 585"/>
                <a:gd name="T4" fmla="*/ 250 w 250"/>
                <a:gd name="T5" fmla="*/ 499 h 585"/>
                <a:gd name="T6" fmla="*/ 125 w 250"/>
                <a:gd name="T7" fmla="*/ 585 h 585"/>
                <a:gd name="T8" fmla="*/ 0 w 250"/>
                <a:gd name="T9" fmla="*/ 499 h 585"/>
                <a:gd name="T10" fmla="*/ 87 w 250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585">
                  <a:moveTo>
                    <a:pt x="87" y="0"/>
                  </a:moveTo>
                  <a:lnTo>
                    <a:pt x="163" y="0"/>
                  </a:lnTo>
                  <a:lnTo>
                    <a:pt x="250" y="499"/>
                  </a:lnTo>
                  <a:lnTo>
                    <a:pt x="125" y="585"/>
                  </a:lnTo>
                  <a:lnTo>
                    <a:pt x="0" y="49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 sz="2000">
                <a:solidFill>
                  <a:prstClr val="black"/>
                </a:solidFill>
              </a:endParaRPr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1725512" y="3805209"/>
              <a:ext cx="781610" cy="673712"/>
              <a:chOff x="1700387" y="3673815"/>
              <a:chExt cx="771044" cy="664604"/>
            </a:xfrm>
          </p:grpSpPr>
          <p:sp>
            <p:nvSpPr>
              <p:cNvPr id="172" name="Freeform 123"/>
              <p:cNvSpPr/>
              <p:nvPr/>
            </p:nvSpPr>
            <p:spPr>
              <a:xfrm>
                <a:off x="2087207" y="3673815"/>
                <a:ext cx="384224" cy="664604"/>
              </a:xfrm>
              <a:custGeom>
                <a:avLst/>
                <a:gdLst>
                  <a:gd name="T0" fmla="*/ 112 w 148"/>
                  <a:gd name="T1" fmla="*/ 0 h 256"/>
                  <a:gd name="T2" fmla="*/ 130 w 148"/>
                  <a:gd name="T3" fmla="*/ 29 h 256"/>
                  <a:gd name="T4" fmla="*/ 141 w 148"/>
                  <a:gd name="T5" fmla="*/ 59 h 256"/>
                  <a:gd name="T6" fmla="*/ 147 w 148"/>
                  <a:gd name="T7" fmla="*/ 88 h 256"/>
                  <a:gd name="T8" fmla="*/ 148 w 148"/>
                  <a:gd name="T9" fmla="*/ 118 h 256"/>
                  <a:gd name="T10" fmla="*/ 146 w 148"/>
                  <a:gd name="T11" fmla="*/ 145 h 256"/>
                  <a:gd name="T12" fmla="*/ 142 w 148"/>
                  <a:gd name="T13" fmla="*/ 171 h 256"/>
                  <a:gd name="T14" fmla="*/ 136 w 148"/>
                  <a:gd name="T15" fmla="*/ 194 h 256"/>
                  <a:gd name="T16" fmla="*/ 128 w 148"/>
                  <a:gd name="T17" fmla="*/ 215 h 256"/>
                  <a:gd name="T18" fmla="*/ 121 w 148"/>
                  <a:gd name="T19" fmla="*/ 232 h 256"/>
                  <a:gd name="T20" fmla="*/ 115 w 148"/>
                  <a:gd name="T21" fmla="*/ 244 h 256"/>
                  <a:gd name="T22" fmla="*/ 110 w 148"/>
                  <a:gd name="T23" fmla="*/ 253 h 256"/>
                  <a:gd name="T24" fmla="*/ 109 w 148"/>
                  <a:gd name="T25" fmla="*/ 256 h 256"/>
                  <a:gd name="T26" fmla="*/ 96 w 148"/>
                  <a:gd name="T27" fmla="*/ 227 h 256"/>
                  <a:gd name="T28" fmla="*/ 82 w 148"/>
                  <a:gd name="T29" fmla="*/ 205 h 256"/>
                  <a:gd name="T30" fmla="*/ 67 w 148"/>
                  <a:gd name="T31" fmla="*/ 187 h 256"/>
                  <a:gd name="T32" fmla="*/ 51 w 148"/>
                  <a:gd name="T33" fmla="*/ 172 h 256"/>
                  <a:gd name="T34" fmla="*/ 35 w 148"/>
                  <a:gd name="T35" fmla="*/ 162 h 256"/>
                  <a:gd name="T36" fmla="*/ 21 w 148"/>
                  <a:gd name="T37" fmla="*/ 155 h 256"/>
                  <a:gd name="T38" fmla="*/ 10 w 148"/>
                  <a:gd name="T39" fmla="*/ 150 h 256"/>
                  <a:gd name="T40" fmla="*/ 3 w 148"/>
                  <a:gd name="T41" fmla="*/ 147 h 256"/>
                  <a:gd name="T42" fmla="*/ 0 w 148"/>
                  <a:gd name="T43" fmla="*/ 147 h 256"/>
                  <a:gd name="T44" fmla="*/ 30 w 148"/>
                  <a:gd name="T45" fmla="*/ 136 h 256"/>
                  <a:gd name="T46" fmla="*/ 54 w 148"/>
                  <a:gd name="T47" fmla="*/ 123 h 256"/>
                  <a:gd name="T48" fmla="*/ 74 w 148"/>
                  <a:gd name="T49" fmla="*/ 108 h 256"/>
                  <a:gd name="T50" fmla="*/ 89 w 148"/>
                  <a:gd name="T51" fmla="*/ 92 h 256"/>
                  <a:gd name="T52" fmla="*/ 99 w 148"/>
                  <a:gd name="T53" fmla="*/ 76 h 256"/>
                  <a:gd name="T54" fmla="*/ 106 w 148"/>
                  <a:gd name="T55" fmla="*/ 59 h 256"/>
                  <a:gd name="T56" fmla="*/ 111 w 148"/>
                  <a:gd name="T57" fmla="*/ 44 h 256"/>
                  <a:gd name="T58" fmla="*/ 112 w 148"/>
                  <a:gd name="T59" fmla="*/ 29 h 256"/>
                  <a:gd name="T60" fmla="*/ 114 w 148"/>
                  <a:gd name="T61" fmla="*/ 18 h 256"/>
                  <a:gd name="T62" fmla="*/ 112 w 148"/>
                  <a:gd name="T63" fmla="*/ 8 h 256"/>
                  <a:gd name="T64" fmla="*/ 112 w 148"/>
                  <a:gd name="T65" fmla="*/ 2 h 256"/>
                  <a:gd name="T66" fmla="*/ 112 w 148"/>
                  <a:gd name="T6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8" h="256">
                    <a:moveTo>
                      <a:pt x="112" y="0"/>
                    </a:moveTo>
                    <a:lnTo>
                      <a:pt x="130" y="29"/>
                    </a:lnTo>
                    <a:lnTo>
                      <a:pt x="141" y="59"/>
                    </a:lnTo>
                    <a:lnTo>
                      <a:pt x="147" y="88"/>
                    </a:lnTo>
                    <a:lnTo>
                      <a:pt x="148" y="118"/>
                    </a:lnTo>
                    <a:lnTo>
                      <a:pt x="146" y="145"/>
                    </a:lnTo>
                    <a:lnTo>
                      <a:pt x="142" y="171"/>
                    </a:lnTo>
                    <a:lnTo>
                      <a:pt x="136" y="194"/>
                    </a:lnTo>
                    <a:lnTo>
                      <a:pt x="128" y="215"/>
                    </a:lnTo>
                    <a:lnTo>
                      <a:pt x="121" y="232"/>
                    </a:lnTo>
                    <a:lnTo>
                      <a:pt x="115" y="244"/>
                    </a:lnTo>
                    <a:lnTo>
                      <a:pt x="110" y="253"/>
                    </a:lnTo>
                    <a:lnTo>
                      <a:pt x="109" y="256"/>
                    </a:lnTo>
                    <a:lnTo>
                      <a:pt x="96" y="227"/>
                    </a:lnTo>
                    <a:lnTo>
                      <a:pt x="82" y="205"/>
                    </a:lnTo>
                    <a:lnTo>
                      <a:pt x="67" y="187"/>
                    </a:lnTo>
                    <a:lnTo>
                      <a:pt x="51" y="172"/>
                    </a:lnTo>
                    <a:lnTo>
                      <a:pt x="35" y="162"/>
                    </a:lnTo>
                    <a:lnTo>
                      <a:pt x="21" y="155"/>
                    </a:lnTo>
                    <a:lnTo>
                      <a:pt x="10" y="150"/>
                    </a:lnTo>
                    <a:lnTo>
                      <a:pt x="3" y="147"/>
                    </a:lnTo>
                    <a:lnTo>
                      <a:pt x="0" y="147"/>
                    </a:lnTo>
                    <a:lnTo>
                      <a:pt x="30" y="136"/>
                    </a:lnTo>
                    <a:lnTo>
                      <a:pt x="54" y="123"/>
                    </a:lnTo>
                    <a:lnTo>
                      <a:pt x="74" y="108"/>
                    </a:lnTo>
                    <a:lnTo>
                      <a:pt x="89" y="92"/>
                    </a:lnTo>
                    <a:lnTo>
                      <a:pt x="99" y="76"/>
                    </a:lnTo>
                    <a:lnTo>
                      <a:pt x="106" y="59"/>
                    </a:lnTo>
                    <a:lnTo>
                      <a:pt x="111" y="44"/>
                    </a:lnTo>
                    <a:lnTo>
                      <a:pt x="112" y="29"/>
                    </a:lnTo>
                    <a:lnTo>
                      <a:pt x="114" y="18"/>
                    </a:lnTo>
                    <a:lnTo>
                      <a:pt x="112" y="8"/>
                    </a:lnTo>
                    <a:lnTo>
                      <a:pt x="112" y="2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124"/>
              <p:cNvSpPr/>
              <p:nvPr/>
            </p:nvSpPr>
            <p:spPr>
              <a:xfrm>
                <a:off x="1700387" y="3673815"/>
                <a:ext cx="386820" cy="664604"/>
              </a:xfrm>
              <a:custGeom>
                <a:avLst/>
                <a:gdLst>
                  <a:gd name="T0" fmla="*/ 37 w 149"/>
                  <a:gd name="T1" fmla="*/ 0 h 256"/>
                  <a:gd name="T2" fmla="*/ 36 w 149"/>
                  <a:gd name="T3" fmla="*/ 2 h 256"/>
                  <a:gd name="T4" fmla="*/ 36 w 149"/>
                  <a:gd name="T5" fmla="*/ 8 h 256"/>
                  <a:gd name="T6" fmla="*/ 36 w 149"/>
                  <a:gd name="T7" fmla="*/ 18 h 256"/>
                  <a:gd name="T8" fmla="*/ 36 w 149"/>
                  <a:gd name="T9" fmla="*/ 29 h 256"/>
                  <a:gd name="T10" fmla="*/ 38 w 149"/>
                  <a:gd name="T11" fmla="*/ 44 h 256"/>
                  <a:gd name="T12" fmla="*/ 42 w 149"/>
                  <a:gd name="T13" fmla="*/ 59 h 256"/>
                  <a:gd name="T14" fmla="*/ 50 w 149"/>
                  <a:gd name="T15" fmla="*/ 76 h 256"/>
                  <a:gd name="T16" fmla="*/ 61 w 149"/>
                  <a:gd name="T17" fmla="*/ 92 h 256"/>
                  <a:gd name="T18" fmla="*/ 74 w 149"/>
                  <a:gd name="T19" fmla="*/ 108 h 256"/>
                  <a:gd name="T20" fmla="*/ 94 w 149"/>
                  <a:gd name="T21" fmla="*/ 123 h 256"/>
                  <a:gd name="T22" fmla="*/ 118 w 149"/>
                  <a:gd name="T23" fmla="*/ 136 h 256"/>
                  <a:gd name="T24" fmla="*/ 149 w 149"/>
                  <a:gd name="T25" fmla="*/ 147 h 256"/>
                  <a:gd name="T26" fmla="*/ 147 w 149"/>
                  <a:gd name="T27" fmla="*/ 147 h 256"/>
                  <a:gd name="T28" fmla="*/ 139 w 149"/>
                  <a:gd name="T29" fmla="*/ 150 h 256"/>
                  <a:gd name="T30" fmla="*/ 128 w 149"/>
                  <a:gd name="T31" fmla="*/ 155 h 256"/>
                  <a:gd name="T32" fmla="*/ 114 w 149"/>
                  <a:gd name="T33" fmla="*/ 162 h 256"/>
                  <a:gd name="T34" fmla="*/ 99 w 149"/>
                  <a:gd name="T35" fmla="*/ 172 h 256"/>
                  <a:gd name="T36" fmla="*/ 83 w 149"/>
                  <a:gd name="T37" fmla="*/ 187 h 256"/>
                  <a:gd name="T38" fmla="*/ 67 w 149"/>
                  <a:gd name="T39" fmla="*/ 205 h 256"/>
                  <a:gd name="T40" fmla="*/ 52 w 149"/>
                  <a:gd name="T41" fmla="*/ 227 h 256"/>
                  <a:gd name="T42" fmla="*/ 40 w 149"/>
                  <a:gd name="T43" fmla="*/ 256 h 256"/>
                  <a:gd name="T44" fmla="*/ 38 w 149"/>
                  <a:gd name="T45" fmla="*/ 253 h 256"/>
                  <a:gd name="T46" fmla="*/ 34 w 149"/>
                  <a:gd name="T47" fmla="*/ 244 h 256"/>
                  <a:gd name="T48" fmla="*/ 27 w 149"/>
                  <a:gd name="T49" fmla="*/ 232 h 256"/>
                  <a:gd name="T50" fmla="*/ 21 w 149"/>
                  <a:gd name="T51" fmla="*/ 215 h 256"/>
                  <a:gd name="T52" fmla="*/ 14 w 149"/>
                  <a:gd name="T53" fmla="*/ 194 h 256"/>
                  <a:gd name="T54" fmla="*/ 8 w 149"/>
                  <a:gd name="T55" fmla="*/ 171 h 256"/>
                  <a:gd name="T56" fmla="*/ 3 w 149"/>
                  <a:gd name="T57" fmla="*/ 145 h 256"/>
                  <a:gd name="T58" fmla="*/ 0 w 149"/>
                  <a:gd name="T59" fmla="*/ 118 h 256"/>
                  <a:gd name="T60" fmla="*/ 3 w 149"/>
                  <a:gd name="T61" fmla="*/ 88 h 256"/>
                  <a:gd name="T62" fmla="*/ 8 w 149"/>
                  <a:gd name="T63" fmla="*/ 59 h 256"/>
                  <a:gd name="T64" fmla="*/ 20 w 149"/>
                  <a:gd name="T65" fmla="*/ 29 h 256"/>
                  <a:gd name="T66" fmla="*/ 37 w 149"/>
                  <a:gd name="T6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9" h="256">
                    <a:moveTo>
                      <a:pt x="37" y="0"/>
                    </a:moveTo>
                    <a:lnTo>
                      <a:pt x="36" y="2"/>
                    </a:lnTo>
                    <a:lnTo>
                      <a:pt x="36" y="8"/>
                    </a:lnTo>
                    <a:lnTo>
                      <a:pt x="36" y="18"/>
                    </a:lnTo>
                    <a:lnTo>
                      <a:pt x="36" y="29"/>
                    </a:lnTo>
                    <a:lnTo>
                      <a:pt x="38" y="44"/>
                    </a:lnTo>
                    <a:lnTo>
                      <a:pt x="42" y="59"/>
                    </a:lnTo>
                    <a:lnTo>
                      <a:pt x="50" y="76"/>
                    </a:lnTo>
                    <a:lnTo>
                      <a:pt x="61" y="92"/>
                    </a:lnTo>
                    <a:lnTo>
                      <a:pt x="74" y="108"/>
                    </a:lnTo>
                    <a:lnTo>
                      <a:pt x="94" y="123"/>
                    </a:lnTo>
                    <a:lnTo>
                      <a:pt x="118" y="136"/>
                    </a:lnTo>
                    <a:lnTo>
                      <a:pt x="149" y="147"/>
                    </a:lnTo>
                    <a:lnTo>
                      <a:pt x="147" y="147"/>
                    </a:lnTo>
                    <a:lnTo>
                      <a:pt x="139" y="150"/>
                    </a:lnTo>
                    <a:lnTo>
                      <a:pt x="128" y="155"/>
                    </a:lnTo>
                    <a:lnTo>
                      <a:pt x="114" y="162"/>
                    </a:lnTo>
                    <a:lnTo>
                      <a:pt x="99" y="172"/>
                    </a:lnTo>
                    <a:lnTo>
                      <a:pt x="83" y="187"/>
                    </a:lnTo>
                    <a:lnTo>
                      <a:pt x="67" y="205"/>
                    </a:lnTo>
                    <a:lnTo>
                      <a:pt x="52" y="227"/>
                    </a:lnTo>
                    <a:lnTo>
                      <a:pt x="40" y="256"/>
                    </a:lnTo>
                    <a:lnTo>
                      <a:pt x="38" y="253"/>
                    </a:lnTo>
                    <a:lnTo>
                      <a:pt x="34" y="244"/>
                    </a:lnTo>
                    <a:lnTo>
                      <a:pt x="27" y="232"/>
                    </a:lnTo>
                    <a:lnTo>
                      <a:pt x="21" y="215"/>
                    </a:lnTo>
                    <a:lnTo>
                      <a:pt x="14" y="194"/>
                    </a:lnTo>
                    <a:lnTo>
                      <a:pt x="8" y="171"/>
                    </a:lnTo>
                    <a:lnTo>
                      <a:pt x="3" y="145"/>
                    </a:lnTo>
                    <a:lnTo>
                      <a:pt x="0" y="118"/>
                    </a:lnTo>
                    <a:lnTo>
                      <a:pt x="3" y="88"/>
                    </a:lnTo>
                    <a:lnTo>
                      <a:pt x="8" y="59"/>
                    </a:lnTo>
                    <a:lnTo>
                      <a:pt x="20" y="2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1" name="모서리가 둥근 직사각형 230"/>
            <p:cNvSpPr/>
            <p:nvPr/>
          </p:nvSpPr>
          <p:spPr>
            <a:xfrm rot="2503708">
              <a:off x="2776247" y="5213269"/>
              <a:ext cx="396971" cy="128532"/>
            </a:xfrm>
            <a:prstGeom prst="roundRect">
              <a:avLst>
                <a:gd name="adj" fmla="val 50000"/>
              </a:avLst>
            </a:prstGeom>
            <a:solidFill>
              <a:srgbClr val="E2C3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 rot="731537">
              <a:off x="2581579" y="5252093"/>
              <a:ext cx="636207" cy="399346"/>
            </a:xfrm>
            <a:prstGeom prst="ellipse">
              <a:avLst/>
            </a:prstGeom>
            <a:solidFill>
              <a:srgbClr val="DDB8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0" y="5860537"/>
            <a:ext cx="12192000" cy="1020700"/>
          </a:xfrm>
          <a:prstGeom prst="rect">
            <a:avLst/>
          </a:prstGeom>
          <a:solidFill>
            <a:srgbClr val="998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8" name="사다리꼴 227"/>
          <p:cNvSpPr/>
          <p:nvPr/>
        </p:nvSpPr>
        <p:spPr>
          <a:xfrm>
            <a:off x="657500" y="5854655"/>
            <a:ext cx="2413280" cy="627718"/>
          </a:xfrm>
          <a:prstGeom prst="trapezoid">
            <a:avLst>
              <a:gd name="adj" fmla="val 930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7" name="사다리꼴 226"/>
          <p:cNvSpPr/>
          <p:nvPr/>
        </p:nvSpPr>
        <p:spPr>
          <a:xfrm>
            <a:off x="899456" y="5843465"/>
            <a:ext cx="2413280" cy="516824"/>
          </a:xfrm>
          <a:prstGeom prst="trapezoid">
            <a:avLst>
              <a:gd name="adj" fmla="val 839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657499" y="447903"/>
            <a:ext cx="1946389" cy="503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E64F36"/>
                </a:solidFill>
              </a:rPr>
              <a:t>7조 </a:t>
            </a:r>
            <a:r>
              <a:rPr lang="en-US" altLang="ko-KR" b="1">
                <a:solidFill>
                  <a:srgbClr val="E64F36"/>
                </a:solidFill>
              </a:rPr>
              <a:t>News</a:t>
            </a:r>
          </a:p>
        </p:txBody>
      </p:sp>
      <p:sp>
        <p:nvSpPr>
          <p:cNvPr id="234" name="직사각형 233"/>
          <p:cNvSpPr/>
          <p:nvPr/>
        </p:nvSpPr>
        <p:spPr>
          <a:xfrm>
            <a:off x="567809" y="1097218"/>
            <a:ext cx="676156" cy="358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bg1"/>
                </a:solidFill>
              </a:rPr>
              <a:t>LIVE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4050573" y="549503"/>
            <a:ext cx="7736721" cy="5027771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40" name="그룹 239"/>
          <p:cNvGrpSpPr/>
          <p:nvPr/>
        </p:nvGrpSpPr>
        <p:grpSpPr>
          <a:xfrm>
            <a:off x="4088283" y="5782610"/>
            <a:ext cx="7465732" cy="580089"/>
            <a:chOff x="4088283" y="5681011"/>
            <a:chExt cx="6530123" cy="507392"/>
          </a:xfrm>
        </p:grpSpPr>
        <p:sp>
          <p:nvSpPr>
            <p:cNvPr id="239" name="평행 사변형 238"/>
            <p:cNvSpPr/>
            <p:nvPr/>
          </p:nvSpPr>
          <p:spPr>
            <a:xfrm>
              <a:off x="5985118" y="6085829"/>
              <a:ext cx="3881683" cy="102574"/>
            </a:xfrm>
            <a:prstGeom prst="parallelogram">
              <a:avLst>
                <a:gd name="adj" fmla="val 25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8" name="평행 사변형 237"/>
            <p:cNvSpPr/>
            <p:nvPr/>
          </p:nvSpPr>
          <p:spPr>
            <a:xfrm>
              <a:off x="5985119" y="5771793"/>
              <a:ext cx="4633287" cy="306858"/>
            </a:xfrm>
            <a:prstGeom prst="parallelogram">
              <a:avLst>
                <a:gd name="adj" fmla="val 25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200" b="1">
                <a:solidFill>
                  <a:schemeClr val="bg1"/>
                </a:solidFill>
              </a:endParaRPr>
            </a:p>
          </p:txBody>
        </p:sp>
        <p:sp>
          <p:nvSpPr>
            <p:cNvPr id="236" name="평행 사변형 235"/>
            <p:cNvSpPr/>
            <p:nvPr/>
          </p:nvSpPr>
          <p:spPr>
            <a:xfrm>
              <a:off x="4088283" y="5681011"/>
              <a:ext cx="2136925" cy="503845"/>
            </a:xfrm>
            <a:prstGeom prst="parallelogram">
              <a:avLst>
                <a:gd name="adj" fmla="val 2500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b="1">
                  <a:solidFill>
                    <a:schemeClr val="bg1"/>
                  </a:solidFill>
                </a:rPr>
                <a:t>    엄청난 소식</a:t>
              </a:r>
            </a:p>
          </p:txBody>
        </p:sp>
      </p:grpSp>
      <p:grpSp>
        <p:nvGrpSpPr>
          <p:cNvPr id="242" name="그룹 241"/>
          <p:cNvGrpSpPr/>
          <p:nvPr/>
        </p:nvGrpSpPr>
        <p:grpSpPr>
          <a:xfrm>
            <a:off x="276046" y="4127217"/>
            <a:ext cx="1732500" cy="1878409"/>
            <a:chOff x="276046" y="4127217"/>
            <a:chExt cx="1732500" cy="1878409"/>
          </a:xfrm>
        </p:grpSpPr>
        <p:sp>
          <p:nvSpPr>
            <p:cNvPr id="229" name="모서리가 둥근 직사각형 228"/>
            <p:cNvSpPr/>
            <p:nvPr/>
          </p:nvSpPr>
          <p:spPr>
            <a:xfrm rot="20029724">
              <a:off x="1424735" y="5508040"/>
              <a:ext cx="396971" cy="128532"/>
            </a:xfrm>
            <a:prstGeom prst="roundRect">
              <a:avLst>
                <a:gd name="adj" fmla="val 50000"/>
              </a:avLst>
            </a:prstGeom>
            <a:solidFill>
              <a:srgbClr val="E2C3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9" name="Freeform 67"/>
            <p:cNvSpPr/>
            <p:nvPr/>
          </p:nvSpPr>
          <p:spPr>
            <a:xfrm>
              <a:off x="899812" y="5551323"/>
              <a:ext cx="556591" cy="360825"/>
            </a:xfrm>
            <a:custGeom>
              <a:avLst/>
              <a:gdLst>
                <a:gd name="T0" fmla="*/ 409 w 870"/>
                <a:gd name="T1" fmla="*/ 0 h 563"/>
                <a:gd name="T2" fmla="*/ 870 w 870"/>
                <a:gd name="T3" fmla="*/ 24 h 563"/>
                <a:gd name="T4" fmla="*/ 866 w 870"/>
                <a:gd name="T5" fmla="*/ 27 h 563"/>
                <a:gd name="T6" fmla="*/ 823 w 870"/>
                <a:gd name="T7" fmla="*/ 60 h 563"/>
                <a:gd name="T8" fmla="*/ 780 w 870"/>
                <a:gd name="T9" fmla="*/ 111 h 563"/>
                <a:gd name="T10" fmla="*/ 752 w 870"/>
                <a:gd name="T11" fmla="*/ 158 h 563"/>
                <a:gd name="T12" fmla="*/ 731 w 870"/>
                <a:gd name="T13" fmla="*/ 217 h 563"/>
                <a:gd name="T14" fmla="*/ 718 w 870"/>
                <a:gd name="T15" fmla="*/ 291 h 563"/>
                <a:gd name="T16" fmla="*/ 716 w 870"/>
                <a:gd name="T17" fmla="*/ 332 h 563"/>
                <a:gd name="T18" fmla="*/ 718 w 870"/>
                <a:gd name="T19" fmla="*/ 412 h 563"/>
                <a:gd name="T20" fmla="*/ 732 w 870"/>
                <a:gd name="T21" fmla="*/ 508 h 563"/>
                <a:gd name="T22" fmla="*/ 752 w 870"/>
                <a:gd name="T23" fmla="*/ 551 h 563"/>
                <a:gd name="T24" fmla="*/ 767 w 870"/>
                <a:gd name="T25" fmla="*/ 563 h 563"/>
                <a:gd name="T26" fmla="*/ 768 w 870"/>
                <a:gd name="T27" fmla="*/ 563 h 563"/>
                <a:gd name="T28" fmla="*/ 0 w 870"/>
                <a:gd name="T29" fmla="*/ 435 h 563"/>
                <a:gd name="T30" fmla="*/ 8 w 870"/>
                <a:gd name="T31" fmla="*/ 436 h 563"/>
                <a:gd name="T32" fmla="*/ 42 w 870"/>
                <a:gd name="T33" fmla="*/ 404 h 563"/>
                <a:gd name="T34" fmla="*/ 126 w 870"/>
                <a:gd name="T35" fmla="*/ 311 h 563"/>
                <a:gd name="T36" fmla="*/ 265 w 870"/>
                <a:gd name="T37" fmla="*/ 142 h 563"/>
                <a:gd name="T38" fmla="*/ 356 w 870"/>
                <a:gd name="T39" fmla="*/ 40 h 563"/>
                <a:gd name="T40" fmla="*/ 398 w 870"/>
                <a:gd name="T41" fmla="*/ 3 h 563"/>
                <a:gd name="T42" fmla="*/ 409 w 870"/>
                <a:gd name="T4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0" h="563">
                  <a:moveTo>
                    <a:pt x="409" y="0"/>
                  </a:moveTo>
                  <a:lnTo>
                    <a:pt x="870" y="24"/>
                  </a:lnTo>
                  <a:lnTo>
                    <a:pt x="866" y="27"/>
                  </a:lnTo>
                  <a:lnTo>
                    <a:pt x="823" y="60"/>
                  </a:lnTo>
                  <a:lnTo>
                    <a:pt x="780" y="111"/>
                  </a:lnTo>
                  <a:lnTo>
                    <a:pt x="752" y="158"/>
                  </a:lnTo>
                  <a:lnTo>
                    <a:pt x="731" y="217"/>
                  </a:lnTo>
                  <a:lnTo>
                    <a:pt x="718" y="291"/>
                  </a:lnTo>
                  <a:lnTo>
                    <a:pt x="716" y="332"/>
                  </a:lnTo>
                  <a:lnTo>
                    <a:pt x="718" y="412"/>
                  </a:lnTo>
                  <a:lnTo>
                    <a:pt x="732" y="508"/>
                  </a:lnTo>
                  <a:lnTo>
                    <a:pt x="752" y="551"/>
                  </a:lnTo>
                  <a:lnTo>
                    <a:pt x="767" y="563"/>
                  </a:lnTo>
                  <a:lnTo>
                    <a:pt x="768" y="563"/>
                  </a:lnTo>
                  <a:lnTo>
                    <a:pt x="0" y="435"/>
                  </a:lnTo>
                  <a:lnTo>
                    <a:pt x="8" y="436"/>
                  </a:lnTo>
                  <a:lnTo>
                    <a:pt x="42" y="404"/>
                  </a:lnTo>
                  <a:lnTo>
                    <a:pt x="126" y="311"/>
                  </a:lnTo>
                  <a:lnTo>
                    <a:pt x="265" y="142"/>
                  </a:lnTo>
                  <a:lnTo>
                    <a:pt x="356" y="40"/>
                  </a:lnTo>
                  <a:lnTo>
                    <a:pt x="39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60" name="Freeform 68"/>
            <p:cNvSpPr/>
            <p:nvPr/>
          </p:nvSpPr>
          <p:spPr>
            <a:xfrm>
              <a:off x="276046" y="4127217"/>
              <a:ext cx="1115102" cy="1752304"/>
            </a:xfrm>
            <a:custGeom>
              <a:avLst/>
              <a:gdLst>
                <a:gd name="T0" fmla="*/ 1741 w 1741"/>
                <a:gd name="T1" fmla="*/ 2202 h 2739"/>
                <a:gd name="T2" fmla="*/ 1689 w 1741"/>
                <a:gd name="T3" fmla="*/ 2225 h 2739"/>
                <a:gd name="T4" fmla="*/ 1600 w 1741"/>
                <a:gd name="T5" fmla="*/ 2272 h 2739"/>
                <a:gd name="T6" fmla="*/ 1525 w 1741"/>
                <a:gd name="T7" fmla="*/ 2321 h 2739"/>
                <a:gd name="T8" fmla="*/ 1463 w 1741"/>
                <a:gd name="T9" fmla="*/ 2373 h 2739"/>
                <a:gd name="T10" fmla="*/ 1413 w 1741"/>
                <a:gd name="T11" fmla="*/ 2434 h 2739"/>
                <a:gd name="T12" fmla="*/ 1372 w 1741"/>
                <a:gd name="T13" fmla="*/ 2503 h 2739"/>
                <a:gd name="T14" fmla="*/ 1341 w 1741"/>
                <a:gd name="T15" fmla="*/ 2586 h 2739"/>
                <a:gd name="T16" fmla="*/ 1316 w 1741"/>
                <a:gd name="T17" fmla="*/ 2683 h 2739"/>
                <a:gd name="T18" fmla="*/ 1306 w 1741"/>
                <a:gd name="T19" fmla="*/ 2739 h 2739"/>
                <a:gd name="T20" fmla="*/ 0 w 1741"/>
                <a:gd name="T21" fmla="*/ 2663 h 2739"/>
                <a:gd name="T22" fmla="*/ 3 w 1741"/>
                <a:gd name="T23" fmla="*/ 2595 h 2739"/>
                <a:gd name="T24" fmla="*/ 24 w 1741"/>
                <a:gd name="T25" fmla="*/ 2257 h 2739"/>
                <a:gd name="T26" fmla="*/ 42 w 1741"/>
                <a:gd name="T27" fmla="*/ 2041 h 2739"/>
                <a:gd name="T28" fmla="*/ 52 w 1741"/>
                <a:gd name="T29" fmla="*/ 1971 h 2739"/>
                <a:gd name="T30" fmla="*/ 63 w 1741"/>
                <a:gd name="T31" fmla="*/ 1910 h 2739"/>
                <a:gd name="T32" fmla="*/ 111 w 1741"/>
                <a:gd name="T33" fmla="*/ 1766 h 2739"/>
                <a:gd name="T34" fmla="*/ 183 w 1741"/>
                <a:gd name="T35" fmla="*/ 1613 h 2739"/>
                <a:gd name="T36" fmla="*/ 252 w 1741"/>
                <a:gd name="T37" fmla="*/ 1504 h 2739"/>
                <a:gd name="T38" fmla="*/ 305 w 1741"/>
                <a:gd name="T39" fmla="*/ 1437 h 2739"/>
                <a:gd name="T40" fmla="*/ 332 w 1741"/>
                <a:gd name="T41" fmla="*/ 1408 h 2739"/>
                <a:gd name="T42" fmla="*/ 448 w 1741"/>
                <a:gd name="T43" fmla="*/ 1265 h 2739"/>
                <a:gd name="T44" fmla="*/ 655 w 1741"/>
                <a:gd name="T45" fmla="*/ 979 h 2739"/>
                <a:gd name="T46" fmla="*/ 750 w 1741"/>
                <a:gd name="T47" fmla="*/ 833 h 2739"/>
                <a:gd name="T48" fmla="*/ 769 w 1741"/>
                <a:gd name="T49" fmla="*/ 794 h 2739"/>
                <a:gd name="T50" fmla="*/ 779 w 1741"/>
                <a:gd name="T51" fmla="*/ 765 h 2739"/>
                <a:gd name="T52" fmla="*/ 814 w 1741"/>
                <a:gd name="T53" fmla="*/ 709 h 2739"/>
                <a:gd name="T54" fmla="*/ 871 w 1741"/>
                <a:gd name="T55" fmla="*/ 631 h 2739"/>
                <a:gd name="T56" fmla="*/ 896 w 1741"/>
                <a:gd name="T57" fmla="*/ 589 h 2739"/>
                <a:gd name="T58" fmla="*/ 919 w 1741"/>
                <a:gd name="T59" fmla="*/ 534 h 2739"/>
                <a:gd name="T60" fmla="*/ 976 w 1741"/>
                <a:gd name="T61" fmla="*/ 323 h 2739"/>
                <a:gd name="T62" fmla="*/ 999 w 1741"/>
                <a:gd name="T63" fmla="*/ 205 h 2739"/>
                <a:gd name="T64" fmla="*/ 1005 w 1741"/>
                <a:gd name="T65" fmla="*/ 173 h 2739"/>
                <a:gd name="T66" fmla="*/ 1024 w 1741"/>
                <a:gd name="T67" fmla="*/ 118 h 2739"/>
                <a:gd name="T68" fmla="*/ 1051 w 1741"/>
                <a:gd name="T69" fmla="*/ 78 h 2739"/>
                <a:gd name="T70" fmla="*/ 1083 w 1741"/>
                <a:gd name="T71" fmla="*/ 46 h 2739"/>
                <a:gd name="T72" fmla="*/ 1129 w 1741"/>
                <a:gd name="T73" fmla="*/ 16 h 2739"/>
                <a:gd name="T74" fmla="*/ 1174 w 1741"/>
                <a:gd name="T75" fmla="*/ 0 h 2739"/>
                <a:gd name="T76" fmla="*/ 1178 w 1741"/>
                <a:gd name="T77" fmla="*/ 0 h 2739"/>
                <a:gd name="T78" fmla="*/ 1182 w 1741"/>
                <a:gd name="T79" fmla="*/ 6 h 2739"/>
                <a:gd name="T80" fmla="*/ 1217 w 1741"/>
                <a:gd name="T81" fmla="*/ 78 h 2739"/>
                <a:gd name="T82" fmla="*/ 1250 w 1741"/>
                <a:gd name="T83" fmla="*/ 176 h 2739"/>
                <a:gd name="T84" fmla="*/ 1269 w 1741"/>
                <a:gd name="T85" fmla="*/ 257 h 2739"/>
                <a:gd name="T86" fmla="*/ 1280 w 1741"/>
                <a:gd name="T87" fmla="*/ 350 h 2739"/>
                <a:gd name="T88" fmla="*/ 1285 w 1741"/>
                <a:gd name="T89" fmla="*/ 455 h 2739"/>
                <a:gd name="T90" fmla="*/ 1280 w 1741"/>
                <a:gd name="T91" fmla="*/ 511 h 2739"/>
                <a:gd name="T92" fmla="*/ 1282 w 1741"/>
                <a:gd name="T93" fmla="*/ 573 h 2739"/>
                <a:gd name="T94" fmla="*/ 1296 w 1741"/>
                <a:gd name="T95" fmla="*/ 694 h 2739"/>
                <a:gd name="T96" fmla="*/ 1336 w 1741"/>
                <a:gd name="T97" fmla="*/ 864 h 2739"/>
                <a:gd name="T98" fmla="*/ 1404 w 1741"/>
                <a:gd name="T99" fmla="*/ 1070 h 2739"/>
                <a:gd name="T100" fmla="*/ 1443 w 1741"/>
                <a:gd name="T101" fmla="*/ 1208 h 2739"/>
                <a:gd name="T102" fmla="*/ 1459 w 1741"/>
                <a:gd name="T103" fmla="*/ 1292 h 2739"/>
                <a:gd name="T104" fmla="*/ 1460 w 1741"/>
                <a:gd name="T105" fmla="*/ 1331 h 2739"/>
                <a:gd name="T106" fmla="*/ 1456 w 1741"/>
                <a:gd name="T107" fmla="*/ 1375 h 2739"/>
                <a:gd name="T108" fmla="*/ 1437 w 1741"/>
                <a:gd name="T109" fmla="*/ 1529 h 2739"/>
                <a:gd name="T110" fmla="*/ 1434 w 1741"/>
                <a:gd name="T111" fmla="*/ 1639 h 2739"/>
                <a:gd name="T112" fmla="*/ 1434 w 1741"/>
                <a:gd name="T113" fmla="*/ 1639 h 2739"/>
                <a:gd name="T114" fmla="*/ 1230 w 1741"/>
                <a:gd name="T115" fmla="*/ 2100 h 2739"/>
                <a:gd name="T116" fmla="*/ 1306 w 1741"/>
                <a:gd name="T117" fmla="*/ 2124 h 2739"/>
                <a:gd name="T118" fmla="*/ 1741 w 1741"/>
                <a:gd name="T119" fmla="*/ 220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1" h="2739">
                  <a:moveTo>
                    <a:pt x="1741" y="2202"/>
                  </a:moveTo>
                  <a:lnTo>
                    <a:pt x="1689" y="2225"/>
                  </a:lnTo>
                  <a:lnTo>
                    <a:pt x="1600" y="2272"/>
                  </a:lnTo>
                  <a:lnTo>
                    <a:pt x="1525" y="2321"/>
                  </a:lnTo>
                  <a:lnTo>
                    <a:pt x="1463" y="2373"/>
                  </a:lnTo>
                  <a:lnTo>
                    <a:pt x="1413" y="2434"/>
                  </a:lnTo>
                  <a:lnTo>
                    <a:pt x="1372" y="2503"/>
                  </a:lnTo>
                  <a:lnTo>
                    <a:pt x="1341" y="2586"/>
                  </a:lnTo>
                  <a:lnTo>
                    <a:pt x="1316" y="2683"/>
                  </a:lnTo>
                  <a:lnTo>
                    <a:pt x="1306" y="2739"/>
                  </a:lnTo>
                  <a:lnTo>
                    <a:pt x="0" y="2663"/>
                  </a:lnTo>
                  <a:lnTo>
                    <a:pt x="3" y="2595"/>
                  </a:lnTo>
                  <a:lnTo>
                    <a:pt x="24" y="2257"/>
                  </a:lnTo>
                  <a:lnTo>
                    <a:pt x="42" y="2041"/>
                  </a:lnTo>
                  <a:lnTo>
                    <a:pt x="52" y="1971"/>
                  </a:lnTo>
                  <a:lnTo>
                    <a:pt x="63" y="1910"/>
                  </a:lnTo>
                  <a:lnTo>
                    <a:pt x="111" y="1766"/>
                  </a:lnTo>
                  <a:lnTo>
                    <a:pt x="183" y="1613"/>
                  </a:lnTo>
                  <a:lnTo>
                    <a:pt x="252" y="1504"/>
                  </a:lnTo>
                  <a:lnTo>
                    <a:pt x="305" y="1437"/>
                  </a:lnTo>
                  <a:lnTo>
                    <a:pt x="332" y="1408"/>
                  </a:lnTo>
                  <a:lnTo>
                    <a:pt x="448" y="1265"/>
                  </a:lnTo>
                  <a:lnTo>
                    <a:pt x="655" y="979"/>
                  </a:lnTo>
                  <a:lnTo>
                    <a:pt x="750" y="833"/>
                  </a:lnTo>
                  <a:lnTo>
                    <a:pt x="769" y="794"/>
                  </a:lnTo>
                  <a:lnTo>
                    <a:pt x="779" y="765"/>
                  </a:lnTo>
                  <a:lnTo>
                    <a:pt x="814" y="709"/>
                  </a:lnTo>
                  <a:lnTo>
                    <a:pt x="871" y="631"/>
                  </a:lnTo>
                  <a:lnTo>
                    <a:pt x="896" y="589"/>
                  </a:lnTo>
                  <a:lnTo>
                    <a:pt x="919" y="534"/>
                  </a:lnTo>
                  <a:lnTo>
                    <a:pt x="976" y="323"/>
                  </a:lnTo>
                  <a:lnTo>
                    <a:pt x="999" y="205"/>
                  </a:lnTo>
                  <a:lnTo>
                    <a:pt x="1005" y="173"/>
                  </a:lnTo>
                  <a:lnTo>
                    <a:pt x="1024" y="118"/>
                  </a:lnTo>
                  <a:lnTo>
                    <a:pt x="1051" y="78"/>
                  </a:lnTo>
                  <a:lnTo>
                    <a:pt x="1083" y="46"/>
                  </a:lnTo>
                  <a:lnTo>
                    <a:pt x="1129" y="16"/>
                  </a:lnTo>
                  <a:lnTo>
                    <a:pt x="1174" y="0"/>
                  </a:lnTo>
                  <a:lnTo>
                    <a:pt x="1178" y="0"/>
                  </a:lnTo>
                  <a:lnTo>
                    <a:pt x="1182" y="6"/>
                  </a:lnTo>
                  <a:lnTo>
                    <a:pt x="1217" y="78"/>
                  </a:lnTo>
                  <a:lnTo>
                    <a:pt x="1250" y="176"/>
                  </a:lnTo>
                  <a:lnTo>
                    <a:pt x="1269" y="257"/>
                  </a:lnTo>
                  <a:lnTo>
                    <a:pt x="1280" y="350"/>
                  </a:lnTo>
                  <a:lnTo>
                    <a:pt x="1285" y="455"/>
                  </a:lnTo>
                  <a:lnTo>
                    <a:pt x="1280" y="511"/>
                  </a:lnTo>
                  <a:lnTo>
                    <a:pt x="1282" y="573"/>
                  </a:lnTo>
                  <a:lnTo>
                    <a:pt x="1296" y="694"/>
                  </a:lnTo>
                  <a:lnTo>
                    <a:pt x="1336" y="864"/>
                  </a:lnTo>
                  <a:lnTo>
                    <a:pt x="1404" y="1070"/>
                  </a:lnTo>
                  <a:lnTo>
                    <a:pt x="1443" y="1208"/>
                  </a:lnTo>
                  <a:lnTo>
                    <a:pt x="1459" y="1292"/>
                  </a:lnTo>
                  <a:lnTo>
                    <a:pt x="1460" y="1331"/>
                  </a:lnTo>
                  <a:lnTo>
                    <a:pt x="1456" y="1375"/>
                  </a:lnTo>
                  <a:lnTo>
                    <a:pt x="1437" y="1529"/>
                  </a:lnTo>
                  <a:lnTo>
                    <a:pt x="1434" y="1639"/>
                  </a:lnTo>
                  <a:lnTo>
                    <a:pt x="1434" y="1639"/>
                  </a:lnTo>
                  <a:lnTo>
                    <a:pt x="1230" y="2100"/>
                  </a:lnTo>
                  <a:lnTo>
                    <a:pt x="1306" y="2124"/>
                  </a:lnTo>
                  <a:lnTo>
                    <a:pt x="1741" y="2202"/>
                  </a:lnTo>
                  <a:close/>
                </a:path>
              </a:pathLst>
            </a:custGeom>
            <a:solidFill>
              <a:srgbClr val="18171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 rot="483899">
              <a:off x="1339406" y="5580034"/>
              <a:ext cx="669140" cy="425592"/>
            </a:xfrm>
            <a:prstGeom prst="ellipse">
              <a:avLst/>
            </a:prstGeom>
            <a:solidFill>
              <a:srgbClr val="E2C3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6545544" y="5908170"/>
            <a:ext cx="4833716" cy="36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내국인 출국자 수 9년 동안 300</a:t>
            </a:r>
            <a:r>
              <a:rPr lang="en-US" altLang="ko-KR">
                <a:solidFill>
                  <a:schemeClr val="bg1"/>
                </a:solidFill>
              </a:rPr>
              <a:t>%</a:t>
            </a:r>
            <a:r>
              <a:rPr lang="ko-KR" altLang="en-US">
                <a:solidFill>
                  <a:schemeClr val="bg1"/>
                </a:solidFill>
              </a:rPr>
              <a:t> 이상 증가</a:t>
            </a:r>
          </a:p>
        </p:txBody>
      </p:sp>
      <p:pic>
        <p:nvPicPr>
          <p:cNvPr id="249" name="그림 2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50572" y="549503"/>
            <a:ext cx="7736721" cy="5027771"/>
          </a:xfrm>
          <a:prstGeom prst="rect">
            <a:avLst/>
          </a:prstGeom>
        </p:spPr>
      </p:pic>
      <p:sp>
        <p:nvSpPr>
          <p:cNvPr id="250" name="TextBox 249"/>
          <p:cNvSpPr txBox="1"/>
          <p:nvPr/>
        </p:nvSpPr>
        <p:spPr>
          <a:xfrm>
            <a:off x="4673310" y="3033141"/>
            <a:ext cx="1872234" cy="794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600"/>
              <a:t>949만</a:t>
            </a:r>
            <a:r>
              <a:rPr lang="ko-KR" altLang="en-US" sz="3900"/>
              <a:t> </a:t>
            </a:r>
          </a:p>
        </p:txBody>
      </p:sp>
      <p:sp>
        <p:nvSpPr>
          <p:cNvPr id="251" name="화살표: 오른쪽 250"/>
          <p:cNvSpPr/>
          <p:nvPr/>
        </p:nvSpPr>
        <p:spPr>
          <a:xfrm rot="20101306">
            <a:off x="7551691" y="2386660"/>
            <a:ext cx="1440180" cy="107456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2" name="TextBox 251"/>
          <p:cNvSpPr txBox="1"/>
          <p:nvPr/>
        </p:nvSpPr>
        <p:spPr>
          <a:xfrm>
            <a:off x="9902381" y="1148523"/>
            <a:ext cx="2289619" cy="792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600"/>
              <a:t>2870만</a:t>
            </a:r>
            <a:r>
              <a:rPr lang="ko-KR" altLang="en-US" sz="3900"/>
              <a:t> </a:t>
            </a:r>
          </a:p>
        </p:txBody>
      </p:sp>
      <p:sp>
        <p:nvSpPr>
          <p:cNvPr id="253" name="폭발: 14pt 252"/>
          <p:cNvSpPr/>
          <p:nvPr/>
        </p:nvSpPr>
        <p:spPr>
          <a:xfrm>
            <a:off x="5375909" y="821050"/>
            <a:ext cx="3384424" cy="2823976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3600"/>
              <a:t>3배 증가!!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xmlns:dsp="http://schemas.microsoft.com/office/drawing/2008/diagram" xmlns:dgm="http://schemas.openxmlformats.org/drawingml/2006/diagram" xmlns:c="http://schemas.openxmlformats.org/drawingml/2006/chart" xmlns="" Requires="hp">
      <p:transition xmlns:mc="http://schemas.openxmlformats.org/markup-compatibility/2006" xmlns:hp="http://schemas.haansoft.com/office/presentation/8.0" spd="med" mc:Ignorable="hp" hp:hslDur="2000">
        <hp:hncExtTransition type="checkerboard" attr="No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51" grpId="1" animBg="1"/>
      <p:bldP spid="252" grpId="2" animBg="1"/>
      <p:bldP spid="253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11945" y="447864"/>
            <a:ext cx="11168109" cy="5962271"/>
          </a:xfrm>
          <a:prstGeom prst="roundRect">
            <a:avLst>
              <a:gd name="adj" fmla="val 7859"/>
            </a:avLst>
          </a:prstGeom>
          <a:solidFill>
            <a:schemeClr val="bg1">
              <a:alpha val="96000"/>
            </a:schemeClr>
          </a:solidFill>
          <a:ln w="6350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99899" y="1087645"/>
            <a:ext cx="9629646" cy="4746235"/>
            <a:chOff x="2085182" y="1407822"/>
            <a:chExt cx="7940064" cy="3913478"/>
          </a:xfrm>
          <a:solidFill>
            <a:schemeClr val="tx1">
              <a:alpha val="3000"/>
            </a:schemeClr>
          </a:solidFill>
          <a:effectLst/>
          <a:scene3d>
            <a:camera prst="orthographicFront">
              <a:rot lat="300000" lon="21594000" rev="0"/>
            </a:camera>
            <a:lightRig rig="threePt" dir="t"/>
          </a:scene3d>
        </p:grpSpPr>
        <p:grpSp>
          <p:nvGrpSpPr>
            <p:cNvPr id="11" name="그룹 10"/>
            <p:cNvGrpSpPr/>
            <p:nvPr/>
          </p:nvGrpSpPr>
          <p:grpSpPr>
            <a:xfrm>
              <a:off x="2085182" y="1407822"/>
              <a:ext cx="4743821" cy="3913478"/>
              <a:chOff x="1666082" y="1407822"/>
              <a:chExt cx="4743821" cy="3913478"/>
            </a:xfrm>
            <a:grpFill/>
          </p:grpSpPr>
          <p:sp>
            <p:nvSpPr>
              <p:cNvPr id="60" name="Freeform 14"/>
              <p:cNvSpPr/>
              <p:nvPr/>
            </p:nvSpPr>
            <p:spPr>
              <a:xfrm>
                <a:off x="2887309" y="3073132"/>
                <a:ext cx="11565" cy="1156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1 h 5"/>
                  <a:gd name="T4" fmla="*/ 5 w 5"/>
                  <a:gd name="T5" fmla="*/ 2 h 5"/>
                  <a:gd name="T6" fmla="*/ 5 w 5"/>
                  <a:gd name="T7" fmla="*/ 3 h 5"/>
                  <a:gd name="T8" fmla="*/ 3 w 5"/>
                  <a:gd name="T9" fmla="*/ 4 h 5"/>
                  <a:gd name="T10" fmla="*/ 2 w 5"/>
                  <a:gd name="T11" fmla="*/ 5 h 5"/>
                  <a:gd name="T12" fmla="*/ 1 w 5"/>
                  <a:gd name="T13" fmla="*/ 5 h 5"/>
                  <a:gd name="T14" fmla="*/ 0 w 5"/>
                  <a:gd name="T15" fmla="*/ 3 h 5"/>
                  <a:gd name="T16" fmla="*/ 1 w 5"/>
                  <a:gd name="T17" fmla="*/ 2 h 5"/>
                  <a:gd name="T18" fmla="*/ 2 w 5"/>
                  <a:gd name="T19" fmla="*/ 0 h 5"/>
                  <a:gd name="T20" fmla="*/ 3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1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>
              <a:xfrm>
                <a:off x="2780914" y="3093947"/>
                <a:ext cx="74014" cy="23129"/>
              </a:xfrm>
              <a:custGeom>
                <a:avLst/>
                <a:gdLst>
                  <a:gd name="T0" fmla="*/ 0 w 32"/>
                  <a:gd name="T1" fmla="*/ 0 h 10"/>
                  <a:gd name="T2" fmla="*/ 18 w 32"/>
                  <a:gd name="T3" fmla="*/ 5 h 10"/>
                  <a:gd name="T4" fmla="*/ 22 w 32"/>
                  <a:gd name="T5" fmla="*/ 5 h 10"/>
                  <a:gd name="T6" fmla="*/ 25 w 32"/>
                  <a:gd name="T7" fmla="*/ 5 h 10"/>
                  <a:gd name="T8" fmla="*/ 27 w 32"/>
                  <a:gd name="T9" fmla="*/ 6 h 10"/>
                  <a:gd name="T10" fmla="*/ 31 w 32"/>
                  <a:gd name="T11" fmla="*/ 7 h 10"/>
                  <a:gd name="T12" fmla="*/ 32 w 32"/>
                  <a:gd name="T13" fmla="*/ 9 h 10"/>
                  <a:gd name="T14" fmla="*/ 29 w 32"/>
                  <a:gd name="T15" fmla="*/ 10 h 10"/>
                  <a:gd name="T16" fmla="*/ 25 w 32"/>
                  <a:gd name="T17" fmla="*/ 10 h 10"/>
                  <a:gd name="T18" fmla="*/ 22 w 32"/>
                  <a:gd name="T19" fmla="*/ 10 h 10"/>
                  <a:gd name="T20" fmla="*/ 18 w 32"/>
                  <a:gd name="T21" fmla="*/ 10 h 10"/>
                  <a:gd name="T22" fmla="*/ 10 w 32"/>
                  <a:gd name="T23" fmla="*/ 8 h 10"/>
                  <a:gd name="T24" fmla="*/ 0 w 32"/>
                  <a:gd name="T25" fmla="*/ 6 h 10"/>
                  <a:gd name="T26" fmla="*/ 0 w 32"/>
                  <a:gd name="T27" fmla="*/ 4 h 10"/>
                  <a:gd name="T28" fmla="*/ 0 w 32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10">
                    <a:moveTo>
                      <a:pt x="0" y="0"/>
                    </a:moveTo>
                    <a:lnTo>
                      <a:pt x="18" y="5"/>
                    </a:lnTo>
                    <a:lnTo>
                      <a:pt x="22" y="5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31" y="7"/>
                    </a:lnTo>
                    <a:lnTo>
                      <a:pt x="32" y="9"/>
                    </a:lnTo>
                    <a:lnTo>
                      <a:pt x="29" y="10"/>
                    </a:lnTo>
                    <a:lnTo>
                      <a:pt x="25" y="10"/>
                    </a:lnTo>
                    <a:lnTo>
                      <a:pt x="22" y="10"/>
                    </a:lnTo>
                    <a:lnTo>
                      <a:pt x="18" y="10"/>
                    </a:lnTo>
                    <a:lnTo>
                      <a:pt x="1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6"/>
              <p:cNvSpPr/>
              <p:nvPr/>
            </p:nvSpPr>
            <p:spPr>
              <a:xfrm>
                <a:off x="4362959" y="3912725"/>
                <a:ext cx="60136" cy="120272"/>
              </a:xfrm>
              <a:custGeom>
                <a:avLst/>
                <a:gdLst>
                  <a:gd name="T0" fmla="*/ 0 w 26"/>
                  <a:gd name="T1" fmla="*/ 0 h 52"/>
                  <a:gd name="T2" fmla="*/ 3 w 26"/>
                  <a:gd name="T3" fmla="*/ 1 h 52"/>
                  <a:gd name="T4" fmla="*/ 7 w 26"/>
                  <a:gd name="T5" fmla="*/ 3 h 52"/>
                  <a:gd name="T6" fmla="*/ 10 w 26"/>
                  <a:gd name="T7" fmla="*/ 5 h 52"/>
                  <a:gd name="T8" fmla="*/ 12 w 26"/>
                  <a:gd name="T9" fmla="*/ 8 h 52"/>
                  <a:gd name="T10" fmla="*/ 19 w 26"/>
                  <a:gd name="T11" fmla="*/ 20 h 52"/>
                  <a:gd name="T12" fmla="*/ 25 w 26"/>
                  <a:gd name="T13" fmla="*/ 32 h 52"/>
                  <a:gd name="T14" fmla="*/ 26 w 26"/>
                  <a:gd name="T15" fmla="*/ 36 h 52"/>
                  <a:gd name="T16" fmla="*/ 26 w 26"/>
                  <a:gd name="T17" fmla="*/ 39 h 52"/>
                  <a:gd name="T18" fmla="*/ 25 w 26"/>
                  <a:gd name="T19" fmla="*/ 42 h 52"/>
                  <a:gd name="T20" fmla="*/ 24 w 26"/>
                  <a:gd name="T21" fmla="*/ 45 h 52"/>
                  <a:gd name="T22" fmla="*/ 15 w 26"/>
                  <a:gd name="T23" fmla="*/ 50 h 52"/>
                  <a:gd name="T24" fmla="*/ 5 w 26"/>
                  <a:gd name="T25" fmla="*/ 52 h 52"/>
                  <a:gd name="T26" fmla="*/ 0 w 26"/>
                  <a:gd name="T27" fmla="*/ 30 h 52"/>
                  <a:gd name="T28" fmla="*/ 0 w 26"/>
                  <a:gd name="T29" fmla="*/ 21 h 52"/>
                  <a:gd name="T30" fmla="*/ 1 w 26"/>
                  <a:gd name="T31" fmla="*/ 13 h 52"/>
                  <a:gd name="T32" fmla="*/ 3 w 26"/>
                  <a:gd name="T33" fmla="*/ 4 h 52"/>
                  <a:gd name="T34" fmla="*/ 0 w 26"/>
                  <a:gd name="T3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52">
                    <a:moveTo>
                      <a:pt x="0" y="0"/>
                    </a:moveTo>
                    <a:lnTo>
                      <a:pt x="3" y="1"/>
                    </a:lnTo>
                    <a:lnTo>
                      <a:pt x="7" y="3"/>
                    </a:lnTo>
                    <a:lnTo>
                      <a:pt x="10" y="5"/>
                    </a:lnTo>
                    <a:lnTo>
                      <a:pt x="12" y="8"/>
                    </a:lnTo>
                    <a:lnTo>
                      <a:pt x="19" y="20"/>
                    </a:lnTo>
                    <a:lnTo>
                      <a:pt x="25" y="32"/>
                    </a:lnTo>
                    <a:lnTo>
                      <a:pt x="26" y="36"/>
                    </a:lnTo>
                    <a:lnTo>
                      <a:pt x="26" y="39"/>
                    </a:lnTo>
                    <a:lnTo>
                      <a:pt x="25" y="42"/>
                    </a:lnTo>
                    <a:lnTo>
                      <a:pt x="24" y="45"/>
                    </a:lnTo>
                    <a:lnTo>
                      <a:pt x="15" y="50"/>
                    </a:lnTo>
                    <a:lnTo>
                      <a:pt x="5" y="52"/>
                    </a:lnTo>
                    <a:lnTo>
                      <a:pt x="0" y="30"/>
                    </a:lnTo>
                    <a:lnTo>
                      <a:pt x="0" y="21"/>
                    </a:lnTo>
                    <a:lnTo>
                      <a:pt x="1" y="13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7"/>
              <p:cNvSpPr/>
              <p:nvPr/>
            </p:nvSpPr>
            <p:spPr>
              <a:xfrm>
                <a:off x="4055340" y="1470270"/>
                <a:ext cx="87891" cy="83265"/>
              </a:xfrm>
              <a:custGeom>
                <a:avLst/>
                <a:gdLst>
                  <a:gd name="T0" fmla="*/ 9 w 38"/>
                  <a:gd name="T1" fmla="*/ 0 h 36"/>
                  <a:gd name="T2" fmla="*/ 11 w 38"/>
                  <a:gd name="T3" fmla="*/ 0 h 36"/>
                  <a:gd name="T4" fmla="*/ 13 w 38"/>
                  <a:gd name="T5" fmla="*/ 1 h 36"/>
                  <a:gd name="T6" fmla="*/ 14 w 38"/>
                  <a:gd name="T7" fmla="*/ 1 h 36"/>
                  <a:gd name="T8" fmla="*/ 14 w 38"/>
                  <a:gd name="T9" fmla="*/ 4 h 36"/>
                  <a:gd name="T10" fmla="*/ 15 w 38"/>
                  <a:gd name="T11" fmla="*/ 6 h 36"/>
                  <a:gd name="T12" fmla="*/ 15 w 38"/>
                  <a:gd name="T13" fmla="*/ 7 h 36"/>
                  <a:gd name="T14" fmla="*/ 21 w 38"/>
                  <a:gd name="T15" fmla="*/ 6 h 36"/>
                  <a:gd name="T16" fmla="*/ 28 w 38"/>
                  <a:gd name="T17" fmla="*/ 8 h 36"/>
                  <a:gd name="T18" fmla="*/ 36 w 38"/>
                  <a:gd name="T19" fmla="*/ 10 h 36"/>
                  <a:gd name="T20" fmla="*/ 38 w 38"/>
                  <a:gd name="T21" fmla="*/ 19 h 36"/>
                  <a:gd name="T22" fmla="*/ 29 w 38"/>
                  <a:gd name="T23" fmla="*/ 23 h 36"/>
                  <a:gd name="T24" fmla="*/ 18 w 38"/>
                  <a:gd name="T25" fmla="*/ 27 h 36"/>
                  <a:gd name="T26" fmla="*/ 12 w 38"/>
                  <a:gd name="T27" fmla="*/ 30 h 36"/>
                  <a:gd name="T28" fmla="*/ 6 w 38"/>
                  <a:gd name="T29" fmla="*/ 33 h 36"/>
                  <a:gd name="T30" fmla="*/ 0 w 38"/>
                  <a:gd name="T31" fmla="*/ 36 h 36"/>
                  <a:gd name="T32" fmla="*/ 0 w 38"/>
                  <a:gd name="T33" fmla="*/ 28 h 36"/>
                  <a:gd name="T34" fmla="*/ 0 w 38"/>
                  <a:gd name="T35" fmla="*/ 18 h 36"/>
                  <a:gd name="T36" fmla="*/ 2 w 38"/>
                  <a:gd name="T37" fmla="*/ 9 h 36"/>
                  <a:gd name="T38" fmla="*/ 6 w 38"/>
                  <a:gd name="T39" fmla="*/ 1 h 36"/>
                  <a:gd name="T40" fmla="*/ 7 w 38"/>
                  <a:gd name="T41" fmla="*/ 0 h 36"/>
                  <a:gd name="T42" fmla="*/ 9 w 38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36">
                    <a:moveTo>
                      <a:pt x="9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5" y="7"/>
                    </a:lnTo>
                    <a:lnTo>
                      <a:pt x="21" y="6"/>
                    </a:lnTo>
                    <a:lnTo>
                      <a:pt x="28" y="8"/>
                    </a:lnTo>
                    <a:lnTo>
                      <a:pt x="36" y="10"/>
                    </a:lnTo>
                    <a:lnTo>
                      <a:pt x="38" y="19"/>
                    </a:lnTo>
                    <a:lnTo>
                      <a:pt x="29" y="23"/>
                    </a:lnTo>
                    <a:lnTo>
                      <a:pt x="18" y="27"/>
                    </a:lnTo>
                    <a:lnTo>
                      <a:pt x="12" y="30"/>
                    </a:lnTo>
                    <a:lnTo>
                      <a:pt x="6" y="33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8"/>
              <p:cNvSpPr/>
              <p:nvPr/>
            </p:nvSpPr>
            <p:spPr>
              <a:xfrm>
                <a:off x="4971260" y="1641427"/>
                <a:ext cx="57824" cy="57824"/>
              </a:xfrm>
              <a:custGeom>
                <a:avLst/>
                <a:gdLst>
                  <a:gd name="T0" fmla="*/ 19 w 25"/>
                  <a:gd name="T1" fmla="*/ 0 h 25"/>
                  <a:gd name="T2" fmla="*/ 22 w 25"/>
                  <a:gd name="T3" fmla="*/ 4 h 25"/>
                  <a:gd name="T4" fmla="*/ 25 w 25"/>
                  <a:gd name="T5" fmla="*/ 9 h 25"/>
                  <a:gd name="T6" fmla="*/ 25 w 25"/>
                  <a:gd name="T7" fmla="*/ 25 h 25"/>
                  <a:gd name="T8" fmla="*/ 16 w 25"/>
                  <a:gd name="T9" fmla="*/ 23 h 25"/>
                  <a:gd name="T10" fmla="*/ 8 w 25"/>
                  <a:gd name="T11" fmla="*/ 17 h 25"/>
                  <a:gd name="T12" fmla="*/ 0 w 25"/>
                  <a:gd name="T13" fmla="*/ 19 h 25"/>
                  <a:gd name="T14" fmla="*/ 2 w 25"/>
                  <a:gd name="T15" fmla="*/ 16 h 25"/>
                  <a:gd name="T16" fmla="*/ 6 w 25"/>
                  <a:gd name="T17" fmla="*/ 14 h 25"/>
                  <a:gd name="T18" fmla="*/ 12 w 25"/>
                  <a:gd name="T19" fmla="*/ 1 h 25"/>
                  <a:gd name="T20" fmla="*/ 15 w 25"/>
                  <a:gd name="T21" fmla="*/ 1 h 25"/>
                  <a:gd name="T22" fmla="*/ 17 w 25"/>
                  <a:gd name="T23" fmla="*/ 0 h 25"/>
                  <a:gd name="T24" fmla="*/ 19 w 25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5">
                    <a:moveTo>
                      <a:pt x="19" y="0"/>
                    </a:moveTo>
                    <a:lnTo>
                      <a:pt x="22" y="4"/>
                    </a:lnTo>
                    <a:lnTo>
                      <a:pt x="25" y="9"/>
                    </a:lnTo>
                    <a:lnTo>
                      <a:pt x="25" y="25"/>
                    </a:lnTo>
                    <a:lnTo>
                      <a:pt x="16" y="23"/>
                    </a:lnTo>
                    <a:lnTo>
                      <a:pt x="8" y="17"/>
                    </a:lnTo>
                    <a:lnTo>
                      <a:pt x="0" y="19"/>
                    </a:lnTo>
                    <a:lnTo>
                      <a:pt x="2" y="16"/>
                    </a:lnTo>
                    <a:lnTo>
                      <a:pt x="6" y="14"/>
                    </a:lnTo>
                    <a:lnTo>
                      <a:pt x="12" y="1"/>
                    </a:lnTo>
                    <a:lnTo>
                      <a:pt x="15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9"/>
              <p:cNvSpPr/>
              <p:nvPr/>
            </p:nvSpPr>
            <p:spPr>
              <a:xfrm>
                <a:off x="5558744" y="2555035"/>
                <a:ext cx="106395" cy="263674"/>
              </a:xfrm>
              <a:custGeom>
                <a:avLst/>
                <a:gdLst>
                  <a:gd name="T0" fmla="*/ 9 w 46"/>
                  <a:gd name="T1" fmla="*/ 0 h 114"/>
                  <a:gd name="T2" fmla="*/ 11 w 46"/>
                  <a:gd name="T3" fmla="*/ 2 h 114"/>
                  <a:gd name="T4" fmla="*/ 13 w 46"/>
                  <a:gd name="T5" fmla="*/ 3 h 114"/>
                  <a:gd name="T6" fmla="*/ 14 w 46"/>
                  <a:gd name="T7" fmla="*/ 5 h 114"/>
                  <a:gd name="T8" fmla="*/ 16 w 46"/>
                  <a:gd name="T9" fmla="*/ 7 h 114"/>
                  <a:gd name="T10" fmla="*/ 18 w 46"/>
                  <a:gd name="T11" fmla="*/ 8 h 114"/>
                  <a:gd name="T12" fmla="*/ 22 w 46"/>
                  <a:gd name="T13" fmla="*/ 12 h 114"/>
                  <a:gd name="T14" fmla="*/ 26 w 46"/>
                  <a:gd name="T15" fmla="*/ 16 h 114"/>
                  <a:gd name="T16" fmla="*/ 26 w 46"/>
                  <a:gd name="T17" fmla="*/ 42 h 114"/>
                  <a:gd name="T18" fmla="*/ 26 w 46"/>
                  <a:gd name="T19" fmla="*/ 50 h 114"/>
                  <a:gd name="T20" fmla="*/ 28 w 46"/>
                  <a:gd name="T21" fmla="*/ 57 h 114"/>
                  <a:gd name="T22" fmla="*/ 30 w 46"/>
                  <a:gd name="T23" fmla="*/ 65 h 114"/>
                  <a:gd name="T24" fmla="*/ 21 w 46"/>
                  <a:gd name="T25" fmla="*/ 67 h 114"/>
                  <a:gd name="T26" fmla="*/ 22 w 46"/>
                  <a:gd name="T27" fmla="*/ 78 h 114"/>
                  <a:gd name="T28" fmla="*/ 25 w 46"/>
                  <a:gd name="T29" fmla="*/ 88 h 114"/>
                  <a:gd name="T30" fmla="*/ 35 w 46"/>
                  <a:gd name="T31" fmla="*/ 96 h 114"/>
                  <a:gd name="T32" fmla="*/ 46 w 46"/>
                  <a:gd name="T33" fmla="*/ 101 h 114"/>
                  <a:gd name="T34" fmla="*/ 44 w 46"/>
                  <a:gd name="T35" fmla="*/ 102 h 114"/>
                  <a:gd name="T36" fmla="*/ 41 w 46"/>
                  <a:gd name="T37" fmla="*/ 102 h 114"/>
                  <a:gd name="T38" fmla="*/ 39 w 46"/>
                  <a:gd name="T39" fmla="*/ 103 h 114"/>
                  <a:gd name="T40" fmla="*/ 37 w 46"/>
                  <a:gd name="T41" fmla="*/ 104 h 114"/>
                  <a:gd name="T42" fmla="*/ 36 w 46"/>
                  <a:gd name="T43" fmla="*/ 105 h 114"/>
                  <a:gd name="T44" fmla="*/ 35 w 46"/>
                  <a:gd name="T45" fmla="*/ 106 h 114"/>
                  <a:gd name="T46" fmla="*/ 34 w 46"/>
                  <a:gd name="T47" fmla="*/ 109 h 114"/>
                  <a:gd name="T48" fmla="*/ 34 w 46"/>
                  <a:gd name="T49" fmla="*/ 111 h 114"/>
                  <a:gd name="T50" fmla="*/ 35 w 46"/>
                  <a:gd name="T51" fmla="*/ 114 h 114"/>
                  <a:gd name="T52" fmla="*/ 33 w 46"/>
                  <a:gd name="T53" fmla="*/ 112 h 114"/>
                  <a:gd name="T54" fmla="*/ 29 w 46"/>
                  <a:gd name="T55" fmla="*/ 110 h 114"/>
                  <a:gd name="T56" fmla="*/ 28 w 46"/>
                  <a:gd name="T57" fmla="*/ 106 h 114"/>
                  <a:gd name="T58" fmla="*/ 23 w 46"/>
                  <a:gd name="T59" fmla="*/ 97 h 114"/>
                  <a:gd name="T60" fmla="*/ 18 w 46"/>
                  <a:gd name="T61" fmla="*/ 87 h 114"/>
                  <a:gd name="T62" fmla="*/ 12 w 46"/>
                  <a:gd name="T63" fmla="*/ 78 h 114"/>
                  <a:gd name="T64" fmla="*/ 10 w 46"/>
                  <a:gd name="T65" fmla="*/ 66 h 114"/>
                  <a:gd name="T66" fmla="*/ 7 w 46"/>
                  <a:gd name="T67" fmla="*/ 54 h 114"/>
                  <a:gd name="T68" fmla="*/ 9 w 46"/>
                  <a:gd name="T69" fmla="*/ 43 h 114"/>
                  <a:gd name="T70" fmla="*/ 3 w 46"/>
                  <a:gd name="T71" fmla="*/ 40 h 114"/>
                  <a:gd name="T72" fmla="*/ 2 w 46"/>
                  <a:gd name="T73" fmla="*/ 31 h 114"/>
                  <a:gd name="T74" fmla="*/ 3 w 46"/>
                  <a:gd name="T75" fmla="*/ 21 h 114"/>
                  <a:gd name="T76" fmla="*/ 0 w 46"/>
                  <a:gd name="T77" fmla="*/ 18 h 114"/>
                  <a:gd name="T78" fmla="*/ 4 w 46"/>
                  <a:gd name="T79" fmla="*/ 14 h 114"/>
                  <a:gd name="T80" fmla="*/ 9 w 46"/>
                  <a:gd name="T81" fmla="*/ 15 h 114"/>
                  <a:gd name="T82" fmla="*/ 11 w 46"/>
                  <a:gd name="T83" fmla="*/ 8 h 114"/>
                  <a:gd name="T84" fmla="*/ 9 w 46"/>
                  <a:gd name="T85" fmla="*/ 7 h 114"/>
                  <a:gd name="T86" fmla="*/ 6 w 46"/>
                  <a:gd name="T87" fmla="*/ 6 h 114"/>
                  <a:gd name="T88" fmla="*/ 4 w 46"/>
                  <a:gd name="T89" fmla="*/ 4 h 114"/>
                  <a:gd name="T90" fmla="*/ 3 w 46"/>
                  <a:gd name="T91" fmla="*/ 3 h 114"/>
                  <a:gd name="T92" fmla="*/ 5 w 46"/>
                  <a:gd name="T93" fmla="*/ 0 h 114"/>
                  <a:gd name="T94" fmla="*/ 9 w 46"/>
                  <a:gd name="T9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6" h="114">
                    <a:moveTo>
                      <a:pt x="9" y="0"/>
                    </a:moveTo>
                    <a:lnTo>
                      <a:pt x="11" y="2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6" y="7"/>
                    </a:lnTo>
                    <a:lnTo>
                      <a:pt x="18" y="8"/>
                    </a:lnTo>
                    <a:lnTo>
                      <a:pt x="22" y="12"/>
                    </a:lnTo>
                    <a:lnTo>
                      <a:pt x="26" y="16"/>
                    </a:lnTo>
                    <a:lnTo>
                      <a:pt x="26" y="42"/>
                    </a:lnTo>
                    <a:lnTo>
                      <a:pt x="26" y="50"/>
                    </a:lnTo>
                    <a:lnTo>
                      <a:pt x="28" y="57"/>
                    </a:lnTo>
                    <a:lnTo>
                      <a:pt x="30" y="65"/>
                    </a:lnTo>
                    <a:lnTo>
                      <a:pt x="21" y="67"/>
                    </a:lnTo>
                    <a:lnTo>
                      <a:pt x="22" y="78"/>
                    </a:lnTo>
                    <a:lnTo>
                      <a:pt x="25" y="88"/>
                    </a:lnTo>
                    <a:lnTo>
                      <a:pt x="35" y="96"/>
                    </a:lnTo>
                    <a:lnTo>
                      <a:pt x="46" y="101"/>
                    </a:lnTo>
                    <a:lnTo>
                      <a:pt x="44" y="102"/>
                    </a:lnTo>
                    <a:lnTo>
                      <a:pt x="41" y="102"/>
                    </a:lnTo>
                    <a:lnTo>
                      <a:pt x="39" y="103"/>
                    </a:lnTo>
                    <a:lnTo>
                      <a:pt x="37" y="104"/>
                    </a:lnTo>
                    <a:lnTo>
                      <a:pt x="36" y="105"/>
                    </a:lnTo>
                    <a:lnTo>
                      <a:pt x="35" y="106"/>
                    </a:lnTo>
                    <a:lnTo>
                      <a:pt x="34" y="109"/>
                    </a:lnTo>
                    <a:lnTo>
                      <a:pt x="34" y="111"/>
                    </a:lnTo>
                    <a:lnTo>
                      <a:pt x="35" y="114"/>
                    </a:lnTo>
                    <a:lnTo>
                      <a:pt x="33" y="112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3" y="97"/>
                    </a:lnTo>
                    <a:lnTo>
                      <a:pt x="18" y="87"/>
                    </a:lnTo>
                    <a:lnTo>
                      <a:pt x="12" y="78"/>
                    </a:lnTo>
                    <a:lnTo>
                      <a:pt x="10" y="66"/>
                    </a:lnTo>
                    <a:lnTo>
                      <a:pt x="7" y="54"/>
                    </a:lnTo>
                    <a:lnTo>
                      <a:pt x="9" y="43"/>
                    </a:lnTo>
                    <a:lnTo>
                      <a:pt x="3" y="40"/>
                    </a:lnTo>
                    <a:lnTo>
                      <a:pt x="2" y="31"/>
                    </a:lnTo>
                    <a:lnTo>
                      <a:pt x="3" y="21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9" y="15"/>
                    </a:lnTo>
                    <a:lnTo>
                      <a:pt x="11" y="8"/>
                    </a:lnTo>
                    <a:lnTo>
                      <a:pt x="9" y="7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0"/>
              <p:cNvSpPr/>
              <p:nvPr/>
            </p:nvSpPr>
            <p:spPr>
              <a:xfrm>
                <a:off x="3863366" y="1407822"/>
                <a:ext cx="180409" cy="124898"/>
              </a:xfrm>
              <a:custGeom>
                <a:avLst/>
                <a:gdLst>
                  <a:gd name="T0" fmla="*/ 25 w 78"/>
                  <a:gd name="T1" fmla="*/ 0 h 54"/>
                  <a:gd name="T2" fmla="*/ 35 w 78"/>
                  <a:gd name="T3" fmla="*/ 2 h 54"/>
                  <a:gd name="T4" fmla="*/ 45 w 78"/>
                  <a:gd name="T5" fmla="*/ 4 h 54"/>
                  <a:gd name="T6" fmla="*/ 42 w 78"/>
                  <a:gd name="T7" fmla="*/ 11 h 54"/>
                  <a:gd name="T8" fmla="*/ 44 w 78"/>
                  <a:gd name="T9" fmla="*/ 16 h 54"/>
                  <a:gd name="T10" fmla="*/ 48 w 78"/>
                  <a:gd name="T11" fmla="*/ 21 h 54"/>
                  <a:gd name="T12" fmla="*/ 49 w 78"/>
                  <a:gd name="T13" fmla="*/ 21 h 54"/>
                  <a:gd name="T14" fmla="*/ 52 w 78"/>
                  <a:gd name="T15" fmla="*/ 21 h 54"/>
                  <a:gd name="T16" fmla="*/ 53 w 78"/>
                  <a:gd name="T17" fmla="*/ 22 h 54"/>
                  <a:gd name="T18" fmla="*/ 52 w 78"/>
                  <a:gd name="T19" fmla="*/ 22 h 54"/>
                  <a:gd name="T20" fmla="*/ 53 w 78"/>
                  <a:gd name="T21" fmla="*/ 23 h 54"/>
                  <a:gd name="T22" fmla="*/ 54 w 78"/>
                  <a:gd name="T23" fmla="*/ 25 h 54"/>
                  <a:gd name="T24" fmla="*/ 54 w 78"/>
                  <a:gd name="T25" fmla="*/ 26 h 54"/>
                  <a:gd name="T26" fmla="*/ 61 w 78"/>
                  <a:gd name="T27" fmla="*/ 19 h 54"/>
                  <a:gd name="T28" fmla="*/ 64 w 78"/>
                  <a:gd name="T29" fmla="*/ 20 h 54"/>
                  <a:gd name="T30" fmla="*/ 67 w 78"/>
                  <a:gd name="T31" fmla="*/ 21 h 54"/>
                  <a:gd name="T32" fmla="*/ 70 w 78"/>
                  <a:gd name="T33" fmla="*/ 23 h 54"/>
                  <a:gd name="T34" fmla="*/ 72 w 78"/>
                  <a:gd name="T35" fmla="*/ 31 h 54"/>
                  <a:gd name="T36" fmla="*/ 73 w 78"/>
                  <a:gd name="T37" fmla="*/ 37 h 54"/>
                  <a:gd name="T38" fmla="*/ 74 w 78"/>
                  <a:gd name="T39" fmla="*/ 38 h 54"/>
                  <a:gd name="T40" fmla="*/ 76 w 78"/>
                  <a:gd name="T41" fmla="*/ 39 h 54"/>
                  <a:gd name="T42" fmla="*/ 77 w 78"/>
                  <a:gd name="T43" fmla="*/ 40 h 54"/>
                  <a:gd name="T44" fmla="*/ 78 w 78"/>
                  <a:gd name="T45" fmla="*/ 41 h 54"/>
                  <a:gd name="T46" fmla="*/ 78 w 78"/>
                  <a:gd name="T47" fmla="*/ 44 h 54"/>
                  <a:gd name="T48" fmla="*/ 73 w 78"/>
                  <a:gd name="T49" fmla="*/ 47 h 54"/>
                  <a:gd name="T50" fmla="*/ 65 w 78"/>
                  <a:gd name="T51" fmla="*/ 49 h 54"/>
                  <a:gd name="T52" fmla="*/ 59 w 78"/>
                  <a:gd name="T53" fmla="*/ 49 h 54"/>
                  <a:gd name="T54" fmla="*/ 48 w 78"/>
                  <a:gd name="T55" fmla="*/ 50 h 54"/>
                  <a:gd name="T56" fmla="*/ 36 w 78"/>
                  <a:gd name="T57" fmla="*/ 54 h 54"/>
                  <a:gd name="T58" fmla="*/ 33 w 78"/>
                  <a:gd name="T59" fmla="*/ 51 h 54"/>
                  <a:gd name="T60" fmla="*/ 31 w 78"/>
                  <a:gd name="T61" fmla="*/ 48 h 54"/>
                  <a:gd name="T62" fmla="*/ 20 w 78"/>
                  <a:gd name="T63" fmla="*/ 49 h 54"/>
                  <a:gd name="T64" fmla="*/ 26 w 78"/>
                  <a:gd name="T65" fmla="*/ 41 h 54"/>
                  <a:gd name="T66" fmla="*/ 26 w 78"/>
                  <a:gd name="T67" fmla="*/ 34 h 54"/>
                  <a:gd name="T68" fmla="*/ 23 w 78"/>
                  <a:gd name="T69" fmla="*/ 38 h 54"/>
                  <a:gd name="T70" fmla="*/ 20 w 78"/>
                  <a:gd name="T71" fmla="*/ 43 h 54"/>
                  <a:gd name="T72" fmla="*/ 18 w 78"/>
                  <a:gd name="T73" fmla="*/ 47 h 54"/>
                  <a:gd name="T74" fmla="*/ 13 w 78"/>
                  <a:gd name="T75" fmla="*/ 49 h 54"/>
                  <a:gd name="T76" fmla="*/ 6 w 78"/>
                  <a:gd name="T77" fmla="*/ 50 h 54"/>
                  <a:gd name="T78" fmla="*/ 1 w 78"/>
                  <a:gd name="T79" fmla="*/ 51 h 54"/>
                  <a:gd name="T80" fmla="*/ 0 w 78"/>
                  <a:gd name="T81" fmla="*/ 46 h 54"/>
                  <a:gd name="T82" fmla="*/ 7 w 78"/>
                  <a:gd name="T83" fmla="*/ 40 h 54"/>
                  <a:gd name="T84" fmla="*/ 5 w 78"/>
                  <a:gd name="T85" fmla="*/ 40 h 54"/>
                  <a:gd name="T86" fmla="*/ 3 w 78"/>
                  <a:gd name="T87" fmla="*/ 39 h 54"/>
                  <a:gd name="T88" fmla="*/ 1 w 78"/>
                  <a:gd name="T89" fmla="*/ 39 h 54"/>
                  <a:gd name="T90" fmla="*/ 2 w 78"/>
                  <a:gd name="T91" fmla="*/ 37 h 54"/>
                  <a:gd name="T92" fmla="*/ 4 w 78"/>
                  <a:gd name="T93" fmla="*/ 35 h 54"/>
                  <a:gd name="T94" fmla="*/ 6 w 78"/>
                  <a:gd name="T95" fmla="*/ 33 h 54"/>
                  <a:gd name="T96" fmla="*/ 7 w 78"/>
                  <a:gd name="T97" fmla="*/ 29 h 54"/>
                  <a:gd name="T98" fmla="*/ 8 w 78"/>
                  <a:gd name="T99" fmla="*/ 27 h 54"/>
                  <a:gd name="T100" fmla="*/ 6 w 78"/>
                  <a:gd name="T101" fmla="*/ 26 h 54"/>
                  <a:gd name="T102" fmla="*/ 5 w 78"/>
                  <a:gd name="T103" fmla="*/ 26 h 54"/>
                  <a:gd name="T104" fmla="*/ 7 w 78"/>
                  <a:gd name="T105" fmla="*/ 17 h 54"/>
                  <a:gd name="T106" fmla="*/ 16 w 78"/>
                  <a:gd name="T107" fmla="*/ 10 h 54"/>
                  <a:gd name="T108" fmla="*/ 25 w 78"/>
                  <a:gd name="T10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54">
                    <a:moveTo>
                      <a:pt x="25" y="0"/>
                    </a:moveTo>
                    <a:lnTo>
                      <a:pt x="35" y="2"/>
                    </a:lnTo>
                    <a:lnTo>
                      <a:pt x="45" y="4"/>
                    </a:lnTo>
                    <a:lnTo>
                      <a:pt x="42" y="11"/>
                    </a:lnTo>
                    <a:lnTo>
                      <a:pt x="44" y="16"/>
                    </a:lnTo>
                    <a:lnTo>
                      <a:pt x="48" y="21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3" y="22"/>
                    </a:lnTo>
                    <a:lnTo>
                      <a:pt x="52" y="22"/>
                    </a:lnTo>
                    <a:lnTo>
                      <a:pt x="53" y="23"/>
                    </a:lnTo>
                    <a:lnTo>
                      <a:pt x="54" y="25"/>
                    </a:lnTo>
                    <a:lnTo>
                      <a:pt x="54" y="26"/>
                    </a:lnTo>
                    <a:lnTo>
                      <a:pt x="61" y="19"/>
                    </a:lnTo>
                    <a:lnTo>
                      <a:pt x="64" y="20"/>
                    </a:lnTo>
                    <a:lnTo>
                      <a:pt x="67" y="21"/>
                    </a:lnTo>
                    <a:lnTo>
                      <a:pt x="70" y="23"/>
                    </a:lnTo>
                    <a:lnTo>
                      <a:pt x="72" y="31"/>
                    </a:lnTo>
                    <a:lnTo>
                      <a:pt x="73" y="37"/>
                    </a:lnTo>
                    <a:lnTo>
                      <a:pt x="74" y="38"/>
                    </a:lnTo>
                    <a:lnTo>
                      <a:pt x="76" y="39"/>
                    </a:lnTo>
                    <a:lnTo>
                      <a:pt x="77" y="40"/>
                    </a:lnTo>
                    <a:lnTo>
                      <a:pt x="78" y="41"/>
                    </a:lnTo>
                    <a:lnTo>
                      <a:pt x="78" y="44"/>
                    </a:lnTo>
                    <a:lnTo>
                      <a:pt x="73" y="47"/>
                    </a:lnTo>
                    <a:lnTo>
                      <a:pt x="65" y="49"/>
                    </a:lnTo>
                    <a:lnTo>
                      <a:pt x="59" y="49"/>
                    </a:lnTo>
                    <a:lnTo>
                      <a:pt x="48" y="50"/>
                    </a:lnTo>
                    <a:lnTo>
                      <a:pt x="36" y="54"/>
                    </a:lnTo>
                    <a:lnTo>
                      <a:pt x="33" y="51"/>
                    </a:lnTo>
                    <a:lnTo>
                      <a:pt x="31" y="4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26" y="34"/>
                    </a:lnTo>
                    <a:lnTo>
                      <a:pt x="23" y="38"/>
                    </a:lnTo>
                    <a:lnTo>
                      <a:pt x="20" y="43"/>
                    </a:lnTo>
                    <a:lnTo>
                      <a:pt x="18" y="47"/>
                    </a:lnTo>
                    <a:lnTo>
                      <a:pt x="13" y="49"/>
                    </a:lnTo>
                    <a:lnTo>
                      <a:pt x="6" y="50"/>
                    </a:lnTo>
                    <a:lnTo>
                      <a:pt x="1" y="51"/>
                    </a:lnTo>
                    <a:lnTo>
                      <a:pt x="0" y="46"/>
                    </a:lnTo>
                    <a:lnTo>
                      <a:pt x="7" y="40"/>
                    </a:lnTo>
                    <a:lnTo>
                      <a:pt x="5" y="40"/>
                    </a:lnTo>
                    <a:lnTo>
                      <a:pt x="3" y="39"/>
                    </a:lnTo>
                    <a:lnTo>
                      <a:pt x="1" y="39"/>
                    </a:lnTo>
                    <a:lnTo>
                      <a:pt x="2" y="37"/>
                    </a:lnTo>
                    <a:lnTo>
                      <a:pt x="4" y="35"/>
                    </a:lnTo>
                    <a:lnTo>
                      <a:pt x="6" y="33"/>
                    </a:lnTo>
                    <a:lnTo>
                      <a:pt x="7" y="29"/>
                    </a:lnTo>
                    <a:lnTo>
                      <a:pt x="8" y="27"/>
                    </a:lnTo>
                    <a:lnTo>
                      <a:pt x="6" y="26"/>
                    </a:lnTo>
                    <a:lnTo>
                      <a:pt x="5" y="26"/>
                    </a:lnTo>
                    <a:lnTo>
                      <a:pt x="7" y="17"/>
                    </a:lnTo>
                    <a:lnTo>
                      <a:pt x="16" y="1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1"/>
              <p:cNvSpPr/>
              <p:nvPr/>
            </p:nvSpPr>
            <p:spPr>
              <a:xfrm>
                <a:off x="3245814" y="1768639"/>
                <a:ext cx="196600" cy="261362"/>
              </a:xfrm>
              <a:custGeom>
                <a:avLst/>
                <a:gdLst>
                  <a:gd name="T0" fmla="*/ 85 w 85"/>
                  <a:gd name="T1" fmla="*/ 1 h 113"/>
                  <a:gd name="T2" fmla="*/ 80 w 85"/>
                  <a:gd name="T3" fmla="*/ 17 h 113"/>
                  <a:gd name="T4" fmla="*/ 68 w 85"/>
                  <a:gd name="T5" fmla="*/ 31 h 113"/>
                  <a:gd name="T6" fmla="*/ 50 w 85"/>
                  <a:gd name="T7" fmla="*/ 43 h 113"/>
                  <a:gd name="T8" fmla="*/ 45 w 85"/>
                  <a:gd name="T9" fmla="*/ 56 h 113"/>
                  <a:gd name="T10" fmla="*/ 46 w 85"/>
                  <a:gd name="T11" fmla="*/ 64 h 113"/>
                  <a:gd name="T12" fmla="*/ 44 w 85"/>
                  <a:gd name="T13" fmla="*/ 74 h 113"/>
                  <a:gd name="T14" fmla="*/ 37 w 85"/>
                  <a:gd name="T15" fmla="*/ 87 h 113"/>
                  <a:gd name="T16" fmla="*/ 40 w 85"/>
                  <a:gd name="T17" fmla="*/ 101 h 113"/>
                  <a:gd name="T18" fmla="*/ 50 w 85"/>
                  <a:gd name="T19" fmla="*/ 113 h 113"/>
                  <a:gd name="T20" fmla="*/ 23 w 85"/>
                  <a:gd name="T21" fmla="*/ 112 h 113"/>
                  <a:gd name="T22" fmla="*/ 23 w 85"/>
                  <a:gd name="T23" fmla="*/ 107 h 113"/>
                  <a:gd name="T24" fmla="*/ 21 w 85"/>
                  <a:gd name="T25" fmla="*/ 105 h 113"/>
                  <a:gd name="T26" fmla="*/ 19 w 85"/>
                  <a:gd name="T27" fmla="*/ 105 h 113"/>
                  <a:gd name="T28" fmla="*/ 16 w 85"/>
                  <a:gd name="T29" fmla="*/ 107 h 113"/>
                  <a:gd name="T30" fmla="*/ 13 w 85"/>
                  <a:gd name="T31" fmla="*/ 106 h 113"/>
                  <a:gd name="T32" fmla="*/ 11 w 85"/>
                  <a:gd name="T33" fmla="*/ 103 h 113"/>
                  <a:gd name="T34" fmla="*/ 2 w 85"/>
                  <a:gd name="T35" fmla="*/ 101 h 113"/>
                  <a:gd name="T36" fmla="*/ 0 w 85"/>
                  <a:gd name="T37" fmla="*/ 97 h 113"/>
                  <a:gd name="T38" fmla="*/ 4 w 85"/>
                  <a:gd name="T39" fmla="*/ 92 h 113"/>
                  <a:gd name="T40" fmla="*/ 8 w 85"/>
                  <a:gd name="T41" fmla="*/ 87 h 113"/>
                  <a:gd name="T42" fmla="*/ 8 w 85"/>
                  <a:gd name="T43" fmla="*/ 82 h 113"/>
                  <a:gd name="T44" fmla="*/ 10 w 85"/>
                  <a:gd name="T45" fmla="*/ 78 h 113"/>
                  <a:gd name="T46" fmla="*/ 10 w 85"/>
                  <a:gd name="T47" fmla="*/ 71 h 113"/>
                  <a:gd name="T48" fmla="*/ 17 w 85"/>
                  <a:gd name="T49" fmla="*/ 59 h 113"/>
                  <a:gd name="T50" fmla="*/ 15 w 85"/>
                  <a:gd name="T51" fmla="*/ 52 h 113"/>
                  <a:gd name="T52" fmla="*/ 11 w 85"/>
                  <a:gd name="T53" fmla="*/ 52 h 113"/>
                  <a:gd name="T54" fmla="*/ 14 w 85"/>
                  <a:gd name="T55" fmla="*/ 48 h 113"/>
                  <a:gd name="T56" fmla="*/ 25 w 85"/>
                  <a:gd name="T57" fmla="*/ 38 h 113"/>
                  <a:gd name="T58" fmla="*/ 44 w 85"/>
                  <a:gd name="T59" fmla="*/ 27 h 113"/>
                  <a:gd name="T60" fmla="*/ 58 w 85"/>
                  <a:gd name="T61" fmla="*/ 20 h 113"/>
                  <a:gd name="T62" fmla="*/ 61 w 85"/>
                  <a:gd name="T63" fmla="*/ 15 h 113"/>
                  <a:gd name="T64" fmla="*/ 63 w 85"/>
                  <a:gd name="T65" fmla="*/ 9 h 113"/>
                  <a:gd name="T66" fmla="*/ 67 w 85"/>
                  <a:gd name="T67" fmla="*/ 5 h 113"/>
                  <a:gd name="T68" fmla="*/ 79 w 85"/>
                  <a:gd name="T6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" h="113">
                    <a:moveTo>
                      <a:pt x="79" y="0"/>
                    </a:moveTo>
                    <a:lnTo>
                      <a:pt x="85" y="1"/>
                    </a:lnTo>
                    <a:lnTo>
                      <a:pt x="84" y="10"/>
                    </a:lnTo>
                    <a:lnTo>
                      <a:pt x="80" y="17"/>
                    </a:lnTo>
                    <a:lnTo>
                      <a:pt x="75" y="23"/>
                    </a:lnTo>
                    <a:lnTo>
                      <a:pt x="68" y="31"/>
                    </a:lnTo>
                    <a:lnTo>
                      <a:pt x="59" y="38"/>
                    </a:lnTo>
                    <a:lnTo>
                      <a:pt x="50" y="43"/>
                    </a:lnTo>
                    <a:lnTo>
                      <a:pt x="51" y="52"/>
                    </a:lnTo>
                    <a:lnTo>
                      <a:pt x="45" y="56"/>
                    </a:lnTo>
                    <a:lnTo>
                      <a:pt x="45" y="59"/>
                    </a:lnTo>
                    <a:lnTo>
                      <a:pt x="46" y="64"/>
                    </a:lnTo>
                    <a:lnTo>
                      <a:pt x="46" y="67"/>
                    </a:lnTo>
                    <a:lnTo>
                      <a:pt x="44" y="74"/>
                    </a:lnTo>
                    <a:lnTo>
                      <a:pt x="40" y="80"/>
                    </a:lnTo>
                    <a:lnTo>
                      <a:pt x="37" y="87"/>
                    </a:lnTo>
                    <a:lnTo>
                      <a:pt x="36" y="94"/>
                    </a:lnTo>
                    <a:lnTo>
                      <a:pt x="40" y="101"/>
                    </a:lnTo>
                    <a:lnTo>
                      <a:pt x="46" y="107"/>
                    </a:lnTo>
                    <a:lnTo>
                      <a:pt x="50" y="113"/>
                    </a:lnTo>
                    <a:lnTo>
                      <a:pt x="37" y="113"/>
                    </a:lnTo>
                    <a:lnTo>
                      <a:pt x="23" y="112"/>
                    </a:lnTo>
                    <a:lnTo>
                      <a:pt x="23" y="110"/>
                    </a:lnTo>
                    <a:lnTo>
                      <a:pt x="23" y="107"/>
                    </a:lnTo>
                    <a:lnTo>
                      <a:pt x="22" y="106"/>
                    </a:lnTo>
                    <a:lnTo>
                      <a:pt x="21" y="105"/>
                    </a:lnTo>
                    <a:lnTo>
                      <a:pt x="20" y="104"/>
                    </a:lnTo>
                    <a:lnTo>
                      <a:pt x="19" y="105"/>
                    </a:lnTo>
                    <a:lnTo>
                      <a:pt x="19" y="107"/>
                    </a:lnTo>
                    <a:lnTo>
                      <a:pt x="16" y="107"/>
                    </a:lnTo>
                    <a:lnTo>
                      <a:pt x="15" y="107"/>
                    </a:lnTo>
                    <a:lnTo>
                      <a:pt x="13" y="106"/>
                    </a:lnTo>
                    <a:lnTo>
                      <a:pt x="12" y="104"/>
                    </a:lnTo>
                    <a:lnTo>
                      <a:pt x="11" y="103"/>
                    </a:lnTo>
                    <a:lnTo>
                      <a:pt x="4" y="102"/>
                    </a:lnTo>
                    <a:lnTo>
                      <a:pt x="2" y="101"/>
                    </a:lnTo>
                    <a:lnTo>
                      <a:pt x="1" y="99"/>
                    </a:lnTo>
                    <a:lnTo>
                      <a:pt x="0" y="97"/>
                    </a:lnTo>
                    <a:lnTo>
                      <a:pt x="0" y="94"/>
                    </a:lnTo>
                    <a:lnTo>
                      <a:pt x="4" y="92"/>
                    </a:lnTo>
                    <a:lnTo>
                      <a:pt x="10" y="90"/>
                    </a:lnTo>
                    <a:lnTo>
                      <a:pt x="8" y="87"/>
                    </a:lnTo>
                    <a:lnTo>
                      <a:pt x="7" y="83"/>
                    </a:lnTo>
                    <a:lnTo>
                      <a:pt x="8" y="82"/>
                    </a:lnTo>
                    <a:lnTo>
                      <a:pt x="9" y="80"/>
                    </a:lnTo>
                    <a:lnTo>
                      <a:pt x="10" y="78"/>
                    </a:lnTo>
                    <a:lnTo>
                      <a:pt x="17" y="75"/>
                    </a:lnTo>
                    <a:lnTo>
                      <a:pt x="10" y="71"/>
                    </a:lnTo>
                    <a:lnTo>
                      <a:pt x="15" y="66"/>
                    </a:lnTo>
                    <a:lnTo>
                      <a:pt x="17" y="59"/>
                    </a:lnTo>
                    <a:lnTo>
                      <a:pt x="17" y="53"/>
                    </a:lnTo>
                    <a:lnTo>
                      <a:pt x="15" y="52"/>
                    </a:lnTo>
                    <a:lnTo>
                      <a:pt x="13" y="52"/>
                    </a:lnTo>
                    <a:lnTo>
                      <a:pt x="11" y="52"/>
                    </a:lnTo>
                    <a:lnTo>
                      <a:pt x="12" y="50"/>
                    </a:lnTo>
                    <a:lnTo>
                      <a:pt x="14" y="48"/>
                    </a:lnTo>
                    <a:lnTo>
                      <a:pt x="16" y="47"/>
                    </a:lnTo>
                    <a:lnTo>
                      <a:pt x="25" y="38"/>
                    </a:lnTo>
                    <a:lnTo>
                      <a:pt x="36" y="29"/>
                    </a:lnTo>
                    <a:lnTo>
                      <a:pt x="44" y="27"/>
                    </a:lnTo>
                    <a:lnTo>
                      <a:pt x="51" y="24"/>
                    </a:lnTo>
                    <a:lnTo>
                      <a:pt x="58" y="20"/>
                    </a:lnTo>
                    <a:lnTo>
                      <a:pt x="60" y="18"/>
                    </a:lnTo>
                    <a:lnTo>
                      <a:pt x="61" y="15"/>
                    </a:lnTo>
                    <a:lnTo>
                      <a:pt x="62" y="12"/>
                    </a:lnTo>
                    <a:lnTo>
                      <a:pt x="63" y="9"/>
                    </a:lnTo>
                    <a:lnTo>
                      <a:pt x="64" y="7"/>
                    </a:lnTo>
                    <a:lnTo>
                      <a:pt x="67" y="5"/>
                    </a:lnTo>
                    <a:lnTo>
                      <a:pt x="72" y="1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2"/>
              <p:cNvSpPr/>
              <p:nvPr/>
            </p:nvSpPr>
            <p:spPr>
              <a:xfrm>
                <a:off x="3176426" y="2069320"/>
                <a:ext cx="57824" cy="27755"/>
              </a:xfrm>
              <a:custGeom>
                <a:avLst/>
                <a:gdLst>
                  <a:gd name="T0" fmla="*/ 9 w 25"/>
                  <a:gd name="T1" fmla="*/ 0 h 12"/>
                  <a:gd name="T2" fmla="*/ 16 w 25"/>
                  <a:gd name="T3" fmla="*/ 2 h 12"/>
                  <a:gd name="T4" fmla="*/ 21 w 25"/>
                  <a:gd name="T5" fmla="*/ 5 h 12"/>
                  <a:gd name="T6" fmla="*/ 25 w 25"/>
                  <a:gd name="T7" fmla="*/ 10 h 12"/>
                  <a:gd name="T8" fmla="*/ 19 w 25"/>
                  <a:gd name="T9" fmla="*/ 11 h 12"/>
                  <a:gd name="T10" fmla="*/ 12 w 25"/>
                  <a:gd name="T11" fmla="*/ 12 h 12"/>
                  <a:gd name="T12" fmla="*/ 7 w 25"/>
                  <a:gd name="T13" fmla="*/ 12 h 12"/>
                  <a:gd name="T14" fmla="*/ 2 w 25"/>
                  <a:gd name="T15" fmla="*/ 9 h 12"/>
                  <a:gd name="T16" fmla="*/ 0 w 25"/>
                  <a:gd name="T17" fmla="*/ 8 h 12"/>
                  <a:gd name="T18" fmla="*/ 0 w 25"/>
                  <a:gd name="T19" fmla="*/ 6 h 12"/>
                  <a:gd name="T20" fmla="*/ 0 w 25"/>
                  <a:gd name="T21" fmla="*/ 4 h 12"/>
                  <a:gd name="T22" fmla="*/ 2 w 25"/>
                  <a:gd name="T23" fmla="*/ 3 h 12"/>
                  <a:gd name="T24" fmla="*/ 4 w 25"/>
                  <a:gd name="T25" fmla="*/ 2 h 12"/>
                  <a:gd name="T26" fmla="*/ 9 w 25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12">
                    <a:moveTo>
                      <a:pt x="9" y="0"/>
                    </a:moveTo>
                    <a:lnTo>
                      <a:pt x="16" y="2"/>
                    </a:lnTo>
                    <a:lnTo>
                      <a:pt x="21" y="5"/>
                    </a:lnTo>
                    <a:lnTo>
                      <a:pt x="25" y="10"/>
                    </a:lnTo>
                    <a:lnTo>
                      <a:pt x="19" y="11"/>
                    </a:lnTo>
                    <a:lnTo>
                      <a:pt x="12" y="12"/>
                    </a:lnTo>
                    <a:lnTo>
                      <a:pt x="7" y="12"/>
                    </a:lnTo>
                    <a:lnTo>
                      <a:pt x="2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3"/>
              <p:cNvSpPr/>
              <p:nvPr/>
            </p:nvSpPr>
            <p:spPr>
              <a:xfrm>
                <a:off x="2998330" y="1745510"/>
                <a:ext cx="101769" cy="48572"/>
              </a:xfrm>
              <a:custGeom>
                <a:avLst/>
                <a:gdLst>
                  <a:gd name="T0" fmla="*/ 37 w 44"/>
                  <a:gd name="T1" fmla="*/ 0 h 21"/>
                  <a:gd name="T2" fmla="*/ 40 w 44"/>
                  <a:gd name="T3" fmla="*/ 3 h 21"/>
                  <a:gd name="T4" fmla="*/ 44 w 44"/>
                  <a:gd name="T5" fmla="*/ 6 h 21"/>
                  <a:gd name="T6" fmla="*/ 43 w 44"/>
                  <a:gd name="T7" fmla="*/ 8 h 21"/>
                  <a:gd name="T8" fmla="*/ 40 w 44"/>
                  <a:gd name="T9" fmla="*/ 9 h 21"/>
                  <a:gd name="T10" fmla="*/ 38 w 44"/>
                  <a:gd name="T11" fmla="*/ 10 h 21"/>
                  <a:gd name="T12" fmla="*/ 36 w 44"/>
                  <a:gd name="T13" fmla="*/ 11 h 21"/>
                  <a:gd name="T14" fmla="*/ 34 w 44"/>
                  <a:gd name="T15" fmla="*/ 13 h 21"/>
                  <a:gd name="T16" fmla="*/ 28 w 44"/>
                  <a:gd name="T17" fmla="*/ 19 h 21"/>
                  <a:gd name="T18" fmla="*/ 22 w 44"/>
                  <a:gd name="T19" fmla="*/ 21 h 21"/>
                  <a:gd name="T20" fmla="*/ 12 w 44"/>
                  <a:gd name="T21" fmla="*/ 19 h 21"/>
                  <a:gd name="T22" fmla="*/ 14 w 44"/>
                  <a:gd name="T23" fmla="*/ 16 h 21"/>
                  <a:gd name="T24" fmla="*/ 16 w 44"/>
                  <a:gd name="T25" fmla="*/ 14 h 21"/>
                  <a:gd name="T26" fmla="*/ 14 w 44"/>
                  <a:gd name="T27" fmla="*/ 14 h 21"/>
                  <a:gd name="T28" fmla="*/ 12 w 44"/>
                  <a:gd name="T29" fmla="*/ 15 h 21"/>
                  <a:gd name="T30" fmla="*/ 9 w 44"/>
                  <a:gd name="T31" fmla="*/ 15 h 21"/>
                  <a:gd name="T32" fmla="*/ 6 w 44"/>
                  <a:gd name="T33" fmla="*/ 16 h 21"/>
                  <a:gd name="T34" fmla="*/ 4 w 44"/>
                  <a:gd name="T35" fmla="*/ 15 h 21"/>
                  <a:gd name="T36" fmla="*/ 2 w 44"/>
                  <a:gd name="T37" fmla="*/ 15 h 21"/>
                  <a:gd name="T38" fmla="*/ 0 w 44"/>
                  <a:gd name="T39" fmla="*/ 13 h 21"/>
                  <a:gd name="T40" fmla="*/ 21 w 44"/>
                  <a:gd name="T41" fmla="*/ 6 h 21"/>
                  <a:gd name="T42" fmla="*/ 27 w 44"/>
                  <a:gd name="T43" fmla="*/ 13 h 21"/>
                  <a:gd name="T44" fmla="*/ 26 w 44"/>
                  <a:gd name="T45" fmla="*/ 6 h 21"/>
                  <a:gd name="T46" fmla="*/ 32 w 44"/>
                  <a:gd name="T47" fmla="*/ 3 h 21"/>
                  <a:gd name="T48" fmla="*/ 37 w 44"/>
                  <a:gd name="T4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21">
                    <a:moveTo>
                      <a:pt x="37" y="0"/>
                    </a:moveTo>
                    <a:lnTo>
                      <a:pt x="40" y="3"/>
                    </a:lnTo>
                    <a:lnTo>
                      <a:pt x="44" y="6"/>
                    </a:lnTo>
                    <a:lnTo>
                      <a:pt x="43" y="8"/>
                    </a:lnTo>
                    <a:lnTo>
                      <a:pt x="40" y="9"/>
                    </a:lnTo>
                    <a:lnTo>
                      <a:pt x="38" y="10"/>
                    </a:lnTo>
                    <a:lnTo>
                      <a:pt x="36" y="11"/>
                    </a:lnTo>
                    <a:lnTo>
                      <a:pt x="34" y="13"/>
                    </a:lnTo>
                    <a:lnTo>
                      <a:pt x="28" y="19"/>
                    </a:lnTo>
                    <a:lnTo>
                      <a:pt x="22" y="21"/>
                    </a:lnTo>
                    <a:lnTo>
                      <a:pt x="12" y="19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9" y="15"/>
                    </a:lnTo>
                    <a:lnTo>
                      <a:pt x="6" y="16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21" y="6"/>
                    </a:lnTo>
                    <a:lnTo>
                      <a:pt x="27" y="13"/>
                    </a:lnTo>
                    <a:lnTo>
                      <a:pt x="26" y="6"/>
                    </a:lnTo>
                    <a:lnTo>
                      <a:pt x="32" y="3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4"/>
              <p:cNvSpPr/>
              <p:nvPr/>
            </p:nvSpPr>
            <p:spPr>
              <a:xfrm>
                <a:off x="3130168" y="1678434"/>
                <a:ext cx="43946" cy="67076"/>
              </a:xfrm>
              <a:custGeom>
                <a:avLst/>
                <a:gdLst>
                  <a:gd name="T0" fmla="*/ 7 w 19"/>
                  <a:gd name="T1" fmla="*/ 0 h 29"/>
                  <a:gd name="T2" fmla="*/ 15 w 19"/>
                  <a:gd name="T3" fmla="*/ 3 h 29"/>
                  <a:gd name="T4" fmla="*/ 14 w 19"/>
                  <a:gd name="T5" fmla="*/ 9 h 29"/>
                  <a:gd name="T6" fmla="*/ 11 w 19"/>
                  <a:gd name="T7" fmla="*/ 14 h 29"/>
                  <a:gd name="T8" fmla="*/ 19 w 19"/>
                  <a:gd name="T9" fmla="*/ 16 h 29"/>
                  <a:gd name="T10" fmla="*/ 18 w 19"/>
                  <a:gd name="T11" fmla="*/ 20 h 29"/>
                  <a:gd name="T12" fmla="*/ 17 w 19"/>
                  <a:gd name="T13" fmla="*/ 22 h 29"/>
                  <a:gd name="T14" fmla="*/ 16 w 19"/>
                  <a:gd name="T15" fmla="*/ 25 h 29"/>
                  <a:gd name="T16" fmla="*/ 14 w 19"/>
                  <a:gd name="T17" fmla="*/ 27 h 29"/>
                  <a:gd name="T18" fmla="*/ 10 w 19"/>
                  <a:gd name="T19" fmla="*/ 28 h 29"/>
                  <a:gd name="T20" fmla="*/ 5 w 19"/>
                  <a:gd name="T21" fmla="*/ 29 h 29"/>
                  <a:gd name="T22" fmla="*/ 0 w 19"/>
                  <a:gd name="T23" fmla="*/ 29 h 29"/>
                  <a:gd name="T24" fmla="*/ 0 w 19"/>
                  <a:gd name="T25" fmla="*/ 26 h 29"/>
                  <a:gd name="T26" fmla="*/ 0 w 19"/>
                  <a:gd name="T27" fmla="*/ 22 h 29"/>
                  <a:gd name="T28" fmla="*/ 0 w 19"/>
                  <a:gd name="T29" fmla="*/ 17 h 29"/>
                  <a:gd name="T30" fmla="*/ 2 w 19"/>
                  <a:gd name="T31" fmla="*/ 17 h 29"/>
                  <a:gd name="T32" fmla="*/ 5 w 19"/>
                  <a:gd name="T33" fmla="*/ 17 h 29"/>
                  <a:gd name="T34" fmla="*/ 4 w 19"/>
                  <a:gd name="T35" fmla="*/ 9 h 29"/>
                  <a:gd name="T36" fmla="*/ 7 w 19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9">
                    <a:moveTo>
                      <a:pt x="7" y="0"/>
                    </a:moveTo>
                    <a:lnTo>
                      <a:pt x="15" y="3"/>
                    </a:lnTo>
                    <a:lnTo>
                      <a:pt x="14" y="9"/>
                    </a:lnTo>
                    <a:lnTo>
                      <a:pt x="11" y="14"/>
                    </a:lnTo>
                    <a:lnTo>
                      <a:pt x="19" y="16"/>
                    </a:lnTo>
                    <a:lnTo>
                      <a:pt x="18" y="20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4" y="27"/>
                    </a:lnTo>
                    <a:lnTo>
                      <a:pt x="10" y="28"/>
                    </a:lnTo>
                    <a:lnTo>
                      <a:pt x="5" y="29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5" y="17"/>
                    </a:lnTo>
                    <a:lnTo>
                      <a:pt x="4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5"/>
              <p:cNvSpPr/>
              <p:nvPr/>
            </p:nvSpPr>
            <p:spPr>
              <a:xfrm>
                <a:off x="5079967" y="1525781"/>
                <a:ext cx="64762" cy="71702"/>
              </a:xfrm>
              <a:custGeom>
                <a:avLst/>
                <a:gdLst>
                  <a:gd name="T0" fmla="*/ 6 w 28"/>
                  <a:gd name="T1" fmla="*/ 0 h 31"/>
                  <a:gd name="T2" fmla="*/ 6 w 28"/>
                  <a:gd name="T3" fmla="*/ 3 h 31"/>
                  <a:gd name="T4" fmla="*/ 6 w 28"/>
                  <a:gd name="T5" fmla="*/ 5 h 31"/>
                  <a:gd name="T6" fmla="*/ 6 w 28"/>
                  <a:gd name="T7" fmla="*/ 7 h 31"/>
                  <a:gd name="T8" fmla="*/ 8 w 28"/>
                  <a:gd name="T9" fmla="*/ 6 h 31"/>
                  <a:gd name="T10" fmla="*/ 9 w 28"/>
                  <a:gd name="T11" fmla="*/ 5 h 31"/>
                  <a:gd name="T12" fmla="*/ 14 w 28"/>
                  <a:gd name="T13" fmla="*/ 7 h 31"/>
                  <a:gd name="T14" fmla="*/ 16 w 28"/>
                  <a:gd name="T15" fmla="*/ 9 h 31"/>
                  <a:gd name="T16" fmla="*/ 16 w 28"/>
                  <a:gd name="T17" fmla="*/ 12 h 31"/>
                  <a:gd name="T18" fmla="*/ 18 w 28"/>
                  <a:gd name="T19" fmla="*/ 12 h 31"/>
                  <a:gd name="T20" fmla="*/ 19 w 28"/>
                  <a:gd name="T21" fmla="*/ 12 h 31"/>
                  <a:gd name="T22" fmla="*/ 21 w 28"/>
                  <a:gd name="T23" fmla="*/ 12 h 31"/>
                  <a:gd name="T24" fmla="*/ 28 w 28"/>
                  <a:gd name="T25" fmla="*/ 22 h 31"/>
                  <a:gd name="T26" fmla="*/ 25 w 28"/>
                  <a:gd name="T27" fmla="*/ 24 h 31"/>
                  <a:gd name="T28" fmla="*/ 24 w 28"/>
                  <a:gd name="T29" fmla="*/ 28 h 31"/>
                  <a:gd name="T30" fmla="*/ 22 w 28"/>
                  <a:gd name="T31" fmla="*/ 30 h 31"/>
                  <a:gd name="T32" fmla="*/ 19 w 28"/>
                  <a:gd name="T33" fmla="*/ 31 h 31"/>
                  <a:gd name="T34" fmla="*/ 16 w 28"/>
                  <a:gd name="T35" fmla="*/ 31 h 31"/>
                  <a:gd name="T36" fmla="*/ 8 w 28"/>
                  <a:gd name="T37" fmla="*/ 21 h 31"/>
                  <a:gd name="T38" fmla="*/ 0 w 28"/>
                  <a:gd name="T39" fmla="*/ 10 h 31"/>
                  <a:gd name="T40" fmla="*/ 1 w 28"/>
                  <a:gd name="T41" fmla="*/ 8 h 31"/>
                  <a:gd name="T42" fmla="*/ 1 w 28"/>
                  <a:gd name="T43" fmla="*/ 6 h 31"/>
                  <a:gd name="T44" fmla="*/ 2 w 28"/>
                  <a:gd name="T45" fmla="*/ 4 h 31"/>
                  <a:gd name="T46" fmla="*/ 4 w 28"/>
                  <a:gd name="T47" fmla="*/ 1 h 31"/>
                  <a:gd name="T48" fmla="*/ 6 w 28"/>
                  <a:gd name="T4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31">
                    <a:moveTo>
                      <a:pt x="6" y="0"/>
                    </a:moveTo>
                    <a:lnTo>
                      <a:pt x="6" y="3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9" y="5"/>
                    </a:lnTo>
                    <a:lnTo>
                      <a:pt x="14" y="7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28" y="22"/>
                    </a:lnTo>
                    <a:lnTo>
                      <a:pt x="25" y="24"/>
                    </a:lnTo>
                    <a:lnTo>
                      <a:pt x="24" y="28"/>
                    </a:lnTo>
                    <a:lnTo>
                      <a:pt x="22" y="30"/>
                    </a:lnTo>
                    <a:lnTo>
                      <a:pt x="19" y="31"/>
                    </a:lnTo>
                    <a:lnTo>
                      <a:pt x="16" y="31"/>
                    </a:lnTo>
                    <a:lnTo>
                      <a:pt x="8" y="21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6"/>
              <p:cNvSpPr/>
              <p:nvPr/>
            </p:nvSpPr>
            <p:spPr>
              <a:xfrm>
                <a:off x="5711398" y="1678434"/>
                <a:ext cx="97143" cy="57824"/>
              </a:xfrm>
              <a:custGeom>
                <a:avLst/>
                <a:gdLst>
                  <a:gd name="T0" fmla="*/ 27 w 42"/>
                  <a:gd name="T1" fmla="*/ 0 h 25"/>
                  <a:gd name="T2" fmla="*/ 39 w 42"/>
                  <a:gd name="T3" fmla="*/ 0 h 25"/>
                  <a:gd name="T4" fmla="*/ 41 w 42"/>
                  <a:gd name="T5" fmla="*/ 2 h 25"/>
                  <a:gd name="T6" fmla="*/ 41 w 42"/>
                  <a:gd name="T7" fmla="*/ 5 h 25"/>
                  <a:gd name="T8" fmla="*/ 42 w 42"/>
                  <a:gd name="T9" fmla="*/ 8 h 25"/>
                  <a:gd name="T10" fmla="*/ 26 w 42"/>
                  <a:gd name="T11" fmla="*/ 15 h 25"/>
                  <a:gd name="T12" fmla="*/ 9 w 42"/>
                  <a:gd name="T13" fmla="*/ 25 h 25"/>
                  <a:gd name="T14" fmla="*/ 4 w 42"/>
                  <a:gd name="T15" fmla="*/ 23 h 25"/>
                  <a:gd name="T16" fmla="*/ 0 w 42"/>
                  <a:gd name="T17" fmla="*/ 17 h 25"/>
                  <a:gd name="T18" fmla="*/ 3 w 42"/>
                  <a:gd name="T19" fmla="*/ 12 h 25"/>
                  <a:gd name="T20" fmla="*/ 5 w 42"/>
                  <a:gd name="T21" fmla="*/ 7 h 25"/>
                  <a:gd name="T22" fmla="*/ 10 w 42"/>
                  <a:gd name="T23" fmla="*/ 3 h 25"/>
                  <a:gd name="T24" fmla="*/ 15 w 42"/>
                  <a:gd name="T25" fmla="*/ 1 h 25"/>
                  <a:gd name="T26" fmla="*/ 27 w 42"/>
                  <a:gd name="T2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25">
                    <a:moveTo>
                      <a:pt x="27" y="0"/>
                    </a:moveTo>
                    <a:lnTo>
                      <a:pt x="39" y="0"/>
                    </a:lnTo>
                    <a:lnTo>
                      <a:pt x="41" y="2"/>
                    </a:lnTo>
                    <a:lnTo>
                      <a:pt x="41" y="5"/>
                    </a:lnTo>
                    <a:lnTo>
                      <a:pt x="42" y="8"/>
                    </a:lnTo>
                    <a:lnTo>
                      <a:pt x="26" y="15"/>
                    </a:lnTo>
                    <a:lnTo>
                      <a:pt x="9" y="25"/>
                    </a:lnTo>
                    <a:lnTo>
                      <a:pt x="4" y="23"/>
                    </a:lnTo>
                    <a:lnTo>
                      <a:pt x="0" y="17"/>
                    </a:lnTo>
                    <a:lnTo>
                      <a:pt x="3" y="12"/>
                    </a:lnTo>
                    <a:lnTo>
                      <a:pt x="5" y="7"/>
                    </a:lnTo>
                    <a:lnTo>
                      <a:pt x="10" y="3"/>
                    </a:lnTo>
                    <a:lnTo>
                      <a:pt x="15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27"/>
              <p:cNvSpPr/>
              <p:nvPr/>
            </p:nvSpPr>
            <p:spPr>
              <a:xfrm>
                <a:off x="6335889" y="2013810"/>
                <a:ext cx="74014" cy="37007"/>
              </a:xfrm>
              <a:custGeom>
                <a:avLst/>
                <a:gdLst>
                  <a:gd name="T0" fmla="*/ 20 w 32"/>
                  <a:gd name="T1" fmla="*/ 0 h 16"/>
                  <a:gd name="T2" fmla="*/ 26 w 32"/>
                  <a:gd name="T3" fmla="*/ 3 h 16"/>
                  <a:gd name="T4" fmla="*/ 30 w 32"/>
                  <a:gd name="T5" fmla="*/ 7 h 16"/>
                  <a:gd name="T6" fmla="*/ 31 w 32"/>
                  <a:gd name="T7" fmla="*/ 9 h 16"/>
                  <a:gd name="T8" fmla="*/ 32 w 32"/>
                  <a:gd name="T9" fmla="*/ 12 h 16"/>
                  <a:gd name="T10" fmla="*/ 32 w 32"/>
                  <a:gd name="T11" fmla="*/ 16 h 16"/>
                  <a:gd name="T12" fmla="*/ 28 w 32"/>
                  <a:gd name="T13" fmla="*/ 15 h 16"/>
                  <a:gd name="T14" fmla="*/ 23 w 32"/>
                  <a:gd name="T15" fmla="*/ 14 h 16"/>
                  <a:gd name="T16" fmla="*/ 19 w 32"/>
                  <a:gd name="T17" fmla="*/ 11 h 16"/>
                  <a:gd name="T18" fmla="*/ 15 w 32"/>
                  <a:gd name="T19" fmla="*/ 10 h 16"/>
                  <a:gd name="T20" fmla="*/ 11 w 32"/>
                  <a:gd name="T21" fmla="*/ 12 h 16"/>
                  <a:gd name="T22" fmla="*/ 7 w 32"/>
                  <a:gd name="T23" fmla="*/ 16 h 16"/>
                  <a:gd name="T24" fmla="*/ 5 w 32"/>
                  <a:gd name="T25" fmla="*/ 15 h 16"/>
                  <a:gd name="T26" fmla="*/ 3 w 32"/>
                  <a:gd name="T27" fmla="*/ 11 h 16"/>
                  <a:gd name="T28" fmla="*/ 0 w 32"/>
                  <a:gd name="T29" fmla="*/ 9 h 16"/>
                  <a:gd name="T30" fmla="*/ 0 w 32"/>
                  <a:gd name="T31" fmla="*/ 6 h 16"/>
                  <a:gd name="T32" fmla="*/ 0 w 32"/>
                  <a:gd name="T33" fmla="*/ 3 h 16"/>
                  <a:gd name="T34" fmla="*/ 5 w 32"/>
                  <a:gd name="T35" fmla="*/ 3 h 16"/>
                  <a:gd name="T36" fmla="*/ 8 w 32"/>
                  <a:gd name="T37" fmla="*/ 4 h 16"/>
                  <a:gd name="T38" fmla="*/ 12 w 32"/>
                  <a:gd name="T39" fmla="*/ 4 h 16"/>
                  <a:gd name="T40" fmla="*/ 15 w 32"/>
                  <a:gd name="T41" fmla="*/ 3 h 16"/>
                  <a:gd name="T42" fmla="*/ 18 w 32"/>
                  <a:gd name="T43" fmla="*/ 1 h 16"/>
                  <a:gd name="T44" fmla="*/ 20 w 32"/>
                  <a:gd name="T4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16">
                    <a:moveTo>
                      <a:pt x="20" y="0"/>
                    </a:moveTo>
                    <a:lnTo>
                      <a:pt x="26" y="3"/>
                    </a:lnTo>
                    <a:lnTo>
                      <a:pt x="30" y="7"/>
                    </a:lnTo>
                    <a:lnTo>
                      <a:pt x="31" y="9"/>
                    </a:lnTo>
                    <a:lnTo>
                      <a:pt x="32" y="12"/>
                    </a:lnTo>
                    <a:lnTo>
                      <a:pt x="32" y="16"/>
                    </a:lnTo>
                    <a:lnTo>
                      <a:pt x="28" y="15"/>
                    </a:lnTo>
                    <a:lnTo>
                      <a:pt x="23" y="14"/>
                    </a:lnTo>
                    <a:lnTo>
                      <a:pt x="19" y="11"/>
                    </a:lnTo>
                    <a:lnTo>
                      <a:pt x="15" y="10"/>
                    </a:lnTo>
                    <a:lnTo>
                      <a:pt x="11" y="12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5" y="3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8"/>
              <p:cNvSpPr>
                <a:spLocks noEditPoints="1"/>
              </p:cNvSpPr>
              <p:nvPr/>
            </p:nvSpPr>
            <p:spPr>
              <a:xfrm>
                <a:off x="4918062" y="1498026"/>
                <a:ext cx="152653" cy="99457"/>
              </a:xfrm>
              <a:custGeom>
                <a:avLst/>
                <a:gdLst>
                  <a:gd name="T0" fmla="*/ 47 w 66"/>
                  <a:gd name="T1" fmla="*/ 9 h 43"/>
                  <a:gd name="T2" fmla="*/ 46 w 66"/>
                  <a:gd name="T3" fmla="*/ 10 h 43"/>
                  <a:gd name="T4" fmla="*/ 45 w 66"/>
                  <a:gd name="T5" fmla="*/ 10 h 43"/>
                  <a:gd name="T6" fmla="*/ 45 w 66"/>
                  <a:gd name="T7" fmla="*/ 13 h 43"/>
                  <a:gd name="T8" fmla="*/ 45 w 66"/>
                  <a:gd name="T9" fmla="*/ 16 h 43"/>
                  <a:gd name="T10" fmla="*/ 46 w 66"/>
                  <a:gd name="T11" fmla="*/ 16 h 43"/>
                  <a:gd name="T12" fmla="*/ 47 w 66"/>
                  <a:gd name="T13" fmla="*/ 15 h 43"/>
                  <a:gd name="T14" fmla="*/ 48 w 66"/>
                  <a:gd name="T15" fmla="*/ 13 h 43"/>
                  <a:gd name="T16" fmla="*/ 50 w 66"/>
                  <a:gd name="T17" fmla="*/ 11 h 43"/>
                  <a:gd name="T18" fmla="*/ 48 w 66"/>
                  <a:gd name="T19" fmla="*/ 10 h 43"/>
                  <a:gd name="T20" fmla="*/ 47 w 66"/>
                  <a:gd name="T21" fmla="*/ 9 h 43"/>
                  <a:gd name="T22" fmla="*/ 33 w 66"/>
                  <a:gd name="T23" fmla="*/ 0 h 43"/>
                  <a:gd name="T24" fmla="*/ 36 w 66"/>
                  <a:gd name="T25" fmla="*/ 1 h 43"/>
                  <a:gd name="T26" fmla="*/ 40 w 66"/>
                  <a:gd name="T27" fmla="*/ 2 h 43"/>
                  <a:gd name="T28" fmla="*/ 43 w 66"/>
                  <a:gd name="T29" fmla="*/ 5 h 43"/>
                  <a:gd name="T30" fmla="*/ 55 w 66"/>
                  <a:gd name="T31" fmla="*/ 5 h 43"/>
                  <a:gd name="T32" fmla="*/ 66 w 66"/>
                  <a:gd name="T33" fmla="*/ 9 h 43"/>
                  <a:gd name="T34" fmla="*/ 65 w 66"/>
                  <a:gd name="T35" fmla="*/ 12 h 43"/>
                  <a:gd name="T36" fmla="*/ 64 w 66"/>
                  <a:gd name="T37" fmla="*/ 16 h 43"/>
                  <a:gd name="T38" fmla="*/ 63 w 66"/>
                  <a:gd name="T39" fmla="*/ 20 h 43"/>
                  <a:gd name="T40" fmla="*/ 62 w 66"/>
                  <a:gd name="T41" fmla="*/ 23 h 43"/>
                  <a:gd name="T42" fmla="*/ 59 w 66"/>
                  <a:gd name="T43" fmla="*/ 27 h 43"/>
                  <a:gd name="T44" fmla="*/ 56 w 66"/>
                  <a:gd name="T45" fmla="*/ 29 h 43"/>
                  <a:gd name="T46" fmla="*/ 53 w 66"/>
                  <a:gd name="T47" fmla="*/ 31 h 43"/>
                  <a:gd name="T48" fmla="*/ 48 w 66"/>
                  <a:gd name="T49" fmla="*/ 32 h 43"/>
                  <a:gd name="T50" fmla="*/ 50 w 66"/>
                  <a:gd name="T51" fmla="*/ 34 h 43"/>
                  <a:gd name="T52" fmla="*/ 47 w 66"/>
                  <a:gd name="T53" fmla="*/ 33 h 43"/>
                  <a:gd name="T54" fmla="*/ 45 w 66"/>
                  <a:gd name="T55" fmla="*/ 32 h 43"/>
                  <a:gd name="T56" fmla="*/ 43 w 66"/>
                  <a:gd name="T57" fmla="*/ 31 h 43"/>
                  <a:gd name="T58" fmla="*/ 41 w 66"/>
                  <a:gd name="T59" fmla="*/ 30 h 43"/>
                  <a:gd name="T60" fmla="*/ 35 w 66"/>
                  <a:gd name="T61" fmla="*/ 33 h 43"/>
                  <a:gd name="T62" fmla="*/ 29 w 66"/>
                  <a:gd name="T63" fmla="*/ 35 h 43"/>
                  <a:gd name="T64" fmla="*/ 28 w 66"/>
                  <a:gd name="T65" fmla="*/ 35 h 43"/>
                  <a:gd name="T66" fmla="*/ 27 w 66"/>
                  <a:gd name="T67" fmla="*/ 34 h 43"/>
                  <a:gd name="T68" fmla="*/ 25 w 66"/>
                  <a:gd name="T69" fmla="*/ 36 h 43"/>
                  <a:gd name="T70" fmla="*/ 24 w 66"/>
                  <a:gd name="T71" fmla="*/ 39 h 43"/>
                  <a:gd name="T72" fmla="*/ 23 w 66"/>
                  <a:gd name="T73" fmla="*/ 41 h 43"/>
                  <a:gd name="T74" fmla="*/ 22 w 66"/>
                  <a:gd name="T75" fmla="*/ 42 h 43"/>
                  <a:gd name="T76" fmla="*/ 20 w 66"/>
                  <a:gd name="T77" fmla="*/ 43 h 43"/>
                  <a:gd name="T78" fmla="*/ 18 w 66"/>
                  <a:gd name="T79" fmla="*/ 43 h 43"/>
                  <a:gd name="T80" fmla="*/ 15 w 66"/>
                  <a:gd name="T81" fmla="*/ 42 h 43"/>
                  <a:gd name="T82" fmla="*/ 12 w 66"/>
                  <a:gd name="T83" fmla="*/ 41 h 43"/>
                  <a:gd name="T84" fmla="*/ 11 w 66"/>
                  <a:gd name="T85" fmla="*/ 40 h 43"/>
                  <a:gd name="T86" fmla="*/ 10 w 66"/>
                  <a:gd name="T87" fmla="*/ 39 h 43"/>
                  <a:gd name="T88" fmla="*/ 9 w 66"/>
                  <a:gd name="T89" fmla="*/ 36 h 43"/>
                  <a:gd name="T90" fmla="*/ 0 w 66"/>
                  <a:gd name="T91" fmla="*/ 32 h 43"/>
                  <a:gd name="T92" fmla="*/ 1 w 66"/>
                  <a:gd name="T93" fmla="*/ 27 h 43"/>
                  <a:gd name="T94" fmla="*/ 0 w 66"/>
                  <a:gd name="T95" fmla="*/ 17 h 43"/>
                  <a:gd name="T96" fmla="*/ 10 w 66"/>
                  <a:gd name="T97" fmla="*/ 7 h 43"/>
                  <a:gd name="T98" fmla="*/ 21 w 66"/>
                  <a:gd name="T99" fmla="*/ 9 h 43"/>
                  <a:gd name="T100" fmla="*/ 33 w 66"/>
                  <a:gd name="T101" fmla="*/ 12 h 43"/>
                  <a:gd name="T102" fmla="*/ 32 w 66"/>
                  <a:gd name="T103" fmla="*/ 9 h 43"/>
                  <a:gd name="T104" fmla="*/ 32 w 66"/>
                  <a:gd name="T105" fmla="*/ 5 h 43"/>
                  <a:gd name="T106" fmla="*/ 33 w 66"/>
                  <a:gd name="T10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" h="43">
                    <a:moveTo>
                      <a:pt x="47" y="9"/>
                    </a:moveTo>
                    <a:lnTo>
                      <a:pt x="46" y="10"/>
                    </a:lnTo>
                    <a:lnTo>
                      <a:pt x="45" y="10"/>
                    </a:lnTo>
                    <a:lnTo>
                      <a:pt x="45" y="13"/>
                    </a:lnTo>
                    <a:lnTo>
                      <a:pt x="45" y="16"/>
                    </a:lnTo>
                    <a:lnTo>
                      <a:pt x="46" y="16"/>
                    </a:lnTo>
                    <a:lnTo>
                      <a:pt x="47" y="15"/>
                    </a:lnTo>
                    <a:lnTo>
                      <a:pt x="48" y="13"/>
                    </a:lnTo>
                    <a:lnTo>
                      <a:pt x="50" y="11"/>
                    </a:lnTo>
                    <a:lnTo>
                      <a:pt x="48" y="10"/>
                    </a:lnTo>
                    <a:lnTo>
                      <a:pt x="47" y="9"/>
                    </a:lnTo>
                    <a:close/>
                    <a:moveTo>
                      <a:pt x="33" y="0"/>
                    </a:moveTo>
                    <a:lnTo>
                      <a:pt x="36" y="1"/>
                    </a:lnTo>
                    <a:lnTo>
                      <a:pt x="40" y="2"/>
                    </a:lnTo>
                    <a:lnTo>
                      <a:pt x="43" y="5"/>
                    </a:lnTo>
                    <a:lnTo>
                      <a:pt x="55" y="5"/>
                    </a:lnTo>
                    <a:lnTo>
                      <a:pt x="66" y="9"/>
                    </a:lnTo>
                    <a:lnTo>
                      <a:pt x="65" y="12"/>
                    </a:lnTo>
                    <a:lnTo>
                      <a:pt x="64" y="16"/>
                    </a:lnTo>
                    <a:lnTo>
                      <a:pt x="63" y="20"/>
                    </a:lnTo>
                    <a:lnTo>
                      <a:pt x="62" y="23"/>
                    </a:lnTo>
                    <a:lnTo>
                      <a:pt x="59" y="27"/>
                    </a:lnTo>
                    <a:lnTo>
                      <a:pt x="56" y="29"/>
                    </a:lnTo>
                    <a:lnTo>
                      <a:pt x="53" y="31"/>
                    </a:lnTo>
                    <a:lnTo>
                      <a:pt x="48" y="32"/>
                    </a:lnTo>
                    <a:lnTo>
                      <a:pt x="50" y="34"/>
                    </a:lnTo>
                    <a:lnTo>
                      <a:pt x="47" y="33"/>
                    </a:lnTo>
                    <a:lnTo>
                      <a:pt x="45" y="32"/>
                    </a:lnTo>
                    <a:lnTo>
                      <a:pt x="43" y="31"/>
                    </a:lnTo>
                    <a:lnTo>
                      <a:pt x="41" y="30"/>
                    </a:lnTo>
                    <a:lnTo>
                      <a:pt x="35" y="33"/>
                    </a:lnTo>
                    <a:lnTo>
                      <a:pt x="29" y="35"/>
                    </a:lnTo>
                    <a:lnTo>
                      <a:pt x="28" y="35"/>
                    </a:lnTo>
                    <a:lnTo>
                      <a:pt x="27" y="34"/>
                    </a:lnTo>
                    <a:lnTo>
                      <a:pt x="25" y="36"/>
                    </a:lnTo>
                    <a:lnTo>
                      <a:pt x="24" y="39"/>
                    </a:lnTo>
                    <a:lnTo>
                      <a:pt x="23" y="41"/>
                    </a:lnTo>
                    <a:lnTo>
                      <a:pt x="22" y="42"/>
                    </a:lnTo>
                    <a:lnTo>
                      <a:pt x="20" y="43"/>
                    </a:lnTo>
                    <a:lnTo>
                      <a:pt x="18" y="43"/>
                    </a:lnTo>
                    <a:lnTo>
                      <a:pt x="15" y="42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10" y="39"/>
                    </a:lnTo>
                    <a:lnTo>
                      <a:pt x="9" y="36"/>
                    </a:lnTo>
                    <a:lnTo>
                      <a:pt x="0" y="32"/>
                    </a:lnTo>
                    <a:lnTo>
                      <a:pt x="1" y="27"/>
                    </a:lnTo>
                    <a:lnTo>
                      <a:pt x="0" y="17"/>
                    </a:lnTo>
                    <a:lnTo>
                      <a:pt x="10" y="7"/>
                    </a:lnTo>
                    <a:lnTo>
                      <a:pt x="21" y="9"/>
                    </a:lnTo>
                    <a:lnTo>
                      <a:pt x="33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>
              <a:xfrm>
                <a:off x="2373839" y="2920478"/>
                <a:ext cx="46259" cy="74014"/>
              </a:xfrm>
              <a:custGeom>
                <a:avLst/>
                <a:gdLst>
                  <a:gd name="T0" fmla="*/ 15 w 20"/>
                  <a:gd name="T1" fmla="*/ 0 h 32"/>
                  <a:gd name="T2" fmla="*/ 17 w 20"/>
                  <a:gd name="T3" fmla="*/ 2 h 32"/>
                  <a:gd name="T4" fmla="*/ 19 w 20"/>
                  <a:gd name="T5" fmla="*/ 5 h 32"/>
                  <a:gd name="T6" fmla="*/ 20 w 20"/>
                  <a:gd name="T7" fmla="*/ 9 h 32"/>
                  <a:gd name="T8" fmla="*/ 17 w 20"/>
                  <a:gd name="T9" fmla="*/ 27 h 32"/>
                  <a:gd name="T10" fmla="*/ 15 w 20"/>
                  <a:gd name="T11" fmla="*/ 27 h 32"/>
                  <a:gd name="T12" fmla="*/ 14 w 20"/>
                  <a:gd name="T13" fmla="*/ 27 h 32"/>
                  <a:gd name="T14" fmla="*/ 12 w 20"/>
                  <a:gd name="T15" fmla="*/ 27 h 32"/>
                  <a:gd name="T16" fmla="*/ 11 w 20"/>
                  <a:gd name="T17" fmla="*/ 28 h 32"/>
                  <a:gd name="T18" fmla="*/ 10 w 20"/>
                  <a:gd name="T19" fmla="*/ 29 h 32"/>
                  <a:gd name="T20" fmla="*/ 9 w 20"/>
                  <a:gd name="T21" fmla="*/ 32 h 32"/>
                  <a:gd name="T22" fmla="*/ 8 w 20"/>
                  <a:gd name="T23" fmla="*/ 31 h 32"/>
                  <a:gd name="T24" fmla="*/ 5 w 20"/>
                  <a:gd name="T25" fmla="*/ 28 h 32"/>
                  <a:gd name="T26" fmla="*/ 3 w 20"/>
                  <a:gd name="T27" fmla="*/ 27 h 32"/>
                  <a:gd name="T28" fmla="*/ 3 w 20"/>
                  <a:gd name="T29" fmla="*/ 25 h 32"/>
                  <a:gd name="T30" fmla="*/ 3 w 20"/>
                  <a:gd name="T31" fmla="*/ 23 h 32"/>
                  <a:gd name="T32" fmla="*/ 4 w 20"/>
                  <a:gd name="T33" fmla="*/ 20 h 32"/>
                  <a:gd name="T34" fmla="*/ 4 w 20"/>
                  <a:gd name="T35" fmla="*/ 15 h 32"/>
                  <a:gd name="T36" fmla="*/ 3 w 20"/>
                  <a:gd name="T37" fmla="*/ 12 h 32"/>
                  <a:gd name="T38" fmla="*/ 2 w 20"/>
                  <a:gd name="T39" fmla="*/ 8 h 32"/>
                  <a:gd name="T40" fmla="*/ 0 w 20"/>
                  <a:gd name="T41" fmla="*/ 4 h 32"/>
                  <a:gd name="T42" fmla="*/ 8 w 20"/>
                  <a:gd name="T43" fmla="*/ 3 h 32"/>
                  <a:gd name="T44" fmla="*/ 11 w 20"/>
                  <a:gd name="T45" fmla="*/ 1 h 32"/>
                  <a:gd name="T46" fmla="*/ 15 w 20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32">
                    <a:moveTo>
                      <a:pt x="15" y="0"/>
                    </a:moveTo>
                    <a:lnTo>
                      <a:pt x="17" y="2"/>
                    </a:lnTo>
                    <a:lnTo>
                      <a:pt x="19" y="5"/>
                    </a:lnTo>
                    <a:lnTo>
                      <a:pt x="20" y="9"/>
                    </a:lnTo>
                    <a:lnTo>
                      <a:pt x="17" y="27"/>
                    </a:lnTo>
                    <a:lnTo>
                      <a:pt x="15" y="27"/>
                    </a:lnTo>
                    <a:lnTo>
                      <a:pt x="14" y="27"/>
                    </a:lnTo>
                    <a:lnTo>
                      <a:pt x="12" y="27"/>
                    </a:lnTo>
                    <a:lnTo>
                      <a:pt x="11" y="28"/>
                    </a:lnTo>
                    <a:lnTo>
                      <a:pt x="10" y="29"/>
                    </a:lnTo>
                    <a:lnTo>
                      <a:pt x="9" y="32"/>
                    </a:lnTo>
                    <a:lnTo>
                      <a:pt x="8" y="31"/>
                    </a:lnTo>
                    <a:lnTo>
                      <a:pt x="5" y="28"/>
                    </a:lnTo>
                    <a:lnTo>
                      <a:pt x="3" y="27"/>
                    </a:lnTo>
                    <a:lnTo>
                      <a:pt x="3" y="25"/>
                    </a:lnTo>
                    <a:lnTo>
                      <a:pt x="3" y="23"/>
                    </a:lnTo>
                    <a:lnTo>
                      <a:pt x="4" y="20"/>
                    </a:lnTo>
                    <a:lnTo>
                      <a:pt x="4" y="15"/>
                    </a:lnTo>
                    <a:lnTo>
                      <a:pt x="3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0"/>
              <p:cNvSpPr/>
              <p:nvPr/>
            </p:nvSpPr>
            <p:spPr>
              <a:xfrm>
                <a:off x="3007582" y="3100887"/>
                <a:ext cx="50884" cy="30069"/>
              </a:xfrm>
              <a:custGeom>
                <a:avLst/>
                <a:gdLst>
                  <a:gd name="T0" fmla="*/ 22 w 22"/>
                  <a:gd name="T1" fmla="*/ 0 h 13"/>
                  <a:gd name="T2" fmla="*/ 20 w 22"/>
                  <a:gd name="T3" fmla="*/ 4 h 13"/>
                  <a:gd name="T4" fmla="*/ 21 w 22"/>
                  <a:gd name="T5" fmla="*/ 5 h 13"/>
                  <a:gd name="T6" fmla="*/ 21 w 22"/>
                  <a:gd name="T7" fmla="*/ 6 h 13"/>
                  <a:gd name="T8" fmla="*/ 17 w 22"/>
                  <a:gd name="T9" fmla="*/ 8 h 13"/>
                  <a:gd name="T10" fmla="*/ 13 w 22"/>
                  <a:gd name="T11" fmla="*/ 10 h 13"/>
                  <a:gd name="T12" fmla="*/ 10 w 22"/>
                  <a:gd name="T13" fmla="*/ 13 h 13"/>
                  <a:gd name="T14" fmla="*/ 8 w 22"/>
                  <a:gd name="T15" fmla="*/ 12 h 13"/>
                  <a:gd name="T16" fmla="*/ 6 w 22"/>
                  <a:gd name="T17" fmla="*/ 12 h 13"/>
                  <a:gd name="T18" fmla="*/ 5 w 22"/>
                  <a:gd name="T19" fmla="*/ 10 h 13"/>
                  <a:gd name="T20" fmla="*/ 2 w 22"/>
                  <a:gd name="T21" fmla="*/ 10 h 13"/>
                  <a:gd name="T22" fmla="*/ 1 w 22"/>
                  <a:gd name="T23" fmla="*/ 9 h 13"/>
                  <a:gd name="T24" fmla="*/ 0 w 22"/>
                  <a:gd name="T25" fmla="*/ 7 h 13"/>
                  <a:gd name="T26" fmla="*/ 1 w 22"/>
                  <a:gd name="T27" fmla="*/ 6 h 13"/>
                  <a:gd name="T28" fmla="*/ 11 w 22"/>
                  <a:gd name="T29" fmla="*/ 2 h 13"/>
                  <a:gd name="T30" fmla="*/ 22 w 22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3">
                    <a:moveTo>
                      <a:pt x="22" y="0"/>
                    </a:moveTo>
                    <a:lnTo>
                      <a:pt x="20" y="4"/>
                    </a:lnTo>
                    <a:lnTo>
                      <a:pt x="21" y="5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11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2"/>
              <p:cNvSpPr/>
              <p:nvPr/>
            </p:nvSpPr>
            <p:spPr>
              <a:xfrm>
                <a:off x="2570438" y="1664557"/>
                <a:ext cx="143402" cy="85579"/>
              </a:xfrm>
              <a:custGeom>
                <a:avLst/>
                <a:gdLst>
                  <a:gd name="T0" fmla="*/ 16 w 62"/>
                  <a:gd name="T1" fmla="*/ 0 h 37"/>
                  <a:gd name="T2" fmla="*/ 36 w 62"/>
                  <a:gd name="T3" fmla="*/ 15 h 37"/>
                  <a:gd name="T4" fmla="*/ 37 w 62"/>
                  <a:gd name="T5" fmla="*/ 13 h 37"/>
                  <a:gd name="T6" fmla="*/ 37 w 62"/>
                  <a:gd name="T7" fmla="*/ 10 h 37"/>
                  <a:gd name="T8" fmla="*/ 37 w 62"/>
                  <a:gd name="T9" fmla="*/ 8 h 37"/>
                  <a:gd name="T10" fmla="*/ 42 w 62"/>
                  <a:gd name="T11" fmla="*/ 10 h 37"/>
                  <a:gd name="T12" fmla="*/ 43 w 62"/>
                  <a:gd name="T13" fmla="*/ 16 h 37"/>
                  <a:gd name="T14" fmla="*/ 48 w 62"/>
                  <a:gd name="T15" fmla="*/ 15 h 37"/>
                  <a:gd name="T16" fmla="*/ 52 w 62"/>
                  <a:gd name="T17" fmla="*/ 18 h 37"/>
                  <a:gd name="T18" fmla="*/ 57 w 62"/>
                  <a:gd name="T19" fmla="*/ 21 h 37"/>
                  <a:gd name="T20" fmla="*/ 62 w 62"/>
                  <a:gd name="T21" fmla="*/ 23 h 37"/>
                  <a:gd name="T22" fmla="*/ 61 w 62"/>
                  <a:gd name="T23" fmla="*/ 27 h 37"/>
                  <a:gd name="T24" fmla="*/ 61 w 62"/>
                  <a:gd name="T25" fmla="*/ 29 h 37"/>
                  <a:gd name="T26" fmla="*/ 57 w 62"/>
                  <a:gd name="T27" fmla="*/ 32 h 37"/>
                  <a:gd name="T28" fmla="*/ 54 w 62"/>
                  <a:gd name="T29" fmla="*/ 37 h 37"/>
                  <a:gd name="T30" fmla="*/ 47 w 62"/>
                  <a:gd name="T31" fmla="*/ 37 h 37"/>
                  <a:gd name="T32" fmla="*/ 40 w 62"/>
                  <a:gd name="T33" fmla="*/ 37 h 37"/>
                  <a:gd name="T34" fmla="*/ 38 w 62"/>
                  <a:gd name="T35" fmla="*/ 34 h 37"/>
                  <a:gd name="T36" fmla="*/ 36 w 62"/>
                  <a:gd name="T37" fmla="*/ 33 h 37"/>
                  <a:gd name="T38" fmla="*/ 34 w 62"/>
                  <a:gd name="T39" fmla="*/ 31 h 37"/>
                  <a:gd name="T40" fmla="*/ 32 w 62"/>
                  <a:gd name="T41" fmla="*/ 30 h 37"/>
                  <a:gd name="T42" fmla="*/ 24 w 62"/>
                  <a:gd name="T43" fmla="*/ 28 h 37"/>
                  <a:gd name="T44" fmla="*/ 18 w 62"/>
                  <a:gd name="T45" fmla="*/ 23 h 37"/>
                  <a:gd name="T46" fmla="*/ 16 w 62"/>
                  <a:gd name="T47" fmla="*/ 23 h 37"/>
                  <a:gd name="T48" fmla="*/ 13 w 62"/>
                  <a:gd name="T49" fmla="*/ 17 h 37"/>
                  <a:gd name="T50" fmla="*/ 10 w 62"/>
                  <a:gd name="T51" fmla="*/ 17 h 37"/>
                  <a:gd name="T52" fmla="*/ 8 w 62"/>
                  <a:gd name="T53" fmla="*/ 17 h 37"/>
                  <a:gd name="T54" fmla="*/ 5 w 62"/>
                  <a:gd name="T55" fmla="*/ 16 h 37"/>
                  <a:gd name="T56" fmla="*/ 2 w 62"/>
                  <a:gd name="T57" fmla="*/ 10 h 37"/>
                  <a:gd name="T58" fmla="*/ 0 w 62"/>
                  <a:gd name="T59" fmla="*/ 6 h 37"/>
                  <a:gd name="T60" fmla="*/ 5 w 62"/>
                  <a:gd name="T61" fmla="*/ 6 h 37"/>
                  <a:gd name="T62" fmla="*/ 7 w 62"/>
                  <a:gd name="T63" fmla="*/ 5 h 37"/>
                  <a:gd name="T64" fmla="*/ 10 w 62"/>
                  <a:gd name="T65" fmla="*/ 4 h 37"/>
                  <a:gd name="T66" fmla="*/ 13 w 62"/>
                  <a:gd name="T67" fmla="*/ 2 h 37"/>
                  <a:gd name="T68" fmla="*/ 16 w 62"/>
                  <a:gd name="T6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37">
                    <a:moveTo>
                      <a:pt x="16" y="0"/>
                    </a:moveTo>
                    <a:lnTo>
                      <a:pt x="36" y="15"/>
                    </a:lnTo>
                    <a:lnTo>
                      <a:pt x="37" y="13"/>
                    </a:lnTo>
                    <a:lnTo>
                      <a:pt x="37" y="10"/>
                    </a:lnTo>
                    <a:lnTo>
                      <a:pt x="37" y="8"/>
                    </a:lnTo>
                    <a:lnTo>
                      <a:pt x="42" y="10"/>
                    </a:lnTo>
                    <a:lnTo>
                      <a:pt x="43" y="16"/>
                    </a:lnTo>
                    <a:lnTo>
                      <a:pt x="48" y="15"/>
                    </a:lnTo>
                    <a:lnTo>
                      <a:pt x="52" y="18"/>
                    </a:lnTo>
                    <a:lnTo>
                      <a:pt x="57" y="21"/>
                    </a:lnTo>
                    <a:lnTo>
                      <a:pt x="62" y="23"/>
                    </a:lnTo>
                    <a:lnTo>
                      <a:pt x="61" y="27"/>
                    </a:lnTo>
                    <a:lnTo>
                      <a:pt x="61" y="29"/>
                    </a:lnTo>
                    <a:lnTo>
                      <a:pt x="57" y="32"/>
                    </a:lnTo>
                    <a:lnTo>
                      <a:pt x="54" y="37"/>
                    </a:lnTo>
                    <a:lnTo>
                      <a:pt x="47" y="37"/>
                    </a:lnTo>
                    <a:lnTo>
                      <a:pt x="40" y="37"/>
                    </a:lnTo>
                    <a:lnTo>
                      <a:pt x="38" y="34"/>
                    </a:lnTo>
                    <a:lnTo>
                      <a:pt x="36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24" y="28"/>
                    </a:lnTo>
                    <a:lnTo>
                      <a:pt x="18" y="23"/>
                    </a:lnTo>
                    <a:lnTo>
                      <a:pt x="16" y="2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8" y="17"/>
                    </a:lnTo>
                    <a:lnTo>
                      <a:pt x="5" y="16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7" y="5"/>
                    </a:lnTo>
                    <a:lnTo>
                      <a:pt x="10" y="4"/>
                    </a:lnTo>
                    <a:lnTo>
                      <a:pt x="13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3"/>
              <p:cNvSpPr>
                <a:spLocks noEditPoints="1"/>
              </p:cNvSpPr>
              <p:nvPr/>
            </p:nvSpPr>
            <p:spPr>
              <a:xfrm>
                <a:off x="2447852" y="1694625"/>
                <a:ext cx="245171" cy="154967"/>
              </a:xfrm>
              <a:custGeom>
                <a:avLst/>
                <a:gdLst>
                  <a:gd name="T0" fmla="*/ 31 w 106"/>
                  <a:gd name="T1" fmla="*/ 30 h 67"/>
                  <a:gd name="T2" fmla="*/ 28 w 106"/>
                  <a:gd name="T3" fmla="*/ 31 h 67"/>
                  <a:gd name="T4" fmla="*/ 28 w 106"/>
                  <a:gd name="T5" fmla="*/ 36 h 67"/>
                  <a:gd name="T6" fmla="*/ 26 w 106"/>
                  <a:gd name="T7" fmla="*/ 40 h 67"/>
                  <a:gd name="T8" fmla="*/ 34 w 106"/>
                  <a:gd name="T9" fmla="*/ 37 h 67"/>
                  <a:gd name="T10" fmla="*/ 36 w 106"/>
                  <a:gd name="T11" fmla="*/ 33 h 67"/>
                  <a:gd name="T12" fmla="*/ 34 w 106"/>
                  <a:gd name="T13" fmla="*/ 30 h 67"/>
                  <a:gd name="T14" fmla="*/ 46 w 106"/>
                  <a:gd name="T15" fmla="*/ 0 h 67"/>
                  <a:gd name="T16" fmla="*/ 53 w 106"/>
                  <a:gd name="T17" fmla="*/ 2 h 67"/>
                  <a:gd name="T18" fmla="*/ 55 w 106"/>
                  <a:gd name="T19" fmla="*/ 7 h 67"/>
                  <a:gd name="T20" fmla="*/ 60 w 106"/>
                  <a:gd name="T21" fmla="*/ 7 h 67"/>
                  <a:gd name="T22" fmla="*/ 82 w 106"/>
                  <a:gd name="T23" fmla="*/ 27 h 67"/>
                  <a:gd name="T24" fmla="*/ 82 w 106"/>
                  <a:gd name="T25" fmla="*/ 30 h 67"/>
                  <a:gd name="T26" fmla="*/ 88 w 106"/>
                  <a:gd name="T27" fmla="*/ 37 h 67"/>
                  <a:gd name="T28" fmla="*/ 90 w 106"/>
                  <a:gd name="T29" fmla="*/ 40 h 67"/>
                  <a:gd name="T30" fmla="*/ 94 w 106"/>
                  <a:gd name="T31" fmla="*/ 40 h 67"/>
                  <a:gd name="T32" fmla="*/ 106 w 106"/>
                  <a:gd name="T33" fmla="*/ 48 h 67"/>
                  <a:gd name="T34" fmla="*/ 101 w 106"/>
                  <a:gd name="T35" fmla="*/ 53 h 67"/>
                  <a:gd name="T36" fmla="*/ 95 w 106"/>
                  <a:gd name="T37" fmla="*/ 56 h 67"/>
                  <a:gd name="T38" fmla="*/ 90 w 106"/>
                  <a:gd name="T39" fmla="*/ 55 h 67"/>
                  <a:gd name="T40" fmla="*/ 86 w 106"/>
                  <a:gd name="T41" fmla="*/ 53 h 67"/>
                  <a:gd name="T42" fmla="*/ 78 w 106"/>
                  <a:gd name="T43" fmla="*/ 53 h 67"/>
                  <a:gd name="T44" fmla="*/ 82 w 106"/>
                  <a:gd name="T45" fmla="*/ 45 h 67"/>
                  <a:gd name="T46" fmla="*/ 75 w 106"/>
                  <a:gd name="T47" fmla="*/ 37 h 67"/>
                  <a:gd name="T48" fmla="*/ 71 w 106"/>
                  <a:gd name="T49" fmla="*/ 32 h 67"/>
                  <a:gd name="T50" fmla="*/ 66 w 106"/>
                  <a:gd name="T51" fmla="*/ 31 h 67"/>
                  <a:gd name="T52" fmla="*/ 64 w 106"/>
                  <a:gd name="T53" fmla="*/ 33 h 67"/>
                  <a:gd name="T54" fmla="*/ 63 w 106"/>
                  <a:gd name="T55" fmla="*/ 36 h 67"/>
                  <a:gd name="T56" fmla="*/ 62 w 106"/>
                  <a:gd name="T57" fmla="*/ 40 h 67"/>
                  <a:gd name="T58" fmla="*/ 60 w 106"/>
                  <a:gd name="T59" fmla="*/ 42 h 67"/>
                  <a:gd name="T60" fmla="*/ 52 w 106"/>
                  <a:gd name="T61" fmla="*/ 53 h 67"/>
                  <a:gd name="T62" fmla="*/ 48 w 106"/>
                  <a:gd name="T63" fmla="*/ 67 h 67"/>
                  <a:gd name="T64" fmla="*/ 25 w 106"/>
                  <a:gd name="T65" fmla="*/ 55 h 67"/>
                  <a:gd name="T66" fmla="*/ 25 w 106"/>
                  <a:gd name="T67" fmla="*/ 50 h 67"/>
                  <a:gd name="T68" fmla="*/ 28 w 106"/>
                  <a:gd name="T69" fmla="*/ 49 h 67"/>
                  <a:gd name="T70" fmla="*/ 30 w 106"/>
                  <a:gd name="T71" fmla="*/ 48 h 67"/>
                  <a:gd name="T72" fmla="*/ 20 w 106"/>
                  <a:gd name="T73" fmla="*/ 48 h 67"/>
                  <a:gd name="T74" fmla="*/ 16 w 106"/>
                  <a:gd name="T75" fmla="*/ 39 h 67"/>
                  <a:gd name="T76" fmla="*/ 8 w 106"/>
                  <a:gd name="T77" fmla="*/ 36 h 67"/>
                  <a:gd name="T78" fmla="*/ 4 w 106"/>
                  <a:gd name="T79" fmla="*/ 29 h 67"/>
                  <a:gd name="T80" fmla="*/ 1 w 106"/>
                  <a:gd name="T81" fmla="*/ 25 h 67"/>
                  <a:gd name="T82" fmla="*/ 0 w 106"/>
                  <a:gd name="T83" fmla="*/ 19 h 67"/>
                  <a:gd name="T84" fmla="*/ 11 w 106"/>
                  <a:gd name="T85" fmla="*/ 12 h 67"/>
                  <a:gd name="T86" fmla="*/ 24 w 106"/>
                  <a:gd name="T87" fmla="*/ 8 h 67"/>
                  <a:gd name="T88" fmla="*/ 23 w 106"/>
                  <a:gd name="T89" fmla="*/ 14 h 67"/>
                  <a:gd name="T90" fmla="*/ 26 w 106"/>
                  <a:gd name="T91" fmla="*/ 10 h 67"/>
                  <a:gd name="T92" fmla="*/ 29 w 106"/>
                  <a:gd name="T93" fmla="*/ 7 h 67"/>
                  <a:gd name="T94" fmla="*/ 36 w 106"/>
                  <a:gd name="T95" fmla="*/ 12 h 67"/>
                  <a:gd name="T96" fmla="*/ 39 w 106"/>
                  <a:gd name="T97" fmla="*/ 13 h 67"/>
                  <a:gd name="T98" fmla="*/ 39 w 106"/>
                  <a:gd name="T99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6" h="67">
                    <a:moveTo>
                      <a:pt x="34" y="30"/>
                    </a:moveTo>
                    <a:lnTo>
                      <a:pt x="31" y="30"/>
                    </a:lnTo>
                    <a:lnTo>
                      <a:pt x="28" y="30"/>
                    </a:lnTo>
                    <a:lnTo>
                      <a:pt x="28" y="31"/>
                    </a:lnTo>
                    <a:lnTo>
                      <a:pt x="28" y="33"/>
                    </a:lnTo>
                    <a:lnTo>
                      <a:pt x="28" y="36"/>
                    </a:lnTo>
                    <a:lnTo>
                      <a:pt x="23" y="40"/>
                    </a:lnTo>
                    <a:lnTo>
                      <a:pt x="26" y="40"/>
                    </a:lnTo>
                    <a:lnTo>
                      <a:pt x="30" y="39"/>
                    </a:lnTo>
                    <a:lnTo>
                      <a:pt x="34" y="37"/>
                    </a:lnTo>
                    <a:lnTo>
                      <a:pt x="37" y="35"/>
                    </a:lnTo>
                    <a:lnTo>
                      <a:pt x="36" y="33"/>
                    </a:lnTo>
                    <a:lnTo>
                      <a:pt x="35" y="31"/>
                    </a:lnTo>
                    <a:lnTo>
                      <a:pt x="34" y="30"/>
                    </a:lnTo>
                    <a:close/>
                    <a:moveTo>
                      <a:pt x="40" y="0"/>
                    </a:moveTo>
                    <a:lnTo>
                      <a:pt x="46" y="0"/>
                    </a:lnTo>
                    <a:lnTo>
                      <a:pt x="51" y="0"/>
                    </a:lnTo>
                    <a:lnTo>
                      <a:pt x="53" y="2"/>
                    </a:lnTo>
                    <a:lnTo>
                      <a:pt x="54" y="4"/>
                    </a:lnTo>
                    <a:lnTo>
                      <a:pt x="55" y="7"/>
                    </a:lnTo>
                    <a:lnTo>
                      <a:pt x="58" y="7"/>
                    </a:lnTo>
                    <a:lnTo>
                      <a:pt x="60" y="7"/>
                    </a:lnTo>
                    <a:lnTo>
                      <a:pt x="63" y="16"/>
                    </a:lnTo>
                    <a:lnTo>
                      <a:pt x="82" y="27"/>
                    </a:lnTo>
                    <a:lnTo>
                      <a:pt x="82" y="29"/>
                    </a:lnTo>
                    <a:lnTo>
                      <a:pt x="82" y="30"/>
                    </a:lnTo>
                    <a:lnTo>
                      <a:pt x="87" y="35"/>
                    </a:lnTo>
                    <a:lnTo>
                      <a:pt x="88" y="37"/>
                    </a:lnTo>
                    <a:lnTo>
                      <a:pt x="88" y="39"/>
                    </a:lnTo>
                    <a:lnTo>
                      <a:pt x="90" y="40"/>
                    </a:lnTo>
                    <a:lnTo>
                      <a:pt x="91" y="40"/>
                    </a:lnTo>
                    <a:lnTo>
                      <a:pt x="94" y="40"/>
                    </a:lnTo>
                    <a:lnTo>
                      <a:pt x="98" y="48"/>
                    </a:lnTo>
                    <a:lnTo>
                      <a:pt x="106" y="48"/>
                    </a:lnTo>
                    <a:lnTo>
                      <a:pt x="103" y="51"/>
                    </a:lnTo>
                    <a:lnTo>
                      <a:pt x="101" y="53"/>
                    </a:lnTo>
                    <a:lnTo>
                      <a:pt x="98" y="54"/>
                    </a:lnTo>
                    <a:lnTo>
                      <a:pt x="95" y="56"/>
                    </a:lnTo>
                    <a:lnTo>
                      <a:pt x="90" y="57"/>
                    </a:lnTo>
                    <a:lnTo>
                      <a:pt x="90" y="55"/>
                    </a:lnTo>
                    <a:lnTo>
                      <a:pt x="89" y="54"/>
                    </a:lnTo>
                    <a:lnTo>
                      <a:pt x="86" y="53"/>
                    </a:lnTo>
                    <a:lnTo>
                      <a:pt x="82" y="53"/>
                    </a:lnTo>
                    <a:lnTo>
                      <a:pt x="78" y="53"/>
                    </a:lnTo>
                    <a:lnTo>
                      <a:pt x="81" y="49"/>
                    </a:lnTo>
                    <a:lnTo>
                      <a:pt x="82" y="45"/>
                    </a:lnTo>
                    <a:lnTo>
                      <a:pt x="78" y="41"/>
                    </a:lnTo>
                    <a:lnTo>
                      <a:pt x="75" y="37"/>
                    </a:lnTo>
                    <a:lnTo>
                      <a:pt x="72" y="32"/>
                    </a:lnTo>
                    <a:lnTo>
                      <a:pt x="71" y="32"/>
                    </a:lnTo>
                    <a:lnTo>
                      <a:pt x="69" y="31"/>
                    </a:lnTo>
                    <a:lnTo>
                      <a:pt x="66" y="31"/>
                    </a:lnTo>
                    <a:lnTo>
                      <a:pt x="65" y="32"/>
                    </a:lnTo>
                    <a:lnTo>
                      <a:pt x="64" y="33"/>
                    </a:lnTo>
                    <a:lnTo>
                      <a:pt x="63" y="35"/>
                    </a:lnTo>
                    <a:lnTo>
                      <a:pt x="63" y="36"/>
                    </a:lnTo>
                    <a:lnTo>
                      <a:pt x="63" y="38"/>
                    </a:lnTo>
                    <a:lnTo>
                      <a:pt x="62" y="40"/>
                    </a:lnTo>
                    <a:lnTo>
                      <a:pt x="61" y="41"/>
                    </a:lnTo>
                    <a:lnTo>
                      <a:pt x="60" y="42"/>
                    </a:lnTo>
                    <a:lnTo>
                      <a:pt x="59" y="49"/>
                    </a:lnTo>
                    <a:lnTo>
                      <a:pt x="52" y="53"/>
                    </a:lnTo>
                    <a:lnTo>
                      <a:pt x="50" y="61"/>
                    </a:lnTo>
                    <a:lnTo>
                      <a:pt x="48" y="67"/>
                    </a:lnTo>
                    <a:lnTo>
                      <a:pt x="36" y="61"/>
                    </a:lnTo>
                    <a:lnTo>
                      <a:pt x="25" y="55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5"/>
                    </a:lnTo>
                    <a:lnTo>
                      <a:pt x="20" y="48"/>
                    </a:lnTo>
                    <a:lnTo>
                      <a:pt x="20" y="40"/>
                    </a:lnTo>
                    <a:lnTo>
                      <a:pt x="16" y="39"/>
                    </a:lnTo>
                    <a:lnTo>
                      <a:pt x="13" y="38"/>
                    </a:lnTo>
                    <a:lnTo>
                      <a:pt x="8" y="36"/>
                    </a:lnTo>
                    <a:lnTo>
                      <a:pt x="6" y="32"/>
                    </a:lnTo>
                    <a:lnTo>
                      <a:pt x="4" y="29"/>
                    </a:lnTo>
                    <a:lnTo>
                      <a:pt x="3" y="27"/>
                    </a:lnTo>
                    <a:lnTo>
                      <a:pt x="1" y="25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5" y="14"/>
                    </a:lnTo>
                    <a:lnTo>
                      <a:pt x="11" y="12"/>
                    </a:lnTo>
                    <a:lnTo>
                      <a:pt x="17" y="10"/>
                    </a:lnTo>
                    <a:lnTo>
                      <a:pt x="24" y="8"/>
                    </a:lnTo>
                    <a:lnTo>
                      <a:pt x="20" y="15"/>
                    </a:lnTo>
                    <a:lnTo>
                      <a:pt x="23" y="14"/>
                    </a:lnTo>
                    <a:lnTo>
                      <a:pt x="25" y="13"/>
                    </a:lnTo>
                    <a:lnTo>
                      <a:pt x="26" y="10"/>
                    </a:lnTo>
                    <a:lnTo>
                      <a:pt x="27" y="8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6" y="12"/>
                    </a:lnTo>
                    <a:lnTo>
                      <a:pt x="40" y="16"/>
                    </a:lnTo>
                    <a:lnTo>
                      <a:pt x="39" y="13"/>
                    </a:lnTo>
                    <a:lnTo>
                      <a:pt x="38" y="8"/>
                    </a:lnTo>
                    <a:lnTo>
                      <a:pt x="39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4"/>
              <p:cNvSpPr/>
              <p:nvPr/>
            </p:nvSpPr>
            <p:spPr>
              <a:xfrm>
                <a:off x="3530304" y="2987553"/>
                <a:ext cx="9252" cy="9252"/>
              </a:xfrm>
              <a:custGeom>
                <a:avLst/>
                <a:gdLst>
                  <a:gd name="T0" fmla="*/ 3 w 4"/>
                  <a:gd name="T1" fmla="*/ 0 h 4"/>
                  <a:gd name="T2" fmla="*/ 4 w 4"/>
                  <a:gd name="T3" fmla="*/ 0 h 4"/>
                  <a:gd name="T4" fmla="*/ 4 w 4"/>
                  <a:gd name="T5" fmla="*/ 2 h 4"/>
                  <a:gd name="T6" fmla="*/ 4 w 4"/>
                  <a:gd name="T7" fmla="*/ 4 h 4"/>
                  <a:gd name="T8" fmla="*/ 3 w 4"/>
                  <a:gd name="T9" fmla="*/ 4 h 4"/>
                  <a:gd name="T10" fmla="*/ 2 w 4"/>
                  <a:gd name="T11" fmla="*/ 3 h 4"/>
                  <a:gd name="T12" fmla="*/ 0 w 4"/>
                  <a:gd name="T13" fmla="*/ 2 h 4"/>
                  <a:gd name="T14" fmla="*/ 0 w 4"/>
                  <a:gd name="T15" fmla="*/ 0 h 4"/>
                  <a:gd name="T16" fmla="*/ 3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35"/>
              <p:cNvSpPr/>
              <p:nvPr/>
            </p:nvSpPr>
            <p:spPr>
              <a:xfrm>
                <a:off x="2133294" y="2300613"/>
                <a:ext cx="27755" cy="27755"/>
              </a:xfrm>
              <a:custGeom>
                <a:avLst/>
                <a:gdLst>
                  <a:gd name="T0" fmla="*/ 12 w 12"/>
                  <a:gd name="T1" fmla="*/ 0 h 12"/>
                  <a:gd name="T2" fmla="*/ 9 w 12"/>
                  <a:gd name="T3" fmla="*/ 4 h 12"/>
                  <a:gd name="T4" fmla="*/ 7 w 12"/>
                  <a:gd name="T5" fmla="*/ 12 h 12"/>
                  <a:gd name="T6" fmla="*/ 3 w 12"/>
                  <a:gd name="T7" fmla="*/ 8 h 12"/>
                  <a:gd name="T8" fmla="*/ 0 w 12"/>
                  <a:gd name="T9" fmla="*/ 3 h 12"/>
                  <a:gd name="T10" fmla="*/ 1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lnTo>
                      <a:pt x="9" y="4"/>
                    </a:lnTo>
                    <a:lnTo>
                      <a:pt x="7" y="12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36"/>
              <p:cNvSpPr/>
              <p:nvPr/>
            </p:nvSpPr>
            <p:spPr>
              <a:xfrm>
                <a:off x="2017647" y="2351498"/>
                <a:ext cx="20817" cy="25443"/>
              </a:xfrm>
              <a:custGeom>
                <a:avLst/>
                <a:gdLst>
                  <a:gd name="T0" fmla="*/ 6 w 9"/>
                  <a:gd name="T1" fmla="*/ 0 h 11"/>
                  <a:gd name="T2" fmla="*/ 8 w 9"/>
                  <a:gd name="T3" fmla="*/ 0 h 11"/>
                  <a:gd name="T4" fmla="*/ 9 w 9"/>
                  <a:gd name="T5" fmla="*/ 1 h 11"/>
                  <a:gd name="T6" fmla="*/ 8 w 9"/>
                  <a:gd name="T7" fmla="*/ 3 h 11"/>
                  <a:gd name="T8" fmla="*/ 8 w 9"/>
                  <a:gd name="T9" fmla="*/ 4 h 11"/>
                  <a:gd name="T10" fmla="*/ 6 w 9"/>
                  <a:gd name="T11" fmla="*/ 4 h 11"/>
                  <a:gd name="T12" fmla="*/ 5 w 9"/>
                  <a:gd name="T13" fmla="*/ 7 h 11"/>
                  <a:gd name="T14" fmla="*/ 4 w 9"/>
                  <a:gd name="T15" fmla="*/ 10 h 11"/>
                  <a:gd name="T16" fmla="*/ 2 w 9"/>
                  <a:gd name="T17" fmla="*/ 11 h 11"/>
                  <a:gd name="T18" fmla="*/ 0 w 9"/>
                  <a:gd name="T19" fmla="*/ 5 h 11"/>
                  <a:gd name="T20" fmla="*/ 1 w 9"/>
                  <a:gd name="T21" fmla="*/ 4 h 11"/>
                  <a:gd name="T22" fmla="*/ 3 w 9"/>
                  <a:gd name="T23" fmla="*/ 3 h 11"/>
                  <a:gd name="T24" fmla="*/ 4 w 9"/>
                  <a:gd name="T25" fmla="*/ 2 h 11"/>
                  <a:gd name="T26" fmla="*/ 4 w 9"/>
                  <a:gd name="T27" fmla="*/ 1 h 11"/>
                  <a:gd name="T28" fmla="*/ 4 w 9"/>
                  <a:gd name="T29" fmla="*/ 0 h 11"/>
                  <a:gd name="T30" fmla="*/ 5 w 9"/>
                  <a:gd name="T31" fmla="*/ 0 h 11"/>
                  <a:gd name="T32" fmla="*/ 6 w 9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11">
                    <a:moveTo>
                      <a:pt x="6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5" y="7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4" y="2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37"/>
              <p:cNvSpPr/>
              <p:nvPr/>
            </p:nvSpPr>
            <p:spPr>
              <a:xfrm>
                <a:off x="2024587" y="2349184"/>
                <a:ext cx="205852" cy="286803"/>
              </a:xfrm>
              <a:custGeom>
                <a:avLst/>
                <a:gdLst>
                  <a:gd name="T0" fmla="*/ 34 w 89"/>
                  <a:gd name="T1" fmla="*/ 2 h 124"/>
                  <a:gd name="T2" fmla="*/ 33 w 89"/>
                  <a:gd name="T3" fmla="*/ 7 h 124"/>
                  <a:gd name="T4" fmla="*/ 29 w 89"/>
                  <a:gd name="T5" fmla="*/ 15 h 124"/>
                  <a:gd name="T6" fmla="*/ 50 w 89"/>
                  <a:gd name="T7" fmla="*/ 25 h 124"/>
                  <a:gd name="T8" fmla="*/ 48 w 89"/>
                  <a:gd name="T9" fmla="*/ 31 h 124"/>
                  <a:gd name="T10" fmla="*/ 44 w 89"/>
                  <a:gd name="T11" fmla="*/ 38 h 124"/>
                  <a:gd name="T12" fmla="*/ 45 w 89"/>
                  <a:gd name="T13" fmla="*/ 40 h 124"/>
                  <a:gd name="T14" fmla="*/ 45 w 89"/>
                  <a:gd name="T15" fmla="*/ 42 h 124"/>
                  <a:gd name="T16" fmla="*/ 52 w 89"/>
                  <a:gd name="T17" fmla="*/ 48 h 124"/>
                  <a:gd name="T18" fmla="*/ 57 w 89"/>
                  <a:gd name="T19" fmla="*/ 57 h 124"/>
                  <a:gd name="T20" fmla="*/ 62 w 89"/>
                  <a:gd name="T21" fmla="*/ 64 h 124"/>
                  <a:gd name="T22" fmla="*/ 68 w 89"/>
                  <a:gd name="T23" fmla="*/ 69 h 124"/>
                  <a:gd name="T24" fmla="*/ 70 w 89"/>
                  <a:gd name="T25" fmla="*/ 75 h 124"/>
                  <a:gd name="T26" fmla="*/ 72 w 89"/>
                  <a:gd name="T27" fmla="*/ 81 h 124"/>
                  <a:gd name="T28" fmla="*/ 71 w 89"/>
                  <a:gd name="T29" fmla="*/ 87 h 124"/>
                  <a:gd name="T30" fmla="*/ 77 w 89"/>
                  <a:gd name="T31" fmla="*/ 85 h 124"/>
                  <a:gd name="T32" fmla="*/ 84 w 89"/>
                  <a:gd name="T33" fmla="*/ 87 h 124"/>
                  <a:gd name="T34" fmla="*/ 87 w 89"/>
                  <a:gd name="T35" fmla="*/ 94 h 124"/>
                  <a:gd name="T36" fmla="*/ 82 w 89"/>
                  <a:gd name="T37" fmla="*/ 100 h 124"/>
                  <a:gd name="T38" fmla="*/ 76 w 89"/>
                  <a:gd name="T39" fmla="*/ 105 h 124"/>
                  <a:gd name="T40" fmla="*/ 84 w 89"/>
                  <a:gd name="T41" fmla="*/ 110 h 124"/>
                  <a:gd name="T42" fmla="*/ 79 w 89"/>
                  <a:gd name="T43" fmla="*/ 112 h 124"/>
                  <a:gd name="T44" fmla="*/ 70 w 89"/>
                  <a:gd name="T45" fmla="*/ 116 h 124"/>
                  <a:gd name="T46" fmla="*/ 57 w 89"/>
                  <a:gd name="T47" fmla="*/ 115 h 124"/>
                  <a:gd name="T48" fmla="*/ 52 w 89"/>
                  <a:gd name="T49" fmla="*/ 117 h 124"/>
                  <a:gd name="T50" fmla="*/ 41 w 89"/>
                  <a:gd name="T51" fmla="*/ 117 h 124"/>
                  <a:gd name="T52" fmla="*/ 32 w 89"/>
                  <a:gd name="T53" fmla="*/ 123 h 124"/>
                  <a:gd name="T54" fmla="*/ 25 w 89"/>
                  <a:gd name="T55" fmla="*/ 122 h 124"/>
                  <a:gd name="T56" fmla="*/ 19 w 89"/>
                  <a:gd name="T57" fmla="*/ 124 h 124"/>
                  <a:gd name="T58" fmla="*/ 17 w 89"/>
                  <a:gd name="T59" fmla="*/ 123 h 124"/>
                  <a:gd name="T60" fmla="*/ 24 w 89"/>
                  <a:gd name="T61" fmla="*/ 115 h 124"/>
                  <a:gd name="T62" fmla="*/ 26 w 89"/>
                  <a:gd name="T63" fmla="*/ 110 h 124"/>
                  <a:gd name="T64" fmla="*/ 31 w 89"/>
                  <a:gd name="T65" fmla="*/ 109 h 124"/>
                  <a:gd name="T66" fmla="*/ 35 w 89"/>
                  <a:gd name="T67" fmla="*/ 108 h 124"/>
                  <a:gd name="T68" fmla="*/ 40 w 89"/>
                  <a:gd name="T69" fmla="*/ 107 h 124"/>
                  <a:gd name="T70" fmla="*/ 38 w 89"/>
                  <a:gd name="T71" fmla="*/ 105 h 124"/>
                  <a:gd name="T72" fmla="*/ 35 w 89"/>
                  <a:gd name="T73" fmla="*/ 107 h 124"/>
                  <a:gd name="T74" fmla="*/ 25 w 89"/>
                  <a:gd name="T75" fmla="*/ 101 h 124"/>
                  <a:gd name="T76" fmla="*/ 21 w 89"/>
                  <a:gd name="T77" fmla="*/ 99 h 124"/>
                  <a:gd name="T78" fmla="*/ 28 w 89"/>
                  <a:gd name="T79" fmla="*/ 94 h 124"/>
                  <a:gd name="T80" fmla="*/ 26 w 89"/>
                  <a:gd name="T81" fmla="*/ 84 h 124"/>
                  <a:gd name="T82" fmla="*/ 26 w 89"/>
                  <a:gd name="T83" fmla="*/ 78 h 124"/>
                  <a:gd name="T84" fmla="*/ 30 w 89"/>
                  <a:gd name="T85" fmla="*/ 78 h 124"/>
                  <a:gd name="T86" fmla="*/ 34 w 89"/>
                  <a:gd name="T87" fmla="*/ 80 h 124"/>
                  <a:gd name="T88" fmla="*/ 38 w 89"/>
                  <a:gd name="T89" fmla="*/ 78 h 124"/>
                  <a:gd name="T90" fmla="*/ 40 w 89"/>
                  <a:gd name="T91" fmla="*/ 70 h 124"/>
                  <a:gd name="T92" fmla="*/ 34 w 89"/>
                  <a:gd name="T93" fmla="*/ 65 h 124"/>
                  <a:gd name="T94" fmla="*/ 29 w 89"/>
                  <a:gd name="T95" fmla="*/ 60 h 124"/>
                  <a:gd name="T96" fmla="*/ 18 w 89"/>
                  <a:gd name="T97" fmla="*/ 58 h 124"/>
                  <a:gd name="T98" fmla="*/ 19 w 89"/>
                  <a:gd name="T99" fmla="*/ 42 h 124"/>
                  <a:gd name="T100" fmla="*/ 12 w 89"/>
                  <a:gd name="T101" fmla="*/ 52 h 124"/>
                  <a:gd name="T102" fmla="*/ 7 w 89"/>
                  <a:gd name="T103" fmla="*/ 47 h 124"/>
                  <a:gd name="T104" fmla="*/ 12 w 89"/>
                  <a:gd name="T105" fmla="*/ 39 h 124"/>
                  <a:gd name="T106" fmla="*/ 7 w 89"/>
                  <a:gd name="T107" fmla="*/ 37 h 124"/>
                  <a:gd name="T108" fmla="*/ 9 w 89"/>
                  <a:gd name="T109" fmla="*/ 29 h 124"/>
                  <a:gd name="T110" fmla="*/ 10 w 89"/>
                  <a:gd name="T111" fmla="*/ 26 h 124"/>
                  <a:gd name="T112" fmla="*/ 7 w 89"/>
                  <a:gd name="T113" fmla="*/ 22 h 124"/>
                  <a:gd name="T114" fmla="*/ 0 w 89"/>
                  <a:gd name="T115" fmla="*/ 16 h 124"/>
                  <a:gd name="T116" fmla="*/ 8 w 89"/>
                  <a:gd name="T117" fmla="*/ 17 h 124"/>
                  <a:gd name="T118" fmla="*/ 9 w 89"/>
                  <a:gd name="T119" fmla="*/ 16 h 124"/>
                  <a:gd name="T120" fmla="*/ 12 w 89"/>
                  <a:gd name="T121" fmla="*/ 6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9" h="124">
                    <a:moveTo>
                      <a:pt x="14" y="0"/>
                    </a:moveTo>
                    <a:lnTo>
                      <a:pt x="34" y="2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26" y="10"/>
                    </a:lnTo>
                    <a:lnTo>
                      <a:pt x="29" y="15"/>
                    </a:lnTo>
                    <a:lnTo>
                      <a:pt x="52" y="22"/>
                    </a:lnTo>
                    <a:lnTo>
                      <a:pt x="50" y="25"/>
                    </a:lnTo>
                    <a:lnTo>
                      <a:pt x="49" y="28"/>
                    </a:lnTo>
                    <a:lnTo>
                      <a:pt x="48" y="31"/>
                    </a:lnTo>
                    <a:lnTo>
                      <a:pt x="47" y="35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5" y="40"/>
                    </a:lnTo>
                    <a:lnTo>
                      <a:pt x="40" y="45"/>
                    </a:lnTo>
                    <a:lnTo>
                      <a:pt x="45" y="42"/>
                    </a:lnTo>
                    <a:lnTo>
                      <a:pt x="48" y="46"/>
                    </a:lnTo>
                    <a:lnTo>
                      <a:pt x="52" y="48"/>
                    </a:lnTo>
                    <a:lnTo>
                      <a:pt x="54" y="51"/>
                    </a:lnTo>
                    <a:lnTo>
                      <a:pt x="57" y="57"/>
                    </a:lnTo>
                    <a:lnTo>
                      <a:pt x="59" y="63"/>
                    </a:lnTo>
                    <a:lnTo>
                      <a:pt x="62" y="64"/>
                    </a:lnTo>
                    <a:lnTo>
                      <a:pt x="66" y="65"/>
                    </a:lnTo>
                    <a:lnTo>
                      <a:pt x="68" y="69"/>
                    </a:lnTo>
                    <a:lnTo>
                      <a:pt x="69" y="72"/>
                    </a:lnTo>
                    <a:lnTo>
                      <a:pt x="70" y="75"/>
                    </a:lnTo>
                    <a:lnTo>
                      <a:pt x="71" y="78"/>
                    </a:lnTo>
                    <a:lnTo>
                      <a:pt x="72" y="81"/>
                    </a:lnTo>
                    <a:lnTo>
                      <a:pt x="71" y="84"/>
                    </a:lnTo>
                    <a:lnTo>
                      <a:pt x="71" y="87"/>
                    </a:lnTo>
                    <a:lnTo>
                      <a:pt x="73" y="86"/>
                    </a:lnTo>
                    <a:lnTo>
                      <a:pt x="77" y="85"/>
                    </a:lnTo>
                    <a:lnTo>
                      <a:pt x="80" y="85"/>
                    </a:lnTo>
                    <a:lnTo>
                      <a:pt x="84" y="87"/>
                    </a:lnTo>
                    <a:lnTo>
                      <a:pt x="89" y="89"/>
                    </a:lnTo>
                    <a:lnTo>
                      <a:pt x="87" y="94"/>
                    </a:lnTo>
                    <a:lnTo>
                      <a:pt x="85" y="98"/>
                    </a:lnTo>
                    <a:lnTo>
                      <a:pt x="82" y="100"/>
                    </a:lnTo>
                    <a:lnTo>
                      <a:pt x="79" y="103"/>
                    </a:lnTo>
                    <a:lnTo>
                      <a:pt x="76" y="105"/>
                    </a:lnTo>
                    <a:lnTo>
                      <a:pt x="80" y="108"/>
                    </a:lnTo>
                    <a:lnTo>
                      <a:pt x="84" y="110"/>
                    </a:lnTo>
                    <a:lnTo>
                      <a:pt x="82" y="111"/>
                    </a:lnTo>
                    <a:lnTo>
                      <a:pt x="79" y="112"/>
                    </a:lnTo>
                    <a:lnTo>
                      <a:pt x="76" y="113"/>
                    </a:lnTo>
                    <a:lnTo>
                      <a:pt x="70" y="116"/>
                    </a:lnTo>
                    <a:lnTo>
                      <a:pt x="64" y="116"/>
                    </a:lnTo>
                    <a:lnTo>
                      <a:pt x="57" y="115"/>
                    </a:lnTo>
                    <a:lnTo>
                      <a:pt x="57" y="118"/>
                    </a:lnTo>
                    <a:lnTo>
                      <a:pt x="52" y="117"/>
                    </a:lnTo>
                    <a:lnTo>
                      <a:pt x="46" y="117"/>
                    </a:lnTo>
                    <a:lnTo>
                      <a:pt x="41" y="117"/>
                    </a:lnTo>
                    <a:lnTo>
                      <a:pt x="36" y="116"/>
                    </a:lnTo>
                    <a:lnTo>
                      <a:pt x="32" y="123"/>
                    </a:lnTo>
                    <a:lnTo>
                      <a:pt x="29" y="122"/>
                    </a:lnTo>
                    <a:lnTo>
                      <a:pt x="25" y="122"/>
                    </a:lnTo>
                    <a:lnTo>
                      <a:pt x="22" y="123"/>
                    </a:lnTo>
                    <a:lnTo>
                      <a:pt x="19" y="124"/>
                    </a:lnTo>
                    <a:lnTo>
                      <a:pt x="18" y="123"/>
                    </a:lnTo>
                    <a:lnTo>
                      <a:pt x="17" y="123"/>
                    </a:lnTo>
                    <a:lnTo>
                      <a:pt x="21" y="119"/>
                    </a:lnTo>
                    <a:lnTo>
                      <a:pt x="24" y="115"/>
                    </a:lnTo>
                    <a:lnTo>
                      <a:pt x="25" y="111"/>
                    </a:lnTo>
                    <a:lnTo>
                      <a:pt x="26" y="110"/>
                    </a:lnTo>
                    <a:lnTo>
                      <a:pt x="29" y="109"/>
                    </a:lnTo>
                    <a:lnTo>
                      <a:pt x="31" y="109"/>
                    </a:lnTo>
                    <a:lnTo>
                      <a:pt x="33" y="108"/>
                    </a:lnTo>
                    <a:lnTo>
                      <a:pt x="35" y="108"/>
                    </a:lnTo>
                    <a:lnTo>
                      <a:pt x="37" y="108"/>
                    </a:lnTo>
                    <a:lnTo>
                      <a:pt x="40" y="107"/>
                    </a:lnTo>
                    <a:lnTo>
                      <a:pt x="41" y="105"/>
                    </a:lnTo>
                    <a:lnTo>
                      <a:pt x="38" y="105"/>
                    </a:lnTo>
                    <a:lnTo>
                      <a:pt x="37" y="106"/>
                    </a:lnTo>
                    <a:lnTo>
                      <a:pt x="35" y="107"/>
                    </a:lnTo>
                    <a:lnTo>
                      <a:pt x="31" y="104"/>
                    </a:lnTo>
                    <a:lnTo>
                      <a:pt x="25" y="101"/>
                    </a:lnTo>
                    <a:lnTo>
                      <a:pt x="21" y="103"/>
                    </a:lnTo>
                    <a:lnTo>
                      <a:pt x="21" y="99"/>
                    </a:lnTo>
                    <a:lnTo>
                      <a:pt x="20" y="97"/>
                    </a:lnTo>
                    <a:lnTo>
                      <a:pt x="28" y="94"/>
                    </a:lnTo>
                    <a:lnTo>
                      <a:pt x="28" y="89"/>
                    </a:lnTo>
                    <a:lnTo>
                      <a:pt x="26" y="84"/>
                    </a:lnTo>
                    <a:lnTo>
                      <a:pt x="24" y="80"/>
                    </a:lnTo>
                    <a:lnTo>
                      <a:pt x="26" y="78"/>
                    </a:lnTo>
                    <a:lnTo>
                      <a:pt x="28" y="78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4" y="80"/>
                    </a:lnTo>
                    <a:lnTo>
                      <a:pt x="36" y="80"/>
                    </a:lnTo>
                    <a:lnTo>
                      <a:pt x="38" y="78"/>
                    </a:lnTo>
                    <a:lnTo>
                      <a:pt x="40" y="76"/>
                    </a:lnTo>
                    <a:lnTo>
                      <a:pt x="40" y="70"/>
                    </a:lnTo>
                    <a:lnTo>
                      <a:pt x="36" y="68"/>
                    </a:lnTo>
                    <a:lnTo>
                      <a:pt x="34" y="65"/>
                    </a:lnTo>
                    <a:lnTo>
                      <a:pt x="35" y="60"/>
                    </a:lnTo>
                    <a:lnTo>
                      <a:pt x="29" y="60"/>
                    </a:lnTo>
                    <a:lnTo>
                      <a:pt x="23" y="60"/>
                    </a:lnTo>
                    <a:lnTo>
                      <a:pt x="18" y="58"/>
                    </a:lnTo>
                    <a:lnTo>
                      <a:pt x="24" y="50"/>
                    </a:lnTo>
                    <a:lnTo>
                      <a:pt x="19" y="42"/>
                    </a:lnTo>
                    <a:lnTo>
                      <a:pt x="20" y="50"/>
                    </a:lnTo>
                    <a:lnTo>
                      <a:pt x="12" y="52"/>
                    </a:lnTo>
                    <a:lnTo>
                      <a:pt x="14" y="42"/>
                    </a:lnTo>
                    <a:lnTo>
                      <a:pt x="7" y="47"/>
                    </a:lnTo>
                    <a:lnTo>
                      <a:pt x="9" y="42"/>
                    </a:lnTo>
                    <a:lnTo>
                      <a:pt x="12" y="39"/>
                    </a:lnTo>
                    <a:lnTo>
                      <a:pt x="15" y="36"/>
                    </a:lnTo>
                    <a:lnTo>
                      <a:pt x="7" y="37"/>
                    </a:lnTo>
                    <a:lnTo>
                      <a:pt x="8" y="30"/>
                    </a:lnTo>
                    <a:lnTo>
                      <a:pt x="9" y="29"/>
                    </a:lnTo>
                    <a:lnTo>
                      <a:pt x="10" y="27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7" y="22"/>
                    </a:lnTo>
                    <a:lnTo>
                      <a:pt x="3" y="19"/>
                    </a:lnTo>
                    <a:lnTo>
                      <a:pt x="0" y="16"/>
                    </a:lnTo>
                    <a:lnTo>
                      <a:pt x="6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9" y="16"/>
                    </a:lnTo>
                    <a:lnTo>
                      <a:pt x="9" y="12"/>
                    </a:lnTo>
                    <a:lnTo>
                      <a:pt x="12" y="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8"/>
              <p:cNvSpPr/>
              <p:nvPr/>
            </p:nvSpPr>
            <p:spPr>
              <a:xfrm>
                <a:off x="2378465" y="4097759"/>
                <a:ext cx="18503" cy="18503"/>
              </a:xfrm>
              <a:custGeom>
                <a:avLst/>
                <a:gdLst>
                  <a:gd name="T0" fmla="*/ 5 w 8"/>
                  <a:gd name="T1" fmla="*/ 0 h 8"/>
                  <a:gd name="T2" fmla="*/ 6 w 8"/>
                  <a:gd name="T3" fmla="*/ 2 h 8"/>
                  <a:gd name="T4" fmla="*/ 8 w 8"/>
                  <a:gd name="T5" fmla="*/ 3 h 8"/>
                  <a:gd name="T6" fmla="*/ 6 w 8"/>
                  <a:gd name="T7" fmla="*/ 8 h 8"/>
                  <a:gd name="T8" fmla="*/ 5 w 8"/>
                  <a:gd name="T9" fmla="*/ 8 h 8"/>
                  <a:gd name="T10" fmla="*/ 1 w 8"/>
                  <a:gd name="T11" fmla="*/ 8 h 8"/>
                  <a:gd name="T12" fmla="*/ 0 w 8"/>
                  <a:gd name="T13" fmla="*/ 8 h 8"/>
                  <a:gd name="T14" fmla="*/ 5 w 8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5" y="0"/>
                    </a:moveTo>
                    <a:lnTo>
                      <a:pt x="6" y="2"/>
                    </a:lnTo>
                    <a:lnTo>
                      <a:pt x="8" y="3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9"/>
              <p:cNvSpPr/>
              <p:nvPr/>
            </p:nvSpPr>
            <p:spPr>
              <a:xfrm>
                <a:off x="5419969" y="3420071"/>
                <a:ext cx="39321" cy="108708"/>
              </a:xfrm>
              <a:custGeom>
                <a:avLst/>
                <a:gdLst>
                  <a:gd name="T0" fmla="*/ 13 w 17"/>
                  <a:gd name="T1" fmla="*/ 0 h 47"/>
                  <a:gd name="T2" fmla="*/ 15 w 17"/>
                  <a:gd name="T3" fmla="*/ 3 h 47"/>
                  <a:gd name="T4" fmla="*/ 16 w 17"/>
                  <a:gd name="T5" fmla="*/ 5 h 47"/>
                  <a:gd name="T6" fmla="*/ 17 w 17"/>
                  <a:gd name="T7" fmla="*/ 8 h 47"/>
                  <a:gd name="T8" fmla="*/ 17 w 17"/>
                  <a:gd name="T9" fmla="*/ 10 h 47"/>
                  <a:gd name="T10" fmla="*/ 17 w 17"/>
                  <a:gd name="T11" fmla="*/ 15 h 47"/>
                  <a:gd name="T12" fmla="*/ 17 w 17"/>
                  <a:gd name="T13" fmla="*/ 23 h 47"/>
                  <a:gd name="T14" fmla="*/ 14 w 17"/>
                  <a:gd name="T15" fmla="*/ 32 h 47"/>
                  <a:gd name="T16" fmla="*/ 12 w 17"/>
                  <a:gd name="T17" fmla="*/ 41 h 47"/>
                  <a:gd name="T18" fmla="*/ 13 w 17"/>
                  <a:gd name="T19" fmla="*/ 47 h 47"/>
                  <a:gd name="T20" fmla="*/ 11 w 17"/>
                  <a:gd name="T21" fmla="*/ 46 h 47"/>
                  <a:gd name="T22" fmla="*/ 10 w 17"/>
                  <a:gd name="T23" fmla="*/ 45 h 47"/>
                  <a:gd name="T24" fmla="*/ 8 w 17"/>
                  <a:gd name="T25" fmla="*/ 43 h 47"/>
                  <a:gd name="T26" fmla="*/ 8 w 17"/>
                  <a:gd name="T27" fmla="*/ 42 h 47"/>
                  <a:gd name="T28" fmla="*/ 5 w 17"/>
                  <a:gd name="T29" fmla="*/ 39 h 47"/>
                  <a:gd name="T30" fmla="*/ 2 w 17"/>
                  <a:gd name="T31" fmla="*/ 34 h 47"/>
                  <a:gd name="T32" fmla="*/ 0 w 17"/>
                  <a:gd name="T33" fmla="*/ 30 h 47"/>
                  <a:gd name="T34" fmla="*/ 1 w 17"/>
                  <a:gd name="T35" fmla="*/ 17 h 47"/>
                  <a:gd name="T36" fmla="*/ 6 w 17"/>
                  <a:gd name="T37" fmla="*/ 5 h 47"/>
                  <a:gd name="T38" fmla="*/ 8 w 17"/>
                  <a:gd name="T39" fmla="*/ 4 h 47"/>
                  <a:gd name="T40" fmla="*/ 11 w 17"/>
                  <a:gd name="T41" fmla="*/ 2 h 47"/>
                  <a:gd name="T42" fmla="*/ 13 w 17"/>
                  <a:gd name="T4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47">
                    <a:moveTo>
                      <a:pt x="13" y="0"/>
                    </a:moveTo>
                    <a:lnTo>
                      <a:pt x="15" y="3"/>
                    </a:lnTo>
                    <a:lnTo>
                      <a:pt x="16" y="5"/>
                    </a:lnTo>
                    <a:lnTo>
                      <a:pt x="17" y="8"/>
                    </a:lnTo>
                    <a:lnTo>
                      <a:pt x="17" y="10"/>
                    </a:lnTo>
                    <a:lnTo>
                      <a:pt x="17" y="15"/>
                    </a:lnTo>
                    <a:lnTo>
                      <a:pt x="17" y="23"/>
                    </a:lnTo>
                    <a:lnTo>
                      <a:pt x="14" y="32"/>
                    </a:lnTo>
                    <a:lnTo>
                      <a:pt x="12" y="41"/>
                    </a:lnTo>
                    <a:lnTo>
                      <a:pt x="13" y="47"/>
                    </a:lnTo>
                    <a:lnTo>
                      <a:pt x="11" y="46"/>
                    </a:lnTo>
                    <a:lnTo>
                      <a:pt x="10" y="45"/>
                    </a:lnTo>
                    <a:lnTo>
                      <a:pt x="8" y="43"/>
                    </a:lnTo>
                    <a:lnTo>
                      <a:pt x="8" y="42"/>
                    </a:lnTo>
                    <a:lnTo>
                      <a:pt x="5" y="39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1" y="17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1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0"/>
              <p:cNvSpPr/>
              <p:nvPr/>
            </p:nvSpPr>
            <p:spPr>
              <a:xfrm>
                <a:off x="3329080" y="4608917"/>
                <a:ext cx="222041" cy="416327"/>
              </a:xfrm>
              <a:custGeom>
                <a:avLst/>
                <a:gdLst>
                  <a:gd name="T0" fmla="*/ 83 w 96"/>
                  <a:gd name="T1" fmla="*/ 0 h 180"/>
                  <a:gd name="T2" fmla="*/ 85 w 96"/>
                  <a:gd name="T3" fmla="*/ 6 h 180"/>
                  <a:gd name="T4" fmla="*/ 89 w 96"/>
                  <a:gd name="T5" fmla="*/ 11 h 180"/>
                  <a:gd name="T6" fmla="*/ 91 w 96"/>
                  <a:gd name="T7" fmla="*/ 18 h 180"/>
                  <a:gd name="T8" fmla="*/ 92 w 96"/>
                  <a:gd name="T9" fmla="*/ 27 h 180"/>
                  <a:gd name="T10" fmla="*/ 93 w 96"/>
                  <a:gd name="T11" fmla="*/ 35 h 180"/>
                  <a:gd name="T12" fmla="*/ 96 w 96"/>
                  <a:gd name="T13" fmla="*/ 43 h 180"/>
                  <a:gd name="T14" fmla="*/ 94 w 96"/>
                  <a:gd name="T15" fmla="*/ 49 h 180"/>
                  <a:gd name="T16" fmla="*/ 92 w 96"/>
                  <a:gd name="T17" fmla="*/ 53 h 180"/>
                  <a:gd name="T18" fmla="*/ 86 w 96"/>
                  <a:gd name="T19" fmla="*/ 44 h 180"/>
                  <a:gd name="T20" fmla="*/ 86 w 96"/>
                  <a:gd name="T21" fmla="*/ 47 h 180"/>
                  <a:gd name="T22" fmla="*/ 86 w 96"/>
                  <a:gd name="T23" fmla="*/ 51 h 180"/>
                  <a:gd name="T24" fmla="*/ 86 w 96"/>
                  <a:gd name="T25" fmla="*/ 54 h 180"/>
                  <a:gd name="T26" fmla="*/ 86 w 96"/>
                  <a:gd name="T27" fmla="*/ 56 h 180"/>
                  <a:gd name="T28" fmla="*/ 86 w 96"/>
                  <a:gd name="T29" fmla="*/ 59 h 180"/>
                  <a:gd name="T30" fmla="*/ 85 w 96"/>
                  <a:gd name="T31" fmla="*/ 62 h 180"/>
                  <a:gd name="T32" fmla="*/ 84 w 96"/>
                  <a:gd name="T33" fmla="*/ 64 h 180"/>
                  <a:gd name="T34" fmla="*/ 82 w 96"/>
                  <a:gd name="T35" fmla="*/ 67 h 180"/>
                  <a:gd name="T36" fmla="*/ 82 w 96"/>
                  <a:gd name="T37" fmla="*/ 70 h 180"/>
                  <a:gd name="T38" fmla="*/ 82 w 96"/>
                  <a:gd name="T39" fmla="*/ 75 h 180"/>
                  <a:gd name="T40" fmla="*/ 81 w 96"/>
                  <a:gd name="T41" fmla="*/ 79 h 180"/>
                  <a:gd name="T42" fmla="*/ 80 w 96"/>
                  <a:gd name="T43" fmla="*/ 84 h 180"/>
                  <a:gd name="T44" fmla="*/ 57 w 96"/>
                  <a:gd name="T45" fmla="*/ 134 h 180"/>
                  <a:gd name="T46" fmla="*/ 43 w 96"/>
                  <a:gd name="T47" fmla="*/ 170 h 180"/>
                  <a:gd name="T48" fmla="*/ 32 w 96"/>
                  <a:gd name="T49" fmla="*/ 174 h 180"/>
                  <a:gd name="T50" fmla="*/ 22 w 96"/>
                  <a:gd name="T51" fmla="*/ 180 h 180"/>
                  <a:gd name="T52" fmla="*/ 16 w 96"/>
                  <a:gd name="T53" fmla="*/ 178 h 180"/>
                  <a:gd name="T54" fmla="*/ 11 w 96"/>
                  <a:gd name="T55" fmla="*/ 175 h 180"/>
                  <a:gd name="T56" fmla="*/ 7 w 96"/>
                  <a:gd name="T57" fmla="*/ 171 h 180"/>
                  <a:gd name="T58" fmla="*/ 4 w 96"/>
                  <a:gd name="T59" fmla="*/ 157 h 180"/>
                  <a:gd name="T60" fmla="*/ 2 w 96"/>
                  <a:gd name="T61" fmla="*/ 141 h 180"/>
                  <a:gd name="T62" fmla="*/ 0 w 96"/>
                  <a:gd name="T63" fmla="*/ 135 h 180"/>
                  <a:gd name="T64" fmla="*/ 2 w 96"/>
                  <a:gd name="T65" fmla="*/ 129 h 180"/>
                  <a:gd name="T66" fmla="*/ 5 w 96"/>
                  <a:gd name="T67" fmla="*/ 123 h 180"/>
                  <a:gd name="T68" fmla="*/ 9 w 96"/>
                  <a:gd name="T69" fmla="*/ 118 h 180"/>
                  <a:gd name="T70" fmla="*/ 11 w 96"/>
                  <a:gd name="T71" fmla="*/ 114 h 180"/>
                  <a:gd name="T72" fmla="*/ 13 w 96"/>
                  <a:gd name="T73" fmla="*/ 110 h 180"/>
                  <a:gd name="T74" fmla="*/ 15 w 96"/>
                  <a:gd name="T75" fmla="*/ 105 h 180"/>
                  <a:gd name="T76" fmla="*/ 15 w 96"/>
                  <a:gd name="T77" fmla="*/ 94 h 180"/>
                  <a:gd name="T78" fmla="*/ 13 w 96"/>
                  <a:gd name="T79" fmla="*/ 84 h 180"/>
                  <a:gd name="T80" fmla="*/ 12 w 96"/>
                  <a:gd name="T81" fmla="*/ 73 h 180"/>
                  <a:gd name="T82" fmla="*/ 15 w 96"/>
                  <a:gd name="T83" fmla="*/ 63 h 180"/>
                  <a:gd name="T84" fmla="*/ 20 w 96"/>
                  <a:gd name="T85" fmla="*/ 53 h 180"/>
                  <a:gd name="T86" fmla="*/ 28 w 96"/>
                  <a:gd name="T87" fmla="*/ 51 h 180"/>
                  <a:gd name="T88" fmla="*/ 36 w 96"/>
                  <a:gd name="T89" fmla="*/ 49 h 180"/>
                  <a:gd name="T90" fmla="*/ 43 w 96"/>
                  <a:gd name="T91" fmla="*/ 45 h 180"/>
                  <a:gd name="T92" fmla="*/ 46 w 96"/>
                  <a:gd name="T93" fmla="*/ 43 h 180"/>
                  <a:gd name="T94" fmla="*/ 50 w 96"/>
                  <a:gd name="T95" fmla="*/ 41 h 180"/>
                  <a:gd name="T96" fmla="*/ 52 w 96"/>
                  <a:gd name="T97" fmla="*/ 39 h 180"/>
                  <a:gd name="T98" fmla="*/ 56 w 96"/>
                  <a:gd name="T99" fmla="*/ 35 h 180"/>
                  <a:gd name="T100" fmla="*/ 60 w 96"/>
                  <a:gd name="T101" fmla="*/ 36 h 180"/>
                  <a:gd name="T102" fmla="*/ 60 w 96"/>
                  <a:gd name="T103" fmla="*/ 30 h 180"/>
                  <a:gd name="T104" fmla="*/ 61 w 96"/>
                  <a:gd name="T105" fmla="*/ 29 h 180"/>
                  <a:gd name="T106" fmla="*/ 62 w 96"/>
                  <a:gd name="T107" fmla="*/ 28 h 180"/>
                  <a:gd name="T108" fmla="*/ 63 w 96"/>
                  <a:gd name="T109" fmla="*/ 27 h 180"/>
                  <a:gd name="T110" fmla="*/ 65 w 96"/>
                  <a:gd name="T111" fmla="*/ 19 h 180"/>
                  <a:gd name="T112" fmla="*/ 70 w 96"/>
                  <a:gd name="T113" fmla="*/ 21 h 180"/>
                  <a:gd name="T114" fmla="*/ 72 w 96"/>
                  <a:gd name="T115" fmla="*/ 19 h 180"/>
                  <a:gd name="T116" fmla="*/ 75 w 96"/>
                  <a:gd name="T117" fmla="*/ 16 h 180"/>
                  <a:gd name="T118" fmla="*/ 78 w 96"/>
                  <a:gd name="T119" fmla="*/ 14 h 180"/>
                  <a:gd name="T120" fmla="*/ 77 w 96"/>
                  <a:gd name="T121" fmla="*/ 9 h 180"/>
                  <a:gd name="T122" fmla="*/ 77 w 96"/>
                  <a:gd name="T123" fmla="*/ 6 h 180"/>
                  <a:gd name="T124" fmla="*/ 83 w 96"/>
                  <a:gd name="T12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" h="180">
                    <a:moveTo>
                      <a:pt x="83" y="0"/>
                    </a:moveTo>
                    <a:lnTo>
                      <a:pt x="85" y="6"/>
                    </a:lnTo>
                    <a:lnTo>
                      <a:pt x="89" y="11"/>
                    </a:lnTo>
                    <a:lnTo>
                      <a:pt x="91" y="18"/>
                    </a:lnTo>
                    <a:lnTo>
                      <a:pt x="92" y="27"/>
                    </a:lnTo>
                    <a:lnTo>
                      <a:pt x="93" y="35"/>
                    </a:lnTo>
                    <a:lnTo>
                      <a:pt x="96" y="43"/>
                    </a:lnTo>
                    <a:lnTo>
                      <a:pt x="94" y="49"/>
                    </a:lnTo>
                    <a:lnTo>
                      <a:pt x="92" y="53"/>
                    </a:lnTo>
                    <a:lnTo>
                      <a:pt x="86" y="44"/>
                    </a:lnTo>
                    <a:lnTo>
                      <a:pt x="86" y="47"/>
                    </a:lnTo>
                    <a:lnTo>
                      <a:pt x="86" y="51"/>
                    </a:lnTo>
                    <a:lnTo>
                      <a:pt x="86" y="54"/>
                    </a:lnTo>
                    <a:lnTo>
                      <a:pt x="86" y="56"/>
                    </a:lnTo>
                    <a:lnTo>
                      <a:pt x="86" y="59"/>
                    </a:lnTo>
                    <a:lnTo>
                      <a:pt x="85" y="62"/>
                    </a:lnTo>
                    <a:lnTo>
                      <a:pt x="84" y="64"/>
                    </a:lnTo>
                    <a:lnTo>
                      <a:pt x="82" y="67"/>
                    </a:lnTo>
                    <a:lnTo>
                      <a:pt x="82" y="70"/>
                    </a:lnTo>
                    <a:lnTo>
                      <a:pt x="82" y="75"/>
                    </a:lnTo>
                    <a:lnTo>
                      <a:pt x="81" y="79"/>
                    </a:lnTo>
                    <a:lnTo>
                      <a:pt x="80" y="84"/>
                    </a:lnTo>
                    <a:lnTo>
                      <a:pt x="57" y="134"/>
                    </a:lnTo>
                    <a:lnTo>
                      <a:pt x="43" y="170"/>
                    </a:lnTo>
                    <a:lnTo>
                      <a:pt x="32" y="174"/>
                    </a:lnTo>
                    <a:lnTo>
                      <a:pt x="22" y="180"/>
                    </a:lnTo>
                    <a:lnTo>
                      <a:pt x="16" y="178"/>
                    </a:lnTo>
                    <a:lnTo>
                      <a:pt x="11" y="175"/>
                    </a:lnTo>
                    <a:lnTo>
                      <a:pt x="7" y="171"/>
                    </a:lnTo>
                    <a:lnTo>
                      <a:pt x="4" y="157"/>
                    </a:lnTo>
                    <a:lnTo>
                      <a:pt x="2" y="141"/>
                    </a:lnTo>
                    <a:lnTo>
                      <a:pt x="0" y="135"/>
                    </a:lnTo>
                    <a:lnTo>
                      <a:pt x="2" y="129"/>
                    </a:lnTo>
                    <a:lnTo>
                      <a:pt x="5" y="123"/>
                    </a:lnTo>
                    <a:lnTo>
                      <a:pt x="9" y="118"/>
                    </a:lnTo>
                    <a:lnTo>
                      <a:pt x="11" y="114"/>
                    </a:lnTo>
                    <a:lnTo>
                      <a:pt x="13" y="110"/>
                    </a:lnTo>
                    <a:lnTo>
                      <a:pt x="15" y="105"/>
                    </a:lnTo>
                    <a:lnTo>
                      <a:pt x="15" y="94"/>
                    </a:lnTo>
                    <a:lnTo>
                      <a:pt x="13" y="84"/>
                    </a:lnTo>
                    <a:lnTo>
                      <a:pt x="12" y="73"/>
                    </a:lnTo>
                    <a:lnTo>
                      <a:pt x="15" y="63"/>
                    </a:lnTo>
                    <a:lnTo>
                      <a:pt x="20" y="53"/>
                    </a:lnTo>
                    <a:lnTo>
                      <a:pt x="28" y="51"/>
                    </a:lnTo>
                    <a:lnTo>
                      <a:pt x="36" y="49"/>
                    </a:lnTo>
                    <a:lnTo>
                      <a:pt x="43" y="45"/>
                    </a:lnTo>
                    <a:lnTo>
                      <a:pt x="46" y="43"/>
                    </a:lnTo>
                    <a:lnTo>
                      <a:pt x="50" y="41"/>
                    </a:lnTo>
                    <a:lnTo>
                      <a:pt x="52" y="39"/>
                    </a:lnTo>
                    <a:lnTo>
                      <a:pt x="56" y="35"/>
                    </a:lnTo>
                    <a:lnTo>
                      <a:pt x="60" y="36"/>
                    </a:lnTo>
                    <a:lnTo>
                      <a:pt x="60" y="30"/>
                    </a:lnTo>
                    <a:lnTo>
                      <a:pt x="61" y="29"/>
                    </a:lnTo>
                    <a:lnTo>
                      <a:pt x="62" y="28"/>
                    </a:lnTo>
                    <a:lnTo>
                      <a:pt x="63" y="27"/>
                    </a:lnTo>
                    <a:lnTo>
                      <a:pt x="65" y="19"/>
                    </a:lnTo>
                    <a:lnTo>
                      <a:pt x="70" y="21"/>
                    </a:lnTo>
                    <a:lnTo>
                      <a:pt x="72" y="19"/>
                    </a:lnTo>
                    <a:lnTo>
                      <a:pt x="75" y="16"/>
                    </a:lnTo>
                    <a:lnTo>
                      <a:pt x="78" y="14"/>
                    </a:lnTo>
                    <a:lnTo>
                      <a:pt x="77" y="9"/>
                    </a:lnTo>
                    <a:lnTo>
                      <a:pt x="77" y="6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1"/>
              <p:cNvSpPr/>
              <p:nvPr/>
            </p:nvSpPr>
            <p:spPr>
              <a:xfrm>
                <a:off x="2609758" y="2411634"/>
                <a:ext cx="18503" cy="25443"/>
              </a:xfrm>
              <a:custGeom>
                <a:avLst/>
                <a:gdLst>
                  <a:gd name="T0" fmla="*/ 8 w 8"/>
                  <a:gd name="T1" fmla="*/ 0 h 11"/>
                  <a:gd name="T2" fmla="*/ 6 w 8"/>
                  <a:gd name="T3" fmla="*/ 8 h 11"/>
                  <a:gd name="T4" fmla="*/ 1 w 8"/>
                  <a:gd name="T5" fmla="*/ 11 h 11"/>
                  <a:gd name="T6" fmla="*/ 0 w 8"/>
                  <a:gd name="T7" fmla="*/ 4 h 11"/>
                  <a:gd name="T8" fmla="*/ 3 w 8"/>
                  <a:gd name="T9" fmla="*/ 0 h 11"/>
                  <a:gd name="T10" fmla="*/ 5 w 8"/>
                  <a:gd name="T11" fmla="*/ 0 h 11"/>
                  <a:gd name="T12" fmla="*/ 8 w 8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">
                    <a:moveTo>
                      <a:pt x="8" y="0"/>
                    </a:moveTo>
                    <a:lnTo>
                      <a:pt x="6" y="8"/>
                    </a:lnTo>
                    <a:lnTo>
                      <a:pt x="1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2"/>
              <p:cNvSpPr/>
              <p:nvPr/>
            </p:nvSpPr>
            <p:spPr>
              <a:xfrm>
                <a:off x="2639826" y="2335306"/>
                <a:ext cx="11565" cy="13878"/>
              </a:xfrm>
              <a:custGeom>
                <a:avLst/>
                <a:gdLst>
                  <a:gd name="T0" fmla="*/ 2 w 5"/>
                  <a:gd name="T1" fmla="*/ 0 h 6"/>
                  <a:gd name="T2" fmla="*/ 3 w 5"/>
                  <a:gd name="T3" fmla="*/ 0 h 6"/>
                  <a:gd name="T4" fmla="*/ 4 w 5"/>
                  <a:gd name="T5" fmla="*/ 1 h 6"/>
                  <a:gd name="T6" fmla="*/ 5 w 5"/>
                  <a:gd name="T7" fmla="*/ 2 h 6"/>
                  <a:gd name="T8" fmla="*/ 5 w 5"/>
                  <a:gd name="T9" fmla="*/ 4 h 6"/>
                  <a:gd name="T10" fmla="*/ 4 w 5"/>
                  <a:gd name="T11" fmla="*/ 6 h 6"/>
                  <a:gd name="T12" fmla="*/ 3 w 5"/>
                  <a:gd name="T13" fmla="*/ 6 h 6"/>
                  <a:gd name="T14" fmla="*/ 2 w 5"/>
                  <a:gd name="T15" fmla="*/ 6 h 6"/>
                  <a:gd name="T16" fmla="*/ 1 w 5"/>
                  <a:gd name="T17" fmla="*/ 5 h 6"/>
                  <a:gd name="T18" fmla="*/ 0 w 5"/>
                  <a:gd name="T19" fmla="*/ 4 h 6"/>
                  <a:gd name="T20" fmla="*/ 0 w 5"/>
                  <a:gd name="T21" fmla="*/ 2 h 6"/>
                  <a:gd name="T22" fmla="*/ 0 w 5"/>
                  <a:gd name="T23" fmla="*/ 1 h 6"/>
                  <a:gd name="T24" fmla="*/ 2 w 5"/>
                  <a:gd name="T2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3" y="0"/>
                    </a:lnTo>
                    <a:lnTo>
                      <a:pt x="4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51"/>
              <p:cNvSpPr>
                <a:spLocks noEditPoints="1"/>
              </p:cNvSpPr>
              <p:nvPr/>
            </p:nvSpPr>
            <p:spPr>
              <a:xfrm>
                <a:off x="1666082" y="1551224"/>
                <a:ext cx="4635112" cy="3770076"/>
              </a:xfrm>
              <a:custGeom>
                <a:avLst/>
                <a:gdLst>
                  <a:gd name="T0" fmla="*/ 574 w 2004"/>
                  <a:gd name="T1" fmla="*/ 1269 h 1630"/>
                  <a:gd name="T2" fmla="*/ 592 w 2004"/>
                  <a:gd name="T3" fmla="*/ 1161 h 1630"/>
                  <a:gd name="T4" fmla="*/ 1275 w 2004"/>
                  <a:gd name="T5" fmla="*/ 841 h 1630"/>
                  <a:gd name="T6" fmla="*/ 804 w 2004"/>
                  <a:gd name="T7" fmla="*/ 596 h 1630"/>
                  <a:gd name="T8" fmla="*/ 855 w 2004"/>
                  <a:gd name="T9" fmla="*/ 530 h 1630"/>
                  <a:gd name="T10" fmla="*/ 526 w 2004"/>
                  <a:gd name="T11" fmla="*/ 582 h 1630"/>
                  <a:gd name="T12" fmla="*/ 640 w 2004"/>
                  <a:gd name="T13" fmla="*/ 596 h 1630"/>
                  <a:gd name="T14" fmla="*/ 619 w 2004"/>
                  <a:gd name="T15" fmla="*/ 542 h 1630"/>
                  <a:gd name="T16" fmla="*/ 554 w 2004"/>
                  <a:gd name="T17" fmla="*/ 525 h 1630"/>
                  <a:gd name="T18" fmla="*/ 1017 w 2004"/>
                  <a:gd name="T19" fmla="*/ 537 h 1630"/>
                  <a:gd name="T20" fmla="*/ 752 w 2004"/>
                  <a:gd name="T21" fmla="*/ 583 h 1630"/>
                  <a:gd name="T22" fmla="*/ 806 w 2004"/>
                  <a:gd name="T23" fmla="*/ 654 h 1630"/>
                  <a:gd name="T24" fmla="*/ 793 w 2004"/>
                  <a:gd name="T25" fmla="*/ 578 h 1630"/>
                  <a:gd name="T26" fmla="*/ 789 w 2004"/>
                  <a:gd name="T27" fmla="*/ 520 h 1630"/>
                  <a:gd name="T28" fmla="*/ 622 w 2004"/>
                  <a:gd name="T29" fmla="*/ 520 h 1630"/>
                  <a:gd name="T30" fmla="*/ 1334 w 2004"/>
                  <a:gd name="T31" fmla="*/ 414 h 1630"/>
                  <a:gd name="T32" fmla="*/ 423 w 2004"/>
                  <a:gd name="T33" fmla="*/ 300 h 1630"/>
                  <a:gd name="T34" fmla="*/ 358 w 2004"/>
                  <a:gd name="T35" fmla="*/ 402 h 1630"/>
                  <a:gd name="T36" fmla="*/ 407 w 2004"/>
                  <a:gd name="T37" fmla="*/ 410 h 1630"/>
                  <a:gd name="T38" fmla="*/ 458 w 2004"/>
                  <a:gd name="T39" fmla="*/ 362 h 1630"/>
                  <a:gd name="T40" fmla="*/ 456 w 2004"/>
                  <a:gd name="T41" fmla="*/ 347 h 1630"/>
                  <a:gd name="T42" fmla="*/ 1142 w 2004"/>
                  <a:gd name="T43" fmla="*/ 31 h 1630"/>
                  <a:gd name="T44" fmla="*/ 1331 w 2004"/>
                  <a:gd name="T45" fmla="*/ 67 h 1630"/>
                  <a:gd name="T46" fmla="*/ 1550 w 2004"/>
                  <a:gd name="T47" fmla="*/ 124 h 1630"/>
                  <a:gd name="T48" fmla="*/ 1919 w 2004"/>
                  <a:gd name="T49" fmla="*/ 136 h 1630"/>
                  <a:gd name="T50" fmla="*/ 1888 w 2004"/>
                  <a:gd name="T51" fmla="*/ 188 h 1630"/>
                  <a:gd name="T52" fmla="*/ 1818 w 2004"/>
                  <a:gd name="T53" fmla="*/ 332 h 1630"/>
                  <a:gd name="T54" fmla="*/ 1791 w 2004"/>
                  <a:gd name="T55" fmla="*/ 468 h 1630"/>
                  <a:gd name="T56" fmla="*/ 1699 w 2004"/>
                  <a:gd name="T57" fmla="*/ 358 h 1630"/>
                  <a:gd name="T58" fmla="*/ 1674 w 2004"/>
                  <a:gd name="T59" fmla="*/ 532 h 1630"/>
                  <a:gd name="T60" fmla="*/ 1619 w 2004"/>
                  <a:gd name="T61" fmla="*/ 645 h 1630"/>
                  <a:gd name="T62" fmla="*/ 1572 w 2004"/>
                  <a:gd name="T63" fmla="*/ 672 h 1630"/>
                  <a:gd name="T64" fmla="*/ 1558 w 2004"/>
                  <a:gd name="T65" fmla="*/ 847 h 1630"/>
                  <a:gd name="T66" fmla="*/ 1475 w 2004"/>
                  <a:gd name="T67" fmla="*/ 1029 h 1630"/>
                  <a:gd name="T68" fmla="*/ 1435 w 2004"/>
                  <a:gd name="T69" fmla="*/ 1122 h 1630"/>
                  <a:gd name="T70" fmla="*/ 1328 w 2004"/>
                  <a:gd name="T71" fmla="*/ 901 h 1630"/>
                  <a:gd name="T72" fmla="*/ 1152 w 2004"/>
                  <a:gd name="T73" fmla="*/ 1030 h 1630"/>
                  <a:gd name="T74" fmla="*/ 950 w 2004"/>
                  <a:gd name="T75" fmla="*/ 810 h 1630"/>
                  <a:gd name="T76" fmla="*/ 814 w 2004"/>
                  <a:gd name="T77" fmla="*/ 802 h 1630"/>
                  <a:gd name="T78" fmla="*/ 839 w 2004"/>
                  <a:gd name="T79" fmla="*/ 929 h 1630"/>
                  <a:gd name="T80" fmla="*/ 592 w 2004"/>
                  <a:gd name="T81" fmla="*/ 754 h 1630"/>
                  <a:gd name="T82" fmla="*/ 817 w 2004"/>
                  <a:gd name="T83" fmla="*/ 1023 h 1630"/>
                  <a:gd name="T84" fmla="*/ 591 w 2004"/>
                  <a:gd name="T85" fmla="*/ 1532 h 1630"/>
                  <a:gd name="T86" fmla="*/ 381 w 2004"/>
                  <a:gd name="T87" fmla="*/ 1463 h 1630"/>
                  <a:gd name="T88" fmla="*/ 280 w 2004"/>
                  <a:gd name="T89" fmla="*/ 1096 h 1630"/>
                  <a:gd name="T90" fmla="*/ 15 w 2004"/>
                  <a:gd name="T91" fmla="*/ 920 h 1630"/>
                  <a:gd name="T92" fmla="*/ 180 w 2004"/>
                  <a:gd name="T93" fmla="*/ 672 h 1630"/>
                  <a:gd name="T94" fmla="*/ 392 w 2004"/>
                  <a:gd name="T95" fmla="*/ 722 h 1630"/>
                  <a:gd name="T96" fmla="*/ 620 w 2004"/>
                  <a:gd name="T97" fmla="*/ 673 h 1630"/>
                  <a:gd name="T98" fmla="*/ 513 w 2004"/>
                  <a:gd name="T99" fmla="*/ 621 h 1630"/>
                  <a:gd name="T100" fmla="*/ 458 w 2004"/>
                  <a:gd name="T101" fmla="*/ 642 h 1630"/>
                  <a:gd name="T102" fmla="*/ 422 w 2004"/>
                  <a:gd name="T103" fmla="*/ 608 h 1630"/>
                  <a:gd name="T104" fmla="*/ 251 w 2004"/>
                  <a:gd name="T105" fmla="*/ 575 h 1630"/>
                  <a:gd name="T106" fmla="*/ 205 w 2004"/>
                  <a:gd name="T107" fmla="*/ 532 h 1630"/>
                  <a:gd name="T108" fmla="*/ 297 w 2004"/>
                  <a:gd name="T109" fmla="*/ 429 h 1630"/>
                  <a:gd name="T110" fmla="*/ 293 w 2004"/>
                  <a:gd name="T111" fmla="*/ 368 h 1630"/>
                  <a:gd name="T112" fmla="*/ 366 w 2004"/>
                  <a:gd name="T113" fmla="*/ 243 h 1630"/>
                  <a:gd name="T114" fmla="*/ 483 w 2004"/>
                  <a:gd name="T115" fmla="*/ 208 h 1630"/>
                  <a:gd name="T116" fmla="*/ 593 w 2004"/>
                  <a:gd name="T117" fmla="*/ 290 h 1630"/>
                  <a:gd name="T118" fmla="*/ 751 w 2004"/>
                  <a:gd name="T119" fmla="*/ 231 h 1630"/>
                  <a:gd name="T120" fmla="*/ 847 w 2004"/>
                  <a:gd name="T121" fmla="*/ 241 h 1630"/>
                  <a:gd name="T122" fmla="*/ 884 w 2004"/>
                  <a:gd name="T123" fmla="*/ 156 h 1630"/>
                  <a:gd name="T124" fmla="*/ 1029 w 2004"/>
                  <a:gd name="T125" fmla="*/ 46 h 1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04" h="1630">
                    <a:moveTo>
                      <a:pt x="615" y="1285"/>
                    </a:moveTo>
                    <a:lnTo>
                      <a:pt x="617" y="1295"/>
                    </a:lnTo>
                    <a:lnTo>
                      <a:pt x="620" y="1298"/>
                    </a:lnTo>
                    <a:lnTo>
                      <a:pt x="620" y="1302"/>
                    </a:lnTo>
                    <a:lnTo>
                      <a:pt x="620" y="1305"/>
                    </a:lnTo>
                    <a:lnTo>
                      <a:pt x="619" y="1309"/>
                    </a:lnTo>
                    <a:lnTo>
                      <a:pt x="619" y="1313"/>
                    </a:lnTo>
                    <a:lnTo>
                      <a:pt x="617" y="1317"/>
                    </a:lnTo>
                    <a:lnTo>
                      <a:pt x="616" y="1320"/>
                    </a:lnTo>
                    <a:lnTo>
                      <a:pt x="616" y="1325"/>
                    </a:lnTo>
                    <a:lnTo>
                      <a:pt x="622" y="1346"/>
                    </a:lnTo>
                    <a:lnTo>
                      <a:pt x="623" y="1346"/>
                    </a:lnTo>
                    <a:lnTo>
                      <a:pt x="625" y="1348"/>
                    </a:lnTo>
                    <a:lnTo>
                      <a:pt x="626" y="1344"/>
                    </a:lnTo>
                    <a:lnTo>
                      <a:pt x="627" y="1341"/>
                    </a:lnTo>
                    <a:lnTo>
                      <a:pt x="626" y="1341"/>
                    </a:lnTo>
                    <a:lnTo>
                      <a:pt x="625" y="1340"/>
                    </a:lnTo>
                    <a:lnTo>
                      <a:pt x="625" y="1339"/>
                    </a:lnTo>
                    <a:lnTo>
                      <a:pt x="624" y="1338"/>
                    </a:lnTo>
                    <a:lnTo>
                      <a:pt x="623" y="1327"/>
                    </a:lnTo>
                    <a:lnTo>
                      <a:pt x="623" y="1326"/>
                    </a:lnTo>
                    <a:lnTo>
                      <a:pt x="623" y="1323"/>
                    </a:lnTo>
                    <a:lnTo>
                      <a:pt x="624" y="1322"/>
                    </a:lnTo>
                    <a:lnTo>
                      <a:pt x="624" y="1320"/>
                    </a:lnTo>
                    <a:lnTo>
                      <a:pt x="625" y="1319"/>
                    </a:lnTo>
                    <a:lnTo>
                      <a:pt x="625" y="1318"/>
                    </a:lnTo>
                    <a:lnTo>
                      <a:pt x="625" y="1317"/>
                    </a:lnTo>
                    <a:lnTo>
                      <a:pt x="626" y="1316"/>
                    </a:lnTo>
                    <a:lnTo>
                      <a:pt x="626" y="1315"/>
                    </a:lnTo>
                    <a:lnTo>
                      <a:pt x="626" y="1313"/>
                    </a:lnTo>
                    <a:lnTo>
                      <a:pt x="626" y="1311"/>
                    </a:lnTo>
                    <a:lnTo>
                      <a:pt x="625" y="1310"/>
                    </a:lnTo>
                    <a:lnTo>
                      <a:pt x="625" y="1309"/>
                    </a:lnTo>
                    <a:lnTo>
                      <a:pt x="624" y="1308"/>
                    </a:lnTo>
                    <a:lnTo>
                      <a:pt x="623" y="1307"/>
                    </a:lnTo>
                    <a:lnTo>
                      <a:pt x="623" y="1306"/>
                    </a:lnTo>
                    <a:lnTo>
                      <a:pt x="623" y="1305"/>
                    </a:lnTo>
                    <a:lnTo>
                      <a:pt x="623" y="1304"/>
                    </a:lnTo>
                    <a:lnTo>
                      <a:pt x="623" y="1303"/>
                    </a:lnTo>
                    <a:lnTo>
                      <a:pt x="623" y="1302"/>
                    </a:lnTo>
                    <a:lnTo>
                      <a:pt x="623" y="1299"/>
                    </a:lnTo>
                    <a:lnTo>
                      <a:pt x="621" y="1297"/>
                    </a:lnTo>
                    <a:lnTo>
                      <a:pt x="621" y="1295"/>
                    </a:lnTo>
                    <a:lnTo>
                      <a:pt x="621" y="1293"/>
                    </a:lnTo>
                    <a:lnTo>
                      <a:pt x="621" y="1291"/>
                    </a:lnTo>
                    <a:lnTo>
                      <a:pt x="621" y="1290"/>
                    </a:lnTo>
                    <a:lnTo>
                      <a:pt x="620" y="1288"/>
                    </a:lnTo>
                    <a:lnTo>
                      <a:pt x="619" y="1287"/>
                    </a:lnTo>
                    <a:lnTo>
                      <a:pt x="617" y="1286"/>
                    </a:lnTo>
                    <a:lnTo>
                      <a:pt x="616" y="1286"/>
                    </a:lnTo>
                    <a:lnTo>
                      <a:pt x="615" y="1285"/>
                    </a:lnTo>
                    <a:close/>
                    <a:moveTo>
                      <a:pt x="557" y="1208"/>
                    </a:moveTo>
                    <a:lnTo>
                      <a:pt x="559" y="1225"/>
                    </a:lnTo>
                    <a:lnTo>
                      <a:pt x="561" y="1243"/>
                    </a:lnTo>
                    <a:lnTo>
                      <a:pt x="563" y="1244"/>
                    </a:lnTo>
                    <a:lnTo>
                      <a:pt x="563" y="1246"/>
                    </a:lnTo>
                    <a:lnTo>
                      <a:pt x="563" y="1247"/>
                    </a:lnTo>
                    <a:lnTo>
                      <a:pt x="569" y="1253"/>
                    </a:lnTo>
                    <a:lnTo>
                      <a:pt x="570" y="1253"/>
                    </a:lnTo>
                    <a:lnTo>
                      <a:pt x="570" y="1255"/>
                    </a:lnTo>
                    <a:lnTo>
                      <a:pt x="574" y="1267"/>
                    </a:lnTo>
                    <a:lnTo>
                      <a:pt x="574" y="1269"/>
                    </a:lnTo>
                    <a:lnTo>
                      <a:pt x="575" y="1270"/>
                    </a:lnTo>
                    <a:lnTo>
                      <a:pt x="576" y="1270"/>
                    </a:lnTo>
                    <a:lnTo>
                      <a:pt x="577" y="1271"/>
                    </a:lnTo>
                    <a:lnTo>
                      <a:pt x="578" y="1272"/>
                    </a:lnTo>
                    <a:lnTo>
                      <a:pt x="579" y="1271"/>
                    </a:lnTo>
                    <a:lnTo>
                      <a:pt x="580" y="1270"/>
                    </a:lnTo>
                    <a:lnTo>
                      <a:pt x="580" y="1268"/>
                    </a:lnTo>
                    <a:lnTo>
                      <a:pt x="580" y="1267"/>
                    </a:lnTo>
                    <a:lnTo>
                      <a:pt x="579" y="1266"/>
                    </a:lnTo>
                    <a:lnTo>
                      <a:pt x="579" y="1264"/>
                    </a:lnTo>
                    <a:lnTo>
                      <a:pt x="578" y="1263"/>
                    </a:lnTo>
                    <a:lnTo>
                      <a:pt x="578" y="1261"/>
                    </a:lnTo>
                    <a:lnTo>
                      <a:pt x="577" y="1260"/>
                    </a:lnTo>
                    <a:lnTo>
                      <a:pt x="577" y="1259"/>
                    </a:lnTo>
                    <a:lnTo>
                      <a:pt x="575" y="1258"/>
                    </a:lnTo>
                    <a:lnTo>
                      <a:pt x="575" y="1256"/>
                    </a:lnTo>
                    <a:lnTo>
                      <a:pt x="575" y="1253"/>
                    </a:lnTo>
                    <a:lnTo>
                      <a:pt x="575" y="1252"/>
                    </a:lnTo>
                    <a:lnTo>
                      <a:pt x="575" y="1252"/>
                    </a:lnTo>
                    <a:lnTo>
                      <a:pt x="574" y="1251"/>
                    </a:lnTo>
                    <a:lnTo>
                      <a:pt x="574" y="1251"/>
                    </a:lnTo>
                    <a:lnTo>
                      <a:pt x="574" y="1249"/>
                    </a:lnTo>
                    <a:lnTo>
                      <a:pt x="574" y="1248"/>
                    </a:lnTo>
                    <a:lnTo>
                      <a:pt x="573" y="1247"/>
                    </a:lnTo>
                    <a:lnTo>
                      <a:pt x="569" y="1244"/>
                    </a:lnTo>
                    <a:lnTo>
                      <a:pt x="566" y="1239"/>
                    </a:lnTo>
                    <a:lnTo>
                      <a:pt x="566" y="1238"/>
                    </a:lnTo>
                    <a:lnTo>
                      <a:pt x="566" y="1237"/>
                    </a:lnTo>
                    <a:lnTo>
                      <a:pt x="566" y="1236"/>
                    </a:lnTo>
                    <a:lnTo>
                      <a:pt x="566" y="1235"/>
                    </a:lnTo>
                    <a:lnTo>
                      <a:pt x="566" y="1234"/>
                    </a:lnTo>
                    <a:lnTo>
                      <a:pt x="566" y="1232"/>
                    </a:lnTo>
                    <a:lnTo>
                      <a:pt x="566" y="1231"/>
                    </a:lnTo>
                    <a:lnTo>
                      <a:pt x="566" y="1229"/>
                    </a:lnTo>
                    <a:lnTo>
                      <a:pt x="565" y="1227"/>
                    </a:lnTo>
                    <a:lnTo>
                      <a:pt x="565" y="1226"/>
                    </a:lnTo>
                    <a:lnTo>
                      <a:pt x="565" y="1224"/>
                    </a:lnTo>
                    <a:lnTo>
                      <a:pt x="565" y="1222"/>
                    </a:lnTo>
                    <a:lnTo>
                      <a:pt x="564" y="1220"/>
                    </a:lnTo>
                    <a:lnTo>
                      <a:pt x="563" y="1217"/>
                    </a:lnTo>
                    <a:lnTo>
                      <a:pt x="564" y="1215"/>
                    </a:lnTo>
                    <a:lnTo>
                      <a:pt x="564" y="1214"/>
                    </a:lnTo>
                    <a:lnTo>
                      <a:pt x="563" y="1212"/>
                    </a:lnTo>
                    <a:lnTo>
                      <a:pt x="563" y="1211"/>
                    </a:lnTo>
                    <a:lnTo>
                      <a:pt x="562" y="1210"/>
                    </a:lnTo>
                    <a:lnTo>
                      <a:pt x="561" y="1209"/>
                    </a:lnTo>
                    <a:lnTo>
                      <a:pt x="559" y="1209"/>
                    </a:lnTo>
                    <a:lnTo>
                      <a:pt x="557" y="1208"/>
                    </a:lnTo>
                    <a:close/>
                    <a:moveTo>
                      <a:pt x="609" y="1151"/>
                    </a:moveTo>
                    <a:lnTo>
                      <a:pt x="608" y="1151"/>
                    </a:lnTo>
                    <a:lnTo>
                      <a:pt x="606" y="1152"/>
                    </a:lnTo>
                    <a:lnTo>
                      <a:pt x="605" y="1152"/>
                    </a:lnTo>
                    <a:lnTo>
                      <a:pt x="604" y="1154"/>
                    </a:lnTo>
                    <a:lnTo>
                      <a:pt x="602" y="1154"/>
                    </a:lnTo>
                    <a:lnTo>
                      <a:pt x="600" y="1154"/>
                    </a:lnTo>
                    <a:lnTo>
                      <a:pt x="598" y="1155"/>
                    </a:lnTo>
                    <a:lnTo>
                      <a:pt x="597" y="1155"/>
                    </a:lnTo>
                    <a:lnTo>
                      <a:pt x="594" y="1155"/>
                    </a:lnTo>
                    <a:lnTo>
                      <a:pt x="593" y="1156"/>
                    </a:lnTo>
                    <a:lnTo>
                      <a:pt x="594" y="1157"/>
                    </a:lnTo>
                    <a:lnTo>
                      <a:pt x="593" y="1159"/>
                    </a:lnTo>
                    <a:lnTo>
                      <a:pt x="592" y="1161"/>
                    </a:lnTo>
                    <a:lnTo>
                      <a:pt x="591" y="1162"/>
                    </a:lnTo>
                    <a:lnTo>
                      <a:pt x="590" y="1163"/>
                    </a:lnTo>
                    <a:lnTo>
                      <a:pt x="590" y="1164"/>
                    </a:lnTo>
                    <a:lnTo>
                      <a:pt x="590" y="1166"/>
                    </a:lnTo>
                    <a:lnTo>
                      <a:pt x="590" y="1167"/>
                    </a:lnTo>
                    <a:lnTo>
                      <a:pt x="591" y="1168"/>
                    </a:lnTo>
                    <a:lnTo>
                      <a:pt x="592" y="1169"/>
                    </a:lnTo>
                    <a:lnTo>
                      <a:pt x="592" y="1171"/>
                    </a:lnTo>
                    <a:lnTo>
                      <a:pt x="591" y="1173"/>
                    </a:lnTo>
                    <a:lnTo>
                      <a:pt x="590" y="1174"/>
                    </a:lnTo>
                    <a:lnTo>
                      <a:pt x="590" y="1175"/>
                    </a:lnTo>
                    <a:lnTo>
                      <a:pt x="589" y="1177"/>
                    </a:lnTo>
                    <a:lnTo>
                      <a:pt x="591" y="1180"/>
                    </a:lnTo>
                    <a:lnTo>
                      <a:pt x="591" y="1184"/>
                    </a:lnTo>
                    <a:lnTo>
                      <a:pt x="590" y="1187"/>
                    </a:lnTo>
                    <a:lnTo>
                      <a:pt x="591" y="1189"/>
                    </a:lnTo>
                    <a:lnTo>
                      <a:pt x="592" y="1188"/>
                    </a:lnTo>
                    <a:lnTo>
                      <a:pt x="593" y="1188"/>
                    </a:lnTo>
                    <a:lnTo>
                      <a:pt x="594" y="1188"/>
                    </a:lnTo>
                    <a:lnTo>
                      <a:pt x="594" y="1187"/>
                    </a:lnTo>
                    <a:lnTo>
                      <a:pt x="596" y="1186"/>
                    </a:lnTo>
                    <a:lnTo>
                      <a:pt x="598" y="1186"/>
                    </a:lnTo>
                    <a:lnTo>
                      <a:pt x="598" y="1188"/>
                    </a:lnTo>
                    <a:lnTo>
                      <a:pt x="600" y="1188"/>
                    </a:lnTo>
                    <a:lnTo>
                      <a:pt x="602" y="1188"/>
                    </a:lnTo>
                    <a:lnTo>
                      <a:pt x="603" y="1188"/>
                    </a:lnTo>
                    <a:lnTo>
                      <a:pt x="605" y="1188"/>
                    </a:lnTo>
                    <a:lnTo>
                      <a:pt x="608" y="1188"/>
                    </a:lnTo>
                    <a:lnTo>
                      <a:pt x="609" y="1187"/>
                    </a:lnTo>
                    <a:lnTo>
                      <a:pt x="611" y="1187"/>
                    </a:lnTo>
                    <a:lnTo>
                      <a:pt x="610" y="1186"/>
                    </a:lnTo>
                    <a:lnTo>
                      <a:pt x="610" y="1184"/>
                    </a:lnTo>
                    <a:lnTo>
                      <a:pt x="610" y="1182"/>
                    </a:lnTo>
                    <a:lnTo>
                      <a:pt x="609" y="1181"/>
                    </a:lnTo>
                    <a:lnTo>
                      <a:pt x="609" y="1181"/>
                    </a:lnTo>
                    <a:lnTo>
                      <a:pt x="610" y="1180"/>
                    </a:lnTo>
                    <a:lnTo>
                      <a:pt x="610" y="1179"/>
                    </a:lnTo>
                    <a:lnTo>
                      <a:pt x="611" y="1178"/>
                    </a:lnTo>
                    <a:lnTo>
                      <a:pt x="611" y="1178"/>
                    </a:lnTo>
                    <a:lnTo>
                      <a:pt x="612" y="1176"/>
                    </a:lnTo>
                    <a:lnTo>
                      <a:pt x="612" y="1175"/>
                    </a:lnTo>
                    <a:lnTo>
                      <a:pt x="614" y="1174"/>
                    </a:lnTo>
                    <a:lnTo>
                      <a:pt x="614" y="1173"/>
                    </a:lnTo>
                    <a:lnTo>
                      <a:pt x="615" y="1171"/>
                    </a:lnTo>
                    <a:lnTo>
                      <a:pt x="616" y="1170"/>
                    </a:lnTo>
                    <a:lnTo>
                      <a:pt x="617" y="1169"/>
                    </a:lnTo>
                    <a:lnTo>
                      <a:pt x="617" y="1168"/>
                    </a:lnTo>
                    <a:lnTo>
                      <a:pt x="617" y="1166"/>
                    </a:lnTo>
                    <a:lnTo>
                      <a:pt x="617" y="1164"/>
                    </a:lnTo>
                    <a:lnTo>
                      <a:pt x="619" y="1163"/>
                    </a:lnTo>
                    <a:lnTo>
                      <a:pt x="619" y="1161"/>
                    </a:lnTo>
                    <a:lnTo>
                      <a:pt x="620" y="1159"/>
                    </a:lnTo>
                    <a:lnTo>
                      <a:pt x="619" y="1158"/>
                    </a:lnTo>
                    <a:lnTo>
                      <a:pt x="619" y="1157"/>
                    </a:lnTo>
                    <a:lnTo>
                      <a:pt x="617" y="1156"/>
                    </a:lnTo>
                    <a:lnTo>
                      <a:pt x="617" y="1154"/>
                    </a:lnTo>
                    <a:lnTo>
                      <a:pt x="614" y="1154"/>
                    </a:lnTo>
                    <a:lnTo>
                      <a:pt x="612" y="1152"/>
                    </a:lnTo>
                    <a:lnTo>
                      <a:pt x="609" y="1151"/>
                    </a:lnTo>
                    <a:close/>
                    <a:moveTo>
                      <a:pt x="1277" y="840"/>
                    </a:moveTo>
                    <a:lnTo>
                      <a:pt x="1275" y="840"/>
                    </a:lnTo>
                    <a:lnTo>
                      <a:pt x="1275" y="841"/>
                    </a:lnTo>
                    <a:lnTo>
                      <a:pt x="1275" y="842"/>
                    </a:lnTo>
                    <a:lnTo>
                      <a:pt x="1276" y="843"/>
                    </a:lnTo>
                    <a:lnTo>
                      <a:pt x="1279" y="843"/>
                    </a:lnTo>
                    <a:lnTo>
                      <a:pt x="1279" y="841"/>
                    </a:lnTo>
                    <a:lnTo>
                      <a:pt x="1279" y="840"/>
                    </a:lnTo>
                    <a:lnTo>
                      <a:pt x="1277" y="840"/>
                    </a:lnTo>
                    <a:close/>
                    <a:moveTo>
                      <a:pt x="588" y="747"/>
                    </a:moveTo>
                    <a:lnTo>
                      <a:pt x="588" y="748"/>
                    </a:lnTo>
                    <a:lnTo>
                      <a:pt x="587" y="748"/>
                    </a:lnTo>
                    <a:lnTo>
                      <a:pt x="587" y="750"/>
                    </a:lnTo>
                    <a:lnTo>
                      <a:pt x="588" y="750"/>
                    </a:lnTo>
                    <a:lnTo>
                      <a:pt x="588" y="752"/>
                    </a:lnTo>
                    <a:lnTo>
                      <a:pt x="590" y="753"/>
                    </a:lnTo>
                    <a:lnTo>
                      <a:pt x="590" y="753"/>
                    </a:lnTo>
                    <a:lnTo>
                      <a:pt x="590" y="750"/>
                    </a:lnTo>
                    <a:lnTo>
                      <a:pt x="590" y="748"/>
                    </a:lnTo>
                    <a:lnTo>
                      <a:pt x="590" y="747"/>
                    </a:lnTo>
                    <a:lnTo>
                      <a:pt x="588" y="747"/>
                    </a:lnTo>
                    <a:close/>
                    <a:moveTo>
                      <a:pt x="615" y="710"/>
                    </a:moveTo>
                    <a:lnTo>
                      <a:pt x="615" y="718"/>
                    </a:lnTo>
                    <a:lnTo>
                      <a:pt x="615" y="725"/>
                    </a:lnTo>
                    <a:lnTo>
                      <a:pt x="621" y="723"/>
                    </a:lnTo>
                    <a:lnTo>
                      <a:pt x="622" y="712"/>
                    </a:lnTo>
                    <a:lnTo>
                      <a:pt x="615" y="710"/>
                    </a:lnTo>
                    <a:close/>
                    <a:moveTo>
                      <a:pt x="467" y="630"/>
                    </a:moveTo>
                    <a:lnTo>
                      <a:pt x="463" y="631"/>
                    </a:lnTo>
                    <a:lnTo>
                      <a:pt x="466" y="632"/>
                    </a:lnTo>
                    <a:lnTo>
                      <a:pt x="467" y="633"/>
                    </a:lnTo>
                    <a:lnTo>
                      <a:pt x="468" y="633"/>
                    </a:lnTo>
                    <a:lnTo>
                      <a:pt x="469" y="635"/>
                    </a:lnTo>
                    <a:lnTo>
                      <a:pt x="471" y="635"/>
                    </a:lnTo>
                    <a:lnTo>
                      <a:pt x="472" y="635"/>
                    </a:lnTo>
                    <a:lnTo>
                      <a:pt x="473" y="635"/>
                    </a:lnTo>
                    <a:lnTo>
                      <a:pt x="474" y="633"/>
                    </a:lnTo>
                    <a:lnTo>
                      <a:pt x="472" y="631"/>
                    </a:lnTo>
                    <a:lnTo>
                      <a:pt x="469" y="631"/>
                    </a:lnTo>
                    <a:lnTo>
                      <a:pt x="467" y="630"/>
                    </a:lnTo>
                    <a:close/>
                    <a:moveTo>
                      <a:pt x="529" y="594"/>
                    </a:moveTo>
                    <a:lnTo>
                      <a:pt x="525" y="596"/>
                    </a:lnTo>
                    <a:lnTo>
                      <a:pt x="520" y="597"/>
                    </a:lnTo>
                    <a:lnTo>
                      <a:pt x="516" y="601"/>
                    </a:lnTo>
                    <a:lnTo>
                      <a:pt x="520" y="603"/>
                    </a:lnTo>
                    <a:lnTo>
                      <a:pt x="529" y="603"/>
                    </a:lnTo>
                    <a:lnTo>
                      <a:pt x="538" y="604"/>
                    </a:lnTo>
                    <a:lnTo>
                      <a:pt x="537" y="602"/>
                    </a:lnTo>
                    <a:lnTo>
                      <a:pt x="537" y="600"/>
                    </a:lnTo>
                    <a:lnTo>
                      <a:pt x="538" y="600"/>
                    </a:lnTo>
                    <a:lnTo>
                      <a:pt x="541" y="600"/>
                    </a:lnTo>
                    <a:lnTo>
                      <a:pt x="542" y="600"/>
                    </a:lnTo>
                    <a:lnTo>
                      <a:pt x="542" y="598"/>
                    </a:lnTo>
                    <a:lnTo>
                      <a:pt x="538" y="596"/>
                    </a:lnTo>
                    <a:lnTo>
                      <a:pt x="533" y="595"/>
                    </a:lnTo>
                    <a:lnTo>
                      <a:pt x="529" y="594"/>
                    </a:lnTo>
                    <a:close/>
                    <a:moveTo>
                      <a:pt x="800" y="581"/>
                    </a:moveTo>
                    <a:lnTo>
                      <a:pt x="801" y="582"/>
                    </a:lnTo>
                    <a:lnTo>
                      <a:pt x="801" y="584"/>
                    </a:lnTo>
                    <a:lnTo>
                      <a:pt x="801" y="586"/>
                    </a:lnTo>
                    <a:lnTo>
                      <a:pt x="800" y="589"/>
                    </a:lnTo>
                    <a:lnTo>
                      <a:pt x="800" y="591"/>
                    </a:lnTo>
                    <a:lnTo>
                      <a:pt x="801" y="592"/>
                    </a:lnTo>
                    <a:lnTo>
                      <a:pt x="803" y="594"/>
                    </a:lnTo>
                    <a:lnTo>
                      <a:pt x="804" y="596"/>
                    </a:lnTo>
                    <a:lnTo>
                      <a:pt x="806" y="595"/>
                    </a:lnTo>
                    <a:lnTo>
                      <a:pt x="809" y="595"/>
                    </a:lnTo>
                    <a:lnTo>
                      <a:pt x="810" y="596"/>
                    </a:lnTo>
                    <a:lnTo>
                      <a:pt x="811" y="598"/>
                    </a:lnTo>
                    <a:lnTo>
                      <a:pt x="812" y="600"/>
                    </a:lnTo>
                    <a:lnTo>
                      <a:pt x="814" y="600"/>
                    </a:lnTo>
                    <a:lnTo>
                      <a:pt x="814" y="597"/>
                    </a:lnTo>
                    <a:lnTo>
                      <a:pt x="816" y="596"/>
                    </a:lnTo>
                    <a:lnTo>
                      <a:pt x="818" y="596"/>
                    </a:lnTo>
                    <a:lnTo>
                      <a:pt x="820" y="596"/>
                    </a:lnTo>
                    <a:lnTo>
                      <a:pt x="821" y="595"/>
                    </a:lnTo>
                    <a:lnTo>
                      <a:pt x="820" y="594"/>
                    </a:lnTo>
                    <a:lnTo>
                      <a:pt x="820" y="593"/>
                    </a:lnTo>
                    <a:lnTo>
                      <a:pt x="818" y="592"/>
                    </a:lnTo>
                    <a:lnTo>
                      <a:pt x="817" y="592"/>
                    </a:lnTo>
                    <a:lnTo>
                      <a:pt x="816" y="591"/>
                    </a:lnTo>
                    <a:lnTo>
                      <a:pt x="816" y="590"/>
                    </a:lnTo>
                    <a:lnTo>
                      <a:pt x="815" y="589"/>
                    </a:lnTo>
                    <a:lnTo>
                      <a:pt x="814" y="589"/>
                    </a:lnTo>
                    <a:lnTo>
                      <a:pt x="814" y="588"/>
                    </a:lnTo>
                    <a:lnTo>
                      <a:pt x="813" y="586"/>
                    </a:lnTo>
                    <a:lnTo>
                      <a:pt x="812" y="585"/>
                    </a:lnTo>
                    <a:lnTo>
                      <a:pt x="811" y="583"/>
                    </a:lnTo>
                    <a:lnTo>
                      <a:pt x="810" y="581"/>
                    </a:lnTo>
                    <a:lnTo>
                      <a:pt x="800" y="581"/>
                    </a:lnTo>
                    <a:close/>
                    <a:moveTo>
                      <a:pt x="862" y="531"/>
                    </a:moveTo>
                    <a:lnTo>
                      <a:pt x="860" y="531"/>
                    </a:lnTo>
                    <a:lnTo>
                      <a:pt x="859" y="532"/>
                    </a:lnTo>
                    <a:lnTo>
                      <a:pt x="858" y="533"/>
                    </a:lnTo>
                    <a:lnTo>
                      <a:pt x="859" y="534"/>
                    </a:lnTo>
                    <a:lnTo>
                      <a:pt x="859" y="536"/>
                    </a:lnTo>
                    <a:lnTo>
                      <a:pt x="860" y="537"/>
                    </a:lnTo>
                    <a:lnTo>
                      <a:pt x="860" y="538"/>
                    </a:lnTo>
                    <a:lnTo>
                      <a:pt x="862" y="540"/>
                    </a:lnTo>
                    <a:lnTo>
                      <a:pt x="862" y="542"/>
                    </a:lnTo>
                    <a:lnTo>
                      <a:pt x="860" y="542"/>
                    </a:lnTo>
                    <a:lnTo>
                      <a:pt x="861" y="544"/>
                    </a:lnTo>
                    <a:lnTo>
                      <a:pt x="861" y="546"/>
                    </a:lnTo>
                    <a:lnTo>
                      <a:pt x="861" y="547"/>
                    </a:lnTo>
                    <a:lnTo>
                      <a:pt x="862" y="548"/>
                    </a:lnTo>
                    <a:lnTo>
                      <a:pt x="862" y="549"/>
                    </a:lnTo>
                    <a:lnTo>
                      <a:pt x="863" y="550"/>
                    </a:lnTo>
                    <a:lnTo>
                      <a:pt x="863" y="551"/>
                    </a:lnTo>
                    <a:lnTo>
                      <a:pt x="864" y="553"/>
                    </a:lnTo>
                    <a:lnTo>
                      <a:pt x="865" y="553"/>
                    </a:lnTo>
                    <a:lnTo>
                      <a:pt x="867" y="553"/>
                    </a:lnTo>
                    <a:lnTo>
                      <a:pt x="869" y="551"/>
                    </a:lnTo>
                    <a:lnTo>
                      <a:pt x="871" y="551"/>
                    </a:lnTo>
                    <a:lnTo>
                      <a:pt x="870" y="549"/>
                    </a:lnTo>
                    <a:lnTo>
                      <a:pt x="870" y="547"/>
                    </a:lnTo>
                    <a:lnTo>
                      <a:pt x="870" y="546"/>
                    </a:lnTo>
                    <a:lnTo>
                      <a:pt x="870" y="544"/>
                    </a:lnTo>
                    <a:lnTo>
                      <a:pt x="870" y="543"/>
                    </a:lnTo>
                    <a:lnTo>
                      <a:pt x="869" y="539"/>
                    </a:lnTo>
                    <a:lnTo>
                      <a:pt x="868" y="537"/>
                    </a:lnTo>
                    <a:lnTo>
                      <a:pt x="868" y="535"/>
                    </a:lnTo>
                    <a:lnTo>
                      <a:pt x="865" y="535"/>
                    </a:lnTo>
                    <a:lnTo>
                      <a:pt x="863" y="534"/>
                    </a:lnTo>
                    <a:lnTo>
                      <a:pt x="862" y="533"/>
                    </a:lnTo>
                    <a:lnTo>
                      <a:pt x="862" y="531"/>
                    </a:lnTo>
                    <a:close/>
                    <a:moveTo>
                      <a:pt x="856" y="528"/>
                    </a:moveTo>
                    <a:lnTo>
                      <a:pt x="855" y="530"/>
                    </a:lnTo>
                    <a:lnTo>
                      <a:pt x="853" y="530"/>
                    </a:lnTo>
                    <a:lnTo>
                      <a:pt x="852" y="530"/>
                    </a:lnTo>
                    <a:lnTo>
                      <a:pt x="851" y="531"/>
                    </a:lnTo>
                    <a:lnTo>
                      <a:pt x="851" y="532"/>
                    </a:lnTo>
                    <a:lnTo>
                      <a:pt x="850" y="534"/>
                    </a:lnTo>
                    <a:lnTo>
                      <a:pt x="849" y="544"/>
                    </a:lnTo>
                    <a:lnTo>
                      <a:pt x="850" y="545"/>
                    </a:lnTo>
                    <a:lnTo>
                      <a:pt x="851" y="546"/>
                    </a:lnTo>
                    <a:lnTo>
                      <a:pt x="850" y="548"/>
                    </a:lnTo>
                    <a:lnTo>
                      <a:pt x="851" y="548"/>
                    </a:lnTo>
                    <a:lnTo>
                      <a:pt x="852" y="548"/>
                    </a:lnTo>
                    <a:lnTo>
                      <a:pt x="853" y="548"/>
                    </a:lnTo>
                    <a:lnTo>
                      <a:pt x="853" y="547"/>
                    </a:lnTo>
                    <a:lnTo>
                      <a:pt x="855" y="545"/>
                    </a:lnTo>
                    <a:lnTo>
                      <a:pt x="855" y="543"/>
                    </a:lnTo>
                    <a:lnTo>
                      <a:pt x="853" y="542"/>
                    </a:lnTo>
                    <a:lnTo>
                      <a:pt x="852" y="540"/>
                    </a:lnTo>
                    <a:lnTo>
                      <a:pt x="852" y="538"/>
                    </a:lnTo>
                    <a:lnTo>
                      <a:pt x="853" y="537"/>
                    </a:lnTo>
                    <a:lnTo>
                      <a:pt x="853" y="535"/>
                    </a:lnTo>
                    <a:lnTo>
                      <a:pt x="855" y="534"/>
                    </a:lnTo>
                    <a:lnTo>
                      <a:pt x="855" y="533"/>
                    </a:lnTo>
                    <a:lnTo>
                      <a:pt x="856" y="531"/>
                    </a:lnTo>
                    <a:lnTo>
                      <a:pt x="856" y="528"/>
                    </a:lnTo>
                    <a:close/>
                    <a:moveTo>
                      <a:pt x="550" y="525"/>
                    </a:moveTo>
                    <a:lnTo>
                      <a:pt x="549" y="526"/>
                    </a:lnTo>
                    <a:lnTo>
                      <a:pt x="547" y="527"/>
                    </a:lnTo>
                    <a:lnTo>
                      <a:pt x="547" y="528"/>
                    </a:lnTo>
                    <a:lnTo>
                      <a:pt x="546" y="530"/>
                    </a:lnTo>
                    <a:lnTo>
                      <a:pt x="545" y="531"/>
                    </a:lnTo>
                    <a:lnTo>
                      <a:pt x="544" y="532"/>
                    </a:lnTo>
                    <a:lnTo>
                      <a:pt x="544" y="533"/>
                    </a:lnTo>
                    <a:lnTo>
                      <a:pt x="543" y="533"/>
                    </a:lnTo>
                    <a:lnTo>
                      <a:pt x="542" y="534"/>
                    </a:lnTo>
                    <a:lnTo>
                      <a:pt x="541" y="535"/>
                    </a:lnTo>
                    <a:lnTo>
                      <a:pt x="540" y="536"/>
                    </a:lnTo>
                    <a:lnTo>
                      <a:pt x="541" y="538"/>
                    </a:lnTo>
                    <a:lnTo>
                      <a:pt x="540" y="540"/>
                    </a:lnTo>
                    <a:lnTo>
                      <a:pt x="538" y="542"/>
                    </a:lnTo>
                    <a:lnTo>
                      <a:pt x="538" y="544"/>
                    </a:lnTo>
                    <a:lnTo>
                      <a:pt x="538" y="545"/>
                    </a:lnTo>
                    <a:lnTo>
                      <a:pt x="537" y="547"/>
                    </a:lnTo>
                    <a:lnTo>
                      <a:pt x="533" y="548"/>
                    </a:lnTo>
                    <a:lnTo>
                      <a:pt x="530" y="549"/>
                    </a:lnTo>
                    <a:lnTo>
                      <a:pt x="530" y="551"/>
                    </a:lnTo>
                    <a:lnTo>
                      <a:pt x="530" y="556"/>
                    </a:lnTo>
                    <a:lnTo>
                      <a:pt x="530" y="559"/>
                    </a:lnTo>
                    <a:lnTo>
                      <a:pt x="530" y="560"/>
                    </a:lnTo>
                    <a:lnTo>
                      <a:pt x="530" y="562"/>
                    </a:lnTo>
                    <a:lnTo>
                      <a:pt x="528" y="563"/>
                    </a:lnTo>
                    <a:lnTo>
                      <a:pt x="528" y="565"/>
                    </a:lnTo>
                    <a:lnTo>
                      <a:pt x="526" y="565"/>
                    </a:lnTo>
                    <a:lnTo>
                      <a:pt x="525" y="566"/>
                    </a:lnTo>
                    <a:lnTo>
                      <a:pt x="523" y="567"/>
                    </a:lnTo>
                    <a:lnTo>
                      <a:pt x="523" y="568"/>
                    </a:lnTo>
                    <a:lnTo>
                      <a:pt x="521" y="575"/>
                    </a:lnTo>
                    <a:lnTo>
                      <a:pt x="521" y="577"/>
                    </a:lnTo>
                    <a:lnTo>
                      <a:pt x="522" y="578"/>
                    </a:lnTo>
                    <a:lnTo>
                      <a:pt x="522" y="579"/>
                    </a:lnTo>
                    <a:lnTo>
                      <a:pt x="523" y="580"/>
                    </a:lnTo>
                    <a:lnTo>
                      <a:pt x="525" y="580"/>
                    </a:lnTo>
                    <a:lnTo>
                      <a:pt x="526" y="582"/>
                    </a:lnTo>
                    <a:lnTo>
                      <a:pt x="527" y="584"/>
                    </a:lnTo>
                    <a:lnTo>
                      <a:pt x="527" y="586"/>
                    </a:lnTo>
                    <a:lnTo>
                      <a:pt x="528" y="588"/>
                    </a:lnTo>
                    <a:lnTo>
                      <a:pt x="529" y="588"/>
                    </a:lnTo>
                    <a:lnTo>
                      <a:pt x="530" y="589"/>
                    </a:lnTo>
                    <a:lnTo>
                      <a:pt x="531" y="589"/>
                    </a:lnTo>
                    <a:lnTo>
                      <a:pt x="532" y="590"/>
                    </a:lnTo>
                    <a:lnTo>
                      <a:pt x="533" y="590"/>
                    </a:lnTo>
                    <a:lnTo>
                      <a:pt x="535" y="590"/>
                    </a:lnTo>
                    <a:lnTo>
                      <a:pt x="538" y="590"/>
                    </a:lnTo>
                    <a:lnTo>
                      <a:pt x="540" y="591"/>
                    </a:lnTo>
                    <a:lnTo>
                      <a:pt x="542" y="592"/>
                    </a:lnTo>
                    <a:lnTo>
                      <a:pt x="545" y="592"/>
                    </a:lnTo>
                    <a:lnTo>
                      <a:pt x="549" y="592"/>
                    </a:lnTo>
                    <a:lnTo>
                      <a:pt x="552" y="593"/>
                    </a:lnTo>
                    <a:lnTo>
                      <a:pt x="555" y="593"/>
                    </a:lnTo>
                    <a:lnTo>
                      <a:pt x="559" y="592"/>
                    </a:lnTo>
                    <a:lnTo>
                      <a:pt x="563" y="592"/>
                    </a:lnTo>
                    <a:lnTo>
                      <a:pt x="564" y="591"/>
                    </a:lnTo>
                    <a:lnTo>
                      <a:pt x="565" y="590"/>
                    </a:lnTo>
                    <a:lnTo>
                      <a:pt x="566" y="590"/>
                    </a:lnTo>
                    <a:lnTo>
                      <a:pt x="567" y="589"/>
                    </a:lnTo>
                    <a:lnTo>
                      <a:pt x="568" y="588"/>
                    </a:lnTo>
                    <a:lnTo>
                      <a:pt x="569" y="588"/>
                    </a:lnTo>
                    <a:lnTo>
                      <a:pt x="570" y="586"/>
                    </a:lnTo>
                    <a:lnTo>
                      <a:pt x="572" y="586"/>
                    </a:lnTo>
                    <a:lnTo>
                      <a:pt x="573" y="585"/>
                    </a:lnTo>
                    <a:lnTo>
                      <a:pt x="575" y="584"/>
                    </a:lnTo>
                    <a:lnTo>
                      <a:pt x="575" y="583"/>
                    </a:lnTo>
                    <a:lnTo>
                      <a:pt x="577" y="583"/>
                    </a:lnTo>
                    <a:lnTo>
                      <a:pt x="578" y="582"/>
                    </a:lnTo>
                    <a:lnTo>
                      <a:pt x="580" y="583"/>
                    </a:lnTo>
                    <a:lnTo>
                      <a:pt x="580" y="581"/>
                    </a:lnTo>
                    <a:lnTo>
                      <a:pt x="582" y="581"/>
                    </a:lnTo>
                    <a:lnTo>
                      <a:pt x="584" y="581"/>
                    </a:lnTo>
                    <a:lnTo>
                      <a:pt x="586" y="581"/>
                    </a:lnTo>
                    <a:lnTo>
                      <a:pt x="602" y="582"/>
                    </a:lnTo>
                    <a:lnTo>
                      <a:pt x="603" y="582"/>
                    </a:lnTo>
                    <a:lnTo>
                      <a:pt x="604" y="583"/>
                    </a:lnTo>
                    <a:lnTo>
                      <a:pt x="605" y="583"/>
                    </a:lnTo>
                    <a:lnTo>
                      <a:pt x="605" y="584"/>
                    </a:lnTo>
                    <a:lnTo>
                      <a:pt x="609" y="584"/>
                    </a:lnTo>
                    <a:lnTo>
                      <a:pt x="611" y="584"/>
                    </a:lnTo>
                    <a:lnTo>
                      <a:pt x="613" y="584"/>
                    </a:lnTo>
                    <a:lnTo>
                      <a:pt x="615" y="586"/>
                    </a:lnTo>
                    <a:lnTo>
                      <a:pt x="620" y="591"/>
                    </a:lnTo>
                    <a:lnTo>
                      <a:pt x="621" y="591"/>
                    </a:lnTo>
                    <a:lnTo>
                      <a:pt x="623" y="591"/>
                    </a:lnTo>
                    <a:lnTo>
                      <a:pt x="624" y="591"/>
                    </a:lnTo>
                    <a:lnTo>
                      <a:pt x="625" y="592"/>
                    </a:lnTo>
                    <a:lnTo>
                      <a:pt x="626" y="592"/>
                    </a:lnTo>
                    <a:lnTo>
                      <a:pt x="628" y="592"/>
                    </a:lnTo>
                    <a:lnTo>
                      <a:pt x="629" y="593"/>
                    </a:lnTo>
                    <a:lnTo>
                      <a:pt x="631" y="594"/>
                    </a:lnTo>
                    <a:lnTo>
                      <a:pt x="633" y="594"/>
                    </a:lnTo>
                    <a:lnTo>
                      <a:pt x="633" y="593"/>
                    </a:lnTo>
                    <a:lnTo>
                      <a:pt x="634" y="593"/>
                    </a:lnTo>
                    <a:lnTo>
                      <a:pt x="634" y="594"/>
                    </a:lnTo>
                    <a:lnTo>
                      <a:pt x="636" y="594"/>
                    </a:lnTo>
                    <a:lnTo>
                      <a:pt x="637" y="594"/>
                    </a:lnTo>
                    <a:lnTo>
                      <a:pt x="639" y="594"/>
                    </a:lnTo>
                    <a:lnTo>
                      <a:pt x="640" y="596"/>
                    </a:lnTo>
                    <a:lnTo>
                      <a:pt x="643" y="596"/>
                    </a:lnTo>
                    <a:lnTo>
                      <a:pt x="643" y="594"/>
                    </a:lnTo>
                    <a:lnTo>
                      <a:pt x="645" y="594"/>
                    </a:lnTo>
                    <a:lnTo>
                      <a:pt x="646" y="594"/>
                    </a:lnTo>
                    <a:lnTo>
                      <a:pt x="648" y="594"/>
                    </a:lnTo>
                    <a:lnTo>
                      <a:pt x="650" y="594"/>
                    </a:lnTo>
                    <a:lnTo>
                      <a:pt x="650" y="593"/>
                    </a:lnTo>
                    <a:lnTo>
                      <a:pt x="651" y="592"/>
                    </a:lnTo>
                    <a:lnTo>
                      <a:pt x="653" y="593"/>
                    </a:lnTo>
                    <a:lnTo>
                      <a:pt x="653" y="594"/>
                    </a:lnTo>
                    <a:lnTo>
                      <a:pt x="656" y="594"/>
                    </a:lnTo>
                    <a:lnTo>
                      <a:pt x="657" y="594"/>
                    </a:lnTo>
                    <a:lnTo>
                      <a:pt x="659" y="594"/>
                    </a:lnTo>
                    <a:lnTo>
                      <a:pt x="660" y="595"/>
                    </a:lnTo>
                    <a:lnTo>
                      <a:pt x="662" y="595"/>
                    </a:lnTo>
                    <a:lnTo>
                      <a:pt x="663" y="595"/>
                    </a:lnTo>
                    <a:lnTo>
                      <a:pt x="664" y="594"/>
                    </a:lnTo>
                    <a:lnTo>
                      <a:pt x="665" y="594"/>
                    </a:lnTo>
                    <a:lnTo>
                      <a:pt x="667" y="593"/>
                    </a:lnTo>
                    <a:lnTo>
                      <a:pt x="668" y="593"/>
                    </a:lnTo>
                    <a:lnTo>
                      <a:pt x="669" y="592"/>
                    </a:lnTo>
                    <a:lnTo>
                      <a:pt x="670" y="591"/>
                    </a:lnTo>
                    <a:lnTo>
                      <a:pt x="671" y="591"/>
                    </a:lnTo>
                    <a:lnTo>
                      <a:pt x="672" y="590"/>
                    </a:lnTo>
                    <a:lnTo>
                      <a:pt x="673" y="589"/>
                    </a:lnTo>
                    <a:lnTo>
                      <a:pt x="675" y="588"/>
                    </a:lnTo>
                    <a:lnTo>
                      <a:pt x="675" y="586"/>
                    </a:lnTo>
                    <a:lnTo>
                      <a:pt x="675" y="585"/>
                    </a:lnTo>
                    <a:lnTo>
                      <a:pt x="675" y="584"/>
                    </a:lnTo>
                    <a:lnTo>
                      <a:pt x="675" y="583"/>
                    </a:lnTo>
                    <a:lnTo>
                      <a:pt x="675" y="582"/>
                    </a:lnTo>
                    <a:lnTo>
                      <a:pt x="675" y="581"/>
                    </a:lnTo>
                    <a:lnTo>
                      <a:pt x="674" y="579"/>
                    </a:lnTo>
                    <a:lnTo>
                      <a:pt x="674" y="578"/>
                    </a:lnTo>
                    <a:lnTo>
                      <a:pt x="673" y="577"/>
                    </a:lnTo>
                    <a:lnTo>
                      <a:pt x="673" y="575"/>
                    </a:lnTo>
                    <a:lnTo>
                      <a:pt x="672" y="573"/>
                    </a:lnTo>
                    <a:lnTo>
                      <a:pt x="671" y="572"/>
                    </a:lnTo>
                    <a:lnTo>
                      <a:pt x="670" y="571"/>
                    </a:lnTo>
                    <a:lnTo>
                      <a:pt x="669" y="571"/>
                    </a:lnTo>
                    <a:lnTo>
                      <a:pt x="668" y="570"/>
                    </a:lnTo>
                    <a:lnTo>
                      <a:pt x="668" y="569"/>
                    </a:lnTo>
                    <a:lnTo>
                      <a:pt x="667" y="569"/>
                    </a:lnTo>
                    <a:lnTo>
                      <a:pt x="665" y="568"/>
                    </a:lnTo>
                    <a:lnTo>
                      <a:pt x="663" y="567"/>
                    </a:lnTo>
                    <a:lnTo>
                      <a:pt x="661" y="567"/>
                    </a:lnTo>
                    <a:lnTo>
                      <a:pt x="660" y="567"/>
                    </a:lnTo>
                    <a:lnTo>
                      <a:pt x="659" y="566"/>
                    </a:lnTo>
                    <a:lnTo>
                      <a:pt x="658" y="565"/>
                    </a:lnTo>
                    <a:lnTo>
                      <a:pt x="657" y="565"/>
                    </a:lnTo>
                    <a:lnTo>
                      <a:pt x="656" y="563"/>
                    </a:lnTo>
                    <a:lnTo>
                      <a:pt x="655" y="562"/>
                    </a:lnTo>
                    <a:lnTo>
                      <a:pt x="653" y="562"/>
                    </a:lnTo>
                    <a:lnTo>
                      <a:pt x="646" y="557"/>
                    </a:lnTo>
                    <a:lnTo>
                      <a:pt x="645" y="557"/>
                    </a:lnTo>
                    <a:lnTo>
                      <a:pt x="645" y="556"/>
                    </a:lnTo>
                    <a:lnTo>
                      <a:pt x="634" y="549"/>
                    </a:lnTo>
                    <a:lnTo>
                      <a:pt x="623" y="545"/>
                    </a:lnTo>
                    <a:lnTo>
                      <a:pt x="622" y="545"/>
                    </a:lnTo>
                    <a:lnTo>
                      <a:pt x="621" y="544"/>
                    </a:lnTo>
                    <a:lnTo>
                      <a:pt x="620" y="543"/>
                    </a:lnTo>
                    <a:lnTo>
                      <a:pt x="619" y="542"/>
                    </a:lnTo>
                    <a:lnTo>
                      <a:pt x="619" y="542"/>
                    </a:lnTo>
                    <a:lnTo>
                      <a:pt x="617" y="540"/>
                    </a:lnTo>
                    <a:lnTo>
                      <a:pt x="616" y="539"/>
                    </a:lnTo>
                    <a:lnTo>
                      <a:pt x="614" y="539"/>
                    </a:lnTo>
                    <a:lnTo>
                      <a:pt x="612" y="538"/>
                    </a:lnTo>
                    <a:lnTo>
                      <a:pt x="611" y="538"/>
                    </a:lnTo>
                    <a:lnTo>
                      <a:pt x="612" y="539"/>
                    </a:lnTo>
                    <a:lnTo>
                      <a:pt x="611" y="540"/>
                    </a:lnTo>
                    <a:lnTo>
                      <a:pt x="609" y="542"/>
                    </a:lnTo>
                    <a:lnTo>
                      <a:pt x="608" y="542"/>
                    </a:lnTo>
                    <a:lnTo>
                      <a:pt x="605" y="542"/>
                    </a:lnTo>
                    <a:lnTo>
                      <a:pt x="603" y="542"/>
                    </a:lnTo>
                    <a:lnTo>
                      <a:pt x="599" y="542"/>
                    </a:lnTo>
                    <a:lnTo>
                      <a:pt x="599" y="543"/>
                    </a:lnTo>
                    <a:lnTo>
                      <a:pt x="598" y="544"/>
                    </a:lnTo>
                    <a:lnTo>
                      <a:pt x="597" y="545"/>
                    </a:lnTo>
                    <a:lnTo>
                      <a:pt x="596" y="546"/>
                    </a:lnTo>
                    <a:lnTo>
                      <a:pt x="593" y="546"/>
                    </a:lnTo>
                    <a:lnTo>
                      <a:pt x="592" y="546"/>
                    </a:lnTo>
                    <a:lnTo>
                      <a:pt x="591" y="547"/>
                    </a:lnTo>
                    <a:lnTo>
                      <a:pt x="590" y="547"/>
                    </a:lnTo>
                    <a:lnTo>
                      <a:pt x="589" y="548"/>
                    </a:lnTo>
                    <a:lnTo>
                      <a:pt x="589" y="549"/>
                    </a:lnTo>
                    <a:lnTo>
                      <a:pt x="588" y="550"/>
                    </a:lnTo>
                    <a:lnTo>
                      <a:pt x="587" y="551"/>
                    </a:lnTo>
                    <a:lnTo>
                      <a:pt x="586" y="550"/>
                    </a:lnTo>
                    <a:lnTo>
                      <a:pt x="585" y="549"/>
                    </a:lnTo>
                    <a:lnTo>
                      <a:pt x="582" y="549"/>
                    </a:lnTo>
                    <a:lnTo>
                      <a:pt x="581" y="548"/>
                    </a:lnTo>
                    <a:lnTo>
                      <a:pt x="580" y="547"/>
                    </a:lnTo>
                    <a:lnTo>
                      <a:pt x="579" y="546"/>
                    </a:lnTo>
                    <a:lnTo>
                      <a:pt x="579" y="544"/>
                    </a:lnTo>
                    <a:lnTo>
                      <a:pt x="580" y="542"/>
                    </a:lnTo>
                    <a:lnTo>
                      <a:pt x="578" y="542"/>
                    </a:lnTo>
                    <a:lnTo>
                      <a:pt x="577" y="542"/>
                    </a:lnTo>
                    <a:lnTo>
                      <a:pt x="576" y="542"/>
                    </a:lnTo>
                    <a:lnTo>
                      <a:pt x="575" y="540"/>
                    </a:lnTo>
                    <a:lnTo>
                      <a:pt x="573" y="540"/>
                    </a:lnTo>
                    <a:lnTo>
                      <a:pt x="572" y="540"/>
                    </a:lnTo>
                    <a:lnTo>
                      <a:pt x="570" y="539"/>
                    </a:lnTo>
                    <a:lnTo>
                      <a:pt x="569" y="538"/>
                    </a:lnTo>
                    <a:lnTo>
                      <a:pt x="569" y="537"/>
                    </a:lnTo>
                    <a:lnTo>
                      <a:pt x="572" y="536"/>
                    </a:lnTo>
                    <a:lnTo>
                      <a:pt x="573" y="535"/>
                    </a:lnTo>
                    <a:lnTo>
                      <a:pt x="574" y="534"/>
                    </a:lnTo>
                    <a:lnTo>
                      <a:pt x="575" y="534"/>
                    </a:lnTo>
                    <a:lnTo>
                      <a:pt x="576" y="533"/>
                    </a:lnTo>
                    <a:lnTo>
                      <a:pt x="577" y="533"/>
                    </a:lnTo>
                    <a:lnTo>
                      <a:pt x="578" y="533"/>
                    </a:lnTo>
                    <a:lnTo>
                      <a:pt x="574" y="531"/>
                    </a:lnTo>
                    <a:lnTo>
                      <a:pt x="568" y="530"/>
                    </a:lnTo>
                    <a:lnTo>
                      <a:pt x="566" y="530"/>
                    </a:lnTo>
                    <a:lnTo>
                      <a:pt x="565" y="530"/>
                    </a:lnTo>
                    <a:lnTo>
                      <a:pt x="563" y="531"/>
                    </a:lnTo>
                    <a:lnTo>
                      <a:pt x="561" y="531"/>
                    </a:lnTo>
                    <a:lnTo>
                      <a:pt x="559" y="531"/>
                    </a:lnTo>
                    <a:lnTo>
                      <a:pt x="558" y="530"/>
                    </a:lnTo>
                    <a:lnTo>
                      <a:pt x="556" y="530"/>
                    </a:lnTo>
                    <a:lnTo>
                      <a:pt x="555" y="528"/>
                    </a:lnTo>
                    <a:lnTo>
                      <a:pt x="555" y="526"/>
                    </a:lnTo>
                    <a:lnTo>
                      <a:pt x="556" y="525"/>
                    </a:lnTo>
                    <a:lnTo>
                      <a:pt x="554" y="525"/>
                    </a:lnTo>
                    <a:lnTo>
                      <a:pt x="552" y="525"/>
                    </a:lnTo>
                    <a:lnTo>
                      <a:pt x="550" y="525"/>
                    </a:lnTo>
                    <a:close/>
                    <a:moveTo>
                      <a:pt x="872" y="523"/>
                    </a:moveTo>
                    <a:lnTo>
                      <a:pt x="872" y="524"/>
                    </a:lnTo>
                    <a:lnTo>
                      <a:pt x="874" y="524"/>
                    </a:lnTo>
                    <a:lnTo>
                      <a:pt x="875" y="525"/>
                    </a:lnTo>
                    <a:lnTo>
                      <a:pt x="874" y="524"/>
                    </a:lnTo>
                    <a:lnTo>
                      <a:pt x="873" y="523"/>
                    </a:lnTo>
                    <a:lnTo>
                      <a:pt x="872" y="523"/>
                    </a:lnTo>
                    <a:close/>
                    <a:moveTo>
                      <a:pt x="865" y="519"/>
                    </a:moveTo>
                    <a:lnTo>
                      <a:pt x="864" y="520"/>
                    </a:lnTo>
                    <a:lnTo>
                      <a:pt x="864" y="521"/>
                    </a:lnTo>
                    <a:lnTo>
                      <a:pt x="864" y="523"/>
                    </a:lnTo>
                    <a:lnTo>
                      <a:pt x="867" y="523"/>
                    </a:lnTo>
                    <a:lnTo>
                      <a:pt x="868" y="523"/>
                    </a:lnTo>
                    <a:lnTo>
                      <a:pt x="870" y="523"/>
                    </a:lnTo>
                    <a:lnTo>
                      <a:pt x="872" y="523"/>
                    </a:lnTo>
                    <a:lnTo>
                      <a:pt x="872" y="523"/>
                    </a:lnTo>
                    <a:lnTo>
                      <a:pt x="872" y="522"/>
                    </a:lnTo>
                    <a:lnTo>
                      <a:pt x="869" y="521"/>
                    </a:lnTo>
                    <a:lnTo>
                      <a:pt x="865" y="519"/>
                    </a:lnTo>
                    <a:close/>
                    <a:moveTo>
                      <a:pt x="1062" y="519"/>
                    </a:moveTo>
                    <a:lnTo>
                      <a:pt x="1060" y="519"/>
                    </a:lnTo>
                    <a:lnTo>
                      <a:pt x="1059" y="521"/>
                    </a:lnTo>
                    <a:lnTo>
                      <a:pt x="1057" y="521"/>
                    </a:lnTo>
                    <a:lnTo>
                      <a:pt x="1054" y="521"/>
                    </a:lnTo>
                    <a:lnTo>
                      <a:pt x="1053" y="521"/>
                    </a:lnTo>
                    <a:lnTo>
                      <a:pt x="1051" y="521"/>
                    </a:lnTo>
                    <a:lnTo>
                      <a:pt x="1049" y="521"/>
                    </a:lnTo>
                    <a:lnTo>
                      <a:pt x="1048" y="521"/>
                    </a:lnTo>
                    <a:lnTo>
                      <a:pt x="1045" y="521"/>
                    </a:lnTo>
                    <a:lnTo>
                      <a:pt x="1042" y="521"/>
                    </a:lnTo>
                    <a:lnTo>
                      <a:pt x="1042" y="522"/>
                    </a:lnTo>
                    <a:lnTo>
                      <a:pt x="1046" y="522"/>
                    </a:lnTo>
                    <a:lnTo>
                      <a:pt x="1048" y="522"/>
                    </a:lnTo>
                    <a:lnTo>
                      <a:pt x="1049" y="523"/>
                    </a:lnTo>
                    <a:lnTo>
                      <a:pt x="1051" y="524"/>
                    </a:lnTo>
                    <a:lnTo>
                      <a:pt x="1052" y="525"/>
                    </a:lnTo>
                    <a:lnTo>
                      <a:pt x="1054" y="524"/>
                    </a:lnTo>
                    <a:lnTo>
                      <a:pt x="1065" y="524"/>
                    </a:lnTo>
                    <a:lnTo>
                      <a:pt x="1067" y="523"/>
                    </a:lnTo>
                    <a:lnTo>
                      <a:pt x="1067" y="522"/>
                    </a:lnTo>
                    <a:lnTo>
                      <a:pt x="1065" y="520"/>
                    </a:lnTo>
                    <a:lnTo>
                      <a:pt x="1064" y="519"/>
                    </a:lnTo>
                    <a:lnTo>
                      <a:pt x="1062" y="519"/>
                    </a:lnTo>
                    <a:close/>
                    <a:moveTo>
                      <a:pt x="1027" y="519"/>
                    </a:moveTo>
                    <a:lnTo>
                      <a:pt x="1024" y="519"/>
                    </a:lnTo>
                    <a:lnTo>
                      <a:pt x="1023" y="519"/>
                    </a:lnTo>
                    <a:lnTo>
                      <a:pt x="1021" y="520"/>
                    </a:lnTo>
                    <a:lnTo>
                      <a:pt x="1018" y="520"/>
                    </a:lnTo>
                    <a:lnTo>
                      <a:pt x="1017" y="521"/>
                    </a:lnTo>
                    <a:lnTo>
                      <a:pt x="1017" y="521"/>
                    </a:lnTo>
                    <a:lnTo>
                      <a:pt x="1016" y="522"/>
                    </a:lnTo>
                    <a:lnTo>
                      <a:pt x="1015" y="523"/>
                    </a:lnTo>
                    <a:lnTo>
                      <a:pt x="1012" y="531"/>
                    </a:lnTo>
                    <a:lnTo>
                      <a:pt x="1012" y="533"/>
                    </a:lnTo>
                    <a:lnTo>
                      <a:pt x="1013" y="535"/>
                    </a:lnTo>
                    <a:lnTo>
                      <a:pt x="1014" y="535"/>
                    </a:lnTo>
                    <a:lnTo>
                      <a:pt x="1014" y="536"/>
                    </a:lnTo>
                    <a:lnTo>
                      <a:pt x="1015" y="537"/>
                    </a:lnTo>
                    <a:lnTo>
                      <a:pt x="1016" y="538"/>
                    </a:lnTo>
                    <a:lnTo>
                      <a:pt x="1017" y="537"/>
                    </a:lnTo>
                    <a:lnTo>
                      <a:pt x="1018" y="536"/>
                    </a:lnTo>
                    <a:lnTo>
                      <a:pt x="1020" y="530"/>
                    </a:lnTo>
                    <a:lnTo>
                      <a:pt x="1022" y="524"/>
                    </a:lnTo>
                    <a:lnTo>
                      <a:pt x="1023" y="523"/>
                    </a:lnTo>
                    <a:lnTo>
                      <a:pt x="1025" y="523"/>
                    </a:lnTo>
                    <a:lnTo>
                      <a:pt x="1026" y="522"/>
                    </a:lnTo>
                    <a:lnTo>
                      <a:pt x="1026" y="520"/>
                    </a:lnTo>
                    <a:lnTo>
                      <a:pt x="1027" y="519"/>
                    </a:lnTo>
                    <a:close/>
                    <a:moveTo>
                      <a:pt x="1034" y="519"/>
                    </a:moveTo>
                    <a:lnTo>
                      <a:pt x="1032" y="519"/>
                    </a:lnTo>
                    <a:lnTo>
                      <a:pt x="1030" y="519"/>
                    </a:lnTo>
                    <a:lnTo>
                      <a:pt x="1028" y="520"/>
                    </a:lnTo>
                    <a:lnTo>
                      <a:pt x="1029" y="521"/>
                    </a:lnTo>
                    <a:lnTo>
                      <a:pt x="1032" y="521"/>
                    </a:lnTo>
                    <a:lnTo>
                      <a:pt x="1033" y="521"/>
                    </a:lnTo>
                    <a:lnTo>
                      <a:pt x="1035" y="521"/>
                    </a:lnTo>
                    <a:lnTo>
                      <a:pt x="1036" y="519"/>
                    </a:lnTo>
                    <a:lnTo>
                      <a:pt x="1034" y="519"/>
                    </a:lnTo>
                    <a:close/>
                    <a:moveTo>
                      <a:pt x="766" y="514"/>
                    </a:moveTo>
                    <a:lnTo>
                      <a:pt x="765" y="514"/>
                    </a:lnTo>
                    <a:lnTo>
                      <a:pt x="764" y="514"/>
                    </a:lnTo>
                    <a:lnTo>
                      <a:pt x="762" y="515"/>
                    </a:lnTo>
                    <a:lnTo>
                      <a:pt x="762" y="516"/>
                    </a:lnTo>
                    <a:lnTo>
                      <a:pt x="759" y="516"/>
                    </a:lnTo>
                    <a:lnTo>
                      <a:pt x="758" y="518"/>
                    </a:lnTo>
                    <a:lnTo>
                      <a:pt x="757" y="518"/>
                    </a:lnTo>
                    <a:lnTo>
                      <a:pt x="756" y="519"/>
                    </a:lnTo>
                    <a:lnTo>
                      <a:pt x="755" y="520"/>
                    </a:lnTo>
                    <a:lnTo>
                      <a:pt x="754" y="520"/>
                    </a:lnTo>
                    <a:lnTo>
                      <a:pt x="753" y="521"/>
                    </a:lnTo>
                    <a:lnTo>
                      <a:pt x="751" y="521"/>
                    </a:lnTo>
                    <a:lnTo>
                      <a:pt x="751" y="522"/>
                    </a:lnTo>
                    <a:lnTo>
                      <a:pt x="750" y="523"/>
                    </a:lnTo>
                    <a:lnTo>
                      <a:pt x="745" y="526"/>
                    </a:lnTo>
                    <a:lnTo>
                      <a:pt x="744" y="528"/>
                    </a:lnTo>
                    <a:lnTo>
                      <a:pt x="744" y="530"/>
                    </a:lnTo>
                    <a:lnTo>
                      <a:pt x="743" y="530"/>
                    </a:lnTo>
                    <a:lnTo>
                      <a:pt x="742" y="528"/>
                    </a:lnTo>
                    <a:lnTo>
                      <a:pt x="741" y="528"/>
                    </a:lnTo>
                    <a:lnTo>
                      <a:pt x="740" y="530"/>
                    </a:lnTo>
                    <a:lnTo>
                      <a:pt x="739" y="531"/>
                    </a:lnTo>
                    <a:lnTo>
                      <a:pt x="738" y="532"/>
                    </a:lnTo>
                    <a:lnTo>
                      <a:pt x="737" y="532"/>
                    </a:lnTo>
                    <a:lnTo>
                      <a:pt x="734" y="532"/>
                    </a:lnTo>
                    <a:lnTo>
                      <a:pt x="730" y="539"/>
                    </a:lnTo>
                    <a:lnTo>
                      <a:pt x="726" y="548"/>
                    </a:lnTo>
                    <a:lnTo>
                      <a:pt x="728" y="547"/>
                    </a:lnTo>
                    <a:lnTo>
                      <a:pt x="729" y="549"/>
                    </a:lnTo>
                    <a:lnTo>
                      <a:pt x="729" y="550"/>
                    </a:lnTo>
                    <a:lnTo>
                      <a:pt x="730" y="550"/>
                    </a:lnTo>
                    <a:lnTo>
                      <a:pt x="731" y="551"/>
                    </a:lnTo>
                    <a:lnTo>
                      <a:pt x="732" y="553"/>
                    </a:lnTo>
                    <a:lnTo>
                      <a:pt x="733" y="554"/>
                    </a:lnTo>
                    <a:lnTo>
                      <a:pt x="734" y="555"/>
                    </a:lnTo>
                    <a:lnTo>
                      <a:pt x="734" y="555"/>
                    </a:lnTo>
                    <a:lnTo>
                      <a:pt x="735" y="558"/>
                    </a:lnTo>
                    <a:lnTo>
                      <a:pt x="737" y="561"/>
                    </a:lnTo>
                    <a:lnTo>
                      <a:pt x="737" y="563"/>
                    </a:lnTo>
                    <a:lnTo>
                      <a:pt x="738" y="567"/>
                    </a:lnTo>
                    <a:lnTo>
                      <a:pt x="738" y="568"/>
                    </a:lnTo>
                    <a:lnTo>
                      <a:pt x="739" y="569"/>
                    </a:lnTo>
                    <a:lnTo>
                      <a:pt x="752" y="583"/>
                    </a:lnTo>
                    <a:lnTo>
                      <a:pt x="753" y="584"/>
                    </a:lnTo>
                    <a:lnTo>
                      <a:pt x="754" y="584"/>
                    </a:lnTo>
                    <a:lnTo>
                      <a:pt x="755" y="585"/>
                    </a:lnTo>
                    <a:lnTo>
                      <a:pt x="755" y="586"/>
                    </a:lnTo>
                    <a:lnTo>
                      <a:pt x="764" y="597"/>
                    </a:lnTo>
                    <a:lnTo>
                      <a:pt x="765" y="597"/>
                    </a:lnTo>
                    <a:lnTo>
                      <a:pt x="766" y="598"/>
                    </a:lnTo>
                    <a:lnTo>
                      <a:pt x="766" y="600"/>
                    </a:lnTo>
                    <a:lnTo>
                      <a:pt x="768" y="600"/>
                    </a:lnTo>
                    <a:lnTo>
                      <a:pt x="769" y="601"/>
                    </a:lnTo>
                    <a:lnTo>
                      <a:pt x="771" y="601"/>
                    </a:lnTo>
                    <a:lnTo>
                      <a:pt x="773" y="601"/>
                    </a:lnTo>
                    <a:lnTo>
                      <a:pt x="774" y="602"/>
                    </a:lnTo>
                    <a:lnTo>
                      <a:pt x="775" y="603"/>
                    </a:lnTo>
                    <a:lnTo>
                      <a:pt x="776" y="604"/>
                    </a:lnTo>
                    <a:lnTo>
                      <a:pt x="775" y="605"/>
                    </a:lnTo>
                    <a:lnTo>
                      <a:pt x="774" y="604"/>
                    </a:lnTo>
                    <a:lnTo>
                      <a:pt x="773" y="603"/>
                    </a:lnTo>
                    <a:lnTo>
                      <a:pt x="770" y="604"/>
                    </a:lnTo>
                    <a:lnTo>
                      <a:pt x="769" y="604"/>
                    </a:lnTo>
                    <a:lnTo>
                      <a:pt x="768" y="605"/>
                    </a:lnTo>
                    <a:lnTo>
                      <a:pt x="768" y="605"/>
                    </a:lnTo>
                    <a:lnTo>
                      <a:pt x="766" y="614"/>
                    </a:lnTo>
                    <a:lnTo>
                      <a:pt x="765" y="616"/>
                    </a:lnTo>
                    <a:lnTo>
                      <a:pt x="767" y="616"/>
                    </a:lnTo>
                    <a:lnTo>
                      <a:pt x="768" y="616"/>
                    </a:lnTo>
                    <a:lnTo>
                      <a:pt x="767" y="618"/>
                    </a:lnTo>
                    <a:lnTo>
                      <a:pt x="766" y="619"/>
                    </a:lnTo>
                    <a:lnTo>
                      <a:pt x="766" y="620"/>
                    </a:lnTo>
                    <a:lnTo>
                      <a:pt x="765" y="621"/>
                    </a:lnTo>
                    <a:lnTo>
                      <a:pt x="764" y="624"/>
                    </a:lnTo>
                    <a:lnTo>
                      <a:pt x="762" y="624"/>
                    </a:lnTo>
                    <a:lnTo>
                      <a:pt x="762" y="626"/>
                    </a:lnTo>
                    <a:lnTo>
                      <a:pt x="762" y="627"/>
                    </a:lnTo>
                    <a:lnTo>
                      <a:pt x="764" y="628"/>
                    </a:lnTo>
                    <a:lnTo>
                      <a:pt x="764" y="630"/>
                    </a:lnTo>
                    <a:lnTo>
                      <a:pt x="764" y="632"/>
                    </a:lnTo>
                    <a:lnTo>
                      <a:pt x="764" y="635"/>
                    </a:lnTo>
                    <a:lnTo>
                      <a:pt x="765" y="635"/>
                    </a:lnTo>
                    <a:lnTo>
                      <a:pt x="765" y="637"/>
                    </a:lnTo>
                    <a:lnTo>
                      <a:pt x="766" y="639"/>
                    </a:lnTo>
                    <a:lnTo>
                      <a:pt x="767" y="640"/>
                    </a:lnTo>
                    <a:lnTo>
                      <a:pt x="768" y="641"/>
                    </a:lnTo>
                    <a:lnTo>
                      <a:pt x="769" y="641"/>
                    </a:lnTo>
                    <a:lnTo>
                      <a:pt x="770" y="642"/>
                    </a:lnTo>
                    <a:lnTo>
                      <a:pt x="777" y="643"/>
                    </a:lnTo>
                    <a:lnTo>
                      <a:pt x="778" y="643"/>
                    </a:lnTo>
                    <a:lnTo>
                      <a:pt x="779" y="644"/>
                    </a:lnTo>
                    <a:lnTo>
                      <a:pt x="780" y="645"/>
                    </a:lnTo>
                    <a:lnTo>
                      <a:pt x="781" y="647"/>
                    </a:lnTo>
                    <a:lnTo>
                      <a:pt x="782" y="647"/>
                    </a:lnTo>
                    <a:lnTo>
                      <a:pt x="784" y="648"/>
                    </a:lnTo>
                    <a:lnTo>
                      <a:pt x="785" y="649"/>
                    </a:lnTo>
                    <a:lnTo>
                      <a:pt x="786" y="650"/>
                    </a:lnTo>
                    <a:lnTo>
                      <a:pt x="787" y="650"/>
                    </a:lnTo>
                    <a:lnTo>
                      <a:pt x="788" y="651"/>
                    </a:lnTo>
                    <a:lnTo>
                      <a:pt x="789" y="651"/>
                    </a:lnTo>
                    <a:lnTo>
                      <a:pt x="790" y="652"/>
                    </a:lnTo>
                    <a:lnTo>
                      <a:pt x="793" y="652"/>
                    </a:lnTo>
                    <a:lnTo>
                      <a:pt x="794" y="652"/>
                    </a:lnTo>
                    <a:lnTo>
                      <a:pt x="797" y="654"/>
                    </a:lnTo>
                    <a:lnTo>
                      <a:pt x="806" y="654"/>
                    </a:lnTo>
                    <a:lnTo>
                      <a:pt x="806" y="652"/>
                    </a:lnTo>
                    <a:lnTo>
                      <a:pt x="809" y="652"/>
                    </a:lnTo>
                    <a:lnTo>
                      <a:pt x="810" y="652"/>
                    </a:lnTo>
                    <a:lnTo>
                      <a:pt x="812" y="652"/>
                    </a:lnTo>
                    <a:lnTo>
                      <a:pt x="813" y="651"/>
                    </a:lnTo>
                    <a:lnTo>
                      <a:pt x="814" y="650"/>
                    </a:lnTo>
                    <a:lnTo>
                      <a:pt x="816" y="650"/>
                    </a:lnTo>
                    <a:lnTo>
                      <a:pt x="817" y="651"/>
                    </a:lnTo>
                    <a:lnTo>
                      <a:pt x="820" y="651"/>
                    </a:lnTo>
                    <a:lnTo>
                      <a:pt x="821" y="650"/>
                    </a:lnTo>
                    <a:lnTo>
                      <a:pt x="822" y="648"/>
                    </a:lnTo>
                    <a:lnTo>
                      <a:pt x="822" y="647"/>
                    </a:lnTo>
                    <a:lnTo>
                      <a:pt x="822" y="644"/>
                    </a:lnTo>
                    <a:lnTo>
                      <a:pt x="820" y="643"/>
                    </a:lnTo>
                    <a:lnTo>
                      <a:pt x="820" y="642"/>
                    </a:lnTo>
                    <a:lnTo>
                      <a:pt x="821" y="640"/>
                    </a:lnTo>
                    <a:lnTo>
                      <a:pt x="820" y="639"/>
                    </a:lnTo>
                    <a:lnTo>
                      <a:pt x="818" y="637"/>
                    </a:lnTo>
                    <a:lnTo>
                      <a:pt x="817" y="633"/>
                    </a:lnTo>
                    <a:lnTo>
                      <a:pt x="817" y="630"/>
                    </a:lnTo>
                    <a:lnTo>
                      <a:pt x="817" y="629"/>
                    </a:lnTo>
                    <a:lnTo>
                      <a:pt x="817" y="627"/>
                    </a:lnTo>
                    <a:lnTo>
                      <a:pt x="817" y="625"/>
                    </a:lnTo>
                    <a:lnTo>
                      <a:pt x="817" y="623"/>
                    </a:lnTo>
                    <a:lnTo>
                      <a:pt x="816" y="623"/>
                    </a:lnTo>
                    <a:lnTo>
                      <a:pt x="816" y="621"/>
                    </a:lnTo>
                    <a:lnTo>
                      <a:pt x="815" y="620"/>
                    </a:lnTo>
                    <a:lnTo>
                      <a:pt x="813" y="619"/>
                    </a:lnTo>
                    <a:lnTo>
                      <a:pt x="812" y="619"/>
                    </a:lnTo>
                    <a:lnTo>
                      <a:pt x="811" y="618"/>
                    </a:lnTo>
                    <a:lnTo>
                      <a:pt x="810" y="617"/>
                    </a:lnTo>
                    <a:lnTo>
                      <a:pt x="810" y="617"/>
                    </a:lnTo>
                    <a:lnTo>
                      <a:pt x="809" y="617"/>
                    </a:lnTo>
                    <a:lnTo>
                      <a:pt x="809" y="617"/>
                    </a:lnTo>
                    <a:lnTo>
                      <a:pt x="808" y="616"/>
                    </a:lnTo>
                    <a:lnTo>
                      <a:pt x="809" y="616"/>
                    </a:lnTo>
                    <a:lnTo>
                      <a:pt x="809" y="614"/>
                    </a:lnTo>
                    <a:lnTo>
                      <a:pt x="810" y="613"/>
                    </a:lnTo>
                    <a:lnTo>
                      <a:pt x="810" y="610"/>
                    </a:lnTo>
                    <a:lnTo>
                      <a:pt x="810" y="609"/>
                    </a:lnTo>
                    <a:lnTo>
                      <a:pt x="808" y="610"/>
                    </a:lnTo>
                    <a:lnTo>
                      <a:pt x="806" y="610"/>
                    </a:lnTo>
                    <a:lnTo>
                      <a:pt x="804" y="609"/>
                    </a:lnTo>
                    <a:lnTo>
                      <a:pt x="803" y="608"/>
                    </a:lnTo>
                    <a:lnTo>
                      <a:pt x="803" y="607"/>
                    </a:lnTo>
                    <a:lnTo>
                      <a:pt x="802" y="606"/>
                    </a:lnTo>
                    <a:lnTo>
                      <a:pt x="801" y="604"/>
                    </a:lnTo>
                    <a:lnTo>
                      <a:pt x="800" y="602"/>
                    </a:lnTo>
                    <a:lnTo>
                      <a:pt x="801" y="600"/>
                    </a:lnTo>
                    <a:lnTo>
                      <a:pt x="801" y="592"/>
                    </a:lnTo>
                    <a:lnTo>
                      <a:pt x="799" y="592"/>
                    </a:lnTo>
                    <a:lnTo>
                      <a:pt x="799" y="590"/>
                    </a:lnTo>
                    <a:lnTo>
                      <a:pt x="799" y="589"/>
                    </a:lnTo>
                    <a:lnTo>
                      <a:pt x="798" y="588"/>
                    </a:lnTo>
                    <a:lnTo>
                      <a:pt x="797" y="586"/>
                    </a:lnTo>
                    <a:lnTo>
                      <a:pt x="796" y="585"/>
                    </a:lnTo>
                    <a:lnTo>
                      <a:pt x="796" y="584"/>
                    </a:lnTo>
                    <a:lnTo>
                      <a:pt x="794" y="582"/>
                    </a:lnTo>
                    <a:lnTo>
                      <a:pt x="793" y="581"/>
                    </a:lnTo>
                    <a:lnTo>
                      <a:pt x="792" y="580"/>
                    </a:lnTo>
                    <a:lnTo>
                      <a:pt x="792" y="579"/>
                    </a:lnTo>
                    <a:lnTo>
                      <a:pt x="793" y="578"/>
                    </a:lnTo>
                    <a:lnTo>
                      <a:pt x="794" y="577"/>
                    </a:lnTo>
                    <a:lnTo>
                      <a:pt x="794" y="575"/>
                    </a:lnTo>
                    <a:lnTo>
                      <a:pt x="793" y="573"/>
                    </a:lnTo>
                    <a:lnTo>
                      <a:pt x="793" y="572"/>
                    </a:lnTo>
                    <a:lnTo>
                      <a:pt x="793" y="571"/>
                    </a:lnTo>
                    <a:lnTo>
                      <a:pt x="790" y="571"/>
                    </a:lnTo>
                    <a:lnTo>
                      <a:pt x="787" y="571"/>
                    </a:lnTo>
                    <a:lnTo>
                      <a:pt x="785" y="569"/>
                    </a:lnTo>
                    <a:lnTo>
                      <a:pt x="785" y="568"/>
                    </a:lnTo>
                    <a:lnTo>
                      <a:pt x="784" y="567"/>
                    </a:lnTo>
                    <a:lnTo>
                      <a:pt x="782" y="567"/>
                    </a:lnTo>
                    <a:lnTo>
                      <a:pt x="780" y="567"/>
                    </a:lnTo>
                    <a:lnTo>
                      <a:pt x="778" y="567"/>
                    </a:lnTo>
                    <a:lnTo>
                      <a:pt x="778" y="565"/>
                    </a:lnTo>
                    <a:lnTo>
                      <a:pt x="777" y="562"/>
                    </a:lnTo>
                    <a:lnTo>
                      <a:pt x="777" y="561"/>
                    </a:lnTo>
                    <a:lnTo>
                      <a:pt x="776" y="560"/>
                    </a:lnTo>
                    <a:lnTo>
                      <a:pt x="775" y="559"/>
                    </a:lnTo>
                    <a:lnTo>
                      <a:pt x="775" y="558"/>
                    </a:lnTo>
                    <a:lnTo>
                      <a:pt x="774" y="557"/>
                    </a:lnTo>
                    <a:lnTo>
                      <a:pt x="773" y="556"/>
                    </a:lnTo>
                    <a:lnTo>
                      <a:pt x="773" y="555"/>
                    </a:lnTo>
                    <a:lnTo>
                      <a:pt x="771" y="554"/>
                    </a:lnTo>
                    <a:lnTo>
                      <a:pt x="770" y="553"/>
                    </a:lnTo>
                    <a:lnTo>
                      <a:pt x="770" y="553"/>
                    </a:lnTo>
                    <a:lnTo>
                      <a:pt x="767" y="553"/>
                    </a:lnTo>
                    <a:lnTo>
                      <a:pt x="766" y="551"/>
                    </a:lnTo>
                    <a:lnTo>
                      <a:pt x="764" y="550"/>
                    </a:lnTo>
                    <a:lnTo>
                      <a:pt x="763" y="549"/>
                    </a:lnTo>
                    <a:lnTo>
                      <a:pt x="762" y="548"/>
                    </a:lnTo>
                    <a:lnTo>
                      <a:pt x="763" y="546"/>
                    </a:lnTo>
                    <a:lnTo>
                      <a:pt x="764" y="546"/>
                    </a:lnTo>
                    <a:lnTo>
                      <a:pt x="771" y="546"/>
                    </a:lnTo>
                    <a:lnTo>
                      <a:pt x="774" y="545"/>
                    </a:lnTo>
                    <a:lnTo>
                      <a:pt x="773" y="544"/>
                    </a:lnTo>
                    <a:lnTo>
                      <a:pt x="771" y="543"/>
                    </a:lnTo>
                    <a:lnTo>
                      <a:pt x="770" y="543"/>
                    </a:lnTo>
                    <a:lnTo>
                      <a:pt x="769" y="542"/>
                    </a:lnTo>
                    <a:lnTo>
                      <a:pt x="770" y="540"/>
                    </a:lnTo>
                    <a:lnTo>
                      <a:pt x="771" y="539"/>
                    </a:lnTo>
                    <a:lnTo>
                      <a:pt x="773" y="539"/>
                    </a:lnTo>
                    <a:lnTo>
                      <a:pt x="774" y="538"/>
                    </a:lnTo>
                    <a:lnTo>
                      <a:pt x="775" y="537"/>
                    </a:lnTo>
                    <a:lnTo>
                      <a:pt x="776" y="536"/>
                    </a:lnTo>
                    <a:lnTo>
                      <a:pt x="777" y="535"/>
                    </a:lnTo>
                    <a:lnTo>
                      <a:pt x="778" y="534"/>
                    </a:lnTo>
                    <a:lnTo>
                      <a:pt x="779" y="534"/>
                    </a:lnTo>
                    <a:lnTo>
                      <a:pt x="781" y="536"/>
                    </a:lnTo>
                    <a:lnTo>
                      <a:pt x="784" y="536"/>
                    </a:lnTo>
                    <a:lnTo>
                      <a:pt x="785" y="536"/>
                    </a:lnTo>
                    <a:lnTo>
                      <a:pt x="787" y="536"/>
                    </a:lnTo>
                    <a:lnTo>
                      <a:pt x="788" y="536"/>
                    </a:lnTo>
                    <a:lnTo>
                      <a:pt x="789" y="535"/>
                    </a:lnTo>
                    <a:lnTo>
                      <a:pt x="790" y="534"/>
                    </a:lnTo>
                    <a:lnTo>
                      <a:pt x="791" y="532"/>
                    </a:lnTo>
                    <a:lnTo>
                      <a:pt x="791" y="531"/>
                    </a:lnTo>
                    <a:lnTo>
                      <a:pt x="791" y="528"/>
                    </a:lnTo>
                    <a:lnTo>
                      <a:pt x="791" y="526"/>
                    </a:lnTo>
                    <a:lnTo>
                      <a:pt x="791" y="524"/>
                    </a:lnTo>
                    <a:lnTo>
                      <a:pt x="791" y="522"/>
                    </a:lnTo>
                    <a:lnTo>
                      <a:pt x="790" y="521"/>
                    </a:lnTo>
                    <a:lnTo>
                      <a:pt x="789" y="520"/>
                    </a:lnTo>
                    <a:lnTo>
                      <a:pt x="788" y="519"/>
                    </a:lnTo>
                    <a:lnTo>
                      <a:pt x="788" y="518"/>
                    </a:lnTo>
                    <a:lnTo>
                      <a:pt x="787" y="516"/>
                    </a:lnTo>
                    <a:lnTo>
                      <a:pt x="786" y="516"/>
                    </a:lnTo>
                    <a:lnTo>
                      <a:pt x="786" y="516"/>
                    </a:lnTo>
                    <a:lnTo>
                      <a:pt x="777" y="516"/>
                    </a:lnTo>
                    <a:lnTo>
                      <a:pt x="776" y="516"/>
                    </a:lnTo>
                    <a:lnTo>
                      <a:pt x="774" y="515"/>
                    </a:lnTo>
                    <a:lnTo>
                      <a:pt x="773" y="514"/>
                    </a:lnTo>
                    <a:lnTo>
                      <a:pt x="771" y="514"/>
                    </a:lnTo>
                    <a:lnTo>
                      <a:pt x="770" y="514"/>
                    </a:lnTo>
                    <a:lnTo>
                      <a:pt x="769" y="514"/>
                    </a:lnTo>
                    <a:lnTo>
                      <a:pt x="768" y="514"/>
                    </a:lnTo>
                    <a:lnTo>
                      <a:pt x="766" y="514"/>
                    </a:lnTo>
                    <a:close/>
                    <a:moveTo>
                      <a:pt x="625" y="512"/>
                    </a:moveTo>
                    <a:lnTo>
                      <a:pt x="623" y="514"/>
                    </a:lnTo>
                    <a:lnTo>
                      <a:pt x="622" y="515"/>
                    </a:lnTo>
                    <a:lnTo>
                      <a:pt x="619" y="515"/>
                    </a:lnTo>
                    <a:lnTo>
                      <a:pt x="616" y="515"/>
                    </a:lnTo>
                    <a:lnTo>
                      <a:pt x="616" y="516"/>
                    </a:lnTo>
                    <a:lnTo>
                      <a:pt x="615" y="516"/>
                    </a:lnTo>
                    <a:lnTo>
                      <a:pt x="614" y="518"/>
                    </a:lnTo>
                    <a:lnTo>
                      <a:pt x="613" y="518"/>
                    </a:lnTo>
                    <a:lnTo>
                      <a:pt x="612" y="519"/>
                    </a:lnTo>
                    <a:lnTo>
                      <a:pt x="610" y="521"/>
                    </a:lnTo>
                    <a:lnTo>
                      <a:pt x="608" y="521"/>
                    </a:lnTo>
                    <a:lnTo>
                      <a:pt x="605" y="521"/>
                    </a:lnTo>
                    <a:lnTo>
                      <a:pt x="604" y="523"/>
                    </a:lnTo>
                    <a:lnTo>
                      <a:pt x="602" y="523"/>
                    </a:lnTo>
                    <a:lnTo>
                      <a:pt x="600" y="523"/>
                    </a:lnTo>
                    <a:lnTo>
                      <a:pt x="599" y="524"/>
                    </a:lnTo>
                    <a:lnTo>
                      <a:pt x="598" y="524"/>
                    </a:lnTo>
                    <a:lnTo>
                      <a:pt x="598" y="526"/>
                    </a:lnTo>
                    <a:lnTo>
                      <a:pt x="596" y="527"/>
                    </a:lnTo>
                    <a:lnTo>
                      <a:pt x="594" y="528"/>
                    </a:lnTo>
                    <a:lnTo>
                      <a:pt x="592" y="528"/>
                    </a:lnTo>
                    <a:lnTo>
                      <a:pt x="594" y="534"/>
                    </a:lnTo>
                    <a:lnTo>
                      <a:pt x="596" y="535"/>
                    </a:lnTo>
                    <a:lnTo>
                      <a:pt x="599" y="535"/>
                    </a:lnTo>
                    <a:lnTo>
                      <a:pt x="602" y="537"/>
                    </a:lnTo>
                    <a:lnTo>
                      <a:pt x="603" y="536"/>
                    </a:lnTo>
                    <a:lnTo>
                      <a:pt x="605" y="536"/>
                    </a:lnTo>
                    <a:lnTo>
                      <a:pt x="606" y="535"/>
                    </a:lnTo>
                    <a:lnTo>
                      <a:pt x="609" y="534"/>
                    </a:lnTo>
                    <a:lnTo>
                      <a:pt x="611" y="535"/>
                    </a:lnTo>
                    <a:lnTo>
                      <a:pt x="612" y="536"/>
                    </a:lnTo>
                    <a:lnTo>
                      <a:pt x="613" y="536"/>
                    </a:lnTo>
                    <a:lnTo>
                      <a:pt x="615" y="536"/>
                    </a:lnTo>
                    <a:lnTo>
                      <a:pt x="617" y="536"/>
                    </a:lnTo>
                    <a:lnTo>
                      <a:pt x="619" y="536"/>
                    </a:lnTo>
                    <a:lnTo>
                      <a:pt x="621" y="536"/>
                    </a:lnTo>
                    <a:lnTo>
                      <a:pt x="621" y="535"/>
                    </a:lnTo>
                    <a:lnTo>
                      <a:pt x="621" y="534"/>
                    </a:lnTo>
                    <a:lnTo>
                      <a:pt x="622" y="532"/>
                    </a:lnTo>
                    <a:lnTo>
                      <a:pt x="626" y="525"/>
                    </a:lnTo>
                    <a:lnTo>
                      <a:pt x="627" y="524"/>
                    </a:lnTo>
                    <a:lnTo>
                      <a:pt x="625" y="525"/>
                    </a:lnTo>
                    <a:lnTo>
                      <a:pt x="624" y="524"/>
                    </a:lnTo>
                    <a:lnTo>
                      <a:pt x="623" y="523"/>
                    </a:lnTo>
                    <a:lnTo>
                      <a:pt x="622" y="522"/>
                    </a:lnTo>
                    <a:lnTo>
                      <a:pt x="621" y="521"/>
                    </a:lnTo>
                    <a:lnTo>
                      <a:pt x="622" y="520"/>
                    </a:lnTo>
                    <a:lnTo>
                      <a:pt x="623" y="519"/>
                    </a:lnTo>
                    <a:lnTo>
                      <a:pt x="624" y="519"/>
                    </a:lnTo>
                    <a:lnTo>
                      <a:pt x="633" y="515"/>
                    </a:lnTo>
                    <a:lnTo>
                      <a:pt x="632" y="514"/>
                    </a:lnTo>
                    <a:lnTo>
                      <a:pt x="631" y="513"/>
                    </a:lnTo>
                    <a:lnTo>
                      <a:pt x="627" y="513"/>
                    </a:lnTo>
                    <a:lnTo>
                      <a:pt x="625" y="512"/>
                    </a:lnTo>
                    <a:close/>
                    <a:moveTo>
                      <a:pt x="1323" y="391"/>
                    </a:moveTo>
                    <a:lnTo>
                      <a:pt x="1324" y="399"/>
                    </a:lnTo>
                    <a:lnTo>
                      <a:pt x="1325" y="407"/>
                    </a:lnTo>
                    <a:lnTo>
                      <a:pt x="1325" y="409"/>
                    </a:lnTo>
                    <a:lnTo>
                      <a:pt x="1325" y="411"/>
                    </a:lnTo>
                    <a:lnTo>
                      <a:pt x="1325" y="415"/>
                    </a:lnTo>
                    <a:lnTo>
                      <a:pt x="1324" y="417"/>
                    </a:lnTo>
                    <a:lnTo>
                      <a:pt x="1323" y="418"/>
                    </a:lnTo>
                    <a:lnTo>
                      <a:pt x="1322" y="419"/>
                    </a:lnTo>
                    <a:lnTo>
                      <a:pt x="1321" y="421"/>
                    </a:lnTo>
                    <a:lnTo>
                      <a:pt x="1321" y="422"/>
                    </a:lnTo>
                    <a:lnTo>
                      <a:pt x="1320" y="423"/>
                    </a:lnTo>
                    <a:lnTo>
                      <a:pt x="1320" y="425"/>
                    </a:lnTo>
                    <a:lnTo>
                      <a:pt x="1319" y="425"/>
                    </a:lnTo>
                    <a:lnTo>
                      <a:pt x="1319" y="425"/>
                    </a:lnTo>
                    <a:lnTo>
                      <a:pt x="1318" y="434"/>
                    </a:lnTo>
                    <a:lnTo>
                      <a:pt x="1312" y="437"/>
                    </a:lnTo>
                    <a:lnTo>
                      <a:pt x="1311" y="443"/>
                    </a:lnTo>
                    <a:lnTo>
                      <a:pt x="1310" y="444"/>
                    </a:lnTo>
                    <a:lnTo>
                      <a:pt x="1309" y="445"/>
                    </a:lnTo>
                    <a:lnTo>
                      <a:pt x="1308" y="446"/>
                    </a:lnTo>
                    <a:lnTo>
                      <a:pt x="1307" y="448"/>
                    </a:lnTo>
                    <a:lnTo>
                      <a:pt x="1306" y="448"/>
                    </a:lnTo>
                    <a:lnTo>
                      <a:pt x="1304" y="448"/>
                    </a:lnTo>
                    <a:lnTo>
                      <a:pt x="1300" y="451"/>
                    </a:lnTo>
                    <a:lnTo>
                      <a:pt x="1301" y="451"/>
                    </a:lnTo>
                    <a:lnTo>
                      <a:pt x="1303" y="452"/>
                    </a:lnTo>
                    <a:lnTo>
                      <a:pt x="1304" y="453"/>
                    </a:lnTo>
                    <a:lnTo>
                      <a:pt x="1307" y="453"/>
                    </a:lnTo>
                    <a:lnTo>
                      <a:pt x="1309" y="453"/>
                    </a:lnTo>
                    <a:lnTo>
                      <a:pt x="1311" y="452"/>
                    </a:lnTo>
                    <a:lnTo>
                      <a:pt x="1313" y="450"/>
                    </a:lnTo>
                    <a:lnTo>
                      <a:pt x="1316" y="449"/>
                    </a:lnTo>
                    <a:lnTo>
                      <a:pt x="1317" y="449"/>
                    </a:lnTo>
                    <a:lnTo>
                      <a:pt x="1317" y="448"/>
                    </a:lnTo>
                    <a:lnTo>
                      <a:pt x="1318" y="440"/>
                    </a:lnTo>
                    <a:lnTo>
                      <a:pt x="1318" y="438"/>
                    </a:lnTo>
                    <a:lnTo>
                      <a:pt x="1319" y="438"/>
                    </a:lnTo>
                    <a:lnTo>
                      <a:pt x="1321" y="437"/>
                    </a:lnTo>
                    <a:lnTo>
                      <a:pt x="1325" y="434"/>
                    </a:lnTo>
                    <a:lnTo>
                      <a:pt x="1331" y="432"/>
                    </a:lnTo>
                    <a:lnTo>
                      <a:pt x="1331" y="430"/>
                    </a:lnTo>
                    <a:lnTo>
                      <a:pt x="1331" y="428"/>
                    </a:lnTo>
                    <a:lnTo>
                      <a:pt x="1331" y="426"/>
                    </a:lnTo>
                    <a:lnTo>
                      <a:pt x="1333" y="426"/>
                    </a:lnTo>
                    <a:lnTo>
                      <a:pt x="1335" y="426"/>
                    </a:lnTo>
                    <a:lnTo>
                      <a:pt x="1335" y="423"/>
                    </a:lnTo>
                    <a:lnTo>
                      <a:pt x="1335" y="422"/>
                    </a:lnTo>
                    <a:lnTo>
                      <a:pt x="1333" y="421"/>
                    </a:lnTo>
                    <a:lnTo>
                      <a:pt x="1332" y="421"/>
                    </a:lnTo>
                    <a:lnTo>
                      <a:pt x="1331" y="420"/>
                    </a:lnTo>
                    <a:lnTo>
                      <a:pt x="1332" y="419"/>
                    </a:lnTo>
                    <a:lnTo>
                      <a:pt x="1333" y="418"/>
                    </a:lnTo>
                    <a:lnTo>
                      <a:pt x="1335" y="418"/>
                    </a:lnTo>
                    <a:lnTo>
                      <a:pt x="1334" y="414"/>
                    </a:lnTo>
                    <a:lnTo>
                      <a:pt x="1332" y="408"/>
                    </a:lnTo>
                    <a:lnTo>
                      <a:pt x="1331" y="406"/>
                    </a:lnTo>
                    <a:lnTo>
                      <a:pt x="1331" y="403"/>
                    </a:lnTo>
                    <a:lnTo>
                      <a:pt x="1331" y="402"/>
                    </a:lnTo>
                    <a:lnTo>
                      <a:pt x="1330" y="401"/>
                    </a:lnTo>
                    <a:lnTo>
                      <a:pt x="1330" y="398"/>
                    </a:lnTo>
                    <a:lnTo>
                      <a:pt x="1330" y="397"/>
                    </a:lnTo>
                    <a:lnTo>
                      <a:pt x="1330" y="395"/>
                    </a:lnTo>
                    <a:lnTo>
                      <a:pt x="1329" y="394"/>
                    </a:lnTo>
                    <a:lnTo>
                      <a:pt x="1328" y="393"/>
                    </a:lnTo>
                    <a:lnTo>
                      <a:pt x="1325" y="392"/>
                    </a:lnTo>
                    <a:lnTo>
                      <a:pt x="1323" y="391"/>
                    </a:lnTo>
                    <a:close/>
                    <a:moveTo>
                      <a:pt x="285" y="338"/>
                    </a:moveTo>
                    <a:lnTo>
                      <a:pt x="285" y="338"/>
                    </a:lnTo>
                    <a:lnTo>
                      <a:pt x="286" y="338"/>
                    </a:lnTo>
                    <a:lnTo>
                      <a:pt x="286" y="338"/>
                    </a:lnTo>
                    <a:lnTo>
                      <a:pt x="285" y="338"/>
                    </a:lnTo>
                    <a:close/>
                    <a:moveTo>
                      <a:pt x="526" y="328"/>
                    </a:moveTo>
                    <a:lnTo>
                      <a:pt x="523" y="328"/>
                    </a:lnTo>
                    <a:lnTo>
                      <a:pt x="521" y="329"/>
                    </a:lnTo>
                    <a:lnTo>
                      <a:pt x="520" y="331"/>
                    </a:lnTo>
                    <a:lnTo>
                      <a:pt x="520" y="332"/>
                    </a:lnTo>
                    <a:lnTo>
                      <a:pt x="521" y="333"/>
                    </a:lnTo>
                    <a:lnTo>
                      <a:pt x="521" y="335"/>
                    </a:lnTo>
                    <a:lnTo>
                      <a:pt x="525" y="339"/>
                    </a:lnTo>
                    <a:lnTo>
                      <a:pt x="529" y="345"/>
                    </a:lnTo>
                    <a:lnTo>
                      <a:pt x="534" y="348"/>
                    </a:lnTo>
                    <a:lnTo>
                      <a:pt x="534" y="347"/>
                    </a:lnTo>
                    <a:lnTo>
                      <a:pt x="534" y="346"/>
                    </a:lnTo>
                    <a:lnTo>
                      <a:pt x="537" y="346"/>
                    </a:lnTo>
                    <a:lnTo>
                      <a:pt x="543" y="347"/>
                    </a:lnTo>
                    <a:lnTo>
                      <a:pt x="545" y="341"/>
                    </a:lnTo>
                    <a:lnTo>
                      <a:pt x="540" y="335"/>
                    </a:lnTo>
                    <a:lnTo>
                      <a:pt x="532" y="332"/>
                    </a:lnTo>
                    <a:lnTo>
                      <a:pt x="526" y="328"/>
                    </a:lnTo>
                    <a:close/>
                    <a:moveTo>
                      <a:pt x="559" y="327"/>
                    </a:moveTo>
                    <a:lnTo>
                      <a:pt x="559" y="328"/>
                    </a:lnTo>
                    <a:lnTo>
                      <a:pt x="559" y="331"/>
                    </a:lnTo>
                    <a:lnTo>
                      <a:pt x="558" y="333"/>
                    </a:lnTo>
                    <a:lnTo>
                      <a:pt x="562" y="334"/>
                    </a:lnTo>
                    <a:lnTo>
                      <a:pt x="565" y="335"/>
                    </a:lnTo>
                    <a:lnTo>
                      <a:pt x="568" y="336"/>
                    </a:lnTo>
                    <a:lnTo>
                      <a:pt x="570" y="338"/>
                    </a:lnTo>
                    <a:lnTo>
                      <a:pt x="572" y="341"/>
                    </a:lnTo>
                    <a:lnTo>
                      <a:pt x="577" y="337"/>
                    </a:lnTo>
                    <a:lnTo>
                      <a:pt x="575" y="335"/>
                    </a:lnTo>
                    <a:lnTo>
                      <a:pt x="572" y="332"/>
                    </a:lnTo>
                    <a:lnTo>
                      <a:pt x="569" y="329"/>
                    </a:lnTo>
                    <a:lnTo>
                      <a:pt x="559" y="327"/>
                    </a:lnTo>
                    <a:close/>
                    <a:moveTo>
                      <a:pt x="461" y="275"/>
                    </a:moveTo>
                    <a:lnTo>
                      <a:pt x="459" y="276"/>
                    </a:lnTo>
                    <a:lnTo>
                      <a:pt x="457" y="276"/>
                    </a:lnTo>
                    <a:lnTo>
                      <a:pt x="453" y="276"/>
                    </a:lnTo>
                    <a:lnTo>
                      <a:pt x="449" y="275"/>
                    </a:lnTo>
                    <a:lnTo>
                      <a:pt x="446" y="275"/>
                    </a:lnTo>
                    <a:lnTo>
                      <a:pt x="443" y="276"/>
                    </a:lnTo>
                    <a:lnTo>
                      <a:pt x="439" y="277"/>
                    </a:lnTo>
                    <a:lnTo>
                      <a:pt x="431" y="286"/>
                    </a:lnTo>
                    <a:lnTo>
                      <a:pt x="434" y="291"/>
                    </a:lnTo>
                    <a:lnTo>
                      <a:pt x="426" y="299"/>
                    </a:lnTo>
                    <a:lnTo>
                      <a:pt x="425" y="300"/>
                    </a:lnTo>
                    <a:lnTo>
                      <a:pt x="423" y="300"/>
                    </a:lnTo>
                    <a:lnTo>
                      <a:pt x="422" y="301"/>
                    </a:lnTo>
                    <a:lnTo>
                      <a:pt x="421" y="301"/>
                    </a:lnTo>
                    <a:lnTo>
                      <a:pt x="420" y="301"/>
                    </a:lnTo>
                    <a:lnTo>
                      <a:pt x="419" y="302"/>
                    </a:lnTo>
                    <a:lnTo>
                      <a:pt x="410" y="306"/>
                    </a:lnTo>
                    <a:lnTo>
                      <a:pt x="402" y="312"/>
                    </a:lnTo>
                    <a:lnTo>
                      <a:pt x="401" y="313"/>
                    </a:lnTo>
                    <a:lnTo>
                      <a:pt x="401" y="313"/>
                    </a:lnTo>
                    <a:lnTo>
                      <a:pt x="397" y="334"/>
                    </a:lnTo>
                    <a:lnTo>
                      <a:pt x="397" y="335"/>
                    </a:lnTo>
                    <a:lnTo>
                      <a:pt x="397" y="337"/>
                    </a:lnTo>
                    <a:lnTo>
                      <a:pt x="403" y="338"/>
                    </a:lnTo>
                    <a:lnTo>
                      <a:pt x="409" y="341"/>
                    </a:lnTo>
                    <a:lnTo>
                      <a:pt x="410" y="341"/>
                    </a:lnTo>
                    <a:lnTo>
                      <a:pt x="411" y="343"/>
                    </a:lnTo>
                    <a:lnTo>
                      <a:pt x="414" y="347"/>
                    </a:lnTo>
                    <a:lnTo>
                      <a:pt x="411" y="352"/>
                    </a:lnTo>
                    <a:lnTo>
                      <a:pt x="411" y="353"/>
                    </a:lnTo>
                    <a:lnTo>
                      <a:pt x="411" y="353"/>
                    </a:lnTo>
                    <a:lnTo>
                      <a:pt x="411" y="353"/>
                    </a:lnTo>
                    <a:lnTo>
                      <a:pt x="411" y="355"/>
                    </a:lnTo>
                    <a:lnTo>
                      <a:pt x="410" y="355"/>
                    </a:lnTo>
                    <a:lnTo>
                      <a:pt x="409" y="356"/>
                    </a:lnTo>
                    <a:lnTo>
                      <a:pt x="405" y="359"/>
                    </a:lnTo>
                    <a:lnTo>
                      <a:pt x="400" y="361"/>
                    </a:lnTo>
                    <a:lnTo>
                      <a:pt x="396" y="363"/>
                    </a:lnTo>
                    <a:lnTo>
                      <a:pt x="396" y="366"/>
                    </a:lnTo>
                    <a:lnTo>
                      <a:pt x="396" y="368"/>
                    </a:lnTo>
                    <a:lnTo>
                      <a:pt x="394" y="370"/>
                    </a:lnTo>
                    <a:lnTo>
                      <a:pt x="393" y="372"/>
                    </a:lnTo>
                    <a:lnTo>
                      <a:pt x="393" y="380"/>
                    </a:lnTo>
                    <a:lnTo>
                      <a:pt x="393" y="382"/>
                    </a:lnTo>
                    <a:lnTo>
                      <a:pt x="394" y="383"/>
                    </a:lnTo>
                    <a:lnTo>
                      <a:pt x="396" y="384"/>
                    </a:lnTo>
                    <a:lnTo>
                      <a:pt x="396" y="383"/>
                    </a:lnTo>
                    <a:lnTo>
                      <a:pt x="396" y="381"/>
                    </a:lnTo>
                    <a:lnTo>
                      <a:pt x="396" y="380"/>
                    </a:lnTo>
                    <a:lnTo>
                      <a:pt x="397" y="379"/>
                    </a:lnTo>
                    <a:lnTo>
                      <a:pt x="399" y="379"/>
                    </a:lnTo>
                    <a:lnTo>
                      <a:pt x="399" y="381"/>
                    </a:lnTo>
                    <a:lnTo>
                      <a:pt x="399" y="382"/>
                    </a:lnTo>
                    <a:lnTo>
                      <a:pt x="397" y="384"/>
                    </a:lnTo>
                    <a:lnTo>
                      <a:pt x="396" y="385"/>
                    </a:lnTo>
                    <a:lnTo>
                      <a:pt x="392" y="393"/>
                    </a:lnTo>
                    <a:lnTo>
                      <a:pt x="390" y="390"/>
                    </a:lnTo>
                    <a:lnTo>
                      <a:pt x="387" y="394"/>
                    </a:lnTo>
                    <a:lnTo>
                      <a:pt x="382" y="394"/>
                    </a:lnTo>
                    <a:lnTo>
                      <a:pt x="379" y="395"/>
                    </a:lnTo>
                    <a:lnTo>
                      <a:pt x="375" y="395"/>
                    </a:lnTo>
                    <a:lnTo>
                      <a:pt x="370" y="397"/>
                    </a:lnTo>
                    <a:lnTo>
                      <a:pt x="369" y="404"/>
                    </a:lnTo>
                    <a:lnTo>
                      <a:pt x="369" y="405"/>
                    </a:lnTo>
                    <a:lnTo>
                      <a:pt x="368" y="406"/>
                    </a:lnTo>
                    <a:lnTo>
                      <a:pt x="366" y="406"/>
                    </a:lnTo>
                    <a:lnTo>
                      <a:pt x="365" y="405"/>
                    </a:lnTo>
                    <a:lnTo>
                      <a:pt x="364" y="405"/>
                    </a:lnTo>
                    <a:lnTo>
                      <a:pt x="363" y="405"/>
                    </a:lnTo>
                    <a:lnTo>
                      <a:pt x="361" y="405"/>
                    </a:lnTo>
                    <a:lnTo>
                      <a:pt x="360" y="404"/>
                    </a:lnTo>
                    <a:lnTo>
                      <a:pt x="358" y="404"/>
                    </a:lnTo>
                    <a:lnTo>
                      <a:pt x="358" y="403"/>
                    </a:lnTo>
                    <a:lnTo>
                      <a:pt x="358" y="402"/>
                    </a:lnTo>
                    <a:lnTo>
                      <a:pt x="357" y="399"/>
                    </a:lnTo>
                    <a:lnTo>
                      <a:pt x="356" y="398"/>
                    </a:lnTo>
                    <a:lnTo>
                      <a:pt x="355" y="397"/>
                    </a:lnTo>
                    <a:lnTo>
                      <a:pt x="354" y="398"/>
                    </a:lnTo>
                    <a:lnTo>
                      <a:pt x="354" y="399"/>
                    </a:lnTo>
                    <a:lnTo>
                      <a:pt x="353" y="401"/>
                    </a:lnTo>
                    <a:lnTo>
                      <a:pt x="352" y="402"/>
                    </a:lnTo>
                    <a:lnTo>
                      <a:pt x="351" y="403"/>
                    </a:lnTo>
                    <a:lnTo>
                      <a:pt x="353" y="404"/>
                    </a:lnTo>
                    <a:lnTo>
                      <a:pt x="353" y="405"/>
                    </a:lnTo>
                    <a:lnTo>
                      <a:pt x="352" y="406"/>
                    </a:lnTo>
                    <a:lnTo>
                      <a:pt x="351" y="406"/>
                    </a:lnTo>
                    <a:lnTo>
                      <a:pt x="350" y="407"/>
                    </a:lnTo>
                    <a:lnTo>
                      <a:pt x="349" y="408"/>
                    </a:lnTo>
                    <a:lnTo>
                      <a:pt x="350" y="409"/>
                    </a:lnTo>
                    <a:lnTo>
                      <a:pt x="352" y="410"/>
                    </a:lnTo>
                    <a:lnTo>
                      <a:pt x="353" y="410"/>
                    </a:lnTo>
                    <a:lnTo>
                      <a:pt x="348" y="413"/>
                    </a:lnTo>
                    <a:lnTo>
                      <a:pt x="342" y="415"/>
                    </a:lnTo>
                    <a:lnTo>
                      <a:pt x="341" y="414"/>
                    </a:lnTo>
                    <a:lnTo>
                      <a:pt x="339" y="413"/>
                    </a:lnTo>
                    <a:lnTo>
                      <a:pt x="334" y="410"/>
                    </a:lnTo>
                    <a:lnTo>
                      <a:pt x="330" y="408"/>
                    </a:lnTo>
                    <a:lnTo>
                      <a:pt x="329" y="409"/>
                    </a:lnTo>
                    <a:lnTo>
                      <a:pt x="328" y="410"/>
                    </a:lnTo>
                    <a:lnTo>
                      <a:pt x="328" y="413"/>
                    </a:lnTo>
                    <a:lnTo>
                      <a:pt x="328" y="415"/>
                    </a:lnTo>
                    <a:lnTo>
                      <a:pt x="327" y="416"/>
                    </a:lnTo>
                    <a:lnTo>
                      <a:pt x="342" y="415"/>
                    </a:lnTo>
                    <a:lnTo>
                      <a:pt x="335" y="422"/>
                    </a:lnTo>
                    <a:lnTo>
                      <a:pt x="345" y="420"/>
                    </a:lnTo>
                    <a:lnTo>
                      <a:pt x="346" y="419"/>
                    </a:lnTo>
                    <a:lnTo>
                      <a:pt x="348" y="419"/>
                    </a:lnTo>
                    <a:lnTo>
                      <a:pt x="350" y="418"/>
                    </a:lnTo>
                    <a:lnTo>
                      <a:pt x="351" y="418"/>
                    </a:lnTo>
                    <a:lnTo>
                      <a:pt x="352" y="417"/>
                    </a:lnTo>
                    <a:lnTo>
                      <a:pt x="353" y="417"/>
                    </a:lnTo>
                    <a:lnTo>
                      <a:pt x="355" y="417"/>
                    </a:lnTo>
                    <a:lnTo>
                      <a:pt x="357" y="416"/>
                    </a:lnTo>
                    <a:lnTo>
                      <a:pt x="358" y="415"/>
                    </a:lnTo>
                    <a:lnTo>
                      <a:pt x="360" y="415"/>
                    </a:lnTo>
                    <a:lnTo>
                      <a:pt x="361" y="414"/>
                    </a:lnTo>
                    <a:lnTo>
                      <a:pt x="362" y="413"/>
                    </a:lnTo>
                    <a:lnTo>
                      <a:pt x="363" y="414"/>
                    </a:lnTo>
                    <a:lnTo>
                      <a:pt x="364" y="415"/>
                    </a:lnTo>
                    <a:lnTo>
                      <a:pt x="365" y="416"/>
                    </a:lnTo>
                    <a:lnTo>
                      <a:pt x="366" y="417"/>
                    </a:lnTo>
                    <a:lnTo>
                      <a:pt x="366" y="418"/>
                    </a:lnTo>
                    <a:lnTo>
                      <a:pt x="367" y="420"/>
                    </a:lnTo>
                    <a:lnTo>
                      <a:pt x="368" y="421"/>
                    </a:lnTo>
                    <a:lnTo>
                      <a:pt x="369" y="422"/>
                    </a:lnTo>
                    <a:lnTo>
                      <a:pt x="370" y="422"/>
                    </a:lnTo>
                    <a:lnTo>
                      <a:pt x="373" y="422"/>
                    </a:lnTo>
                    <a:lnTo>
                      <a:pt x="374" y="422"/>
                    </a:lnTo>
                    <a:lnTo>
                      <a:pt x="376" y="422"/>
                    </a:lnTo>
                    <a:lnTo>
                      <a:pt x="377" y="421"/>
                    </a:lnTo>
                    <a:lnTo>
                      <a:pt x="378" y="421"/>
                    </a:lnTo>
                    <a:lnTo>
                      <a:pt x="390" y="417"/>
                    </a:lnTo>
                    <a:lnTo>
                      <a:pt x="403" y="413"/>
                    </a:lnTo>
                    <a:lnTo>
                      <a:pt x="404" y="410"/>
                    </a:lnTo>
                    <a:lnTo>
                      <a:pt x="405" y="410"/>
                    </a:lnTo>
                    <a:lnTo>
                      <a:pt x="407" y="410"/>
                    </a:lnTo>
                    <a:lnTo>
                      <a:pt x="409" y="410"/>
                    </a:lnTo>
                    <a:lnTo>
                      <a:pt x="411" y="410"/>
                    </a:lnTo>
                    <a:lnTo>
                      <a:pt x="412" y="413"/>
                    </a:lnTo>
                    <a:lnTo>
                      <a:pt x="413" y="414"/>
                    </a:lnTo>
                    <a:lnTo>
                      <a:pt x="414" y="415"/>
                    </a:lnTo>
                    <a:lnTo>
                      <a:pt x="415" y="416"/>
                    </a:lnTo>
                    <a:lnTo>
                      <a:pt x="424" y="416"/>
                    </a:lnTo>
                    <a:lnTo>
                      <a:pt x="426" y="414"/>
                    </a:lnTo>
                    <a:lnTo>
                      <a:pt x="427" y="411"/>
                    </a:lnTo>
                    <a:lnTo>
                      <a:pt x="428" y="410"/>
                    </a:lnTo>
                    <a:lnTo>
                      <a:pt x="429" y="409"/>
                    </a:lnTo>
                    <a:lnTo>
                      <a:pt x="432" y="408"/>
                    </a:lnTo>
                    <a:lnTo>
                      <a:pt x="434" y="408"/>
                    </a:lnTo>
                    <a:lnTo>
                      <a:pt x="436" y="409"/>
                    </a:lnTo>
                    <a:lnTo>
                      <a:pt x="437" y="409"/>
                    </a:lnTo>
                    <a:lnTo>
                      <a:pt x="439" y="408"/>
                    </a:lnTo>
                    <a:lnTo>
                      <a:pt x="439" y="407"/>
                    </a:lnTo>
                    <a:lnTo>
                      <a:pt x="439" y="405"/>
                    </a:lnTo>
                    <a:lnTo>
                      <a:pt x="438" y="404"/>
                    </a:lnTo>
                    <a:lnTo>
                      <a:pt x="437" y="402"/>
                    </a:lnTo>
                    <a:lnTo>
                      <a:pt x="437" y="399"/>
                    </a:lnTo>
                    <a:lnTo>
                      <a:pt x="437" y="397"/>
                    </a:lnTo>
                    <a:lnTo>
                      <a:pt x="438" y="396"/>
                    </a:lnTo>
                    <a:lnTo>
                      <a:pt x="439" y="385"/>
                    </a:lnTo>
                    <a:lnTo>
                      <a:pt x="441" y="375"/>
                    </a:lnTo>
                    <a:lnTo>
                      <a:pt x="446" y="375"/>
                    </a:lnTo>
                    <a:lnTo>
                      <a:pt x="450" y="374"/>
                    </a:lnTo>
                    <a:lnTo>
                      <a:pt x="455" y="378"/>
                    </a:lnTo>
                    <a:lnTo>
                      <a:pt x="459" y="381"/>
                    </a:lnTo>
                    <a:lnTo>
                      <a:pt x="463" y="383"/>
                    </a:lnTo>
                    <a:lnTo>
                      <a:pt x="467" y="382"/>
                    </a:lnTo>
                    <a:lnTo>
                      <a:pt x="470" y="380"/>
                    </a:lnTo>
                    <a:lnTo>
                      <a:pt x="469" y="372"/>
                    </a:lnTo>
                    <a:lnTo>
                      <a:pt x="468" y="370"/>
                    </a:lnTo>
                    <a:lnTo>
                      <a:pt x="468" y="367"/>
                    </a:lnTo>
                    <a:lnTo>
                      <a:pt x="467" y="367"/>
                    </a:lnTo>
                    <a:lnTo>
                      <a:pt x="467" y="368"/>
                    </a:lnTo>
                    <a:lnTo>
                      <a:pt x="466" y="368"/>
                    </a:lnTo>
                    <a:lnTo>
                      <a:pt x="464" y="367"/>
                    </a:lnTo>
                    <a:lnTo>
                      <a:pt x="463" y="366"/>
                    </a:lnTo>
                    <a:lnTo>
                      <a:pt x="462" y="364"/>
                    </a:lnTo>
                    <a:lnTo>
                      <a:pt x="461" y="364"/>
                    </a:lnTo>
                    <a:lnTo>
                      <a:pt x="457" y="366"/>
                    </a:lnTo>
                    <a:lnTo>
                      <a:pt x="452" y="367"/>
                    </a:lnTo>
                    <a:lnTo>
                      <a:pt x="449" y="369"/>
                    </a:lnTo>
                    <a:lnTo>
                      <a:pt x="446" y="372"/>
                    </a:lnTo>
                    <a:lnTo>
                      <a:pt x="444" y="364"/>
                    </a:lnTo>
                    <a:lnTo>
                      <a:pt x="449" y="361"/>
                    </a:lnTo>
                    <a:lnTo>
                      <a:pt x="448" y="361"/>
                    </a:lnTo>
                    <a:lnTo>
                      <a:pt x="448" y="360"/>
                    </a:lnTo>
                    <a:lnTo>
                      <a:pt x="447" y="359"/>
                    </a:lnTo>
                    <a:lnTo>
                      <a:pt x="446" y="359"/>
                    </a:lnTo>
                    <a:lnTo>
                      <a:pt x="447" y="359"/>
                    </a:lnTo>
                    <a:lnTo>
                      <a:pt x="449" y="358"/>
                    </a:lnTo>
                    <a:lnTo>
                      <a:pt x="451" y="358"/>
                    </a:lnTo>
                    <a:lnTo>
                      <a:pt x="452" y="358"/>
                    </a:lnTo>
                    <a:lnTo>
                      <a:pt x="453" y="358"/>
                    </a:lnTo>
                    <a:lnTo>
                      <a:pt x="455" y="358"/>
                    </a:lnTo>
                    <a:lnTo>
                      <a:pt x="452" y="360"/>
                    </a:lnTo>
                    <a:lnTo>
                      <a:pt x="452" y="362"/>
                    </a:lnTo>
                    <a:lnTo>
                      <a:pt x="455" y="362"/>
                    </a:lnTo>
                    <a:lnTo>
                      <a:pt x="458" y="362"/>
                    </a:lnTo>
                    <a:lnTo>
                      <a:pt x="458" y="360"/>
                    </a:lnTo>
                    <a:lnTo>
                      <a:pt x="458" y="358"/>
                    </a:lnTo>
                    <a:lnTo>
                      <a:pt x="457" y="358"/>
                    </a:lnTo>
                    <a:lnTo>
                      <a:pt x="455" y="358"/>
                    </a:lnTo>
                    <a:lnTo>
                      <a:pt x="456" y="357"/>
                    </a:lnTo>
                    <a:lnTo>
                      <a:pt x="457" y="356"/>
                    </a:lnTo>
                    <a:lnTo>
                      <a:pt x="459" y="357"/>
                    </a:lnTo>
                    <a:lnTo>
                      <a:pt x="460" y="356"/>
                    </a:lnTo>
                    <a:lnTo>
                      <a:pt x="461" y="355"/>
                    </a:lnTo>
                    <a:lnTo>
                      <a:pt x="462" y="355"/>
                    </a:lnTo>
                    <a:lnTo>
                      <a:pt x="463" y="353"/>
                    </a:lnTo>
                    <a:lnTo>
                      <a:pt x="464" y="353"/>
                    </a:lnTo>
                    <a:lnTo>
                      <a:pt x="467" y="352"/>
                    </a:lnTo>
                    <a:lnTo>
                      <a:pt x="468" y="351"/>
                    </a:lnTo>
                    <a:lnTo>
                      <a:pt x="469" y="350"/>
                    </a:lnTo>
                    <a:lnTo>
                      <a:pt x="471" y="351"/>
                    </a:lnTo>
                    <a:lnTo>
                      <a:pt x="472" y="351"/>
                    </a:lnTo>
                    <a:lnTo>
                      <a:pt x="474" y="350"/>
                    </a:lnTo>
                    <a:lnTo>
                      <a:pt x="476" y="350"/>
                    </a:lnTo>
                    <a:lnTo>
                      <a:pt x="478" y="349"/>
                    </a:lnTo>
                    <a:lnTo>
                      <a:pt x="480" y="348"/>
                    </a:lnTo>
                    <a:lnTo>
                      <a:pt x="482" y="349"/>
                    </a:lnTo>
                    <a:lnTo>
                      <a:pt x="484" y="350"/>
                    </a:lnTo>
                    <a:lnTo>
                      <a:pt x="486" y="350"/>
                    </a:lnTo>
                    <a:lnTo>
                      <a:pt x="490" y="350"/>
                    </a:lnTo>
                    <a:lnTo>
                      <a:pt x="491" y="351"/>
                    </a:lnTo>
                    <a:lnTo>
                      <a:pt x="493" y="351"/>
                    </a:lnTo>
                    <a:lnTo>
                      <a:pt x="494" y="352"/>
                    </a:lnTo>
                    <a:lnTo>
                      <a:pt x="500" y="352"/>
                    </a:lnTo>
                    <a:lnTo>
                      <a:pt x="503" y="350"/>
                    </a:lnTo>
                    <a:lnTo>
                      <a:pt x="505" y="348"/>
                    </a:lnTo>
                    <a:lnTo>
                      <a:pt x="508" y="347"/>
                    </a:lnTo>
                    <a:lnTo>
                      <a:pt x="511" y="347"/>
                    </a:lnTo>
                    <a:lnTo>
                      <a:pt x="511" y="345"/>
                    </a:lnTo>
                    <a:lnTo>
                      <a:pt x="511" y="344"/>
                    </a:lnTo>
                    <a:lnTo>
                      <a:pt x="505" y="339"/>
                    </a:lnTo>
                    <a:lnTo>
                      <a:pt x="502" y="339"/>
                    </a:lnTo>
                    <a:lnTo>
                      <a:pt x="499" y="339"/>
                    </a:lnTo>
                    <a:lnTo>
                      <a:pt x="498" y="339"/>
                    </a:lnTo>
                    <a:lnTo>
                      <a:pt x="497" y="340"/>
                    </a:lnTo>
                    <a:lnTo>
                      <a:pt x="496" y="341"/>
                    </a:lnTo>
                    <a:lnTo>
                      <a:pt x="494" y="340"/>
                    </a:lnTo>
                    <a:lnTo>
                      <a:pt x="494" y="339"/>
                    </a:lnTo>
                    <a:lnTo>
                      <a:pt x="492" y="339"/>
                    </a:lnTo>
                    <a:lnTo>
                      <a:pt x="490" y="339"/>
                    </a:lnTo>
                    <a:lnTo>
                      <a:pt x="490" y="340"/>
                    </a:lnTo>
                    <a:lnTo>
                      <a:pt x="487" y="341"/>
                    </a:lnTo>
                    <a:lnTo>
                      <a:pt x="486" y="341"/>
                    </a:lnTo>
                    <a:lnTo>
                      <a:pt x="484" y="341"/>
                    </a:lnTo>
                    <a:lnTo>
                      <a:pt x="482" y="341"/>
                    </a:lnTo>
                    <a:lnTo>
                      <a:pt x="480" y="343"/>
                    </a:lnTo>
                    <a:lnTo>
                      <a:pt x="478" y="344"/>
                    </a:lnTo>
                    <a:lnTo>
                      <a:pt x="474" y="343"/>
                    </a:lnTo>
                    <a:lnTo>
                      <a:pt x="472" y="343"/>
                    </a:lnTo>
                    <a:lnTo>
                      <a:pt x="472" y="345"/>
                    </a:lnTo>
                    <a:lnTo>
                      <a:pt x="470" y="345"/>
                    </a:lnTo>
                    <a:lnTo>
                      <a:pt x="469" y="345"/>
                    </a:lnTo>
                    <a:lnTo>
                      <a:pt x="461" y="345"/>
                    </a:lnTo>
                    <a:lnTo>
                      <a:pt x="460" y="347"/>
                    </a:lnTo>
                    <a:lnTo>
                      <a:pt x="459" y="347"/>
                    </a:lnTo>
                    <a:lnTo>
                      <a:pt x="458" y="347"/>
                    </a:lnTo>
                    <a:lnTo>
                      <a:pt x="456" y="347"/>
                    </a:lnTo>
                    <a:lnTo>
                      <a:pt x="455" y="348"/>
                    </a:lnTo>
                    <a:lnTo>
                      <a:pt x="453" y="348"/>
                    </a:lnTo>
                    <a:lnTo>
                      <a:pt x="452" y="347"/>
                    </a:lnTo>
                    <a:lnTo>
                      <a:pt x="452" y="346"/>
                    </a:lnTo>
                    <a:lnTo>
                      <a:pt x="447" y="344"/>
                    </a:lnTo>
                    <a:lnTo>
                      <a:pt x="445" y="343"/>
                    </a:lnTo>
                    <a:lnTo>
                      <a:pt x="444" y="341"/>
                    </a:lnTo>
                    <a:lnTo>
                      <a:pt x="444" y="339"/>
                    </a:lnTo>
                    <a:lnTo>
                      <a:pt x="441" y="339"/>
                    </a:lnTo>
                    <a:lnTo>
                      <a:pt x="440" y="339"/>
                    </a:lnTo>
                    <a:lnTo>
                      <a:pt x="438" y="339"/>
                    </a:lnTo>
                    <a:lnTo>
                      <a:pt x="437" y="337"/>
                    </a:lnTo>
                    <a:lnTo>
                      <a:pt x="436" y="337"/>
                    </a:lnTo>
                    <a:lnTo>
                      <a:pt x="436" y="335"/>
                    </a:lnTo>
                    <a:lnTo>
                      <a:pt x="436" y="334"/>
                    </a:lnTo>
                    <a:lnTo>
                      <a:pt x="437" y="327"/>
                    </a:lnTo>
                    <a:lnTo>
                      <a:pt x="436" y="322"/>
                    </a:lnTo>
                    <a:lnTo>
                      <a:pt x="434" y="316"/>
                    </a:lnTo>
                    <a:lnTo>
                      <a:pt x="432" y="315"/>
                    </a:lnTo>
                    <a:lnTo>
                      <a:pt x="432" y="314"/>
                    </a:lnTo>
                    <a:lnTo>
                      <a:pt x="432" y="312"/>
                    </a:lnTo>
                    <a:lnTo>
                      <a:pt x="433" y="311"/>
                    </a:lnTo>
                    <a:lnTo>
                      <a:pt x="434" y="310"/>
                    </a:lnTo>
                    <a:lnTo>
                      <a:pt x="435" y="309"/>
                    </a:lnTo>
                    <a:lnTo>
                      <a:pt x="435" y="309"/>
                    </a:lnTo>
                    <a:lnTo>
                      <a:pt x="436" y="306"/>
                    </a:lnTo>
                    <a:lnTo>
                      <a:pt x="437" y="305"/>
                    </a:lnTo>
                    <a:lnTo>
                      <a:pt x="439" y="304"/>
                    </a:lnTo>
                    <a:lnTo>
                      <a:pt x="441" y="304"/>
                    </a:lnTo>
                    <a:lnTo>
                      <a:pt x="443" y="303"/>
                    </a:lnTo>
                    <a:lnTo>
                      <a:pt x="443" y="303"/>
                    </a:lnTo>
                    <a:lnTo>
                      <a:pt x="451" y="297"/>
                    </a:lnTo>
                    <a:lnTo>
                      <a:pt x="452" y="296"/>
                    </a:lnTo>
                    <a:lnTo>
                      <a:pt x="452" y="296"/>
                    </a:lnTo>
                    <a:lnTo>
                      <a:pt x="463" y="287"/>
                    </a:lnTo>
                    <a:lnTo>
                      <a:pt x="466" y="285"/>
                    </a:lnTo>
                    <a:lnTo>
                      <a:pt x="469" y="282"/>
                    </a:lnTo>
                    <a:lnTo>
                      <a:pt x="469" y="281"/>
                    </a:lnTo>
                    <a:lnTo>
                      <a:pt x="468" y="280"/>
                    </a:lnTo>
                    <a:lnTo>
                      <a:pt x="467" y="279"/>
                    </a:lnTo>
                    <a:lnTo>
                      <a:pt x="467" y="278"/>
                    </a:lnTo>
                    <a:lnTo>
                      <a:pt x="464" y="278"/>
                    </a:lnTo>
                    <a:lnTo>
                      <a:pt x="463" y="277"/>
                    </a:lnTo>
                    <a:lnTo>
                      <a:pt x="461" y="277"/>
                    </a:lnTo>
                    <a:lnTo>
                      <a:pt x="461" y="275"/>
                    </a:lnTo>
                    <a:close/>
                    <a:moveTo>
                      <a:pt x="1068" y="0"/>
                    </a:moveTo>
                    <a:lnTo>
                      <a:pt x="1086" y="5"/>
                    </a:lnTo>
                    <a:lnTo>
                      <a:pt x="1083" y="9"/>
                    </a:lnTo>
                    <a:lnTo>
                      <a:pt x="1081" y="12"/>
                    </a:lnTo>
                    <a:lnTo>
                      <a:pt x="1091" y="13"/>
                    </a:lnTo>
                    <a:lnTo>
                      <a:pt x="1099" y="17"/>
                    </a:lnTo>
                    <a:lnTo>
                      <a:pt x="1095" y="25"/>
                    </a:lnTo>
                    <a:lnTo>
                      <a:pt x="1105" y="27"/>
                    </a:lnTo>
                    <a:lnTo>
                      <a:pt x="1106" y="24"/>
                    </a:lnTo>
                    <a:lnTo>
                      <a:pt x="1106" y="22"/>
                    </a:lnTo>
                    <a:lnTo>
                      <a:pt x="1106" y="20"/>
                    </a:lnTo>
                    <a:lnTo>
                      <a:pt x="1114" y="21"/>
                    </a:lnTo>
                    <a:lnTo>
                      <a:pt x="1121" y="20"/>
                    </a:lnTo>
                    <a:lnTo>
                      <a:pt x="1129" y="22"/>
                    </a:lnTo>
                    <a:lnTo>
                      <a:pt x="1133" y="24"/>
                    </a:lnTo>
                    <a:lnTo>
                      <a:pt x="1138" y="28"/>
                    </a:lnTo>
                    <a:lnTo>
                      <a:pt x="1142" y="31"/>
                    </a:lnTo>
                    <a:lnTo>
                      <a:pt x="1145" y="35"/>
                    </a:lnTo>
                    <a:lnTo>
                      <a:pt x="1146" y="35"/>
                    </a:lnTo>
                    <a:lnTo>
                      <a:pt x="1147" y="34"/>
                    </a:lnTo>
                    <a:lnTo>
                      <a:pt x="1151" y="37"/>
                    </a:lnTo>
                    <a:lnTo>
                      <a:pt x="1153" y="42"/>
                    </a:lnTo>
                    <a:lnTo>
                      <a:pt x="1157" y="45"/>
                    </a:lnTo>
                    <a:lnTo>
                      <a:pt x="1158" y="53"/>
                    </a:lnTo>
                    <a:lnTo>
                      <a:pt x="1159" y="60"/>
                    </a:lnTo>
                    <a:lnTo>
                      <a:pt x="1141" y="75"/>
                    </a:lnTo>
                    <a:lnTo>
                      <a:pt x="1140" y="77"/>
                    </a:lnTo>
                    <a:lnTo>
                      <a:pt x="1140" y="80"/>
                    </a:lnTo>
                    <a:lnTo>
                      <a:pt x="1129" y="89"/>
                    </a:lnTo>
                    <a:lnTo>
                      <a:pt x="1117" y="98"/>
                    </a:lnTo>
                    <a:lnTo>
                      <a:pt x="1117" y="100"/>
                    </a:lnTo>
                    <a:lnTo>
                      <a:pt x="1117" y="102"/>
                    </a:lnTo>
                    <a:lnTo>
                      <a:pt x="1118" y="104"/>
                    </a:lnTo>
                    <a:lnTo>
                      <a:pt x="1122" y="99"/>
                    </a:lnTo>
                    <a:lnTo>
                      <a:pt x="1131" y="97"/>
                    </a:lnTo>
                    <a:lnTo>
                      <a:pt x="1141" y="92"/>
                    </a:lnTo>
                    <a:lnTo>
                      <a:pt x="1150" y="89"/>
                    </a:lnTo>
                    <a:lnTo>
                      <a:pt x="1151" y="88"/>
                    </a:lnTo>
                    <a:lnTo>
                      <a:pt x="1152" y="87"/>
                    </a:lnTo>
                    <a:lnTo>
                      <a:pt x="1142" y="87"/>
                    </a:lnTo>
                    <a:lnTo>
                      <a:pt x="1145" y="81"/>
                    </a:lnTo>
                    <a:lnTo>
                      <a:pt x="1148" y="80"/>
                    </a:lnTo>
                    <a:lnTo>
                      <a:pt x="1152" y="80"/>
                    </a:lnTo>
                    <a:lnTo>
                      <a:pt x="1155" y="79"/>
                    </a:lnTo>
                    <a:lnTo>
                      <a:pt x="1158" y="82"/>
                    </a:lnTo>
                    <a:lnTo>
                      <a:pt x="1164" y="84"/>
                    </a:lnTo>
                    <a:lnTo>
                      <a:pt x="1168" y="83"/>
                    </a:lnTo>
                    <a:lnTo>
                      <a:pt x="1174" y="82"/>
                    </a:lnTo>
                    <a:lnTo>
                      <a:pt x="1177" y="84"/>
                    </a:lnTo>
                    <a:lnTo>
                      <a:pt x="1179" y="88"/>
                    </a:lnTo>
                    <a:lnTo>
                      <a:pt x="1190" y="84"/>
                    </a:lnTo>
                    <a:lnTo>
                      <a:pt x="1200" y="82"/>
                    </a:lnTo>
                    <a:lnTo>
                      <a:pt x="1211" y="83"/>
                    </a:lnTo>
                    <a:lnTo>
                      <a:pt x="1220" y="83"/>
                    </a:lnTo>
                    <a:lnTo>
                      <a:pt x="1228" y="82"/>
                    </a:lnTo>
                    <a:lnTo>
                      <a:pt x="1229" y="84"/>
                    </a:lnTo>
                    <a:lnTo>
                      <a:pt x="1229" y="87"/>
                    </a:lnTo>
                    <a:lnTo>
                      <a:pt x="1229" y="88"/>
                    </a:lnTo>
                    <a:lnTo>
                      <a:pt x="1245" y="88"/>
                    </a:lnTo>
                    <a:lnTo>
                      <a:pt x="1260" y="86"/>
                    </a:lnTo>
                    <a:lnTo>
                      <a:pt x="1270" y="82"/>
                    </a:lnTo>
                    <a:lnTo>
                      <a:pt x="1281" y="80"/>
                    </a:lnTo>
                    <a:lnTo>
                      <a:pt x="1281" y="77"/>
                    </a:lnTo>
                    <a:lnTo>
                      <a:pt x="1281" y="75"/>
                    </a:lnTo>
                    <a:lnTo>
                      <a:pt x="1275" y="72"/>
                    </a:lnTo>
                    <a:lnTo>
                      <a:pt x="1275" y="70"/>
                    </a:lnTo>
                    <a:lnTo>
                      <a:pt x="1275" y="67"/>
                    </a:lnTo>
                    <a:lnTo>
                      <a:pt x="1281" y="65"/>
                    </a:lnTo>
                    <a:lnTo>
                      <a:pt x="1281" y="63"/>
                    </a:lnTo>
                    <a:lnTo>
                      <a:pt x="1281" y="60"/>
                    </a:lnTo>
                    <a:lnTo>
                      <a:pt x="1282" y="59"/>
                    </a:lnTo>
                    <a:lnTo>
                      <a:pt x="1291" y="63"/>
                    </a:lnTo>
                    <a:lnTo>
                      <a:pt x="1299" y="65"/>
                    </a:lnTo>
                    <a:lnTo>
                      <a:pt x="1309" y="64"/>
                    </a:lnTo>
                    <a:lnTo>
                      <a:pt x="1312" y="67"/>
                    </a:lnTo>
                    <a:lnTo>
                      <a:pt x="1313" y="65"/>
                    </a:lnTo>
                    <a:lnTo>
                      <a:pt x="1316" y="64"/>
                    </a:lnTo>
                    <a:lnTo>
                      <a:pt x="1318" y="63"/>
                    </a:lnTo>
                    <a:lnTo>
                      <a:pt x="1331" y="67"/>
                    </a:lnTo>
                    <a:lnTo>
                      <a:pt x="1343" y="72"/>
                    </a:lnTo>
                    <a:lnTo>
                      <a:pt x="1339" y="78"/>
                    </a:lnTo>
                    <a:lnTo>
                      <a:pt x="1341" y="78"/>
                    </a:lnTo>
                    <a:lnTo>
                      <a:pt x="1343" y="79"/>
                    </a:lnTo>
                    <a:lnTo>
                      <a:pt x="1345" y="79"/>
                    </a:lnTo>
                    <a:lnTo>
                      <a:pt x="1343" y="83"/>
                    </a:lnTo>
                    <a:lnTo>
                      <a:pt x="1341" y="88"/>
                    </a:lnTo>
                    <a:lnTo>
                      <a:pt x="1344" y="88"/>
                    </a:lnTo>
                    <a:lnTo>
                      <a:pt x="1346" y="88"/>
                    </a:lnTo>
                    <a:lnTo>
                      <a:pt x="1347" y="92"/>
                    </a:lnTo>
                    <a:lnTo>
                      <a:pt x="1348" y="95"/>
                    </a:lnTo>
                    <a:lnTo>
                      <a:pt x="1347" y="100"/>
                    </a:lnTo>
                    <a:lnTo>
                      <a:pt x="1341" y="98"/>
                    </a:lnTo>
                    <a:lnTo>
                      <a:pt x="1353" y="119"/>
                    </a:lnTo>
                    <a:lnTo>
                      <a:pt x="1370" y="137"/>
                    </a:lnTo>
                    <a:lnTo>
                      <a:pt x="1371" y="127"/>
                    </a:lnTo>
                    <a:lnTo>
                      <a:pt x="1371" y="116"/>
                    </a:lnTo>
                    <a:lnTo>
                      <a:pt x="1374" y="106"/>
                    </a:lnTo>
                    <a:lnTo>
                      <a:pt x="1377" y="113"/>
                    </a:lnTo>
                    <a:lnTo>
                      <a:pt x="1381" y="117"/>
                    </a:lnTo>
                    <a:lnTo>
                      <a:pt x="1386" y="123"/>
                    </a:lnTo>
                    <a:lnTo>
                      <a:pt x="1391" y="122"/>
                    </a:lnTo>
                    <a:lnTo>
                      <a:pt x="1395" y="118"/>
                    </a:lnTo>
                    <a:lnTo>
                      <a:pt x="1400" y="115"/>
                    </a:lnTo>
                    <a:lnTo>
                      <a:pt x="1405" y="117"/>
                    </a:lnTo>
                    <a:lnTo>
                      <a:pt x="1411" y="115"/>
                    </a:lnTo>
                    <a:lnTo>
                      <a:pt x="1417" y="115"/>
                    </a:lnTo>
                    <a:lnTo>
                      <a:pt x="1419" y="114"/>
                    </a:lnTo>
                    <a:lnTo>
                      <a:pt x="1422" y="113"/>
                    </a:lnTo>
                    <a:lnTo>
                      <a:pt x="1425" y="118"/>
                    </a:lnTo>
                    <a:lnTo>
                      <a:pt x="1429" y="117"/>
                    </a:lnTo>
                    <a:lnTo>
                      <a:pt x="1427" y="106"/>
                    </a:lnTo>
                    <a:lnTo>
                      <a:pt x="1428" y="97"/>
                    </a:lnTo>
                    <a:lnTo>
                      <a:pt x="1422" y="98"/>
                    </a:lnTo>
                    <a:lnTo>
                      <a:pt x="1423" y="92"/>
                    </a:lnTo>
                    <a:lnTo>
                      <a:pt x="1426" y="87"/>
                    </a:lnTo>
                    <a:lnTo>
                      <a:pt x="1428" y="87"/>
                    </a:lnTo>
                    <a:lnTo>
                      <a:pt x="1430" y="86"/>
                    </a:lnTo>
                    <a:lnTo>
                      <a:pt x="1434" y="86"/>
                    </a:lnTo>
                    <a:lnTo>
                      <a:pt x="1436" y="83"/>
                    </a:lnTo>
                    <a:lnTo>
                      <a:pt x="1435" y="79"/>
                    </a:lnTo>
                    <a:lnTo>
                      <a:pt x="1434" y="75"/>
                    </a:lnTo>
                    <a:lnTo>
                      <a:pt x="1446" y="79"/>
                    </a:lnTo>
                    <a:lnTo>
                      <a:pt x="1458" y="82"/>
                    </a:lnTo>
                    <a:lnTo>
                      <a:pt x="1469" y="88"/>
                    </a:lnTo>
                    <a:lnTo>
                      <a:pt x="1478" y="93"/>
                    </a:lnTo>
                    <a:lnTo>
                      <a:pt x="1483" y="94"/>
                    </a:lnTo>
                    <a:lnTo>
                      <a:pt x="1487" y="94"/>
                    </a:lnTo>
                    <a:lnTo>
                      <a:pt x="1492" y="98"/>
                    </a:lnTo>
                    <a:lnTo>
                      <a:pt x="1496" y="101"/>
                    </a:lnTo>
                    <a:lnTo>
                      <a:pt x="1499" y="104"/>
                    </a:lnTo>
                    <a:lnTo>
                      <a:pt x="1495" y="113"/>
                    </a:lnTo>
                    <a:lnTo>
                      <a:pt x="1500" y="114"/>
                    </a:lnTo>
                    <a:lnTo>
                      <a:pt x="1504" y="116"/>
                    </a:lnTo>
                    <a:lnTo>
                      <a:pt x="1508" y="119"/>
                    </a:lnTo>
                    <a:lnTo>
                      <a:pt x="1512" y="122"/>
                    </a:lnTo>
                    <a:lnTo>
                      <a:pt x="1517" y="125"/>
                    </a:lnTo>
                    <a:lnTo>
                      <a:pt x="1521" y="128"/>
                    </a:lnTo>
                    <a:lnTo>
                      <a:pt x="1524" y="133"/>
                    </a:lnTo>
                    <a:lnTo>
                      <a:pt x="1534" y="132"/>
                    </a:lnTo>
                    <a:lnTo>
                      <a:pt x="1542" y="127"/>
                    </a:lnTo>
                    <a:lnTo>
                      <a:pt x="1550" y="124"/>
                    </a:lnTo>
                    <a:lnTo>
                      <a:pt x="1559" y="123"/>
                    </a:lnTo>
                    <a:lnTo>
                      <a:pt x="1568" y="122"/>
                    </a:lnTo>
                    <a:lnTo>
                      <a:pt x="1578" y="123"/>
                    </a:lnTo>
                    <a:lnTo>
                      <a:pt x="1587" y="126"/>
                    </a:lnTo>
                    <a:lnTo>
                      <a:pt x="1594" y="132"/>
                    </a:lnTo>
                    <a:lnTo>
                      <a:pt x="1596" y="135"/>
                    </a:lnTo>
                    <a:lnTo>
                      <a:pt x="1598" y="137"/>
                    </a:lnTo>
                    <a:lnTo>
                      <a:pt x="1599" y="140"/>
                    </a:lnTo>
                    <a:lnTo>
                      <a:pt x="1600" y="144"/>
                    </a:lnTo>
                    <a:lnTo>
                      <a:pt x="1618" y="148"/>
                    </a:lnTo>
                    <a:lnTo>
                      <a:pt x="1619" y="147"/>
                    </a:lnTo>
                    <a:lnTo>
                      <a:pt x="1621" y="146"/>
                    </a:lnTo>
                    <a:lnTo>
                      <a:pt x="1622" y="145"/>
                    </a:lnTo>
                    <a:lnTo>
                      <a:pt x="1629" y="144"/>
                    </a:lnTo>
                    <a:lnTo>
                      <a:pt x="1638" y="141"/>
                    </a:lnTo>
                    <a:lnTo>
                      <a:pt x="1638" y="140"/>
                    </a:lnTo>
                    <a:lnTo>
                      <a:pt x="1639" y="139"/>
                    </a:lnTo>
                    <a:lnTo>
                      <a:pt x="1640" y="138"/>
                    </a:lnTo>
                    <a:lnTo>
                      <a:pt x="1648" y="141"/>
                    </a:lnTo>
                    <a:lnTo>
                      <a:pt x="1655" y="141"/>
                    </a:lnTo>
                    <a:lnTo>
                      <a:pt x="1664" y="140"/>
                    </a:lnTo>
                    <a:lnTo>
                      <a:pt x="1673" y="140"/>
                    </a:lnTo>
                    <a:lnTo>
                      <a:pt x="1675" y="127"/>
                    </a:lnTo>
                    <a:lnTo>
                      <a:pt x="1690" y="127"/>
                    </a:lnTo>
                    <a:lnTo>
                      <a:pt x="1693" y="136"/>
                    </a:lnTo>
                    <a:lnTo>
                      <a:pt x="1684" y="137"/>
                    </a:lnTo>
                    <a:lnTo>
                      <a:pt x="1686" y="140"/>
                    </a:lnTo>
                    <a:lnTo>
                      <a:pt x="1689" y="144"/>
                    </a:lnTo>
                    <a:lnTo>
                      <a:pt x="1696" y="145"/>
                    </a:lnTo>
                    <a:lnTo>
                      <a:pt x="1704" y="147"/>
                    </a:lnTo>
                    <a:lnTo>
                      <a:pt x="1708" y="153"/>
                    </a:lnTo>
                    <a:lnTo>
                      <a:pt x="1716" y="153"/>
                    </a:lnTo>
                    <a:lnTo>
                      <a:pt x="1720" y="145"/>
                    </a:lnTo>
                    <a:lnTo>
                      <a:pt x="1710" y="137"/>
                    </a:lnTo>
                    <a:lnTo>
                      <a:pt x="1700" y="132"/>
                    </a:lnTo>
                    <a:lnTo>
                      <a:pt x="1699" y="125"/>
                    </a:lnTo>
                    <a:lnTo>
                      <a:pt x="1695" y="119"/>
                    </a:lnTo>
                    <a:lnTo>
                      <a:pt x="1720" y="118"/>
                    </a:lnTo>
                    <a:lnTo>
                      <a:pt x="1744" y="115"/>
                    </a:lnTo>
                    <a:lnTo>
                      <a:pt x="1746" y="109"/>
                    </a:lnTo>
                    <a:lnTo>
                      <a:pt x="1761" y="112"/>
                    </a:lnTo>
                    <a:lnTo>
                      <a:pt x="1777" y="113"/>
                    </a:lnTo>
                    <a:lnTo>
                      <a:pt x="1792" y="112"/>
                    </a:lnTo>
                    <a:lnTo>
                      <a:pt x="1806" y="117"/>
                    </a:lnTo>
                    <a:lnTo>
                      <a:pt x="1822" y="122"/>
                    </a:lnTo>
                    <a:lnTo>
                      <a:pt x="1837" y="123"/>
                    </a:lnTo>
                    <a:lnTo>
                      <a:pt x="1838" y="125"/>
                    </a:lnTo>
                    <a:lnTo>
                      <a:pt x="1839" y="126"/>
                    </a:lnTo>
                    <a:lnTo>
                      <a:pt x="1849" y="126"/>
                    </a:lnTo>
                    <a:lnTo>
                      <a:pt x="1858" y="127"/>
                    </a:lnTo>
                    <a:lnTo>
                      <a:pt x="1876" y="127"/>
                    </a:lnTo>
                    <a:lnTo>
                      <a:pt x="1895" y="125"/>
                    </a:lnTo>
                    <a:lnTo>
                      <a:pt x="1899" y="126"/>
                    </a:lnTo>
                    <a:lnTo>
                      <a:pt x="1902" y="127"/>
                    </a:lnTo>
                    <a:lnTo>
                      <a:pt x="1906" y="129"/>
                    </a:lnTo>
                    <a:lnTo>
                      <a:pt x="1908" y="133"/>
                    </a:lnTo>
                    <a:lnTo>
                      <a:pt x="1908" y="130"/>
                    </a:lnTo>
                    <a:lnTo>
                      <a:pt x="1910" y="129"/>
                    </a:lnTo>
                    <a:lnTo>
                      <a:pt x="1911" y="129"/>
                    </a:lnTo>
                    <a:lnTo>
                      <a:pt x="1913" y="128"/>
                    </a:lnTo>
                    <a:lnTo>
                      <a:pt x="1916" y="133"/>
                    </a:lnTo>
                    <a:lnTo>
                      <a:pt x="1919" y="136"/>
                    </a:lnTo>
                    <a:lnTo>
                      <a:pt x="1922" y="139"/>
                    </a:lnTo>
                    <a:lnTo>
                      <a:pt x="1925" y="142"/>
                    </a:lnTo>
                    <a:lnTo>
                      <a:pt x="1929" y="145"/>
                    </a:lnTo>
                    <a:lnTo>
                      <a:pt x="1942" y="148"/>
                    </a:lnTo>
                    <a:lnTo>
                      <a:pt x="1939" y="142"/>
                    </a:lnTo>
                    <a:lnTo>
                      <a:pt x="1935" y="137"/>
                    </a:lnTo>
                    <a:lnTo>
                      <a:pt x="1930" y="134"/>
                    </a:lnTo>
                    <a:lnTo>
                      <a:pt x="1923" y="134"/>
                    </a:lnTo>
                    <a:lnTo>
                      <a:pt x="1926" y="130"/>
                    </a:lnTo>
                    <a:lnTo>
                      <a:pt x="1931" y="128"/>
                    </a:lnTo>
                    <a:lnTo>
                      <a:pt x="1934" y="126"/>
                    </a:lnTo>
                    <a:lnTo>
                      <a:pt x="1939" y="124"/>
                    </a:lnTo>
                    <a:lnTo>
                      <a:pt x="1951" y="121"/>
                    </a:lnTo>
                    <a:lnTo>
                      <a:pt x="1963" y="117"/>
                    </a:lnTo>
                    <a:lnTo>
                      <a:pt x="1973" y="121"/>
                    </a:lnTo>
                    <a:lnTo>
                      <a:pt x="1984" y="124"/>
                    </a:lnTo>
                    <a:lnTo>
                      <a:pt x="1989" y="125"/>
                    </a:lnTo>
                    <a:lnTo>
                      <a:pt x="1993" y="126"/>
                    </a:lnTo>
                    <a:lnTo>
                      <a:pt x="1996" y="127"/>
                    </a:lnTo>
                    <a:lnTo>
                      <a:pt x="2000" y="129"/>
                    </a:lnTo>
                    <a:lnTo>
                      <a:pt x="2002" y="130"/>
                    </a:lnTo>
                    <a:lnTo>
                      <a:pt x="2003" y="130"/>
                    </a:lnTo>
                    <a:lnTo>
                      <a:pt x="2004" y="132"/>
                    </a:lnTo>
                    <a:lnTo>
                      <a:pt x="2004" y="138"/>
                    </a:lnTo>
                    <a:lnTo>
                      <a:pt x="2004" y="146"/>
                    </a:lnTo>
                    <a:lnTo>
                      <a:pt x="2002" y="153"/>
                    </a:lnTo>
                    <a:lnTo>
                      <a:pt x="2000" y="156"/>
                    </a:lnTo>
                    <a:lnTo>
                      <a:pt x="1996" y="157"/>
                    </a:lnTo>
                    <a:lnTo>
                      <a:pt x="1992" y="157"/>
                    </a:lnTo>
                    <a:lnTo>
                      <a:pt x="1989" y="158"/>
                    </a:lnTo>
                    <a:lnTo>
                      <a:pt x="1990" y="163"/>
                    </a:lnTo>
                    <a:lnTo>
                      <a:pt x="1992" y="166"/>
                    </a:lnTo>
                    <a:lnTo>
                      <a:pt x="1995" y="171"/>
                    </a:lnTo>
                    <a:lnTo>
                      <a:pt x="1992" y="177"/>
                    </a:lnTo>
                    <a:lnTo>
                      <a:pt x="1991" y="184"/>
                    </a:lnTo>
                    <a:lnTo>
                      <a:pt x="1993" y="184"/>
                    </a:lnTo>
                    <a:lnTo>
                      <a:pt x="1998" y="185"/>
                    </a:lnTo>
                    <a:lnTo>
                      <a:pt x="2001" y="185"/>
                    </a:lnTo>
                    <a:lnTo>
                      <a:pt x="2003" y="185"/>
                    </a:lnTo>
                    <a:lnTo>
                      <a:pt x="1999" y="191"/>
                    </a:lnTo>
                    <a:lnTo>
                      <a:pt x="1994" y="196"/>
                    </a:lnTo>
                    <a:lnTo>
                      <a:pt x="1987" y="196"/>
                    </a:lnTo>
                    <a:lnTo>
                      <a:pt x="1978" y="196"/>
                    </a:lnTo>
                    <a:lnTo>
                      <a:pt x="1978" y="195"/>
                    </a:lnTo>
                    <a:lnTo>
                      <a:pt x="1977" y="194"/>
                    </a:lnTo>
                    <a:lnTo>
                      <a:pt x="1976" y="193"/>
                    </a:lnTo>
                    <a:lnTo>
                      <a:pt x="1965" y="193"/>
                    </a:lnTo>
                    <a:lnTo>
                      <a:pt x="1955" y="194"/>
                    </a:lnTo>
                    <a:lnTo>
                      <a:pt x="1948" y="192"/>
                    </a:lnTo>
                    <a:lnTo>
                      <a:pt x="1943" y="187"/>
                    </a:lnTo>
                    <a:lnTo>
                      <a:pt x="1936" y="183"/>
                    </a:lnTo>
                    <a:lnTo>
                      <a:pt x="1932" y="183"/>
                    </a:lnTo>
                    <a:lnTo>
                      <a:pt x="1926" y="184"/>
                    </a:lnTo>
                    <a:lnTo>
                      <a:pt x="1922" y="185"/>
                    </a:lnTo>
                    <a:lnTo>
                      <a:pt x="1913" y="191"/>
                    </a:lnTo>
                    <a:lnTo>
                      <a:pt x="1905" y="196"/>
                    </a:lnTo>
                    <a:lnTo>
                      <a:pt x="1900" y="195"/>
                    </a:lnTo>
                    <a:lnTo>
                      <a:pt x="1897" y="193"/>
                    </a:lnTo>
                    <a:lnTo>
                      <a:pt x="1894" y="192"/>
                    </a:lnTo>
                    <a:lnTo>
                      <a:pt x="1893" y="191"/>
                    </a:lnTo>
                    <a:lnTo>
                      <a:pt x="1890" y="189"/>
                    </a:lnTo>
                    <a:lnTo>
                      <a:pt x="1888" y="188"/>
                    </a:lnTo>
                    <a:lnTo>
                      <a:pt x="1887" y="187"/>
                    </a:lnTo>
                    <a:lnTo>
                      <a:pt x="1885" y="186"/>
                    </a:lnTo>
                    <a:lnTo>
                      <a:pt x="1885" y="184"/>
                    </a:lnTo>
                    <a:lnTo>
                      <a:pt x="1885" y="182"/>
                    </a:lnTo>
                    <a:lnTo>
                      <a:pt x="1886" y="179"/>
                    </a:lnTo>
                    <a:lnTo>
                      <a:pt x="1882" y="183"/>
                    </a:lnTo>
                    <a:lnTo>
                      <a:pt x="1877" y="187"/>
                    </a:lnTo>
                    <a:lnTo>
                      <a:pt x="1875" y="192"/>
                    </a:lnTo>
                    <a:lnTo>
                      <a:pt x="1882" y="195"/>
                    </a:lnTo>
                    <a:lnTo>
                      <a:pt x="1888" y="197"/>
                    </a:lnTo>
                    <a:lnTo>
                      <a:pt x="1889" y="198"/>
                    </a:lnTo>
                    <a:lnTo>
                      <a:pt x="1890" y="200"/>
                    </a:lnTo>
                    <a:lnTo>
                      <a:pt x="1892" y="203"/>
                    </a:lnTo>
                    <a:lnTo>
                      <a:pt x="1893" y="205"/>
                    </a:lnTo>
                    <a:lnTo>
                      <a:pt x="1893" y="208"/>
                    </a:lnTo>
                    <a:lnTo>
                      <a:pt x="1892" y="210"/>
                    </a:lnTo>
                    <a:lnTo>
                      <a:pt x="1890" y="214"/>
                    </a:lnTo>
                    <a:lnTo>
                      <a:pt x="1889" y="216"/>
                    </a:lnTo>
                    <a:lnTo>
                      <a:pt x="1887" y="221"/>
                    </a:lnTo>
                    <a:lnTo>
                      <a:pt x="1884" y="226"/>
                    </a:lnTo>
                    <a:lnTo>
                      <a:pt x="1881" y="230"/>
                    </a:lnTo>
                    <a:lnTo>
                      <a:pt x="1877" y="231"/>
                    </a:lnTo>
                    <a:lnTo>
                      <a:pt x="1873" y="232"/>
                    </a:lnTo>
                    <a:lnTo>
                      <a:pt x="1870" y="232"/>
                    </a:lnTo>
                    <a:lnTo>
                      <a:pt x="1866" y="233"/>
                    </a:lnTo>
                    <a:lnTo>
                      <a:pt x="1866" y="235"/>
                    </a:lnTo>
                    <a:lnTo>
                      <a:pt x="1865" y="236"/>
                    </a:lnTo>
                    <a:lnTo>
                      <a:pt x="1865" y="239"/>
                    </a:lnTo>
                    <a:lnTo>
                      <a:pt x="1870" y="241"/>
                    </a:lnTo>
                    <a:lnTo>
                      <a:pt x="1874" y="242"/>
                    </a:lnTo>
                    <a:lnTo>
                      <a:pt x="1876" y="242"/>
                    </a:lnTo>
                    <a:lnTo>
                      <a:pt x="1878" y="240"/>
                    </a:lnTo>
                    <a:lnTo>
                      <a:pt x="1882" y="239"/>
                    </a:lnTo>
                    <a:lnTo>
                      <a:pt x="1886" y="242"/>
                    </a:lnTo>
                    <a:lnTo>
                      <a:pt x="1890" y="246"/>
                    </a:lnTo>
                    <a:lnTo>
                      <a:pt x="1894" y="251"/>
                    </a:lnTo>
                    <a:lnTo>
                      <a:pt x="1898" y="255"/>
                    </a:lnTo>
                    <a:lnTo>
                      <a:pt x="1901" y="257"/>
                    </a:lnTo>
                    <a:lnTo>
                      <a:pt x="1905" y="259"/>
                    </a:lnTo>
                    <a:lnTo>
                      <a:pt x="1908" y="261"/>
                    </a:lnTo>
                    <a:lnTo>
                      <a:pt x="1908" y="263"/>
                    </a:lnTo>
                    <a:lnTo>
                      <a:pt x="1909" y="265"/>
                    </a:lnTo>
                    <a:lnTo>
                      <a:pt x="1916" y="267"/>
                    </a:lnTo>
                    <a:lnTo>
                      <a:pt x="1913" y="279"/>
                    </a:lnTo>
                    <a:lnTo>
                      <a:pt x="1905" y="279"/>
                    </a:lnTo>
                    <a:lnTo>
                      <a:pt x="1896" y="279"/>
                    </a:lnTo>
                    <a:lnTo>
                      <a:pt x="1887" y="284"/>
                    </a:lnTo>
                    <a:lnTo>
                      <a:pt x="1881" y="290"/>
                    </a:lnTo>
                    <a:lnTo>
                      <a:pt x="1874" y="297"/>
                    </a:lnTo>
                    <a:lnTo>
                      <a:pt x="1872" y="299"/>
                    </a:lnTo>
                    <a:lnTo>
                      <a:pt x="1869" y="302"/>
                    </a:lnTo>
                    <a:lnTo>
                      <a:pt x="1865" y="305"/>
                    </a:lnTo>
                    <a:lnTo>
                      <a:pt x="1863" y="308"/>
                    </a:lnTo>
                    <a:lnTo>
                      <a:pt x="1852" y="325"/>
                    </a:lnTo>
                    <a:lnTo>
                      <a:pt x="1850" y="327"/>
                    </a:lnTo>
                    <a:lnTo>
                      <a:pt x="1849" y="329"/>
                    </a:lnTo>
                    <a:lnTo>
                      <a:pt x="1849" y="333"/>
                    </a:lnTo>
                    <a:lnTo>
                      <a:pt x="1849" y="335"/>
                    </a:lnTo>
                    <a:lnTo>
                      <a:pt x="1849" y="337"/>
                    </a:lnTo>
                    <a:lnTo>
                      <a:pt x="1850" y="339"/>
                    </a:lnTo>
                    <a:lnTo>
                      <a:pt x="1831" y="329"/>
                    </a:lnTo>
                    <a:lnTo>
                      <a:pt x="1818" y="332"/>
                    </a:lnTo>
                    <a:lnTo>
                      <a:pt x="1812" y="337"/>
                    </a:lnTo>
                    <a:lnTo>
                      <a:pt x="1812" y="339"/>
                    </a:lnTo>
                    <a:lnTo>
                      <a:pt x="1812" y="341"/>
                    </a:lnTo>
                    <a:lnTo>
                      <a:pt x="1812" y="344"/>
                    </a:lnTo>
                    <a:lnTo>
                      <a:pt x="1810" y="341"/>
                    </a:lnTo>
                    <a:lnTo>
                      <a:pt x="1808" y="339"/>
                    </a:lnTo>
                    <a:lnTo>
                      <a:pt x="1806" y="337"/>
                    </a:lnTo>
                    <a:lnTo>
                      <a:pt x="1805" y="336"/>
                    </a:lnTo>
                    <a:lnTo>
                      <a:pt x="1802" y="335"/>
                    </a:lnTo>
                    <a:lnTo>
                      <a:pt x="1801" y="337"/>
                    </a:lnTo>
                    <a:lnTo>
                      <a:pt x="1801" y="339"/>
                    </a:lnTo>
                    <a:lnTo>
                      <a:pt x="1800" y="343"/>
                    </a:lnTo>
                    <a:lnTo>
                      <a:pt x="1800" y="345"/>
                    </a:lnTo>
                    <a:lnTo>
                      <a:pt x="1795" y="341"/>
                    </a:lnTo>
                    <a:lnTo>
                      <a:pt x="1792" y="341"/>
                    </a:lnTo>
                    <a:lnTo>
                      <a:pt x="1790" y="343"/>
                    </a:lnTo>
                    <a:lnTo>
                      <a:pt x="1787" y="344"/>
                    </a:lnTo>
                    <a:lnTo>
                      <a:pt x="1789" y="348"/>
                    </a:lnTo>
                    <a:lnTo>
                      <a:pt x="1790" y="352"/>
                    </a:lnTo>
                    <a:lnTo>
                      <a:pt x="1792" y="357"/>
                    </a:lnTo>
                    <a:lnTo>
                      <a:pt x="1791" y="360"/>
                    </a:lnTo>
                    <a:lnTo>
                      <a:pt x="1791" y="363"/>
                    </a:lnTo>
                    <a:lnTo>
                      <a:pt x="1791" y="368"/>
                    </a:lnTo>
                    <a:lnTo>
                      <a:pt x="1793" y="372"/>
                    </a:lnTo>
                    <a:lnTo>
                      <a:pt x="1796" y="375"/>
                    </a:lnTo>
                    <a:lnTo>
                      <a:pt x="1802" y="375"/>
                    </a:lnTo>
                    <a:lnTo>
                      <a:pt x="1807" y="376"/>
                    </a:lnTo>
                    <a:lnTo>
                      <a:pt x="1810" y="381"/>
                    </a:lnTo>
                    <a:lnTo>
                      <a:pt x="1811" y="384"/>
                    </a:lnTo>
                    <a:lnTo>
                      <a:pt x="1813" y="388"/>
                    </a:lnTo>
                    <a:lnTo>
                      <a:pt x="1816" y="393"/>
                    </a:lnTo>
                    <a:lnTo>
                      <a:pt x="1819" y="394"/>
                    </a:lnTo>
                    <a:lnTo>
                      <a:pt x="1823" y="396"/>
                    </a:lnTo>
                    <a:lnTo>
                      <a:pt x="1826" y="399"/>
                    </a:lnTo>
                    <a:lnTo>
                      <a:pt x="1828" y="403"/>
                    </a:lnTo>
                    <a:lnTo>
                      <a:pt x="1819" y="401"/>
                    </a:lnTo>
                    <a:lnTo>
                      <a:pt x="1822" y="410"/>
                    </a:lnTo>
                    <a:lnTo>
                      <a:pt x="1828" y="419"/>
                    </a:lnTo>
                    <a:lnTo>
                      <a:pt x="1829" y="421"/>
                    </a:lnTo>
                    <a:lnTo>
                      <a:pt x="1829" y="425"/>
                    </a:lnTo>
                    <a:lnTo>
                      <a:pt x="1827" y="425"/>
                    </a:lnTo>
                    <a:lnTo>
                      <a:pt x="1824" y="426"/>
                    </a:lnTo>
                    <a:lnTo>
                      <a:pt x="1821" y="426"/>
                    </a:lnTo>
                    <a:lnTo>
                      <a:pt x="1818" y="427"/>
                    </a:lnTo>
                    <a:lnTo>
                      <a:pt x="1816" y="429"/>
                    </a:lnTo>
                    <a:lnTo>
                      <a:pt x="1813" y="431"/>
                    </a:lnTo>
                    <a:lnTo>
                      <a:pt x="1812" y="433"/>
                    </a:lnTo>
                    <a:lnTo>
                      <a:pt x="1814" y="440"/>
                    </a:lnTo>
                    <a:lnTo>
                      <a:pt x="1816" y="445"/>
                    </a:lnTo>
                    <a:lnTo>
                      <a:pt x="1814" y="445"/>
                    </a:lnTo>
                    <a:lnTo>
                      <a:pt x="1812" y="445"/>
                    </a:lnTo>
                    <a:lnTo>
                      <a:pt x="1810" y="445"/>
                    </a:lnTo>
                    <a:lnTo>
                      <a:pt x="1808" y="448"/>
                    </a:lnTo>
                    <a:lnTo>
                      <a:pt x="1807" y="450"/>
                    </a:lnTo>
                    <a:lnTo>
                      <a:pt x="1806" y="452"/>
                    </a:lnTo>
                    <a:lnTo>
                      <a:pt x="1806" y="455"/>
                    </a:lnTo>
                    <a:lnTo>
                      <a:pt x="1807" y="458"/>
                    </a:lnTo>
                    <a:lnTo>
                      <a:pt x="1807" y="462"/>
                    </a:lnTo>
                    <a:lnTo>
                      <a:pt x="1805" y="467"/>
                    </a:lnTo>
                    <a:lnTo>
                      <a:pt x="1802" y="474"/>
                    </a:lnTo>
                    <a:lnTo>
                      <a:pt x="1800" y="479"/>
                    </a:lnTo>
                    <a:lnTo>
                      <a:pt x="1791" y="468"/>
                    </a:lnTo>
                    <a:lnTo>
                      <a:pt x="1784" y="457"/>
                    </a:lnTo>
                    <a:lnTo>
                      <a:pt x="1780" y="448"/>
                    </a:lnTo>
                    <a:lnTo>
                      <a:pt x="1778" y="437"/>
                    </a:lnTo>
                    <a:lnTo>
                      <a:pt x="1776" y="426"/>
                    </a:lnTo>
                    <a:lnTo>
                      <a:pt x="1771" y="410"/>
                    </a:lnTo>
                    <a:lnTo>
                      <a:pt x="1766" y="397"/>
                    </a:lnTo>
                    <a:lnTo>
                      <a:pt x="1763" y="382"/>
                    </a:lnTo>
                    <a:lnTo>
                      <a:pt x="1761" y="381"/>
                    </a:lnTo>
                    <a:lnTo>
                      <a:pt x="1760" y="380"/>
                    </a:lnTo>
                    <a:lnTo>
                      <a:pt x="1759" y="380"/>
                    </a:lnTo>
                    <a:lnTo>
                      <a:pt x="1765" y="369"/>
                    </a:lnTo>
                    <a:lnTo>
                      <a:pt x="1764" y="357"/>
                    </a:lnTo>
                    <a:lnTo>
                      <a:pt x="1768" y="338"/>
                    </a:lnTo>
                    <a:lnTo>
                      <a:pt x="1769" y="336"/>
                    </a:lnTo>
                    <a:lnTo>
                      <a:pt x="1770" y="334"/>
                    </a:lnTo>
                    <a:lnTo>
                      <a:pt x="1771" y="332"/>
                    </a:lnTo>
                    <a:lnTo>
                      <a:pt x="1774" y="329"/>
                    </a:lnTo>
                    <a:lnTo>
                      <a:pt x="1775" y="326"/>
                    </a:lnTo>
                    <a:lnTo>
                      <a:pt x="1775" y="324"/>
                    </a:lnTo>
                    <a:lnTo>
                      <a:pt x="1775" y="321"/>
                    </a:lnTo>
                    <a:lnTo>
                      <a:pt x="1771" y="317"/>
                    </a:lnTo>
                    <a:lnTo>
                      <a:pt x="1769" y="313"/>
                    </a:lnTo>
                    <a:lnTo>
                      <a:pt x="1767" y="309"/>
                    </a:lnTo>
                    <a:lnTo>
                      <a:pt x="1766" y="304"/>
                    </a:lnTo>
                    <a:lnTo>
                      <a:pt x="1768" y="299"/>
                    </a:lnTo>
                    <a:lnTo>
                      <a:pt x="1765" y="298"/>
                    </a:lnTo>
                    <a:lnTo>
                      <a:pt x="1761" y="298"/>
                    </a:lnTo>
                    <a:lnTo>
                      <a:pt x="1758" y="298"/>
                    </a:lnTo>
                    <a:lnTo>
                      <a:pt x="1756" y="299"/>
                    </a:lnTo>
                    <a:lnTo>
                      <a:pt x="1759" y="309"/>
                    </a:lnTo>
                    <a:lnTo>
                      <a:pt x="1766" y="317"/>
                    </a:lnTo>
                    <a:lnTo>
                      <a:pt x="1758" y="316"/>
                    </a:lnTo>
                    <a:lnTo>
                      <a:pt x="1752" y="334"/>
                    </a:lnTo>
                    <a:lnTo>
                      <a:pt x="1749" y="331"/>
                    </a:lnTo>
                    <a:lnTo>
                      <a:pt x="1747" y="326"/>
                    </a:lnTo>
                    <a:lnTo>
                      <a:pt x="1746" y="326"/>
                    </a:lnTo>
                    <a:lnTo>
                      <a:pt x="1745" y="327"/>
                    </a:lnTo>
                    <a:lnTo>
                      <a:pt x="1741" y="323"/>
                    </a:lnTo>
                    <a:lnTo>
                      <a:pt x="1741" y="321"/>
                    </a:lnTo>
                    <a:lnTo>
                      <a:pt x="1740" y="317"/>
                    </a:lnTo>
                    <a:lnTo>
                      <a:pt x="1740" y="314"/>
                    </a:lnTo>
                    <a:lnTo>
                      <a:pt x="1739" y="312"/>
                    </a:lnTo>
                    <a:lnTo>
                      <a:pt x="1734" y="316"/>
                    </a:lnTo>
                    <a:lnTo>
                      <a:pt x="1730" y="312"/>
                    </a:lnTo>
                    <a:lnTo>
                      <a:pt x="1711" y="319"/>
                    </a:lnTo>
                    <a:lnTo>
                      <a:pt x="1712" y="331"/>
                    </a:lnTo>
                    <a:lnTo>
                      <a:pt x="1712" y="344"/>
                    </a:lnTo>
                    <a:lnTo>
                      <a:pt x="1715" y="348"/>
                    </a:lnTo>
                    <a:lnTo>
                      <a:pt x="1717" y="352"/>
                    </a:lnTo>
                    <a:lnTo>
                      <a:pt x="1720" y="351"/>
                    </a:lnTo>
                    <a:lnTo>
                      <a:pt x="1723" y="352"/>
                    </a:lnTo>
                    <a:lnTo>
                      <a:pt x="1727" y="353"/>
                    </a:lnTo>
                    <a:lnTo>
                      <a:pt x="1729" y="355"/>
                    </a:lnTo>
                    <a:lnTo>
                      <a:pt x="1723" y="359"/>
                    </a:lnTo>
                    <a:lnTo>
                      <a:pt x="1722" y="358"/>
                    </a:lnTo>
                    <a:lnTo>
                      <a:pt x="1720" y="357"/>
                    </a:lnTo>
                    <a:lnTo>
                      <a:pt x="1719" y="357"/>
                    </a:lnTo>
                    <a:lnTo>
                      <a:pt x="1712" y="360"/>
                    </a:lnTo>
                    <a:lnTo>
                      <a:pt x="1706" y="364"/>
                    </a:lnTo>
                    <a:lnTo>
                      <a:pt x="1700" y="362"/>
                    </a:lnTo>
                    <a:lnTo>
                      <a:pt x="1700" y="360"/>
                    </a:lnTo>
                    <a:lnTo>
                      <a:pt x="1699" y="358"/>
                    </a:lnTo>
                    <a:lnTo>
                      <a:pt x="1699" y="357"/>
                    </a:lnTo>
                    <a:lnTo>
                      <a:pt x="1688" y="353"/>
                    </a:lnTo>
                    <a:lnTo>
                      <a:pt x="1676" y="353"/>
                    </a:lnTo>
                    <a:lnTo>
                      <a:pt x="1665" y="352"/>
                    </a:lnTo>
                    <a:lnTo>
                      <a:pt x="1669" y="360"/>
                    </a:lnTo>
                    <a:lnTo>
                      <a:pt x="1654" y="359"/>
                    </a:lnTo>
                    <a:lnTo>
                      <a:pt x="1641" y="361"/>
                    </a:lnTo>
                    <a:lnTo>
                      <a:pt x="1640" y="362"/>
                    </a:lnTo>
                    <a:lnTo>
                      <a:pt x="1639" y="363"/>
                    </a:lnTo>
                    <a:lnTo>
                      <a:pt x="1634" y="361"/>
                    </a:lnTo>
                    <a:lnTo>
                      <a:pt x="1617" y="362"/>
                    </a:lnTo>
                    <a:lnTo>
                      <a:pt x="1602" y="364"/>
                    </a:lnTo>
                    <a:lnTo>
                      <a:pt x="1600" y="372"/>
                    </a:lnTo>
                    <a:lnTo>
                      <a:pt x="1598" y="380"/>
                    </a:lnTo>
                    <a:lnTo>
                      <a:pt x="1601" y="384"/>
                    </a:lnTo>
                    <a:lnTo>
                      <a:pt x="1595" y="395"/>
                    </a:lnTo>
                    <a:lnTo>
                      <a:pt x="1593" y="407"/>
                    </a:lnTo>
                    <a:lnTo>
                      <a:pt x="1591" y="415"/>
                    </a:lnTo>
                    <a:lnTo>
                      <a:pt x="1588" y="421"/>
                    </a:lnTo>
                    <a:lnTo>
                      <a:pt x="1586" y="429"/>
                    </a:lnTo>
                    <a:lnTo>
                      <a:pt x="1593" y="431"/>
                    </a:lnTo>
                    <a:lnTo>
                      <a:pt x="1596" y="431"/>
                    </a:lnTo>
                    <a:lnTo>
                      <a:pt x="1600" y="430"/>
                    </a:lnTo>
                    <a:lnTo>
                      <a:pt x="1603" y="430"/>
                    </a:lnTo>
                    <a:lnTo>
                      <a:pt x="1605" y="433"/>
                    </a:lnTo>
                    <a:lnTo>
                      <a:pt x="1609" y="437"/>
                    </a:lnTo>
                    <a:lnTo>
                      <a:pt x="1611" y="440"/>
                    </a:lnTo>
                    <a:lnTo>
                      <a:pt x="1614" y="442"/>
                    </a:lnTo>
                    <a:lnTo>
                      <a:pt x="1614" y="434"/>
                    </a:lnTo>
                    <a:lnTo>
                      <a:pt x="1617" y="439"/>
                    </a:lnTo>
                    <a:lnTo>
                      <a:pt x="1619" y="440"/>
                    </a:lnTo>
                    <a:lnTo>
                      <a:pt x="1623" y="440"/>
                    </a:lnTo>
                    <a:lnTo>
                      <a:pt x="1623" y="441"/>
                    </a:lnTo>
                    <a:lnTo>
                      <a:pt x="1623" y="443"/>
                    </a:lnTo>
                    <a:lnTo>
                      <a:pt x="1623" y="445"/>
                    </a:lnTo>
                    <a:lnTo>
                      <a:pt x="1630" y="445"/>
                    </a:lnTo>
                    <a:lnTo>
                      <a:pt x="1633" y="437"/>
                    </a:lnTo>
                    <a:lnTo>
                      <a:pt x="1638" y="437"/>
                    </a:lnTo>
                    <a:lnTo>
                      <a:pt x="1643" y="437"/>
                    </a:lnTo>
                    <a:lnTo>
                      <a:pt x="1651" y="440"/>
                    </a:lnTo>
                    <a:lnTo>
                      <a:pt x="1658" y="446"/>
                    </a:lnTo>
                    <a:lnTo>
                      <a:pt x="1668" y="451"/>
                    </a:lnTo>
                    <a:lnTo>
                      <a:pt x="1676" y="454"/>
                    </a:lnTo>
                    <a:lnTo>
                      <a:pt x="1675" y="458"/>
                    </a:lnTo>
                    <a:lnTo>
                      <a:pt x="1676" y="460"/>
                    </a:lnTo>
                    <a:lnTo>
                      <a:pt x="1678" y="461"/>
                    </a:lnTo>
                    <a:lnTo>
                      <a:pt x="1678" y="463"/>
                    </a:lnTo>
                    <a:lnTo>
                      <a:pt x="1677" y="465"/>
                    </a:lnTo>
                    <a:lnTo>
                      <a:pt x="1676" y="466"/>
                    </a:lnTo>
                    <a:lnTo>
                      <a:pt x="1678" y="466"/>
                    </a:lnTo>
                    <a:lnTo>
                      <a:pt x="1681" y="467"/>
                    </a:lnTo>
                    <a:lnTo>
                      <a:pt x="1683" y="467"/>
                    </a:lnTo>
                    <a:lnTo>
                      <a:pt x="1681" y="471"/>
                    </a:lnTo>
                    <a:lnTo>
                      <a:pt x="1678" y="474"/>
                    </a:lnTo>
                    <a:lnTo>
                      <a:pt x="1675" y="477"/>
                    </a:lnTo>
                    <a:lnTo>
                      <a:pt x="1673" y="486"/>
                    </a:lnTo>
                    <a:lnTo>
                      <a:pt x="1674" y="495"/>
                    </a:lnTo>
                    <a:lnTo>
                      <a:pt x="1680" y="519"/>
                    </a:lnTo>
                    <a:lnTo>
                      <a:pt x="1678" y="522"/>
                    </a:lnTo>
                    <a:lnTo>
                      <a:pt x="1677" y="525"/>
                    </a:lnTo>
                    <a:lnTo>
                      <a:pt x="1675" y="528"/>
                    </a:lnTo>
                    <a:lnTo>
                      <a:pt x="1674" y="532"/>
                    </a:lnTo>
                    <a:lnTo>
                      <a:pt x="1674" y="535"/>
                    </a:lnTo>
                    <a:lnTo>
                      <a:pt x="1673" y="539"/>
                    </a:lnTo>
                    <a:lnTo>
                      <a:pt x="1674" y="543"/>
                    </a:lnTo>
                    <a:lnTo>
                      <a:pt x="1674" y="547"/>
                    </a:lnTo>
                    <a:lnTo>
                      <a:pt x="1674" y="551"/>
                    </a:lnTo>
                    <a:lnTo>
                      <a:pt x="1671" y="559"/>
                    </a:lnTo>
                    <a:lnTo>
                      <a:pt x="1666" y="566"/>
                    </a:lnTo>
                    <a:lnTo>
                      <a:pt x="1663" y="574"/>
                    </a:lnTo>
                    <a:lnTo>
                      <a:pt x="1663" y="582"/>
                    </a:lnTo>
                    <a:lnTo>
                      <a:pt x="1660" y="584"/>
                    </a:lnTo>
                    <a:lnTo>
                      <a:pt x="1657" y="585"/>
                    </a:lnTo>
                    <a:lnTo>
                      <a:pt x="1654" y="586"/>
                    </a:lnTo>
                    <a:lnTo>
                      <a:pt x="1651" y="589"/>
                    </a:lnTo>
                    <a:lnTo>
                      <a:pt x="1648" y="588"/>
                    </a:lnTo>
                    <a:lnTo>
                      <a:pt x="1643" y="586"/>
                    </a:lnTo>
                    <a:lnTo>
                      <a:pt x="1640" y="585"/>
                    </a:lnTo>
                    <a:lnTo>
                      <a:pt x="1637" y="584"/>
                    </a:lnTo>
                    <a:lnTo>
                      <a:pt x="1634" y="580"/>
                    </a:lnTo>
                    <a:lnTo>
                      <a:pt x="1627" y="577"/>
                    </a:lnTo>
                    <a:lnTo>
                      <a:pt x="1626" y="582"/>
                    </a:lnTo>
                    <a:lnTo>
                      <a:pt x="1625" y="586"/>
                    </a:lnTo>
                    <a:lnTo>
                      <a:pt x="1623" y="591"/>
                    </a:lnTo>
                    <a:lnTo>
                      <a:pt x="1622" y="595"/>
                    </a:lnTo>
                    <a:lnTo>
                      <a:pt x="1621" y="600"/>
                    </a:lnTo>
                    <a:lnTo>
                      <a:pt x="1623" y="602"/>
                    </a:lnTo>
                    <a:lnTo>
                      <a:pt x="1626" y="604"/>
                    </a:lnTo>
                    <a:lnTo>
                      <a:pt x="1628" y="606"/>
                    </a:lnTo>
                    <a:lnTo>
                      <a:pt x="1630" y="608"/>
                    </a:lnTo>
                    <a:lnTo>
                      <a:pt x="1626" y="615"/>
                    </a:lnTo>
                    <a:lnTo>
                      <a:pt x="1621" y="621"/>
                    </a:lnTo>
                    <a:lnTo>
                      <a:pt x="1622" y="625"/>
                    </a:lnTo>
                    <a:lnTo>
                      <a:pt x="1623" y="628"/>
                    </a:lnTo>
                    <a:lnTo>
                      <a:pt x="1629" y="631"/>
                    </a:lnTo>
                    <a:lnTo>
                      <a:pt x="1636" y="635"/>
                    </a:lnTo>
                    <a:lnTo>
                      <a:pt x="1640" y="639"/>
                    </a:lnTo>
                    <a:lnTo>
                      <a:pt x="1650" y="647"/>
                    </a:lnTo>
                    <a:lnTo>
                      <a:pt x="1659" y="654"/>
                    </a:lnTo>
                    <a:lnTo>
                      <a:pt x="1665" y="665"/>
                    </a:lnTo>
                    <a:lnTo>
                      <a:pt x="1668" y="670"/>
                    </a:lnTo>
                    <a:lnTo>
                      <a:pt x="1670" y="674"/>
                    </a:lnTo>
                    <a:lnTo>
                      <a:pt x="1671" y="677"/>
                    </a:lnTo>
                    <a:lnTo>
                      <a:pt x="1671" y="683"/>
                    </a:lnTo>
                    <a:lnTo>
                      <a:pt x="1665" y="686"/>
                    </a:lnTo>
                    <a:lnTo>
                      <a:pt x="1659" y="689"/>
                    </a:lnTo>
                    <a:lnTo>
                      <a:pt x="1652" y="689"/>
                    </a:lnTo>
                    <a:lnTo>
                      <a:pt x="1650" y="690"/>
                    </a:lnTo>
                    <a:lnTo>
                      <a:pt x="1649" y="691"/>
                    </a:lnTo>
                    <a:lnTo>
                      <a:pt x="1645" y="692"/>
                    </a:lnTo>
                    <a:lnTo>
                      <a:pt x="1641" y="674"/>
                    </a:lnTo>
                    <a:lnTo>
                      <a:pt x="1639" y="668"/>
                    </a:lnTo>
                    <a:lnTo>
                      <a:pt x="1636" y="662"/>
                    </a:lnTo>
                    <a:lnTo>
                      <a:pt x="1630" y="660"/>
                    </a:lnTo>
                    <a:lnTo>
                      <a:pt x="1631" y="659"/>
                    </a:lnTo>
                    <a:lnTo>
                      <a:pt x="1633" y="658"/>
                    </a:lnTo>
                    <a:lnTo>
                      <a:pt x="1634" y="656"/>
                    </a:lnTo>
                    <a:lnTo>
                      <a:pt x="1634" y="654"/>
                    </a:lnTo>
                    <a:lnTo>
                      <a:pt x="1631" y="652"/>
                    </a:lnTo>
                    <a:lnTo>
                      <a:pt x="1628" y="650"/>
                    </a:lnTo>
                    <a:lnTo>
                      <a:pt x="1625" y="649"/>
                    </a:lnTo>
                    <a:lnTo>
                      <a:pt x="1622" y="648"/>
                    </a:lnTo>
                    <a:lnTo>
                      <a:pt x="1622" y="645"/>
                    </a:lnTo>
                    <a:lnTo>
                      <a:pt x="1619" y="645"/>
                    </a:lnTo>
                    <a:lnTo>
                      <a:pt x="1616" y="644"/>
                    </a:lnTo>
                    <a:lnTo>
                      <a:pt x="1616" y="647"/>
                    </a:lnTo>
                    <a:lnTo>
                      <a:pt x="1616" y="649"/>
                    </a:lnTo>
                    <a:lnTo>
                      <a:pt x="1606" y="642"/>
                    </a:lnTo>
                    <a:lnTo>
                      <a:pt x="1604" y="633"/>
                    </a:lnTo>
                    <a:lnTo>
                      <a:pt x="1601" y="626"/>
                    </a:lnTo>
                    <a:lnTo>
                      <a:pt x="1598" y="624"/>
                    </a:lnTo>
                    <a:lnTo>
                      <a:pt x="1594" y="621"/>
                    </a:lnTo>
                    <a:lnTo>
                      <a:pt x="1590" y="620"/>
                    </a:lnTo>
                    <a:lnTo>
                      <a:pt x="1587" y="619"/>
                    </a:lnTo>
                    <a:lnTo>
                      <a:pt x="1577" y="619"/>
                    </a:lnTo>
                    <a:lnTo>
                      <a:pt x="1568" y="629"/>
                    </a:lnTo>
                    <a:lnTo>
                      <a:pt x="1568" y="630"/>
                    </a:lnTo>
                    <a:lnTo>
                      <a:pt x="1566" y="631"/>
                    </a:lnTo>
                    <a:lnTo>
                      <a:pt x="1565" y="630"/>
                    </a:lnTo>
                    <a:lnTo>
                      <a:pt x="1564" y="629"/>
                    </a:lnTo>
                    <a:lnTo>
                      <a:pt x="1564" y="628"/>
                    </a:lnTo>
                    <a:lnTo>
                      <a:pt x="1564" y="626"/>
                    </a:lnTo>
                    <a:lnTo>
                      <a:pt x="1564" y="625"/>
                    </a:lnTo>
                    <a:lnTo>
                      <a:pt x="1564" y="624"/>
                    </a:lnTo>
                    <a:lnTo>
                      <a:pt x="1563" y="623"/>
                    </a:lnTo>
                    <a:lnTo>
                      <a:pt x="1560" y="621"/>
                    </a:lnTo>
                    <a:lnTo>
                      <a:pt x="1559" y="621"/>
                    </a:lnTo>
                    <a:lnTo>
                      <a:pt x="1562" y="609"/>
                    </a:lnTo>
                    <a:lnTo>
                      <a:pt x="1557" y="607"/>
                    </a:lnTo>
                    <a:lnTo>
                      <a:pt x="1553" y="606"/>
                    </a:lnTo>
                    <a:lnTo>
                      <a:pt x="1547" y="605"/>
                    </a:lnTo>
                    <a:lnTo>
                      <a:pt x="1545" y="613"/>
                    </a:lnTo>
                    <a:lnTo>
                      <a:pt x="1536" y="619"/>
                    </a:lnTo>
                    <a:lnTo>
                      <a:pt x="1537" y="625"/>
                    </a:lnTo>
                    <a:lnTo>
                      <a:pt x="1534" y="627"/>
                    </a:lnTo>
                    <a:lnTo>
                      <a:pt x="1530" y="628"/>
                    </a:lnTo>
                    <a:lnTo>
                      <a:pt x="1525" y="628"/>
                    </a:lnTo>
                    <a:lnTo>
                      <a:pt x="1521" y="627"/>
                    </a:lnTo>
                    <a:lnTo>
                      <a:pt x="1521" y="630"/>
                    </a:lnTo>
                    <a:lnTo>
                      <a:pt x="1523" y="633"/>
                    </a:lnTo>
                    <a:lnTo>
                      <a:pt x="1524" y="637"/>
                    </a:lnTo>
                    <a:lnTo>
                      <a:pt x="1535" y="639"/>
                    </a:lnTo>
                    <a:lnTo>
                      <a:pt x="1545" y="639"/>
                    </a:lnTo>
                    <a:lnTo>
                      <a:pt x="1548" y="644"/>
                    </a:lnTo>
                    <a:lnTo>
                      <a:pt x="1552" y="650"/>
                    </a:lnTo>
                    <a:lnTo>
                      <a:pt x="1555" y="651"/>
                    </a:lnTo>
                    <a:lnTo>
                      <a:pt x="1558" y="652"/>
                    </a:lnTo>
                    <a:lnTo>
                      <a:pt x="1563" y="652"/>
                    </a:lnTo>
                    <a:lnTo>
                      <a:pt x="1565" y="644"/>
                    </a:lnTo>
                    <a:lnTo>
                      <a:pt x="1579" y="648"/>
                    </a:lnTo>
                    <a:lnTo>
                      <a:pt x="1592" y="652"/>
                    </a:lnTo>
                    <a:lnTo>
                      <a:pt x="1592" y="654"/>
                    </a:lnTo>
                    <a:lnTo>
                      <a:pt x="1592" y="656"/>
                    </a:lnTo>
                    <a:lnTo>
                      <a:pt x="1592" y="658"/>
                    </a:lnTo>
                    <a:lnTo>
                      <a:pt x="1591" y="658"/>
                    </a:lnTo>
                    <a:lnTo>
                      <a:pt x="1589" y="656"/>
                    </a:lnTo>
                    <a:lnTo>
                      <a:pt x="1588" y="655"/>
                    </a:lnTo>
                    <a:lnTo>
                      <a:pt x="1583" y="659"/>
                    </a:lnTo>
                    <a:lnTo>
                      <a:pt x="1578" y="662"/>
                    </a:lnTo>
                    <a:lnTo>
                      <a:pt x="1579" y="664"/>
                    </a:lnTo>
                    <a:lnTo>
                      <a:pt x="1578" y="666"/>
                    </a:lnTo>
                    <a:lnTo>
                      <a:pt x="1577" y="668"/>
                    </a:lnTo>
                    <a:lnTo>
                      <a:pt x="1575" y="670"/>
                    </a:lnTo>
                    <a:lnTo>
                      <a:pt x="1572" y="670"/>
                    </a:lnTo>
                    <a:lnTo>
                      <a:pt x="1572" y="671"/>
                    </a:lnTo>
                    <a:lnTo>
                      <a:pt x="1572" y="672"/>
                    </a:lnTo>
                    <a:lnTo>
                      <a:pt x="1570" y="675"/>
                    </a:lnTo>
                    <a:lnTo>
                      <a:pt x="1569" y="678"/>
                    </a:lnTo>
                    <a:lnTo>
                      <a:pt x="1569" y="683"/>
                    </a:lnTo>
                    <a:lnTo>
                      <a:pt x="1576" y="686"/>
                    </a:lnTo>
                    <a:lnTo>
                      <a:pt x="1583" y="691"/>
                    </a:lnTo>
                    <a:lnTo>
                      <a:pt x="1591" y="701"/>
                    </a:lnTo>
                    <a:lnTo>
                      <a:pt x="1600" y="712"/>
                    </a:lnTo>
                    <a:lnTo>
                      <a:pt x="1603" y="715"/>
                    </a:lnTo>
                    <a:lnTo>
                      <a:pt x="1607" y="718"/>
                    </a:lnTo>
                    <a:lnTo>
                      <a:pt x="1611" y="721"/>
                    </a:lnTo>
                    <a:lnTo>
                      <a:pt x="1614" y="724"/>
                    </a:lnTo>
                    <a:lnTo>
                      <a:pt x="1605" y="723"/>
                    </a:lnTo>
                    <a:lnTo>
                      <a:pt x="1609" y="726"/>
                    </a:lnTo>
                    <a:lnTo>
                      <a:pt x="1612" y="730"/>
                    </a:lnTo>
                    <a:lnTo>
                      <a:pt x="1615" y="732"/>
                    </a:lnTo>
                    <a:lnTo>
                      <a:pt x="1617" y="736"/>
                    </a:lnTo>
                    <a:lnTo>
                      <a:pt x="1614" y="736"/>
                    </a:lnTo>
                    <a:lnTo>
                      <a:pt x="1612" y="738"/>
                    </a:lnTo>
                    <a:lnTo>
                      <a:pt x="1610" y="740"/>
                    </a:lnTo>
                    <a:lnTo>
                      <a:pt x="1609" y="742"/>
                    </a:lnTo>
                    <a:lnTo>
                      <a:pt x="1607" y="745"/>
                    </a:lnTo>
                    <a:lnTo>
                      <a:pt x="1613" y="743"/>
                    </a:lnTo>
                    <a:lnTo>
                      <a:pt x="1616" y="745"/>
                    </a:lnTo>
                    <a:lnTo>
                      <a:pt x="1618" y="746"/>
                    </a:lnTo>
                    <a:lnTo>
                      <a:pt x="1621" y="748"/>
                    </a:lnTo>
                    <a:lnTo>
                      <a:pt x="1623" y="750"/>
                    </a:lnTo>
                    <a:lnTo>
                      <a:pt x="1624" y="753"/>
                    </a:lnTo>
                    <a:lnTo>
                      <a:pt x="1624" y="757"/>
                    </a:lnTo>
                    <a:lnTo>
                      <a:pt x="1624" y="761"/>
                    </a:lnTo>
                    <a:lnTo>
                      <a:pt x="1624" y="766"/>
                    </a:lnTo>
                    <a:lnTo>
                      <a:pt x="1625" y="770"/>
                    </a:lnTo>
                    <a:lnTo>
                      <a:pt x="1622" y="770"/>
                    </a:lnTo>
                    <a:lnTo>
                      <a:pt x="1619" y="770"/>
                    </a:lnTo>
                    <a:lnTo>
                      <a:pt x="1618" y="773"/>
                    </a:lnTo>
                    <a:lnTo>
                      <a:pt x="1617" y="779"/>
                    </a:lnTo>
                    <a:lnTo>
                      <a:pt x="1615" y="783"/>
                    </a:lnTo>
                    <a:lnTo>
                      <a:pt x="1615" y="787"/>
                    </a:lnTo>
                    <a:lnTo>
                      <a:pt x="1613" y="788"/>
                    </a:lnTo>
                    <a:lnTo>
                      <a:pt x="1614" y="789"/>
                    </a:lnTo>
                    <a:lnTo>
                      <a:pt x="1615" y="791"/>
                    </a:lnTo>
                    <a:lnTo>
                      <a:pt x="1610" y="796"/>
                    </a:lnTo>
                    <a:lnTo>
                      <a:pt x="1611" y="801"/>
                    </a:lnTo>
                    <a:lnTo>
                      <a:pt x="1611" y="805"/>
                    </a:lnTo>
                    <a:lnTo>
                      <a:pt x="1613" y="804"/>
                    </a:lnTo>
                    <a:lnTo>
                      <a:pt x="1615" y="804"/>
                    </a:lnTo>
                    <a:lnTo>
                      <a:pt x="1615" y="806"/>
                    </a:lnTo>
                    <a:lnTo>
                      <a:pt x="1615" y="808"/>
                    </a:lnTo>
                    <a:lnTo>
                      <a:pt x="1613" y="808"/>
                    </a:lnTo>
                    <a:lnTo>
                      <a:pt x="1611" y="808"/>
                    </a:lnTo>
                    <a:lnTo>
                      <a:pt x="1610" y="808"/>
                    </a:lnTo>
                    <a:lnTo>
                      <a:pt x="1606" y="812"/>
                    </a:lnTo>
                    <a:lnTo>
                      <a:pt x="1604" y="815"/>
                    </a:lnTo>
                    <a:lnTo>
                      <a:pt x="1603" y="819"/>
                    </a:lnTo>
                    <a:lnTo>
                      <a:pt x="1595" y="818"/>
                    </a:lnTo>
                    <a:lnTo>
                      <a:pt x="1598" y="824"/>
                    </a:lnTo>
                    <a:lnTo>
                      <a:pt x="1593" y="827"/>
                    </a:lnTo>
                    <a:lnTo>
                      <a:pt x="1590" y="830"/>
                    </a:lnTo>
                    <a:lnTo>
                      <a:pt x="1584" y="832"/>
                    </a:lnTo>
                    <a:lnTo>
                      <a:pt x="1582" y="841"/>
                    </a:lnTo>
                    <a:lnTo>
                      <a:pt x="1571" y="843"/>
                    </a:lnTo>
                    <a:lnTo>
                      <a:pt x="1562" y="845"/>
                    </a:lnTo>
                    <a:lnTo>
                      <a:pt x="1558" y="847"/>
                    </a:lnTo>
                    <a:lnTo>
                      <a:pt x="1555" y="849"/>
                    </a:lnTo>
                    <a:lnTo>
                      <a:pt x="1551" y="847"/>
                    </a:lnTo>
                    <a:lnTo>
                      <a:pt x="1547" y="843"/>
                    </a:lnTo>
                    <a:lnTo>
                      <a:pt x="1550" y="850"/>
                    </a:lnTo>
                    <a:lnTo>
                      <a:pt x="1541" y="855"/>
                    </a:lnTo>
                    <a:lnTo>
                      <a:pt x="1531" y="858"/>
                    </a:lnTo>
                    <a:lnTo>
                      <a:pt x="1529" y="859"/>
                    </a:lnTo>
                    <a:lnTo>
                      <a:pt x="1528" y="860"/>
                    </a:lnTo>
                    <a:lnTo>
                      <a:pt x="1523" y="861"/>
                    </a:lnTo>
                    <a:lnTo>
                      <a:pt x="1519" y="862"/>
                    </a:lnTo>
                    <a:lnTo>
                      <a:pt x="1516" y="865"/>
                    </a:lnTo>
                    <a:lnTo>
                      <a:pt x="1512" y="869"/>
                    </a:lnTo>
                    <a:lnTo>
                      <a:pt x="1517" y="876"/>
                    </a:lnTo>
                    <a:lnTo>
                      <a:pt x="1509" y="878"/>
                    </a:lnTo>
                    <a:lnTo>
                      <a:pt x="1507" y="873"/>
                    </a:lnTo>
                    <a:lnTo>
                      <a:pt x="1506" y="866"/>
                    </a:lnTo>
                    <a:lnTo>
                      <a:pt x="1506" y="861"/>
                    </a:lnTo>
                    <a:lnTo>
                      <a:pt x="1505" y="861"/>
                    </a:lnTo>
                    <a:lnTo>
                      <a:pt x="1503" y="861"/>
                    </a:lnTo>
                    <a:lnTo>
                      <a:pt x="1500" y="862"/>
                    </a:lnTo>
                    <a:lnTo>
                      <a:pt x="1499" y="862"/>
                    </a:lnTo>
                    <a:lnTo>
                      <a:pt x="1497" y="861"/>
                    </a:lnTo>
                    <a:lnTo>
                      <a:pt x="1496" y="860"/>
                    </a:lnTo>
                    <a:lnTo>
                      <a:pt x="1484" y="860"/>
                    </a:lnTo>
                    <a:lnTo>
                      <a:pt x="1481" y="863"/>
                    </a:lnTo>
                    <a:lnTo>
                      <a:pt x="1477" y="866"/>
                    </a:lnTo>
                    <a:lnTo>
                      <a:pt x="1474" y="870"/>
                    </a:lnTo>
                    <a:lnTo>
                      <a:pt x="1472" y="873"/>
                    </a:lnTo>
                    <a:lnTo>
                      <a:pt x="1469" y="877"/>
                    </a:lnTo>
                    <a:lnTo>
                      <a:pt x="1465" y="883"/>
                    </a:lnTo>
                    <a:lnTo>
                      <a:pt x="1462" y="888"/>
                    </a:lnTo>
                    <a:lnTo>
                      <a:pt x="1462" y="895"/>
                    </a:lnTo>
                    <a:lnTo>
                      <a:pt x="1463" y="898"/>
                    </a:lnTo>
                    <a:lnTo>
                      <a:pt x="1465" y="901"/>
                    </a:lnTo>
                    <a:lnTo>
                      <a:pt x="1468" y="904"/>
                    </a:lnTo>
                    <a:lnTo>
                      <a:pt x="1471" y="906"/>
                    </a:lnTo>
                    <a:lnTo>
                      <a:pt x="1473" y="908"/>
                    </a:lnTo>
                    <a:lnTo>
                      <a:pt x="1477" y="917"/>
                    </a:lnTo>
                    <a:lnTo>
                      <a:pt x="1485" y="923"/>
                    </a:lnTo>
                    <a:lnTo>
                      <a:pt x="1494" y="930"/>
                    </a:lnTo>
                    <a:lnTo>
                      <a:pt x="1503" y="940"/>
                    </a:lnTo>
                    <a:lnTo>
                      <a:pt x="1509" y="952"/>
                    </a:lnTo>
                    <a:lnTo>
                      <a:pt x="1513" y="964"/>
                    </a:lnTo>
                    <a:lnTo>
                      <a:pt x="1516" y="974"/>
                    </a:lnTo>
                    <a:lnTo>
                      <a:pt x="1516" y="982"/>
                    </a:lnTo>
                    <a:lnTo>
                      <a:pt x="1516" y="992"/>
                    </a:lnTo>
                    <a:lnTo>
                      <a:pt x="1516" y="994"/>
                    </a:lnTo>
                    <a:lnTo>
                      <a:pt x="1515" y="997"/>
                    </a:lnTo>
                    <a:lnTo>
                      <a:pt x="1513" y="999"/>
                    </a:lnTo>
                    <a:lnTo>
                      <a:pt x="1511" y="1001"/>
                    </a:lnTo>
                    <a:lnTo>
                      <a:pt x="1504" y="1006"/>
                    </a:lnTo>
                    <a:lnTo>
                      <a:pt x="1496" y="1012"/>
                    </a:lnTo>
                    <a:lnTo>
                      <a:pt x="1494" y="1013"/>
                    </a:lnTo>
                    <a:lnTo>
                      <a:pt x="1492" y="1012"/>
                    </a:lnTo>
                    <a:lnTo>
                      <a:pt x="1489" y="1012"/>
                    </a:lnTo>
                    <a:lnTo>
                      <a:pt x="1487" y="1018"/>
                    </a:lnTo>
                    <a:lnTo>
                      <a:pt x="1486" y="1025"/>
                    </a:lnTo>
                    <a:lnTo>
                      <a:pt x="1484" y="1024"/>
                    </a:lnTo>
                    <a:lnTo>
                      <a:pt x="1483" y="1024"/>
                    </a:lnTo>
                    <a:lnTo>
                      <a:pt x="1481" y="1026"/>
                    </a:lnTo>
                    <a:lnTo>
                      <a:pt x="1478" y="1028"/>
                    </a:lnTo>
                    <a:lnTo>
                      <a:pt x="1475" y="1029"/>
                    </a:lnTo>
                    <a:lnTo>
                      <a:pt x="1471" y="1034"/>
                    </a:lnTo>
                    <a:lnTo>
                      <a:pt x="1466" y="1037"/>
                    </a:lnTo>
                    <a:lnTo>
                      <a:pt x="1466" y="1027"/>
                    </a:lnTo>
                    <a:lnTo>
                      <a:pt x="1468" y="1017"/>
                    </a:lnTo>
                    <a:lnTo>
                      <a:pt x="1460" y="1012"/>
                    </a:lnTo>
                    <a:lnTo>
                      <a:pt x="1454" y="1010"/>
                    </a:lnTo>
                    <a:lnTo>
                      <a:pt x="1449" y="1011"/>
                    </a:lnTo>
                    <a:lnTo>
                      <a:pt x="1450" y="1010"/>
                    </a:lnTo>
                    <a:lnTo>
                      <a:pt x="1450" y="1007"/>
                    </a:lnTo>
                    <a:lnTo>
                      <a:pt x="1450" y="1005"/>
                    </a:lnTo>
                    <a:lnTo>
                      <a:pt x="1449" y="1003"/>
                    </a:lnTo>
                    <a:lnTo>
                      <a:pt x="1448" y="1002"/>
                    </a:lnTo>
                    <a:lnTo>
                      <a:pt x="1447" y="1004"/>
                    </a:lnTo>
                    <a:lnTo>
                      <a:pt x="1446" y="1005"/>
                    </a:lnTo>
                    <a:lnTo>
                      <a:pt x="1444" y="1005"/>
                    </a:lnTo>
                    <a:lnTo>
                      <a:pt x="1438" y="990"/>
                    </a:lnTo>
                    <a:lnTo>
                      <a:pt x="1436" y="990"/>
                    </a:lnTo>
                    <a:lnTo>
                      <a:pt x="1433" y="990"/>
                    </a:lnTo>
                    <a:lnTo>
                      <a:pt x="1430" y="989"/>
                    </a:lnTo>
                    <a:lnTo>
                      <a:pt x="1433" y="989"/>
                    </a:lnTo>
                    <a:lnTo>
                      <a:pt x="1426" y="980"/>
                    </a:lnTo>
                    <a:lnTo>
                      <a:pt x="1419" y="982"/>
                    </a:lnTo>
                    <a:lnTo>
                      <a:pt x="1418" y="982"/>
                    </a:lnTo>
                    <a:lnTo>
                      <a:pt x="1416" y="982"/>
                    </a:lnTo>
                    <a:lnTo>
                      <a:pt x="1414" y="982"/>
                    </a:lnTo>
                    <a:lnTo>
                      <a:pt x="1414" y="971"/>
                    </a:lnTo>
                    <a:lnTo>
                      <a:pt x="1410" y="970"/>
                    </a:lnTo>
                    <a:lnTo>
                      <a:pt x="1405" y="970"/>
                    </a:lnTo>
                    <a:lnTo>
                      <a:pt x="1404" y="981"/>
                    </a:lnTo>
                    <a:lnTo>
                      <a:pt x="1403" y="992"/>
                    </a:lnTo>
                    <a:lnTo>
                      <a:pt x="1400" y="1002"/>
                    </a:lnTo>
                    <a:lnTo>
                      <a:pt x="1400" y="1005"/>
                    </a:lnTo>
                    <a:lnTo>
                      <a:pt x="1400" y="1009"/>
                    </a:lnTo>
                    <a:lnTo>
                      <a:pt x="1399" y="1011"/>
                    </a:lnTo>
                    <a:lnTo>
                      <a:pt x="1398" y="1015"/>
                    </a:lnTo>
                    <a:lnTo>
                      <a:pt x="1398" y="1019"/>
                    </a:lnTo>
                    <a:lnTo>
                      <a:pt x="1399" y="1024"/>
                    </a:lnTo>
                    <a:lnTo>
                      <a:pt x="1399" y="1028"/>
                    </a:lnTo>
                    <a:lnTo>
                      <a:pt x="1406" y="1027"/>
                    </a:lnTo>
                    <a:lnTo>
                      <a:pt x="1406" y="1030"/>
                    </a:lnTo>
                    <a:lnTo>
                      <a:pt x="1407" y="1034"/>
                    </a:lnTo>
                    <a:lnTo>
                      <a:pt x="1410" y="1037"/>
                    </a:lnTo>
                    <a:lnTo>
                      <a:pt x="1412" y="1039"/>
                    </a:lnTo>
                    <a:lnTo>
                      <a:pt x="1413" y="1044"/>
                    </a:lnTo>
                    <a:lnTo>
                      <a:pt x="1413" y="1049"/>
                    </a:lnTo>
                    <a:lnTo>
                      <a:pt x="1413" y="1053"/>
                    </a:lnTo>
                    <a:lnTo>
                      <a:pt x="1421" y="1059"/>
                    </a:lnTo>
                    <a:lnTo>
                      <a:pt x="1427" y="1060"/>
                    </a:lnTo>
                    <a:lnTo>
                      <a:pt x="1436" y="1070"/>
                    </a:lnTo>
                    <a:lnTo>
                      <a:pt x="1437" y="1070"/>
                    </a:lnTo>
                    <a:lnTo>
                      <a:pt x="1438" y="1070"/>
                    </a:lnTo>
                    <a:lnTo>
                      <a:pt x="1447" y="1079"/>
                    </a:lnTo>
                    <a:lnTo>
                      <a:pt x="1452" y="1089"/>
                    </a:lnTo>
                    <a:lnTo>
                      <a:pt x="1452" y="1101"/>
                    </a:lnTo>
                    <a:lnTo>
                      <a:pt x="1453" y="1114"/>
                    </a:lnTo>
                    <a:lnTo>
                      <a:pt x="1459" y="1123"/>
                    </a:lnTo>
                    <a:lnTo>
                      <a:pt x="1464" y="1134"/>
                    </a:lnTo>
                    <a:lnTo>
                      <a:pt x="1461" y="1135"/>
                    </a:lnTo>
                    <a:lnTo>
                      <a:pt x="1457" y="1135"/>
                    </a:lnTo>
                    <a:lnTo>
                      <a:pt x="1453" y="1136"/>
                    </a:lnTo>
                    <a:lnTo>
                      <a:pt x="1445" y="1129"/>
                    </a:lnTo>
                    <a:lnTo>
                      <a:pt x="1435" y="1122"/>
                    </a:lnTo>
                    <a:lnTo>
                      <a:pt x="1428" y="1114"/>
                    </a:lnTo>
                    <a:lnTo>
                      <a:pt x="1423" y="1106"/>
                    </a:lnTo>
                    <a:lnTo>
                      <a:pt x="1419" y="1098"/>
                    </a:lnTo>
                    <a:lnTo>
                      <a:pt x="1417" y="1089"/>
                    </a:lnTo>
                    <a:lnTo>
                      <a:pt x="1414" y="1086"/>
                    </a:lnTo>
                    <a:lnTo>
                      <a:pt x="1415" y="1085"/>
                    </a:lnTo>
                    <a:lnTo>
                      <a:pt x="1415" y="1084"/>
                    </a:lnTo>
                    <a:lnTo>
                      <a:pt x="1414" y="1083"/>
                    </a:lnTo>
                    <a:lnTo>
                      <a:pt x="1413" y="1082"/>
                    </a:lnTo>
                    <a:lnTo>
                      <a:pt x="1413" y="1077"/>
                    </a:lnTo>
                    <a:lnTo>
                      <a:pt x="1413" y="1072"/>
                    </a:lnTo>
                    <a:lnTo>
                      <a:pt x="1413" y="1068"/>
                    </a:lnTo>
                    <a:lnTo>
                      <a:pt x="1409" y="1063"/>
                    </a:lnTo>
                    <a:lnTo>
                      <a:pt x="1405" y="1059"/>
                    </a:lnTo>
                    <a:lnTo>
                      <a:pt x="1402" y="1054"/>
                    </a:lnTo>
                    <a:lnTo>
                      <a:pt x="1401" y="1052"/>
                    </a:lnTo>
                    <a:lnTo>
                      <a:pt x="1400" y="1050"/>
                    </a:lnTo>
                    <a:lnTo>
                      <a:pt x="1399" y="1051"/>
                    </a:lnTo>
                    <a:lnTo>
                      <a:pt x="1398" y="1051"/>
                    </a:lnTo>
                    <a:lnTo>
                      <a:pt x="1394" y="1046"/>
                    </a:lnTo>
                    <a:lnTo>
                      <a:pt x="1391" y="1040"/>
                    </a:lnTo>
                    <a:lnTo>
                      <a:pt x="1388" y="1049"/>
                    </a:lnTo>
                    <a:lnTo>
                      <a:pt x="1388" y="1034"/>
                    </a:lnTo>
                    <a:lnTo>
                      <a:pt x="1390" y="1019"/>
                    </a:lnTo>
                    <a:lnTo>
                      <a:pt x="1388" y="1007"/>
                    </a:lnTo>
                    <a:lnTo>
                      <a:pt x="1390" y="1005"/>
                    </a:lnTo>
                    <a:lnTo>
                      <a:pt x="1391" y="1001"/>
                    </a:lnTo>
                    <a:lnTo>
                      <a:pt x="1391" y="998"/>
                    </a:lnTo>
                    <a:lnTo>
                      <a:pt x="1391" y="994"/>
                    </a:lnTo>
                    <a:lnTo>
                      <a:pt x="1386" y="995"/>
                    </a:lnTo>
                    <a:lnTo>
                      <a:pt x="1389" y="984"/>
                    </a:lnTo>
                    <a:lnTo>
                      <a:pt x="1387" y="984"/>
                    </a:lnTo>
                    <a:lnTo>
                      <a:pt x="1386" y="984"/>
                    </a:lnTo>
                    <a:lnTo>
                      <a:pt x="1383" y="984"/>
                    </a:lnTo>
                    <a:lnTo>
                      <a:pt x="1383" y="982"/>
                    </a:lnTo>
                    <a:lnTo>
                      <a:pt x="1389" y="982"/>
                    </a:lnTo>
                    <a:lnTo>
                      <a:pt x="1388" y="978"/>
                    </a:lnTo>
                    <a:lnTo>
                      <a:pt x="1386" y="974"/>
                    </a:lnTo>
                    <a:lnTo>
                      <a:pt x="1383" y="969"/>
                    </a:lnTo>
                    <a:lnTo>
                      <a:pt x="1380" y="966"/>
                    </a:lnTo>
                    <a:lnTo>
                      <a:pt x="1372" y="939"/>
                    </a:lnTo>
                    <a:lnTo>
                      <a:pt x="1370" y="932"/>
                    </a:lnTo>
                    <a:lnTo>
                      <a:pt x="1366" y="927"/>
                    </a:lnTo>
                    <a:lnTo>
                      <a:pt x="1362" y="920"/>
                    </a:lnTo>
                    <a:lnTo>
                      <a:pt x="1359" y="928"/>
                    </a:lnTo>
                    <a:lnTo>
                      <a:pt x="1356" y="930"/>
                    </a:lnTo>
                    <a:lnTo>
                      <a:pt x="1352" y="933"/>
                    </a:lnTo>
                    <a:lnTo>
                      <a:pt x="1348" y="935"/>
                    </a:lnTo>
                    <a:lnTo>
                      <a:pt x="1346" y="940"/>
                    </a:lnTo>
                    <a:lnTo>
                      <a:pt x="1343" y="940"/>
                    </a:lnTo>
                    <a:lnTo>
                      <a:pt x="1341" y="939"/>
                    </a:lnTo>
                    <a:lnTo>
                      <a:pt x="1339" y="939"/>
                    </a:lnTo>
                    <a:lnTo>
                      <a:pt x="1336" y="936"/>
                    </a:lnTo>
                    <a:lnTo>
                      <a:pt x="1334" y="935"/>
                    </a:lnTo>
                    <a:lnTo>
                      <a:pt x="1333" y="935"/>
                    </a:lnTo>
                    <a:lnTo>
                      <a:pt x="1331" y="935"/>
                    </a:lnTo>
                    <a:lnTo>
                      <a:pt x="1331" y="927"/>
                    </a:lnTo>
                    <a:lnTo>
                      <a:pt x="1332" y="918"/>
                    </a:lnTo>
                    <a:lnTo>
                      <a:pt x="1332" y="913"/>
                    </a:lnTo>
                    <a:lnTo>
                      <a:pt x="1331" y="909"/>
                    </a:lnTo>
                    <a:lnTo>
                      <a:pt x="1330" y="906"/>
                    </a:lnTo>
                    <a:lnTo>
                      <a:pt x="1328" y="901"/>
                    </a:lnTo>
                    <a:lnTo>
                      <a:pt x="1323" y="898"/>
                    </a:lnTo>
                    <a:lnTo>
                      <a:pt x="1320" y="894"/>
                    </a:lnTo>
                    <a:lnTo>
                      <a:pt x="1317" y="890"/>
                    </a:lnTo>
                    <a:lnTo>
                      <a:pt x="1320" y="890"/>
                    </a:lnTo>
                    <a:lnTo>
                      <a:pt x="1322" y="890"/>
                    </a:lnTo>
                    <a:lnTo>
                      <a:pt x="1319" y="885"/>
                    </a:lnTo>
                    <a:lnTo>
                      <a:pt x="1313" y="879"/>
                    </a:lnTo>
                    <a:lnTo>
                      <a:pt x="1312" y="881"/>
                    </a:lnTo>
                    <a:lnTo>
                      <a:pt x="1310" y="882"/>
                    </a:lnTo>
                    <a:lnTo>
                      <a:pt x="1306" y="877"/>
                    </a:lnTo>
                    <a:lnTo>
                      <a:pt x="1301" y="872"/>
                    </a:lnTo>
                    <a:lnTo>
                      <a:pt x="1298" y="866"/>
                    </a:lnTo>
                    <a:lnTo>
                      <a:pt x="1293" y="858"/>
                    </a:lnTo>
                    <a:lnTo>
                      <a:pt x="1291" y="847"/>
                    </a:lnTo>
                    <a:lnTo>
                      <a:pt x="1288" y="848"/>
                    </a:lnTo>
                    <a:lnTo>
                      <a:pt x="1287" y="849"/>
                    </a:lnTo>
                    <a:lnTo>
                      <a:pt x="1287" y="847"/>
                    </a:lnTo>
                    <a:lnTo>
                      <a:pt x="1286" y="845"/>
                    </a:lnTo>
                    <a:lnTo>
                      <a:pt x="1286" y="842"/>
                    </a:lnTo>
                    <a:lnTo>
                      <a:pt x="1284" y="845"/>
                    </a:lnTo>
                    <a:lnTo>
                      <a:pt x="1283" y="847"/>
                    </a:lnTo>
                    <a:lnTo>
                      <a:pt x="1282" y="849"/>
                    </a:lnTo>
                    <a:lnTo>
                      <a:pt x="1281" y="852"/>
                    </a:lnTo>
                    <a:lnTo>
                      <a:pt x="1274" y="855"/>
                    </a:lnTo>
                    <a:lnTo>
                      <a:pt x="1266" y="857"/>
                    </a:lnTo>
                    <a:lnTo>
                      <a:pt x="1260" y="859"/>
                    </a:lnTo>
                    <a:lnTo>
                      <a:pt x="1260" y="861"/>
                    </a:lnTo>
                    <a:lnTo>
                      <a:pt x="1250" y="860"/>
                    </a:lnTo>
                    <a:lnTo>
                      <a:pt x="1249" y="859"/>
                    </a:lnTo>
                    <a:lnTo>
                      <a:pt x="1248" y="857"/>
                    </a:lnTo>
                    <a:lnTo>
                      <a:pt x="1237" y="861"/>
                    </a:lnTo>
                    <a:lnTo>
                      <a:pt x="1236" y="863"/>
                    </a:lnTo>
                    <a:lnTo>
                      <a:pt x="1235" y="865"/>
                    </a:lnTo>
                    <a:lnTo>
                      <a:pt x="1238" y="872"/>
                    </a:lnTo>
                    <a:lnTo>
                      <a:pt x="1235" y="876"/>
                    </a:lnTo>
                    <a:lnTo>
                      <a:pt x="1233" y="882"/>
                    </a:lnTo>
                    <a:lnTo>
                      <a:pt x="1226" y="884"/>
                    </a:lnTo>
                    <a:lnTo>
                      <a:pt x="1220" y="885"/>
                    </a:lnTo>
                    <a:lnTo>
                      <a:pt x="1214" y="895"/>
                    </a:lnTo>
                    <a:lnTo>
                      <a:pt x="1209" y="904"/>
                    </a:lnTo>
                    <a:lnTo>
                      <a:pt x="1189" y="921"/>
                    </a:lnTo>
                    <a:lnTo>
                      <a:pt x="1188" y="928"/>
                    </a:lnTo>
                    <a:lnTo>
                      <a:pt x="1181" y="932"/>
                    </a:lnTo>
                    <a:lnTo>
                      <a:pt x="1179" y="931"/>
                    </a:lnTo>
                    <a:lnTo>
                      <a:pt x="1177" y="930"/>
                    </a:lnTo>
                    <a:lnTo>
                      <a:pt x="1175" y="937"/>
                    </a:lnTo>
                    <a:lnTo>
                      <a:pt x="1167" y="937"/>
                    </a:lnTo>
                    <a:lnTo>
                      <a:pt x="1165" y="942"/>
                    </a:lnTo>
                    <a:lnTo>
                      <a:pt x="1164" y="946"/>
                    </a:lnTo>
                    <a:lnTo>
                      <a:pt x="1165" y="957"/>
                    </a:lnTo>
                    <a:lnTo>
                      <a:pt x="1167" y="968"/>
                    </a:lnTo>
                    <a:lnTo>
                      <a:pt x="1168" y="979"/>
                    </a:lnTo>
                    <a:lnTo>
                      <a:pt x="1166" y="986"/>
                    </a:lnTo>
                    <a:lnTo>
                      <a:pt x="1165" y="991"/>
                    </a:lnTo>
                    <a:lnTo>
                      <a:pt x="1165" y="1003"/>
                    </a:lnTo>
                    <a:lnTo>
                      <a:pt x="1166" y="1015"/>
                    </a:lnTo>
                    <a:lnTo>
                      <a:pt x="1159" y="1013"/>
                    </a:lnTo>
                    <a:lnTo>
                      <a:pt x="1158" y="1016"/>
                    </a:lnTo>
                    <a:lnTo>
                      <a:pt x="1157" y="1021"/>
                    </a:lnTo>
                    <a:lnTo>
                      <a:pt x="1156" y="1024"/>
                    </a:lnTo>
                    <a:lnTo>
                      <a:pt x="1157" y="1028"/>
                    </a:lnTo>
                    <a:lnTo>
                      <a:pt x="1152" y="1030"/>
                    </a:lnTo>
                    <a:lnTo>
                      <a:pt x="1146" y="1033"/>
                    </a:lnTo>
                    <a:lnTo>
                      <a:pt x="1146" y="1040"/>
                    </a:lnTo>
                    <a:lnTo>
                      <a:pt x="1139" y="1045"/>
                    </a:lnTo>
                    <a:lnTo>
                      <a:pt x="1130" y="1038"/>
                    </a:lnTo>
                    <a:lnTo>
                      <a:pt x="1126" y="1029"/>
                    </a:lnTo>
                    <a:lnTo>
                      <a:pt x="1122" y="1019"/>
                    </a:lnTo>
                    <a:lnTo>
                      <a:pt x="1116" y="1001"/>
                    </a:lnTo>
                    <a:lnTo>
                      <a:pt x="1106" y="984"/>
                    </a:lnTo>
                    <a:lnTo>
                      <a:pt x="1101" y="972"/>
                    </a:lnTo>
                    <a:lnTo>
                      <a:pt x="1097" y="962"/>
                    </a:lnTo>
                    <a:lnTo>
                      <a:pt x="1089" y="946"/>
                    </a:lnTo>
                    <a:lnTo>
                      <a:pt x="1082" y="931"/>
                    </a:lnTo>
                    <a:lnTo>
                      <a:pt x="1076" y="910"/>
                    </a:lnTo>
                    <a:lnTo>
                      <a:pt x="1072" y="890"/>
                    </a:lnTo>
                    <a:lnTo>
                      <a:pt x="1070" y="869"/>
                    </a:lnTo>
                    <a:lnTo>
                      <a:pt x="1068" y="866"/>
                    </a:lnTo>
                    <a:lnTo>
                      <a:pt x="1068" y="863"/>
                    </a:lnTo>
                    <a:lnTo>
                      <a:pt x="1068" y="859"/>
                    </a:lnTo>
                    <a:lnTo>
                      <a:pt x="1067" y="859"/>
                    </a:lnTo>
                    <a:lnTo>
                      <a:pt x="1065" y="857"/>
                    </a:lnTo>
                    <a:lnTo>
                      <a:pt x="1065" y="855"/>
                    </a:lnTo>
                    <a:lnTo>
                      <a:pt x="1065" y="853"/>
                    </a:lnTo>
                    <a:lnTo>
                      <a:pt x="1065" y="851"/>
                    </a:lnTo>
                    <a:lnTo>
                      <a:pt x="1064" y="852"/>
                    </a:lnTo>
                    <a:lnTo>
                      <a:pt x="1063" y="853"/>
                    </a:lnTo>
                    <a:lnTo>
                      <a:pt x="1061" y="852"/>
                    </a:lnTo>
                    <a:lnTo>
                      <a:pt x="1062" y="857"/>
                    </a:lnTo>
                    <a:lnTo>
                      <a:pt x="1062" y="862"/>
                    </a:lnTo>
                    <a:lnTo>
                      <a:pt x="1061" y="866"/>
                    </a:lnTo>
                    <a:lnTo>
                      <a:pt x="1047" y="872"/>
                    </a:lnTo>
                    <a:lnTo>
                      <a:pt x="1038" y="866"/>
                    </a:lnTo>
                    <a:lnTo>
                      <a:pt x="1032" y="859"/>
                    </a:lnTo>
                    <a:lnTo>
                      <a:pt x="1024" y="851"/>
                    </a:lnTo>
                    <a:lnTo>
                      <a:pt x="1023" y="850"/>
                    </a:lnTo>
                    <a:lnTo>
                      <a:pt x="1023" y="849"/>
                    </a:lnTo>
                    <a:lnTo>
                      <a:pt x="1023" y="848"/>
                    </a:lnTo>
                    <a:lnTo>
                      <a:pt x="1024" y="848"/>
                    </a:lnTo>
                    <a:lnTo>
                      <a:pt x="1026" y="848"/>
                    </a:lnTo>
                    <a:lnTo>
                      <a:pt x="1027" y="848"/>
                    </a:lnTo>
                    <a:lnTo>
                      <a:pt x="1028" y="850"/>
                    </a:lnTo>
                    <a:lnTo>
                      <a:pt x="1032" y="848"/>
                    </a:lnTo>
                    <a:lnTo>
                      <a:pt x="1034" y="847"/>
                    </a:lnTo>
                    <a:lnTo>
                      <a:pt x="1036" y="845"/>
                    </a:lnTo>
                    <a:lnTo>
                      <a:pt x="1038" y="841"/>
                    </a:lnTo>
                    <a:lnTo>
                      <a:pt x="1033" y="842"/>
                    </a:lnTo>
                    <a:lnTo>
                      <a:pt x="1027" y="843"/>
                    </a:lnTo>
                    <a:lnTo>
                      <a:pt x="1023" y="841"/>
                    </a:lnTo>
                    <a:lnTo>
                      <a:pt x="1018" y="839"/>
                    </a:lnTo>
                    <a:lnTo>
                      <a:pt x="1016" y="836"/>
                    </a:lnTo>
                    <a:lnTo>
                      <a:pt x="1014" y="831"/>
                    </a:lnTo>
                    <a:lnTo>
                      <a:pt x="1013" y="831"/>
                    </a:lnTo>
                    <a:lnTo>
                      <a:pt x="1011" y="830"/>
                    </a:lnTo>
                    <a:lnTo>
                      <a:pt x="1009" y="830"/>
                    </a:lnTo>
                    <a:lnTo>
                      <a:pt x="1005" y="829"/>
                    </a:lnTo>
                    <a:lnTo>
                      <a:pt x="1003" y="827"/>
                    </a:lnTo>
                    <a:lnTo>
                      <a:pt x="1002" y="825"/>
                    </a:lnTo>
                    <a:lnTo>
                      <a:pt x="1000" y="822"/>
                    </a:lnTo>
                    <a:lnTo>
                      <a:pt x="999" y="817"/>
                    </a:lnTo>
                    <a:lnTo>
                      <a:pt x="992" y="814"/>
                    </a:lnTo>
                    <a:lnTo>
                      <a:pt x="990" y="806"/>
                    </a:lnTo>
                    <a:lnTo>
                      <a:pt x="965" y="810"/>
                    </a:lnTo>
                    <a:lnTo>
                      <a:pt x="950" y="810"/>
                    </a:lnTo>
                    <a:lnTo>
                      <a:pt x="933" y="812"/>
                    </a:lnTo>
                    <a:lnTo>
                      <a:pt x="933" y="810"/>
                    </a:lnTo>
                    <a:lnTo>
                      <a:pt x="932" y="811"/>
                    </a:lnTo>
                    <a:lnTo>
                      <a:pt x="931" y="813"/>
                    </a:lnTo>
                    <a:lnTo>
                      <a:pt x="928" y="812"/>
                    </a:lnTo>
                    <a:lnTo>
                      <a:pt x="923" y="810"/>
                    </a:lnTo>
                    <a:lnTo>
                      <a:pt x="920" y="807"/>
                    </a:lnTo>
                    <a:lnTo>
                      <a:pt x="900" y="806"/>
                    </a:lnTo>
                    <a:lnTo>
                      <a:pt x="882" y="802"/>
                    </a:lnTo>
                    <a:lnTo>
                      <a:pt x="877" y="793"/>
                    </a:lnTo>
                    <a:lnTo>
                      <a:pt x="874" y="783"/>
                    </a:lnTo>
                    <a:lnTo>
                      <a:pt x="871" y="782"/>
                    </a:lnTo>
                    <a:lnTo>
                      <a:pt x="868" y="782"/>
                    </a:lnTo>
                    <a:lnTo>
                      <a:pt x="865" y="783"/>
                    </a:lnTo>
                    <a:lnTo>
                      <a:pt x="864" y="784"/>
                    </a:lnTo>
                    <a:lnTo>
                      <a:pt x="862" y="787"/>
                    </a:lnTo>
                    <a:lnTo>
                      <a:pt x="861" y="789"/>
                    </a:lnTo>
                    <a:lnTo>
                      <a:pt x="860" y="791"/>
                    </a:lnTo>
                    <a:lnTo>
                      <a:pt x="856" y="790"/>
                    </a:lnTo>
                    <a:lnTo>
                      <a:pt x="851" y="792"/>
                    </a:lnTo>
                    <a:lnTo>
                      <a:pt x="846" y="791"/>
                    </a:lnTo>
                    <a:lnTo>
                      <a:pt x="841" y="789"/>
                    </a:lnTo>
                    <a:lnTo>
                      <a:pt x="836" y="788"/>
                    </a:lnTo>
                    <a:lnTo>
                      <a:pt x="832" y="785"/>
                    </a:lnTo>
                    <a:lnTo>
                      <a:pt x="827" y="782"/>
                    </a:lnTo>
                    <a:lnTo>
                      <a:pt x="824" y="779"/>
                    </a:lnTo>
                    <a:lnTo>
                      <a:pt x="820" y="776"/>
                    </a:lnTo>
                    <a:lnTo>
                      <a:pt x="817" y="775"/>
                    </a:lnTo>
                    <a:lnTo>
                      <a:pt x="814" y="773"/>
                    </a:lnTo>
                    <a:lnTo>
                      <a:pt x="811" y="772"/>
                    </a:lnTo>
                    <a:lnTo>
                      <a:pt x="809" y="771"/>
                    </a:lnTo>
                    <a:lnTo>
                      <a:pt x="801" y="756"/>
                    </a:lnTo>
                    <a:lnTo>
                      <a:pt x="790" y="743"/>
                    </a:lnTo>
                    <a:lnTo>
                      <a:pt x="786" y="744"/>
                    </a:lnTo>
                    <a:lnTo>
                      <a:pt x="782" y="743"/>
                    </a:lnTo>
                    <a:lnTo>
                      <a:pt x="780" y="742"/>
                    </a:lnTo>
                    <a:lnTo>
                      <a:pt x="776" y="744"/>
                    </a:lnTo>
                    <a:lnTo>
                      <a:pt x="771" y="745"/>
                    </a:lnTo>
                    <a:lnTo>
                      <a:pt x="771" y="747"/>
                    </a:lnTo>
                    <a:lnTo>
                      <a:pt x="773" y="748"/>
                    </a:lnTo>
                    <a:lnTo>
                      <a:pt x="773" y="750"/>
                    </a:lnTo>
                    <a:lnTo>
                      <a:pt x="770" y="750"/>
                    </a:lnTo>
                    <a:lnTo>
                      <a:pt x="767" y="750"/>
                    </a:lnTo>
                    <a:lnTo>
                      <a:pt x="765" y="750"/>
                    </a:lnTo>
                    <a:lnTo>
                      <a:pt x="766" y="752"/>
                    </a:lnTo>
                    <a:lnTo>
                      <a:pt x="768" y="753"/>
                    </a:lnTo>
                    <a:lnTo>
                      <a:pt x="769" y="753"/>
                    </a:lnTo>
                    <a:lnTo>
                      <a:pt x="770" y="755"/>
                    </a:lnTo>
                    <a:lnTo>
                      <a:pt x="770" y="757"/>
                    </a:lnTo>
                    <a:lnTo>
                      <a:pt x="774" y="764"/>
                    </a:lnTo>
                    <a:lnTo>
                      <a:pt x="782" y="777"/>
                    </a:lnTo>
                    <a:lnTo>
                      <a:pt x="793" y="789"/>
                    </a:lnTo>
                    <a:lnTo>
                      <a:pt x="798" y="794"/>
                    </a:lnTo>
                    <a:lnTo>
                      <a:pt x="799" y="802"/>
                    </a:lnTo>
                    <a:lnTo>
                      <a:pt x="802" y="808"/>
                    </a:lnTo>
                    <a:lnTo>
                      <a:pt x="805" y="815"/>
                    </a:lnTo>
                    <a:lnTo>
                      <a:pt x="805" y="805"/>
                    </a:lnTo>
                    <a:lnTo>
                      <a:pt x="809" y="796"/>
                    </a:lnTo>
                    <a:lnTo>
                      <a:pt x="811" y="796"/>
                    </a:lnTo>
                    <a:lnTo>
                      <a:pt x="812" y="797"/>
                    </a:lnTo>
                    <a:lnTo>
                      <a:pt x="813" y="800"/>
                    </a:lnTo>
                    <a:lnTo>
                      <a:pt x="814" y="802"/>
                    </a:lnTo>
                    <a:lnTo>
                      <a:pt x="815" y="804"/>
                    </a:lnTo>
                    <a:lnTo>
                      <a:pt x="815" y="806"/>
                    </a:lnTo>
                    <a:lnTo>
                      <a:pt x="815" y="807"/>
                    </a:lnTo>
                    <a:lnTo>
                      <a:pt x="815" y="811"/>
                    </a:lnTo>
                    <a:lnTo>
                      <a:pt x="815" y="815"/>
                    </a:lnTo>
                    <a:lnTo>
                      <a:pt x="814" y="818"/>
                    </a:lnTo>
                    <a:lnTo>
                      <a:pt x="813" y="820"/>
                    </a:lnTo>
                    <a:lnTo>
                      <a:pt x="812" y="822"/>
                    </a:lnTo>
                    <a:lnTo>
                      <a:pt x="814" y="822"/>
                    </a:lnTo>
                    <a:lnTo>
                      <a:pt x="815" y="823"/>
                    </a:lnTo>
                    <a:lnTo>
                      <a:pt x="817" y="823"/>
                    </a:lnTo>
                    <a:lnTo>
                      <a:pt x="821" y="825"/>
                    </a:lnTo>
                    <a:lnTo>
                      <a:pt x="826" y="826"/>
                    </a:lnTo>
                    <a:lnTo>
                      <a:pt x="828" y="825"/>
                    </a:lnTo>
                    <a:lnTo>
                      <a:pt x="830" y="825"/>
                    </a:lnTo>
                    <a:lnTo>
                      <a:pt x="834" y="825"/>
                    </a:lnTo>
                    <a:lnTo>
                      <a:pt x="836" y="825"/>
                    </a:lnTo>
                    <a:lnTo>
                      <a:pt x="839" y="825"/>
                    </a:lnTo>
                    <a:lnTo>
                      <a:pt x="845" y="824"/>
                    </a:lnTo>
                    <a:lnTo>
                      <a:pt x="850" y="822"/>
                    </a:lnTo>
                    <a:lnTo>
                      <a:pt x="855" y="813"/>
                    </a:lnTo>
                    <a:lnTo>
                      <a:pt x="861" y="806"/>
                    </a:lnTo>
                    <a:lnTo>
                      <a:pt x="867" y="799"/>
                    </a:lnTo>
                    <a:lnTo>
                      <a:pt x="867" y="797"/>
                    </a:lnTo>
                    <a:lnTo>
                      <a:pt x="869" y="795"/>
                    </a:lnTo>
                    <a:lnTo>
                      <a:pt x="870" y="795"/>
                    </a:lnTo>
                    <a:lnTo>
                      <a:pt x="872" y="795"/>
                    </a:lnTo>
                    <a:lnTo>
                      <a:pt x="870" y="805"/>
                    </a:lnTo>
                    <a:lnTo>
                      <a:pt x="871" y="810"/>
                    </a:lnTo>
                    <a:lnTo>
                      <a:pt x="872" y="814"/>
                    </a:lnTo>
                    <a:lnTo>
                      <a:pt x="875" y="819"/>
                    </a:lnTo>
                    <a:lnTo>
                      <a:pt x="879" y="824"/>
                    </a:lnTo>
                    <a:lnTo>
                      <a:pt x="882" y="827"/>
                    </a:lnTo>
                    <a:lnTo>
                      <a:pt x="900" y="832"/>
                    </a:lnTo>
                    <a:lnTo>
                      <a:pt x="907" y="840"/>
                    </a:lnTo>
                    <a:lnTo>
                      <a:pt x="914" y="848"/>
                    </a:lnTo>
                    <a:lnTo>
                      <a:pt x="915" y="851"/>
                    </a:lnTo>
                    <a:lnTo>
                      <a:pt x="914" y="854"/>
                    </a:lnTo>
                    <a:lnTo>
                      <a:pt x="912" y="857"/>
                    </a:lnTo>
                    <a:lnTo>
                      <a:pt x="911" y="859"/>
                    </a:lnTo>
                    <a:lnTo>
                      <a:pt x="906" y="867"/>
                    </a:lnTo>
                    <a:lnTo>
                      <a:pt x="900" y="876"/>
                    </a:lnTo>
                    <a:lnTo>
                      <a:pt x="895" y="874"/>
                    </a:lnTo>
                    <a:lnTo>
                      <a:pt x="894" y="885"/>
                    </a:lnTo>
                    <a:lnTo>
                      <a:pt x="895" y="895"/>
                    </a:lnTo>
                    <a:lnTo>
                      <a:pt x="892" y="896"/>
                    </a:lnTo>
                    <a:lnTo>
                      <a:pt x="887" y="896"/>
                    </a:lnTo>
                    <a:lnTo>
                      <a:pt x="884" y="898"/>
                    </a:lnTo>
                    <a:lnTo>
                      <a:pt x="882" y="901"/>
                    </a:lnTo>
                    <a:lnTo>
                      <a:pt x="881" y="905"/>
                    </a:lnTo>
                    <a:lnTo>
                      <a:pt x="880" y="908"/>
                    </a:lnTo>
                    <a:lnTo>
                      <a:pt x="873" y="910"/>
                    </a:lnTo>
                    <a:lnTo>
                      <a:pt x="867" y="912"/>
                    </a:lnTo>
                    <a:lnTo>
                      <a:pt x="867" y="920"/>
                    </a:lnTo>
                    <a:lnTo>
                      <a:pt x="863" y="921"/>
                    </a:lnTo>
                    <a:lnTo>
                      <a:pt x="861" y="922"/>
                    </a:lnTo>
                    <a:lnTo>
                      <a:pt x="858" y="922"/>
                    </a:lnTo>
                    <a:lnTo>
                      <a:pt x="855" y="923"/>
                    </a:lnTo>
                    <a:lnTo>
                      <a:pt x="851" y="923"/>
                    </a:lnTo>
                    <a:lnTo>
                      <a:pt x="840" y="927"/>
                    </a:lnTo>
                    <a:lnTo>
                      <a:pt x="841" y="929"/>
                    </a:lnTo>
                    <a:lnTo>
                      <a:pt x="839" y="929"/>
                    </a:lnTo>
                    <a:lnTo>
                      <a:pt x="837" y="928"/>
                    </a:lnTo>
                    <a:lnTo>
                      <a:pt x="835" y="928"/>
                    </a:lnTo>
                    <a:lnTo>
                      <a:pt x="834" y="931"/>
                    </a:lnTo>
                    <a:lnTo>
                      <a:pt x="833" y="933"/>
                    </a:lnTo>
                    <a:lnTo>
                      <a:pt x="832" y="935"/>
                    </a:lnTo>
                    <a:lnTo>
                      <a:pt x="830" y="939"/>
                    </a:lnTo>
                    <a:lnTo>
                      <a:pt x="830" y="942"/>
                    </a:lnTo>
                    <a:lnTo>
                      <a:pt x="816" y="947"/>
                    </a:lnTo>
                    <a:lnTo>
                      <a:pt x="801" y="954"/>
                    </a:lnTo>
                    <a:lnTo>
                      <a:pt x="797" y="956"/>
                    </a:lnTo>
                    <a:lnTo>
                      <a:pt x="792" y="960"/>
                    </a:lnTo>
                    <a:lnTo>
                      <a:pt x="788" y="963"/>
                    </a:lnTo>
                    <a:lnTo>
                      <a:pt x="782" y="964"/>
                    </a:lnTo>
                    <a:lnTo>
                      <a:pt x="779" y="965"/>
                    </a:lnTo>
                    <a:lnTo>
                      <a:pt x="776" y="967"/>
                    </a:lnTo>
                    <a:lnTo>
                      <a:pt x="774" y="968"/>
                    </a:lnTo>
                    <a:lnTo>
                      <a:pt x="768" y="970"/>
                    </a:lnTo>
                    <a:lnTo>
                      <a:pt x="763" y="970"/>
                    </a:lnTo>
                    <a:lnTo>
                      <a:pt x="757" y="971"/>
                    </a:lnTo>
                    <a:lnTo>
                      <a:pt x="754" y="974"/>
                    </a:lnTo>
                    <a:lnTo>
                      <a:pt x="751" y="977"/>
                    </a:lnTo>
                    <a:lnTo>
                      <a:pt x="747" y="979"/>
                    </a:lnTo>
                    <a:lnTo>
                      <a:pt x="738" y="981"/>
                    </a:lnTo>
                    <a:lnTo>
                      <a:pt x="728" y="980"/>
                    </a:lnTo>
                    <a:lnTo>
                      <a:pt x="726" y="969"/>
                    </a:lnTo>
                    <a:lnTo>
                      <a:pt x="722" y="958"/>
                    </a:lnTo>
                    <a:lnTo>
                      <a:pt x="720" y="952"/>
                    </a:lnTo>
                    <a:lnTo>
                      <a:pt x="718" y="945"/>
                    </a:lnTo>
                    <a:lnTo>
                      <a:pt x="718" y="939"/>
                    </a:lnTo>
                    <a:lnTo>
                      <a:pt x="718" y="930"/>
                    </a:lnTo>
                    <a:lnTo>
                      <a:pt x="715" y="923"/>
                    </a:lnTo>
                    <a:lnTo>
                      <a:pt x="711" y="916"/>
                    </a:lnTo>
                    <a:lnTo>
                      <a:pt x="705" y="909"/>
                    </a:lnTo>
                    <a:lnTo>
                      <a:pt x="699" y="901"/>
                    </a:lnTo>
                    <a:lnTo>
                      <a:pt x="696" y="893"/>
                    </a:lnTo>
                    <a:lnTo>
                      <a:pt x="692" y="885"/>
                    </a:lnTo>
                    <a:lnTo>
                      <a:pt x="684" y="879"/>
                    </a:lnTo>
                    <a:lnTo>
                      <a:pt x="678" y="873"/>
                    </a:lnTo>
                    <a:lnTo>
                      <a:pt x="672" y="865"/>
                    </a:lnTo>
                    <a:lnTo>
                      <a:pt x="670" y="854"/>
                    </a:lnTo>
                    <a:lnTo>
                      <a:pt x="669" y="842"/>
                    </a:lnTo>
                    <a:lnTo>
                      <a:pt x="663" y="832"/>
                    </a:lnTo>
                    <a:lnTo>
                      <a:pt x="661" y="829"/>
                    </a:lnTo>
                    <a:lnTo>
                      <a:pt x="658" y="827"/>
                    </a:lnTo>
                    <a:lnTo>
                      <a:pt x="655" y="824"/>
                    </a:lnTo>
                    <a:lnTo>
                      <a:pt x="651" y="822"/>
                    </a:lnTo>
                    <a:lnTo>
                      <a:pt x="649" y="819"/>
                    </a:lnTo>
                    <a:lnTo>
                      <a:pt x="647" y="815"/>
                    </a:lnTo>
                    <a:lnTo>
                      <a:pt x="646" y="811"/>
                    </a:lnTo>
                    <a:lnTo>
                      <a:pt x="645" y="806"/>
                    </a:lnTo>
                    <a:lnTo>
                      <a:pt x="621" y="772"/>
                    </a:lnTo>
                    <a:lnTo>
                      <a:pt x="612" y="771"/>
                    </a:lnTo>
                    <a:lnTo>
                      <a:pt x="611" y="773"/>
                    </a:lnTo>
                    <a:lnTo>
                      <a:pt x="610" y="775"/>
                    </a:lnTo>
                    <a:lnTo>
                      <a:pt x="610" y="776"/>
                    </a:lnTo>
                    <a:lnTo>
                      <a:pt x="605" y="772"/>
                    </a:lnTo>
                    <a:lnTo>
                      <a:pt x="602" y="769"/>
                    </a:lnTo>
                    <a:lnTo>
                      <a:pt x="599" y="766"/>
                    </a:lnTo>
                    <a:lnTo>
                      <a:pt x="598" y="762"/>
                    </a:lnTo>
                    <a:lnTo>
                      <a:pt x="596" y="759"/>
                    </a:lnTo>
                    <a:lnTo>
                      <a:pt x="594" y="756"/>
                    </a:lnTo>
                    <a:lnTo>
                      <a:pt x="592" y="754"/>
                    </a:lnTo>
                    <a:lnTo>
                      <a:pt x="590" y="753"/>
                    </a:lnTo>
                    <a:lnTo>
                      <a:pt x="594" y="762"/>
                    </a:lnTo>
                    <a:lnTo>
                      <a:pt x="601" y="772"/>
                    </a:lnTo>
                    <a:lnTo>
                      <a:pt x="610" y="792"/>
                    </a:lnTo>
                    <a:lnTo>
                      <a:pt x="619" y="810"/>
                    </a:lnTo>
                    <a:lnTo>
                      <a:pt x="631" y="827"/>
                    </a:lnTo>
                    <a:lnTo>
                      <a:pt x="628" y="828"/>
                    </a:lnTo>
                    <a:lnTo>
                      <a:pt x="627" y="829"/>
                    </a:lnTo>
                    <a:lnTo>
                      <a:pt x="627" y="831"/>
                    </a:lnTo>
                    <a:lnTo>
                      <a:pt x="627" y="834"/>
                    </a:lnTo>
                    <a:lnTo>
                      <a:pt x="628" y="836"/>
                    </a:lnTo>
                    <a:lnTo>
                      <a:pt x="629" y="838"/>
                    </a:lnTo>
                    <a:lnTo>
                      <a:pt x="629" y="839"/>
                    </a:lnTo>
                    <a:lnTo>
                      <a:pt x="637" y="846"/>
                    </a:lnTo>
                    <a:lnTo>
                      <a:pt x="644" y="852"/>
                    </a:lnTo>
                    <a:lnTo>
                      <a:pt x="646" y="859"/>
                    </a:lnTo>
                    <a:lnTo>
                      <a:pt x="649" y="865"/>
                    </a:lnTo>
                    <a:lnTo>
                      <a:pt x="650" y="882"/>
                    </a:lnTo>
                    <a:lnTo>
                      <a:pt x="655" y="899"/>
                    </a:lnTo>
                    <a:lnTo>
                      <a:pt x="661" y="904"/>
                    </a:lnTo>
                    <a:lnTo>
                      <a:pt x="668" y="908"/>
                    </a:lnTo>
                    <a:lnTo>
                      <a:pt x="667" y="909"/>
                    </a:lnTo>
                    <a:lnTo>
                      <a:pt x="673" y="920"/>
                    </a:lnTo>
                    <a:lnTo>
                      <a:pt x="676" y="933"/>
                    </a:lnTo>
                    <a:lnTo>
                      <a:pt x="681" y="945"/>
                    </a:lnTo>
                    <a:lnTo>
                      <a:pt x="686" y="944"/>
                    </a:lnTo>
                    <a:lnTo>
                      <a:pt x="686" y="945"/>
                    </a:lnTo>
                    <a:lnTo>
                      <a:pt x="687" y="947"/>
                    </a:lnTo>
                    <a:lnTo>
                      <a:pt x="687" y="949"/>
                    </a:lnTo>
                    <a:lnTo>
                      <a:pt x="694" y="952"/>
                    </a:lnTo>
                    <a:lnTo>
                      <a:pt x="699" y="954"/>
                    </a:lnTo>
                    <a:lnTo>
                      <a:pt x="716" y="972"/>
                    </a:lnTo>
                    <a:lnTo>
                      <a:pt x="718" y="976"/>
                    </a:lnTo>
                    <a:lnTo>
                      <a:pt x="720" y="978"/>
                    </a:lnTo>
                    <a:lnTo>
                      <a:pt x="723" y="979"/>
                    </a:lnTo>
                    <a:lnTo>
                      <a:pt x="722" y="980"/>
                    </a:lnTo>
                    <a:lnTo>
                      <a:pt x="724" y="982"/>
                    </a:lnTo>
                    <a:lnTo>
                      <a:pt x="727" y="986"/>
                    </a:lnTo>
                    <a:lnTo>
                      <a:pt x="728" y="988"/>
                    </a:lnTo>
                    <a:lnTo>
                      <a:pt x="719" y="995"/>
                    </a:lnTo>
                    <a:lnTo>
                      <a:pt x="721" y="995"/>
                    </a:lnTo>
                    <a:lnTo>
                      <a:pt x="723" y="995"/>
                    </a:lnTo>
                    <a:lnTo>
                      <a:pt x="726" y="995"/>
                    </a:lnTo>
                    <a:lnTo>
                      <a:pt x="726" y="999"/>
                    </a:lnTo>
                    <a:lnTo>
                      <a:pt x="727" y="999"/>
                    </a:lnTo>
                    <a:lnTo>
                      <a:pt x="729" y="999"/>
                    </a:lnTo>
                    <a:lnTo>
                      <a:pt x="732" y="1005"/>
                    </a:lnTo>
                    <a:lnTo>
                      <a:pt x="738" y="1012"/>
                    </a:lnTo>
                    <a:lnTo>
                      <a:pt x="747" y="1010"/>
                    </a:lnTo>
                    <a:lnTo>
                      <a:pt x="757" y="1007"/>
                    </a:lnTo>
                    <a:lnTo>
                      <a:pt x="767" y="1006"/>
                    </a:lnTo>
                    <a:lnTo>
                      <a:pt x="770" y="1004"/>
                    </a:lnTo>
                    <a:lnTo>
                      <a:pt x="775" y="1003"/>
                    </a:lnTo>
                    <a:lnTo>
                      <a:pt x="786" y="1001"/>
                    </a:lnTo>
                    <a:lnTo>
                      <a:pt x="797" y="1000"/>
                    </a:lnTo>
                    <a:lnTo>
                      <a:pt x="806" y="997"/>
                    </a:lnTo>
                    <a:lnTo>
                      <a:pt x="816" y="990"/>
                    </a:lnTo>
                    <a:lnTo>
                      <a:pt x="822" y="992"/>
                    </a:lnTo>
                    <a:lnTo>
                      <a:pt x="821" y="1001"/>
                    </a:lnTo>
                    <a:lnTo>
                      <a:pt x="821" y="1011"/>
                    </a:lnTo>
                    <a:lnTo>
                      <a:pt x="818" y="1016"/>
                    </a:lnTo>
                    <a:lnTo>
                      <a:pt x="817" y="1023"/>
                    </a:lnTo>
                    <a:lnTo>
                      <a:pt x="816" y="1028"/>
                    </a:lnTo>
                    <a:lnTo>
                      <a:pt x="813" y="1035"/>
                    </a:lnTo>
                    <a:lnTo>
                      <a:pt x="810" y="1040"/>
                    </a:lnTo>
                    <a:lnTo>
                      <a:pt x="802" y="1056"/>
                    </a:lnTo>
                    <a:lnTo>
                      <a:pt x="797" y="1071"/>
                    </a:lnTo>
                    <a:lnTo>
                      <a:pt x="787" y="1089"/>
                    </a:lnTo>
                    <a:lnTo>
                      <a:pt x="775" y="1107"/>
                    </a:lnTo>
                    <a:lnTo>
                      <a:pt x="766" y="1117"/>
                    </a:lnTo>
                    <a:lnTo>
                      <a:pt x="756" y="1126"/>
                    </a:lnTo>
                    <a:lnTo>
                      <a:pt x="742" y="1135"/>
                    </a:lnTo>
                    <a:lnTo>
                      <a:pt x="730" y="1147"/>
                    </a:lnTo>
                    <a:lnTo>
                      <a:pt x="719" y="1162"/>
                    </a:lnTo>
                    <a:lnTo>
                      <a:pt x="708" y="1176"/>
                    </a:lnTo>
                    <a:lnTo>
                      <a:pt x="707" y="1178"/>
                    </a:lnTo>
                    <a:lnTo>
                      <a:pt x="706" y="1180"/>
                    </a:lnTo>
                    <a:lnTo>
                      <a:pt x="704" y="1182"/>
                    </a:lnTo>
                    <a:lnTo>
                      <a:pt x="702" y="1184"/>
                    </a:lnTo>
                    <a:lnTo>
                      <a:pt x="699" y="1186"/>
                    </a:lnTo>
                    <a:lnTo>
                      <a:pt x="697" y="1188"/>
                    </a:lnTo>
                    <a:lnTo>
                      <a:pt x="695" y="1189"/>
                    </a:lnTo>
                    <a:lnTo>
                      <a:pt x="693" y="1189"/>
                    </a:lnTo>
                    <a:lnTo>
                      <a:pt x="682" y="1217"/>
                    </a:lnTo>
                    <a:lnTo>
                      <a:pt x="681" y="1217"/>
                    </a:lnTo>
                    <a:lnTo>
                      <a:pt x="680" y="1219"/>
                    </a:lnTo>
                    <a:lnTo>
                      <a:pt x="676" y="1231"/>
                    </a:lnTo>
                    <a:lnTo>
                      <a:pt x="675" y="1243"/>
                    </a:lnTo>
                    <a:lnTo>
                      <a:pt x="683" y="1248"/>
                    </a:lnTo>
                    <a:lnTo>
                      <a:pt x="682" y="1251"/>
                    </a:lnTo>
                    <a:lnTo>
                      <a:pt x="681" y="1256"/>
                    </a:lnTo>
                    <a:lnTo>
                      <a:pt x="680" y="1260"/>
                    </a:lnTo>
                    <a:lnTo>
                      <a:pt x="681" y="1270"/>
                    </a:lnTo>
                    <a:lnTo>
                      <a:pt x="683" y="1281"/>
                    </a:lnTo>
                    <a:lnTo>
                      <a:pt x="685" y="1291"/>
                    </a:lnTo>
                    <a:lnTo>
                      <a:pt x="690" y="1294"/>
                    </a:lnTo>
                    <a:lnTo>
                      <a:pt x="693" y="1297"/>
                    </a:lnTo>
                    <a:lnTo>
                      <a:pt x="695" y="1296"/>
                    </a:lnTo>
                    <a:lnTo>
                      <a:pt x="694" y="1327"/>
                    </a:lnTo>
                    <a:lnTo>
                      <a:pt x="696" y="1356"/>
                    </a:lnTo>
                    <a:lnTo>
                      <a:pt x="693" y="1365"/>
                    </a:lnTo>
                    <a:lnTo>
                      <a:pt x="687" y="1373"/>
                    </a:lnTo>
                    <a:lnTo>
                      <a:pt x="682" y="1379"/>
                    </a:lnTo>
                    <a:lnTo>
                      <a:pt x="673" y="1386"/>
                    </a:lnTo>
                    <a:lnTo>
                      <a:pt x="663" y="1390"/>
                    </a:lnTo>
                    <a:lnTo>
                      <a:pt x="653" y="1396"/>
                    </a:lnTo>
                    <a:lnTo>
                      <a:pt x="639" y="1411"/>
                    </a:lnTo>
                    <a:lnTo>
                      <a:pt x="622" y="1425"/>
                    </a:lnTo>
                    <a:lnTo>
                      <a:pt x="620" y="1433"/>
                    </a:lnTo>
                    <a:lnTo>
                      <a:pt x="624" y="1442"/>
                    </a:lnTo>
                    <a:lnTo>
                      <a:pt x="626" y="1451"/>
                    </a:lnTo>
                    <a:lnTo>
                      <a:pt x="628" y="1461"/>
                    </a:lnTo>
                    <a:lnTo>
                      <a:pt x="627" y="1486"/>
                    </a:lnTo>
                    <a:lnTo>
                      <a:pt x="621" y="1492"/>
                    </a:lnTo>
                    <a:lnTo>
                      <a:pt x="613" y="1495"/>
                    </a:lnTo>
                    <a:lnTo>
                      <a:pt x="605" y="1497"/>
                    </a:lnTo>
                    <a:lnTo>
                      <a:pt x="598" y="1502"/>
                    </a:lnTo>
                    <a:lnTo>
                      <a:pt x="596" y="1504"/>
                    </a:lnTo>
                    <a:lnTo>
                      <a:pt x="593" y="1506"/>
                    </a:lnTo>
                    <a:lnTo>
                      <a:pt x="592" y="1509"/>
                    </a:lnTo>
                    <a:lnTo>
                      <a:pt x="594" y="1515"/>
                    </a:lnTo>
                    <a:lnTo>
                      <a:pt x="597" y="1521"/>
                    </a:lnTo>
                    <a:lnTo>
                      <a:pt x="594" y="1521"/>
                    </a:lnTo>
                    <a:lnTo>
                      <a:pt x="591" y="1532"/>
                    </a:lnTo>
                    <a:lnTo>
                      <a:pt x="588" y="1543"/>
                    </a:lnTo>
                    <a:lnTo>
                      <a:pt x="585" y="1547"/>
                    </a:lnTo>
                    <a:lnTo>
                      <a:pt x="581" y="1550"/>
                    </a:lnTo>
                    <a:lnTo>
                      <a:pt x="579" y="1552"/>
                    </a:lnTo>
                    <a:lnTo>
                      <a:pt x="576" y="1555"/>
                    </a:lnTo>
                    <a:lnTo>
                      <a:pt x="574" y="1559"/>
                    </a:lnTo>
                    <a:lnTo>
                      <a:pt x="566" y="1572"/>
                    </a:lnTo>
                    <a:lnTo>
                      <a:pt x="556" y="1584"/>
                    </a:lnTo>
                    <a:lnTo>
                      <a:pt x="544" y="1595"/>
                    </a:lnTo>
                    <a:lnTo>
                      <a:pt x="532" y="1606"/>
                    </a:lnTo>
                    <a:lnTo>
                      <a:pt x="519" y="1614"/>
                    </a:lnTo>
                    <a:lnTo>
                      <a:pt x="517" y="1615"/>
                    </a:lnTo>
                    <a:lnTo>
                      <a:pt x="514" y="1615"/>
                    </a:lnTo>
                    <a:lnTo>
                      <a:pt x="511" y="1615"/>
                    </a:lnTo>
                    <a:lnTo>
                      <a:pt x="509" y="1614"/>
                    </a:lnTo>
                    <a:lnTo>
                      <a:pt x="507" y="1619"/>
                    </a:lnTo>
                    <a:lnTo>
                      <a:pt x="505" y="1619"/>
                    </a:lnTo>
                    <a:lnTo>
                      <a:pt x="504" y="1619"/>
                    </a:lnTo>
                    <a:lnTo>
                      <a:pt x="502" y="1619"/>
                    </a:lnTo>
                    <a:lnTo>
                      <a:pt x="500" y="1619"/>
                    </a:lnTo>
                    <a:lnTo>
                      <a:pt x="498" y="1619"/>
                    </a:lnTo>
                    <a:lnTo>
                      <a:pt x="497" y="1620"/>
                    </a:lnTo>
                    <a:lnTo>
                      <a:pt x="497" y="1621"/>
                    </a:lnTo>
                    <a:lnTo>
                      <a:pt x="484" y="1619"/>
                    </a:lnTo>
                    <a:lnTo>
                      <a:pt x="471" y="1619"/>
                    </a:lnTo>
                    <a:lnTo>
                      <a:pt x="466" y="1621"/>
                    </a:lnTo>
                    <a:lnTo>
                      <a:pt x="460" y="1623"/>
                    </a:lnTo>
                    <a:lnTo>
                      <a:pt x="453" y="1624"/>
                    </a:lnTo>
                    <a:lnTo>
                      <a:pt x="449" y="1625"/>
                    </a:lnTo>
                    <a:lnTo>
                      <a:pt x="445" y="1627"/>
                    </a:lnTo>
                    <a:lnTo>
                      <a:pt x="440" y="1629"/>
                    </a:lnTo>
                    <a:lnTo>
                      <a:pt x="436" y="1630"/>
                    </a:lnTo>
                    <a:lnTo>
                      <a:pt x="433" y="1624"/>
                    </a:lnTo>
                    <a:lnTo>
                      <a:pt x="431" y="1623"/>
                    </a:lnTo>
                    <a:lnTo>
                      <a:pt x="429" y="1622"/>
                    </a:lnTo>
                    <a:lnTo>
                      <a:pt x="427" y="1620"/>
                    </a:lnTo>
                    <a:lnTo>
                      <a:pt x="422" y="1621"/>
                    </a:lnTo>
                    <a:lnTo>
                      <a:pt x="424" y="1615"/>
                    </a:lnTo>
                    <a:lnTo>
                      <a:pt x="423" y="1613"/>
                    </a:lnTo>
                    <a:lnTo>
                      <a:pt x="421" y="1610"/>
                    </a:lnTo>
                    <a:lnTo>
                      <a:pt x="420" y="1608"/>
                    </a:lnTo>
                    <a:lnTo>
                      <a:pt x="419" y="1605"/>
                    </a:lnTo>
                    <a:lnTo>
                      <a:pt x="420" y="1601"/>
                    </a:lnTo>
                    <a:lnTo>
                      <a:pt x="421" y="1600"/>
                    </a:lnTo>
                    <a:lnTo>
                      <a:pt x="422" y="1599"/>
                    </a:lnTo>
                    <a:lnTo>
                      <a:pt x="423" y="1590"/>
                    </a:lnTo>
                    <a:lnTo>
                      <a:pt x="420" y="1583"/>
                    </a:lnTo>
                    <a:lnTo>
                      <a:pt x="415" y="1575"/>
                    </a:lnTo>
                    <a:lnTo>
                      <a:pt x="411" y="1566"/>
                    </a:lnTo>
                    <a:lnTo>
                      <a:pt x="408" y="1556"/>
                    </a:lnTo>
                    <a:lnTo>
                      <a:pt x="405" y="1551"/>
                    </a:lnTo>
                    <a:lnTo>
                      <a:pt x="403" y="1544"/>
                    </a:lnTo>
                    <a:lnTo>
                      <a:pt x="402" y="1543"/>
                    </a:lnTo>
                    <a:lnTo>
                      <a:pt x="400" y="1541"/>
                    </a:lnTo>
                    <a:lnTo>
                      <a:pt x="398" y="1540"/>
                    </a:lnTo>
                    <a:lnTo>
                      <a:pt x="396" y="1538"/>
                    </a:lnTo>
                    <a:lnTo>
                      <a:pt x="389" y="1526"/>
                    </a:lnTo>
                    <a:lnTo>
                      <a:pt x="386" y="1514"/>
                    </a:lnTo>
                    <a:lnTo>
                      <a:pt x="384" y="1500"/>
                    </a:lnTo>
                    <a:lnTo>
                      <a:pt x="381" y="1486"/>
                    </a:lnTo>
                    <a:lnTo>
                      <a:pt x="380" y="1475"/>
                    </a:lnTo>
                    <a:lnTo>
                      <a:pt x="381" y="1463"/>
                    </a:lnTo>
                    <a:lnTo>
                      <a:pt x="379" y="1459"/>
                    </a:lnTo>
                    <a:lnTo>
                      <a:pt x="377" y="1454"/>
                    </a:lnTo>
                    <a:lnTo>
                      <a:pt x="374" y="1449"/>
                    </a:lnTo>
                    <a:lnTo>
                      <a:pt x="367" y="1436"/>
                    </a:lnTo>
                    <a:lnTo>
                      <a:pt x="362" y="1423"/>
                    </a:lnTo>
                    <a:lnTo>
                      <a:pt x="354" y="1410"/>
                    </a:lnTo>
                    <a:lnTo>
                      <a:pt x="351" y="1403"/>
                    </a:lnTo>
                    <a:lnTo>
                      <a:pt x="350" y="1397"/>
                    </a:lnTo>
                    <a:lnTo>
                      <a:pt x="349" y="1389"/>
                    </a:lnTo>
                    <a:lnTo>
                      <a:pt x="350" y="1373"/>
                    </a:lnTo>
                    <a:lnTo>
                      <a:pt x="353" y="1357"/>
                    </a:lnTo>
                    <a:lnTo>
                      <a:pt x="357" y="1343"/>
                    </a:lnTo>
                    <a:lnTo>
                      <a:pt x="363" y="1329"/>
                    </a:lnTo>
                    <a:lnTo>
                      <a:pt x="366" y="1327"/>
                    </a:lnTo>
                    <a:lnTo>
                      <a:pt x="368" y="1325"/>
                    </a:lnTo>
                    <a:lnTo>
                      <a:pt x="370" y="1322"/>
                    </a:lnTo>
                    <a:lnTo>
                      <a:pt x="372" y="1319"/>
                    </a:lnTo>
                    <a:lnTo>
                      <a:pt x="373" y="1316"/>
                    </a:lnTo>
                    <a:lnTo>
                      <a:pt x="374" y="1311"/>
                    </a:lnTo>
                    <a:lnTo>
                      <a:pt x="374" y="1308"/>
                    </a:lnTo>
                    <a:lnTo>
                      <a:pt x="374" y="1304"/>
                    </a:lnTo>
                    <a:lnTo>
                      <a:pt x="369" y="1293"/>
                    </a:lnTo>
                    <a:lnTo>
                      <a:pt x="365" y="1281"/>
                    </a:lnTo>
                    <a:lnTo>
                      <a:pt x="365" y="1279"/>
                    </a:lnTo>
                    <a:lnTo>
                      <a:pt x="366" y="1276"/>
                    </a:lnTo>
                    <a:lnTo>
                      <a:pt x="367" y="1273"/>
                    </a:lnTo>
                    <a:lnTo>
                      <a:pt x="368" y="1271"/>
                    </a:lnTo>
                    <a:lnTo>
                      <a:pt x="368" y="1269"/>
                    </a:lnTo>
                    <a:lnTo>
                      <a:pt x="363" y="1252"/>
                    </a:lnTo>
                    <a:lnTo>
                      <a:pt x="355" y="1237"/>
                    </a:lnTo>
                    <a:lnTo>
                      <a:pt x="357" y="1237"/>
                    </a:lnTo>
                    <a:lnTo>
                      <a:pt x="356" y="1236"/>
                    </a:lnTo>
                    <a:lnTo>
                      <a:pt x="355" y="1234"/>
                    </a:lnTo>
                    <a:lnTo>
                      <a:pt x="354" y="1229"/>
                    </a:lnTo>
                    <a:lnTo>
                      <a:pt x="353" y="1224"/>
                    </a:lnTo>
                    <a:lnTo>
                      <a:pt x="341" y="1205"/>
                    </a:lnTo>
                    <a:lnTo>
                      <a:pt x="340" y="1206"/>
                    </a:lnTo>
                    <a:lnTo>
                      <a:pt x="323" y="1186"/>
                    </a:lnTo>
                    <a:lnTo>
                      <a:pt x="317" y="1176"/>
                    </a:lnTo>
                    <a:lnTo>
                      <a:pt x="313" y="1165"/>
                    </a:lnTo>
                    <a:lnTo>
                      <a:pt x="320" y="1159"/>
                    </a:lnTo>
                    <a:lnTo>
                      <a:pt x="320" y="1157"/>
                    </a:lnTo>
                    <a:lnTo>
                      <a:pt x="320" y="1156"/>
                    </a:lnTo>
                    <a:lnTo>
                      <a:pt x="321" y="1154"/>
                    </a:lnTo>
                    <a:lnTo>
                      <a:pt x="322" y="1152"/>
                    </a:lnTo>
                    <a:lnTo>
                      <a:pt x="323" y="1152"/>
                    </a:lnTo>
                    <a:lnTo>
                      <a:pt x="320" y="1149"/>
                    </a:lnTo>
                    <a:lnTo>
                      <a:pt x="322" y="1139"/>
                    </a:lnTo>
                    <a:lnTo>
                      <a:pt x="320" y="1139"/>
                    </a:lnTo>
                    <a:lnTo>
                      <a:pt x="323" y="1132"/>
                    </a:lnTo>
                    <a:lnTo>
                      <a:pt x="327" y="1124"/>
                    </a:lnTo>
                    <a:lnTo>
                      <a:pt x="326" y="1123"/>
                    </a:lnTo>
                    <a:lnTo>
                      <a:pt x="326" y="1114"/>
                    </a:lnTo>
                    <a:lnTo>
                      <a:pt x="322" y="1104"/>
                    </a:lnTo>
                    <a:lnTo>
                      <a:pt x="323" y="1101"/>
                    </a:lnTo>
                    <a:lnTo>
                      <a:pt x="323" y="1100"/>
                    </a:lnTo>
                    <a:lnTo>
                      <a:pt x="317" y="1099"/>
                    </a:lnTo>
                    <a:lnTo>
                      <a:pt x="314" y="1095"/>
                    </a:lnTo>
                    <a:lnTo>
                      <a:pt x="310" y="1089"/>
                    </a:lnTo>
                    <a:lnTo>
                      <a:pt x="309" y="1091"/>
                    </a:lnTo>
                    <a:lnTo>
                      <a:pt x="308" y="1092"/>
                    </a:lnTo>
                    <a:lnTo>
                      <a:pt x="280" y="1096"/>
                    </a:lnTo>
                    <a:lnTo>
                      <a:pt x="273" y="1087"/>
                    </a:lnTo>
                    <a:lnTo>
                      <a:pt x="268" y="1076"/>
                    </a:lnTo>
                    <a:lnTo>
                      <a:pt x="262" y="1068"/>
                    </a:lnTo>
                    <a:lnTo>
                      <a:pt x="242" y="1068"/>
                    </a:lnTo>
                    <a:lnTo>
                      <a:pt x="229" y="1069"/>
                    </a:lnTo>
                    <a:lnTo>
                      <a:pt x="222" y="1071"/>
                    </a:lnTo>
                    <a:lnTo>
                      <a:pt x="219" y="1074"/>
                    </a:lnTo>
                    <a:lnTo>
                      <a:pt x="215" y="1075"/>
                    </a:lnTo>
                    <a:lnTo>
                      <a:pt x="211" y="1076"/>
                    </a:lnTo>
                    <a:lnTo>
                      <a:pt x="185" y="1088"/>
                    </a:lnTo>
                    <a:lnTo>
                      <a:pt x="181" y="1088"/>
                    </a:lnTo>
                    <a:lnTo>
                      <a:pt x="178" y="1087"/>
                    </a:lnTo>
                    <a:lnTo>
                      <a:pt x="176" y="1086"/>
                    </a:lnTo>
                    <a:lnTo>
                      <a:pt x="173" y="1085"/>
                    </a:lnTo>
                    <a:lnTo>
                      <a:pt x="161" y="1084"/>
                    </a:lnTo>
                    <a:lnTo>
                      <a:pt x="149" y="1084"/>
                    </a:lnTo>
                    <a:lnTo>
                      <a:pt x="138" y="1085"/>
                    </a:lnTo>
                    <a:lnTo>
                      <a:pt x="128" y="1089"/>
                    </a:lnTo>
                    <a:lnTo>
                      <a:pt x="117" y="1094"/>
                    </a:lnTo>
                    <a:lnTo>
                      <a:pt x="116" y="1094"/>
                    </a:lnTo>
                    <a:lnTo>
                      <a:pt x="103" y="1088"/>
                    </a:lnTo>
                    <a:lnTo>
                      <a:pt x="91" y="1079"/>
                    </a:lnTo>
                    <a:lnTo>
                      <a:pt x="81" y="1071"/>
                    </a:lnTo>
                    <a:lnTo>
                      <a:pt x="71" y="1063"/>
                    </a:lnTo>
                    <a:lnTo>
                      <a:pt x="71" y="1061"/>
                    </a:lnTo>
                    <a:lnTo>
                      <a:pt x="64" y="1057"/>
                    </a:lnTo>
                    <a:lnTo>
                      <a:pt x="52" y="1051"/>
                    </a:lnTo>
                    <a:lnTo>
                      <a:pt x="51" y="1042"/>
                    </a:lnTo>
                    <a:lnTo>
                      <a:pt x="50" y="1042"/>
                    </a:lnTo>
                    <a:lnTo>
                      <a:pt x="49" y="1041"/>
                    </a:lnTo>
                    <a:lnTo>
                      <a:pt x="48" y="1040"/>
                    </a:lnTo>
                    <a:lnTo>
                      <a:pt x="49" y="1032"/>
                    </a:lnTo>
                    <a:lnTo>
                      <a:pt x="43" y="1022"/>
                    </a:lnTo>
                    <a:lnTo>
                      <a:pt x="35" y="1014"/>
                    </a:lnTo>
                    <a:lnTo>
                      <a:pt x="28" y="1004"/>
                    </a:lnTo>
                    <a:lnTo>
                      <a:pt x="28" y="1006"/>
                    </a:lnTo>
                    <a:lnTo>
                      <a:pt x="27" y="1007"/>
                    </a:lnTo>
                    <a:lnTo>
                      <a:pt x="27" y="1006"/>
                    </a:lnTo>
                    <a:lnTo>
                      <a:pt x="27" y="1004"/>
                    </a:lnTo>
                    <a:lnTo>
                      <a:pt x="26" y="1002"/>
                    </a:lnTo>
                    <a:lnTo>
                      <a:pt x="25" y="1001"/>
                    </a:lnTo>
                    <a:lnTo>
                      <a:pt x="23" y="1000"/>
                    </a:lnTo>
                    <a:lnTo>
                      <a:pt x="23" y="992"/>
                    </a:lnTo>
                    <a:lnTo>
                      <a:pt x="15" y="994"/>
                    </a:lnTo>
                    <a:lnTo>
                      <a:pt x="12" y="988"/>
                    </a:lnTo>
                    <a:lnTo>
                      <a:pt x="10" y="988"/>
                    </a:lnTo>
                    <a:lnTo>
                      <a:pt x="9" y="987"/>
                    </a:lnTo>
                    <a:lnTo>
                      <a:pt x="8" y="986"/>
                    </a:lnTo>
                    <a:lnTo>
                      <a:pt x="8" y="982"/>
                    </a:lnTo>
                    <a:lnTo>
                      <a:pt x="8" y="978"/>
                    </a:lnTo>
                    <a:lnTo>
                      <a:pt x="8" y="975"/>
                    </a:lnTo>
                    <a:lnTo>
                      <a:pt x="8" y="970"/>
                    </a:lnTo>
                    <a:lnTo>
                      <a:pt x="10" y="971"/>
                    </a:lnTo>
                    <a:lnTo>
                      <a:pt x="8" y="964"/>
                    </a:lnTo>
                    <a:lnTo>
                      <a:pt x="5" y="957"/>
                    </a:lnTo>
                    <a:lnTo>
                      <a:pt x="0" y="953"/>
                    </a:lnTo>
                    <a:lnTo>
                      <a:pt x="7" y="946"/>
                    </a:lnTo>
                    <a:lnTo>
                      <a:pt x="11" y="939"/>
                    </a:lnTo>
                    <a:lnTo>
                      <a:pt x="12" y="929"/>
                    </a:lnTo>
                    <a:lnTo>
                      <a:pt x="13" y="929"/>
                    </a:lnTo>
                    <a:lnTo>
                      <a:pt x="14" y="924"/>
                    </a:lnTo>
                    <a:lnTo>
                      <a:pt x="15" y="920"/>
                    </a:lnTo>
                    <a:lnTo>
                      <a:pt x="16" y="916"/>
                    </a:lnTo>
                    <a:lnTo>
                      <a:pt x="19" y="912"/>
                    </a:lnTo>
                    <a:lnTo>
                      <a:pt x="19" y="901"/>
                    </a:lnTo>
                    <a:lnTo>
                      <a:pt x="14" y="892"/>
                    </a:lnTo>
                    <a:lnTo>
                      <a:pt x="15" y="887"/>
                    </a:lnTo>
                    <a:lnTo>
                      <a:pt x="16" y="884"/>
                    </a:lnTo>
                    <a:lnTo>
                      <a:pt x="16" y="881"/>
                    </a:lnTo>
                    <a:lnTo>
                      <a:pt x="16" y="877"/>
                    </a:lnTo>
                    <a:lnTo>
                      <a:pt x="14" y="874"/>
                    </a:lnTo>
                    <a:lnTo>
                      <a:pt x="12" y="871"/>
                    </a:lnTo>
                    <a:lnTo>
                      <a:pt x="10" y="866"/>
                    </a:lnTo>
                    <a:lnTo>
                      <a:pt x="10" y="867"/>
                    </a:lnTo>
                    <a:lnTo>
                      <a:pt x="9" y="870"/>
                    </a:lnTo>
                    <a:lnTo>
                      <a:pt x="8" y="871"/>
                    </a:lnTo>
                    <a:lnTo>
                      <a:pt x="8" y="869"/>
                    </a:lnTo>
                    <a:lnTo>
                      <a:pt x="8" y="866"/>
                    </a:lnTo>
                    <a:lnTo>
                      <a:pt x="8" y="864"/>
                    </a:lnTo>
                    <a:lnTo>
                      <a:pt x="10" y="864"/>
                    </a:lnTo>
                    <a:lnTo>
                      <a:pt x="9" y="862"/>
                    </a:lnTo>
                    <a:lnTo>
                      <a:pt x="10" y="859"/>
                    </a:lnTo>
                    <a:lnTo>
                      <a:pt x="10" y="855"/>
                    </a:lnTo>
                    <a:lnTo>
                      <a:pt x="12" y="852"/>
                    </a:lnTo>
                    <a:lnTo>
                      <a:pt x="18" y="843"/>
                    </a:lnTo>
                    <a:lnTo>
                      <a:pt x="21" y="835"/>
                    </a:lnTo>
                    <a:lnTo>
                      <a:pt x="25" y="827"/>
                    </a:lnTo>
                    <a:lnTo>
                      <a:pt x="31" y="822"/>
                    </a:lnTo>
                    <a:lnTo>
                      <a:pt x="36" y="816"/>
                    </a:lnTo>
                    <a:lnTo>
                      <a:pt x="37" y="807"/>
                    </a:lnTo>
                    <a:lnTo>
                      <a:pt x="40" y="801"/>
                    </a:lnTo>
                    <a:lnTo>
                      <a:pt x="45" y="793"/>
                    </a:lnTo>
                    <a:lnTo>
                      <a:pt x="47" y="792"/>
                    </a:lnTo>
                    <a:lnTo>
                      <a:pt x="49" y="792"/>
                    </a:lnTo>
                    <a:lnTo>
                      <a:pt x="51" y="790"/>
                    </a:lnTo>
                    <a:lnTo>
                      <a:pt x="52" y="789"/>
                    </a:lnTo>
                    <a:lnTo>
                      <a:pt x="56" y="782"/>
                    </a:lnTo>
                    <a:lnTo>
                      <a:pt x="58" y="777"/>
                    </a:lnTo>
                    <a:lnTo>
                      <a:pt x="57" y="776"/>
                    </a:lnTo>
                    <a:lnTo>
                      <a:pt x="59" y="776"/>
                    </a:lnTo>
                    <a:lnTo>
                      <a:pt x="64" y="772"/>
                    </a:lnTo>
                    <a:lnTo>
                      <a:pt x="71" y="770"/>
                    </a:lnTo>
                    <a:lnTo>
                      <a:pt x="77" y="768"/>
                    </a:lnTo>
                    <a:lnTo>
                      <a:pt x="85" y="761"/>
                    </a:lnTo>
                    <a:lnTo>
                      <a:pt x="93" y="754"/>
                    </a:lnTo>
                    <a:lnTo>
                      <a:pt x="99" y="744"/>
                    </a:lnTo>
                    <a:lnTo>
                      <a:pt x="99" y="738"/>
                    </a:lnTo>
                    <a:lnTo>
                      <a:pt x="99" y="733"/>
                    </a:lnTo>
                    <a:lnTo>
                      <a:pt x="99" y="729"/>
                    </a:lnTo>
                    <a:lnTo>
                      <a:pt x="101" y="724"/>
                    </a:lnTo>
                    <a:lnTo>
                      <a:pt x="103" y="720"/>
                    </a:lnTo>
                    <a:lnTo>
                      <a:pt x="105" y="717"/>
                    </a:lnTo>
                    <a:lnTo>
                      <a:pt x="106" y="713"/>
                    </a:lnTo>
                    <a:lnTo>
                      <a:pt x="107" y="711"/>
                    </a:lnTo>
                    <a:lnTo>
                      <a:pt x="109" y="708"/>
                    </a:lnTo>
                    <a:lnTo>
                      <a:pt x="111" y="706"/>
                    </a:lnTo>
                    <a:lnTo>
                      <a:pt x="119" y="699"/>
                    </a:lnTo>
                    <a:lnTo>
                      <a:pt x="128" y="695"/>
                    </a:lnTo>
                    <a:lnTo>
                      <a:pt x="137" y="688"/>
                    </a:lnTo>
                    <a:lnTo>
                      <a:pt x="148" y="666"/>
                    </a:lnTo>
                    <a:lnTo>
                      <a:pt x="153" y="664"/>
                    </a:lnTo>
                    <a:lnTo>
                      <a:pt x="156" y="668"/>
                    </a:lnTo>
                    <a:lnTo>
                      <a:pt x="161" y="673"/>
                    </a:lnTo>
                    <a:lnTo>
                      <a:pt x="180" y="672"/>
                    </a:lnTo>
                    <a:lnTo>
                      <a:pt x="189" y="676"/>
                    </a:lnTo>
                    <a:lnTo>
                      <a:pt x="193" y="674"/>
                    </a:lnTo>
                    <a:lnTo>
                      <a:pt x="198" y="671"/>
                    </a:lnTo>
                    <a:lnTo>
                      <a:pt x="202" y="667"/>
                    </a:lnTo>
                    <a:lnTo>
                      <a:pt x="205" y="666"/>
                    </a:lnTo>
                    <a:lnTo>
                      <a:pt x="208" y="665"/>
                    </a:lnTo>
                    <a:lnTo>
                      <a:pt x="211" y="665"/>
                    </a:lnTo>
                    <a:lnTo>
                      <a:pt x="213" y="664"/>
                    </a:lnTo>
                    <a:lnTo>
                      <a:pt x="222" y="659"/>
                    </a:lnTo>
                    <a:lnTo>
                      <a:pt x="231" y="655"/>
                    </a:lnTo>
                    <a:lnTo>
                      <a:pt x="248" y="653"/>
                    </a:lnTo>
                    <a:lnTo>
                      <a:pt x="266" y="650"/>
                    </a:lnTo>
                    <a:lnTo>
                      <a:pt x="269" y="651"/>
                    </a:lnTo>
                    <a:lnTo>
                      <a:pt x="272" y="652"/>
                    </a:lnTo>
                    <a:lnTo>
                      <a:pt x="275" y="654"/>
                    </a:lnTo>
                    <a:lnTo>
                      <a:pt x="287" y="649"/>
                    </a:lnTo>
                    <a:lnTo>
                      <a:pt x="299" y="649"/>
                    </a:lnTo>
                    <a:lnTo>
                      <a:pt x="313" y="650"/>
                    </a:lnTo>
                    <a:lnTo>
                      <a:pt x="316" y="648"/>
                    </a:lnTo>
                    <a:lnTo>
                      <a:pt x="319" y="647"/>
                    </a:lnTo>
                    <a:lnTo>
                      <a:pt x="323" y="645"/>
                    </a:lnTo>
                    <a:lnTo>
                      <a:pt x="328" y="644"/>
                    </a:lnTo>
                    <a:lnTo>
                      <a:pt x="332" y="652"/>
                    </a:lnTo>
                    <a:lnTo>
                      <a:pt x="340" y="649"/>
                    </a:lnTo>
                    <a:lnTo>
                      <a:pt x="339" y="651"/>
                    </a:lnTo>
                    <a:lnTo>
                      <a:pt x="339" y="653"/>
                    </a:lnTo>
                    <a:lnTo>
                      <a:pt x="338" y="655"/>
                    </a:lnTo>
                    <a:lnTo>
                      <a:pt x="335" y="656"/>
                    </a:lnTo>
                    <a:lnTo>
                      <a:pt x="334" y="659"/>
                    </a:lnTo>
                    <a:lnTo>
                      <a:pt x="333" y="661"/>
                    </a:lnTo>
                    <a:lnTo>
                      <a:pt x="334" y="663"/>
                    </a:lnTo>
                    <a:lnTo>
                      <a:pt x="337" y="665"/>
                    </a:lnTo>
                    <a:lnTo>
                      <a:pt x="339" y="668"/>
                    </a:lnTo>
                    <a:lnTo>
                      <a:pt x="339" y="673"/>
                    </a:lnTo>
                    <a:lnTo>
                      <a:pt x="339" y="676"/>
                    </a:lnTo>
                    <a:lnTo>
                      <a:pt x="337" y="680"/>
                    </a:lnTo>
                    <a:lnTo>
                      <a:pt x="332" y="684"/>
                    </a:lnTo>
                    <a:lnTo>
                      <a:pt x="328" y="687"/>
                    </a:lnTo>
                    <a:lnTo>
                      <a:pt x="328" y="689"/>
                    </a:lnTo>
                    <a:lnTo>
                      <a:pt x="329" y="690"/>
                    </a:lnTo>
                    <a:lnTo>
                      <a:pt x="330" y="692"/>
                    </a:lnTo>
                    <a:lnTo>
                      <a:pt x="332" y="694"/>
                    </a:lnTo>
                    <a:lnTo>
                      <a:pt x="333" y="694"/>
                    </a:lnTo>
                    <a:lnTo>
                      <a:pt x="335" y="695"/>
                    </a:lnTo>
                    <a:lnTo>
                      <a:pt x="335" y="692"/>
                    </a:lnTo>
                    <a:lnTo>
                      <a:pt x="337" y="691"/>
                    </a:lnTo>
                    <a:lnTo>
                      <a:pt x="339" y="690"/>
                    </a:lnTo>
                    <a:lnTo>
                      <a:pt x="339" y="692"/>
                    </a:lnTo>
                    <a:lnTo>
                      <a:pt x="340" y="695"/>
                    </a:lnTo>
                    <a:lnTo>
                      <a:pt x="341" y="697"/>
                    </a:lnTo>
                    <a:lnTo>
                      <a:pt x="342" y="698"/>
                    </a:lnTo>
                    <a:lnTo>
                      <a:pt x="343" y="700"/>
                    </a:lnTo>
                    <a:lnTo>
                      <a:pt x="345" y="700"/>
                    </a:lnTo>
                    <a:lnTo>
                      <a:pt x="345" y="702"/>
                    </a:lnTo>
                    <a:lnTo>
                      <a:pt x="350" y="703"/>
                    </a:lnTo>
                    <a:lnTo>
                      <a:pt x="354" y="706"/>
                    </a:lnTo>
                    <a:lnTo>
                      <a:pt x="365" y="706"/>
                    </a:lnTo>
                    <a:lnTo>
                      <a:pt x="376" y="708"/>
                    </a:lnTo>
                    <a:lnTo>
                      <a:pt x="387" y="712"/>
                    </a:lnTo>
                    <a:lnTo>
                      <a:pt x="389" y="715"/>
                    </a:lnTo>
                    <a:lnTo>
                      <a:pt x="390" y="719"/>
                    </a:lnTo>
                    <a:lnTo>
                      <a:pt x="392" y="722"/>
                    </a:lnTo>
                    <a:lnTo>
                      <a:pt x="394" y="725"/>
                    </a:lnTo>
                    <a:lnTo>
                      <a:pt x="399" y="729"/>
                    </a:lnTo>
                    <a:lnTo>
                      <a:pt x="401" y="727"/>
                    </a:lnTo>
                    <a:lnTo>
                      <a:pt x="402" y="726"/>
                    </a:lnTo>
                    <a:lnTo>
                      <a:pt x="404" y="726"/>
                    </a:lnTo>
                    <a:lnTo>
                      <a:pt x="407" y="727"/>
                    </a:lnTo>
                    <a:lnTo>
                      <a:pt x="408" y="727"/>
                    </a:lnTo>
                    <a:lnTo>
                      <a:pt x="409" y="730"/>
                    </a:lnTo>
                    <a:lnTo>
                      <a:pt x="412" y="730"/>
                    </a:lnTo>
                    <a:lnTo>
                      <a:pt x="416" y="731"/>
                    </a:lnTo>
                    <a:lnTo>
                      <a:pt x="420" y="733"/>
                    </a:lnTo>
                    <a:lnTo>
                      <a:pt x="423" y="735"/>
                    </a:lnTo>
                    <a:lnTo>
                      <a:pt x="426" y="737"/>
                    </a:lnTo>
                    <a:lnTo>
                      <a:pt x="428" y="738"/>
                    </a:lnTo>
                    <a:lnTo>
                      <a:pt x="431" y="741"/>
                    </a:lnTo>
                    <a:lnTo>
                      <a:pt x="433" y="741"/>
                    </a:lnTo>
                    <a:lnTo>
                      <a:pt x="435" y="741"/>
                    </a:lnTo>
                    <a:lnTo>
                      <a:pt x="439" y="737"/>
                    </a:lnTo>
                    <a:lnTo>
                      <a:pt x="444" y="735"/>
                    </a:lnTo>
                    <a:lnTo>
                      <a:pt x="443" y="725"/>
                    </a:lnTo>
                    <a:lnTo>
                      <a:pt x="441" y="717"/>
                    </a:lnTo>
                    <a:lnTo>
                      <a:pt x="446" y="712"/>
                    </a:lnTo>
                    <a:lnTo>
                      <a:pt x="449" y="710"/>
                    </a:lnTo>
                    <a:lnTo>
                      <a:pt x="453" y="707"/>
                    </a:lnTo>
                    <a:lnTo>
                      <a:pt x="458" y="706"/>
                    </a:lnTo>
                    <a:lnTo>
                      <a:pt x="469" y="706"/>
                    </a:lnTo>
                    <a:lnTo>
                      <a:pt x="478" y="708"/>
                    </a:lnTo>
                    <a:lnTo>
                      <a:pt x="479" y="710"/>
                    </a:lnTo>
                    <a:lnTo>
                      <a:pt x="479" y="712"/>
                    </a:lnTo>
                    <a:lnTo>
                      <a:pt x="479" y="713"/>
                    </a:lnTo>
                    <a:lnTo>
                      <a:pt x="490" y="717"/>
                    </a:lnTo>
                    <a:lnTo>
                      <a:pt x="502" y="719"/>
                    </a:lnTo>
                    <a:lnTo>
                      <a:pt x="502" y="721"/>
                    </a:lnTo>
                    <a:lnTo>
                      <a:pt x="502" y="723"/>
                    </a:lnTo>
                    <a:lnTo>
                      <a:pt x="513" y="723"/>
                    </a:lnTo>
                    <a:lnTo>
                      <a:pt x="525" y="725"/>
                    </a:lnTo>
                    <a:lnTo>
                      <a:pt x="534" y="730"/>
                    </a:lnTo>
                    <a:lnTo>
                      <a:pt x="535" y="729"/>
                    </a:lnTo>
                    <a:lnTo>
                      <a:pt x="538" y="729"/>
                    </a:lnTo>
                    <a:lnTo>
                      <a:pt x="540" y="729"/>
                    </a:lnTo>
                    <a:lnTo>
                      <a:pt x="542" y="731"/>
                    </a:lnTo>
                    <a:lnTo>
                      <a:pt x="542" y="732"/>
                    </a:lnTo>
                    <a:lnTo>
                      <a:pt x="545" y="732"/>
                    </a:lnTo>
                    <a:lnTo>
                      <a:pt x="550" y="733"/>
                    </a:lnTo>
                    <a:lnTo>
                      <a:pt x="555" y="730"/>
                    </a:lnTo>
                    <a:lnTo>
                      <a:pt x="561" y="727"/>
                    </a:lnTo>
                    <a:lnTo>
                      <a:pt x="565" y="724"/>
                    </a:lnTo>
                    <a:lnTo>
                      <a:pt x="573" y="724"/>
                    </a:lnTo>
                    <a:lnTo>
                      <a:pt x="580" y="724"/>
                    </a:lnTo>
                    <a:lnTo>
                      <a:pt x="579" y="725"/>
                    </a:lnTo>
                    <a:lnTo>
                      <a:pt x="579" y="727"/>
                    </a:lnTo>
                    <a:lnTo>
                      <a:pt x="593" y="729"/>
                    </a:lnTo>
                    <a:lnTo>
                      <a:pt x="608" y="727"/>
                    </a:lnTo>
                    <a:lnTo>
                      <a:pt x="612" y="715"/>
                    </a:lnTo>
                    <a:lnTo>
                      <a:pt x="615" y="702"/>
                    </a:lnTo>
                    <a:lnTo>
                      <a:pt x="617" y="694"/>
                    </a:lnTo>
                    <a:lnTo>
                      <a:pt x="620" y="686"/>
                    </a:lnTo>
                    <a:lnTo>
                      <a:pt x="624" y="680"/>
                    </a:lnTo>
                    <a:lnTo>
                      <a:pt x="622" y="679"/>
                    </a:lnTo>
                    <a:lnTo>
                      <a:pt x="621" y="677"/>
                    </a:lnTo>
                    <a:lnTo>
                      <a:pt x="621" y="675"/>
                    </a:lnTo>
                    <a:lnTo>
                      <a:pt x="620" y="673"/>
                    </a:lnTo>
                    <a:lnTo>
                      <a:pt x="620" y="670"/>
                    </a:lnTo>
                    <a:lnTo>
                      <a:pt x="620" y="667"/>
                    </a:lnTo>
                    <a:lnTo>
                      <a:pt x="619" y="665"/>
                    </a:lnTo>
                    <a:lnTo>
                      <a:pt x="621" y="665"/>
                    </a:lnTo>
                    <a:lnTo>
                      <a:pt x="622" y="664"/>
                    </a:lnTo>
                    <a:lnTo>
                      <a:pt x="619" y="656"/>
                    </a:lnTo>
                    <a:lnTo>
                      <a:pt x="621" y="656"/>
                    </a:lnTo>
                    <a:lnTo>
                      <a:pt x="622" y="655"/>
                    </a:lnTo>
                    <a:lnTo>
                      <a:pt x="623" y="653"/>
                    </a:lnTo>
                    <a:lnTo>
                      <a:pt x="623" y="652"/>
                    </a:lnTo>
                    <a:lnTo>
                      <a:pt x="623" y="650"/>
                    </a:lnTo>
                    <a:lnTo>
                      <a:pt x="619" y="652"/>
                    </a:lnTo>
                    <a:lnTo>
                      <a:pt x="615" y="655"/>
                    </a:lnTo>
                    <a:lnTo>
                      <a:pt x="610" y="653"/>
                    </a:lnTo>
                    <a:lnTo>
                      <a:pt x="604" y="652"/>
                    </a:lnTo>
                    <a:lnTo>
                      <a:pt x="599" y="660"/>
                    </a:lnTo>
                    <a:lnTo>
                      <a:pt x="593" y="661"/>
                    </a:lnTo>
                    <a:lnTo>
                      <a:pt x="588" y="661"/>
                    </a:lnTo>
                    <a:lnTo>
                      <a:pt x="584" y="662"/>
                    </a:lnTo>
                    <a:lnTo>
                      <a:pt x="576" y="656"/>
                    </a:lnTo>
                    <a:lnTo>
                      <a:pt x="568" y="652"/>
                    </a:lnTo>
                    <a:lnTo>
                      <a:pt x="559" y="652"/>
                    </a:lnTo>
                    <a:lnTo>
                      <a:pt x="558" y="660"/>
                    </a:lnTo>
                    <a:lnTo>
                      <a:pt x="550" y="661"/>
                    </a:lnTo>
                    <a:lnTo>
                      <a:pt x="545" y="659"/>
                    </a:lnTo>
                    <a:lnTo>
                      <a:pt x="542" y="655"/>
                    </a:lnTo>
                    <a:lnTo>
                      <a:pt x="538" y="653"/>
                    </a:lnTo>
                    <a:lnTo>
                      <a:pt x="534" y="653"/>
                    </a:lnTo>
                    <a:lnTo>
                      <a:pt x="530" y="653"/>
                    </a:lnTo>
                    <a:lnTo>
                      <a:pt x="532" y="648"/>
                    </a:lnTo>
                    <a:lnTo>
                      <a:pt x="523" y="650"/>
                    </a:lnTo>
                    <a:lnTo>
                      <a:pt x="525" y="645"/>
                    </a:lnTo>
                    <a:lnTo>
                      <a:pt x="520" y="641"/>
                    </a:lnTo>
                    <a:lnTo>
                      <a:pt x="518" y="641"/>
                    </a:lnTo>
                    <a:lnTo>
                      <a:pt x="515" y="640"/>
                    </a:lnTo>
                    <a:lnTo>
                      <a:pt x="515" y="639"/>
                    </a:lnTo>
                    <a:lnTo>
                      <a:pt x="517" y="639"/>
                    </a:lnTo>
                    <a:lnTo>
                      <a:pt x="519" y="638"/>
                    </a:lnTo>
                    <a:lnTo>
                      <a:pt x="521" y="638"/>
                    </a:lnTo>
                    <a:lnTo>
                      <a:pt x="519" y="636"/>
                    </a:lnTo>
                    <a:lnTo>
                      <a:pt x="516" y="633"/>
                    </a:lnTo>
                    <a:lnTo>
                      <a:pt x="513" y="632"/>
                    </a:lnTo>
                    <a:lnTo>
                      <a:pt x="509" y="632"/>
                    </a:lnTo>
                    <a:lnTo>
                      <a:pt x="506" y="632"/>
                    </a:lnTo>
                    <a:lnTo>
                      <a:pt x="506" y="630"/>
                    </a:lnTo>
                    <a:lnTo>
                      <a:pt x="506" y="628"/>
                    </a:lnTo>
                    <a:lnTo>
                      <a:pt x="506" y="626"/>
                    </a:lnTo>
                    <a:lnTo>
                      <a:pt x="508" y="628"/>
                    </a:lnTo>
                    <a:lnTo>
                      <a:pt x="510" y="631"/>
                    </a:lnTo>
                    <a:lnTo>
                      <a:pt x="511" y="629"/>
                    </a:lnTo>
                    <a:lnTo>
                      <a:pt x="513" y="627"/>
                    </a:lnTo>
                    <a:lnTo>
                      <a:pt x="514" y="628"/>
                    </a:lnTo>
                    <a:lnTo>
                      <a:pt x="515" y="629"/>
                    </a:lnTo>
                    <a:lnTo>
                      <a:pt x="517" y="624"/>
                    </a:lnTo>
                    <a:lnTo>
                      <a:pt x="513" y="619"/>
                    </a:lnTo>
                    <a:lnTo>
                      <a:pt x="514" y="617"/>
                    </a:lnTo>
                    <a:lnTo>
                      <a:pt x="515" y="616"/>
                    </a:lnTo>
                    <a:lnTo>
                      <a:pt x="511" y="615"/>
                    </a:lnTo>
                    <a:lnTo>
                      <a:pt x="509" y="615"/>
                    </a:lnTo>
                    <a:lnTo>
                      <a:pt x="510" y="618"/>
                    </a:lnTo>
                    <a:lnTo>
                      <a:pt x="513" y="619"/>
                    </a:lnTo>
                    <a:lnTo>
                      <a:pt x="513" y="621"/>
                    </a:lnTo>
                    <a:lnTo>
                      <a:pt x="514" y="623"/>
                    </a:lnTo>
                    <a:lnTo>
                      <a:pt x="508" y="621"/>
                    </a:lnTo>
                    <a:lnTo>
                      <a:pt x="504" y="619"/>
                    </a:lnTo>
                    <a:lnTo>
                      <a:pt x="505" y="618"/>
                    </a:lnTo>
                    <a:lnTo>
                      <a:pt x="507" y="617"/>
                    </a:lnTo>
                    <a:lnTo>
                      <a:pt x="508" y="616"/>
                    </a:lnTo>
                    <a:lnTo>
                      <a:pt x="508" y="614"/>
                    </a:lnTo>
                    <a:lnTo>
                      <a:pt x="507" y="612"/>
                    </a:lnTo>
                    <a:lnTo>
                      <a:pt x="507" y="610"/>
                    </a:lnTo>
                    <a:lnTo>
                      <a:pt x="507" y="608"/>
                    </a:lnTo>
                    <a:lnTo>
                      <a:pt x="507" y="606"/>
                    </a:lnTo>
                    <a:lnTo>
                      <a:pt x="507" y="604"/>
                    </a:lnTo>
                    <a:lnTo>
                      <a:pt x="509" y="603"/>
                    </a:lnTo>
                    <a:lnTo>
                      <a:pt x="510" y="603"/>
                    </a:lnTo>
                    <a:lnTo>
                      <a:pt x="511" y="601"/>
                    </a:lnTo>
                    <a:lnTo>
                      <a:pt x="513" y="600"/>
                    </a:lnTo>
                    <a:lnTo>
                      <a:pt x="505" y="600"/>
                    </a:lnTo>
                    <a:lnTo>
                      <a:pt x="506" y="598"/>
                    </a:lnTo>
                    <a:lnTo>
                      <a:pt x="502" y="597"/>
                    </a:lnTo>
                    <a:lnTo>
                      <a:pt x="498" y="596"/>
                    </a:lnTo>
                    <a:lnTo>
                      <a:pt x="494" y="596"/>
                    </a:lnTo>
                    <a:lnTo>
                      <a:pt x="491" y="598"/>
                    </a:lnTo>
                    <a:lnTo>
                      <a:pt x="488" y="601"/>
                    </a:lnTo>
                    <a:lnTo>
                      <a:pt x="488" y="598"/>
                    </a:lnTo>
                    <a:lnTo>
                      <a:pt x="490" y="597"/>
                    </a:lnTo>
                    <a:lnTo>
                      <a:pt x="490" y="596"/>
                    </a:lnTo>
                    <a:lnTo>
                      <a:pt x="481" y="598"/>
                    </a:lnTo>
                    <a:lnTo>
                      <a:pt x="484" y="604"/>
                    </a:lnTo>
                    <a:lnTo>
                      <a:pt x="480" y="605"/>
                    </a:lnTo>
                    <a:lnTo>
                      <a:pt x="476" y="605"/>
                    </a:lnTo>
                    <a:lnTo>
                      <a:pt x="472" y="604"/>
                    </a:lnTo>
                    <a:lnTo>
                      <a:pt x="469" y="602"/>
                    </a:lnTo>
                    <a:lnTo>
                      <a:pt x="468" y="607"/>
                    </a:lnTo>
                    <a:lnTo>
                      <a:pt x="474" y="617"/>
                    </a:lnTo>
                    <a:lnTo>
                      <a:pt x="476" y="619"/>
                    </a:lnTo>
                    <a:lnTo>
                      <a:pt x="478" y="621"/>
                    </a:lnTo>
                    <a:lnTo>
                      <a:pt x="479" y="625"/>
                    </a:lnTo>
                    <a:lnTo>
                      <a:pt x="483" y="627"/>
                    </a:lnTo>
                    <a:lnTo>
                      <a:pt x="486" y="629"/>
                    </a:lnTo>
                    <a:lnTo>
                      <a:pt x="490" y="632"/>
                    </a:lnTo>
                    <a:lnTo>
                      <a:pt x="492" y="637"/>
                    </a:lnTo>
                    <a:lnTo>
                      <a:pt x="486" y="635"/>
                    </a:lnTo>
                    <a:lnTo>
                      <a:pt x="486" y="637"/>
                    </a:lnTo>
                    <a:lnTo>
                      <a:pt x="486" y="639"/>
                    </a:lnTo>
                    <a:lnTo>
                      <a:pt x="486" y="641"/>
                    </a:lnTo>
                    <a:lnTo>
                      <a:pt x="482" y="637"/>
                    </a:lnTo>
                    <a:lnTo>
                      <a:pt x="474" y="637"/>
                    </a:lnTo>
                    <a:lnTo>
                      <a:pt x="480" y="644"/>
                    </a:lnTo>
                    <a:lnTo>
                      <a:pt x="471" y="642"/>
                    </a:lnTo>
                    <a:lnTo>
                      <a:pt x="473" y="645"/>
                    </a:lnTo>
                    <a:lnTo>
                      <a:pt x="474" y="650"/>
                    </a:lnTo>
                    <a:lnTo>
                      <a:pt x="474" y="653"/>
                    </a:lnTo>
                    <a:lnTo>
                      <a:pt x="473" y="653"/>
                    </a:lnTo>
                    <a:lnTo>
                      <a:pt x="471" y="652"/>
                    </a:lnTo>
                    <a:lnTo>
                      <a:pt x="468" y="655"/>
                    </a:lnTo>
                    <a:lnTo>
                      <a:pt x="464" y="650"/>
                    </a:lnTo>
                    <a:lnTo>
                      <a:pt x="459" y="652"/>
                    </a:lnTo>
                    <a:lnTo>
                      <a:pt x="459" y="651"/>
                    </a:lnTo>
                    <a:lnTo>
                      <a:pt x="458" y="649"/>
                    </a:lnTo>
                    <a:lnTo>
                      <a:pt x="458" y="648"/>
                    </a:lnTo>
                    <a:lnTo>
                      <a:pt x="459" y="643"/>
                    </a:lnTo>
                    <a:lnTo>
                      <a:pt x="458" y="642"/>
                    </a:lnTo>
                    <a:lnTo>
                      <a:pt x="456" y="640"/>
                    </a:lnTo>
                    <a:lnTo>
                      <a:pt x="455" y="639"/>
                    </a:lnTo>
                    <a:lnTo>
                      <a:pt x="453" y="637"/>
                    </a:lnTo>
                    <a:lnTo>
                      <a:pt x="453" y="636"/>
                    </a:lnTo>
                    <a:lnTo>
                      <a:pt x="457" y="633"/>
                    </a:lnTo>
                    <a:lnTo>
                      <a:pt x="459" y="631"/>
                    </a:lnTo>
                    <a:lnTo>
                      <a:pt x="451" y="630"/>
                    </a:lnTo>
                    <a:lnTo>
                      <a:pt x="449" y="627"/>
                    </a:lnTo>
                    <a:lnTo>
                      <a:pt x="447" y="624"/>
                    </a:lnTo>
                    <a:lnTo>
                      <a:pt x="445" y="620"/>
                    </a:lnTo>
                    <a:lnTo>
                      <a:pt x="443" y="617"/>
                    </a:lnTo>
                    <a:lnTo>
                      <a:pt x="441" y="614"/>
                    </a:lnTo>
                    <a:lnTo>
                      <a:pt x="437" y="609"/>
                    </a:lnTo>
                    <a:lnTo>
                      <a:pt x="432" y="605"/>
                    </a:lnTo>
                    <a:lnTo>
                      <a:pt x="432" y="593"/>
                    </a:lnTo>
                    <a:lnTo>
                      <a:pt x="431" y="582"/>
                    </a:lnTo>
                    <a:lnTo>
                      <a:pt x="427" y="580"/>
                    </a:lnTo>
                    <a:lnTo>
                      <a:pt x="423" y="578"/>
                    </a:lnTo>
                    <a:lnTo>
                      <a:pt x="420" y="574"/>
                    </a:lnTo>
                    <a:lnTo>
                      <a:pt x="417" y="573"/>
                    </a:lnTo>
                    <a:lnTo>
                      <a:pt x="414" y="571"/>
                    </a:lnTo>
                    <a:lnTo>
                      <a:pt x="410" y="570"/>
                    </a:lnTo>
                    <a:lnTo>
                      <a:pt x="405" y="569"/>
                    </a:lnTo>
                    <a:lnTo>
                      <a:pt x="401" y="568"/>
                    </a:lnTo>
                    <a:lnTo>
                      <a:pt x="397" y="565"/>
                    </a:lnTo>
                    <a:lnTo>
                      <a:pt x="398" y="563"/>
                    </a:lnTo>
                    <a:lnTo>
                      <a:pt x="399" y="561"/>
                    </a:lnTo>
                    <a:lnTo>
                      <a:pt x="392" y="560"/>
                    </a:lnTo>
                    <a:lnTo>
                      <a:pt x="390" y="558"/>
                    </a:lnTo>
                    <a:lnTo>
                      <a:pt x="387" y="556"/>
                    </a:lnTo>
                    <a:lnTo>
                      <a:pt x="385" y="554"/>
                    </a:lnTo>
                    <a:lnTo>
                      <a:pt x="384" y="550"/>
                    </a:lnTo>
                    <a:lnTo>
                      <a:pt x="381" y="548"/>
                    </a:lnTo>
                    <a:lnTo>
                      <a:pt x="378" y="542"/>
                    </a:lnTo>
                    <a:lnTo>
                      <a:pt x="377" y="543"/>
                    </a:lnTo>
                    <a:lnTo>
                      <a:pt x="376" y="545"/>
                    </a:lnTo>
                    <a:lnTo>
                      <a:pt x="376" y="546"/>
                    </a:lnTo>
                    <a:lnTo>
                      <a:pt x="372" y="540"/>
                    </a:lnTo>
                    <a:lnTo>
                      <a:pt x="370" y="542"/>
                    </a:lnTo>
                    <a:lnTo>
                      <a:pt x="369" y="544"/>
                    </a:lnTo>
                    <a:lnTo>
                      <a:pt x="368" y="545"/>
                    </a:lnTo>
                    <a:lnTo>
                      <a:pt x="366" y="534"/>
                    </a:lnTo>
                    <a:lnTo>
                      <a:pt x="367" y="533"/>
                    </a:lnTo>
                    <a:lnTo>
                      <a:pt x="365" y="532"/>
                    </a:lnTo>
                    <a:lnTo>
                      <a:pt x="363" y="531"/>
                    </a:lnTo>
                    <a:lnTo>
                      <a:pt x="353" y="535"/>
                    </a:lnTo>
                    <a:lnTo>
                      <a:pt x="354" y="542"/>
                    </a:lnTo>
                    <a:lnTo>
                      <a:pt x="353" y="551"/>
                    </a:lnTo>
                    <a:lnTo>
                      <a:pt x="362" y="558"/>
                    </a:lnTo>
                    <a:lnTo>
                      <a:pt x="367" y="561"/>
                    </a:lnTo>
                    <a:lnTo>
                      <a:pt x="369" y="566"/>
                    </a:lnTo>
                    <a:lnTo>
                      <a:pt x="372" y="571"/>
                    </a:lnTo>
                    <a:lnTo>
                      <a:pt x="376" y="575"/>
                    </a:lnTo>
                    <a:lnTo>
                      <a:pt x="381" y="580"/>
                    </a:lnTo>
                    <a:lnTo>
                      <a:pt x="388" y="582"/>
                    </a:lnTo>
                    <a:lnTo>
                      <a:pt x="396" y="583"/>
                    </a:lnTo>
                    <a:lnTo>
                      <a:pt x="393" y="589"/>
                    </a:lnTo>
                    <a:lnTo>
                      <a:pt x="403" y="593"/>
                    </a:lnTo>
                    <a:lnTo>
                      <a:pt x="413" y="597"/>
                    </a:lnTo>
                    <a:lnTo>
                      <a:pt x="422" y="604"/>
                    </a:lnTo>
                    <a:lnTo>
                      <a:pt x="422" y="606"/>
                    </a:lnTo>
                    <a:lnTo>
                      <a:pt x="422" y="608"/>
                    </a:lnTo>
                    <a:lnTo>
                      <a:pt x="421" y="610"/>
                    </a:lnTo>
                    <a:lnTo>
                      <a:pt x="420" y="612"/>
                    </a:lnTo>
                    <a:lnTo>
                      <a:pt x="416" y="608"/>
                    </a:lnTo>
                    <a:lnTo>
                      <a:pt x="414" y="604"/>
                    </a:lnTo>
                    <a:lnTo>
                      <a:pt x="405" y="602"/>
                    </a:lnTo>
                    <a:lnTo>
                      <a:pt x="401" y="606"/>
                    </a:lnTo>
                    <a:lnTo>
                      <a:pt x="401" y="613"/>
                    </a:lnTo>
                    <a:lnTo>
                      <a:pt x="408" y="616"/>
                    </a:lnTo>
                    <a:lnTo>
                      <a:pt x="407" y="623"/>
                    </a:lnTo>
                    <a:lnTo>
                      <a:pt x="403" y="625"/>
                    </a:lnTo>
                    <a:lnTo>
                      <a:pt x="401" y="627"/>
                    </a:lnTo>
                    <a:lnTo>
                      <a:pt x="400" y="630"/>
                    </a:lnTo>
                    <a:lnTo>
                      <a:pt x="399" y="633"/>
                    </a:lnTo>
                    <a:lnTo>
                      <a:pt x="397" y="637"/>
                    </a:lnTo>
                    <a:lnTo>
                      <a:pt x="396" y="637"/>
                    </a:lnTo>
                    <a:lnTo>
                      <a:pt x="392" y="636"/>
                    </a:lnTo>
                    <a:lnTo>
                      <a:pt x="391" y="636"/>
                    </a:lnTo>
                    <a:lnTo>
                      <a:pt x="391" y="635"/>
                    </a:lnTo>
                    <a:lnTo>
                      <a:pt x="386" y="639"/>
                    </a:lnTo>
                    <a:lnTo>
                      <a:pt x="386" y="643"/>
                    </a:lnTo>
                    <a:lnTo>
                      <a:pt x="387" y="649"/>
                    </a:lnTo>
                    <a:lnTo>
                      <a:pt x="385" y="654"/>
                    </a:lnTo>
                    <a:lnTo>
                      <a:pt x="381" y="653"/>
                    </a:lnTo>
                    <a:lnTo>
                      <a:pt x="378" y="651"/>
                    </a:lnTo>
                    <a:lnTo>
                      <a:pt x="375" y="649"/>
                    </a:lnTo>
                    <a:lnTo>
                      <a:pt x="372" y="648"/>
                    </a:lnTo>
                    <a:lnTo>
                      <a:pt x="363" y="643"/>
                    </a:lnTo>
                    <a:lnTo>
                      <a:pt x="355" y="640"/>
                    </a:lnTo>
                    <a:lnTo>
                      <a:pt x="355" y="639"/>
                    </a:lnTo>
                    <a:lnTo>
                      <a:pt x="355" y="637"/>
                    </a:lnTo>
                    <a:lnTo>
                      <a:pt x="355" y="635"/>
                    </a:lnTo>
                    <a:lnTo>
                      <a:pt x="362" y="633"/>
                    </a:lnTo>
                    <a:lnTo>
                      <a:pt x="367" y="633"/>
                    </a:lnTo>
                    <a:lnTo>
                      <a:pt x="380" y="633"/>
                    </a:lnTo>
                    <a:lnTo>
                      <a:pt x="393" y="630"/>
                    </a:lnTo>
                    <a:lnTo>
                      <a:pt x="393" y="628"/>
                    </a:lnTo>
                    <a:lnTo>
                      <a:pt x="394" y="626"/>
                    </a:lnTo>
                    <a:lnTo>
                      <a:pt x="397" y="625"/>
                    </a:lnTo>
                    <a:lnTo>
                      <a:pt x="394" y="616"/>
                    </a:lnTo>
                    <a:lnTo>
                      <a:pt x="391" y="608"/>
                    </a:lnTo>
                    <a:lnTo>
                      <a:pt x="382" y="605"/>
                    </a:lnTo>
                    <a:lnTo>
                      <a:pt x="381" y="603"/>
                    </a:lnTo>
                    <a:lnTo>
                      <a:pt x="381" y="601"/>
                    </a:lnTo>
                    <a:lnTo>
                      <a:pt x="373" y="597"/>
                    </a:lnTo>
                    <a:lnTo>
                      <a:pt x="369" y="593"/>
                    </a:lnTo>
                    <a:lnTo>
                      <a:pt x="363" y="592"/>
                    </a:lnTo>
                    <a:lnTo>
                      <a:pt x="357" y="589"/>
                    </a:lnTo>
                    <a:lnTo>
                      <a:pt x="352" y="584"/>
                    </a:lnTo>
                    <a:lnTo>
                      <a:pt x="346" y="579"/>
                    </a:lnTo>
                    <a:lnTo>
                      <a:pt x="340" y="575"/>
                    </a:lnTo>
                    <a:lnTo>
                      <a:pt x="333" y="566"/>
                    </a:lnTo>
                    <a:lnTo>
                      <a:pt x="329" y="555"/>
                    </a:lnTo>
                    <a:lnTo>
                      <a:pt x="320" y="551"/>
                    </a:lnTo>
                    <a:lnTo>
                      <a:pt x="311" y="550"/>
                    </a:lnTo>
                    <a:lnTo>
                      <a:pt x="308" y="554"/>
                    </a:lnTo>
                    <a:lnTo>
                      <a:pt x="305" y="556"/>
                    </a:lnTo>
                    <a:lnTo>
                      <a:pt x="301" y="558"/>
                    </a:lnTo>
                    <a:lnTo>
                      <a:pt x="294" y="562"/>
                    </a:lnTo>
                    <a:lnTo>
                      <a:pt x="286" y="567"/>
                    </a:lnTo>
                    <a:lnTo>
                      <a:pt x="260" y="562"/>
                    </a:lnTo>
                    <a:lnTo>
                      <a:pt x="250" y="567"/>
                    </a:lnTo>
                    <a:lnTo>
                      <a:pt x="251" y="575"/>
                    </a:lnTo>
                    <a:lnTo>
                      <a:pt x="252" y="574"/>
                    </a:lnTo>
                    <a:lnTo>
                      <a:pt x="252" y="583"/>
                    </a:lnTo>
                    <a:lnTo>
                      <a:pt x="240" y="591"/>
                    </a:lnTo>
                    <a:lnTo>
                      <a:pt x="227" y="594"/>
                    </a:lnTo>
                    <a:lnTo>
                      <a:pt x="212" y="616"/>
                    </a:lnTo>
                    <a:lnTo>
                      <a:pt x="214" y="619"/>
                    </a:lnTo>
                    <a:lnTo>
                      <a:pt x="215" y="623"/>
                    </a:lnTo>
                    <a:lnTo>
                      <a:pt x="217" y="627"/>
                    </a:lnTo>
                    <a:lnTo>
                      <a:pt x="213" y="629"/>
                    </a:lnTo>
                    <a:lnTo>
                      <a:pt x="211" y="632"/>
                    </a:lnTo>
                    <a:lnTo>
                      <a:pt x="208" y="636"/>
                    </a:lnTo>
                    <a:lnTo>
                      <a:pt x="205" y="640"/>
                    </a:lnTo>
                    <a:lnTo>
                      <a:pt x="201" y="642"/>
                    </a:lnTo>
                    <a:lnTo>
                      <a:pt x="198" y="644"/>
                    </a:lnTo>
                    <a:lnTo>
                      <a:pt x="195" y="648"/>
                    </a:lnTo>
                    <a:lnTo>
                      <a:pt x="192" y="652"/>
                    </a:lnTo>
                    <a:lnTo>
                      <a:pt x="180" y="653"/>
                    </a:lnTo>
                    <a:lnTo>
                      <a:pt x="168" y="652"/>
                    </a:lnTo>
                    <a:lnTo>
                      <a:pt x="163" y="655"/>
                    </a:lnTo>
                    <a:lnTo>
                      <a:pt x="157" y="659"/>
                    </a:lnTo>
                    <a:lnTo>
                      <a:pt x="152" y="662"/>
                    </a:lnTo>
                    <a:lnTo>
                      <a:pt x="151" y="662"/>
                    </a:lnTo>
                    <a:lnTo>
                      <a:pt x="149" y="662"/>
                    </a:lnTo>
                    <a:lnTo>
                      <a:pt x="145" y="656"/>
                    </a:lnTo>
                    <a:lnTo>
                      <a:pt x="142" y="652"/>
                    </a:lnTo>
                    <a:lnTo>
                      <a:pt x="139" y="647"/>
                    </a:lnTo>
                    <a:lnTo>
                      <a:pt x="130" y="645"/>
                    </a:lnTo>
                    <a:lnTo>
                      <a:pt x="130" y="648"/>
                    </a:lnTo>
                    <a:lnTo>
                      <a:pt x="121" y="648"/>
                    </a:lnTo>
                    <a:lnTo>
                      <a:pt x="114" y="649"/>
                    </a:lnTo>
                    <a:lnTo>
                      <a:pt x="117" y="639"/>
                    </a:lnTo>
                    <a:lnTo>
                      <a:pt x="117" y="629"/>
                    </a:lnTo>
                    <a:lnTo>
                      <a:pt x="109" y="627"/>
                    </a:lnTo>
                    <a:lnTo>
                      <a:pt x="114" y="615"/>
                    </a:lnTo>
                    <a:lnTo>
                      <a:pt x="119" y="603"/>
                    </a:lnTo>
                    <a:lnTo>
                      <a:pt x="121" y="591"/>
                    </a:lnTo>
                    <a:lnTo>
                      <a:pt x="119" y="590"/>
                    </a:lnTo>
                    <a:lnTo>
                      <a:pt x="119" y="586"/>
                    </a:lnTo>
                    <a:lnTo>
                      <a:pt x="120" y="582"/>
                    </a:lnTo>
                    <a:lnTo>
                      <a:pt x="120" y="579"/>
                    </a:lnTo>
                    <a:lnTo>
                      <a:pt x="120" y="575"/>
                    </a:lnTo>
                    <a:lnTo>
                      <a:pt x="119" y="571"/>
                    </a:lnTo>
                    <a:lnTo>
                      <a:pt x="118" y="568"/>
                    </a:lnTo>
                    <a:lnTo>
                      <a:pt x="117" y="563"/>
                    </a:lnTo>
                    <a:lnTo>
                      <a:pt x="120" y="562"/>
                    </a:lnTo>
                    <a:lnTo>
                      <a:pt x="123" y="561"/>
                    </a:lnTo>
                    <a:lnTo>
                      <a:pt x="126" y="560"/>
                    </a:lnTo>
                    <a:lnTo>
                      <a:pt x="128" y="559"/>
                    </a:lnTo>
                    <a:lnTo>
                      <a:pt x="130" y="557"/>
                    </a:lnTo>
                    <a:lnTo>
                      <a:pt x="132" y="556"/>
                    </a:lnTo>
                    <a:lnTo>
                      <a:pt x="134" y="556"/>
                    </a:lnTo>
                    <a:lnTo>
                      <a:pt x="150" y="557"/>
                    </a:lnTo>
                    <a:lnTo>
                      <a:pt x="165" y="558"/>
                    </a:lnTo>
                    <a:lnTo>
                      <a:pt x="180" y="560"/>
                    </a:lnTo>
                    <a:lnTo>
                      <a:pt x="196" y="562"/>
                    </a:lnTo>
                    <a:lnTo>
                      <a:pt x="198" y="561"/>
                    </a:lnTo>
                    <a:lnTo>
                      <a:pt x="199" y="560"/>
                    </a:lnTo>
                    <a:lnTo>
                      <a:pt x="200" y="559"/>
                    </a:lnTo>
                    <a:lnTo>
                      <a:pt x="201" y="550"/>
                    </a:lnTo>
                    <a:lnTo>
                      <a:pt x="202" y="542"/>
                    </a:lnTo>
                    <a:lnTo>
                      <a:pt x="207" y="534"/>
                    </a:lnTo>
                    <a:lnTo>
                      <a:pt x="205" y="532"/>
                    </a:lnTo>
                    <a:lnTo>
                      <a:pt x="204" y="528"/>
                    </a:lnTo>
                    <a:lnTo>
                      <a:pt x="204" y="526"/>
                    </a:lnTo>
                    <a:lnTo>
                      <a:pt x="203" y="524"/>
                    </a:lnTo>
                    <a:lnTo>
                      <a:pt x="197" y="519"/>
                    </a:lnTo>
                    <a:lnTo>
                      <a:pt x="196" y="511"/>
                    </a:lnTo>
                    <a:lnTo>
                      <a:pt x="185" y="504"/>
                    </a:lnTo>
                    <a:lnTo>
                      <a:pt x="174" y="499"/>
                    </a:lnTo>
                    <a:lnTo>
                      <a:pt x="175" y="498"/>
                    </a:lnTo>
                    <a:lnTo>
                      <a:pt x="175" y="496"/>
                    </a:lnTo>
                    <a:lnTo>
                      <a:pt x="175" y="493"/>
                    </a:lnTo>
                    <a:lnTo>
                      <a:pt x="174" y="491"/>
                    </a:lnTo>
                    <a:lnTo>
                      <a:pt x="177" y="491"/>
                    </a:lnTo>
                    <a:lnTo>
                      <a:pt x="181" y="490"/>
                    </a:lnTo>
                    <a:lnTo>
                      <a:pt x="186" y="489"/>
                    </a:lnTo>
                    <a:lnTo>
                      <a:pt x="190" y="488"/>
                    </a:lnTo>
                    <a:lnTo>
                      <a:pt x="192" y="490"/>
                    </a:lnTo>
                    <a:lnTo>
                      <a:pt x="195" y="491"/>
                    </a:lnTo>
                    <a:lnTo>
                      <a:pt x="198" y="491"/>
                    </a:lnTo>
                    <a:lnTo>
                      <a:pt x="201" y="491"/>
                    </a:lnTo>
                    <a:lnTo>
                      <a:pt x="204" y="492"/>
                    </a:lnTo>
                    <a:lnTo>
                      <a:pt x="203" y="484"/>
                    </a:lnTo>
                    <a:lnTo>
                      <a:pt x="202" y="476"/>
                    </a:lnTo>
                    <a:lnTo>
                      <a:pt x="204" y="477"/>
                    </a:lnTo>
                    <a:lnTo>
                      <a:pt x="208" y="477"/>
                    </a:lnTo>
                    <a:lnTo>
                      <a:pt x="210" y="479"/>
                    </a:lnTo>
                    <a:lnTo>
                      <a:pt x="213" y="481"/>
                    </a:lnTo>
                    <a:lnTo>
                      <a:pt x="216" y="483"/>
                    </a:lnTo>
                    <a:lnTo>
                      <a:pt x="221" y="481"/>
                    </a:lnTo>
                    <a:lnTo>
                      <a:pt x="223" y="478"/>
                    </a:lnTo>
                    <a:lnTo>
                      <a:pt x="225" y="477"/>
                    </a:lnTo>
                    <a:lnTo>
                      <a:pt x="228" y="475"/>
                    </a:lnTo>
                    <a:lnTo>
                      <a:pt x="232" y="475"/>
                    </a:lnTo>
                    <a:lnTo>
                      <a:pt x="235" y="474"/>
                    </a:lnTo>
                    <a:lnTo>
                      <a:pt x="237" y="471"/>
                    </a:lnTo>
                    <a:lnTo>
                      <a:pt x="239" y="466"/>
                    </a:lnTo>
                    <a:lnTo>
                      <a:pt x="239" y="462"/>
                    </a:lnTo>
                    <a:lnTo>
                      <a:pt x="242" y="460"/>
                    </a:lnTo>
                    <a:lnTo>
                      <a:pt x="244" y="458"/>
                    </a:lnTo>
                    <a:lnTo>
                      <a:pt x="246" y="458"/>
                    </a:lnTo>
                    <a:lnTo>
                      <a:pt x="248" y="457"/>
                    </a:lnTo>
                    <a:lnTo>
                      <a:pt x="250" y="457"/>
                    </a:lnTo>
                    <a:lnTo>
                      <a:pt x="255" y="456"/>
                    </a:lnTo>
                    <a:lnTo>
                      <a:pt x="260" y="455"/>
                    </a:lnTo>
                    <a:lnTo>
                      <a:pt x="261" y="453"/>
                    </a:lnTo>
                    <a:lnTo>
                      <a:pt x="263" y="450"/>
                    </a:lnTo>
                    <a:lnTo>
                      <a:pt x="266" y="448"/>
                    </a:lnTo>
                    <a:lnTo>
                      <a:pt x="268" y="445"/>
                    </a:lnTo>
                    <a:lnTo>
                      <a:pt x="270" y="443"/>
                    </a:lnTo>
                    <a:lnTo>
                      <a:pt x="272" y="440"/>
                    </a:lnTo>
                    <a:lnTo>
                      <a:pt x="273" y="436"/>
                    </a:lnTo>
                    <a:lnTo>
                      <a:pt x="274" y="432"/>
                    </a:lnTo>
                    <a:lnTo>
                      <a:pt x="279" y="438"/>
                    </a:lnTo>
                    <a:lnTo>
                      <a:pt x="279" y="440"/>
                    </a:lnTo>
                    <a:lnTo>
                      <a:pt x="278" y="442"/>
                    </a:lnTo>
                    <a:lnTo>
                      <a:pt x="284" y="440"/>
                    </a:lnTo>
                    <a:lnTo>
                      <a:pt x="280" y="434"/>
                    </a:lnTo>
                    <a:lnTo>
                      <a:pt x="284" y="431"/>
                    </a:lnTo>
                    <a:lnTo>
                      <a:pt x="290" y="429"/>
                    </a:lnTo>
                    <a:lnTo>
                      <a:pt x="295" y="429"/>
                    </a:lnTo>
                    <a:lnTo>
                      <a:pt x="296" y="430"/>
                    </a:lnTo>
                    <a:lnTo>
                      <a:pt x="296" y="431"/>
                    </a:lnTo>
                    <a:lnTo>
                      <a:pt x="297" y="429"/>
                    </a:lnTo>
                    <a:lnTo>
                      <a:pt x="298" y="428"/>
                    </a:lnTo>
                    <a:lnTo>
                      <a:pt x="299" y="426"/>
                    </a:lnTo>
                    <a:lnTo>
                      <a:pt x="311" y="428"/>
                    </a:lnTo>
                    <a:lnTo>
                      <a:pt x="316" y="423"/>
                    </a:lnTo>
                    <a:lnTo>
                      <a:pt x="316" y="417"/>
                    </a:lnTo>
                    <a:lnTo>
                      <a:pt x="315" y="410"/>
                    </a:lnTo>
                    <a:lnTo>
                      <a:pt x="314" y="403"/>
                    </a:lnTo>
                    <a:lnTo>
                      <a:pt x="313" y="403"/>
                    </a:lnTo>
                    <a:lnTo>
                      <a:pt x="310" y="403"/>
                    </a:lnTo>
                    <a:lnTo>
                      <a:pt x="308" y="403"/>
                    </a:lnTo>
                    <a:lnTo>
                      <a:pt x="310" y="397"/>
                    </a:lnTo>
                    <a:lnTo>
                      <a:pt x="309" y="395"/>
                    </a:lnTo>
                    <a:lnTo>
                      <a:pt x="309" y="392"/>
                    </a:lnTo>
                    <a:lnTo>
                      <a:pt x="309" y="388"/>
                    </a:lnTo>
                    <a:lnTo>
                      <a:pt x="309" y="386"/>
                    </a:lnTo>
                    <a:lnTo>
                      <a:pt x="311" y="384"/>
                    </a:lnTo>
                    <a:lnTo>
                      <a:pt x="314" y="383"/>
                    </a:lnTo>
                    <a:lnTo>
                      <a:pt x="320" y="381"/>
                    </a:lnTo>
                    <a:lnTo>
                      <a:pt x="327" y="376"/>
                    </a:lnTo>
                    <a:lnTo>
                      <a:pt x="333" y="373"/>
                    </a:lnTo>
                    <a:lnTo>
                      <a:pt x="332" y="382"/>
                    </a:lnTo>
                    <a:lnTo>
                      <a:pt x="331" y="390"/>
                    </a:lnTo>
                    <a:lnTo>
                      <a:pt x="333" y="390"/>
                    </a:lnTo>
                    <a:lnTo>
                      <a:pt x="337" y="390"/>
                    </a:lnTo>
                    <a:lnTo>
                      <a:pt x="338" y="391"/>
                    </a:lnTo>
                    <a:lnTo>
                      <a:pt x="334" y="393"/>
                    </a:lnTo>
                    <a:lnTo>
                      <a:pt x="331" y="396"/>
                    </a:lnTo>
                    <a:lnTo>
                      <a:pt x="328" y="399"/>
                    </a:lnTo>
                    <a:lnTo>
                      <a:pt x="335" y="402"/>
                    </a:lnTo>
                    <a:lnTo>
                      <a:pt x="335" y="404"/>
                    </a:lnTo>
                    <a:lnTo>
                      <a:pt x="335" y="406"/>
                    </a:lnTo>
                    <a:lnTo>
                      <a:pt x="342" y="410"/>
                    </a:lnTo>
                    <a:lnTo>
                      <a:pt x="343" y="410"/>
                    </a:lnTo>
                    <a:lnTo>
                      <a:pt x="345" y="410"/>
                    </a:lnTo>
                    <a:lnTo>
                      <a:pt x="345" y="408"/>
                    </a:lnTo>
                    <a:lnTo>
                      <a:pt x="345" y="407"/>
                    </a:lnTo>
                    <a:lnTo>
                      <a:pt x="343" y="407"/>
                    </a:lnTo>
                    <a:lnTo>
                      <a:pt x="341" y="407"/>
                    </a:lnTo>
                    <a:lnTo>
                      <a:pt x="340" y="406"/>
                    </a:lnTo>
                    <a:lnTo>
                      <a:pt x="338" y="399"/>
                    </a:lnTo>
                    <a:lnTo>
                      <a:pt x="343" y="397"/>
                    </a:lnTo>
                    <a:lnTo>
                      <a:pt x="344" y="398"/>
                    </a:lnTo>
                    <a:lnTo>
                      <a:pt x="345" y="398"/>
                    </a:lnTo>
                    <a:lnTo>
                      <a:pt x="346" y="399"/>
                    </a:lnTo>
                    <a:lnTo>
                      <a:pt x="348" y="397"/>
                    </a:lnTo>
                    <a:lnTo>
                      <a:pt x="348" y="395"/>
                    </a:lnTo>
                    <a:lnTo>
                      <a:pt x="349" y="395"/>
                    </a:lnTo>
                    <a:lnTo>
                      <a:pt x="351" y="395"/>
                    </a:lnTo>
                    <a:lnTo>
                      <a:pt x="353" y="395"/>
                    </a:lnTo>
                    <a:lnTo>
                      <a:pt x="356" y="388"/>
                    </a:lnTo>
                    <a:lnTo>
                      <a:pt x="349" y="379"/>
                    </a:lnTo>
                    <a:lnTo>
                      <a:pt x="342" y="369"/>
                    </a:lnTo>
                    <a:lnTo>
                      <a:pt x="340" y="363"/>
                    </a:lnTo>
                    <a:lnTo>
                      <a:pt x="339" y="357"/>
                    </a:lnTo>
                    <a:lnTo>
                      <a:pt x="338" y="356"/>
                    </a:lnTo>
                    <a:lnTo>
                      <a:pt x="335" y="355"/>
                    </a:lnTo>
                    <a:lnTo>
                      <a:pt x="334" y="353"/>
                    </a:lnTo>
                    <a:lnTo>
                      <a:pt x="327" y="359"/>
                    </a:lnTo>
                    <a:lnTo>
                      <a:pt x="317" y="366"/>
                    </a:lnTo>
                    <a:lnTo>
                      <a:pt x="308" y="369"/>
                    </a:lnTo>
                    <a:lnTo>
                      <a:pt x="297" y="370"/>
                    </a:lnTo>
                    <a:lnTo>
                      <a:pt x="293" y="368"/>
                    </a:lnTo>
                    <a:lnTo>
                      <a:pt x="287" y="364"/>
                    </a:lnTo>
                    <a:lnTo>
                      <a:pt x="283" y="362"/>
                    </a:lnTo>
                    <a:lnTo>
                      <a:pt x="290" y="358"/>
                    </a:lnTo>
                    <a:lnTo>
                      <a:pt x="288" y="356"/>
                    </a:lnTo>
                    <a:lnTo>
                      <a:pt x="288" y="352"/>
                    </a:lnTo>
                    <a:lnTo>
                      <a:pt x="282" y="357"/>
                    </a:lnTo>
                    <a:lnTo>
                      <a:pt x="281" y="353"/>
                    </a:lnTo>
                    <a:lnTo>
                      <a:pt x="281" y="351"/>
                    </a:lnTo>
                    <a:lnTo>
                      <a:pt x="282" y="348"/>
                    </a:lnTo>
                    <a:lnTo>
                      <a:pt x="284" y="346"/>
                    </a:lnTo>
                    <a:lnTo>
                      <a:pt x="285" y="344"/>
                    </a:lnTo>
                    <a:lnTo>
                      <a:pt x="283" y="343"/>
                    </a:lnTo>
                    <a:lnTo>
                      <a:pt x="282" y="343"/>
                    </a:lnTo>
                    <a:lnTo>
                      <a:pt x="282" y="331"/>
                    </a:lnTo>
                    <a:lnTo>
                      <a:pt x="282" y="319"/>
                    </a:lnTo>
                    <a:lnTo>
                      <a:pt x="283" y="319"/>
                    </a:lnTo>
                    <a:lnTo>
                      <a:pt x="284" y="317"/>
                    </a:lnTo>
                    <a:lnTo>
                      <a:pt x="284" y="316"/>
                    </a:lnTo>
                    <a:lnTo>
                      <a:pt x="284" y="314"/>
                    </a:lnTo>
                    <a:lnTo>
                      <a:pt x="294" y="312"/>
                    </a:lnTo>
                    <a:lnTo>
                      <a:pt x="305" y="310"/>
                    </a:lnTo>
                    <a:lnTo>
                      <a:pt x="301" y="304"/>
                    </a:lnTo>
                    <a:lnTo>
                      <a:pt x="310" y="306"/>
                    </a:lnTo>
                    <a:lnTo>
                      <a:pt x="310" y="304"/>
                    </a:lnTo>
                    <a:lnTo>
                      <a:pt x="310" y="302"/>
                    </a:lnTo>
                    <a:lnTo>
                      <a:pt x="310" y="300"/>
                    </a:lnTo>
                    <a:lnTo>
                      <a:pt x="311" y="301"/>
                    </a:lnTo>
                    <a:lnTo>
                      <a:pt x="313" y="303"/>
                    </a:lnTo>
                    <a:lnTo>
                      <a:pt x="314" y="305"/>
                    </a:lnTo>
                    <a:lnTo>
                      <a:pt x="317" y="299"/>
                    </a:lnTo>
                    <a:lnTo>
                      <a:pt x="323" y="300"/>
                    </a:lnTo>
                    <a:lnTo>
                      <a:pt x="328" y="297"/>
                    </a:lnTo>
                    <a:lnTo>
                      <a:pt x="332" y="292"/>
                    </a:lnTo>
                    <a:lnTo>
                      <a:pt x="338" y="289"/>
                    </a:lnTo>
                    <a:lnTo>
                      <a:pt x="339" y="289"/>
                    </a:lnTo>
                    <a:lnTo>
                      <a:pt x="340" y="290"/>
                    </a:lnTo>
                    <a:lnTo>
                      <a:pt x="341" y="291"/>
                    </a:lnTo>
                    <a:lnTo>
                      <a:pt x="340" y="286"/>
                    </a:lnTo>
                    <a:lnTo>
                      <a:pt x="344" y="284"/>
                    </a:lnTo>
                    <a:lnTo>
                      <a:pt x="348" y="280"/>
                    </a:lnTo>
                    <a:lnTo>
                      <a:pt x="350" y="277"/>
                    </a:lnTo>
                    <a:lnTo>
                      <a:pt x="353" y="274"/>
                    </a:lnTo>
                    <a:lnTo>
                      <a:pt x="353" y="271"/>
                    </a:lnTo>
                    <a:lnTo>
                      <a:pt x="354" y="268"/>
                    </a:lnTo>
                    <a:lnTo>
                      <a:pt x="355" y="266"/>
                    </a:lnTo>
                    <a:lnTo>
                      <a:pt x="357" y="265"/>
                    </a:lnTo>
                    <a:lnTo>
                      <a:pt x="360" y="264"/>
                    </a:lnTo>
                    <a:lnTo>
                      <a:pt x="360" y="263"/>
                    </a:lnTo>
                    <a:lnTo>
                      <a:pt x="361" y="263"/>
                    </a:lnTo>
                    <a:lnTo>
                      <a:pt x="361" y="262"/>
                    </a:lnTo>
                    <a:lnTo>
                      <a:pt x="363" y="262"/>
                    </a:lnTo>
                    <a:lnTo>
                      <a:pt x="365" y="259"/>
                    </a:lnTo>
                    <a:lnTo>
                      <a:pt x="368" y="258"/>
                    </a:lnTo>
                    <a:lnTo>
                      <a:pt x="370" y="251"/>
                    </a:lnTo>
                    <a:lnTo>
                      <a:pt x="374" y="249"/>
                    </a:lnTo>
                    <a:lnTo>
                      <a:pt x="376" y="247"/>
                    </a:lnTo>
                    <a:lnTo>
                      <a:pt x="379" y="245"/>
                    </a:lnTo>
                    <a:lnTo>
                      <a:pt x="379" y="244"/>
                    </a:lnTo>
                    <a:lnTo>
                      <a:pt x="357" y="247"/>
                    </a:lnTo>
                    <a:lnTo>
                      <a:pt x="361" y="245"/>
                    </a:lnTo>
                    <a:lnTo>
                      <a:pt x="363" y="244"/>
                    </a:lnTo>
                    <a:lnTo>
                      <a:pt x="366" y="243"/>
                    </a:lnTo>
                    <a:lnTo>
                      <a:pt x="369" y="242"/>
                    </a:lnTo>
                    <a:lnTo>
                      <a:pt x="373" y="242"/>
                    </a:lnTo>
                    <a:lnTo>
                      <a:pt x="370" y="241"/>
                    </a:lnTo>
                    <a:lnTo>
                      <a:pt x="368" y="241"/>
                    </a:lnTo>
                    <a:lnTo>
                      <a:pt x="366" y="241"/>
                    </a:lnTo>
                    <a:lnTo>
                      <a:pt x="373" y="235"/>
                    </a:lnTo>
                    <a:lnTo>
                      <a:pt x="374" y="235"/>
                    </a:lnTo>
                    <a:lnTo>
                      <a:pt x="376" y="236"/>
                    </a:lnTo>
                    <a:lnTo>
                      <a:pt x="381" y="231"/>
                    </a:lnTo>
                    <a:lnTo>
                      <a:pt x="380" y="236"/>
                    </a:lnTo>
                    <a:lnTo>
                      <a:pt x="391" y="239"/>
                    </a:lnTo>
                    <a:lnTo>
                      <a:pt x="392" y="238"/>
                    </a:lnTo>
                    <a:lnTo>
                      <a:pt x="392" y="236"/>
                    </a:lnTo>
                    <a:lnTo>
                      <a:pt x="392" y="235"/>
                    </a:lnTo>
                    <a:lnTo>
                      <a:pt x="391" y="234"/>
                    </a:lnTo>
                    <a:lnTo>
                      <a:pt x="390" y="233"/>
                    </a:lnTo>
                    <a:lnTo>
                      <a:pt x="390" y="231"/>
                    </a:lnTo>
                    <a:lnTo>
                      <a:pt x="394" y="228"/>
                    </a:lnTo>
                    <a:lnTo>
                      <a:pt x="400" y="226"/>
                    </a:lnTo>
                    <a:lnTo>
                      <a:pt x="405" y="222"/>
                    </a:lnTo>
                    <a:lnTo>
                      <a:pt x="408" y="221"/>
                    </a:lnTo>
                    <a:lnTo>
                      <a:pt x="409" y="222"/>
                    </a:lnTo>
                    <a:lnTo>
                      <a:pt x="411" y="223"/>
                    </a:lnTo>
                    <a:lnTo>
                      <a:pt x="412" y="224"/>
                    </a:lnTo>
                    <a:lnTo>
                      <a:pt x="420" y="224"/>
                    </a:lnTo>
                    <a:lnTo>
                      <a:pt x="426" y="221"/>
                    </a:lnTo>
                    <a:lnTo>
                      <a:pt x="425" y="220"/>
                    </a:lnTo>
                    <a:lnTo>
                      <a:pt x="424" y="218"/>
                    </a:lnTo>
                    <a:lnTo>
                      <a:pt x="429" y="217"/>
                    </a:lnTo>
                    <a:lnTo>
                      <a:pt x="434" y="216"/>
                    </a:lnTo>
                    <a:lnTo>
                      <a:pt x="438" y="215"/>
                    </a:lnTo>
                    <a:lnTo>
                      <a:pt x="436" y="214"/>
                    </a:lnTo>
                    <a:lnTo>
                      <a:pt x="434" y="214"/>
                    </a:lnTo>
                    <a:lnTo>
                      <a:pt x="432" y="212"/>
                    </a:lnTo>
                    <a:lnTo>
                      <a:pt x="436" y="210"/>
                    </a:lnTo>
                    <a:lnTo>
                      <a:pt x="441" y="208"/>
                    </a:lnTo>
                    <a:lnTo>
                      <a:pt x="441" y="209"/>
                    </a:lnTo>
                    <a:lnTo>
                      <a:pt x="441" y="211"/>
                    </a:lnTo>
                    <a:lnTo>
                      <a:pt x="449" y="211"/>
                    </a:lnTo>
                    <a:lnTo>
                      <a:pt x="451" y="206"/>
                    </a:lnTo>
                    <a:lnTo>
                      <a:pt x="456" y="208"/>
                    </a:lnTo>
                    <a:lnTo>
                      <a:pt x="457" y="206"/>
                    </a:lnTo>
                    <a:lnTo>
                      <a:pt x="458" y="205"/>
                    </a:lnTo>
                    <a:lnTo>
                      <a:pt x="460" y="205"/>
                    </a:lnTo>
                    <a:lnTo>
                      <a:pt x="461" y="204"/>
                    </a:lnTo>
                    <a:lnTo>
                      <a:pt x="463" y="204"/>
                    </a:lnTo>
                    <a:lnTo>
                      <a:pt x="462" y="207"/>
                    </a:lnTo>
                    <a:lnTo>
                      <a:pt x="460" y="210"/>
                    </a:lnTo>
                    <a:lnTo>
                      <a:pt x="458" y="212"/>
                    </a:lnTo>
                    <a:lnTo>
                      <a:pt x="458" y="215"/>
                    </a:lnTo>
                    <a:lnTo>
                      <a:pt x="457" y="218"/>
                    </a:lnTo>
                    <a:lnTo>
                      <a:pt x="469" y="208"/>
                    </a:lnTo>
                    <a:lnTo>
                      <a:pt x="469" y="209"/>
                    </a:lnTo>
                    <a:lnTo>
                      <a:pt x="469" y="211"/>
                    </a:lnTo>
                    <a:lnTo>
                      <a:pt x="469" y="214"/>
                    </a:lnTo>
                    <a:lnTo>
                      <a:pt x="470" y="214"/>
                    </a:lnTo>
                    <a:lnTo>
                      <a:pt x="472" y="214"/>
                    </a:lnTo>
                    <a:lnTo>
                      <a:pt x="472" y="210"/>
                    </a:lnTo>
                    <a:lnTo>
                      <a:pt x="473" y="208"/>
                    </a:lnTo>
                    <a:lnTo>
                      <a:pt x="475" y="206"/>
                    </a:lnTo>
                    <a:lnTo>
                      <a:pt x="482" y="206"/>
                    </a:lnTo>
                    <a:lnTo>
                      <a:pt x="483" y="208"/>
                    </a:lnTo>
                    <a:lnTo>
                      <a:pt x="484" y="211"/>
                    </a:lnTo>
                    <a:lnTo>
                      <a:pt x="485" y="214"/>
                    </a:lnTo>
                    <a:lnTo>
                      <a:pt x="486" y="211"/>
                    </a:lnTo>
                    <a:lnTo>
                      <a:pt x="486" y="210"/>
                    </a:lnTo>
                    <a:lnTo>
                      <a:pt x="507" y="215"/>
                    </a:lnTo>
                    <a:lnTo>
                      <a:pt x="499" y="223"/>
                    </a:lnTo>
                    <a:lnTo>
                      <a:pt x="503" y="222"/>
                    </a:lnTo>
                    <a:lnTo>
                      <a:pt x="507" y="222"/>
                    </a:lnTo>
                    <a:lnTo>
                      <a:pt x="510" y="223"/>
                    </a:lnTo>
                    <a:lnTo>
                      <a:pt x="514" y="222"/>
                    </a:lnTo>
                    <a:lnTo>
                      <a:pt x="517" y="221"/>
                    </a:lnTo>
                    <a:lnTo>
                      <a:pt x="520" y="220"/>
                    </a:lnTo>
                    <a:lnTo>
                      <a:pt x="525" y="219"/>
                    </a:lnTo>
                    <a:lnTo>
                      <a:pt x="525" y="221"/>
                    </a:lnTo>
                    <a:lnTo>
                      <a:pt x="525" y="223"/>
                    </a:lnTo>
                    <a:lnTo>
                      <a:pt x="525" y="224"/>
                    </a:lnTo>
                    <a:lnTo>
                      <a:pt x="537" y="224"/>
                    </a:lnTo>
                    <a:lnTo>
                      <a:pt x="543" y="224"/>
                    </a:lnTo>
                    <a:lnTo>
                      <a:pt x="551" y="224"/>
                    </a:lnTo>
                    <a:lnTo>
                      <a:pt x="557" y="226"/>
                    </a:lnTo>
                    <a:lnTo>
                      <a:pt x="581" y="234"/>
                    </a:lnTo>
                    <a:lnTo>
                      <a:pt x="585" y="236"/>
                    </a:lnTo>
                    <a:lnTo>
                      <a:pt x="587" y="240"/>
                    </a:lnTo>
                    <a:lnTo>
                      <a:pt x="590" y="243"/>
                    </a:lnTo>
                    <a:lnTo>
                      <a:pt x="591" y="246"/>
                    </a:lnTo>
                    <a:lnTo>
                      <a:pt x="592" y="251"/>
                    </a:lnTo>
                    <a:lnTo>
                      <a:pt x="585" y="262"/>
                    </a:lnTo>
                    <a:lnTo>
                      <a:pt x="575" y="271"/>
                    </a:lnTo>
                    <a:lnTo>
                      <a:pt x="535" y="268"/>
                    </a:lnTo>
                    <a:lnTo>
                      <a:pt x="550" y="278"/>
                    </a:lnTo>
                    <a:lnTo>
                      <a:pt x="550" y="285"/>
                    </a:lnTo>
                    <a:lnTo>
                      <a:pt x="552" y="290"/>
                    </a:lnTo>
                    <a:lnTo>
                      <a:pt x="555" y="297"/>
                    </a:lnTo>
                    <a:lnTo>
                      <a:pt x="561" y="300"/>
                    </a:lnTo>
                    <a:lnTo>
                      <a:pt x="564" y="302"/>
                    </a:lnTo>
                    <a:lnTo>
                      <a:pt x="568" y="303"/>
                    </a:lnTo>
                    <a:lnTo>
                      <a:pt x="573" y="305"/>
                    </a:lnTo>
                    <a:lnTo>
                      <a:pt x="576" y="306"/>
                    </a:lnTo>
                    <a:lnTo>
                      <a:pt x="578" y="304"/>
                    </a:lnTo>
                    <a:lnTo>
                      <a:pt x="579" y="301"/>
                    </a:lnTo>
                    <a:lnTo>
                      <a:pt x="576" y="299"/>
                    </a:lnTo>
                    <a:lnTo>
                      <a:pt x="573" y="299"/>
                    </a:lnTo>
                    <a:lnTo>
                      <a:pt x="569" y="298"/>
                    </a:lnTo>
                    <a:lnTo>
                      <a:pt x="568" y="297"/>
                    </a:lnTo>
                    <a:lnTo>
                      <a:pt x="566" y="296"/>
                    </a:lnTo>
                    <a:lnTo>
                      <a:pt x="565" y="293"/>
                    </a:lnTo>
                    <a:lnTo>
                      <a:pt x="564" y="291"/>
                    </a:lnTo>
                    <a:lnTo>
                      <a:pt x="564" y="289"/>
                    </a:lnTo>
                    <a:lnTo>
                      <a:pt x="565" y="288"/>
                    </a:lnTo>
                    <a:lnTo>
                      <a:pt x="567" y="287"/>
                    </a:lnTo>
                    <a:lnTo>
                      <a:pt x="569" y="288"/>
                    </a:lnTo>
                    <a:lnTo>
                      <a:pt x="572" y="289"/>
                    </a:lnTo>
                    <a:lnTo>
                      <a:pt x="574" y="290"/>
                    </a:lnTo>
                    <a:lnTo>
                      <a:pt x="578" y="291"/>
                    </a:lnTo>
                    <a:lnTo>
                      <a:pt x="582" y="292"/>
                    </a:lnTo>
                    <a:lnTo>
                      <a:pt x="587" y="294"/>
                    </a:lnTo>
                    <a:lnTo>
                      <a:pt x="588" y="293"/>
                    </a:lnTo>
                    <a:lnTo>
                      <a:pt x="590" y="293"/>
                    </a:lnTo>
                    <a:lnTo>
                      <a:pt x="591" y="293"/>
                    </a:lnTo>
                    <a:lnTo>
                      <a:pt x="593" y="292"/>
                    </a:lnTo>
                    <a:lnTo>
                      <a:pt x="593" y="291"/>
                    </a:lnTo>
                    <a:lnTo>
                      <a:pt x="593" y="290"/>
                    </a:lnTo>
                    <a:lnTo>
                      <a:pt x="590" y="287"/>
                    </a:lnTo>
                    <a:lnTo>
                      <a:pt x="587" y="285"/>
                    </a:lnTo>
                    <a:lnTo>
                      <a:pt x="585" y="281"/>
                    </a:lnTo>
                    <a:lnTo>
                      <a:pt x="582" y="278"/>
                    </a:lnTo>
                    <a:lnTo>
                      <a:pt x="592" y="268"/>
                    </a:lnTo>
                    <a:lnTo>
                      <a:pt x="600" y="258"/>
                    </a:lnTo>
                    <a:lnTo>
                      <a:pt x="611" y="261"/>
                    </a:lnTo>
                    <a:lnTo>
                      <a:pt x="620" y="266"/>
                    </a:lnTo>
                    <a:lnTo>
                      <a:pt x="621" y="253"/>
                    </a:lnTo>
                    <a:lnTo>
                      <a:pt x="617" y="250"/>
                    </a:lnTo>
                    <a:lnTo>
                      <a:pt x="613" y="247"/>
                    </a:lnTo>
                    <a:lnTo>
                      <a:pt x="615" y="242"/>
                    </a:lnTo>
                    <a:lnTo>
                      <a:pt x="616" y="236"/>
                    </a:lnTo>
                    <a:lnTo>
                      <a:pt x="617" y="232"/>
                    </a:lnTo>
                    <a:lnTo>
                      <a:pt x="609" y="226"/>
                    </a:lnTo>
                    <a:lnTo>
                      <a:pt x="634" y="231"/>
                    </a:lnTo>
                    <a:lnTo>
                      <a:pt x="638" y="238"/>
                    </a:lnTo>
                    <a:lnTo>
                      <a:pt x="641" y="244"/>
                    </a:lnTo>
                    <a:lnTo>
                      <a:pt x="637" y="243"/>
                    </a:lnTo>
                    <a:lnTo>
                      <a:pt x="633" y="243"/>
                    </a:lnTo>
                    <a:lnTo>
                      <a:pt x="629" y="244"/>
                    </a:lnTo>
                    <a:lnTo>
                      <a:pt x="625" y="245"/>
                    </a:lnTo>
                    <a:lnTo>
                      <a:pt x="625" y="246"/>
                    </a:lnTo>
                    <a:lnTo>
                      <a:pt x="626" y="247"/>
                    </a:lnTo>
                    <a:lnTo>
                      <a:pt x="632" y="253"/>
                    </a:lnTo>
                    <a:lnTo>
                      <a:pt x="637" y="259"/>
                    </a:lnTo>
                    <a:lnTo>
                      <a:pt x="646" y="263"/>
                    </a:lnTo>
                    <a:lnTo>
                      <a:pt x="653" y="266"/>
                    </a:lnTo>
                    <a:lnTo>
                      <a:pt x="653" y="263"/>
                    </a:lnTo>
                    <a:lnTo>
                      <a:pt x="655" y="258"/>
                    </a:lnTo>
                    <a:lnTo>
                      <a:pt x="655" y="254"/>
                    </a:lnTo>
                    <a:lnTo>
                      <a:pt x="659" y="255"/>
                    </a:lnTo>
                    <a:lnTo>
                      <a:pt x="664" y="256"/>
                    </a:lnTo>
                    <a:lnTo>
                      <a:pt x="669" y="255"/>
                    </a:lnTo>
                    <a:lnTo>
                      <a:pt x="681" y="252"/>
                    </a:lnTo>
                    <a:lnTo>
                      <a:pt x="692" y="249"/>
                    </a:lnTo>
                    <a:lnTo>
                      <a:pt x="693" y="251"/>
                    </a:lnTo>
                    <a:lnTo>
                      <a:pt x="694" y="252"/>
                    </a:lnTo>
                    <a:lnTo>
                      <a:pt x="695" y="247"/>
                    </a:lnTo>
                    <a:lnTo>
                      <a:pt x="696" y="243"/>
                    </a:lnTo>
                    <a:lnTo>
                      <a:pt x="706" y="236"/>
                    </a:lnTo>
                    <a:lnTo>
                      <a:pt x="704" y="244"/>
                    </a:lnTo>
                    <a:lnTo>
                      <a:pt x="703" y="253"/>
                    </a:lnTo>
                    <a:lnTo>
                      <a:pt x="709" y="252"/>
                    </a:lnTo>
                    <a:lnTo>
                      <a:pt x="710" y="249"/>
                    </a:lnTo>
                    <a:lnTo>
                      <a:pt x="712" y="245"/>
                    </a:lnTo>
                    <a:lnTo>
                      <a:pt x="715" y="243"/>
                    </a:lnTo>
                    <a:lnTo>
                      <a:pt x="720" y="241"/>
                    </a:lnTo>
                    <a:lnTo>
                      <a:pt x="727" y="240"/>
                    </a:lnTo>
                    <a:lnTo>
                      <a:pt x="729" y="238"/>
                    </a:lnTo>
                    <a:lnTo>
                      <a:pt x="731" y="234"/>
                    </a:lnTo>
                    <a:lnTo>
                      <a:pt x="733" y="232"/>
                    </a:lnTo>
                    <a:lnTo>
                      <a:pt x="737" y="231"/>
                    </a:lnTo>
                    <a:lnTo>
                      <a:pt x="739" y="230"/>
                    </a:lnTo>
                    <a:lnTo>
                      <a:pt x="743" y="230"/>
                    </a:lnTo>
                    <a:lnTo>
                      <a:pt x="741" y="239"/>
                    </a:lnTo>
                    <a:lnTo>
                      <a:pt x="742" y="239"/>
                    </a:lnTo>
                    <a:lnTo>
                      <a:pt x="744" y="239"/>
                    </a:lnTo>
                    <a:lnTo>
                      <a:pt x="746" y="239"/>
                    </a:lnTo>
                    <a:lnTo>
                      <a:pt x="746" y="236"/>
                    </a:lnTo>
                    <a:lnTo>
                      <a:pt x="747" y="233"/>
                    </a:lnTo>
                    <a:lnTo>
                      <a:pt x="751" y="231"/>
                    </a:lnTo>
                    <a:lnTo>
                      <a:pt x="754" y="229"/>
                    </a:lnTo>
                    <a:lnTo>
                      <a:pt x="752" y="226"/>
                    </a:lnTo>
                    <a:lnTo>
                      <a:pt x="751" y="221"/>
                    </a:lnTo>
                    <a:lnTo>
                      <a:pt x="739" y="216"/>
                    </a:lnTo>
                    <a:lnTo>
                      <a:pt x="739" y="214"/>
                    </a:lnTo>
                    <a:lnTo>
                      <a:pt x="739" y="211"/>
                    </a:lnTo>
                    <a:lnTo>
                      <a:pt x="740" y="210"/>
                    </a:lnTo>
                    <a:lnTo>
                      <a:pt x="744" y="208"/>
                    </a:lnTo>
                    <a:lnTo>
                      <a:pt x="750" y="212"/>
                    </a:lnTo>
                    <a:lnTo>
                      <a:pt x="754" y="216"/>
                    </a:lnTo>
                    <a:lnTo>
                      <a:pt x="779" y="214"/>
                    </a:lnTo>
                    <a:lnTo>
                      <a:pt x="805" y="216"/>
                    </a:lnTo>
                    <a:lnTo>
                      <a:pt x="829" y="221"/>
                    </a:lnTo>
                    <a:lnTo>
                      <a:pt x="830" y="216"/>
                    </a:lnTo>
                    <a:lnTo>
                      <a:pt x="832" y="210"/>
                    </a:lnTo>
                    <a:lnTo>
                      <a:pt x="825" y="209"/>
                    </a:lnTo>
                    <a:lnTo>
                      <a:pt x="820" y="206"/>
                    </a:lnTo>
                    <a:lnTo>
                      <a:pt x="814" y="203"/>
                    </a:lnTo>
                    <a:lnTo>
                      <a:pt x="811" y="203"/>
                    </a:lnTo>
                    <a:lnTo>
                      <a:pt x="808" y="203"/>
                    </a:lnTo>
                    <a:lnTo>
                      <a:pt x="804" y="204"/>
                    </a:lnTo>
                    <a:lnTo>
                      <a:pt x="804" y="201"/>
                    </a:lnTo>
                    <a:lnTo>
                      <a:pt x="805" y="200"/>
                    </a:lnTo>
                    <a:lnTo>
                      <a:pt x="806" y="198"/>
                    </a:lnTo>
                    <a:lnTo>
                      <a:pt x="808" y="197"/>
                    </a:lnTo>
                    <a:lnTo>
                      <a:pt x="808" y="194"/>
                    </a:lnTo>
                    <a:lnTo>
                      <a:pt x="808" y="191"/>
                    </a:lnTo>
                    <a:lnTo>
                      <a:pt x="809" y="187"/>
                    </a:lnTo>
                    <a:lnTo>
                      <a:pt x="809" y="185"/>
                    </a:lnTo>
                    <a:lnTo>
                      <a:pt x="802" y="186"/>
                    </a:lnTo>
                    <a:lnTo>
                      <a:pt x="803" y="180"/>
                    </a:lnTo>
                    <a:lnTo>
                      <a:pt x="805" y="177"/>
                    </a:lnTo>
                    <a:lnTo>
                      <a:pt x="808" y="174"/>
                    </a:lnTo>
                    <a:lnTo>
                      <a:pt x="810" y="172"/>
                    </a:lnTo>
                    <a:lnTo>
                      <a:pt x="812" y="170"/>
                    </a:lnTo>
                    <a:lnTo>
                      <a:pt x="813" y="166"/>
                    </a:lnTo>
                    <a:lnTo>
                      <a:pt x="814" y="157"/>
                    </a:lnTo>
                    <a:lnTo>
                      <a:pt x="814" y="147"/>
                    </a:lnTo>
                    <a:lnTo>
                      <a:pt x="830" y="144"/>
                    </a:lnTo>
                    <a:lnTo>
                      <a:pt x="847" y="142"/>
                    </a:lnTo>
                    <a:lnTo>
                      <a:pt x="850" y="149"/>
                    </a:lnTo>
                    <a:lnTo>
                      <a:pt x="850" y="157"/>
                    </a:lnTo>
                    <a:lnTo>
                      <a:pt x="849" y="165"/>
                    </a:lnTo>
                    <a:lnTo>
                      <a:pt x="852" y="166"/>
                    </a:lnTo>
                    <a:lnTo>
                      <a:pt x="856" y="168"/>
                    </a:lnTo>
                    <a:lnTo>
                      <a:pt x="858" y="170"/>
                    </a:lnTo>
                    <a:lnTo>
                      <a:pt x="860" y="172"/>
                    </a:lnTo>
                    <a:lnTo>
                      <a:pt x="861" y="177"/>
                    </a:lnTo>
                    <a:lnTo>
                      <a:pt x="862" y="182"/>
                    </a:lnTo>
                    <a:lnTo>
                      <a:pt x="864" y="191"/>
                    </a:lnTo>
                    <a:lnTo>
                      <a:pt x="867" y="199"/>
                    </a:lnTo>
                    <a:lnTo>
                      <a:pt x="880" y="204"/>
                    </a:lnTo>
                    <a:lnTo>
                      <a:pt x="879" y="208"/>
                    </a:lnTo>
                    <a:lnTo>
                      <a:pt x="879" y="211"/>
                    </a:lnTo>
                    <a:lnTo>
                      <a:pt x="879" y="216"/>
                    </a:lnTo>
                    <a:lnTo>
                      <a:pt x="877" y="220"/>
                    </a:lnTo>
                    <a:lnTo>
                      <a:pt x="875" y="224"/>
                    </a:lnTo>
                    <a:lnTo>
                      <a:pt x="873" y="229"/>
                    </a:lnTo>
                    <a:lnTo>
                      <a:pt x="860" y="235"/>
                    </a:lnTo>
                    <a:lnTo>
                      <a:pt x="845" y="240"/>
                    </a:lnTo>
                    <a:lnTo>
                      <a:pt x="846" y="240"/>
                    </a:lnTo>
                    <a:lnTo>
                      <a:pt x="847" y="241"/>
                    </a:lnTo>
                    <a:lnTo>
                      <a:pt x="848" y="242"/>
                    </a:lnTo>
                    <a:lnTo>
                      <a:pt x="863" y="242"/>
                    </a:lnTo>
                    <a:lnTo>
                      <a:pt x="880" y="241"/>
                    </a:lnTo>
                    <a:lnTo>
                      <a:pt x="880" y="238"/>
                    </a:lnTo>
                    <a:lnTo>
                      <a:pt x="880" y="235"/>
                    </a:lnTo>
                    <a:lnTo>
                      <a:pt x="885" y="231"/>
                    </a:lnTo>
                    <a:lnTo>
                      <a:pt x="891" y="227"/>
                    </a:lnTo>
                    <a:lnTo>
                      <a:pt x="889" y="220"/>
                    </a:lnTo>
                    <a:lnTo>
                      <a:pt x="892" y="218"/>
                    </a:lnTo>
                    <a:lnTo>
                      <a:pt x="893" y="217"/>
                    </a:lnTo>
                    <a:lnTo>
                      <a:pt x="895" y="215"/>
                    </a:lnTo>
                    <a:lnTo>
                      <a:pt x="895" y="212"/>
                    </a:lnTo>
                    <a:lnTo>
                      <a:pt x="895" y="210"/>
                    </a:lnTo>
                    <a:lnTo>
                      <a:pt x="892" y="208"/>
                    </a:lnTo>
                    <a:lnTo>
                      <a:pt x="888" y="205"/>
                    </a:lnTo>
                    <a:lnTo>
                      <a:pt x="887" y="198"/>
                    </a:lnTo>
                    <a:lnTo>
                      <a:pt x="892" y="197"/>
                    </a:lnTo>
                    <a:lnTo>
                      <a:pt x="895" y="195"/>
                    </a:lnTo>
                    <a:lnTo>
                      <a:pt x="898" y="194"/>
                    </a:lnTo>
                    <a:lnTo>
                      <a:pt x="903" y="193"/>
                    </a:lnTo>
                    <a:lnTo>
                      <a:pt x="908" y="195"/>
                    </a:lnTo>
                    <a:lnTo>
                      <a:pt x="914" y="198"/>
                    </a:lnTo>
                    <a:lnTo>
                      <a:pt x="916" y="203"/>
                    </a:lnTo>
                    <a:lnTo>
                      <a:pt x="917" y="207"/>
                    </a:lnTo>
                    <a:lnTo>
                      <a:pt x="918" y="208"/>
                    </a:lnTo>
                    <a:lnTo>
                      <a:pt x="920" y="199"/>
                    </a:lnTo>
                    <a:lnTo>
                      <a:pt x="917" y="196"/>
                    </a:lnTo>
                    <a:lnTo>
                      <a:pt x="914" y="193"/>
                    </a:lnTo>
                    <a:lnTo>
                      <a:pt x="906" y="192"/>
                    </a:lnTo>
                    <a:lnTo>
                      <a:pt x="898" y="191"/>
                    </a:lnTo>
                    <a:lnTo>
                      <a:pt x="891" y="192"/>
                    </a:lnTo>
                    <a:lnTo>
                      <a:pt x="885" y="195"/>
                    </a:lnTo>
                    <a:lnTo>
                      <a:pt x="879" y="196"/>
                    </a:lnTo>
                    <a:lnTo>
                      <a:pt x="877" y="195"/>
                    </a:lnTo>
                    <a:lnTo>
                      <a:pt x="877" y="193"/>
                    </a:lnTo>
                    <a:lnTo>
                      <a:pt x="877" y="191"/>
                    </a:lnTo>
                    <a:lnTo>
                      <a:pt x="875" y="188"/>
                    </a:lnTo>
                    <a:lnTo>
                      <a:pt x="872" y="186"/>
                    </a:lnTo>
                    <a:lnTo>
                      <a:pt x="872" y="181"/>
                    </a:lnTo>
                    <a:lnTo>
                      <a:pt x="873" y="176"/>
                    </a:lnTo>
                    <a:lnTo>
                      <a:pt x="874" y="172"/>
                    </a:lnTo>
                    <a:lnTo>
                      <a:pt x="869" y="169"/>
                    </a:lnTo>
                    <a:lnTo>
                      <a:pt x="864" y="165"/>
                    </a:lnTo>
                    <a:lnTo>
                      <a:pt x="859" y="163"/>
                    </a:lnTo>
                    <a:lnTo>
                      <a:pt x="861" y="154"/>
                    </a:lnTo>
                    <a:lnTo>
                      <a:pt x="870" y="149"/>
                    </a:lnTo>
                    <a:lnTo>
                      <a:pt x="869" y="145"/>
                    </a:lnTo>
                    <a:lnTo>
                      <a:pt x="867" y="140"/>
                    </a:lnTo>
                    <a:lnTo>
                      <a:pt x="864" y="136"/>
                    </a:lnTo>
                    <a:lnTo>
                      <a:pt x="868" y="136"/>
                    </a:lnTo>
                    <a:lnTo>
                      <a:pt x="870" y="136"/>
                    </a:lnTo>
                    <a:lnTo>
                      <a:pt x="875" y="146"/>
                    </a:lnTo>
                    <a:lnTo>
                      <a:pt x="874" y="151"/>
                    </a:lnTo>
                    <a:lnTo>
                      <a:pt x="876" y="156"/>
                    </a:lnTo>
                    <a:lnTo>
                      <a:pt x="879" y="159"/>
                    </a:lnTo>
                    <a:lnTo>
                      <a:pt x="887" y="159"/>
                    </a:lnTo>
                    <a:lnTo>
                      <a:pt x="896" y="159"/>
                    </a:lnTo>
                    <a:lnTo>
                      <a:pt x="905" y="159"/>
                    </a:lnTo>
                    <a:lnTo>
                      <a:pt x="900" y="156"/>
                    </a:lnTo>
                    <a:lnTo>
                      <a:pt x="895" y="156"/>
                    </a:lnTo>
                    <a:lnTo>
                      <a:pt x="889" y="156"/>
                    </a:lnTo>
                    <a:lnTo>
                      <a:pt x="884" y="156"/>
                    </a:lnTo>
                    <a:lnTo>
                      <a:pt x="883" y="153"/>
                    </a:lnTo>
                    <a:lnTo>
                      <a:pt x="883" y="152"/>
                    </a:lnTo>
                    <a:lnTo>
                      <a:pt x="882" y="150"/>
                    </a:lnTo>
                    <a:lnTo>
                      <a:pt x="882" y="149"/>
                    </a:lnTo>
                    <a:lnTo>
                      <a:pt x="883" y="147"/>
                    </a:lnTo>
                    <a:lnTo>
                      <a:pt x="884" y="147"/>
                    </a:lnTo>
                    <a:lnTo>
                      <a:pt x="888" y="147"/>
                    </a:lnTo>
                    <a:lnTo>
                      <a:pt x="893" y="147"/>
                    </a:lnTo>
                    <a:lnTo>
                      <a:pt x="897" y="148"/>
                    </a:lnTo>
                    <a:lnTo>
                      <a:pt x="897" y="146"/>
                    </a:lnTo>
                    <a:lnTo>
                      <a:pt x="897" y="145"/>
                    </a:lnTo>
                    <a:lnTo>
                      <a:pt x="892" y="145"/>
                    </a:lnTo>
                    <a:lnTo>
                      <a:pt x="894" y="138"/>
                    </a:lnTo>
                    <a:lnTo>
                      <a:pt x="900" y="137"/>
                    </a:lnTo>
                    <a:lnTo>
                      <a:pt x="908" y="137"/>
                    </a:lnTo>
                    <a:lnTo>
                      <a:pt x="916" y="138"/>
                    </a:lnTo>
                    <a:lnTo>
                      <a:pt x="936" y="142"/>
                    </a:lnTo>
                    <a:lnTo>
                      <a:pt x="933" y="138"/>
                    </a:lnTo>
                    <a:lnTo>
                      <a:pt x="928" y="135"/>
                    </a:lnTo>
                    <a:lnTo>
                      <a:pt x="922" y="134"/>
                    </a:lnTo>
                    <a:lnTo>
                      <a:pt x="917" y="132"/>
                    </a:lnTo>
                    <a:lnTo>
                      <a:pt x="916" y="129"/>
                    </a:lnTo>
                    <a:lnTo>
                      <a:pt x="914" y="126"/>
                    </a:lnTo>
                    <a:lnTo>
                      <a:pt x="911" y="124"/>
                    </a:lnTo>
                    <a:lnTo>
                      <a:pt x="909" y="122"/>
                    </a:lnTo>
                    <a:lnTo>
                      <a:pt x="909" y="115"/>
                    </a:lnTo>
                    <a:lnTo>
                      <a:pt x="928" y="111"/>
                    </a:lnTo>
                    <a:lnTo>
                      <a:pt x="943" y="107"/>
                    </a:lnTo>
                    <a:lnTo>
                      <a:pt x="958" y="103"/>
                    </a:lnTo>
                    <a:lnTo>
                      <a:pt x="955" y="98"/>
                    </a:lnTo>
                    <a:lnTo>
                      <a:pt x="947" y="98"/>
                    </a:lnTo>
                    <a:lnTo>
                      <a:pt x="952" y="92"/>
                    </a:lnTo>
                    <a:lnTo>
                      <a:pt x="943" y="92"/>
                    </a:lnTo>
                    <a:lnTo>
                      <a:pt x="944" y="90"/>
                    </a:lnTo>
                    <a:lnTo>
                      <a:pt x="945" y="89"/>
                    </a:lnTo>
                    <a:lnTo>
                      <a:pt x="951" y="90"/>
                    </a:lnTo>
                    <a:lnTo>
                      <a:pt x="952" y="88"/>
                    </a:lnTo>
                    <a:lnTo>
                      <a:pt x="953" y="87"/>
                    </a:lnTo>
                    <a:lnTo>
                      <a:pt x="953" y="84"/>
                    </a:lnTo>
                    <a:lnTo>
                      <a:pt x="952" y="82"/>
                    </a:lnTo>
                    <a:lnTo>
                      <a:pt x="952" y="81"/>
                    </a:lnTo>
                    <a:lnTo>
                      <a:pt x="956" y="80"/>
                    </a:lnTo>
                    <a:lnTo>
                      <a:pt x="959" y="78"/>
                    </a:lnTo>
                    <a:lnTo>
                      <a:pt x="963" y="75"/>
                    </a:lnTo>
                    <a:lnTo>
                      <a:pt x="977" y="67"/>
                    </a:lnTo>
                    <a:lnTo>
                      <a:pt x="991" y="60"/>
                    </a:lnTo>
                    <a:lnTo>
                      <a:pt x="992" y="58"/>
                    </a:lnTo>
                    <a:lnTo>
                      <a:pt x="993" y="57"/>
                    </a:lnTo>
                    <a:lnTo>
                      <a:pt x="994" y="55"/>
                    </a:lnTo>
                    <a:lnTo>
                      <a:pt x="995" y="53"/>
                    </a:lnTo>
                    <a:lnTo>
                      <a:pt x="997" y="51"/>
                    </a:lnTo>
                    <a:lnTo>
                      <a:pt x="999" y="49"/>
                    </a:lnTo>
                    <a:lnTo>
                      <a:pt x="1000" y="49"/>
                    </a:lnTo>
                    <a:lnTo>
                      <a:pt x="1003" y="49"/>
                    </a:lnTo>
                    <a:lnTo>
                      <a:pt x="1006" y="48"/>
                    </a:lnTo>
                    <a:lnTo>
                      <a:pt x="1010" y="47"/>
                    </a:lnTo>
                    <a:lnTo>
                      <a:pt x="1012" y="46"/>
                    </a:lnTo>
                    <a:lnTo>
                      <a:pt x="1016" y="46"/>
                    </a:lnTo>
                    <a:lnTo>
                      <a:pt x="1020" y="46"/>
                    </a:lnTo>
                    <a:lnTo>
                      <a:pt x="1023" y="47"/>
                    </a:lnTo>
                    <a:lnTo>
                      <a:pt x="1027" y="46"/>
                    </a:lnTo>
                    <a:lnTo>
                      <a:pt x="1029" y="46"/>
                    </a:lnTo>
                    <a:lnTo>
                      <a:pt x="1032" y="45"/>
                    </a:lnTo>
                    <a:lnTo>
                      <a:pt x="1033" y="42"/>
                    </a:lnTo>
                    <a:lnTo>
                      <a:pt x="1036" y="40"/>
                    </a:lnTo>
                    <a:lnTo>
                      <a:pt x="1038" y="39"/>
                    </a:lnTo>
                    <a:lnTo>
                      <a:pt x="1041" y="37"/>
                    </a:lnTo>
                    <a:lnTo>
                      <a:pt x="1038" y="33"/>
                    </a:lnTo>
                    <a:lnTo>
                      <a:pt x="1042" y="32"/>
                    </a:lnTo>
                    <a:lnTo>
                      <a:pt x="1048" y="31"/>
                    </a:lnTo>
                    <a:lnTo>
                      <a:pt x="1053" y="30"/>
                    </a:lnTo>
                    <a:lnTo>
                      <a:pt x="1052" y="20"/>
                    </a:lnTo>
                    <a:lnTo>
                      <a:pt x="1053" y="10"/>
                    </a:lnTo>
                    <a:lnTo>
                      <a:pt x="1057" y="7"/>
                    </a:lnTo>
                    <a:lnTo>
                      <a:pt x="1060" y="4"/>
                    </a:lnTo>
                    <a:lnTo>
                      <a:pt x="1063" y="2"/>
                    </a:lnTo>
                    <a:lnTo>
                      <a:pt x="10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52"/>
              <p:cNvSpPr/>
              <p:nvPr/>
            </p:nvSpPr>
            <p:spPr>
              <a:xfrm>
                <a:off x="5565682" y="3861840"/>
                <a:ext cx="23129" cy="60136"/>
              </a:xfrm>
              <a:custGeom>
                <a:avLst/>
                <a:gdLst>
                  <a:gd name="T0" fmla="*/ 10 w 10"/>
                  <a:gd name="T1" fmla="*/ 0 h 26"/>
                  <a:gd name="T2" fmla="*/ 10 w 10"/>
                  <a:gd name="T3" fmla="*/ 3 h 26"/>
                  <a:gd name="T4" fmla="*/ 10 w 10"/>
                  <a:gd name="T5" fmla="*/ 7 h 26"/>
                  <a:gd name="T6" fmla="*/ 10 w 10"/>
                  <a:gd name="T7" fmla="*/ 11 h 26"/>
                  <a:gd name="T8" fmla="*/ 10 w 10"/>
                  <a:gd name="T9" fmla="*/ 14 h 26"/>
                  <a:gd name="T10" fmla="*/ 7 w 10"/>
                  <a:gd name="T11" fmla="*/ 17 h 26"/>
                  <a:gd name="T12" fmla="*/ 3 w 10"/>
                  <a:gd name="T13" fmla="*/ 22 h 26"/>
                  <a:gd name="T14" fmla="*/ 0 w 10"/>
                  <a:gd name="T15" fmla="*/ 26 h 26"/>
                  <a:gd name="T16" fmla="*/ 1 w 10"/>
                  <a:gd name="T17" fmla="*/ 23 h 26"/>
                  <a:gd name="T18" fmla="*/ 0 w 10"/>
                  <a:gd name="T19" fmla="*/ 18 h 26"/>
                  <a:gd name="T20" fmla="*/ 10 w 10"/>
                  <a:gd name="T2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26">
                    <a:moveTo>
                      <a:pt x="10" y="0"/>
                    </a:moveTo>
                    <a:lnTo>
                      <a:pt x="10" y="3"/>
                    </a:lnTo>
                    <a:lnTo>
                      <a:pt x="10" y="7"/>
                    </a:lnTo>
                    <a:lnTo>
                      <a:pt x="10" y="11"/>
                    </a:lnTo>
                    <a:lnTo>
                      <a:pt x="10" y="14"/>
                    </a:lnTo>
                    <a:lnTo>
                      <a:pt x="7" y="17"/>
                    </a:lnTo>
                    <a:lnTo>
                      <a:pt x="3" y="22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53"/>
              <p:cNvSpPr/>
              <p:nvPr/>
            </p:nvSpPr>
            <p:spPr>
              <a:xfrm>
                <a:off x="5466227" y="3794766"/>
                <a:ext cx="39321" cy="43946"/>
              </a:xfrm>
              <a:custGeom>
                <a:avLst/>
                <a:gdLst>
                  <a:gd name="T0" fmla="*/ 0 w 17"/>
                  <a:gd name="T1" fmla="*/ 0 h 19"/>
                  <a:gd name="T2" fmla="*/ 4 w 17"/>
                  <a:gd name="T3" fmla="*/ 0 h 19"/>
                  <a:gd name="T4" fmla="*/ 8 w 17"/>
                  <a:gd name="T5" fmla="*/ 0 h 19"/>
                  <a:gd name="T6" fmla="*/ 11 w 17"/>
                  <a:gd name="T7" fmla="*/ 1 h 19"/>
                  <a:gd name="T8" fmla="*/ 16 w 17"/>
                  <a:gd name="T9" fmla="*/ 6 h 19"/>
                  <a:gd name="T10" fmla="*/ 17 w 17"/>
                  <a:gd name="T11" fmla="*/ 13 h 19"/>
                  <a:gd name="T12" fmla="*/ 12 w 17"/>
                  <a:gd name="T13" fmla="*/ 19 h 19"/>
                  <a:gd name="T14" fmla="*/ 0 w 17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9">
                    <a:moveTo>
                      <a:pt x="0" y="0"/>
                    </a:moveTo>
                    <a:lnTo>
                      <a:pt x="4" y="0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6"/>
                    </a:lnTo>
                    <a:lnTo>
                      <a:pt x="17" y="13"/>
                    </a:lnTo>
                    <a:lnTo>
                      <a:pt x="12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54"/>
              <p:cNvSpPr/>
              <p:nvPr/>
            </p:nvSpPr>
            <p:spPr>
              <a:xfrm>
                <a:off x="5593438" y="3822521"/>
                <a:ext cx="48572" cy="80953"/>
              </a:xfrm>
              <a:custGeom>
                <a:avLst/>
                <a:gdLst>
                  <a:gd name="T0" fmla="*/ 13 w 21"/>
                  <a:gd name="T1" fmla="*/ 0 h 35"/>
                  <a:gd name="T2" fmla="*/ 17 w 21"/>
                  <a:gd name="T3" fmla="*/ 7 h 35"/>
                  <a:gd name="T4" fmla="*/ 19 w 21"/>
                  <a:gd name="T5" fmla="*/ 15 h 35"/>
                  <a:gd name="T6" fmla="*/ 21 w 21"/>
                  <a:gd name="T7" fmla="*/ 22 h 35"/>
                  <a:gd name="T8" fmla="*/ 11 w 21"/>
                  <a:gd name="T9" fmla="*/ 20 h 35"/>
                  <a:gd name="T10" fmla="*/ 11 w 21"/>
                  <a:gd name="T11" fmla="*/ 21 h 35"/>
                  <a:gd name="T12" fmla="*/ 11 w 21"/>
                  <a:gd name="T13" fmla="*/ 23 h 35"/>
                  <a:gd name="T14" fmla="*/ 12 w 21"/>
                  <a:gd name="T15" fmla="*/ 25 h 35"/>
                  <a:gd name="T16" fmla="*/ 13 w 21"/>
                  <a:gd name="T17" fmla="*/ 25 h 35"/>
                  <a:gd name="T18" fmla="*/ 14 w 21"/>
                  <a:gd name="T19" fmla="*/ 27 h 35"/>
                  <a:gd name="T20" fmla="*/ 15 w 21"/>
                  <a:gd name="T21" fmla="*/ 28 h 35"/>
                  <a:gd name="T22" fmla="*/ 15 w 21"/>
                  <a:gd name="T23" fmla="*/ 35 h 35"/>
                  <a:gd name="T24" fmla="*/ 13 w 21"/>
                  <a:gd name="T25" fmla="*/ 35 h 35"/>
                  <a:gd name="T26" fmla="*/ 11 w 21"/>
                  <a:gd name="T27" fmla="*/ 35 h 35"/>
                  <a:gd name="T28" fmla="*/ 10 w 21"/>
                  <a:gd name="T29" fmla="*/ 35 h 35"/>
                  <a:gd name="T30" fmla="*/ 9 w 21"/>
                  <a:gd name="T31" fmla="*/ 33 h 35"/>
                  <a:gd name="T32" fmla="*/ 8 w 21"/>
                  <a:gd name="T33" fmla="*/ 31 h 35"/>
                  <a:gd name="T34" fmla="*/ 8 w 21"/>
                  <a:gd name="T35" fmla="*/ 28 h 35"/>
                  <a:gd name="T36" fmla="*/ 7 w 21"/>
                  <a:gd name="T37" fmla="*/ 25 h 35"/>
                  <a:gd name="T38" fmla="*/ 6 w 21"/>
                  <a:gd name="T39" fmla="*/ 23 h 35"/>
                  <a:gd name="T40" fmla="*/ 3 w 21"/>
                  <a:gd name="T41" fmla="*/ 22 h 35"/>
                  <a:gd name="T42" fmla="*/ 1 w 21"/>
                  <a:gd name="T43" fmla="*/ 23 h 35"/>
                  <a:gd name="T44" fmla="*/ 2 w 21"/>
                  <a:gd name="T45" fmla="*/ 11 h 35"/>
                  <a:gd name="T46" fmla="*/ 7 w 21"/>
                  <a:gd name="T47" fmla="*/ 18 h 35"/>
                  <a:gd name="T48" fmla="*/ 8 w 21"/>
                  <a:gd name="T49" fmla="*/ 17 h 35"/>
                  <a:gd name="T50" fmla="*/ 9 w 21"/>
                  <a:gd name="T51" fmla="*/ 16 h 35"/>
                  <a:gd name="T52" fmla="*/ 9 w 21"/>
                  <a:gd name="T53" fmla="*/ 13 h 35"/>
                  <a:gd name="T54" fmla="*/ 9 w 21"/>
                  <a:gd name="T55" fmla="*/ 12 h 35"/>
                  <a:gd name="T56" fmla="*/ 4 w 21"/>
                  <a:gd name="T57" fmla="*/ 9 h 35"/>
                  <a:gd name="T58" fmla="*/ 0 w 21"/>
                  <a:gd name="T59" fmla="*/ 6 h 35"/>
                  <a:gd name="T60" fmla="*/ 0 w 21"/>
                  <a:gd name="T61" fmla="*/ 4 h 35"/>
                  <a:gd name="T62" fmla="*/ 0 w 21"/>
                  <a:gd name="T63" fmla="*/ 0 h 35"/>
                  <a:gd name="T64" fmla="*/ 2 w 21"/>
                  <a:gd name="T65" fmla="*/ 0 h 35"/>
                  <a:gd name="T66" fmla="*/ 7 w 21"/>
                  <a:gd name="T67" fmla="*/ 0 h 35"/>
                  <a:gd name="T68" fmla="*/ 10 w 21"/>
                  <a:gd name="T69" fmla="*/ 0 h 35"/>
                  <a:gd name="T70" fmla="*/ 13 w 21"/>
                  <a:gd name="T7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" h="35">
                    <a:moveTo>
                      <a:pt x="13" y="0"/>
                    </a:moveTo>
                    <a:lnTo>
                      <a:pt x="17" y="7"/>
                    </a:lnTo>
                    <a:lnTo>
                      <a:pt x="19" y="15"/>
                    </a:lnTo>
                    <a:lnTo>
                      <a:pt x="21" y="22"/>
                    </a:lnTo>
                    <a:lnTo>
                      <a:pt x="11" y="20"/>
                    </a:lnTo>
                    <a:lnTo>
                      <a:pt x="11" y="21"/>
                    </a:lnTo>
                    <a:lnTo>
                      <a:pt x="11" y="23"/>
                    </a:lnTo>
                    <a:lnTo>
                      <a:pt x="12" y="25"/>
                    </a:lnTo>
                    <a:lnTo>
                      <a:pt x="13" y="25"/>
                    </a:lnTo>
                    <a:lnTo>
                      <a:pt x="14" y="27"/>
                    </a:lnTo>
                    <a:lnTo>
                      <a:pt x="15" y="28"/>
                    </a:lnTo>
                    <a:lnTo>
                      <a:pt x="15" y="35"/>
                    </a:lnTo>
                    <a:lnTo>
                      <a:pt x="13" y="35"/>
                    </a:lnTo>
                    <a:lnTo>
                      <a:pt x="11" y="35"/>
                    </a:lnTo>
                    <a:lnTo>
                      <a:pt x="10" y="35"/>
                    </a:lnTo>
                    <a:lnTo>
                      <a:pt x="9" y="33"/>
                    </a:lnTo>
                    <a:lnTo>
                      <a:pt x="8" y="31"/>
                    </a:lnTo>
                    <a:lnTo>
                      <a:pt x="8" y="28"/>
                    </a:lnTo>
                    <a:lnTo>
                      <a:pt x="7" y="25"/>
                    </a:lnTo>
                    <a:lnTo>
                      <a:pt x="6" y="23"/>
                    </a:lnTo>
                    <a:lnTo>
                      <a:pt x="3" y="22"/>
                    </a:lnTo>
                    <a:lnTo>
                      <a:pt x="1" y="23"/>
                    </a:lnTo>
                    <a:lnTo>
                      <a:pt x="2" y="11"/>
                    </a:lnTo>
                    <a:lnTo>
                      <a:pt x="7" y="18"/>
                    </a:lnTo>
                    <a:lnTo>
                      <a:pt x="8" y="17"/>
                    </a:lnTo>
                    <a:lnTo>
                      <a:pt x="9" y="16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4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55"/>
              <p:cNvSpPr/>
              <p:nvPr/>
            </p:nvSpPr>
            <p:spPr>
              <a:xfrm>
                <a:off x="5579560" y="3898847"/>
                <a:ext cx="27755" cy="18503"/>
              </a:xfrm>
              <a:custGeom>
                <a:avLst/>
                <a:gdLst>
                  <a:gd name="T0" fmla="*/ 8 w 12"/>
                  <a:gd name="T1" fmla="*/ 0 h 8"/>
                  <a:gd name="T2" fmla="*/ 9 w 12"/>
                  <a:gd name="T3" fmla="*/ 0 h 8"/>
                  <a:gd name="T4" fmla="*/ 10 w 12"/>
                  <a:gd name="T5" fmla="*/ 2 h 8"/>
                  <a:gd name="T6" fmla="*/ 12 w 12"/>
                  <a:gd name="T7" fmla="*/ 3 h 8"/>
                  <a:gd name="T8" fmla="*/ 12 w 12"/>
                  <a:gd name="T9" fmla="*/ 6 h 8"/>
                  <a:gd name="T10" fmla="*/ 10 w 12"/>
                  <a:gd name="T11" fmla="*/ 7 h 8"/>
                  <a:gd name="T12" fmla="*/ 8 w 12"/>
                  <a:gd name="T13" fmla="*/ 8 h 8"/>
                  <a:gd name="T14" fmla="*/ 6 w 12"/>
                  <a:gd name="T15" fmla="*/ 8 h 8"/>
                  <a:gd name="T16" fmla="*/ 4 w 12"/>
                  <a:gd name="T17" fmla="*/ 8 h 8"/>
                  <a:gd name="T18" fmla="*/ 2 w 12"/>
                  <a:gd name="T19" fmla="*/ 7 h 8"/>
                  <a:gd name="T20" fmla="*/ 0 w 12"/>
                  <a:gd name="T21" fmla="*/ 6 h 8"/>
                  <a:gd name="T22" fmla="*/ 2 w 12"/>
                  <a:gd name="T23" fmla="*/ 3 h 8"/>
                  <a:gd name="T24" fmla="*/ 5 w 12"/>
                  <a:gd name="T25" fmla="*/ 1 h 8"/>
                  <a:gd name="T26" fmla="*/ 8 w 12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7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56"/>
              <p:cNvSpPr/>
              <p:nvPr/>
            </p:nvSpPr>
            <p:spPr>
              <a:xfrm>
                <a:off x="5445410" y="3630547"/>
                <a:ext cx="143402" cy="191974"/>
              </a:xfrm>
              <a:custGeom>
                <a:avLst/>
                <a:gdLst>
                  <a:gd name="T0" fmla="*/ 13 w 62"/>
                  <a:gd name="T1" fmla="*/ 1 h 83"/>
                  <a:gd name="T2" fmla="*/ 18 w 62"/>
                  <a:gd name="T3" fmla="*/ 3 h 83"/>
                  <a:gd name="T4" fmla="*/ 23 w 62"/>
                  <a:gd name="T5" fmla="*/ 6 h 83"/>
                  <a:gd name="T6" fmla="*/ 25 w 62"/>
                  <a:gd name="T7" fmla="*/ 3 h 83"/>
                  <a:gd name="T8" fmla="*/ 26 w 62"/>
                  <a:gd name="T9" fmla="*/ 5 h 83"/>
                  <a:gd name="T10" fmla="*/ 26 w 62"/>
                  <a:gd name="T11" fmla="*/ 10 h 83"/>
                  <a:gd name="T12" fmla="*/ 28 w 62"/>
                  <a:gd name="T13" fmla="*/ 17 h 83"/>
                  <a:gd name="T14" fmla="*/ 30 w 62"/>
                  <a:gd name="T15" fmla="*/ 25 h 83"/>
                  <a:gd name="T16" fmla="*/ 29 w 62"/>
                  <a:gd name="T17" fmla="*/ 34 h 83"/>
                  <a:gd name="T18" fmla="*/ 24 w 62"/>
                  <a:gd name="T19" fmla="*/ 40 h 83"/>
                  <a:gd name="T20" fmla="*/ 21 w 62"/>
                  <a:gd name="T21" fmla="*/ 46 h 83"/>
                  <a:gd name="T22" fmla="*/ 27 w 62"/>
                  <a:gd name="T23" fmla="*/ 63 h 83"/>
                  <a:gd name="T24" fmla="*/ 30 w 62"/>
                  <a:gd name="T25" fmla="*/ 63 h 83"/>
                  <a:gd name="T26" fmla="*/ 34 w 62"/>
                  <a:gd name="T27" fmla="*/ 63 h 83"/>
                  <a:gd name="T28" fmla="*/ 36 w 62"/>
                  <a:gd name="T29" fmla="*/ 59 h 83"/>
                  <a:gd name="T30" fmla="*/ 40 w 62"/>
                  <a:gd name="T31" fmla="*/ 59 h 83"/>
                  <a:gd name="T32" fmla="*/ 43 w 62"/>
                  <a:gd name="T33" fmla="*/ 61 h 83"/>
                  <a:gd name="T34" fmla="*/ 46 w 62"/>
                  <a:gd name="T35" fmla="*/ 65 h 83"/>
                  <a:gd name="T36" fmla="*/ 52 w 62"/>
                  <a:gd name="T37" fmla="*/ 65 h 83"/>
                  <a:gd name="T38" fmla="*/ 59 w 62"/>
                  <a:gd name="T39" fmla="*/ 68 h 83"/>
                  <a:gd name="T40" fmla="*/ 54 w 62"/>
                  <a:gd name="T41" fmla="*/ 68 h 83"/>
                  <a:gd name="T42" fmla="*/ 54 w 62"/>
                  <a:gd name="T43" fmla="*/ 71 h 83"/>
                  <a:gd name="T44" fmla="*/ 62 w 62"/>
                  <a:gd name="T45" fmla="*/ 78 h 83"/>
                  <a:gd name="T46" fmla="*/ 62 w 62"/>
                  <a:gd name="T47" fmla="*/ 83 h 83"/>
                  <a:gd name="T48" fmla="*/ 39 w 62"/>
                  <a:gd name="T49" fmla="*/ 66 h 83"/>
                  <a:gd name="T50" fmla="*/ 30 w 62"/>
                  <a:gd name="T51" fmla="*/ 66 h 83"/>
                  <a:gd name="T52" fmla="*/ 27 w 62"/>
                  <a:gd name="T53" fmla="*/ 66 h 83"/>
                  <a:gd name="T54" fmla="*/ 24 w 62"/>
                  <a:gd name="T55" fmla="*/ 67 h 83"/>
                  <a:gd name="T56" fmla="*/ 23 w 62"/>
                  <a:gd name="T57" fmla="*/ 70 h 83"/>
                  <a:gd name="T58" fmla="*/ 15 w 62"/>
                  <a:gd name="T59" fmla="*/ 67 h 83"/>
                  <a:gd name="T60" fmla="*/ 14 w 62"/>
                  <a:gd name="T61" fmla="*/ 59 h 83"/>
                  <a:gd name="T62" fmla="*/ 13 w 62"/>
                  <a:gd name="T63" fmla="*/ 56 h 83"/>
                  <a:gd name="T64" fmla="*/ 7 w 62"/>
                  <a:gd name="T65" fmla="*/ 55 h 83"/>
                  <a:gd name="T66" fmla="*/ 0 w 62"/>
                  <a:gd name="T67" fmla="*/ 33 h 83"/>
                  <a:gd name="T68" fmla="*/ 6 w 62"/>
                  <a:gd name="T69" fmla="*/ 25 h 83"/>
                  <a:gd name="T70" fmla="*/ 6 w 62"/>
                  <a:gd name="T71" fmla="*/ 2 h 83"/>
                  <a:gd name="T72" fmla="*/ 11 w 62"/>
                  <a:gd name="T7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83">
                    <a:moveTo>
                      <a:pt x="11" y="0"/>
                    </a:moveTo>
                    <a:lnTo>
                      <a:pt x="13" y="1"/>
                    </a:lnTo>
                    <a:lnTo>
                      <a:pt x="15" y="2"/>
                    </a:lnTo>
                    <a:lnTo>
                      <a:pt x="18" y="3"/>
                    </a:lnTo>
                    <a:lnTo>
                      <a:pt x="20" y="5"/>
                    </a:lnTo>
                    <a:lnTo>
                      <a:pt x="23" y="6"/>
                    </a:lnTo>
                    <a:lnTo>
                      <a:pt x="24" y="5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6" y="5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6" y="13"/>
                    </a:lnTo>
                    <a:lnTo>
                      <a:pt x="28" y="17"/>
                    </a:lnTo>
                    <a:lnTo>
                      <a:pt x="30" y="20"/>
                    </a:lnTo>
                    <a:lnTo>
                      <a:pt x="30" y="25"/>
                    </a:lnTo>
                    <a:lnTo>
                      <a:pt x="29" y="30"/>
                    </a:lnTo>
                    <a:lnTo>
                      <a:pt x="29" y="34"/>
                    </a:lnTo>
                    <a:lnTo>
                      <a:pt x="26" y="36"/>
                    </a:lnTo>
                    <a:lnTo>
                      <a:pt x="24" y="40"/>
                    </a:lnTo>
                    <a:lnTo>
                      <a:pt x="21" y="43"/>
                    </a:lnTo>
                    <a:lnTo>
                      <a:pt x="21" y="46"/>
                    </a:lnTo>
                    <a:lnTo>
                      <a:pt x="25" y="54"/>
                    </a:lnTo>
                    <a:lnTo>
                      <a:pt x="27" y="63"/>
                    </a:lnTo>
                    <a:lnTo>
                      <a:pt x="29" y="63"/>
                    </a:lnTo>
                    <a:lnTo>
                      <a:pt x="30" y="63"/>
                    </a:lnTo>
                    <a:lnTo>
                      <a:pt x="31" y="63"/>
                    </a:lnTo>
                    <a:lnTo>
                      <a:pt x="34" y="63"/>
                    </a:lnTo>
                    <a:lnTo>
                      <a:pt x="34" y="60"/>
                    </a:lnTo>
                    <a:lnTo>
                      <a:pt x="36" y="59"/>
                    </a:lnTo>
                    <a:lnTo>
                      <a:pt x="38" y="59"/>
                    </a:lnTo>
                    <a:lnTo>
                      <a:pt x="40" y="59"/>
                    </a:lnTo>
                    <a:lnTo>
                      <a:pt x="41" y="60"/>
                    </a:lnTo>
                    <a:lnTo>
                      <a:pt x="43" y="61"/>
                    </a:lnTo>
                    <a:lnTo>
                      <a:pt x="44" y="64"/>
                    </a:lnTo>
                    <a:lnTo>
                      <a:pt x="46" y="65"/>
                    </a:lnTo>
                    <a:lnTo>
                      <a:pt x="49" y="65"/>
                    </a:lnTo>
                    <a:lnTo>
                      <a:pt x="52" y="65"/>
                    </a:lnTo>
                    <a:lnTo>
                      <a:pt x="55" y="66"/>
                    </a:lnTo>
                    <a:lnTo>
                      <a:pt x="59" y="68"/>
                    </a:lnTo>
                    <a:lnTo>
                      <a:pt x="56" y="68"/>
                    </a:lnTo>
                    <a:lnTo>
                      <a:pt x="54" y="68"/>
                    </a:lnTo>
                    <a:lnTo>
                      <a:pt x="52" y="68"/>
                    </a:lnTo>
                    <a:lnTo>
                      <a:pt x="54" y="71"/>
                    </a:lnTo>
                    <a:lnTo>
                      <a:pt x="58" y="75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62" y="83"/>
                    </a:lnTo>
                    <a:lnTo>
                      <a:pt x="49" y="76"/>
                    </a:lnTo>
                    <a:lnTo>
                      <a:pt x="39" y="66"/>
                    </a:lnTo>
                    <a:lnTo>
                      <a:pt x="40" y="76"/>
                    </a:lnTo>
                    <a:lnTo>
                      <a:pt x="30" y="66"/>
                    </a:lnTo>
                    <a:lnTo>
                      <a:pt x="29" y="66"/>
                    </a:lnTo>
                    <a:lnTo>
                      <a:pt x="27" y="66"/>
                    </a:lnTo>
                    <a:lnTo>
                      <a:pt x="25" y="66"/>
                    </a:lnTo>
                    <a:lnTo>
                      <a:pt x="24" y="67"/>
                    </a:lnTo>
                    <a:lnTo>
                      <a:pt x="24" y="68"/>
                    </a:lnTo>
                    <a:lnTo>
                      <a:pt x="23" y="70"/>
                    </a:lnTo>
                    <a:lnTo>
                      <a:pt x="18" y="69"/>
                    </a:lnTo>
                    <a:lnTo>
                      <a:pt x="15" y="67"/>
                    </a:lnTo>
                    <a:lnTo>
                      <a:pt x="12" y="66"/>
                    </a:lnTo>
                    <a:lnTo>
                      <a:pt x="14" y="59"/>
                    </a:lnTo>
                    <a:lnTo>
                      <a:pt x="16" y="54"/>
                    </a:lnTo>
                    <a:lnTo>
                      <a:pt x="13" y="56"/>
                    </a:lnTo>
                    <a:lnTo>
                      <a:pt x="11" y="58"/>
                    </a:lnTo>
                    <a:lnTo>
                      <a:pt x="7" y="55"/>
                    </a:lnTo>
                    <a:lnTo>
                      <a:pt x="4" y="52"/>
                    </a:lnTo>
                    <a:lnTo>
                      <a:pt x="0" y="33"/>
                    </a:lnTo>
                    <a:lnTo>
                      <a:pt x="7" y="37"/>
                    </a:lnTo>
                    <a:lnTo>
                      <a:pt x="6" y="25"/>
                    </a:lnTo>
                    <a:lnTo>
                      <a:pt x="5" y="14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7"/>
              <p:cNvSpPr/>
              <p:nvPr/>
            </p:nvSpPr>
            <p:spPr>
              <a:xfrm>
                <a:off x="5581874" y="3780888"/>
                <a:ext cx="11565" cy="11565"/>
              </a:xfrm>
              <a:custGeom>
                <a:avLst/>
                <a:gdLst>
                  <a:gd name="T0" fmla="*/ 2 w 5"/>
                  <a:gd name="T1" fmla="*/ 0 h 5"/>
                  <a:gd name="T2" fmla="*/ 3 w 5"/>
                  <a:gd name="T3" fmla="*/ 0 h 5"/>
                  <a:gd name="T4" fmla="*/ 4 w 5"/>
                  <a:gd name="T5" fmla="*/ 1 h 5"/>
                  <a:gd name="T6" fmla="*/ 5 w 5"/>
                  <a:gd name="T7" fmla="*/ 3 h 5"/>
                  <a:gd name="T8" fmla="*/ 4 w 5"/>
                  <a:gd name="T9" fmla="*/ 4 h 5"/>
                  <a:gd name="T10" fmla="*/ 3 w 5"/>
                  <a:gd name="T11" fmla="*/ 5 h 5"/>
                  <a:gd name="T12" fmla="*/ 2 w 5"/>
                  <a:gd name="T13" fmla="*/ 5 h 5"/>
                  <a:gd name="T14" fmla="*/ 0 w 5"/>
                  <a:gd name="T15" fmla="*/ 4 h 5"/>
                  <a:gd name="T16" fmla="*/ 0 w 5"/>
                  <a:gd name="T17" fmla="*/ 3 h 5"/>
                  <a:gd name="T18" fmla="*/ 1 w 5"/>
                  <a:gd name="T19" fmla="*/ 1 h 5"/>
                  <a:gd name="T20" fmla="*/ 2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3" y="0"/>
                    </a:lnTo>
                    <a:lnTo>
                      <a:pt x="4" y="1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8"/>
              <p:cNvSpPr/>
              <p:nvPr/>
            </p:nvSpPr>
            <p:spPr>
              <a:xfrm>
                <a:off x="5392213" y="3861840"/>
                <a:ext cx="67076" cy="94831"/>
              </a:xfrm>
              <a:custGeom>
                <a:avLst/>
                <a:gdLst>
                  <a:gd name="T0" fmla="*/ 26 w 29"/>
                  <a:gd name="T1" fmla="*/ 0 h 41"/>
                  <a:gd name="T2" fmla="*/ 27 w 29"/>
                  <a:gd name="T3" fmla="*/ 3 h 41"/>
                  <a:gd name="T4" fmla="*/ 27 w 29"/>
                  <a:gd name="T5" fmla="*/ 6 h 41"/>
                  <a:gd name="T6" fmla="*/ 28 w 29"/>
                  <a:gd name="T7" fmla="*/ 10 h 41"/>
                  <a:gd name="T8" fmla="*/ 29 w 29"/>
                  <a:gd name="T9" fmla="*/ 13 h 41"/>
                  <a:gd name="T10" fmla="*/ 17 w 29"/>
                  <a:gd name="T11" fmla="*/ 20 h 41"/>
                  <a:gd name="T12" fmla="*/ 17 w 29"/>
                  <a:gd name="T13" fmla="*/ 23 h 41"/>
                  <a:gd name="T14" fmla="*/ 16 w 29"/>
                  <a:gd name="T15" fmla="*/ 25 h 41"/>
                  <a:gd name="T16" fmla="*/ 15 w 29"/>
                  <a:gd name="T17" fmla="*/ 28 h 41"/>
                  <a:gd name="T18" fmla="*/ 14 w 29"/>
                  <a:gd name="T19" fmla="*/ 30 h 41"/>
                  <a:gd name="T20" fmla="*/ 11 w 29"/>
                  <a:gd name="T21" fmla="*/ 34 h 41"/>
                  <a:gd name="T22" fmla="*/ 7 w 29"/>
                  <a:gd name="T23" fmla="*/ 36 h 41"/>
                  <a:gd name="T24" fmla="*/ 4 w 29"/>
                  <a:gd name="T25" fmla="*/ 39 h 41"/>
                  <a:gd name="T26" fmla="*/ 0 w 29"/>
                  <a:gd name="T27" fmla="*/ 41 h 41"/>
                  <a:gd name="T28" fmla="*/ 4 w 29"/>
                  <a:gd name="T29" fmla="*/ 34 h 41"/>
                  <a:gd name="T30" fmla="*/ 10 w 29"/>
                  <a:gd name="T31" fmla="*/ 27 h 41"/>
                  <a:gd name="T32" fmla="*/ 16 w 29"/>
                  <a:gd name="T33" fmla="*/ 20 h 41"/>
                  <a:gd name="T34" fmla="*/ 17 w 29"/>
                  <a:gd name="T35" fmla="*/ 17 h 41"/>
                  <a:gd name="T36" fmla="*/ 19 w 29"/>
                  <a:gd name="T37" fmla="*/ 14 h 41"/>
                  <a:gd name="T38" fmla="*/ 23 w 29"/>
                  <a:gd name="T39" fmla="*/ 12 h 41"/>
                  <a:gd name="T40" fmla="*/ 23 w 29"/>
                  <a:gd name="T41" fmla="*/ 8 h 41"/>
                  <a:gd name="T42" fmla="*/ 23 w 29"/>
                  <a:gd name="T43" fmla="*/ 6 h 41"/>
                  <a:gd name="T44" fmla="*/ 23 w 29"/>
                  <a:gd name="T45" fmla="*/ 4 h 41"/>
                  <a:gd name="T46" fmla="*/ 24 w 29"/>
                  <a:gd name="T47" fmla="*/ 2 h 41"/>
                  <a:gd name="T48" fmla="*/ 26 w 29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1">
                    <a:moveTo>
                      <a:pt x="26" y="0"/>
                    </a:moveTo>
                    <a:lnTo>
                      <a:pt x="27" y="3"/>
                    </a:lnTo>
                    <a:lnTo>
                      <a:pt x="27" y="6"/>
                    </a:lnTo>
                    <a:lnTo>
                      <a:pt x="28" y="10"/>
                    </a:lnTo>
                    <a:lnTo>
                      <a:pt x="29" y="13"/>
                    </a:lnTo>
                    <a:lnTo>
                      <a:pt x="17" y="20"/>
                    </a:lnTo>
                    <a:lnTo>
                      <a:pt x="17" y="23"/>
                    </a:lnTo>
                    <a:lnTo>
                      <a:pt x="16" y="25"/>
                    </a:lnTo>
                    <a:lnTo>
                      <a:pt x="15" y="28"/>
                    </a:lnTo>
                    <a:lnTo>
                      <a:pt x="14" y="30"/>
                    </a:lnTo>
                    <a:lnTo>
                      <a:pt x="11" y="34"/>
                    </a:lnTo>
                    <a:lnTo>
                      <a:pt x="7" y="36"/>
                    </a:lnTo>
                    <a:lnTo>
                      <a:pt x="4" y="39"/>
                    </a:lnTo>
                    <a:lnTo>
                      <a:pt x="0" y="41"/>
                    </a:lnTo>
                    <a:lnTo>
                      <a:pt x="4" y="34"/>
                    </a:lnTo>
                    <a:lnTo>
                      <a:pt x="10" y="27"/>
                    </a:lnTo>
                    <a:lnTo>
                      <a:pt x="16" y="20"/>
                    </a:lnTo>
                    <a:lnTo>
                      <a:pt x="17" y="17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9"/>
              <p:cNvSpPr/>
              <p:nvPr/>
            </p:nvSpPr>
            <p:spPr>
              <a:xfrm>
                <a:off x="5517112" y="3843337"/>
                <a:ext cx="57824" cy="90205"/>
              </a:xfrm>
              <a:custGeom>
                <a:avLst/>
                <a:gdLst>
                  <a:gd name="T0" fmla="*/ 0 w 25"/>
                  <a:gd name="T1" fmla="*/ 0 h 39"/>
                  <a:gd name="T2" fmla="*/ 3 w 25"/>
                  <a:gd name="T3" fmla="*/ 1 h 39"/>
                  <a:gd name="T4" fmla="*/ 5 w 25"/>
                  <a:gd name="T5" fmla="*/ 1 h 39"/>
                  <a:gd name="T6" fmla="*/ 9 w 25"/>
                  <a:gd name="T7" fmla="*/ 3 h 39"/>
                  <a:gd name="T8" fmla="*/ 13 w 25"/>
                  <a:gd name="T9" fmla="*/ 6 h 39"/>
                  <a:gd name="T10" fmla="*/ 18 w 25"/>
                  <a:gd name="T11" fmla="*/ 6 h 39"/>
                  <a:gd name="T12" fmla="*/ 17 w 25"/>
                  <a:gd name="T13" fmla="*/ 9 h 39"/>
                  <a:gd name="T14" fmla="*/ 16 w 25"/>
                  <a:gd name="T15" fmla="*/ 12 h 39"/>
                  <a:gd name="T16" fmla="*/ 15 w 25"/>
                  <a:gd name="T17" fmla="*/ 15 h 39"/>
                  <a:gd name="T18" fmla="*/ 15 w 25"/>
                  <a:gd name="T19" fmla="*/ 19 h 39"/>
                  <a:gd name="T20" fmla="*/ 16 w 25"/>
                  <a:gd name="T21" fmla="*/ 16 h 39"/>
                  <a:gd name="T22" fmla="*/ 16 w 25"/>
                  <a:gd name="T23" fmla="*/ 15 h 39"/>
                  <a:gd name="T24" fmla="*/ 17 w 25"/>
                  <a:gd name="T25" fmla="*/ 13 h 39"/>
                  <a:gd name="T26" fmla="*/ 21 w 25"/>
                  <a:gd name="T27" fmla="*/ 13 h 39"/>
                  <a:gd name="T28" fmla="*/ 25 w 25"/>
                  <a:gd name="T29" fmla="*/ 14 h 39"/>
                  <a:gd name="T30" fmla="*/ 23 w 25"/>
                  <a:gd name="T31" fmla="*/ 18 h 39"/>
                  <a:gd name="T32" fmla="*/ 22 w 25"/>
                  <a:gd name="T33" fmla="*/ 22 h 39"/>
                  <a:gd name="T34" fmla="*/ 21 w 25"/>
                  <a:gd name="T35" fmla="*/ 26 h 39"/>
                  <a:gd name="T36" fmla="*/ 20 w 25"/>
                  <a:gd name="T37" fmla="*/ 27 h 39"/>
                  <a:gd name="T38" fmla="*/ 19 w 25"/>
                  <a:gd name="T39" fmla="*/ 28 h 39"/>
                  <a:gd name="T40" fmla="*/ 19 w 25"/>
                  <a:gd name="T41" fmla="*/ 30 h 39"/>
                  <a:gd name="T42" fmla="*/ 19 w 25"/>
                  <a:gd name="T43" fmla="*/ 32 h 39"/>
                  <a:gd name="T44" fmla="*/ 20 w 25"/>
                  <a:gd name="T45" fmla="*/ 33 h 39"/>
                  <a:gd name="T46" fmla="*/ 21 w 25"/>
                  <a:gd name="T47" fmla="*/ 34 h 39"/>
                  <a:gd name="T48" fmla="*/ 21 w 25"/>
                  <a:gd name="T49" fmla="*/ 36 h 39"/>
                  <a:gd name="T50" fmla="*/ 21 w 25"/>
                  <a:gd name="T51" fmla="*/ 37 h 39"/>
                  <a:gd name="T52" fmla="*/ 19 w 25"/>
                  <a:gd name="T53" fmla="*/ 38 h 39"/>
                  <a:gd name="T54" fmla="*/ 18 w 25"/>
                  <a:gd name="T55" fmla="*/ 39 h 39"/>
                  <a:gd name="T56" fmla="*/ 17 w 25"/>
                  <a:gd name="T57" fmla="*/ 39 h 39"/>
                  <a:gd name="T58" fmla="*/ 13 w 25"/>
                  <a:gd name="T59" fmla="*/ 36 h 39"/>
                  <a:gd name="T60" fmla="*/ 10 w 25"/>
                  <a:gd name="T61" fmla="*/ 33 h 39"/>
                  <a:gd name="T62" fmla="*/ 7 w 25"/>
                  <a:gd name="T63" fmla="*/ 28 h 39"/>
                  <a:gd name="T64" fmla="*/ 13 w 25"/>
                  <a:gd name="T65" fmla="*/ 26 h 39"/>
                  <a:gd name="T66" fmla="*/ 13 w 25"/>
                  <a:gd name="T67" fmla="*/ 24 h 39"/>
                  <a:gd name="T68" fmla="*/ 13 w 25"/>
                  <a:gd name="T69" fmla="*/ 22 h 39"/>
                  <a:gd name="T70" fmla="*/ 13 w 25"/>
                  <a:gd name="T71" fmla="*/ 20 h 39"/>
                  <a:gd name="T72" fmla="*/ 9 w 25"/>
                  <a:gd name="T73" fmla="*/ 20 h 39"/>
                  <a:gd name="T74" fmla="*/ 6 w 25"/>
                  <a:gd name="T75" fmla="*/ 19 h 39"/>
                  <a:gd name="T76" fmla="*/ 3 w 25"/>
                  <a:gd name="T77" fmla="*/ 20 h 39"/>
                  <a:gd name="T78" fmla="*/ 1 w 25"/>
                  <a:gd name="T79" fmla="*/ 10 h 39"/>
                  <a:gd name="T80" fmla="*/ 0 w 25"/>
                  <a:gd name="T8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" h="39">
                    <a:moveTo>
                      <a:pt x="0" y="0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8" y="6"/>
                    </a:lnTo>
                    <a:lnTo>
                      <a:pt x="17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21" y="13"/>
                    </a:lnTo>
                    <a:lnTo>
                      <a:pt x="25" y="14"/>
                    </a:lnTo>
                    <a:lnTo>
                      <a:pt x="23" y="18"/>
                    </a:lnTo>
                    <a:lnTo>
                      <a:pt x="22" y="22"/>
                    </a:lnTo>
                    <a:lnTo>
                      <a:pt x="21" y="26"/>
                    </a:lnTo>
                    <a:lnTo>
                      <a:pt x="20" y="27"/>
                    </a:lnTo>
                    <a:lnTo>
                      <a:pt x="19" y="28"/>
                    </a:lnTo>
                    <a:lnTo>
                      <a:pt x="19" y="30"/>
                    </a:lnTo>
                    <a:lnTo>
                      <a:pt x="19" y="32"/>
                    </a:lnTo>
                    <a:lnTo>
                      <a:pt x="20" y="33"/>
                    </a:lnTo>
                    <a:lnTo>
                      <a:pt x="21" y="34"/>
                    </a:lnTo>
                    <a:lnTo>
                      <a:pt x="21" y="36"/>
                    </a:lnTo>
                    <a:lnTo>
                      <a:pt x="21" y="37"/>
                    </a:lnTo>
                    <a:lnTo>
                      <a:pt x="19" y="38"/>
                    </a:lnTo>
                    <a:lnTo>
                      <a:pt x="18" y="39"/>
                    </a:lnTo>
                    <a:lnTo>
                      <a:pt x="17" y="39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7" y="28"/>
                    </a:lnTo>
                    <a:lnTo>
                      <a:pt x="13" y="26"/>
                    </a:lnTo>
                    <a:lnTo>
                      <a:pt x="13" y="24"/>
                    </a:lnTo>
                    <a:lnTo>
                      <a:pt x="13" y="22"/>
                    </a:lnTo>
                    <a:lnTo>
                      <a:pt x="13" y="20"/>
                    </a:lnTo>
                    <a:lnTo>
                      <a:pt x="9" y="20"/>
                    </a:lnTo>
                    <a:lnTo>
                      <a:pt x="6" y="19"/>
                    </a:lnTo>
                    <a:lnTo>
                      <a:pt x="3" y="20"/>
                    </a:lnTo>
                    <a:lnTo>
                      <a:pt x="1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60"/>
              <p:cNvSpPr/>
              <p:nvPr/>
            </p:nvSpPr>
            <p:spPr>
              <a:xfrm>
                <a:off x="5526363" y="3912725"/>
                <a:ext cx="143402" cy="136464"/>
              </a:xfrm>
              <a:custGeom>
                <a:avLst/>
                <a:gdLst>
                  <a:gd name="T0" fmla="*/ 50 w 62"/>
                  <a:gd name="T1" fmla="*/ 2 h 59"/>
                  <a:gd name="T2" fmla="*/ 55 w 62"/>
                  <a:gd name="T3" fmla="*/ 6 h 59"/>
                  <a:gd name="T4" fmla="*/ 59 w 62"/>
                  <a:gd name="T5" fmla="*/ 13 h 59"/>
                  <a:gd name="T6" fmla="*/ 61 w 62"/>
                  <a:gd name="T7" fmla="*/ 27 h 59"/>
                  <a:gd name="T8" fmla="*/ 61 w 62"/>
                  <a:gd name="T9" fmla="*/ 39 h 59"/>
                  <a:gd name="T10" fmla="*/ 59 w 62"/>
                  <a:gd name="T11" fmla="*/ 41 h 59"/>
                  <a:gd name="T12" fmla="*/ 58 w 62"/>
                  <a:gd name="T13" fmla="*/ 44 h 59"/>
                  <a:gd name="T14" fmla="*/ 53 w 62"/>
                  <a:gd name="T15" fmla="*/ 37 h 59"/>
                  <a:gd name="T16" fmla="*/ 47 w 62"/>
                  <a:gd name="T17" fmla="*/ 39 h 59"/>
                  <a:gd name="T18" fmla="*/ 50 w 62"/>
                  <a:gd name="T19" fmla="*/ 50 h 59"/>
                  <a:gd name="T20" fmla="*/ 46 w 62"/>
                  <a:gd name="T21" fmla="*/ 59 h 59"/>
                  <a:gd name="T22" fmla="*/ 43 w 62"/>
                  <a:gd name="T23" fmla="*/ 54 h 59"/>
                  <a:gd name="T24" fmla="*/ 38 w 62"/>
                  <a:gd name="T25" fmla="*/ 51 h 59"/>
                  <a:gd name="T26" fmla="*/ 30 w 62"/>
                  <a:gd name="T27" fmla="*/ 48 h 59"/>
                  <a:gd name="T28" fmla="*/ 27 w 62"/>
                  <a:gd name="T29" fmla="*/ 40 h 59"/>
                  <a:gd name="T30" fmla="*/ 29 w 62"/>
                  <a:gd name="T31" fmla="*/ 29 h 59"/>
                  <a:gd name="T32" fmla="*/ 20 w 62"/>
                  <a:gd name="T33" fmla="*/ 26 h 59"/>
                  <a:gd name="T34" fmla="*/ 18 w 62"/>
                  <a:gd name="T35" fmla="*/ 29 h 59"/>
                  <a:gd name="T36" fmla="*/ 19 w 62"/>
                  <a:gd name="T37" fmla="*/ 32 h 59"/>
                  <a:gd name="T38" fmla="*/ 16 w 62"/>
                  <a:gd name="T39" fmla="*/ 31 h 59"/>
                  <a:gd name="T40" fmla="*/ 12 w 62"/>
                  <a:gd name="T41" fmla="*/ 30 h 59"/>
                  <a:gd name="T42" fmla="*/ 9 w 62"/>
                  <a:gd name="T43" fmla="*/ 27 h 59"/>
                  <a:gd name="T44" fmla="*/ 6 w 62"/>
                  <a:gd name="T45" fmla="*/ 29 h 59"/>
                  <a:gd name="T46" fmla="*/ 4 w 62"/>
                  <a:gd name="T47" fmla="*/ 35 h 59"/>
                  <a:gd name="T48" fmla="*/ 0 w 62"/>
                  <a:gd name="T49" fmla="*/ 39 h 59"/>
                  <a:gd name="T50" fmla="*/ 6 w 62"/>
                  <a:gd name="T51" fmla="*/ 21 h 59"/>
                  <a:gd name="T52" fmla="*/ 14 w 62"/>
                  <a:gd name="T53" fmla="*/ 19 h 59"/>
                  <a:gd name="T54" fmla="*/ 14 w 62"/>
                  <a:gd name="T55" fmla="*/ 16 h 59"/>
                  <a:gd name="T56" fmla="*/ 23 w 62"/>
                  <a:gd name="T57" fmla="*/ 15 h 59"/>
                  <a:gd name="T58" fmla="*/ 25 w 62"/>
                  <a:gd name="T59" fmla="*/ 17 h 59"/>
                  <a:gd name="T60" fmla="*/ 25 w 62"/>
                  <a:gd name="T61" fmla="*/ 21 h 59"/>
                  <a:gd name="T62" fmla="*/ 30 w 62"/>
                  <a:gd name="T63" fmla="*/ 21 h 59"/>
                  <a:gd name="T64" fmla="*/ 31 w 62"/>
                  <a:gd name="T65" fmla="*/ 17 h 59"/>
                  <a:gd name="T66" fmla="*/ 33 w 62"/>
                  <a:gd name="T67" fmla="*/ 15 h 59"/>
                  <a:gd name="T68" fmla="*/ 39 w 62"/>
                  <a:gd name="T69" fmla="*/ 9 h 59"/>
                  <a:gd name="T70" fmla="*/ 42 w 62"/>
                  <a:gd name="T71" fmla="*/ 12 h 59"/>
                  <a:gd name="T72" fmla="*/ 47 w 62"/>
                  <a:gd name="T7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59">
                    <a:moveTo>
                      <a:pt x="47" y="0"/>
                    </a:moveTo>
                    <a:lnTo>
                      <a:pt x="50" y="2"/>
                    </a:lnTo>
                    <a:lnTo>
                      <a:pt x="53" y="4"/>
                    </a:lnTo>
                    <a:lnTo>
                      <a:pt x="55" y="6"/>
                    </a:lnTo>
                    <a:lnTo>
                      <a:pt x="58" y="9"/>
                    </a:lnTo>
                    <a:lnTo>
                      <a:pt x="59" y="13"/>
                    </a:lnTo>
                    <a:lnTo>
                      <a:pt x="59" y="17"/>
                    </a:lnTo>
                    <a:lnTo>
                      <a:pt x="61" y="27"/>
                    </a:lnTo>
                    <a:lnTo>
                      <a:pt x="62" y="38"/>
                    </a:lnTo>
                    <a:lnTo>
                      <a:pt x="61" y="39"/>
                    </a:lnTo>
                    <a:lnTo>
                      <a:pt x="60" y="40"/>
                    </a:lnTo>
                    <a:lnTo>
                      <a:pt x="59" y="41"/>
                    </a:lnTo>
                    <a:lnTo>
                      <a:pt x="58" y="42"/>
                    </a:lnTo>
                    <a:lnTo>
                      <a:pt x="58" y="44"/>
                    </a:lnTo>
                    <a:lnTo>
                      <a:pt x="58" y="47"/>
                    </a:lnTo>
                    <a:lnTo>
                      <a:pt x="53" y="37"/>
                    </a:lnTo>
                    <a:lnTo>
                      <a:pt x="50" y="38"/>
                    </a:lnTo>
                    <a:lnTo>
                      <a:pt x="47" y="39"/>
                    </a:lnTo>
                    <a:lnTo>
                      <a:pt x="48" y="44"/>
                    </a:lnTo>
                    <a:lnTo>
                      <a:pt x="50" y="50"/>
                    </a:lnTo>
                    <a:lnTo>
                      <a:pt x="48" y="54"/>
                    </a:lnTo>
                    <a:lnTo>
                      <a:pt x="46" y="59"/>
                    </a:lnTo>
                    <a:lnTo>
                      <a:pt x="44" y="56"/>
                    </a:lnTo>
                    <a:lnTo>
                      <a:pt x="43" y="54"/>
                    </a:lnTo>
                    <a:lnTo>
                      <a:pt x="42" y="52"/>
                    </a:lnTo>
                    <a:lnTo>
                      <a:pt x="38" y="51"/>
                    </a:lnTo>
                    <a:lnTo>
                      <a:pt x="35" y="50"/>
                    </a:lnTo>
                    <a:lnTo>
                      <a:pt x="30" y="48"/>
                    </a:lnTo>
                    <a:lnTo>
                      <a:pt x="26" y="47"/>
                    </a:lnTo>
                    <a:lnTo>
                      <a:pt x="27" y="40"/>
                    </a:lnTo>
                    <a:lnTo>
                      <a:pt x="28" y="35"/>
                    </a:lnTo>
                    <a:lnTo>
                      <a:pt x="29" y="29"/>
                    </a:lnTo>
                    <a:lnTo>
                      <a:pt x="21" y="25"/>
                    </a:lnTo>
                    <a:lnTo>
                      <a:pt x="20" y="26"/>
                    </a:lnTo>
                    <a:lnTo>
                      <a:pt x="19" y="28"/>
                    </a:lnTo>
                    <a:lnTo>
                      <a:pt x="18" y="29"/>
                    </a:lnTo>
                    <a:lnTo>
                      <a:pt x="19" y="30"/>
                    </a:lnTo>
                    <a:lnTo>
                      <a:pt x="19" y="32"/>
                    </a:lnTo>
                    <a:lnTo>
                      <a:pt x="18" y="31"/>
                    </a:lnTo>
                    <a:lnTo>
                      <a:pt x="16" y="31"/>
                    </a:lnTo>
                    <a:lnTo>
                      <a:pt x="14" y="31"/>
                    </a:lnTo>
                    <a:lnTo>
                      <a:pt x="12" y="30"/>
                    </a:lnTo>
                    <a:lnTo>
                      <a:pt x="9" y="29"/>
                    </a:lnTo>
                    <a:lnTo>
                      <a:pt x="9" y="27"/>
                    </a:lnTo>
                    <a:lnTo>
                      <a:pt x="7" y="27"/>
                    </a:lnTo>
                    <a:lnTo>
                      <a:pt x="6" y="29"/>
                    </a:lnTo>
                    <a:lnTo>
                      <a:pt x="5" y="32"/>
                    </a:lnTo>
                    <a:lnTo>
                      <a:pt x="4" y="35"/>
                    </a:lnTo>
                    <a:lnTo>
                      <a:pt x="3" y="38"/>
                    </a:lnTo>
                    <a:lnTo>
                      <a:pt x="0" y="39"/>
                    </a:lnTo>
                    <a:lnTo>
                      <a:pt x="2" y="29"/>
                    </a:lnTo>
                    <a:lnTo>
                      <a:pt x="6" y="21"/>
                    </a:lnTo>
                    <a:lnTo>
                      <a:pt x="13" y="21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20" y="14"/>
                    </a:lnTo>
                    <a:lnTo>
                      <a:pt x="23" y="15"/>
                    </a:lnTo>
                    <a:lnTo>
                      <a:pt x="25" y="16"/>
                    </a:lnTo>
                    <a:lnTo>
                      <a:pt x="25" y="17"/>
                    </a:lnTo>
                    <a:lnTo>
                      <a:pt x="25" y="19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0" y="21"/>
                    </a:lnTo>
                    <a:lnTo>
                      <a:pt x="30" y="19"/>
                    </a:lnTo>
                    <a:lnTo>
                      <a:pt x="31" y="17"/>
                    </a:lnTo>
                    <a:lnTo>
                      <a:pt x="31" y="16"/>
                    </a:lnTo>
                    <a:lnTo>
                      <a:pt x="33" y="15"/>
                    </a:lnTo>
                    <a:lnTo>
                      <a:pt x="37" y="15"/>
                    </a:lnTo>
                    <a:lnTo>
                      <a:pt x="39" y="9"/>
                    </a:lnTo>
                    <a:lnTo>
                      <a:pt x="40" y="11"/>
                    </a:lnTo>
                    <a:lnTo>
                      <a:pt x="42" y="12"/>
                    </a:lnTo>
                    <a:lnTo>
                      <a:pt x="48" y="9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61"/>
              <p:cNvSpPr/>
              <p:nvPr/>
            </p:nvSpPr>
            <p:spPr>
              <a:xfrm>
                <a:off x="5558744" y="3822521"/>
                <a:ext cx="30069" cy="25443"/>
              </a:xfrm>
              <a:custGeom>
                <a:avLst/>
                <a:gdLst>
                  <a:gd name="T0" fmla="*/ 0 w 13"/>
                  <a:gd name="T1" fmla="*/ 0 h 11"/>
                  <a:gd name="T2" fmla="*/ 6 w 13"/>
                  <a:gd name="T3" fmla="*/ 1 h 11"/>
                  <a:gd name="T4" fmla="*/ 10 w 13"/>
                  <a:gd name="T5" fmla="*/ 7 h 11"/>
                  <a:gd name="T6" fmla="*/ 13 w 13"/>
                  <a:gd name="T7" fmla="*/ 11 h 11"/>
                  <a:gd name="T8" fmla="*/ 9 w 13"/>
                  <a:gd name="T9" fmla="*/ 9 h 11"/>
                  <a:gd name="T10" fmla="*/ 3 w 13"/>
                  <a:gd name="T11" fmla="*/ 7 h 11"/>
                  <a:gd name="T12" fmla="*/ 0 w 13"/>
                  <a:gd name="T13" fmla="*/ 10 h 11"/>
                  <a:gd name="T14" fmla="*/ 0 w 13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lnTo>
                      <a:pt x="6" y="1"/>
                    </a:lnTo>
                    <a:lnTo>
                      <a:pt x="10" y="7"/>
                    </a:lnTo>
                    <a:lnTo>
                      <a:pt x="13" y="11"/>
                    </a:lnTo>
                    <a:lnTo>
                      <a:pt x="9" y="9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3"/>
              <p:cNvSpPr/>
              <p:nvPr/>
            </p:nvSpPr>
            <p:spPr>
              <a:xfrm>
                <a:off x="5563370" y="2943608"/>
                <a:ext cx="224355" cy="312246"/>
              </a:xfrm>
              <a:custGeom>
                <a:avLst/>
                <a:gdLst>
                  <a:gd name="T0" fmla="*/ 61 w 97"/>
                  <a:gd name="T1" fmla="*/ 3 h 135"/>
                  <a:gd name="T2" fmla="*/ 72 w 97"/>
                  <a:gd name="T3" fmla="*/ 10 h 135"/>
                  <a:gd name="T4" fmla="*/ 78 w 97"/>
                  <a:gd name="T5" fmla="*/ 13 h 135"/>
                  <a:gd name="T6" fmla="*/ 81 w 97"/>
                  <a:gd name="T7" fmla="*/ 18 h 135"/>
                  <a:gd name="T8" fmla="*/ 82 w 97"/>
                  <a:gd name="T9" fmla="*/ 25 h 135"/>
                  <a:gd name="T10" fmla="*/ 83 w 97"/>
                  <a:gd name="T11" fmla="*/ 35 h 135"/>
                  <a:gd name="T12" fmla="*/ 89 w 97"/>
                  <a:gd name="T13" fmla="*/ 46 h 135"/>
                  <a:gd name="T14" fmla="*/ 94 w 97"/>
                  <a:gd name="T15" fmla="*/ 54 h 135"/>
                  <a:gd name="T16" fmla="*/ 94 w 97"/>
                  <a:gd name="T17" fmla="*/ 70 h 135"/>
                  <a:gd name="T18" fmla="*/ 87 w 97"/>
                  <a:gd name="T19" fmla="*/ 64 h 135"/>
                  <a:gd name="T20" fmla="*/ 84 w 97"/>
                  <a:gd name="T21" fmla="*/ 71 h 135"/>
                  <a:gd name="T22" fmla="*/ 84 w 97"/>
                  <a:gd name="T23" fmla="*/ 77 h 135"/>
                  <a:gd name="T24" fmla="*/ 76 w 97"/>
                  <a:gd name="T25" fmla="*/ 81 h 135"/>
                  <a:gd name="T26" fmla="*/ 63 w 97"/>
                  <a:gd name="T27" fmla="*/ 88 h 135"/>
                  <a:gd name="T28" fmla="*/ 64 w 97"/>
                  <a:gd name="T29" fmla="*/ 90 h 135"/>
                  <a:gd name="T30" fmla="*/ 63 w 97"/>
                  <a:gd name="T31" fmla="*/ 94 h 135"/>
                  <a:gd name="T32" fmla="*/ 61 w 97"/>
                  <a:gd name="T33" fmla="*/ 103 h 135"/>
                  <a:gd name="T34" fmla="*/ 51 w 97"/>
                  <a:gd name="T35" fmla="*/ 98 h 135"/>
                  <a:gd name="T36" fmla="*/ 49 w 97"/>
                  <a:gd name="T37" fmla="*/ 90 h 135"/>
                  <a:gd name="T38" fmla="*/ 47 w 97"/>
                  <a:gd name="T39" fmla="*/ 98 h 135"/>
                  <a:gd name="T40" fmla="*/ 46 w 97"/>
                  <a:gd name="T41" fmla="*/ 106 h 135"/>
                  <a:gd name="T42" fmla="*/ 36 w 97"/>
                  <a:gd name="T43" fmla="*/ 113 h 135"/>
                  <a:gd name="T44" fmla="*/ 27 w 97"/>
                  <a:gd name="T45" fmla="*/ 106 h 135"/>
                  <a:gd name="T46" fmla="*/ 36 w 97"/>
                  <a:gd name="T47" fmla="*/ 98 h 135"/>
                  <a:gd name="T48" fmla="*/ 46 w 97"/>
                  <a:gd name="T49" fmla="*/ 95 h 135"/>
                  <a:gd name="T50" fmla="*/ 37 w 97"/>
                  <a:gd name="T51" fmla="*/ 92 h 135"/>
                  <a:gd name="T52" fmla="*/ 25 w 97"/>
                  <a:gd name="T53" fmla="*/ 94 h 135"/>
                  <a:gd name="T54" fmla="*/ 20 w 97"/>
                  <a:gd name="T55" fmla="*/ 97 h 135"/>
                  <a:gd name="T56" fmla="*/ 13 w 97"/>
                  <a:gd name="T57" fmla="*/ 98 h 135"/>
                  <a:gd name="T58" fmla="*/ 13 w 97"/>
                  <a:gd name="T59" fmla="*/ 101 h 135"/>
                  <a:gd name="T60" fmla="*/ 20 w 97"/>
                  <a:gd name="T61" fmla="*/ 103 h 135"/>
                  <a:gd name="T62" fmla="*/ 24 w 97"/>
                  <a:gd name="T63" fmla="*/ 109 h 135"/>
                  <a:gd name="T64" fmla="*/ 27 w 97"/>
                  <a:gd name="T65" fmla="*/ 116 h 135"/>
                  <a:gd name="T66" fmla="*/ 27 w 97"/>
                  <a:gd name="T67" fmla="*/ 124 h 135"/>
                  <a:gd name="T68" fmla="*/ 26 w 97"/>
                  <a:gd name="T69" fmla="*/ 135 h 135"/>
                  <a:gd name="T70" fmla="*/ 16 w 97"/>
                  <a:gd name="T71" fmla="*/ 129 h 135"/>
                  <a:gd name="T72" fmla="*/ 13 w 97"/>
                  <a:gd name="T73" fmla="*/ 121 h 135"/>
                  <a:gd name="T74" fmla="*/ 13 w 97"/>
                  <a:gd name="T75" fmla="*/ 112 h 135"/>
                  <a:gd name="T76" fmla="*/ 5 w 97"/>
                  <a:gd name="T77" fmla="*/ 113 h 135"/>
                  <a:gd name="T78" fmla="*/ 4 w 97"/>
                  <a:gd name="T79" fmla="*/ 100 h 135"/>
                  <a:gd name="T80" fmla="*/ 9 w 97"/>
                  <a:gd name="T81" fmla="*/ 96 h 135"/>
                  <a:gd name="T82" fmla="*/ 8 w 97"/>
                  <a:gd name="T83" fmla="*/ 94 h 135"/>
                  <a:gd name="T84" fmla="*/ 14 w 97"/>
                  <a:gd name="T85" fmla="*/ 88 h 135"/>
                  <a:gd name="T86" fmla="*/ 19 w 97"/>
                  <a:gd name="T87" fmla="*/ 82 h 135"/>
                  <a:gd name="T88" fmla="*/ 47 w 97"/>
                  <a:gd name="T89" fmla="*/ 78 h 135"/>
                  <a:gd name="T90" fmla="*/ 47 w 97"/>
                  <a:gd name="T91" fmla="*/ 66 h 135"/>
                  <a:gd name="T92" fmla="*/ 46 w 97"/>
                  <a:gd name="T93" fmla="*/ 62 h 135"/>
                  <a:gd name="T94" fmla="*/ 45 w 97"/>
                  <a:gd name="T95" fmla="*/ 58 h 135"/>
                  <a:gd name="T96" fmla="*/ 47 w 97"/>
                  <a:gd name="T97" fmla="*/ 53 h 135"/>
                  <a:gd name="T98" fmla="*/ 50 w 97"/>
                  <a:gd name="T99" fmla="*/ 62 h 135"/>
                  <a:gd name="T100" fmla="*/ 55 w 97"/>
                  <a:gd name="T101" fmla="*/ 60 h 135"/>
                  <a:gd name="T102" fmla="*/ 59 w 97"/>
                  <a:gd name="T103" fmla="*/ 56 h 135"/>
                  <a:gd name="T104" fmla="*/ 61 w 97"/>
                  <a:gd name="T105" fmla="*/ 29 h 135"/>
                  <a:gd name="T106" fmla="*/ 59 w 97"/>
                  <a:gd name="T107" fmla="*/ 24 h 135"/>
                  <a:gd name="T108" fmla="*/ 56 w 97"/>
                  <a:gd name="T109" fmla="*/ 18 h 135"/>
                  <a:gd name="T110" fmla="*/ 54 w 97"/>
                  <a:gd name="T111" fmla="*/ 13 h 135"/>
                  <a:gd name="T112" fmla="*/ 54 w 97"/>
                  <a:gd name="T113" fmla="*/ 6 h 135"/>
                  <a:gd name="T114" fmla="*/ 57 w 97"/>
                  <a:gd name="T115" fmla="*/ 7 h 135"/>
                  <a:gd name="T116" fmla="*/ 59 w 97"/>
                  <a:gd name="T117" fmla="*/ 4 h 135"/>
                  <a:gd name="T118" fmla="*/ 56 w 97"/>
                  <a:gd name="T119" fmla="*/ 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135">
                    <a:moveTo>
                      <a:pt x="56" y="0"/>
                    </a:moveTo>
                    <a:lnTo>
                      <a:pt x="61" y="3"/>
                    </a:lnTo>
                    <a:lnTo>
                      <a:pt x="67" y="6"/>
                    </a:lnTo>
                    <a:lnTo>
                      <a:pt x="72" y="10"/>
                    </a:lnTo>
                    <a:lnTo>
                      <a:pt x="75" y="11"/>
                    </a:lnTo>
                    <a:lnTo>
                      <a:pt x="78" y="13"/>
                    </a:lnTo>
                    <a:lnTo>
                      <a:pt x="80" y="16"/>
                    </a:lnTo>
                    <a:lnTo>
                      <a:pt x="81" y="18"/>
                    </a:lnTo>
                    <a:lnTo>
                      <a:pt x="81" y="22"/>
                    </a:lnTo>
                    <a:lnTo>
                      <a:pt x="82" y="25"/>
                    </a:lnTo>
                    <a:lnTo>
                      <a:pt x="79" y="29"/>
                    </a:lnTo>
                    <a:lnTo>
                      <a:pt x="83" y="35"/>
                    </a:lnTo>
                    <a:lnTo>
                      <a:pt x="87" y="39"/>
                    </a:lnTo>
                    <a:lnTo>
                      <a:pt x="89" y="46"/>
                    </a:lnTo>
                    <a:lnTo>
                      <a:pt x="91" y="51"/>
                    </a:lnTo>
                    <a:lnTo>
                      <a:pt x="94" y="54"/>
                    </a:lnTo>
                    <a:lnTo>
                      <a:pt x="97" y="57"/>
                    </a:lnTo>
                    <a:lnTo>
                      <a:pt x="94" y="70"/>
                    </a:lnTo>
                    <a:lnTo>
                      <a:pt x="90" y="62"/>
                    </a:lnTo>
                    <a:lnTo>
                      <a:pt x="87" y="64"/>
                    </a:lnTo>
                    <a:lnTo>
                      <a:pt x="86" y="68"/>
                    </a:lnTo>
                    <a:lnTo>
                      <a:pt x="84" y="71"/>
                    </a:lnTo>
                    <a:lnTo>
                      <a:pt x="84" y="74"/>
                    </a:lnTo>
                    <a:lnTo>
                      <a:pt x="84" y="77"/>
                    </a:lnTo>
                    <a:lnTo>
                      <a:pt x="79" y="73"/>
                    </a:lnTo>
                    <a:lnTo>
                      <a:pt x="76" y="81"/>
                    </a:lnTo>
                    <a:lnTo>
                      <a:pt x="61" y="88"/>
                    </a:lnTo>
                    <a:lnTo>
                      <a:pt x="63" y="88"/>
                    </a:lnTo>
                    <a:lnTo>
                      <a:pt x="64" y="89"/>
                    </a:lnTo>
                    <a:lnTo>
                      <a:pt x="64" y="90"/>
                    </a:lnTo>
                    <a:lnTo>
                      <a:pt x="63" y="93"/>
                    </a:lnTo>
                    <a:lnTo>
                      <a:pt x="63" y="94"/>
                    </a:lnTo>
                    <a:lnTo>
                      <a:pt x="62" y="95"/>
                    </a:lnTo>
                    <a:lnTo>
                      <a:pt x="61" y="103"/>
                    </a:lnTo>
                    <a:lnTo>
                      <a:pt x="51" y="100"/>
                    </a:lnTo>
                    <a:lnTo>
                      <a:pt x="51" y="98"/>
                    </a:lnTo>
                    <a:lnTo>
                      <a:pt x="50" y="98"/>
                    </a:lnTo>
                    <a:lnTo>
                      <a:pt x="49" y="90"/>
                    </a:lnTo>
                    <a:lnTo>
                      <a:pt x="47" y="94"/>
                    </a:lnTo>
                    <a:lnTo>
                      <a:pt x="47" y="98"/>
                    </a:lnTo>
                    <a:lnTo>
                      <a:pt x="47" y="103"/>
                    </a:lnTo>
                    <a:lnTo>
                      <a:pt x="46" y="106"/>
                    </a:lnTo>
                    <a:lnTo>
                      <a:pt x="38" y="105"/>
                    </a:lnTo>
                    <a:lnTo>
                      <a:pt x="36" y="113"/>
                    </a:lnTo>
                    <a:lnTo>
                      <a:pt x="31" y="111"/>
                    </a:lnTo>
                    <a:lnTo>
                      <a:pt x="27" y="106"/>
                    </a:lnTo>
                    <a:lnTo>
                      <a:pt x="28" y="97"/>
                    </a:lnTo>
                    <a:lnTo>
                      <a:pt x="36" y="98"/>
                    </a:lnTo>
                    <a:lnTo>
                      <a:pt x="37" y="92"/>
                    </a:lnTo>
                    <a:lnTo>
                      <a:pt x="46" y="95"/>
                    </a:lnTo>
                    <a:lnTo>
                      <a:pt x="44" y="88"/>
                    </a:lnTo>
                    <a:lnTo>
                      <a:pt x="37" y="92"/>
                    </a:lnTo>
                    <a:lnTo>
                      <a:pt x="32" y="94"/>
                    </a:lnTo>
                    <a:lnTo>
                      <a:pt x="25" y="94"/>
                    </a:lnTo>
                    <a:lnTo>
                      <a:pt x="23" y="96"/>
                    </a:lnTo>
                    <a:lnTo>
                      <a:pt x="20" y="97"/>
                    </a:lnTo>
                    <a:lnTo>
                      <a:pt x="16" y="98"/>
                    </a:lnTo>
                    <a:lnTo>
                      <a:pt x="13" y="98"/>
                    </a:lnTo>
                    <a:lnTo>
                      <a:pt x="10" y="99"/>
                    </a:lnTo>
                    <a:lnTo>
                      <a:pt x="13" y="101"/>
                    </a:lnTo>
                    <a:lnTo>
                      <a:pt x="16" y="103"/>
                    </a:lnTo>
                    <a:lnTo>
                      <a:pt x="20" y="103"/>
                    </a:lnTo>
                    <a:lnTo>
                      <a:pt x="22" y="106"/>
                    </a:lnTo>
                    <a:lnTo>
                      <a:pt x="24" y="109"/>
                    </a:lnTo>
                    <a:lnTo>
                      <a:pt x="26" y="112"/>
                    </a:lnTo>
                    <a:lnTo>
                      <a:pt x="27" y="116"/>
                    </a:lnTo>
                    <a:lnTo>
                      <a:pt x="27" y="119"/>
                    </a:lnTo>
                    <a:lnTo>
                      <a:pt x="27" y="124"/>
                    </a:lnTo>
                    <a:lnTo>
                      <a:pt x="27" y="130"/>
                    </a:lnTo>
                    <a:lnTo>
                      <a:pt x="26" y="135"/>
                    </a:lnTo>
                    <a:lnTo>
                      <a:pt x="20" y="132"/>
                    </a:lnTo>
                    <a:lnTo>
                      <a:pt x="16" y="129"/>
                    </a:lnTo>
                    <a:lnTo>
                      <a:pt x="15" y="125"/>
                    </a:lnTo>
                    <a:lnTo>
                      <a:pt x="13" y="121"/>
                    </a:lnTo>
                    <a:lnTo>
                      <a:pt x="14" y="116"/>
                    </a:lnTo>
                    <a:lnTo>
                      <a:pt x="13" y="112"/>
                    </a:lnTo>
                    <a:lnTo>
                      <a:pt x="11" y="110"/>
                    </a:lnTo>
                    <a:lnTo>
                      <a:pt x="5" y="113"/>
                    </a:lnTo>
                    <a:lnTo>
                      <a:pt x="0" y="105"/>
                    </a:lnTo>
                    <a:lnTo>
                      <a:pt x="4" y="100"/>
                    </a:lnTo>
                    <a:lnTo>
                      <a:pt x="10" y="97"/>
                    </a:lnTo>
                    <a:lnTo>
                      <a:pt x="9" y="96"/>
                    </a:lnTo>
                    <a:lnTo>
                      <a:pt x="8" y="95"/>
                    </a:lnTo>
                    <a:lnTo>
                      <a:pt x="8" y="94"/>
                    </a:lnTo>
                    <a:lnTo>
                      <a:pt x="11" y="92"/>
                    </a:lnTo>
                    <a:lnTo>
                      <a:pt x="14" y="88"/>
                    </a:lnTo>
                    <a:lnTo>
                      <a:pt x="16" y="85"/>
                    </a:lnTo>
                    <a:lnTo>
                      <a:pt x="19" y="82"/>
                    </a:lnTo>
                    <a:lnTo>
                      <a:pt x="21" y="77"/>
                    </a:lnTo>
                    <a:lnTo>
                      <a:pt x="47" y="78"/>
                    </a:lnTo>
                    <a:lnTo>
                      <a:pt x="47" y="73"/>
                    </a:lnTo>
                    <a:lnTo>
                      <a:pt x="47" y="66"/>
                    </a:lnTo>
                    <a:lnTo>
                      <a:pt x="47" y="64"/>
                    </a:lnTo>
                    <a:lnTo>
                      <a:pt x="46" y="62"/>
                    </a:lnTo>
                    <a:lnTo>
                      <a:pt x="45" y="60"/>
                    </a:lnTo>
                    <a:lnTo>
                      <a:pt x="45" y="58"/>
                    </a:lnTo>
                    <a:lnTo>
                      <a:pt x="45" y="56"/>
                    </a:lnTo>
                    <a:lnTo>
                      <a:pt x="47" y="53"/>
                    </a:lnTo>
                    <a:lnTo>
                      <a:pt x="48" y="58"/>
                    </a:lnTo>
                    <a:lnTo>
                      <a:pt x="50" y="62"/>
                    </a:lnTo>
                    <a:lnTo>
                      <a:pt x="52" y="61"/>
                    </a:lnTo>
                    <a:lnTo>
                      <a:pt x="55" y="60"/>
                    </a:lnTo>
                    <a:lnTo>
                      <a:pt x="57" y="58"/>
                    </a:lnTo>
                    <a:lnTo>
                      <a:pt x="59" y="56"/>
                    </a:lnTo>
                    <a:lnTo>
                      <a:pt x="62" y="42"/>
                    </a:lnTo>
                    <a:lnTo>
                      <a:pt x="61" y="29"/>
                    </a:lnTo>
                    <a:lnTo>
                      <a:pt x="60" y="26"/>
                    </a:lnTo>
                    <a:lnTo>
                      <a:pt x="59" y="24"/>
                    </a:lnTo>
                    <a:lnTo>
                      <a:pt x="57" y="22"/>
                    </a:lnTo>
                    <a:lnTo>
                      <a:pt x="56" y="18"/>
                    </a:lnTo>
                    <a:lnTo>
                      <a:pt x="54" y="16"/>
                    </a:lnTo>
                    <a:lnTo>
                      <a:pt x="54" y="13"/>
                    </a:lnTo>
                    <a:lnTo>
                      <a:pt x="54" y="10"/>
                    </a:lnTo>
                    <a:lnTo>
                      <a:pt x="54" y="6"/>
                    </a:lnTo>
                    <a:lnTo>
                      <a:pt x="56" y="6"/>
                    </a:lnTo>
                    <a:lnTo>
                      <a:pt x="57" y="7"/>
                    </a:lnTo>
                    <a:lnTo>
                      <a:pt x="58" y="6"/>
                    </a:lnTo>
                    <a:lnTo>
                      <a:pt x="59" y="4"/>
                    </a:lnTo>
                    <a:lnTo>
                      <a:pt x="57" y="3"/>
                    </a:lnTo>
                    <a:lnTo>
                      <a:pt x="56" y="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64"/>
              <p:cNvSpPr/>
              <p:nvPr/>
            </p:nvSpPr>
            <p:spPr>
              <a:xfrm>
                <a:off x="5646636" y="2830273"/>
                <a:ext cx="92517" cy="120272"/>
              </a:xfrm>
              <a:custGeom>
                <a:avLst/>
                <a:gdLst>
                  <a:gd name="T0" fmla="*/ 32 w 40"/>
                  <a:gd name="T1" fmla="*/ 0 h 52"/>
                  <a:gd name="T2" fmla="*/ 33 w 40"/>
                  <a:gd name="T3" fmla="*/ 0 h 52"/>
                  <a:gd name="T4" fmla="*/ 33 w 40"/>
                  <a:gd name="T5" fmla="*/ 3 h 52"/>
                  <a:gd name="T6" fmla="*/ 34 w 40"/>
                  <a:gd name="T7" fmla="*/ 6 h 52"/>
                  <a:gd name="T8" fmla="*/ 36 w 40"/>
                  <a:gd name="T9" fmla="*/ 8 h 52"/>
                  <a:gd name="T10" fmla="*/ 38 w 40"/>
                  <a:gd name="T11" fmla="*/ 12 h 52"/>
                  <a:gd name="T12" fmla="*/ 40 w 40"/>
                  <a:gd name="T13" fmla="*/ 14 h 52"/>
                  <a:gd name="T14" fmla="*/ 39 w 40"/>
                  <a:gd name="T15" fmla="*/ 16 h 52"/>
                  <a:gd name="T16" fmla="*/ 37 w 40"/>
                  <a:gd name="T17" fmla="*/ 18 h 52"/>
                  <a:gd name="T18" fmla="*/ 35 w 40"/>
                  <a:gd name="T19" fmla="*/ 19 h 52"/>
                  <a:gd name="T20" fmla="*/ 33 w 40"/>
                  <a:gd name="T21" fmla="*/ 20 h 52"/>
                  <a:gd name="T22" fmla="*/ 32 w 40"/>
                  <a:gd name="T23" fmla="*/ 22 h 52"/>
                  <a:gd name="T24" fmla="*/ 31 w 40"/>
                  <a:gd name="T25" fmla="*/ 25 h 52"/>
                  <a:gd name="T26" fmla="*/ 31 w 40"/>
                  <a:gd name="T27" fmla="*/ 29 h 52"/>
                  <a:gd name="T28" fmla="*/ 31 w 40"/>
                  <a:gd name="T29" fmla="*/ 32 h 52"/>
                  <a:gd name="T30" fmla="*/ 31 w 40"/>
                  <a:gd name="T31" fmla="*/ 35 h 52"/>
                  <a:gd name="T32" fmla="*/ 23 w 40"/>
                  <a:gd name="T33" fmla="*/ 37 h 52"/>
                  <a:gd name="T34" fmla="*/ 18 w 40"/>
                  <a:gd name="T35" fmla="*/ 36 h 52"/>
                  <a:gd name="T36" fmla="*/ 13 w 40"/>
                  <a:gd name="T37" fmla="*/ 41 h 52"/>
                  <a:gd name="T38" fmla="*/ 11 w 40"/>
                  <a:gd name="T39" fmla="*/ 40 h 52"/>
                  <a:gd name="T40" fmla="*/ 9 w 40"/>
                  <a:gd name="T41" fmla="*/ 40 h 52"/>
                  <a:gd name="T42" fmla="*/ 11 w 40"/>
                  <a:gd name="T43" fmla="*/ 41 h 52"/>
                  <a:gd name="T44" fmla="*/ 13 w 40"/>
                  <a:gd name="T45" fmla="*/ 43 h 52"/>
                  <a:gd name="T46" fmla="*/ 15 w 40"/>
                  <a:gd name="T47" fmla="*/ 44 h 52"/>
                  <a:gd name="T48" fmla="*/ 18 w 40"/>
                  <a:gd name="T49" fmla="*/ 45 h 52"/>
                  <a:gd name="T50" fmla="*/ 16 w 40"/>
                  <a:gd name="T51" fmla="*/ 47 h 52"/>
                  <a:gd name="T52" fmla="*/ 16 w 40"/>
                  <a:gd name="T53" fmla="*/ 49 h 52"/>
                  <a:gd name="T54" fmla="*/ 15 w 40"/>
                  <a:gd name="T55" fmla="*/ 50 h 52"/>
                  <a:gd name="T56" fmla="*/ 15 w 40"/>
                  <a:gd name="T57" fmla="*/ 52 h 52"/>
                  <a:gd name="T58" fmla="*/ 14 w 40"/>
                  <a:gd name="T59" fmla="*/ 52 h 52"/>
                  <a:gd name="T60" fmla="*/ 12 w 40"/>
                  <a:gd name="T61" fmla="*/ 52 h 52"/>
                  <a:gd name="T62" fmla="*/ 3 w 40"/>
                  <a:gd name="T63" fmla="*/ 41 h 52"/>
                  <a:gd name="T64" fmla="*/ 6 w 40"/>
                  <a:gd name="T65" fmla="*/ 36 h 52"/>
                  <a:gd name="T66" fmla="*/ 3 w 40"/>
                  <a:gd name="T67" fmla="*/ 30 h 52"/>
                  <a:gd name="T68" fmla="*/ 11 w 40"/>
                  <a:gd name="T69" fmla="*/ 30 h 52"/>
                  <a:gd name="T70" fmla="*/ 9 w 40"/>
                  <a:gd name="T71" fmla="*/ 22 h 52"/>
                  <a:gd name="T72" fmla="*/ 7 w 40"/>
                  <a:gd name="T73" fmla="*/ 15 h 52"/>
                  <a:gd name="T74" fmla="*/ 6 w 40"/>
                  <a:gd name="T75" fmla="*/ 12 h 52"/>
                  <a:gd name="T76" fmla="*/ 3 w 40"/>
                  <a:gd name="T77" fmla="*/ 9 h 52"/>
                  <a:gd name="T78" fmla="*/ 2 w 40"/>
                  <a:gd name="T79" fmla="*/ 6 h 52"/>
                  <a:gd name="T80" fmla="*/ 0 w 40"/>
                  <a:gd name="T81" fmla="*/ 4 h 52"/>
                  <a:gd name="T82" fmla="*/ 0 w 40"/>
                  <a:gd name="T83" fmla="*/ 1 h 52"/>
                  <a:gd name="T84" fmla="*/ 4 w 40"/>
                  <a:gd name="T85" fmla="*/ 2 h 52"/>
                  <a:gd name="T86" fmla="*/ 10 w 40"/>
                  <a:gd name="T87" fmla="*/ 4 h 52"/>
                  <a:gd name="T88" fmla="*/ 14 w 40"/>
                  <a:gd name="T89" fmla="*/ 5 h 52"/>
                  <a:gd name="T90" fmla="*/ 22 w 40"/>
                  <a:gd name="T91" fmla="*/ 6 h 52"/>
                  <a:gd name="T92" fmla="*/ 28 w 40"/>
                  <a:gd name="T93" fmla="*/ 6 h 52"/>
                  <a:gd name="T94" fmla="*/ 30 w 40"/>
                  <a:gd name="T95" fmla="*/ 4 h 52"/>
                  <a:gd name="T96" fmla="*/ 31 w 40"/>
                  <a:gd name="T97" fmla="*/ 2 h 52"/>
                  <a:gd name="T98" fmla="*/ 32 w 40"/>
                  <a:gd name="T9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52">
                    <a:moveTo>
                      <a:pt x="32" y="0"/>
                    </a:moveTo>
                    <a:lnTo>
                      <a:pt x="33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8" y="12"/>
                    </a:lnTo>
                    <a:lnTo>
                      <a:pt x="40" y="14"/>
                    </a:lnTo>
                    <a:lnTo>
                      <a:pt x="39" y="16"/>
                    </a:lnTo>
                    <a:lnTo>
                      <a:pt x="37" y="18"/>
                    </a:lnTo>
                    <a:lnTo>
                      <a:pt x="35" y="19"/>
                    </a:lnTo>
                    <a:lnTo>
                      <a:pt x="33" y="20"/>
                    </a:lnTo>
                    <a:lnTo>
                      <a:pt x="32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1" y="32"/>
                    </a:lnTo>
                    <a:lnTo>
                      <a:pt x="31" y="35"/>
                    </a:lnTo>
                    <a:lnTo>
                      <a:pt x="23" y="37"/>
                    </a:lnTo>
                    <a:lnTo>
                      <a:pt x="18" y="36"/>
                    </a:lnTo>
                    <a:lnTo>
                      <a:pt x="13" y="41"/>
                    </a:lnTo>
                    <a:lnTo>
                      <a:pt x="11" y="40"/>
                    </a:lnTo>
                    <a:lnTo>
                      <a:pt x="9" y="40"/>
                    </a:lnTo>
                    <a:lnTo>
                      <a:pt x="11" y="41"/>
                    </a:lnTo>
                    <a:lnTo>
                      <a:pt x="13" y="43"/>
                    </a:lnTo>
                    <a:lnTo>
                      <a:pt x="15" y="44"/>
                    </a:lnTo>
                    <a:lnTo>
                      <a:pt x="18" y="45"/>
                    </a:lnTo>
                    <a:lnTo>
                      <a:pt x="16" y="47"/>
                    </a:lnTo>
                    <a:lnTo>
                      <a:pt x="16" y="49"/>
                    </a:lnTo>
                    <a:lnTo>
                      <a:pt x="15" y="50"/>
                    </a:lnTo>
                    <a:lnTo>
                      <a:pt x="15" y="52"/>
                    </a:lnTo>
                    <a:lnTo>
                      <a:pt x="14" y="52"/>
                    </a:lnTo>
                    <a:lnTo>
                      <a:pt x="12" y="52"/>
                    </a:lnTo>
                    <a:lnTo>
                      <a:pt x="3" y="41"/>
                    </a:lnTo>
                    <a:lnTo>
                      <a:pt x="6" y="36"/>
                    </a:lnTo>
                    <a:lnTo>
                      <a:pt x="3" y="30"/>
                    </a:lnTo>
                    <a:lnTo>
                      <a:pt x="11" y="30"/>
                    </a:lnTo>
                    <a:lnTo>
                      <a:pt x="9" y="22"/>
                    </a:lnTo>
                    <a:lnTo>
                      <a:pt x="7" y="15"/>
                    </a:lnTo>
                    <a:lnTo>
                      <a:pt x="6" y="12"/>
                    </a:lnTo>
                    <a:lnTo>
                      <a:pt x="3" y="9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4" y="2"/>
                    </a:lnTo>
                    <a:lnTo>
                      <a:pt x="10" y="4"/>
                    </a:lnTo>
                    <a:lnTo>
                      <a:pt x="14" y="5"/>
                    </a:lnTo>
                    <a:lnTo>
                      <a:pt x="22" y="6"/>
                    </a:lnTo>
                    <a:lnTo>
                      <a:pt x="28" y="6"/>
                    </a:lnTo>
                    <a:lnTo>
                      <a:pt x="30" y="4"/>
                    </a:lnTo>
                    <a:lnTo>
                      <a:pt x="31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65"/>
              <p:cNvSpPr/>
              <p:nvPr/>
            </p:nvSpPr>
            <p:spPr>
              <a:xfrm>
                <a:off x="5128539" y="3588915"/>
                <a:ext cx="60136" cy="55510"/>
              </a:xfrm>
              <a:custGeom>
                <a:avLst/>
                <a:gdLst>
                  <a:gd name="T0" fmla="*/ 18 w 26"/>
                  <a:gd name="T1" fmla="*/ 0 h 24"/>
                  <a:gd name="T2" fmla="*/ 23 w 26"/>
                  <a:gd name="T3" fmla="*/ 0 h 24"/>
                  <a:gd name="T4" fmla="*/ 26 w 26"/>
                  <a:gd name="T5" fmla="*/ 3 h 24"/>
                  <a:gd name="T6" fmla="*/ 25 w 26"/>
                  <a:gd name="T7" fmla="*/ 8 h 24"/>
                  <a:gd name="T8" fmla="*/ 24 w 26"/>
                  <a:gd name="T9" fmla="*/ 13 h 24"/>
                  <a:gd name="T10" fmla="*/ 23 w 26"/>
                  <a:gd name="T11" fmla="*/ 17 h 24"/>
                  <a:gd name="T12" fmla="*/ 19 w 26"/>
                  <a:gd name="T13" fmla="*/ 20 h 24"/>
                  <a:gd name="T14" fmla="*/ 15 w 26"/>
                  <a:gd name="T15" fmla="*/ 23 h 24"/>
                  <a:gd name="T16" fmla="*/ 11 w 26"/>
                  <a:gd name="T17" fmla="*/ 24 h 24"/>
                  <a:gd name="T18" fmla="*/ 8 w 26"/>
                  <a:gd name="T19" fmla="*/ 24 h 24"/>
                  <a:gd name="T20" fmla="*/ 6 w 26"/>
                  <a:gd name="T21" fmla="*/ 23 h 24"/>
                  <a:gd name="T22" fmla="*/ 2 w 26"/>
                  <a:gd name="T23" fmla="*/ 23 h 24"/>
                  <a:gd name="T24" fmla="*/ 0 w 26"/>
                  <a:gd name="T25" fmla="*/ 9 h 24"/>
                  <a:gd name="T26" fmla="*/ 7 w 26"/>
                  <a:gd name="T27" fmla="*/ 1 h 24"/>
                  <a:gd name="T28" fmla="*/ 12 w 26"/>
                  <a:gd name="T29" fmla="*/ 1 h 24"/>
                  <a:gd name="T30" fmla="*/ 18 w 26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4">
                    <a:moveTo>
                      <a:pt x="18" y="0"/>
                    </a:moveTo>
                    <a:lnTo>
                      <a:pt x="23" y="0"/>
                    </a:lnTo>
                    <a:lnTo>
                      <a:pt x="26" y="3"/>
                    </a:lnTo>
                    <a:lnTo>
                      <a:pt x="25" y="8"/>
                    </a:lnTo>
                    <a:lnTo>
                      <a:pt x="24" y="13"/>
                    </a:lnTo>
                    <a:lnTo>
                      <a:pt x="23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11" y="24"/>
                    </a:lnTo>
                    <a:lnTo>
                      <a:pt x="8" y="24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9"/>
                    </a:lnTo>
                    <a:lnTo>
                      <a:pt x="7" y="1"/>
                    </a:lnTo>
                    <a:lnTo>
                      <a:pt x="12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7"/>
              <p:cNvSpPr/>
              <p:nvPr/>
            </p:nvSpPr>
            <p:spPr>
              <a:xfrm>
                <a:off x="2390030" y="2862654"/>
                <a:ext cx="23129" cy="53198"/>
              </a:xfrm>
              <a:custGeom>
                <a:avLst/>
                <a:gdLst>
                  <a:gd name="T0" fmla="*/ 8 w 10"/>
                  <a:gd name="T1" fmla="*/ 0 h 23"/>
                  <a:gd name="T2" fmla="*/ 9 w 10"/>
                  <a:gd name="T3" fmla="*/ 6 h 23"/>
                  <a:gd name="T4" fmla="*/ 10 w 10"/>
                  <a:gd name="T5" fmla="*/ 12 h 23"/>
                  <a:gd name="T6" fmla="*/ 8 w 10"/>
                  <a:gd name="T7" fmla="*/ 17 h 23"/>
                  <a:gd name="T8" fmla="*/ 7 w 10"/>
                  <a:gd name="T9" fmla="*/ 23 h 23"/>
                  <a:gd name="T10" fmla="*/ 2 w 10"/>
                  <a:gd name="T11" fmla="*/ 21 h 23"/>
                  <a:gd name="T12" fmla="*/ 1 w 10"/>
                  <a:gd name="T13" fmla="*/ 15 h 23"/>
                  <a:gd name="T14" fmla="*/ 0 w 10"/>
                  <a:gd name="T15" fmla="*/ 8 h 23"/>
                  <a:gd name="T16" fmla="*/ 8 w 10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3">
                    <a:moveTo>
                      <a:pt x="8" y="0"/>
                    </a:moveTo>
                    <a:lnTo>
                      <a:pt x="9" y="6"/>
                    </a:lnTo>
                    <a:lnTo>
                      <a:pt x="10" y="12"/>
                    </a:lnTo>
                    <a:lnTo>
                      <a:pt x="8" y="17"/>
                    </a:lnTo>
                    <a:lnTo>
                      <a:pt x="7" y="23"/>
                    </a:lnTo>
                    <a:lnTo>
                      <a:pt x="2" y="21"/>
                    </a:lnTo>
                    <a:lnTo>
                      <a:pt x="1" y="15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68"/>
              <p:cNvSpPr/>
              <p:nvPr/>
            </p:nvSpPr>
            <p:spPr>
              <a:xfrm>
                <a:off x="5452350" y="4162521"/>
                <a:ext cx="182722" cy="240545"/>
              </a:xfrm>
              <a:custGeom>
                <a:avLst/>
                <a:gdLst>
                  <a:gd name="T0" fmla="*/ 76 w 79"/>
                  <a:gd name="T1" fmla="*/ 1 h 104"/>
                  <a:gd name="T2" fmla="*/ 75 w 79"/>
                  <a:gd name="T3" fmla="*/ 9 h 104"/>
                  <a:gd name="T4" fmla="*/ 67 w 79"/>
                  <a:gd name="T5" fmla="*/ 20 h 104"/>
                  <a:gd name="T6" fmla="*/ 16 w 79"/>
                  <a:gd name="T7" fmla="*/ 21 h 104"/>
                  <a:gd name="T8" fmla="*/ 14 w 79"/>
                  <a:gd name="T9" fmla="*/ 28 h 104"/>
                  <a:gd name="T10" fmla="*/ 20 w 79"/>
                  <a:gd name="T11" fmla="*/ 38 h 104"/>
                  <a:gd name="T12" fmla="*/ 26 w 79"/>
                  <a:gd name="T13" fmla="*/ 45 h 104"/>
                  <a:gd name="T14" fmla="*/ 29 w 79"/>
                  <a:gd name="T15" fmla="*/ 42 h 104"/>
                  <a:gd name="T16" fmla="*/ 32 w 79"/>
                  <a:gd name="T17" fmla="*/ 38 h 104"/>
                  <a:gd name="T18" fmla="*/ 40 w 79"/>
                  <a:gd name="T19" fmla="*/ 36 h 104"/>
                  <a:gd name="T20" fmla="*/ 49 w 79"/>
                  <a:gd name="T21" fmla="*/ 34 h 104"/>
                  <a:gd name="T22" fmla="*/ 51 w 79"/>
                  <a:gd name="T23" fmla="*/ 32 h 104"/>
                  <a:gd name="T24" fmla="*/ 57 w 79"/>
                  <a:gd name="T25" fmla="*/ 36 h 104"/>
                  <a:gd name="T26" fmla="*/ 50 w 79"/>
                  <a:gd name="T27" fmla="*/ 37 h 104"/>
                  <a:gd name="T28" fmla="*/ 43 w 79"/>
                  <a:gd name="T29" fmla="*/ 46 h 104"/>
                  <a:gd name="T30" fmla="*/ 34 w 79"/>
                  <a:gd name="T31" fmla="*/ 52 h 104"/>
                  <a:gd name="T32" fmla="*/ 41 w 79"/>
                  <a:gd name="T33" fmla="*/ 75 h 104"/>
                  <a:gd name="T34" fmla="*/ 43 w 79"/>
                  <a:gd name="T35" fmla="*/ 86 h 104"/>
                  <a:gd name="T36" fmla="*/ 40 w 79"/>
                  <a:gd name="T37" fmla="*/ 87 h 104"/>
                  <a:gd name="T38" fmla="*/ 39 w 79"/>
                  <a:gd name="T39" fmla="*/ 91 h 104"/>
                  <a:gd name="T40" fmla="*/ 33 w 79"/>
                  <a:gd name="T41" fmla="*/ 81 h 104"/>
                  <a:gd name="T42" fmla="*/ 26 w 79"/>
                  <a:gd name="T43" fmla="*/ 75 h 104"/>
                  <a:gd name="T44" fmla="*/ 27 w 79"/>
                  <a:gd name="T45" fmla="*/ 67 h 104"/>
                  <a:gd name="T46" fmla="*/ 26 w 79"/>
                  <a:gd name="T47" fmla="*/ 62 h 104"/>
                  <a:gd name="T48" fmla="*/ 23 w 79"/>
                  <a:gd name="T49" fmla="*/ 62 h 104"/>
                  <a:gd name="T50" fmla="*/ 18 w 79"/>
                  <a:gd name="T51" fmla="*/ 84 h 104"/>
                  <a:gd name="T52" fmla="*/ 9 w 79"/>
                  <a:gd name="T53" fmla="*/ 104 h 104"/>
                  <a:gd name="T54" fmla="*/ 5 w 79"/>
                  <a:gd name="T55" fmla="*/ 98 h 104"/>
                  <a:gd name="T56" fmla="*/ 9 w 79"/>
                  <a:gd name="T57" fmla="*/ 74 h 104"/>
                  <a:gd name="T58" fmla="*/ 0 w 79"/>
                  <a:gd name="T59" fmla="*/ 69 h 104"/>
                  <a:gd name="T60" fmla="*/ 2 w 79"/>
                  <a:gd name="T61" fmla="*/ 62 h 104"/>
                  <a:gd name="T62" fmla="*/ 12 w 79"/>
                  <a:gd name="T63" fmla="*/ 24 h 104"/>
                  <a:gd name="T64" fmla="*/ 14 w 79"/>
                  <a:gd name="T65" fmla="*/ 15 h 104"/>
                  <a:gd name="T66" fmla="*/ 18 w 79"/>
                  <a:gd name="T67" fmla="*/ 13 h 104"/>
                  <a:gd name="T68" fmla="*/ 24 w 79"/>
                  <a:gd name="T69" fmla="*/ 5 h 104"/>
                  <a:gd name="T70" fmla="*/ 51 w 79"/>
                  <a:gd name="T71" fmla="*/ 11 h 104"/>
                  <a:gd name="T72" fmla="*/ 67 w 79"/>
                  <a:gd name="T73" fmla="*/ 9 h 104"/>
                  <a:gd name="T74" fmla="*/ 71 w 79"/>
                  <a:gd name="T75" fmla="*/ 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" h="104">
                    <a:moveTo>
                      <a:pt x="74" y="0"/>
                    </a:moveTo>
                    <a:lnTo>
                      <a:pt x="76" y="1"/>
                    </a:lnTo>
                    <a:lnTo>
                      <a:pt x="79" y="2"/>
                    </a:lnTo>
                    <a:lnTo>
                      <a:pt x="75" y="9"/>
                    </a:lnTo>
                    <a:lnTo>
                      <a:pt x="71" y="14"/>
                    </a:lnTo>
                    <a:lnTo>
                      <a:pt x="67" y="20"/>
                    </a:lnTo>
                    <a:lnTo>
                      <a:pt x="18" y="17"/>
                    </a:lnTo>
                    <a:lnTo>
                      <a:pt x="16" y="21"/>
                    </a:lnTo>
                    <a:lnTo>
                      <a:pt x="15" y="25"/>
                    </a:lnTo>
                    <a:lnTo>
                      <a:pt x="14" y="28"/>
                    </a:lnTo>
                    <a:lnTo>
                      <a:pt x="15" y="33"/>
                    </a:lnTo>
                    <a:lnTo>
                      <a:pt x="20" y="38"/>
                    </a:lnTo>
                    <a:lnTo>
                      <a:pt x="25" y="44"/>
                    </a:lnTo>
                    <a:lnTo>
                      <a:pt x="26" y="45"/>
                    </a:lnTo>
                    <a:lnTo>
                      <a:pt x="28" y="44"/>
                    </a:lnTo>
                    <a:lnTo>
                      <a:pt x="29" y="42"/>
                    </a:lnTo>
                    <a:lnTo>
                      <a:pt x="31" y="40"/>
                    </a:lnTo>
                    <a:lnTo>
                      <a:pt x="32" y="38"/>
                    </a:lnTo>
                    <a:lnTo>
                      <a:pt x="33" y="37"/>
                    </a:lnTo>
                    <a:lnTo>
                      <a:pt x="40" y="36"/>
                    </a:lnTo>
                    <a:lnTo>
                      <a:pt x="49" y="35"/>
                    </a:lnTo>
                    <a:lnTo>
                      <a:pt x="49" y="34"/>
                    </a:lnTo>
                    <a:lnTo>
                      <a:pt x="50" y="33"/>
                    </a:lnTo>
                    <a:lnTo>
                      <a:pt x="51" y="32"/>
                    </a:lnTo>
                    <a:lnTo>
                      <a:pt x="57" y="34"/>
                    </a:lnTo>
                    <a:lnTo>
                      <a:pt x="57" y="36"/>
                    </a:lnTo>
                    <a:lnTo>
                      <a:pt x="57" y="39"/>
                    </a:lnTo>
                    <a:lnTo>
                      <a:pt x="50" y="37"/>
                    </a:lnTo>
                    <a:lnTo>
                      <a:pt x="47" y="41"/>
                    </a:lnTo>
                    <a:lnTo>
                      <a:pt x="43" y="46"/>
                    </a:lnTo>
                    <a:lnTo>
                      <a:pt x="38" y="49"/>
                    </a:lnTo>
                    <a:lnTo>
                      <a:pt x="34" y="52"/>
                    </a:lnTo>
                    <a:lnTo>
                      <a:pt x="45" y="68"/>
                    </a:lnTo>
                    <a:lnTo>
                      <a:pt x="41" y="75"/>
                    </a:lnTo>
                    <a:lnTo>
                      <a:pt x="47" y="79"/>
                    </a:lnTo>
                    <a:lnTo>
                      <a:pt x="43" y="86"/>
                    </a:lnTo>
                    <a:lnTo>
                      <a:pt x="41" y="86"/>
                    </a:lnTo>
                    <a:lnTo>
                      <a:pt x="40" y="87"/>
                    </a:lnTo>
                    <a:lnTo>
                      <a:pt x="39" y="90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33" y="81"/>
                    </a:lnTo>
                    <a:lnTo>
                      <a:pt x="29" y="79"/>
                    </a:lnTo>
                    <a:lnTo>
                      <a:pt x="26" y="75"/>
                    </a:lnTo>
                    <a:lnTo>
                      <a:pt x="27" y="71"/>
                    </a:lnTo>
                    <a:lnTo>
                      <a:pt x="27" y="67"/>
                    </a:lnTo>
                    <a:lnTo>
                      <a:pt x="28" y="62"/>
                    </a:lnTo>
                    <a:lnTo>
                      <a:pt x="26" y="62"/>
                    </a:lnTo>
                    <a:lnTo>
                      <a:pt x="24" y="62"/>
                    </a:lnTo>
                    <a:lnTo>
                      <a:pt x="23" y="62"/>
                    </a:lnTo>
                    <a:lnTo>
                      <a:pt x="18" y="65"/>
                    </a:lnTo>
                    <a:lnTo>
                      <a:pt x="18" y="84"/>
                    </a:lnTo>
                    <a:lnTo>
                      <a:pt x="17" y="102"/>
                    </a:lnTo>
                    <a:lnTo>
                      <a:pt x="9" y="104"/>
                    </a:lnTo>
                    <a:lnTo>
                      <a:pt x="6" y="102"/>
                    </a:lnTo>
                    <a:lnTo>
                      <a:pt x="5" y="98"/>
                    </a:lnTo>
                    <a:lnTo>
                      <a:pt x="9" y="86"/>
                    </a:lnTo>
                    <a:lnTo>
                      <a:pt x="9" y="74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2" y="62"/>
                    </a:lnTo>
                    <a:lnTo>
                      <a:pt x="4" y="59"/>
                    </a:lnTo>
                    <a:lnTo>
                      <a:pt x="12" y="24"/>
                    </a:lnTo>
                    <a:lnTo>
                      <a:pt x="13" y="20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8" y="13"/>
                    </a:lnTo>
                    <a:lnTo>
                      <a:pt x="20" y="14"/>
                    </a:lnTo>
                    <a:lnTo>
                      <a:pt x="24" y="5"/>
                    </a:lnTo>
                    <a:lnTo>
                      <a:pt x="37" y="10"/>
                    </a:lnTo>
                    <a:lnTo>
                      <a:pt x="51" y="11"/>
                    </a:lnTo>
                    <a:lnTo>
                      <a:pt x="64" y="12"/>
                    </a:lnTo>
                    <a:lnTo>
                      <a:pt x="67" y="9"/>
                    </a:lnTo>
                    <a:lnTo>
                      <a:pt x="69" y="5"/>
                    </a:lnTo>
                    <a:lnTo>
                      <a:pt x="71" y="3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69"/>
              <p:cNvSpPr/>
              <p:nvPr/>
            </p:nvSpPr>
            <p:spPr>
              <a:xfrm>
                <a:off x="5565682" y="4255038"/>
                <a:ext cx="23129" cy="20817"/>
              </a:xfrm>
              <a:custGeom>
                <a:avLst/>
                <a:gdLst>
                  <a:gd name="T0" fmla="*/ 10 w 10"/>
                  <a:gd name="T1" fmla="*/ 0 h 9"/>
                  <a:gd name="T2" fmla="*/ 10 w 10"/>
                  <a:gd name="T3" fmla="*/ 9 h 9"/>
                  <a:gd name="T4" fmla="*/ 9 w 10"/>
                  <a:gd name="T5" fmla="*/ 8 h 9"/>
                  <a:gd name="T6" fmla="*/ 8 w 10"/>
                  <a:gd name="T7" fmla="*/ 6 h 9"/>
                  <a:gd name="T8" fmla="*/ 8 w 10"/>
                  <a:gd name="T9" fmla="*/ 5 h 9"/>
                  <a:gd name="T10" fmla="*/ 0 w 10"/>
                  <a:gd name="T11" fmla="*/ 6 h 9"/>
                  <a:gd name="T12" fmla="*/ 0 w 10"/>
                  <a:gd name="T13" fmla="*/ 4 h 9"/>
                  <a:gd name="T14" fmla="*/ 0 w 10"/>
                  <a:gd name="T15" fmla="*/ 0 h 9"/>
                  <a:gd name="T16" fmla="*/ 10 w 10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lnTo>
                      <a:pt x="10" y="9"/>
                    </a:lnTo>
                    <a:lnTo>
                      <a:pt x="9" y="8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70"/>
              <p:cNvSpPr/>
              <p:nvPr/>
            </p:nvSpPr>
            <p:spPr>
              <a:xfrm>
                <a:off x="5179424" y="4000616"/>
                <a:ext cx="277552" cy="353879"/>
              </a:xfrm>
              <a:custGeom>
                <a:avLst/>
                <a:gdLst>
                  <a:gd name="T0" fmla="*/ 99 w 120"/>
                  <a:gd name="T1" fmla="*/ 6 h 153"/>
                  <a:gd name="T2" fmla="*/ 104 w 120"/>
                  <a:gd name="T3" fmla="*/ 14 h 153"/>
                  <a:gd name="T4" fmla="*/ 118 w 120"/>
                  <a:gd name="T5" fmla="*/ 23 h 153"/>
                  <a:gd name="T6" fmla="*/ 112 w 120"/>
                  <a:gd name="T7" fmla="*/ 27 h 153"/>
                  <a:gd name="T8" fmla="*/ 114 w 120"/>
                  <a:gd name="T9" fmla="*/ 34 h 153"/>
                  <a:gd name="T10" fmla="*/ 106 w 120"/>
                  <a:gd name="T11" fmla="*/ 37 h 153"/>
                  <a:gd name="T12" fmla="*/ 103 w 120"/>
                  <a:gd name="T13" fmla="*/ 41 h 153"/>
                  <a:gd name="T14" fmla="*/ 104 w 120"/>
                  <a:gd name="T15" fmla="*/ 47 h 153"/>
                  <a:gd name="T16" fmla="*/ 100 w 120"/>
                  <a:gd name="T17" fmla="*/ 49 h 153"/>
                  <a:gd name="T18" fmla="*/ 98 w 120"/>
                  <a:gd name="T19" fmla="*/ 51 h 153"/>
                  <a:gd name="T20" fmla="*/ 107 w 120"/>
                  <a:gd name="T21" fmla="*/ 64 h 153"/>
                  <a:gd name="T22" fmla="*/ 112 w 120"/>
                  <a:gd name="T23" fmla="*/ 75 h 153"/>
                  <a:gd name="T24" fmla="*/ 115 w 120"/>
                  <a:gd name="T25" fmla="*/ 82 h 153"/>
                  <a:gd name="T26" fmla="*/ 104 w 120"/>
                  <a:gd name="T27" fmla="*/ 88 h 153"/>
                  <a:gd name="T28" fmla="*/ 103 w 120"/>
                  <a:gd name="T29" fmla="*/ 102 h 153"/>
                  <a:gd name="T30" fmla="*/ 97 w 120"/>
                  <a:gd name="T31" fmla="*/ 110 h 153"/>
                  <a:gd name="T32" fmla="*/ 91 w 120"/>
                  <a:gd name="T33" fmla="*/ 119 h 153"/>
                  <a:gd name="T34" fmla="*/ 92 w 120"/>
                  <a:gd name="T35" fmla="*/ 126 h 153"/>
                  <a:gd name="T36" fmla="*/ 91 w 120"/>
                  <a:gd name="T37" fmla="*/ 133 h 153"/>
                  <a:gd name="T38" fmla="*/ 87 w 120"/>
                  <a:gd name="T39" fmla="*/ 141 h 153"/>
                  <a:gd name="T40" fmla="*/ 88 w 120"/>
                  <a:gd name="T41" fmla="*/ 147 h 153"/>
                  <a:gd name="T42" fmla="*/ 82 w 120"/>
                  <a:gd name="T43" fmla="*/ 146 h 153"/>
                  <a:gd name="T44" fmla="*/ 68 w 120"/>
                  <a:gd name="T45" fmla="*/ 153 h 153"/>
                  <a:gd name="T46" fmla="*/ 64 w 120"/>
                  <a:gd name="T47" fmla="*/ 142 h 153"/>
                  <a:gd name="T48" fmla="*/ 59 w 120"/>
                  <a:gd name="T49" fmla="*/ 142 h 153"/>
                  <a:gd name="T50" fmla="*/ 47 w 120"/>
                  <a:gd name="T51" fmla="*/ 140 h 153"/>
                  <a:gd name="T52" fmla="*/ 34 w 120"/>
                  <a:gd name="T53" fmla="*/ 135 h 153"/>
                  <a:gd name="T54" fmla="*/ 14 w 120"/>
                  <a:gd name="T55" fmla="*/ 126 h 153"/>
                  <a:gd name="T56" fmla="*/ 12 w 120"/>
                  <a:gd name="T57" fmla="*/ 110 h 153"/>
                  <a:gd name="T58" fmla="*/ 0 w 120"/>
                  <a:gd name="T59" fmla="*/ 81 h 153"/>
                  <a:gd name="T60" fmla="*/ 5 w 120"/>
                  <a:gd name="T61" fmla="*/ 69 h 153"/>
                  <a:gd name="T62" fmla="*/ 9 w 120"/>
                  <a:gd name="T63" fmla="*/ 71 h 153"/>
                  <a:gd name="T64" fmla="*/ 15 w 120"/>
                  <a:gd name="T65" fmla="*/ 72 h 153"/>
                  <a:gd name="T66" fmla="*/ 21 w 120"/>
                  <a:gd name="T67" fmla="*/ 74 h 153"/>
                  <a:gd name="T68" fmla="*/ 26 w 120"/>
                  <a:gd name="T69" fmla="*/ 70 h 153"/>
                  <a:gd name="T70" fmla="*/ 26 w 120"/>
                  <a:gd name="T71" fmla="*/ 63 h 153"/>
                  <a:gd name="T72" fmla="*/ 28 w 120"/>
                  <a:gd name="T73" fmla="*/ 59 h 153"/>
                  <a:gd name="T74" fmla="*/ 33 w 120"/>
                  <a:gd name="T75" fmla="*/ 56 h 153"/>
                  <a:gd name="T76" fmla="*/ 38 w 120"/>
                  <a:gd name="T77" fmla="*/ 58 h 153"/>
                  <a:gd name="T78" fmla="*/ 58 w 120"/>
                  <a:gd name="T79" fmla="*/ 35 h 153"/>
                  <a:gd name="T80" fmla="*/ 61 w 120"/>
                  <a:gd name="T81" fmla="*/ 33 h 153"/>
                  <a:gd name="T82" fmla="*/ 65 w 120"/>
                  <a:gd name="T83" fmla="*/ 30 h 153"/>
                  <a:gd name="T84" fmla="*/ 70 w 120"/>
                  <a:gd name="T85" fmla="*/ 28 h 153"/>
                  <a:gd name="T86" fmla="*/ 73 w 120"/>
                  <a:gd name="T87" fmla="*/ 28 h 153"/>
                  <a:gd name="T88" fmla="*/ 79 w 120"/>
                  <a:gd name="T89" fmla="*/ 17 h 153"/>
                  <a:gd name="T90" fmla="*/ 86 w 120"/>
                  <a:gd name="T91" fmla="*/ 2 h 153"/>
                  <a:gd name="T92" fmla="*/ 90 w 120"/>
                  <a:gd name="T9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0" h="153">
                    <a:moveTo>
                      <a:pt x="90" y="0"/>
                    </a:moveTo>
                    <a:lnTo>
                      <a:pt x="92" y="1"/>
                    </a:lnTo>
                    <a:lnTo>
                      <a:pt x="99" y="6"/>
                    </a:lnTo>
                    <a:lnTo>
                      <a:pt x="100" y="14"/>
                    </a:lnTo>
                    <a:lnTo>
                      <a:pt x="103" y="13"/>
                    </a:lnTo>
                    <a:lnTo>
                      <a:pt x="104" y="14"/>
                    </a:lnTo>
                    <a:lnTo>
                      <a:pt x="105" y="16"/>
                    </a:lnTo>
                    <a:lnTo>
                      <a:pt x="111" y="18"/>
                    </a:lnTo>
                    <a:lnTo>
                      <a:pt x="118" y="23"/>
                    </a:lnTo>
                    <a:lnTo>
                      <a:pt x="119" y="24"/>
                    </a:lnTo>
                    <a:lnTo>
                      <a:pt x="119" y="25"/>
                    </a:lnTo>
                    <a:lnTo>
                      <a:pt x="112" y="27"/>
                    </a:lnTo>
                    <a:lnTo>
                      <a:pt x="107" y="28"/>
                    </a:lnTo>
                    <a:lnTo>
                      <a:pt x="110" y="32"/>
                    </a:lnTo>
                    <a:lnTo>
                      <a:pt x="114" y="34"/>
                    </a:lnTo>
                    <a:lnTo>
                      <a:pt x="111" y="36"/>
                    </a:lnTo>
                    <a:lnTo>
                      <a:pt x="108" y="37"/>
                    </a:lnTo>
                    <a:lnTo>
                      <a:pt x="106" y="37"/>
                    </a:lnTo>
                    <a:lnTo>
                      <a:pt x="105" y="38"/>
                    </a:lnTo>
                    <a:lnTo>
                      <a:pt x="104" y="39"/>
                    </a:lnTo>
                    <a:lnTo>
                      <a:pt x="103" y="41"/>
                    </a:lnTo>
                    <a:lnTo>
                      <a:pt x="102" y="42"/>
                    </a:lnTo>
                    <a:lnTo>
                      <a:pt x="103" y="45"/>
                    </a:lnTo>
                    <a:lnTo>
                      <a:pt x="104" y="47"/>
                    </a:lnTo>
                    <a:lnTo>
                      <a:pt x="102" y="47"/>
                    </a:lnTo>
                    <a:lnTo>
                      <a:pt x="99" y="47"/>
                    </a:lnTo>
                    <a:lnTo>
                      <a:pt x="100" y="49"/>
                    </a:lnTo>
                    <a:lnTo>
                      <a:pt x="102" y="50"/>
                    </a:lnTo>
                    <a:lnTo>
                      <a:pt x="99" y="50"/>
                    </a:lnTo>
                    <a:lnTo>
                      <a:pt x="98" y="51"/>
                    </a:lnTo>
                    <a:lnTo>
                      <a:pt x="102" y="55"/>
                    </a:lnTo>
                    <a:lnTo>
                      <a:pt x="105" y="60"/>
                    </a:lnTo>
                    <a:lnTo>
                      <a:pt x="107" y="64"/>
                    </a:lnTo>
                    <a:lnTo>
                      <a:pt x="105" y="70"/>
                    </a:lnTo>
                    <a:lnTo>
                      <a:pt x="109" y="73"/>
                    </a:lnTo>
                    <a:lnTo>
                      <a:pt x="112" y="75"/>
                    </a:lnTo>
                    <a:lnTo>
                      <a:pt x="117" y="79"/>
                    </a:lnTo>
                    <a:lnTo>
                      <a:pt x="120" y="83"/>
                    </a:lnTo>
                    <a:lnTo>
                      <a:pt x="115" y="82"/>
                    </a:lnTo>
                    <a:lnTo>
                      <a:pt x="110" y="83"/>
                    </a:lnTo>
                    <a:lnTo>
                      <a:pt x="107" y="85"/>
                    </a:lnTo>
                    <a:lnTo>
                      <a:pt x="104" y="88"/>
                    </a:lnTo>
                    <a:lnTo>
                      <a:pt x="103" y="92"/>
                    </a:lnTo>
                    <a:lnTo>
                      <a:pt x="103" y="97"/>
                    </a:lnTo>
                    <a:lnTo>
                      <a:pt x="103" y="102"/>
                    </a:lnTo>
                    <a:lnTo>
                      <a:pt x="104" y="106"/>
                    </a:lnTo>
                    <a:lnTo>
                      <a:pt x="100" y="108"/>
                    </a:lnTo>
                    <a:lnTo>
                      <a:pt x="97" y="110"/>
                    </a:lnTo>
                    <a:lnTo>
                      <a:pt x="95" y="114"/>
                    </a:lnTo>
                    <a:lnTo>
                      <a:pt x="93" y="116"/>
                    </a:lnTo>
                    <a:lnTo>
                      <a:pt x="91" y="119"/>
                    </a:lnTo>
                    <a:lnTo>
                      <a:pt x="91" y="121"/>
                    </a:lnTo>
                    <a:lnTo>
                      <a:pt x="91" y="123"/>
                    </a:lnTo>
                    <a:lnTo>
                      <a:pt x="92" y="126"/>
                    </a:lnTo>
                    <a:lnTo>
                      <a:pt x="91" y="129"/>
                    </a:lnTo>
                    <a:lnTo>
                      <a:pt x="90" y="130"/>
                    </a:lnTo>
                    <a:lnTo>
                      <a:pt x="91" y="133"/>
                    </a:lnTo>
                    <a:lnTo>
                      <a:pt x="90" y="135"/>
                    </a:lnTo>
                    <a:lnTo>
                      <a:pt x="88" y="139"/>
                    </a:lnTo>
                    <a:lnTo>
                      <a:pt x="87" y="141"/>
                    </a:lnTo>
                    <a:lnTo>
                      <a:pt x="90" y="143"/>
                    </a:lnTo>
                    <a:lnTo>
                      <a:pt x="90" y="145"/>
                    </a:lnTo>
                    <a:lnTo>
                      <a:pt x="88" y="147"/>
                    </a:lnTo>
                    <a:lnTo>
                      <a:pt x="88" y="149"/>
                    </a:lnTo>
                    <a:lnTo>
                      <a:pt x="85" y="147"/>
                    </a:lnTo>
                    <a:lnTo>
                      <a:pt x="82" y="146"/>
                    </a:lnTo>
                    <a:lnTo>
                      <a:pt x="76" y="147"/>
                    </a:lnTo>
                    <a:lnTo>
                      <a:pt x="72" y="151"/>
                    </a:lnTo>
                    <a:lnTo>
                      <a:pt x="68" y="153"/>
                    </a:lnTo>
                    <a:lnTo>
                      <a:pt x="67" y="144"/>
                    </a:lnTo>
                    <a:lnTo>
                      <a:pt x="65" y="143"/>
                    </a:lnTo>
                    <a:lnTo>
                      <a:pt x="64" y="142"/>
                    </a:lnTo>
                    <a:lnTo>
                      <a:pt x="62" y="142"/>
                    </a:lnTo>
                    <a:lnTo>
                      <a:pt x="61" y="142"/>
                    </a:lnTo>
                    <a:lnTo>
                      <a:pt x="59" y="142"/>
                    </a:lnTo>
                    <a:lnTo>
                      <a:pt x="58" y="142"/>
                    </a:lnTo>
                    <a:lnTo>
                      <a:pt x="52" y="139"/>
                    </a:lnTo>
                    <a:lnTo>
                      <a:pt x="47" y="140"/>
                    </a:lnTo>
                    <a:lnTo>
                      <a:pt x="40" y="142"/>
                    </a:lnTo>
                    <a:lnTo>
                      <a:pt x="34" y="143"/>
                    </a:lnTo>
                    <a:lnTo>
                      <a:pt x="34" y="135"/>
                    </a:lnTo>
                    <a:lnTo>
                      <a:pt x="24" y="137"/>
                    </a:lnTo>
                    <a:lnTo>
                      <a:pt x="15" y="135"/>
                    </a:lnTo>
                    <a:lnTo>
                      <a:pt x="14" y="126"/>
                    </a:lnTo>
                    <a:lnTo>
                      <a:pt x="14" y="115"/>
                    </a:lnTo>
                    <a:lnTo>
                      <a:pt x="13" y="112"/>
                    </a:lnTo>
                    <a:lnTo>
                      <a:pt x="12" y="110"/>
                    </a:lnTo>
                    <a:lnTo>
                      <a:pt x="8" y="112"/>
                    </a:lnTo>
                    <a:lnTo>
                      <a:pt x="0" y="85"/>
                    </a:lnTo>
                    <a:lnTo>
                      <a:pt x="0" y="81"/>
                    </a:lnTo>
                    <a:lnTo>
                      <a:pt x="1" y="76"/>
                    </a:lnTo>
                    <a:lnTo>
                      <a:pt x="3" y="72"/>
                    </a:lnTo>
                    <a:lnTo>
                      <a:pt x="5" y="69"/>
                    </a:lnTo>
                    <a:lnTo>
                      <a:pt x="8" y="69"/>
                    </a:lnTo>
                    <a:lnTo>
                      <a:pt x="8" y="70"/>
                    </a:lnTo>
                    <a:lnTo>
                      <a:pt x="9" y="71"/>
                    </a:lnTo>
                    <a:lnTo>
                      <a:pt x="11" y="71"/>
                    </a:lnTo>
                    <a:lnTo>
                      <a:pt x="13" y="71"/>
                    </a:lnTo>
                    <a:lnTo>
                      <a:pt x="15" y="72"/>
                    </a:lnTo>
                    <a:lnTo>
                      <a:pt x="17" y="72"/>
                    </a:lnTo>
                    <a:lnTo>
                      <a:pt x="18" y="74"/>
                    </a:lnTo>
                    <a:lnTo>
                      <a:pt x="21" y="74"/>
                    </a:lnTo>
                    <a:lnTo>
                      <a:pt x="24" y="73"/>
                    </a:lnTo>
                    <a:lnTo>
                      <a:pt x="25" y="72"/>
                    </a:lnTo>
                    <a:lnTo>
                      <a:pt x="26" y="70"/>
                    </a:lnTo>
                    <a:lnTo>
                      <a:pt x="26" y="67"/>
                    </a:lnTo>
                    <a:lnTo>
                      <a:pt x="27" y="64"/>
                    </a:lnTo>
                    <a:lnTo>
                      <a:pt x="26" y="63"/>
                    </a:lnTo>
                    <a:lnTo>
                      <a:pt x="26" y="61"/>
                    </a:lnTo>
                    <a:lnTo>
                      <a:pt x="27" y="59"/>
                    </a:lnTo>
                    <a:lnTo>
                      <a:pt x="28" y="59"/>
                    </a:lnTo>
                    <a:lnTo>
                      <a:pt x="31" y="59"/>
                    </a:lnTo>
                    <a:lnTo>
                      <a:pt x="32" y="57"/>
                    </a:lnTo>
                    <a:lnTo>
                      <a:pt x="33" y="56"/>
                    </a:lnTo>
                    <a:lnTo>
                      <a:pt x="35" y="56"/>
                    </a:lnTo>
                    <a:lnTo>
                      <a:pt x="36" y="57"/>
                    </a:lnTo>
                    <a:lnTo>
                      <a:pt x="38" y="58"/>
                    </a:lnTo>
                    <a:lnTo>
                      <a:pt x="47" y="52"/>
                    </a:lnTo>
                    <a:lnTo>
                      <a:pt x="53" y="44"/>
                    </a:lnTo>
                    <a:lnTo>
                      <a:pt x="58" y="35"/>
                    </a:lnTo>
                    <a:lnTo>
                      <a:pt x="57" y="34"/>
                    </a:lnTo>
                    <a:lnTo>
                      <a:pt x="59" y="34"/>
                    </a:lnTo>
                    <a:lnTo>
                      <a:pt x="61" y="33"/>
                    </a:lnTo>
                    <a:lnTo>
                      <a:pt x="62" y="33"/>
                    </a:lnTo>
                    <a:lnTo>
                      <a:pt x="63" y="32"/>
                    </a:lnTo>
                    <a:lnTo>
                      <a:pt x="65" y="30"/>
                    </a:lnTo>
                    <a:lnTo>
                      <a:pt x="67" y="29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9"/>
                    </a:lnTo>
                    <a:lnTo>
                      <a:pt x="72" y="29"/>
                    </a:lnTo>
                    <a:lnTo>
                      <a:pt x="73" y="28"/>
                    </a:lnTo>
                    <a:lnTo>
                      <a:pt x="74" y="27"/>
                    </a:lnTo>
                    <a:lnTo>
                      <a:pt x="73" y="23"/>
                    </a:lnTo>
                    <a:lnTo>
                      <a:pt x="79" y="17"/>
                    </a:lnTo>
                    <a:lnTo>
                      <a:pt x="83" y="11"/>
                    </a:lnTo>
                    <a:lnTo>
                      <a:pt x="86" y="4"/>
                    </a:lnTo>
                    <a:lnTo>
                      <a:pt x="86" y="2"/>
                    </a:lnTo>
                    <a:lnTo>
                      <a:pt x="87" y="1"/>
                    </a:lnTo>
                    <a:lnTo>
                      <a:pt x="88" y="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1"/>
              <p:cNvSpPr/>
              <p:nvPr/>
            </p:nvSpPr>
            <p:spPr>
              <a:xfrm>
                <a:off x="4795477" y="4042249"/>
                <a:ext cx="323810" cy="365443"/>
              </a:xfrm>
              <a:custGeom>
                <a:avLst/>
                <a:gdLst>
                  <a:gd name="T0" fmla="*/ 6 w 140"/>
                  <a:gd name="T1" fmla="*/ 0 h 158"/>
                  <a:gd name="T2" fmla="*/ 10 w 140"/>
                  <a:gd name="T3" fmla="*/ 4 h 158"/>
                  <a:gd name="T4" fmla="*/ 17 w 140"/>
                  <a:gd name="T5" fmla="*/ 5 h 158"/>
                  <a:gd name="T6" fmla="*/ 28 w 140"/>
                  <a:gd name="T7" fmla="*/ 6 h 158"/>
                  <a:gd name="T8" fmla="*/ 39 w 140"/>
                  <a:gd name="T9" fmla="*/ 21 h 158"/>
                  <a:gd name="T10" fmla="*/ 53 w 140"/>
                  <a:gd name="T11" fmla="*/ 32 h 158"/>
                  <a:gd name="T12" fmla="*/ 65 w 140"/>
                  <a:gd name="T13" fmla="*/ 49 h 158"/>
                  <a:gd name="T14" fmla="*/ 73 w 140"/>
                  <a:gd name="T15" fmla="*/ 47 h 158"/>
                  <a:gd name="T16" fmla="*/ 75 w 140"/>
                  <a:gd name="T17" fmla="*/ 50 h 158"/>
                  <a:gd name="T18" fmla="*/ 78 w 140"/>
                  <a:gd name="T19" fmla="*/ 54 h 158"/>
                  <a:gd name="T20" fmla="*/ 91 w 140"/>
                  <a:gd name="T21" fmla="*/ 61 h 158"/>
                  <a:gd name="T22" fmla="*/ 96 w 140"/>
                  <a:gd name="T23" fmla="*/ 69 h 158"/>
                  <a:gd name="T24" fmla="*/ 99 w 140"/>
                  <a:gd name="T25" fmla="*/ 67 h 158"/>
                  <a:gd name="T26" fmla="*/ 106 w 140"/>
                  <a:gd name="T27" fmla="*/ 75 h 158"/>
                  <a:gd name="T28" fmla="*/ 103 w 140"/>
                  <a:gd name="T29" fmla="*/ 81 h 158"/>
                  <a:gd name="T30" fmla="*/ 99 w 140"/>
                  <a:gd name="T31" fmla="*/ 87 h 158"/>
                  <a:gd name="T32" fmla="*/ 111 w 140"/>
                  <a:gd name="T33" fmla="*/ 91 h 158"/>
                  <a:gd name="T34" fmla="*/ 119 w 140"/>
                  <a:gd name="T35" fmla="*/ 110 h 158"/>
                  <a:gd name="T36" fmla="*/ 128 w 140"/>
                  <a:gd name="T37" fmla="*/ 112 h 158"/>
                  <a:gd name="T38" fmla="*/ 128 w 140"/>
                  <a:gd name="T39" fmla="*/ 114 h 158"/>
                  <a:gd name="T40" fmla="*/ 120 w 140"/>
                  <a:gd name="T41" fmla="*/ 105 h 158"/>
                  <a:gd name="T42" fmla="*/ 122 w 140"/>
                  <a:gd name="T43" fmla="*/ 102 h 158"/>
                  <a:gd name="T44" fmla="*/ 123 w 140"/>
                  <a:gd name="T45" fmla="*/ 99 h 158"/>
                  <a:gd name="T46" fmla="*/ 127 w 140"/>
                  <a:gd name="T47" fmla="*/ 97 h 158"/>
                  <a:gd name="T48" fmla="*/ 132 w 140"/>
                  <a:gd name="T49" fmla="*/ 99 h 158"/>
                  <a:gd name="T50" fmla="*/ 133 w 140"/>
                  <a:gd name="T51" fmla="*/ 105 h 158"/>
                  <a:gd name="T52" fmla="*/ 136 w 140"/>
                  <a:gd name="T53" fmla="*/ 111 h 158"/>
                  <a:gd name="T54" fmla="*/ 139 w 140"/>
                  <a:gd name="T55" fmla="*/ 114 h 158"/>
                  <a:gd name="T56" fmla="*/ 139 w 140"/>
                  <a:gd name="T57" fmla="*/ 117 h 158"/>
                  <a:gd name="T58" fmla="*/ 140 w 140"/>
                  <a:gd name="T59" fmla="*/ 120 h 158"/>
                  <a:gd name="T60" fmla="*/ 131 w 140"/>
                  <a:gd name="T61" fmla="*/ 121 h 158"/>
                  <a:gd name="T62" fmla="*/ 130 w 140"/>
                  <a:gd name="T63" fmla="*/ 127 h 158"/>
                  <a:gd name="T64" fmla="*/ 122 w 140"/>
                  <a:gd name="T65" fmla="*/ 155 h 158"/>
                  <a:gd name="T66" fmla="*/ 112 w 140"/>
                  <a:gd name="T67" fmla="*/ 157 h 158"/>
                  <a:gd name="T68" fmla="*/ 101 w 140"/>
                  <a:gd name="T69" fmla="*/ 145 h 158"/>
                  <a:gd name="T70" fmla="*/ 94 w 140"/>
                  <a:gd name="T71" fmla="*/ 138 h 158"/>
                  <a:gd name="T72" fmla="*/ 86 w 140"/>
                  <a:gd name="T73" fmla="*/ 132 h 158"/>
                  <a:gd name="T74" fmla="*/ 70 w 140"/>
                  <a:gd name="T75" fmla="*/ 109 h 158"/>
                  <a:gd name="T76" fmla="*/ 62 w 140"/>
                  <a:gd name="T77" fmla="*/ 89 h 158"/>
                  <a:gd name="T78" fmla="*/ 48 w 140"/>
                  <a:gd name="T79" fmla="*/ 73 h 158"/>
                  <a:gd name="T80" fmla="*/ 41 w 140"/>
                  <a:gd name="T81" fmla="*/ 51 h 158"/>
                  <a:gd name="T82" fmla="*/ 32 w 140"/>
                  <a:gd name="T83" fmla="*/ 45 h 158"/>
                  <a:gd name="T84" fmla="*/ 15 w 140"/>
                  <a:gd name="T85" fmla="*/ 24 h 158"/>
                  <a:gd name="T86" fmla="*/ 2 w 140"/>
                  <a:gd name="T87" fmla="*/ 11 h 158"/>
                  <a:gd name="T88" fmla="*/ 2 w 140"/>
                  <a:gd name="T8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0" h="158">
                    <a:moveTo>
                      <a:pt x="4" y="0"/>
                    </a:moveTo>
                    <a:lnTo>
                      <a:pt x="6" y="0"/>
                    </a:lnTo>
                    <a:lnTo>
                      <a:pt x="9" y="2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23" y="6"/>
                    </a:lnTo>
                    <a:lnTo>
                      <a:pt x="28" y="6"/>
                    </a:lnTo>
                    <a:lnTo>
                      <a:pt x="34" y="14"/>
                    </a:lnTo>
                    <a:lnTo>
                      <a:pt x="39" y="21"/>
                    </a:lnTo>
                    <a:lnTo>
                      <a:pt x="46" y="27"/>
                    </a:lnTo>
                    <a:lnTo>
                      <a:pt x="53" y="32"/>
                    </a:lnTo>
                    <a:lnTo>
                      <a:pt x="60" y="40"/>
                    </a:lnTo>
                    <a:lnTo>
                      <a:pt x="65" y="49"/>
                    </a:lnTo>
                    <a:lnTo>
                      <a:pt x="72" y="46"/>
                    </a:lnTo>
                    <a:lnTo>
                      <a:pt x="73" y="47"/>
                    </a:lnTo>
                    <a:lnTo>
                      <a:pt x="74" y="49"/>
                    </a:lnTo>
                    <a:lnTo>
                      <a:pt x="75" y="50"/>
                    </a:lnTo>
                    <a:lnTo>
                      <a:pt x="81" y="49"/>
                    </a:lnTo>
                    <a:lnTo>
                      <a:pt x="78" y="54"/>
                    </a:lnTo>
                    <a:lnTo>
                      <a:pt x="87" y="56"/>
                    </a:lnTo>
                    <a:lnTo>
                      <a:pt x="91" y="61"/>
                    </a:lnTo>
                    <a:lnTo>
                      <a:pt x="98" y="64"/>
                    </a:lnTo>
                    <a:lnTo>
                      <a:pt x="96" y="69"/>
                    </a:lnTo>
                    <a:lnTo>
                      <a:pt x="97" y="68"/>
                    </a:lnTo>
                    <a:lnTo>
                      <a:pt x="99" y="67"/>
                    </a:lnTo>
                    <a:lnTo>
                      <a:pt x="103" y="72"/>
                    </a:lnTo>
                    <a:lnTo>
                      <a:pt x="106" y="75"/>
                    </a:lnTo>
                    <a:lnTo>
                      <a:pt x="103" y="80"/>
                    </a:lnTo>
                    <a:lnTo>
                      <a:pt x="103" y="81"/>
                    </a:lnTo>
                    <a:lnTo>
                      <a:pt x="103" y="82"/>
                    </a:lnTo>
                    <a:lnTo>
                      <a:pt x="99" y="87"/>
                    </a:lnTo>
                    <a:lnTo>
                      <a:pt x="104" y="90"/>
                    </a:lnTo>
                    <a:lnTo>
                      <a:pt x="111" y="91"/>
                    </a:lnTo>
                    <a:lnTo>
                      <a:pt x="115" y="101"/>
                    </a:lnTo>
                    <a:lnTo>
                      <a:pt x="119" y="110"/>
                    </a:lnTo>
                    <a:lnTo>
                      <a:pt x="127" y="110"/>
                    </a:lnTo>
                    <a:lnTo>
                      <a:pt x="128" y="112"/>
                    </a:lnTo>
                    <a:lnTo>
                      <a:pt x="128" y="113"/>
                    </a:lnTo>
                    <a:lnTo>
                      <a:pt x="128" y="114"/>
                    </a:lnTo>
                    <a:lnTo>
                      <a:pt x="129" y="107"/>
                    </a:lnTo>
                    <a:lnTo>
                      <a:pt x="120" y="105"/>
                    </a:lnTo>
                    <a:lnTo>
                      <a:pt x="121" y="104"/>
                    </a:lnTo>
                    <a:lnTo>
                      <a:pt x="122" y="102"/>
                    </a:lnTo>
                    <a:lnTo>
                      <a:pt x="123" y="100"/>
                    </a:lnTo>
                    <a:lnTo>
                      <a:pt x="123" y="99"/>
                    </a:lnTo>
                    <a:lnTo>
                      <a:pt x="125" y="98"/>
                    </a:lnTo>
                    <a:lnTo>
                      <a:pt x="127" y="97"/>
                    </a:lnTo>
                    <a:lnTo>
                      <a:pt x="129" y="98"/>
                    </a:lnTo>
                    <a:lnTo>
                      <a:pt x="132" y="99"/>
                    </a:lnTo>
                    <a:lnTo>
                      <a:pt x="132" y="102"/>
                    </a:lnTo>
                    <a:lnTo>
                      <a:pt x="133" y="105"/>
                    </a:lnTo>
                    <a:lnTo>
                      <a:pt x="134" y="109"/>
                    </a:lnTo>
                    <a:lnTo>
                      <a:pt x="136" y="111"/>
                    </a:lnTo>
                    <a:lnTo>
                      <a:pt x="140" y="113"/>
                    </a:lnTo>
                    <a:lnTo>
                      <a:pt x="139" y="114"/>
                    </a:lnTo>
                    <a:lnTo>
                      <a:pt x="139" y="115"/>
                    </a:lnTo>
                    <a:lnTo>
                      <a:pt x="139" y="117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2" y="117"/>
                    </a:lnTo>
                    <a:lnTo>
                      <a:pt x="131" y="121"/>
                    </a:lnTo>
                    <a:lnTo>
                      <a:pt x="130" y="124"/>
                    </a:lnTo>
                    <a:lnTo>
                      <a:pt x="130" y="127"/>
                    </a:lnTo>
                    <a:lnTo>
                      <a:pt x="127" y="158"/>
                    </a:lnTo>
                    <a:lnTo>
                      <a:pt x="122" y="155"/>
                    </a:lnTo>
                    <a:lnTo>
                      <a:pt x="115" y="156"/>
                    </a:lnTo>
                    <a:lnTo>
                      <a:pt x="112" y="157"/>
                    </a:lnTo>
                    <a:lnTo>
                      <a:pt x="111" y="158"/>
                    </a:lnTo>
                    <a:lnTo>
                      <a:pt x="101" y="145"/>
                    </a:lnTo>
                    <a:lnTo>
                      <a:pt x="97" y="142"/>
                    </a:lnTo>
                    <a:lnTo>
                      <a:pt x="94" y="138"/>
                    </a:lnTo>
                    <a:lnTo>
                      <a:pt x="89" y="135"/>
                    </a:lnTo>
                    <a:lnTo>
                      <a:pt x="86" y="132"/>
                    </a:lnTo>
                    <a:lnTo>
                      <a:pt x="77" y="121"/>
                    </a:lnTo>
                    <a:lnTo>
                      <a:pt x="70" y="109"/>
                    </a:lnTo>
                    <a:lnTo>
                      <a:pt x="66" y="99"/>
                    </a:lnTo>
                    <a:lnTo>
                      <a:pt x="62" y="89"/>
                    </a:lnTo>
                    <a:lnTo>
                      <a:pt x="57" y="80"/>
                    </a:lnTo>
                    <a:lnTo>
                      <a:pt x="48" y="73"/>
                    </a:lnTo>
                    <a:lnTo>
                      <a:pt x="46" y="62"/>
                    </a:lnTo>
                    <a:lnTo>
                      <a:pt x="41" y="51"/>
                    </a:lnTo>
                    <a:lnTo>
                      <a:pt x="36" y="47"/>
                    </a:lnTo>
                    <a:lnTo>
                      <a:pt x="32" y="45"/>
                    </a:lnTo>
                    <a:lnTo>
                      <a:pt x="25" y="33"/>
                    </a:lnTo>
                    <a:lnTo>
                      <a:pt x="15" y="24"/>
                    </a:lnTo>
                    <a:lnTo>
                      <a:pt x="9" y="18"/>
                    </a:lnTo>
                    <a:lnTo>
                      <a:pt x="2" y="11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2"/>
              <p:cNvSpPr/>
              <p:nvPr/>
            </p:nvSpPr>
            <p:spPr>
              <a:xfrm>
                <a:off x="5142417" y="4301297"/>
                <a:ext cx="16191" cy="20817"/>
              </a:xfrm>
              <a:custGeom>
                <a:avLst/>
                <a:gdLst>
                  <a:gd name="T0" fmla="*/ 0 w 7"/>
                  <a:gd name="T1" fmla="*/ 0 h 9"/>
                  <a:gd name="T2" fmla="*/ 2 w 7"/>
                  <a:gd name="T3" fmla="*/ 0 h 9"/>
                  <a:gd name="T4" fmla="*/ 4 w 7"/>
                  <a:gd name="T5" fmla="*/ 0 h 9"/>
                  <a:gd name="T6" fmla="*/ 6 w 7"/>
                  <a:gd name="T7" fmla="*/ 1 h 9"/>
                  <a:gd name="T8" fmla="*/ 7 w 7"/>
                  <a:gd name="T9" fmla="*/ 2 h 9"/>
                  <a:gd name="T10" fmla="*/ 7 w 7"/>
                  <a:gd name="T11" fmla="*/ 3 h 9"/>
                  <a:gd name="T12" fmla="*/ 7 w 7"/>
                  <a:gd name="T13" fmla="*/ 5 h 9"/>
                  <a:gd name="T14" fmla="*/ 7 w 7"/>
                  <a:gd name="T15" fmla="*/ 7 h 9"/>
                  <a:gd name="T16" fmla="*/ 7 w 7"/>
                  <a:gd name="T17" fmla="*/ 9 h 9"/>
                  <a:gd name="T18" fmla="*/ 6 w 7"/>
                  <a:gd name="T19" fmla="*/ 9 h 9"/>
                  <a:gd name="T20" fmla="*/ 0 w 7"/>
                  <a:gd name="T21" fmla="*/ 9 h 9"/>
                  <a:gd name="T22" fmla="*/ 0 w 7"/>
                  <a:gd name="T23" fmla="*/ 4 h 9"/>
                  <a:gd name="T24" fmla="*/ 0 w 7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73"/>
              <p:cNvSpPr/>
              <p:nvPr/>
            </p:nvSpPr>
            <p:spPr>
              <a:xfrm>
                <a:off x="4890307" y="4248100"/>
                <a:ext cx="20817" cy="30069"/>
              </a:xfrm>
              <a:custGeom>
                <a:avLst/>
                <a:gdLst>
                  <a:gd name="T0" fmla="*/ 5 w 9"/>
                  <a:gd name="T1" fmla="*/ 0 h 13"/>
                  <a:gd name="T2" fmla="*/ 7 w 9"/>
                  <a:gd name="T3" fmla="*/ 7 h 13"/>
                  <a:gd name="T4" fmla="*/ 9 w 9"/>
                  <a:gd name="T5" fmla="*/ 13 h 13"/>
                  <a:gd name="T6" fmla="*/ 6 w 9"/>
                  <a:gd name="T7" fmla="*/ 13 h 13"/>
                  <a:gd name="T8" fmla="*/ 4 w 9"/>
                  <a:gd name="T9" fmla="*/ 11 h 13"/>
                  <a:gd name="T10" fmla="*/ 3 w 9"/>
                  <a:gd name="T11" fmla="*/ 10 h 13"/>
                  <a:gd name="T12" fmla="*/ 1 w 9"/>
                  <a:gd name="T13" fmla="*/ 8 h 13"/>
                  <a:gd name="T14" fmla="*/ 1 w 9"/>
                  <a:gd name="T15" fmla="*/ 4 h 13"/>
                  <a:gd name="T16" fmla="*/ 0 w 9"/>
                  <a:gd name="T17" fmla="*/ 2 h 13"/>
                  <a:gd name="T18" fmla="*/ 1 w 9"/>
                  <a:gd name="T19" fmla="*/ 1 h 13"/>
                  <a:gd name="T20" fmla="*/ 4 w 9"/>
                  <a:gd name="T21" fmla="*/ 0 h 13"/>
                  <a:gd name="T22" fmla="*/ 5 w 9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lnTo>
                      <a:pt x="7" y="7"/>
                    </a:lnTo>
                    <a:lnTo>
                      <a:pt x="9" y="13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3" y="10"/>
                    </a:lnTo>
                    <a:lnTo>
                      <a:pt x="1" y="8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4"/>
              <p:cNvSpPr/>
              <p:nvPr/>
            </p:nvSpPr>
            <p:spPr>
              <a:xfrm>
                <a:off x="4811667" y="4130140"/>
                <a:ext cx="11565" cy="9252"/>
              </a:xfrm>
              <a:custGeom>
                <a:avLst/>
                <a:gdLst>
                  <a:gd name="T0" fmla="*/ 3 w 5"/>
                  <a:gd name="T1" fmla="*/ 0 h 4"/>
                  <a:gd name="T2" fmla="*/ 4 w 5"/>
                  <a:gd name="T3" fmla="*/ 1 h 4"/>
                  <a:gd name="T4" fmla="*/ 5 w 5"/>
                  <a:gd name="T5" fmla="*/ 2 h 4"/>
                  <a:gd name="T6" fmla="*/ 5 w 5"/>
                  <a:gd name="T7" fmla="*/ 4 h 4"/>
                  <a:gd name="T8" fmla="*/ 4 w 5"/>
                  <a:gd name="T9" fmla="*/ 4 h 4"/>
                  <a:gd name="T10" fmla="*/ 2 w 5"/>
                  <a:gd name="T11" fmla="*/ 4 h 4"/>
                  <a:gd name="T12" fmla="*/ 0 w 5"/>
                  <a:gd name="T13" fmla="*/ 3 h 4"/>
                  <a:gd name="T14" fmla="*/ 0 w 5"/>
                  <a:gd name="T15" fmla="*/ 1 h 4"/>
                  <a:gd name="T16" fmla="*/ 0 w 5"/>
                  <a:gd name="T17" fmla="*/ 0 h 4"/>
                  <a:gd name="T18" fmla="*/ 3 w 5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4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75"/>
              <p:cNvSpPr/>
              <p:nvPr/>
            </p:nvSpPr>
            <p:spPr>
              <a:xfrm>
                <a:off x="4850988" y="4171773"/>
                <a:ext cx="23129" cy="32381"/>
              </a:xfrm>
              <a:custGeom>
                <a:avLst/>
                <a:gdLst>
                  <a:gd name="T0" fmla="*/ 4 w 10"/>
                  <a:gd name="T1" fmla="*/ 0 h 14"/>
                  <a:gd name="T2" fmla="*/ 10 w 10"/>
                  <a:gd name="T3" fmla="*/ 6 h 14"/>
                  <a:gd name="T4" fmla="*/ 10 w 10"/>
                  <a:gd name="T5" fmla="*/ 14 h 14"/>
                  <a:gd name="T6" fmla="*/ 5 w 10"/>
                  <a:gd name="T7" fmla="*/ 11 h 14"/>
                  <a:gd name="T8" fmla="*/ 3 w 10"/>
                  <a:gd name="T9" fmla="*/ 7 h 14"/>
                  <a:gd name="T10" fmla="*/ 0 w 10"/>
                  <a:gd name="T11" fmla="*/ 2 h 14"/>
                  <a:gd name="T12" fmla="*/ 2 w 10"/>
                  <a:gd name="T13" fmla="*/ 1 h 14"/>
                  <a:gd name="T14" fmla="*/ 4 w 10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4">
                    <a:moveTo>
                      <a:pt x="4" y="0"/>
                    </a:moveTo>
                    <a:lnTo>
                      <a:pt x="10" y="6"/>
                    </a:lnTo>
                    <a:lnTo>
                      <a:pt x="10" y="14"/>
                    </a:lnTo>
                    <a:lnTo>
                      <a:pt x="5" y="11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76"/>
              <p:cNvSpPr/>
              <p:nvPr/>
            </p:nvSpPr>
            <p:spPr>
              <a:xfrm>
                <a:off x="5070715" y="4410005"/>
                <a:ext cx="286803" cy="97143"/>
              </a:xfrm>
              <a:custGeom>
                <a:avLst/>
                <a:gdLst>
                  <a:gd name="T0" fmla="*/ 10 w 124"/>
                  <a:gd name="T1" fmla="*/ 0 h 42"/>
                  <a:gd name="T2" fmla="*/ 20 w 124"/>
                  <a:gd name="T3" fmla="*/ 2 h 42"/>
                  <a:gd name="T4" fmla="*/ 29 w 124"/>
                  <a:gd name="T5" fmla="*/ 3 h 42"/>
                  <a:gd name="T6" fmla="*/ 34 w 124"/>
                  <a:gd name="T7" fmla="*/ 4 h 42"/>
                  <a:gd name="T8" fmla="*/ 38 w 124"/>
                  <a:gd name="T9" fmla="*/ 5 h 42"/>
                  <a:gd name="T10" fmla="*/ 39 w 124"/>
                  <a:gd name="T11" fmla="*/ 8 h 42"/>
                  <a:gd name="T12" fmla="*/ 40 w 124"/>
                  <a:gd name="T13" fmla="*/ 10 h 42"/>
                  <a:gd name="T14" fmla="*/ 41 w 124"/>
                  <a:gd name="T15" fmla="*/ 12 h 42"/>
                  <a:gd name="T16" fmla="*/ 63 w 124"/>
                  <a:gd name="T17" fmla="*/ 14 h 42"/>
                  <a:gd name="T18" fmla="*/ 67 w 124"/>
                  <a:gd name="T19" fmla="*/ 7 h 42"/>
                  <a:gd name="T20" fmla="*/ 76 w 124"/>
                  <a:gd name="T21" fmla="*/ 12 h 42"/>
                  <a:gd name="T22" fmla="*/ 87 w 124"/>
                  <a:gd name="T23" fmla="*/ 15 h 42"/>
                  <a:gd name="T24" fmla="*/ 88 w 124"/>
                  <a:gd name="T25" fmla="*/ 15 h 42"/>
                  <a:gd name="T26" fmla="*/ 90 w 124"/>
                  <a:gd name="T27" fmla="*/ 15 h 42"/>
                  <a:gd name="T28" fmla="*/ 97 w 124"/>
                  <a:gd name="T29" fmla="*/ 14 h 42"/>
                  <a:gd name="T30" fmla="*/ 104 w 124"/>
                  <a:gd name="T31" fmla="*/ 13 h 42"/>
                  <a:gd name="T32" fmla="*/ 107 w 124"/>
                  <a:gd name="T33" fmla="*/ 16 h 42"/>
                  <a:gd name="T34" fmla="*/ 102 w 124"/>
                  <a:gd name="T35" fmla="*/ 17 h 42"/>
                  <a:gd name="T36" fmla="*/ 96 w 124"/>
                  <a:gd name="T37" fmla="*/ 19 h 42"/>
                  <a:gd name="T38" fmla="*/ 92 w 124"/>
                  <a:gd name="T39" fmla="*/ 19 h 42"/>
                  <a:gd name="T40" fmla="*/ 91 w 124"/>
                  <a:gd name="T41" fmla="*/ 21 h 42"/>
                  <a:gd name="T42" fmla="*/ 91 w 124"/>
                  <a:gd name="T43" fmla="*/ 22 h 42"/>
                  <a:gd name="T44" fmla="*/ 91 w 124"/>
                  <a:gd name="T45" fmla="*/ 24 h 42"/>
                  <a:gd name="T46" fmla="*/ 96 w 124"/>
                  <a:gd name="T47" fmla="*/ 25 h 42"/>
                  <a:gd name="T48" fmla="*/ 100 w 124"/>
                  <a:gd name="T49" fmla="*/ 25 h 42"/>
                  <a:gd name="T50" fmla="*/ 106 w 124"/>
                  <a:gd name="T51" fmla="*/ 24 h 42"/>
                  <a:gd name="T52" fmla="*/ 107 w 124"/>
                  <a:gd name="T53" fmla="*/ 26 h 42"/>
                  <a:gd name="T54" fmla="*/ 107 w 124"/>
                  <a:gd name="T55" fmla="*/ 27 h 42"/>
                  <a:gd name="T56" fmla="*/ 110 w 124"/>
                  <a:gd name="T57" fmla="*/ 26 h 42"/>
                  <a:gd name="T58" fmla="*/ 110 w 124"/>
                  <a:gd name="T59" fmla="*/ 28 h 42"/>
                  <a:gd name="T60" fmla="*/ 110 w 124"/>
                  <a:gd name="T61" fmla="*/ 31 h 42"/>
                  <a:gd name="T62" fmla="*/ 110 w 124"/>
                  <a:gd name="T63" fmla="*/ 33 h 42"/>
                  <a:gd name="T64" fmla="*/ 118 w 124"/>
                  <a:gd name="T65" fmla="*/ 30 h 42"/>
                  <a:gd name="T66" fmla="*/ 121 w 124"/>
                  <a:gd name="T67" fmla="*/ 33 h 42"/>
                  <a:gd name="T68" fmla="*/ 124 w 124"/>
                  <a:gd name="T69" fmla="*/ 35 h 42"/>
                  <a:gd name="T70" fmla="*/ 117 w 124"/>
                  <a:gd name="T71" fmla="*/ 42 h 42"/>
                  <a:gd name="T72" fmla="*/ 115 w 124"/>
                  <a:gd name="T73" fmla="*/ 38 h 42"/>
                  <a:gd name="T74" fmla="*/ 111 w 124"/>
                  <a:gd name="T75" fmla="*/ 36 h 42"/>
                  <a:gd name="T76" fmla="*/ 108 w 124"/>
                  <a:gd name="T77" fmla="*/ 34 h 42"/>
                  <a:gd name="T78" fmla="*/ 110 w 124"/>
                  <a:gd name="T79" fmla="*/ 42 h 42"/>
                  <a:gd name="T80" fmla="*/ 102 w 124"/>
                  <a:gd name="T81" fmla="*/ 38 h 42"/>
                  <a:gd name="T82" fmla="*/ 93 w 124"/>
                  <a:gd name="T83" fmla="*/ 35 h 42"/>
                  <a:gd name="T84" fmla="*/ 83 w 124"/>
                  <a:gd name="T85" fmla="*/ 35 h 42"/>
                  <a:gd name="T86" fmla="*/ 74 w 124"/>
                  <a:gd name="T87" fmla="*/ 35 h 42"/>
                  <a:gd name="T88" fmla="*/ 65 w 124"/>
                  <a:gd name="T89" fmla="*/ 33 h 42"/>
                  <a:gd name="T90" fmla="*/ 58 w 124"/>
                  <a:gd name="T91" fmla="*/ 30 h 42"/>
                  <a:gd name="T92" fmla="*/ 50 w 124"/>
                  <a:gd name="T93" fmla="*/ 27 h 42"/>
                  <a:gd name="T94" fmla="*/ 43 w 124"/>
                  <a:gd name="T95" fmla="*/ 26 h 42"/>
                  <a:gd name="T96" fmla="*/ 27 w 124"/>
                  <a:gd name="T97" fmla="*/ 24 h 42"/>
                  <a:gd name="T98" fmla="*/ 13 w 124"/>
                  <a:gd name="T99" fmla="*/ 20 h 42"/>
                  <a:gd name="T100" fmla="*/ 15 w 124"/>
                  <a:gd name="T101" fmla="*/ 14 h 42"/>
                  <a:gd name="T102" fmla="*/ 8 w 124"/>
                  <a:gd name="T103" fmla="*/ 13 h 42"/>
                  <a:gd name="T104" fmla="*/ 0 w 124"/>
                  <a:gd name="T105" fmla="*/ 13 h 42"/>
                  <a:gd name="T106" fmla="*/ 3 w 124"/>
                  <a:gd name="T107" fmla="*/ 10 h 42"/>
                  <a:gd name="T108" fmla="*/ 6 w 124"/>
                  <a:gd name="T109" fmla="*/ 7 h 42"/>
                  <a:gd name="T110" fmla="*/ 9 w 124"/>
                  <a:gd name="T111" fmla="*/ 3 h 42"/>
                  <a:gd name="T112" fmla="*/ 10 w 124"/>
                  <a:gd name="T1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4" h="42">
                    <a:moveTo>
                      <a:pt x="10" y="0"/>
                    </a:moveTo>
                    <a:lnTo>
                      <a:pt x="20" y="2"/>
                    </a:lnTo>
                    <a:lnTo>
                      <a:pt x="29" y="3"/>
                    </a:lnTo>
                    <a:lnTo>
                      <a:pt x="34" y="4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1" y="12"/>
                    </a:lnTo>
                    <a:lnTo>
                      <a:pt x="63" y="14"/>
                    </a:lnTo>
                    <a:lnTo>
                      <a:pt x="67" y="7"/>
                    </a:lnTo>
                    <a:lnTo>
                      <a:pt x="76" y="12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90" y="15"/>
                    </a:lnTo>
                    <a:lnTo>
                      <a:pt x="97" y="14"/>
                    </a:lnTo>
                    <a:lnTo>
                      <a:pt x="104" y="13"/>
                    </a:lnTo>
                    <a:lnTo>
                      <a:pt x="107" y="16"/>
                    </a:lnTo>
                    <a:lnTo>
                      <a:pt x="102" y="17"/>
                    </a:lnTo>
                    <a:lnTo>
                      <a:pt x="96" y="19"/>
                    </a:lnTo>
                    <a:lnTo>
                      <a:pt x="92" y="19"/>
                    </a:lnTo>
                    <a:lnTo>
                      <a:pt x="91" y="21"/>
                    </a:lnTo>
                    <a:lnTo>
                      <a:pt x="91" y="22"/>
                    </a:lnTo>
                    <a:lnTo>
                      <a:pt x="91" y="24"/>
                    </a:lnTo>
                    <a:lnTo>
                      <a:pt x="96" y="25"/>
                    </a:lnTo>
                    <a:lnTo>
                      <a:pt x="100" y="25"/>
                    </a:lnTo>
                    <a:lnTo>
                      <a:pt x="106" y="24"/>
                    </a:lnTo>
                    <a:lnTo>
                      <a:pt x="107" y="26"/>
                    </a:lnTo>
                    <a:lnTo>
                      <a:pt x="107" y="27"/>
                    </a:lnTo>
                    <a:lnTo>
                      <a:pt x="110" y="26"/>
                    </a:lnTo>
                    <a:lnTo>
                      <a:pt x="110" y="28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18" y="30"/>
                    </a:lnTo>
                    <a:lnTo>
                      <a:pt x="121" y="33"/>
                    </a:lnTo>
                    <a:lnTo>
                      <a:pt x="124" y="35"/>
                    </a:lnTo>
                    <a:lnTo>
                      <a:pt x="117" y="42"/>
                    </a:lnTo>
                    <a:lnTo>
                      <a:pt x="115" y="38"/>
                    </a:lnTo>
                    <a:lnTo>
                      <a:pt x="111" y="36"/>
                    </a:lnTo>
                    <a:lnTo>
                      <a:pt x="108" y="34"/>
                    </a:lnTo>
                    <a:lnTo>
                      <a:pt x="110" y="42"/>
                    </a:lnTo>
                    <a:lnTo>
                      <a:pt x="102" y="38"/>
                    </a:lnTo>
                    <a:lnTo>
                      <a:pt x="93" y="35"/>
                    </a:lnTo>
                    <a:lnTo>
                      <a:pt x="83" y="35"/>
                    </a:lnTo>
                    <a:lnTo>
                      <a:pt x="74" y="35"/>
                    </a:lnTo>
                    <a:lnTo>
                      <a:pt x="65" y="33"/>
                    </a:lnTo>
                    <a:lnTo>
                      <a:pt x="58" y="30"/>
                    </a:lnTo>
                    <a:lnTo>
                      <a:pt x="50" y="27"/>
                    </a:lnTo>
                    <a:lnTo>
                      <a:pt x="43" y="26"/>
                    </a:lnTo>
                    <a:lnTo>
                      <a:pt x="27" y="24"/>
                    </a:lnTo>
                    <a:lnTo>
                      <a:pt x="13" y="20"/>
                    </a:lnTo>
                    <a:lnTo>
                      <a:pt x="15" y="14"/>
                    </a:lnTo>
                    <a:lnTo>
                      <a:pt x="8" y="13"/>
                    </a:lnTo>
                    <a:lnTo>
                      <a:pt x="0" y="13"/>
                    </a:lnTo>
                    <a:lnTo>
                      <a:pt x="3" y="10"/>
                    </a:lnTo>
                    <a:lnTo>
                      <a:pt x="6" y="7"/>
                    </a:lnTo>
                    <a:lnTo>
                      <a:pt x="9" y="3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77"/>
              <p:cNvSpPr/>
              <p:nvPr/>
            </p:nvSpPr>
            <p:spPr>
              <a:xfrm>
                <a:off x="5362145" y="4481706"/>
                <a:ext cx="87891" cy="34695"/>
              </a:xfrm>
              <a:custGeom>
                <a:avLst/>
                <a:gdLst>
                  <a:gd name="T0" fmla="*/ 23 w 38"/>
                  <a:gd name="T1" fmla="*/ 0 h 15"/>
                  <a:gd name="T2" fmla="*/ 28 w 38"/>
                  <a:gd name="T3" fmla="*/ 0 h 15"/>
                  <a:gd name="T4" fmla="*/ 32 w 38"/>
                  <a:gd name="T5" fmla="*/ 1 h 15"/>
                  <a:gd name="T6" fmla="*/ 38 w 38"/>
                  <a:gd name="T7" fmla="*/ 1 h 15"/>
                  <a:gd name="T8" fmla="*/ 38 w 38"/>
                  <a:gd name="T9" fmla="*/ 8 h 15"/>
                  <a:gd name="T10" fmla="*/ 25 w 38"/>
                  <a:gd name="T11" fmla="*/ 11 h 15"/>
                  <a:gd name="T12" fmla="*/ 12 w 38"/>
                  <a:gd name="T13" fmla="*/ 15 h 15"/>
                  <a:gd name="T14" fmla="*/ 8 w 38"/>
                  <a:gd name="T15" fmla="*/ 8 h 15"/>
                  <a:gd name="T16" fmla="*/ 5 w 38"/>
                  <a:gd name="T17" fmla="*/ 13 h 15"/>
                  <a:gd name="T18" fmla="*/ 0 w 38"/>
                  <a:gd name="T19" fmla="*/ 11 h 15"/>
                  <a:gd name="T20" fmla="*/ 3 w 38"/>
                  <a:gd name="T21" fmla="*/ 1 h 15"/>
                  <a:gd name="T22" fmla="*/ 6 w 38"/>
                  <a:gd name="T23" fmla="*/ 1 h 15"/>
                  <a:gd name="T24" fmla="*/ 9 w 38"/>
                  <a:gd name="T25" fmla="*/ 1 h 15"/>
                  <a:gd name="T26" fmla="*/ 9 w 38"/>
                  <a:gd name="T27" fmla="*/ 3 h 15"/>
                  <a:gd name="T28" fmla="*/ 11 w 38"/>
                  <a:gd name="T29" fmla="*/ 4 h 15"/>
                  <a:gd name="T30" fmla="*/ 11 w 38"/>
                  <a:gd name="T31" fmla="*/ 5 h 15"/>
                  <a:gd name="T32" fmla="*/ 14 w 38"/>
                  <a:gd name="T33" fmla="*/ 4 h 15"/>
                  <a:gd name="T34" fmla="*/ 17 w 38"/>
                  <a:gd name="T35" fmla="*/ 3 h 15"/>
                  <a:gd name="T36" fmla="*/ 20 w 38"/>
                  <a:gd name="T37" fmla="*/ 4 h 15"/>
                  <a:gd name="T38" fmla="*/ 24 w 38"/>
                  <a:gd name="T39" fmla="*/ 5 h 15"/>
                  <a:gd name="T40" fmla="*/ 26 w 38"/>
                  <a:gd name="T41" fmla="*/ 7 h 15"/>
                  <a:gd name="T42" fmla="*/ 23 w 38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15">
                    <a:moveTo>
                      <a:pt x="23" y="0"/>
                    </a:moveTo>
                    <a:lnTo>
                      <a:pt x="28" y="0"/>
                    </a:lnTo>
                    <a:lnTo>
                      <a:pt x="32" y="1"/>
                    </a:lnTo>
                    <a:lnTo>
                      <a:pt x="38" y="1"/>
                    </a:lnTo>
                    <a:lnTo>
                      <a:pt x="38" y="8"/>
                    </a:lnTo>
                    <a:lnTo>
                      <a:pt x="25" y="11"/>
                    </a:lnTo>
                    <a:lnTo>
                      <a:pt x="12" y="15"/>
                    </a:lnTo>
                    <a:lnTo>
                      <a:pt x="8" y="8"/>
                    </a:lnTo>
                    <a:lnTo>
                      <a:pt x="5" y="13"/>
                    </a:lnTo>
                    <a:lnTo>
                      <a:pt x="0" y="11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9" y="1"/>
                    </a:lnTo>
                    <a:lnTo>
                      <a:pt x="9" y="3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4" y="4"/>
                    </a:lnTo>
                    <a:lnTo>
                      <a:pt x="17" y="3"/>
                    </a:lnTo>
                    <a:lnTo>
                      <a:pt x="20" y="4"/>
                    </a:lnTo>
                    <a:lnTo>
                      <a:pt x="24" y="5"/>
                    </a:lnTo>
                    <a:lnTo>
                      <a:pt x="26" y="7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78"/>
              <p:cNvSpPr/>
              <p:nvPr/>
            </p:nvSpPr>
            <p:spPr>
              <a:xfrm>
                <a:off x="5438472" y="4518712"/>
                <a:ext cx="25443" cy="16191"/>
              </a:xfrm>
              <a:custGeom>
                <a:avLst/>
                <a:gdLst>
                  <a:gd name="T0" fmla="*/ 9 w 11"/>
                  <a:gd name="T1" fmla="*/ 0 h 7"/>
                  <a:gd name="T2" fmla="*/ 11 w 11"/>
                  <a:gd name="T3" fmla="*/ 0 h 7"/>
                  <a:gd name="T4" fmla="*/ 7 w 11"/>
                  <a:gd name="T5" fmla="*/ 7 h 7"/>
                  <a:gd name="T6" fmla="*/ 0 w 11"/>
                  <a:gd name="T7" fmla="*/ 4 h 7"/>
                  <a:gd name="T8" fmla="*/ 3 w 11"/>
                  <a:gd name="T9" fmla="*/ 2 h 7"/>
                  <a:gd name="T10" fmla="*/ 6 w 11"/>
                  <a:gd name="T11" fmla="*/ 0 h 7"/>
                  <a:gd name="T12" fmla="*/ 9 w 1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9" y="0"/>
                    </a:moveTo>
                    <a:lnTo>
                      <a:pt x="11" y="0"/>
                    </a:lnTo>
                    <a:lnTo>
                      <a:pt x="7" y="7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79"/>
              <p:cNvSpPr/>
              <p:nvPr/>
            </p:nvSpPr>
            <p:spPr>
              <a:xfrm>
                <a:off x="5466227" y="4484019"/>
                <a:ext cx="18503" cy="16191"/>
              </a:xfrm>
              <a:custGeom>
                <a:avLst/>
                <a:gdLst>
                  <a:gd name="T0" fmla="*/ 8 w 8"/>
                  <a:gd name="T1" fmla="*/ 0 h 7"/>
                  <a:gd name="T2" fmla="*/ 4 w 8"/>
                  <a:gd name="T3" fmla="*/ 7 h 7"/>
                  <a:gd name="T4" fmla="*/ 0 w 8"/>
                  <a:gd name="T5" fmla="*/ 7 h 7"/>
                  <a:gd name="T6" fmla="*/ 5 w 8"/>
                  <a:gd name="T7" fmla="*/ 0 h 7"/>
                  <a:gd name="T8" fmla="*/ 8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4" y="7"/>
                    </a:lnTo>
                    <a:lnTo>
                      <a:pt x="0" y="7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80"/>
              <p:cNvSpPr/>
              <p:nvPr/>
            </p:nvSpPr>
            <p:spPr>
              <a:xfrm>
                <a:off x="1964451" y="2469456"/>
                <a:ext cx="99457" cy="117960"/>
              </a:xfrm>
              <a:custGeom>
                <a:avLst/>
                <a:gdLst>
                  <a:gd name="T0" fmla="*/ 36 w 43"/>
                  <a:gd name="T1" fmla="*/ 0 h 51"/>
                  <a:gd name="T2" fmla="*/ 39 w 43"/>
                  <a:gd name="T3" fmla="*/ 7 h 51"/>
                  <a:gd name="T4" fmla="*/ 43 w 43"/>
                  <a:gd name="T5" fmla="*/ 13 h 51"/>
                  <a:gd name="T6" fmla="*/ 36 w 43"/>
                  <a:gd name="T7" fmla="*/ 18 h 51"/>
                  <a:gd name="T8" fmla="*/ 34 w 43"/>
                  <a:gd name="T9" fmla="*/ 19 h 51"/>
                  <a:gd name="T10" fmla="*/ 36 w 43"/>
                  <a:gd name="T11" fmla="*/ 20 h 51"/>
                  <a:gd name="T12" fmla="*/ 37 w 43"/>
                  <a:gd name="T13" fmla="*/ 20 h 51"/>
                  <a:gd name="T14" fmla="*/ 38 w 43"/>
                  <a:gd name="T15" fmla="*/ 31 h 51"/>
                  <a:gd name="T16" fmla="*/ 36 w 43"/>
                  <a:gd name="T17" fmla="*/ 42 h 51"/>
                  <a:gd name="T18" fmla="*/ 28 w 43"/>
                  <a:gd name="T19" fmla="*/ 44 h 51"/>
                  <a:gd name="T20" fmla="*/ 22 w 43"/>
                  <a:gd name="T21" fmla="*/ 47 h 51"/>
                  <a:gd name="T22" fmla="*/ 14 w 43"/>
                  <a:gd name="T23" fmla="*/ 51 h 51"/>
                  <a:gd name="T24" fmla="*/ 11 w 43"/>
                  <a:gd name="T25" fmla="*/ 51 h 51"/>
                  <a:gd name="T26" fmla="*/ 9 w 43"/>
                  <a:gd name="T27" fmla="*/ 51 h 51"/>
                  <a:gd name="T28" fmla="*/ 5 w 43"/>
                  <a:gd name="T29" fmla="*/ 49 h 51"/>
                  <a:gd name="T30" fmla="*/ 3 w 43"/>
                  <a:gd name="T31" fmla="*/ 47 h 51"/>
                  <a:gd name="T32" fmla="*/ 0 w 43"/>
                  <a:gd name="T33" fmla="*/ 46 h 51"/>
                  <a:gd name="T34" fmla="*/ 1 w 43"/>
                  <a:gd name="T35" fmla="*/ 41 h 51"/>
                  <a:gd name="T36" fmla="*/ 7 w 43"/>
                  <a:gd name="T37" fmla="*/ 39 h 51"/>
                  <a:gd name="T38" fmla="*/ 5 w 43"/>
                  <a:gd name="T39" fmla="*/ 37 h 51"/>
                  <a:gd name="T40" fmla="*/ 5 w 43"/>
                  <a:gd name="T41" fmla="*/ 35 h 51"/>
                  <a:gd name="T42" fmla="*/ 7 w 43"/>
                  <a:gd name="T43" fmla="*/ 33 h 51"/>
                  <a:gd name="T44" fmla="*/ 9 w 43"/>
                  <a:gd name="T45" fmla="*/ 32 h 51"/>
                  <a:gd name="T46" fmla="*/ 10 w 43"/>
                  <a:gd name="T47" fmla="*/ 32 h 51"/>
                  <a:gd name="T48" fmla="*/ 11 w 43"/>
                  <a:gd name="T49" fmla="*/ 30 h 51"/>
                  <a:gd name="T50" fmla="*/ 11 w 43"/>
                  <a:gd name="T51" fmla="*/ 28 h 51"/>
                  <a:gd name="T52" fmla="*/ 1 w 43"/>
                  <a:gd name="T53" fmla="*/ 25 h 51"/>
                  <a:gd name="T54" fmla="*/ 2 w 43"/>
                  <a:gd name="T55" fmla="*/ 24 h 51"/>
                  <a:gd name="T56" fmla="*/ 3 w 43"/>
                  <a:gd name="T57" fmla="*/ 23 h 51"/>
                  <a:gd name="T58" fmla="*/ 3 w 43"/>
                  <a:gd name="T59" fmla="*/ 21 h 51"/>
                  <a:gd name="T60" fmla="*/ 1 w 43"/>
                  <a:gd name="T61" fmla="*/ 13 h 51"/>
                  <a:gd name="T62" fmla="*/ 7 w 43"/>
                  <a:gd name="T63" fmla="*/ 13 h 51"/>
                  <a:gd name="T64" fmla="*/ 11 w 43"/>
                  <a:gd name="T65" fmla="*/ 13 h 51"/>
                  <a:gd name="T66" fmla="*/ 16 w 43"/>
                  <a:gd name="T67" fmla="*/ 11 h 51"/>
                  <a:gd name="T68" fmla="*/ 14 w 43"/>
                  <a:gd name="T69" fmla="*/ 11 h 51"/>
                  <a:gd name="T70" fmla="*/ 13 w 43"/>
                  <a:gd name="T71" fmla="*/ 10 h 51"/>
                  <a:gd name="T72" fmla="*/ 12 w 43"/>
                  <a:gd name="T73" fmla="*/ 9 h 51"/>
                  <a:gd name="T74" fmla="*/ 13 w 43"/>
                  <a:gd name="T75" fmla="*/ 7 h 51"/>
                  <a:gd name="T76" fmla="*/ 15 w 43"/>
                  <a:gd name="T77" fmla="*/ 5 h 51"/>
                  <a:gd name="T78" fmla="*/ 17 w 43"/>
                  <a:gd name="T79" fmla="*/ 2 h 51"/>
                  <a:gd name="T80" fmla="*/ 20 w 43"/>
                  <a:gd name="T81" fmla="*/ 1 h 51"/>
                  <a:gd name="T82" fmla="*/ 22 w 43"/>
                  <a:gd name="T83" fmla="*/ 0 h 51"/>
                  <a:gd name="T84" fmla="*/ 24 w 43"/>
                  <a:gd name="T85" fmla="*/ 0 h 51"/>
                  <a:gd name="T86" fmla="*/ 26 w 43"/>
                  <a:gd name="T87" fmla="*/ 1 h 51"/>
                  <a:gd name="T88" fmla="*/ 27 w 43"/>
                  <a:gd name="T89" fmla="*/ 2 h 51"/>
                  <a:gd name="T90" fmla="*/ 32 w 43"/>
                  <a:gd name="T91" fmla="*/ 1 h 51"/>
                  <a:gd name="T92" fmla="*/ 36 w 43"/>
                  <a:gd name="T9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51">
                    <a:moveTo>
                      <a:pt x="36" y="0"/>
                    </a:moveTo>
                    <a:lnTo>
                      <a:pt x="39" y="7"/>
                    </a:lnTo>
                    <a:lnTo>
                      <a:pt x="43" y="13"/>
                    </a:lnTo>
                    <a:lnTo>
                      <a:pt x="36" y="18"/>
                    </a:lnTo>
                    <a:lnTo>
                      <a:pt x="34" y="19"/>
                    </a:lnTo>
                    <a:lnTo>
                      <a:pt x="36" y="20"/>
                    </a:lnTo>
                    <a:lnTo>
                      <a:pt x="37" y="20"/>
                    </a:lnTo>
                    <a:lnTo>
                      <a:pt x="38" y="31"/>
                    </a:lnTo>
                    <a:lnTo>
                      <a:pt x="36" y="42"/>
                    </a:lnTo>
                    <a:lnTo>
                      <a:pt x="28" y="44"/>
                    </a:lnTo>
                    <a:lnTo>
                      <a:pt x="22" y="47"/>
                    </a:lnTo>
                    <a:lnTo>
                      <a:pt x="14" y="51"/>
                    </a:lnTo>
                    <a:lnTo>
                      <a:pt x="11" y="51"/>
                    </a:lnTo>
                    <a:lnTo>
                      <a:pt x="9" y="51"/>
                    </a:lnTo>
                    <a:lnTo>
                      <a:pt x="5" y="49"/>
                    </a:lnTo>
                    <a:lnTo>
                      <a:pt x="3" y="47"/>
                    </a:lnTo>
                    <a:lnTo>
                      <a:pt x="0" y="46"/>
                    </a:lnTo>
                    <a:lnTo>
                      <a:pt x="1" y="41"/>
                    </a:lnTo>
                    <a:lnTo>
                      <a:pt x="7" y="39"/>
                    </a:lnTo>
                    <a:lnTo>
                      <a:pt x="5" y="37"/>
                    </a:lnTo>
                    <a:lnTo>
                      <a:pt x="5" y="35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" y="25"/>
                    </a:lnTo>
                    <a:lnTo>
                      <a:pt x="2" y="24"/>
                    </a:lnTo>
                    <a:lnTo>
                      <a:pt x="3" y="23"/>
                    </a:lnTo>
                    <a:lnTo>
                      <a:pt x="3" y="21"/>
                    </a:lnTo>
                    <a:lnTo>
                      <a:pt x="1" y="13"/>
                    </a:lnTo>
                    <a:lnTo>
                      <a:pt x="7" y="13"/>
                    </a:lnTo>
                    <a:lnTo>
                      <a:pt x="11" y="13"/>
                    </a:lnTo>
                    <a:lnTo>
                      <a:pt x="16" y="11"/>
                    </a:lnTo>
                    <a:lnTo>
                      <a:pt x="14" y="11"/>
                    </a:lnTo>
                    <a:lnTo>
                      <a:pt x="13" y="10"/>
                    </a:lnTo>
                    <a:lnTo>
                      <a:pt x="12" y="9"/>
                    </a:lnTo>
                    <a:lnTo>
                      <a:pt x="13" y="7"/>
                    </a:lnTo>
                    <a:lnTo>
                      <a:pt x="15" y="5"/>
                    </a:lnTo>
                    <a:lnTo>
                      <a:pt x="17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1"/>
                    </a:lnTo>
                    <a:lnTo>
                      <a:pt x="27" y="2"/>
                    </a:lnTo>
                    <a:lnTo>
                      <a:pt x="32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106327" y="1488734"/>
              <a:ext cx="2918919" cy="3832526"/>
              <a:chOff x="6687227" y="1488734"/>
              <a:chExt cx="2918919" cy="3832526"/>
            </a:xfrm>
            <a:grpFill/>
          </p:grpSpPr>
          <p:sp>
            <p:nvSpPr>
              <p:cNvPr id="13" name="Freeform 12"/>
              <p:cNvSpPr/>
              <p:nvPr/>
            </p:nvSpPr>
            <p:spPr>
              <a:xfrm>
                <a:off x="8081924" y="3531050"/>
                <a:ext cx="57824" cy="20817"/>
              </a:xfrm>
              <a:custGeom>
                <a:avLst/>
                <a:gdLst>
                  <a:gd name="T0" fmla="*/ 14 w 25"/>
                  <a:gd name="T1" fmla="*/ 0 h 9"/>
                  <a:gd name="T2" fmla="*/ 21 w 25"/>
                  <a:gd name="T3" fmla="*/ 1 h 9"/>
                  <a:gd name="T4" fmla="*/ 25 w 25"/>
                  <a:gd name="T5" fmla="*/ 7 h 9"/>
                  <a:gd name="T6" fmla="*/ 21 w 25"/>
                  <a:gd name="T7" fmla="*/ 8 h 9"/>
                  <a:gd name="T8" fmla="*/ 16 w 25"/>
                  <a:gd name="T9" fmla="*/ 9 h 9"/>
                  <a:gd name="T10" fmla="*/ 12 w 25"/>
                  <a:gd name="T11" fmla="*/ 9 h 9"/>
                  <a:gd name="T12" fmla="*/ 7 w 25"/>
                  <a:gd name="T13" fmla="*/ 9 h 9"/>
                  <a:gd name="T14" fmla="*/ 3 w 25"/>
                  <a:gd name="T15" fmla="*/ 6 h 9"/>
                  <a:gd name="T16" fmla="*/ 0 w 25"/>
                  <a:gd name="T17" fmla="*/ 1 h 9"/>
                  <a:gd name="T18" fmla="*/ 6 w 25"/>
                  <a:gd name="T19" fmla="*/ 0 h 9"/>
                  <a:gd name="T20" fmla="*/ 14 w 25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9">
                    <a:moveTo>
                      <a:pt x="14" y="0"/>
                    </a:moveTo>
                    <a:lnTo>
                      <a:pt x="21" y="1"/>
                    </a:lnTo>
                    <a:lnTo>
                      <a:pt x="25" y="7"/>
                    </a:lnTo>
                    <a:lnTo>
                      <a:pt x="21" y="8"/>
                    </a:lnTo>
                    <a:lnTo>
                      <a:pt x="16" y="9"/>
                    </a:lnTo>
                    <a:lnTo>
                      <a:pt x="12" y="9"/>
                    </a:lnTo>
                    <a:lnTo>
                      <a:pt x="7" y="9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9400294" y="2129415"/>
                <a:ext cx="205852" cy="117960"/>
              </a:xfrm>
              <a:custGeom>
                <a:avLst/>
                <a:gdLst>
                  <a:gd name="T0" fmla="*/ 63 w 89"/>
                  <a:gd name="T1" fmla="*/ 3 h 51"/>
                  <a:gd name="T2" fmla="*/ 71 w 89"/>
                  <a:gd name="T3" fmla="*/ 4 h 51"/>
                  <a:gd name="T4" fmla="*/ 78 w 89"/>
                  <a:gd name="T5" fmla="*/ 11 h 51"/>
                  <a:gd name="T6" fmla="*/ 85 w 89"/>
                  <a:gd name="T7" fmla="*/ 15 h 51"/>
                  <a:gd name="T8" fmla="*/ 89 w 89"/>
                  <a:gd name="T9" fmla="*/ 19 h 51"/>
                  <a:gd name="T10" fmla="*/ 87 w 89"/>
                  <a:gd name="T11" fmla="*/ 27 h 51"/>
                  <a:gd name="T12" fmla="*/ 79 w 89"/>
                  <a:gd name="T13" fmla="*/ 34 h 51"/>
                  <a:gd name="T14" fmla="*/ 71 w 89"/>
                  <a:gd name="T15" fmla="*/ 40 h 51"/>
                  <a:gd name="T16" fmla="*/ 63 w 89"/>
                  <a:gd name="T17" fmla="*/ 44 h 51"/>
                  <a:gd name="T18" fmla="*/ 56 w 89"/>
                  <a:gd name="T19" fmla="*/ 50 h 51"/>
                  <a:gd name="T20" fmla="*/ 50 w 89"/>
                  <a:gd name="T21" fmla="*/ 51 h 51"/>
                  <a:gd name="T22" fmla="*/ 38 w 89"/>
                  <a:gd name="T23" fmla="*/ 47 h 51"/>
                  <a:gd name="T24" fmla="*/ 19 w 89"/>
                  <a:gd name="T25" fmla="*/ 47 h 51"/>
                  <a:gd name="T26" fmla="*/ 22 w 89"/>
                  <a:gd name="T27" fmla="*/ 40 h 51"/>
                  <a:gd name="T28" fmla="*/ 12 w 89"/>
                  <a:gd name="T29" fmla="*/ 36 h 51"/>
                  <a:gd name="T30" fmla="*/ 5 w 89"/>
                  <a:gd name="T31" fmla="*/ 36 h 51"/>
                  <a:gd name="T32" fmla="*/ 10 w 89"/>
                  <a:gd name="T33" fmla="*/ 32 h 51"/>
                  <a:gd name="T34" fmla="*/ 18 w 89"/>
                  <a:gd name="T35" fmla="*/ 30 h 51"/>
                  <a:gd name="T36" fmla="*/ 17 w 89"/>
                  <a:gd name="T37" fmla="*/ 26 h 51"/>
                  <a:gd name="T38" fmla="*/ 13 w 89"/>
                  <a:gd name="T39" fmla="*/ 24 h 51"/>
                  <a:gd name="T40" fmla="*/ 7 w 89"/>
                  <a:gd name="T41" fmla="*/ 27 h 51"/>
                  <a:gd name="T42" fmla="*/ 0 w 89"/>
                  <a:gd name="T43" fmla="*/ 27 h 51"/>
                  <a:gd name="T44" fmla="*/ 6 w 89"/>
                  <a:gd name="T45" fmla="*/ 11 h 51"/>
                  <a:gd name="T46" fmla="*/ 13 w 89"/>
                  <a:gd name="T47" fmla="*/ 12 h 51"/>
                  <a:gd name="T48" fmla="*/ 19 w 89"/>
                  <a:gd name="T49" fmla="*/ 15 h 51"/>
                  <a:gd name="T50" fmla="*/ 23 w 89"/>
                  <a:gd name="T51" fmla="*/ 19 h 51"/>
                  <a:gd name="T52" fmla="*/ 31 w 89"/>
                  <a:gd name="T53" fmla="*/ 20 h 51"/>
                  <a:gd name="T54" fmla="*/ 36 w 89"/>
                  <a:gd name="T55" fmla="*/ 17 h 51"/>
                  <a:gd name="T56" fmla="*/ 37 w 89"/>
                  <a:gd name="T57" fmla="*/ 12 h 51"/>
                  <a:gd name="T58" fmla="*/ 42 w 89"/>
                  <a:gd name="T59" fmla="*/ 10 h 51"/>
                  <a:gd name="T60" fmla="*/ 52 w 89"/>
                  <a:gd name="T61" fmla="*/ 10 h 51"/>
                  <a:gd name="T62" fmla="*/ 55 w 89"/>
                  <a:gd name="T63" fmla="*/ 7 h 51"/>
                  <a:gd name="T64" fmla="*/ 58 w 89"/>
                  <a:gd name="T65" fmla="*/ 5 h 51"/>
                  <a:gd name="T66" fmla="*/ 58 w 89"/>
                  <a:gd name="T6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9" h="51">
                    <a:moveTo>
                      <a:pt x="58" y="0"/>
                    </a:moveTo>
                    <a:lnTo>
                      <a:pt x="63" y="3"/>
                    </a:lnTo>
                    <a:lnTo>
                      <a:pt x="67" y="5"/>
                    </a:lnTo>
                    <a:lnTo>
                      <a:pt x="71" y="4"/>
                    </a:lnTo>
                    <a:lnTo>
                      <a:pt x="75" y="8"/>
                    </a:lnTo>
                    <a:lnTo>
                      <a:pt x="78" y="11"/>
                    </a:lnTo>
                    <a:lnTo>
                      <a:pt x="82" y="14"/>
                    </a:lnTo>
                    <a:lnTo>
                      <a:pt x="85" y="15"/>
                    </a:lnTo>
                    <a:lnTo>
                      <a:pt x="88" y="17"/>
                    </a:lnTo>
                    <a:lnTo>
                      <a:pt x="89" y="19"/>
                    </a:lnTo>
                    <a:lnTo>
                      <a:pt x="89" y="22"/>
                    </a:lnTo>
                    <a:lnTo>
                      <a:pt x="87" y="27"/>
                    </a:lnTo>
                    <a:lnTo>
                      <a:pt x="83" y="31"/>
                    </a:lnTo>
                    <a:lnTo>
                      <a:pt x="79" y="34"/>
                    </a:lnTo>
                    <a:lnTo>
                      <a:pt x="75" y="36"/>
                    </a:lnTo>
                    <a:lnTo>
                      <a:pt x="71" y="40"/>
                    </a:lnTo>
                    <a:lnTo>
                      <a:pt x="67" y="43"/>
                    </a:lnTo>
                    <a:lnTo>
                      <a:pt x="63" y="44"/>
                    </a:lnTo>
                    <a:lnTo>
                      <a:pt x="59" y="50"/>
                    </a:lnTo>
                    <a:lnTo>
                      <a:pt x="56" y="50"/>
                    </a:lnTo>
                    <a:lnTo>
                      <a:pt x="54" y="51"/>
                    </a:lnTo>
                    <a:lnTo>
                      <a:pt x="50" y="51"/>
                    </a:lnTo>
                    <a:lnTo>
                      <a:pt x="47" y="51"/>
                    </a:lnTo>
                    <a:lnTo>
                      <a:pt x="38" y="47"/>
                    </a:lnTo>
                    <a:lnTo>
                      <a:pt x="29" y="46"/>
                    </a:lnTo>
                    <a:lnTo>
                      <a:pt x="19" y="47"/>
                    </a:lnTo>
                    <a:lnTo>
                      <a:pt x="25" y="43"/>
                    </a:lnTo>
                    <a:lnTo>
                      <a:pt x="22" y="40"/>
                    </a:lnTo>
                    <a:lnTo>
                      <a:pt x="19" y="35"/>
                    </a:lnTo>
                    <a:lnTo>
                      <a:pt x="12" y="36"/>
                    </a:lnTo>
                    <a:lnTo>
                      <a:pt x="6" y="38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0" y="32"/>
                    </a:lnTo>
                    <a:lnTo>
                      <a:pt x="11" y="32"/>
                    </a:lnTo>
                    <a:lnTo>
                      <a:pt x="18" y="30"/>
                    </a:lnTo>
                    <a:lnTo>
                      <a:pt x="18" y="28"/>
                    </a:lnTo>
                    <a:lnTo>
                      <a:pt x="17" y="26"/>
                    </a:lnTo>
                    <a:lnTo>
                      <a:pt x="17" y="24"/>
                    </a:lnTo>
                    <a:lnTo>
                      <a:pt x="13" y="24"/>
                    </a:lnTo>
                    <a:lnTo>
                      <a:pt x="10" y="26"/>
                    </a:lnTo>
                    <a:lnTo>
                      <a:pt x="7" y="27"/>
                    </a:lnTo>
                    <a:lnTo>
                      <a:pt x="3" y="28"/>
                    </a:lnTo>
                    <a:lnTo>
                      <a:pt x="0" y="27"/>
                    </a:lnTo>
                    <a:lnTo>
                      <a:pt x="3" y="17"/>
                    </a:lnTo>
                    <a:lnTo>
                      <a:pt x="6" y="11"/>
                    </a:lnTo>
                    <a:lnTo>
                      <a:pt x="14" y="11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5"/>
                    </a:lnTo>
                    <a:lnTo>
                      <a:pt x="22" y="17"/>
                    </a:lnTo>
                    <a:lnTo>
                      <a:pt x="23" y="19"/>
                    </a:lnTo>
                    <a:lnTo>
                      <a:pt x="24" y="22"/>
                    </a:lnTo>
                    <a:lnTo>
                      <a:pt x="31" y="20"/>
                    </a:lnTo>
                    <a:lnTo>
                      <a:pt x="30" y="12"/>
                    </a:lnTo>
                    <a:lnTo>
                      <a:pt x="36" y="17"/>
                    </a:lnTo>
                    <a:lnTo>
                      <a:pt x="36" y="15"/>
                    </a:lnTo>
                    <a:lnTo>
                      <a:pt x="37" y="12"/>
                    </a:lnTo>
                    <a:lnTo>
                      <a:pt x="37" y="11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2" y="10"/>
                    </a:lnTo>
                    <a:lnTo>
                      <a:pt x="53" y="8"/>
                    </a:lnTo>
                    <a:lnTo>
                      <a:pt x="55" y="7"/>
                    </a:lnTo>
                    <a:lnTo>
                      <a:pt x="57" y="7"/>
                    </a:lnTo>
                    <a:lnTo>
                      <a:pt x="58" y="5"/>
                    </a:lnTo>
                    <a:lnTo>
                      <a:pt x="58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31"/>
              <p:cNvSpPr>
                <a:spLocks noEditPoints="1"/>
              </p:cNvSpPr>
              <p:nvPr/>
            </p:nvSpPr>
            <p:spPr>
              <a:xfrm>
                <a:off x="6687227" y="1826422"/>
                <a:ext cx="2574292" cy="3494838"/>
              </a:xfrm>
              <a:custGeom>
                <a:avLst/>
                <a:gdLst>
                  <a:gd name="T0" fmla="*/ 902 w 1113"/>
                  <a:gd name="T1" fmla="*/ 999 h 1511"/>
                  <a:gd name="T2" fmla="*/ 503 w 1113"/>
                  <a:gd name="T3" fmla="*/ 815 h 1511"/>
                  <a:gd name="T4" fmla="*/ 613 w 1113"/>
                  <a:gd name="T5" fmla="*/ 453 h 1511"/>
                  <a:gd name="T6" fmla="*/ 687 w 1113"/>
                  <a:gd name="T7" fmla="*/ 428 h 1511"/>
                  <a:gd name="T8" fmla="*/ 683 w 1113"/>
                  <a:gd name="T9" fmla="*/ 438 h 1511"/>
                  <a:gd name="T10" fmla="*/ 617 w 1113"/>
                  <a:gd name="T11" fmla="*/ 428 h 1511"/>
                  <a:gd name="T12" fmla="*/ 645 w 1113"/>
                  <a:gd name="T13" fmla="*/ 416 h 1511"/>
                  <a:gd name="T14" fmla="*/ 639 w 1113"/>
                  <a:gd name="T15" fmla="*/ 406 h 1511"/>
                  <a:gd name="T16" fmla="*/ 577 w 1113"/>
                  <a:gd name="T17" fmla="*/ 426 h 1511"/>
                  <a:gd name="T18" fmla="*/ 596 w 1113"/>
                  <a:gd name="T19" fmla="*/ 415 h 1511"/>
                  <a:gd name="T20" fmla="*/ 596 w 1113"/>
                  <a:gd name="T21" fmla="*/ 362 h 1511"/>
                  <a:gd name="T22" fmla="*/ 559 w 1113"/>
                  <a:gd name="T23" fmla="*/ 383 h 1511"/>
                  <a:gd name="T24" fmla="*/ 594 w 1113"/>
                  <a:gd name="T25" fmla="*/ 388 h 1511"/>
                  <a:gd name="T26" fmla="*/ 610 w 1113"/>
                  <a:gd name="T27" fmla="*/ 365 h 1511"/>
                  <a:gd name="T28" fmla="*/ 523 w 1113"/>
                  <a:gd name="T29" fmla="*/ 295 h 1511"/>
                  <a:gd name="T30" fmla="*/ 456 w 1113"/>
                  <a:gd name="T31" fmla="*/ 167 h 1511"/>
                  <a:gd name="T32" fmla="*/ 470 w 1113"/>
                  <a:gd name="T33" fmla="*/ 175 h 1511"/>
                  <a:gd name="T34" fmla="*/ 433 w 1113"/>
                  <a:gd name="T35" fmla="*/ 104 h 1511"/>
                  <a:gd name="T36" fmla="*/ 447 w 1113"/>
                  <a:gd name="T37" fmla="*/ 117 h 1511"/>
                  <a:gd name="T38" fmla="*/ 235 w 1113"/>
                  <a:gd name="T39" fmla="*/ 5 h 1511"/>
                  <a:gd name="T40" fmla="*/ 389 w 1113"/>
                  <a:gd name="T41" fmla="*/ 49 h 1511"/>
                  <a:gd name="T42" fmla="*/ 497 w 1113"/>
                  <a:gd name="T43" fmla="*/ 72 h 1511"/>
                  <a:gd name="T44" fmla="*/ 590 w 1113"/>
                  <a:gd name="T45" fmla="*/ 97 h 1511"/>
                  <a:gd name="T46" fmla="*/ 656 w 1113"/>
                  <a:gd name="T47" fmla="*/ 92 h 1511"/>
                  <a:gd name="T48" fmla="*/ 676 w 1113"/>
                  <a:gd name="T49" fmla="*/ 50 h 1511"/>
                  <a:gd name="T50" fmla="*/ 706 w 1113"/>
                  <a:gd name="T51" fmla="*/ 105 h 1511"/>
                  <a:gd name="T52" fmla="*/ 711 w 1113"/>
                  <a:gd name="T53" fmla="*/ 135 h 1511"/>
                  <a:gd name="T54" fmla="*/ 596 w 1113"/>
                  <a:gd name="T55" fmla="*/ 218 h 1511"/>
                  <a:gd name="T56" fmla="*/ 698 w 1113"/>
                  <a:gd name="T57" fmla="*/ 315 h 1511"/>
                  <a:gd name="T58" fmla="*/ 800 w 1113"/>
                  <a:gd name="T59" fmla="*/ 239 h 1511"/>
                  <a:gd name="T60" fmla="*/ 879 w 1113"/>
                  <a:gd name="T61" fmla="*/ 301 h 1511"/>
                  <a:gd name="T62" fmla="*/ 794 w 1113"/>
                  <a:gd name="T63" fmla="*/ 371 h 1511"/>
                  <a:gd name="T64" fmla="*/ 856 w 1113"/>
                  <a:gd name="T65" fmla="*/ 412 h 1511"/>
                  <a:gd name="T66" fmla="*/ 742 w 1113"/>
                  <a:gd name="T67" fmla="*/ 455 h 1511"/>
                  <a:gd name="T68" fmla="*/ 673 w 1113"/>
                  <a:gd name="T69" fmla="*/ 522 h 1511"/>
                  <a:gd name="T70" fmla="*/ 596 w 1113"/>
                  <a:gd name="T71" fmla="*/ 642 h 1511"/>
                  <a:gd name="T72" fmla="*/ 498 w 1113"/>
                  <a:gd name="T73" fmla="*/ 602 h 1511"/>
                  <a:gd name="T74" fmla="*/ 384 w 1113"/>
                  <a:gd name="T75" fmla="*/ 692 h 1511"/>
                  <a:gd name="T76" fmla="*/ 479 w 1113"/>
                  <a:gd name="T77" fmla="*/ 756 h 1511"/>
                  <a:gd name="T78" fmla="*/ 559 w 1113"/>
                  <a:gd name="T79" fmla="*/ 860 h 1511"/>
                  <a:gd name="T80" fmla="*/ 673 w 1113"/>
                  <a:gd name="T81" fmla="*/ 821 h 1511"/>
                  <a:gd name="T82" fmla="*/ 798 w 1113"/>
                  <a:gd name="T83" fmla="*/ 849 h 1511"/>
                  <a:gd name="T84" fmla="*/ 921 w 1113"/>
                  <a:gd name="T85" fmla="*/ 950 h 1511"/>
                  <a:gd name="T86" fmla="*/ 1003 w 1113"/>
                  <a:gd name="T87" fmla="*/ 1014 h 1511"/>
                  <a:gd name="T88" fmla="*/ 1068 w 1113"/>
                  <a:gd name="T89" fmla="*/ 1203 h 1511"/>
                  <a:gd name="T90" fmla="*/ 972 w 1113"/>
                  <a:gd name="T91" fmla="*/ 1324 h 1511"/>
                  <a:gd name="T92" fmla="*/ 930 w 1113"/>
                  <a:gd name="T93" fmla="*/ 1438 h 1511"/>
                  <a:gd name="T94" fmla="*/ 707 w 1113"/>
                  <a:gd name="T95" fmla="*/ 1367 h 1511"/>
                  <a:gd name="T96" fmla="*/ 554 w 1113"/>
                  <a:gd name="T97" fmla="*/ 1047 h 1511"/>
                  <a:gd name="T98" fmla="*/ 579 w 1113"/>
                  <a:gd name="T99" fmla="*/ 957 h 1511"/>
                  <a:gd name="T100" fmla="*/ 535 w 1113"/>
                  <a:gd name="T101" fmla="*/ 866 h 1511"/>
                  <a:gd name="T102" fmla="*/ 398 w 1113"/>
                  <a:gd name="T103" fmla="*/ 759 h 1511"/>
                  <a:gd name="T104" fmla="*/ 238 w 1113"/>
                  <a:gd name="T105" fmla="*/ 607 h 1511"/>
                  <a:gd name="T106" fmla="*/ 239 w 1113"/>
                  <a:gd name="T107" fmla="*/ 675 h 1511"/>
                  <a:gd name="T108" fmla="*/ 177 w 1113"/>
                  <a:gd name="T109" fmla="*/ 501 h 1511"/>
                  <a:gd name="T110" fmla="*/ 267 w 1113"/>
                  <a:gd name="T111" fmla="*/ 326 h 1511"/>
                  <a:gd name="T112" fmla="*/ 250 w 1113"/>
                  <a:gd name="T113" fmla="*/ 286 h 1511"/>
                  <a:gd name="T114" fmla="*/ 240 w 1113"/>
                  <a:gd name="T115" fmla="*/ 228 h 1511"/>
                  <a:gd name="T116" fmla="*/ 155 w 1113"/>
                  <a:gd name="T117" fmla="*/ 177 h 1511"/>
                  <a:gd name="T118" fmla="*/ 27 w 1113"/>
                  <a:gd name="T119" fmla="*/ 242 h 1511"/>
                  <a:gd name="T120" fmla="*/ 52 w 1113"/>
                  <a:gd name="T121" fmla="*/ 183 h 1511"/>
                  <a:gd name="T122" fmla="*/ 107 w 1113"/>
                  <a:gd name="T123" fmla="*/ 71 h 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3" h="1511">
                    <a:moveTo>
                      <a:pt x="712" y="1203"/>
                    </a:moveTo>
                    <a:lnTo>
                      <a:pt x="712" y="1204"/>
                    </a:lnTo>
                    <a:lnTo>
                      <a:pt x="713" y="1204"/>
                    </a:lnTo>
                    <a:lnTo>
                      <a:pt x="712" y="1204"/>
                    </a:lnTo>
                    <a:lnTo>
                      <a:pt x="712" y="1203"/>
                    </a:lnTo>
                    <a:close/>
                    <a:moveTo>
                      <a:pt x="703" y="1191"/>
                    </a:moveTo>
                    <a:lnTo>
                      <a:pt x="702" y="1191"/>
                    </a:lnTo>
                    <a:lnTo>
                      <a:pt x="701" y="1192"/>
                    </a:lnTo>
                    <a:lnTo>
                      <a:pt x="701" y="1194"/>
                    </a:lnTo>
                    <a:lnTo>
                      <a:pt x="701" y="1197"/>
                    </a:lnTo>
                    <a:lnTo>
                      <a:pt x="702" y="1198"/>
                    </a:lnTo>
                    <a:lnTo>
                      <a:pt x="704" y="1199"/>
                    </a:lnTo>
                    <a:lnTo>
                      <a:pt x="706" y="1200"/>
                    </a:lnTo>
                    <a:lnTo>
                      <a:pt x="707" y="1201"/>
                    </a:lnTo>
                    <a:lnTo>
                      <a:pt x="708" y="1200"/>
                    </a:lnTo>
                    <a:lnTo>
                      <a:pt x="709" y="1199"/>
                    </a:lnTo>
                    <a:lnTo>
                      <a:pt x="710" y="1198"/>
                    </a:lnTo>
                    <a:lnTo>
                      <a:pt x="710" y="1197"/>
                    </a:lnTo>
                    <a:lnTo>
                      <a:pt x="709" y="1195"/>
                    </a:lnTo>
                    <a:lnTo>
                      <a:pt x="708" y="1194"/>
                    </a:lnTo>
                    <a:lnTo>
                      <a:pt x="707" y="1194"/>
                    </a:lnTo>
                    <a:lnTo>
                      <a:pt x="707" y="1193"/>
                    </a:lnTo>
                    <a:lnTo>
                      <a:pt x="706" y="1192"/>
                    </a:lnTo>
                    <a:lnTo>
                      <a:pt x="704" y="1191"/>
                    </a:lnTo>
                    <a:lnTo>
                      <a:pt x="703" y="1191"/>
                    </a:lnTo>
                    <a:close/>
                    <a:moveTo>
                      <a:pt x="902" y="999"/>
                    </a:moveTo>
                    <a:lnTo>
                      <a:pt x="901" y="1000"/>
                    </a:lnTo>
                    <a:lnTo>
                      <a:pt x="900" y="1000"/>
                    </a:lnTo>
                    <a:lnTo>
                      <a:pt x="900" y="1001"/>
                    </a:lnTo>
                    <a:lnTo>
                      <a:pt x="901" y="1002"/>
                    </a:lnTo>
                    <a:lnTo>
                      <a:pt x="903" y="1002"/>
                    </a:lnTo>
                    <a:lnTo>
                      <a:pt x="904" y="1002"/>
                    </a:lnTo>
                    <a:lnTo>
                      <a:pt x="906" y="1001"/>
                    </a:lnTo>
                    <a:lnTo>
                      <a:pt x="906" y="1000"/>
                    </a:lnTo>
                    <a:lnTo>
                      <a:pt x="904" y="999"/>
                    </a:lnTo>
                    <a:lnTo>
                      <a:pt x="902" y="999"/>
                    </a:lnTo>
                    <a:close/>
                    <a:moveTo>
                      <a:pt x="919" y="984"/>
                    </a:moveTo>
                    <a:lnTo>
                      <a:pt x="915" y="984"/>
                    </a:lnTo>
                    <a:lnTo>
                      <a:pt x="913" y="985"/>
                    </a:lnTo>
                    <a:lnTo>
                      <a:pt x="913" y="988"/>
                    </a:lnTo>
                    <a:lnTo>
                      <a:pt x="914" y="989"/>
                    </a:lnTo>
                    <a:lnTo>
                      <a:pt x="915" y="989"/>
                    </a:lnTo>
                    <a:lnTo>
                      <a:pt x="918" y="988"/>
                    </a:lnTo>
                    <a:lnTo>
                      <a:pt x="920" y="987"/>
                    </a:lnTo>
                    <a:lnTo>
                      <a:pt x="921" y="984"/>
                    </a:lnTo>
                    <a:lnTo>
                      <a:pt x="919" y="984"/>
                    </a:lnTo>
                    <a:close/>
                    <a:moveTo>
                      <a:pt x="918" y="978"/>
                    </a:moveTo>
                    <a:lnTo>
                      <a:pt x="918" y="979"/>
                    </a:lnTo>
                    <a:lnTo>
                      <a:pt x="916" y="980"/>
                    </a:lnTo>
                    <a:lnTo>
                      <a:pt x="918" y="980"/>
                    </a:lnTo>
                    <a:lnTo>
                      <a:pt x="920" y="980"/>
                    </a:lnTo>
                    <a:lnTo>
                      <a:pt x="920" y="978"/>
                    </a:lnTo>
                    <a:lnTo>
                      <a:pt x="918" y="978"/>
                    </a:lnTo>
                    <a:close/>
                    <a:moveTo>
                      <a:pt x="675" y="836"/>
                    </a:moveTo>
                    <a:lnTo>
                      <a:pt x="667" y="843"/>
                    </a:lnTo>
                    <a:lnTo>
                      <a:pt x="667" y="850"/>
                    </a:lnTo>
                    <a:lnTo>
                      <a:pt x="672" y="856"/>
                    </a:lnTo>
                    <a:lnTo>
                      <a:pt x="679" y="852"/>
                    </a:lnTo>
                    <a:lnTo>
                      <a:pt x="678" y="847"/>
                    </a:lnTo>
                    <a:lnTo>
                      <a:pt x="676" y="841"/>
                    </a:lnTo>
                    <a:lnTo>
                      <a:pt x="675" y="836"/>
                    </a:lnTo>
                    <a:close/>
                    <a:moveTo>
                      <a:pt x="503" y="815"/>
                    </a:moveTo>
                    <a:lnTo>
                      <a:pt x="503" y="824"/>
                    </a:lnTo>
                    <a:lnTo>
                      <a:pt x="508" y="827"/>
                    </a:lnTo>
                    <a:lnTo>
                      <a:pt x="515" y="829"/>
                    </a:lnTo>
                    <a:lnTo>
                      <a:pt x="515" y="828"/>
                    </a:lnTo>
                    <a:lnTo>
                      <a:pt x="515" y="826"/>
                    </a:lnTo>
                    <a:lnTo>
                      <a:pt x="514" y="824"/>
                    </a:lnTo>
                    <a:lnTo>
                      <a:pt x="513" y="823"/>
                    </a:lnTo>
                    <a:lnTo>
                      <a:pt x="513" y="821"/>
                    </a:lnTo>
                    <a:lnTo>
                      <a:pt x="509" y="818"/>
                    </a:lnTo>
                    <a:lnTo>
                      <a:pt x="503" y="815"/>
                    </a:lnTo>
                    <a:close/>
                    <a:moveTo>
                      <a:pt x="621" y="443"/>
                    </a:moveTo>
                    <a:lnTo>
                      <a:pt x="620" y="444"/>
                    </a:lnTo>
                    <a:lnTo>
                      <a:pt x="619" y="445"/>
                    </a:lnTo>
                    <a:lnTo>
                      <a:pt x="621" y="445"/>
                    </a:lnTo>
                    <a:lnTo>
                      <a:pt x="622" y="445"/>
                    </a:lnTo>
                    <a:lnTo>
                      <a:pt x="622" y="444"/>
                    </a:lnTo>
                    <a:lnTo>
                      <a:pt x="621" y="443"/>
                    </a:lnTo>
                    <a:close/>
                    <a:moveTo>
                      <a:pt x="649" y="443"/>
                    </a:moveTo>
                    <a:lnTo>
                      <a:pt x="648" y="444"/>
                    </a:lnTo>
                    <a:lnTo>
                      <a:pt x="647" y="445"/>
                    </a:lnTo>
                    <a:lnTo>
                      <a:pt x="644" y="445"/>
                    </a:lnTo>
                    <a:lnTo>
                      <a:pt x="643" y="444"/>
                    </a:lnTo>
                    <a:lnTo>
                      <a:pt x="642" y="443"/>
                    </a:lnTo>
                    <a:lnTo>
                      <a:pt x="640" y="443"/>
                    </a:lnTo>
                    <a:lnTo>
                      <a:pt x="638" y="443"/>
                    </a:lnTo>
                    <a:lnTo>
                      <a:pt x="637" y="443"/>
                    </a:lnTo>
                    <a:lnTo>
                      <a:pt x="635" y="444"/>
                    </a:lnTo>
                    <a:lnTo>
                      <a:pt x="633" y="444"/>
                    </a:lnTo>
                    <a:lnTo>
                      <a:pt x="632" y="445"/>
                    </a:lnTo>
                    <a:lnTo>
                      <a:pt x="631" y="445"/>
                    </a:lnTo>
                    <a:lnTo>
                      <a:pt x="630" y="446"/>
                    </a:lnTo>
                    <a:lnTo>
                      <a:pt x="628" y="446"/>
                    </a:lnTo>
                    <a:lnTo>
                      <a:pt x="627" y="446"/>
                    </a:lnTo>
                    <a:lnTo>
                      <a:pt x="625" y="447"/>
                    </a:lnTo>
                    <a:lnTo>
                      <a:pt x="624" y="447"/>
                    </a:lnTo>
                    <a:lnTo>
                      <a:pt x="624" y="449"/>
                    </a:lnTo>
                    <a:lnTo>
                      <a:pt x="622" y="450"/>
                    </a:lnTo>
                    <a:lnTo>
                      <a:pt x="620" y="451"/>
                    </a:lnTo>
                    <a:lnTo>
                      <a:pt x="619" y="451"/>
                    </a:lnTo>
                    <a:lnTo>
                      <a:pt x="618" y="450"/>
                    </a:lnTo>
                    <a:lnTo>
                      <a:pt x="617" y="449"/>
                    </a:lnTo>
                    <a:lnTo>
                      <a:pt x="615" y="449"/>
                    </a:lnTo>
                    <a:lnTo>
                      <a:pt x="614" y="450"/>
                    </a:lnTo>
                    <a:lnTo>
                      <a:pt x="613" y="451"/>
                    </a:lnTo>
                    <a:lnTo>
                      <a:pt x="612" y="452"/>
                    </a:lnTo>
                    <a:lnTo>
                      <a:pt x="613" y="453"/>
                    </a:lnTo>
                    <a:lnTo>
                      <a:pt x="614" y="454"/>
                    </a:lnTo>
                    <a:lnTo>
                      <a:pt x="615" y="454"/>
                    </a:lnTo>
                    <a:lnTo>
                      <a:pt x="616" y="455"/>
                    </a:lnTo>
                    <a:lnTo>
                      <a:pt x="617" y="455"/>
                    </a:lnTo>
                    <a:lnTo>
                      <a:pt x="618" y="455"/>
                    </a:lnTo>
                    <a:lnTo>
                      <a:pt x="619" y="456"/>
                    </a:lnTo>
                    <a:lnTo>
                      <a:pt x="620" y="456"/>
                    </a:lnTo>
                    <a:lnTo>
                      <a:pt x="622" y="455"/>
                    </a:lnTo>
                    <a:lnTo>
                      <a:pt x="625" y="454"/>
                    </a:lnTo>
                    <a:lnTo>
                      <a:pt x="627" y="455"/>
                    </a:lnTo>
                    <a:lnTo>
                      <a:pt x="629" y="455"/>
                    </a:lnTo>
                    <a:lnTo>
                      <a:pt x="630" y="454"/>
                    </a:lnTo>
                    <a:lnTo>
                      <a:pt x="631" y="454"/>
                    </a:lnTo>
                    <a:lnTo>
                      <a:pt x="633" y="454"/>
                    </a:lnTo>
                    <a:lnTo>
                      <a:pt x="635" y="453"/>
                    </a:lnTo>
                    <a:lnTo>
                      <a:pt x="637" y="453"/>
                    </a:lnTo>
                    <a:lnTo>
                      <a:pt x="637" y="452"/>
                    </a:lnTo>
                    <a:lnTo>
                      <a:pt x="639" y="451"/>
                    </a:lnTo>
                    <a:lnTo>
                      <a:pt x="641" y="451"/>
                    </a:lnTo>
                    <a:lnTo>
                      <a:pt x="642" y="451"/>
                    </a:lnTo>
                    <a:lnTo>
                      <a:pt x="644" y="451"/>
                    </a:lnTo>
                    <a:lnTo>
                      <a:pt x="645" y="450"/>
                    </a:lnTo>
                    <a:lnTo>
                      <a:pt x="647" y="450"/>
                    </a:lnTo>
                    <a:lnTo>
                      <a:pt x="648" y="449"/>
                    </a:lnTo>
                    <a:lnTo>
                      <a:pt x="649" y="447"/>
                    </a:lnTo>
                    <a:lnTo>
                      <a:pt x="651" y="447"/>
                    </a:lnTo>
                    <a:lnTo>
                      <a:pt x="652" y="447"/>
                    </a:lnTo>
                    <a:lnTo>
                      <a:pt x="654" y="446"/>
                    </a:lnTo>
                    <a:lnTo>
                      <a:pt x="655" y="446"/>
                    </a:lnTo>
                    <a:lnTo>
                      <a:pt x="656" y="445"/>
                    </a:lnTo>
                    <a:lnTo>
                      <a:pt x="657" y="444"/>
                    </a:lnTo>
                    <a:lnTo>
                      <a:pt x="659" y="443"/>
                    </a:lnTo>
                    <a:lnTo>
                      <a:pt x="653" y="443"/>
                    </a:lnTo>
                    <a:lnTo>
                      <a:pt x="649" y="443"/>
                    </a:lnTo>
                    <a:close/>
                    <a:moveTo>
                      <a:pt x="688" y="428"/>
                    </a:moveTo>
                    <a:lnTo>
                      <a:pt x="687" y="428"/>
                    </a:lnTo>
                    <a:lnTo>
                      <a:pt x="686" y="429"/>
                    </a:lnTo>
                    <a:lnTo>
                      <a:pt x="685" y="430"/>
                    </a:lnTo>
                    <a:lnTo>
                      <a:pt x="684" y="431"/>
                    </a:lnTo>
                    <a:lnTo>
                      <a:pt x="683" y="432"/>
                    </a:lnTo>
                    <a:lnTo>
                      <a:pt x="681" y="431"/>
                    </a:lnTo>
                    <a:lnTo>
                      <a:pt x="681" y="430"/>
                    </a:lnTo>
                    <a:lnTo>
                      <a:pt x="679" y="430"/>
                    </a:lnTo>
                    <a:lnTo>
                      <a:pt x="677" y="430"/>
                    </a:lnTo>
                    <a:lnTo>
                      <a:pt x="675" y="430"/>
                    </a:lnTo>
                    <a:lnTo>
                      <a:pt x="673" y="429"/>
                    </a:lnTo>
                    <a:lnTo>
                      <a:pt x="672" y="430"/>
                    </a:lnTo>
                    <a:lnTo>
                      <a:pt x="669" y="430"/>
                    </a:lnTo>
                    <a:lnTo>
                      <a:pt x="667" y="430"/>
                    </a:lnTo>
                    <a:lnTo>
                      <a:pt x="665" y="430"/>
                    </a:lnTo>
                    <a:lnTo>
                      <a:pt x="663" y="430"/>
                    </a:lnTo>
                    <a:lnTo>
                      <a:pt x="662" y="431"/>
                    </a:lnTo>
                    <a:lnTo>
                      <a:pt x="661" y="432"/>
                    </a:lnTo>
                    <a:lnTo>
                      <a:pt x="660" y="432"/>
                    </a:lnTo>
                    <a:lnTo>
                      <a:pt x="659" y="433"/>
                    </a:lnTo>
                    <a:lnTo>
                      <a:pt x="657" y="433"/>
                    </a:lnTo>
                    <a:lnTo>
                      <a:pt x="656" y="434"/>
                    </a:lnTo>
                    <a:lnTo>
                      <a:pt x="656" y="435"/>
                    </a:lnTo>
                    <a:lnTo>
                      <a:pt x="656" y="436"/>
                    </a:lnTo>
                    <a:lnTo>
                      <a:pt x="659" y="438"/>
                    </a:lnTo>
                    <a:lnTo>
                      <a:pt x="660" y="438"/>
                    </a:lnTo>
                    <a:lnTo>
                      <a:pt x="661" y="436"/>
                    </a:lnTo>
                    <a:lnTo>
                      <a:pt x="663" y="435"/>
                    </a:lnTo>
                    <a:lnTo>
                      <a:pt x="666" y="435"/>
                    </a:lnTo>
                    <a:lnTo>
                      <a:pt x="667" y="435"/>
                    </a:lnTo>
                    <a:lnTo>
                      <a:pt x="669" y="435"/>
                    </a:lnTo>
                    <a:lnTo>
                      <a:pt x="672" y="435"/>
                    </a:lnTo>
                    <a:lnTo>
                      <a:pt x="673" y="436"/>
                    </a:lnTo>
                    <a:lnTo>
                      <a:pt x="674" y="436"/>
                    </a:lnTo>
                    <a:lnTo>
                      <a:pt x="675" y="438"/>
                    </a:lnTo>
                    <a:lnTo>
                      <a:pt x="679" y="438"/>
                    </a:lnTo>
                    <a:lnTo>
                      <a:pt x="683" y="438"/>
                    </a:lnTo>
                    <a:lnTo>
                      <a:pt x="685" y="438"/>
                    </a:lnTo>
                    <a:lnTo>
                      <a:pt x="686" y="436"/>
                    </a:lnTo>
                    <a:lnTo>
                      <a:pt x="687" y="436"/>
                    </a:lnTo>
                    <a:lnTo>
                      <a:pt x="691" y="432"/>
                    </a:lnTo>
                    <a:lnTo>
                      <a:pt x="690" y="431"/>
                    </a:lnTo>
                    <a:lnTo>
                      <a:pt x="689" y="429"/>
                    </a:lnTo>
                    <a:lnTo>
                      <a:pt x="688" y="428"/>
                    </a:lnTo>
                    <a:close/>
                    <a:moveTo>
                      <a:pt x="619" y="400"/>
                    </a:moveTo>
                    <a:lnTo>
                      <a:pt x="618" y="400"/>
                    </a:lnTo>
                    <a:lnTo>
                      <a:pt x="616" y="401"/>
                    </a:lnTo>
                    <a:lnTo>
                      <a:pt x="616" y="403"/>
                    </a:lnTo>
                    <a:lnTo>
                      <a:pt x="617" y="404"/>
                    </a:lnTo>
                    <a:lnTo>
                      <a:pt x="618" y="405"/>
                    </a:lnTo>
                    <a:lnTo>
                      <a:pt x="619" y="405"/>
                    </a:lnTo>
                    <a:lnTo>
                      <a:pt x="620" y="406"/>
                    </a:lnTo>
                    <a:lnTo>
                      <a:pt x="621" y="406"/>
                    </a:lnTo>
                    <a:lnTo>
                      <a:pt x="622" y="407"/>
                    </a:lnTo>
                    <a:lnTo>
                      <a:pt x="624" y="408"/>
                    </a:lnTo>
                    <a:lnTo>
                      <a:pt x="625" y="408"/>
                    </a:lnTo>
                    <a:lnTo>
                      <a:pt x="626" y="409"/>
                    </a:lnTo>
                    <a:lnTo>
                      <a:pt x="627" y="410"/>
                    </a:lnTo>
                    <a:lnTo>
                      <a:pt x="626" y="411"/>
                    </a:lnTo>
                    <a:lnTo>
                      <a:pt x="625" y="412"/>
                    </a:lnTo>
                    <a:lnTo>
                      <a:pt x="626" y="415"/>
                    </a:lnTo>
                    <a:lnTo>
                      <a:pt x="625" y="417"/>
                    </a:lnTo>
                    <a:lnTo>
                      <a:pt x="624" y="419"/>
                    </a:lnTo>
                    <a:lnTo>
                      <a:pt x="622" y="420"/>
                    </a:lnTo>
                    <a:lnTo>
                      <a:pt x="622" y="421"/>
                    </a:lnTo>
                    <a:lnTo>
                      <a:pt x="620" y="421"/>
                    </a:lnTo>
                    <a:lnTo>
                      <a:pt x="620" y="422"/>
                    </a:lnTo>
                    <a:lnTo>
                      <a:pt x="618" y="423"/>
                    </a:lnTo>
                    <a:lnTo>
                      <a:pt x="618" y="424"/>
                    </a:lnTo>
                    <a:lnTo>
                      <a:pt x="617" y="426"/>
                    </a:lnTo>
                    <a:lnTo>
                      <a:pt x="617" y="427"/>
                    </a:lnTo>
                    <a:lnTo>
                      <a:pt x="616" y="428"/>
                    </a:lnTo>
                    <a:lnTo>
                      <a:pt x="617" y="428"/>
                    </a:lnTo>
                    <a:lnTo>
                      <a:pt x="619" y="427"/>
                    </a:lnTo>
                    <a:lnTo>
                      <a:pt x="621" y="426"/>
                    </a:lnTo>
                    <a:lnTo>
                      <a:pt x="622" y="424"/>
                    </a:lnTo>
                    <a:lnTo>
                      <a:pt x="624" y="423"/>
                    </a:lnTo>
                    <a:lnTo>
                      <a:pt x="625" y="423"/>
                    </a:lnTo>
                    <a:lnTo>
                      <a:pt x="626" y="424"/>
                    </a:lnTo>
                    <a:lnTo>
                      <a:pt x="627" y="426"/>
                    </a:lnTo>
                    <a:lnTo>
                      <a:pt x="628" y="427"/>
                    </a:lnTo>
                    <a:lnTo>
                      <a:pt x="629" y="428"/>
                    </a:lnTo>
                    <a:lnTo>
                      <a:pt x="628" y="430"/>
                    </a:lnTo>
                    <a:lnTo>
                      <a:pt x="627" y="430"/>
                    </a:lnTo>
                    <a:lnTo>
                      <a:pt x="627" y="431"/>
                    </a:lnTo>
                    <a:lnTo>
                      <a:pt x="627" y="433"/>
                    </a:lnTo>
                    <a:lnTo>
                      <a:pt x="627" y="435"/>
                    </a:lnTo>
                    <a:lnTo>
                      <a:pt x="627" y="436"/>
                    </a:lnTo>
                    <a:lnTo>
                      <a:pt x="629" y="436"/>
                    </a:lnTo>
                    <a:lnTo>
                      <a:pt x="630" y="436"/>
                    </a:lnTo>
                    <a:lnTo>
                      <a:pt x="631" y="435"/>
                    </a:lnTo>
                    <a:lnTo>
                      <a:pt x="632" y="435"/>
                    </a:lnTo>
                    <a:lnTo>
                      <a:pt x="633" y="434"/>
                    </a:lnTo>
                    <a:lnTo>
                      <a:pt x="633" y="433"/>
                    </a:lnTo>
                    <a:lnTo>
                      <a:pt x="635" y="432"/>
                    </a:lnTo>
                    <a:lnTo>
                      <a:pt x="636" y="430"/>
                    </a:lnTo>
                    <a:lnTo>
                      <a:pt x="636" y="429"/>
                    </a:lnTo>
                    <a:lnTo>
                      <a:pt x="637" y="428"/>
                    </a:lnTo>
                    <a:lnTo>
                      <a:pt x="638" y="426"/>
                    </a:lnTo>
                    <a:lnTo>
                      <a:pt x="639" y="424"/>
                    </a:lnTo>
                    <a:lnTo>
                      <a:pt x="639" y="423"/>
                    </a:lnTo>
                    <a:lnTo>
                      <a:pt x="640" y="423"/>
                    </a:lnTo>
                    <a:lnTo>
                      <a:pt x="640" y="422"/>
                    </a:lnTo>
                    <a:lnTo>
                      <a:pt x="641" y="421"/>
                    </a:lnTo>
                    <a:lnTo>
                      <a:pt x="642" y="420"/>
                    </a:lnTo>
                    <a:lnTo>
                      <a:pt x="642" y="419"/>
                    </a:lnTo>
                    <a:lnTo>
                      <a:pt x="643" y="419"/>
                    </a:lnTo>
                    <a:lnTo>
                      <a:pt x="644" y="417"/>
                    </a:lnTo>
                    <a:lnTo>
                      <a:pt x="645" y="416"/>
                    </a:lnTo>
                    <a:lnTo>
                      <a:pt x="644" y="415"/>
                    </a:lnTo>
                    <a:lnTo>
                      <a:pt x="642" y="414"/>
                    </a:lnTo>
                    <a:lnTo>
                      <a:pt x="643" y="411"/>
                    </a:lnTo>
                    <a:lnTo>
                      <a:pt x="643" y="411"/>
                    </a:lnTo>
                    <a:lnTo>
                      <a:pt x="644" y="411"/>
                    </a:lnTo>
                    <a:lnTo>
                      <a:pt x="645" y="411"/>
                    </a:lnTo>
                    <a:lnTo>
                      <a:pt x="647" y="412"/>
                    </a:lnTo>
                    <a:lnTo>
                      <a:pt x="647" y="414"/>
                    </a:lnTo>
                    <a:lnTo>
                      <a:pt x="647" y="415"/>
                    </a:lnTo>
                    <a:lnTo>
                      <a:pt x="648" y="416"/>
                    </a:lnTo>
                    <a:lnTo>
                      <a:pt x="649" y="417"/>
                    </a:lnTo>
                    <a:lnTo>
                      <a:pt x="650" y="417"/>
                    </a:lnTo>
                    <a:lnTo>
                      <a:pt x="650" y="418"/>
                    </a:lnTo>
                    <a:lnTo>
                      <a:pt x="651" y="418"/>
                    </a:lnTo>
                    <a:lnTo>
                      <a:pt x="652" y="419"/>
                    </a:lnTo>
                    <a:lnTo>
                      <a:pt x="653" y="419"/>
                    </a:lnTo>
                    <a:lnTo>
                      <a:pt x="655" y="420"/>
                    </a:lnTo>
                    <a:lnTo>
                      <a:pt x="656" y="417"/>
                    </a:lnTo>
                    <a:lnTo>
                      <a:pt x="659" y="414"/>
                    </a:lnTo>
                    <a:lnTo>
                      <a:pt x="655" y="408"/>
                    </a:lnTo>
                    <a:lnTo>
                      <a:pt x="654" y="407"/>
                    </a:lnTo>
                    <a:lnTo>
                      <a:pt x="654" y="406"/>
                    </a:lnTo>
                    <a:lnTo>
                      <a:pt x="654" y="405"/>
                    </a:lnTo>
                    <a:lnTo>
                      <a:pt x="653" y="405"/>
                    </a:lnTo>
                    <a:lnTo>
                      <a:pt x="651" y="404"/>
                    </a:lnTo>
                    <a:lnTo>
                      <a:pt x="650" y="403"/>
                    </a:lnTo>
                    <a:lnTo>
                      <a:pt x="649" y="403"/>
                    </a:lnTo>
                    <a:lnTo>
                      <a:pt x="648" y="403"/>
                    </a:lnTo>
                    <a:lnTo>
                      <a:pt x="645" y="404"/>
                    </a:lnTo>
                    <a:lnTo>
                      <a:pt x="644" y="405"/>
                    </a:lnTo>
                    <a:lnTo>
                      <a:pt x="643" y="406"/>
                    </a:lnTo>
                    <a:lnTo>
                      <a:pt x="642" y="407"/>
                    </a:lnTo>
                    <a:lnTo>
                      <a:pt x="642" y="409"/>
                    </a:lnTo>
                    <a:lnTo>
                      <a:pt x="641" y="408"/>
                    </a:lnTo>
                    <a:lnTo>
                      <a:pt x="640" y="407"/>
                    </a:lnTo>
                    <a:lnTo>
                      <a:pt x="639" y="406"/>
                    </a:lnTo>
                    <a:lnTo>
                      <a:pt x="638" y="406"/>
                    </a:lnTo>
                    <a:lnTo>
                      <a:pt x="637" y="405"/>
                    </a:lnTo>
                    <a:lnTo>
                      <a:pt x="635" y="405"/>
                    </a:lnTo>
                    <a:lnTo>
                      <a:pt x="631" y="404"/>
                    </a:lnTo>
                    <a:lnTo>
                      <a:pt x="629" y="403"/>
                    </a:lnTo>
                    <a:lnTo>
                      <a:pt x="627" y="400"/>
                    </a:lnTo>
                    <a:lnTo>
                      <a:pt x="619" y="400"/>
                    </a:lnTo>
                    <a:close/>
                    <a:moveTo>
                      <a:pt x="600" y="398"/>
                    </a:moveTo>
                    <a:lnTo>
                      <a:pt x="598" y="400"/>
                    </a:lnTo>
                    <a:lnTo>
                      <a:pt x="597" y="401"/>
                    </a:lnTo>
                    <a:lnTo>
                      <a:pt x="596" y="403"/>
                    </a:lnTo>
                    <a:lnTo>
                      <a:pt x="595" y="404"/>
                    </a:lnTo>
                    <a:lnTo>
                      <a:pt x="594" y="403"/>
                    </a:lnTo>
                    <a:lnTo>
                      <a:pt x="594" y="400"/>
                    </a:lnTo>
                    <a:lnTo>
                      <a:pt x="593" y="401"/>
                    </a:lnTo>
                    <a:lnTo>
                      <a:pt x="591" y="403"/>
                    </a:lnTo>
                    <a:lnTo>
                      <a:pt x="590" y="404"/>
                    </a:lnTo>
                    <a:lnTo>
                      <a:pt x="590" y="405"/>
                    </a:lnTo>
                    <a:lnTo>
                      <a:pt x="590" y="407"/>
                    </a:lnTo>
                    <a:lnTo>
                      <a:pt x="590" y="408"/>
                    </a:lnTo>
                    <a:lnTo>
                      <a:pt x="589" y="409"/>
                    </a:lnTo>
                    <a:lnTo>
                      <a:pt x="588" y="409"/>
                    </a:lnTo>
                    <a:lnTo>
                      <a:pt x="586" y="410"/>
                    </a:lnTo>
                    <a:lnTo>
                      <a:pt x="585" y="411"/>
                    </a:lnTo>
                    <a:lnTo>
                      <a:pt x="584" y="414"/>
                    </a:lnTo>
                    <a:lnTo>
                      <a:pt x="584" y="415"/>
                    </a:lnTo>
                    <a:lnTo>
                      <a:pt x="583" y="416"/>
                    </a:lnTo>
                    <a:lnTo>
                      <a:pt x="582" y="417"/>
                    </a:lnTo>
                    <a:lnTo>
                      <a:pt x="581" y="418"/>
                    </a:lnTo>
                    <a:lnTo>
                      <a:pt x="581" y="419"/>
                    </a:lnTo>
                    <a:lnTo>
                      <a:pt x="580" y="420"/>
                    </a:lnTo>
                    <a:lnTo>
                      <a:pt x="580" y="421"/>
                    </a:lnTo>
                    <a:lnTo>
                      <a:pt x="579" y="422"/>
                    </a:lnTo>
                    <a:lnTo>
                      <a:pt x="578" y="423"/>
                    </a:lnTo>
                    <a:lnTo>
                      <a:pt x="578" y="424"/>
                    </a:lnTo>
                    <a:lnTo>
                      <a:pt x="577" y="426"/>
                    </a:lnTo>
                    <a:lnTo>
                      <a:pt x="575" y="427"/>
                    </a:lnTo>
                    <a:lnTo>
                      <a:pt x="575" y="428"/>
                    </a:lnTo>
                    <a:lnTo>
                      <a:pt x="574" y="429"/>
                    </a:lnTo>
                    <a:lnTo>
                      <a:pt x="573" y="430"/>
                    </a:lnTo>
                    <a:lnTo>
                      <a:pt x="573" y="431"/>
                    </a:lnTo>
                    <a:lnTo>
                      <a:pt x="573" y="433"/>
                    </a:lnTo>
                    <a:lnTo>
                      <a:pt x="572" y="435"/>
                    </a:lnTo>
                    <a:lnTo>
                      <a:pt x="571" y="438"/>
                    </a:lnTo>
                    <a:lnTo>
                      <a:pt x="570" y="439"/>
                    </a:lnTo>
                    <a:lnTo>
                      <a:pt x="570" y="441"/>
                    </a:lnTo>
                    <a:lnTo>
                      <a:pt x="570" y="442"/>
                    </a:lnTo>
                    <a:lnTo>
                      <a:pt x="569" y="443"/>
                    </a:lnTo>
                    <a:lnTo>
                      <a:pt x="571" y="445"/>
                    </a:lnTo>
                    <a:lnTo>
                      <a:pt x="571" y="446"/>
                    </a:lnTo>
                    <a:lnTo>
                      <a:pt x="571" y="450"/>
                    </a:lnTo>
                    <a:lnTo>
                      <a:pt x="573" y="450"/>
                    </a:lnTo>
                    <a:lnTo>
                      <a:pt x="574" y="450"/>
                    </a:lnTo>
                    <a:lnTo>
                      <a:pt x="579" y="447"/>
                    </a:lnTo>
                    <a:lnTo>
                      <a:pt x="582" y="444"/>
                    </a:lnTo>
                    <a:lnTo>
                      <a:pt x="585" y="441"/>
                    </a:lnTo>
                    <a:lnTo>
                      <a:pt x="585" y="440"/>
                    </a:lnTo>
                    <a:lnTo>
                      <a:pt x="586" y="440"/>
                    </a:lnTo>
                    <a:lnTo>
                      <a:pt x="586" y="438"/>
                    </a:lnTo>
                    <a:lnTo>
                      <a:pt x="586" y="436"/>
                    </a:lnTo>
                    <a:lnTo>
                      <a:pt x="588" y="427"/>
                    </a:lnTo>
                    <a:lnTo>
                      <a:pt x="589" y="426"/>
                    </a:lnTo>
                    <a:lnTo>
                      <a:pt x="590" y="424"/>
                    </a:lnTo>
                    <a:lnTo>
                      <a:pt x="591" y="423"/>
                    </a:lnTo>
                    <a:lnTo>
                      <a:pt x="591" y="422"/>
                    </a:lnTo>
                    <a:lnTo>
                      <a:pt x="592" y="421"/>
                    </a:lnTo>
                    <a:lnTo>
                      <a:pt x="592" y="420"/>
                    </a:lnTo>
                    <a:lnTo>
                      <a:pt x="593" y="419"/>
                    </a:lnTo>
                    <a:lnTo>
                      <a:pt x="594" y="418"/>
                    </a:lnTo>
                    <a:lnTo>
                      <a:pt x="595" y="417"/>
                    </a:lnTo>
                    <a:lnTo>
                      <a:pt x="595" y="416"/>
                    </a:lnTo>
                    <a:lnTo>
                      <a:pt x="596" y="415"/>
                    </a:lnTo>
                    <a:lnTo>
                      <a:pt x="597" y="414"/>
                    </a:lnTo>
                    <a:lnTo>
                      <a:pt x="597" y="414"/>
                    </a:lnTo>
                    <a:lnTo>
                      <a:pt x="598" y="412"/>
                    </a:lnTo>
                    <a:lnTo>
                      <a:pt x="600" y="411"/>
                    </a:lnTo>
                    <a:lnTo>
                      <a:pt x="601" y="411"/>
                    </a:lnTo>
                    <a:lnTo>
                      <a:pt x="602" y="409"/>
                    </a:lnTo>
                    <a:lnTo>
                      <a:pt x="604" y="409"/>
                    </a:lnTo>
                    <a:lnTo>
                      <a:pt x="606" y="410"/>
                    </a:lnTo>
                    <a:lnTo>
                      <a:pt x="606" y="409"/>
                    </a:lnTo>
                    <a:lnTo>
                      <a:pt x="607" y="408"/>
                    </a:lnTo>
                    <a:lnTo>
                      <a:pt x="608" y="407"/>
                    </a:lnTo>
                    <a:lnTo>
                      <a:pt x="609" y="406"/>
                    </a:lnTo>
                    <a:lnTo>
                      <a:pt x="609" y="405"/>
                    </a:lnTo>
                    <a:lnTo>
                      <a:pt x="610" y="404"/>
                    </a:lnTo>
                    <a:lnTo>
                      <a:pt x="612" y="403"/>
                    </a:lnTo>
                    <a:lnTo>
                      <a:pt x="613" y="401"/>
                    </a:lnTo>
                    <a:lnTo>
                      <a:pt x="615" y="400"/>
                    </a:lnTo>
                    <a:lnTo>
                      <a:pt x="613" y="399"/>
                    </a:lnTo>
                    <a:lnTo>
                      <a:pt x="612" y="398"/>
                    </a:lnTo>
                    <a:lnTo>
                      <a:pt x="609" y="399"/>
                    </a:lnTo>
                    <a:lnTo>
                      <a:pt x="607" y="399"/>
                    </a:lnTo>
                    <a:lnTo>
                      <a:pt x="600" y="398"/>
                    </a:lnTo>
                    <a:close/>
                    <a:moveTo>
                      <a:pt x="637" y="398"/>
                    </a:moveTo>
                    <a:lnTo>
                      <a:pt x="635" y="398"/>
                    </a:lnTo>
                    <a:lnTo>
                      <a:pt x="632" y="398"/>
                    </a:lnTo>
                    <a:lnTo>
                      <a:pt x="631" y="398"/>
                    </a:lnTo>
                    <a:lnTo>
                      <a:pt x="630" y="399"/>
                    </a:lnTo>
                    <a:lnTo>
                      <a:pt x="628" y="400"/>
                    </a:lnTo>
                    <a:lnTo>
                      <a:pt x="631" y="400"/>
                    </a:lnTo>
                    <a:lnTo>
                      <a:pt x="635" y="401"/>
                    </a:lnTo>
                    <a:lnTo>
                      <a:pt x="637" y="403"/>
                    </a:lnTo>
                    <a:lnTo>
                      <a:pt x="638" y="400"/>
                    </a:lnTo>
                    <a:lnTo>
                      <a:pt x="640" y="399"/>
                    </a:lnTo>
                    <a:lnTo>
                      <a:pt x="638" y="398"/>
                    </a:lnTo>
                    <a:lnTo>
                      <a:pt x="637" y="398"/>
                    </a:lnTo>
                    <a:close/>
                    <a:moveTo>
                      <a:pt x="596" y="362"/>
                    </a:moveTo>
                    <a:lnTo>
                      <a:pt x="594" y="364"/>
                    </a:lnTo>
                    <a:lnTo>
                      <a:pt x="592" y="365"/>
                    </a:lnTo>
                    <a:lnTo>
                      <a:pt x="589" y="365"/>
                    </a:lnTo>
                    <a:lnTo>
                      <a:pt x="589" y="366"/>
                    </a:lnTo>
                    <a:lnTo>
                      <a:pt x="586" y="366"/>
                    </a:lnTo>
                    <a:lnTo>
                      <a:pt x="584" y="366"/>
                    </a:lnTo>
                    <a:lnTo>
                      <a:pt x="583" y="368"/>
                    </a:lnTo>
                    <a:lnTo>
                      <a:pt x="582" y="368"/>
                    </a:lnTo>
                    <a:lnTo>
                      <a:pt x="582" y="370"/>
                    </a:lnTo>
                    <a:lnTo>
                      <a:pt x="581" y="370"/>
                    </a:lnTo>
                    <a:lnTo>
                      <a:pt x="580" y="370"/>
                    </a:lnTo>
                    <a:lnTo>
                      <a:pt x="578" y="371"/>
                    </a:lnTo>
                    <a:lnTo>
                      <a:pt x="577" y="371"/>
                    </a:lnTo>
                    <a:lnTo>
                      <a:pt x="574" y="372"/>
                    </a:lnTo>
                    <a:lnTo>
                      <a:pt x="573" y="372"/>
                    </a:lnTo>
                    <a:lnTo>
                      <a:pt x="572" y="373"/>
                    </a:lnTo>
                    <a:lnTo>
                      <a:pt x="570" y="373"/>
                    </a:lnTo>
                    <a:lnTo>
                      <a:pt x="569" y="374"/>
                    </a:lnTo>
                    <a:lnTo>
                      <a:pt x="567" y="374"/>
                    </a:lnTo>
                    <a:lnTo>
                      <a:pt x="566" y="374"/>
                    </a:lnTo>
                    <a:lnTo>
                      <a:pt x="565" y="375"/>
                    </a:lnTo>
                    <a:lnTo>
                      <a:pt x="563" y="375"/>
                    </a:lnTo>
                    <a:lnTo>
                      <a:pt x="562" y="376"/>
                    </a:lnTo>
                    <a:lnTo>
                      <a:pt x="560" y="377"/>
                    </a:lnTo>
                    <a:lnTo>
                      <a:pt x="559" y="379"/>
                    </a:lnTo>
                    <a:lnTo>
                      <a:pt x="558" y="379"/>
                    </a:lnTo>
                    <a:lnTo>
                      <a:pt x="557" y="380"/>
                    </a:lnTo>
                    <a:lnTo>
                      <a:pt x="556" y="380"/>
                    </a:lnTo>
                    <a:lnTo>
                      <a:pt x="555" y="381"/>
                    </a:lnTo>
                    <a:lnTo>
                      <a:pt x="554" y="381"/>
                    </a:lnTo>
                    <a:lnTo>
                      <a:pt x="553" y="382"/>
                    </a:lnTo>
                    <a:lnTo>
                      <a:pt x="554" y="382"/>
                    </a:lnTo>
                    <a:lnTo>
                      <a:pt x="555" y="383"/>
                    </a:lnTo>
                    <a:lnTo>
                      <a:pt x="556" y="384"/>
                    </a:lnTo>
                    <a:lnTo>
                      <a:pt x="557" y="384"/>
                    </a:lnTo>
                    <a:lnTo>
                      <a:pt x="559" y="383"/>
                    </a:lnTo>
                    <a:lnTo>
                      <a:pt x="559" y="382"/>
                    </a:lnTo>
                    <a:lnTo>
                      <a:pt x="561" y="382"/>
                    </a:lnTo>
                    <a:lnTo>
                      <a:pt x="563" y="382"/>
                    </a:lnTo>
                    <a:lnTo>
                      <a:pt x="567" y="382"/>
                    </a:lnTo>
                    <a:lnTo>
                      <a:pt x="566" y="383"/>
                    </a:lnTo>
                    <a:lnTo>
                      <a:pt x="565" y="383"/>
                    </a:lnTo>
                    <a:lnTo>
                      <a:pt x="562" y="384"/>
                    </a:lnTo>
                    <a:lnTo>
                      <a:pt x="563" y="385"/>
                    </a:lnTo>
                    <a:lnTo>
                      <a:pt x="566" y="385"/>
                    </a:lnTo>
                    <a:lnTo>
                      <a:pt x="567" y="385"/>
                    </a:lnTo>
                    <a:lnTo>
                      <a:pt x="569" y="385"/>
                    </a:lnTo>
                    <a:lnTo>
                      <a:pt x="570" y="384"/>
                    </a:lnTo>
                    <a:lnTo>
                      <a:pt x="572" y="383"/>
                    </a:lnTo>
                    <a:lnTo>
                      <a:pt x="574" y="383"/>
                    </a:lnTo>
                    <a:lnTo>
                      <a:pt x="578" y="383"/>
                    </a:lnTo>
                    <a:lnTo>
                      <a:pt x="579" y="383"/>
                    </a:lnTo>
                    <a:lnTo>
                      <a:pt x="580" y="382"/>
                    </a:lnTo>
                    <a:lnTo>
                      <a:pt x="581" y="382"/>
                    </a:lnTo>
                    <a:lnTo>
                      <a:pt x="582" y="381"/>
                    </a:lnTo>
                    <a:lnTo>
                      <a:pt x="583" y="381"/>
                    </a:lnTo>
                    <a:lnTo>
                      <a:pt x="584" y="381"/>
                    </a:lnTo>
                    <a:lnTo>
                      <a:pt x="585" y="380"/>
                    </a:lnTo>
                    <a:lnTo>
                      <a:pt x="588" y="379"/>
                    </a:lnTo>
                    <a:lnTo>
                      <a:pt x="591" y="377"/>
                    </a:lnTo>
                    <a:lnTo>
                      <a:pt x="593" y="377"/>
                    </a:lnTo>
                    <a:lnTo>
                      <a:pt x="593" y="380"/>
                    </a:lnTo>
                    <a:lnTo>
                      <a:pt x="591" y="381"/>
                    </a:lnTo>
                    <a:lnTo>
                      <a:pt x="590" y="381"/>
                    </a:lnTo>
                    <a:lnTo>
                      <a:pt x="589" y="382"/>
                    </a:lnTo>
                    <a:lnTo>
                      <a:pt x="589" y="383"/>
                    </a:lnTo>
                    <a:lnTo>
                      <a:pt x="589" y="385"/>
                    </a:lnTo>
                    <a:lnTo>
                      <a:pt x="590" y="386"/>
                    </a:lnTo>
                    <a:lnTo>
                      <a:pt x="591" y="386"/>
                    </a:lnTo>
                    <a:lnTo>
                      <a:pt x="592" y="387"/>
                    </a:lnTo>
                    <a:lnTo>
                      <a:pt x="592" y="388"/>
                    </a:lnTo>
                    <a:lnTo>
                      <a:pt x="594" y="388"/>
                    </a:lnTo>
                    <a:lnTo>
                      <a:pt x="595" y="389"/>
                    </a:lnTo>
                    <a:lnTo>
                      <a:pt x="596" y="392"/>
                    </a:lnTo>
                    <a:lnTo>
                      <a:pt x="597" y="391"/>
                    </a:lnTo>
                    <a:lnTo>
                      <a:pt x="600" y="391"/>
                    </a:lnTo>
                    <a:lnTo>
                      <a:pt x="602" y="391"/>
                    </a:lnTo>
                    <a:lnTo>
                      <a:pt x="603" y="389"/>
                    </a:lnTo>
                    <a:lnTo>
                      <a:pt x="613" y="388"/>
                    </a:lnTo>
                    <a:lnTo>
                      <a:pt x="614" y="389"/>
                    </a:lnTo>
                    <a:lnTo>
                      <a:pt x="615" y="391"/>
                    </a:lnTo>
                    <a:lnTo>
                      <a:pt x="616" y="391"/>
                    </a:lnTo>
                    <a:lnTo>
                      <a:pt x="617" y="391"/>
                    </a:lnTo>
                    <a:lnTo>
                      <a:pt x="616" y="391"/>
                    </a:lnTo>
                    <a:lnTo>
                      <a:pt x="617" y="392"/>
                    </a:lnTo>
                    <a:lnTo>
                      <a:pt x="618" y="392"/>
                    </a:lnTo>
                    <a:lnTo>
                      <a:pt x="620" y="393"/>
                    </a:lnTo>
                    <a:lnTo>
                      <a:pt x="619" y="391"/>
                    </a:lnTo>
                    <a:lnTo>
                      <a:pt x="619" y="389"/>
                    </a:lnTo>
                    <a:lnTo>
                      <a:pt x="619" y="387"/>
                    </a:lnTo>
                    <a:lnTo>
                      <a:pt x="620" y="386"/>
                    </a:lnTo>
                    <a:lnTo>
                      <a:pt x="621" y="386"/>
                    </a:lnTo>
                    <a:lnTo>
                      <a:pt x="621" y="384"/>
                    </a:lnTo>
                    <a:lnTo>
                      <a:pt x="621" y="383"/>
                    </a:lnTo>
                    <a:lnTo>
                      <a:pt x="620" y="381"/>
                    </a:lnTo>
                    <a:lnTo>
                      <a:pt x="619" y="380"/>
                    </a:lnTo>
                    <a:lnTo>
                      <a:pt x="619" y="379"/>
                    </a:lnTo>
                    <a:lnTo>
                      <a:pt x="621" y="379"/>
                    </a:lnTo>
                    <a:lnTo>
                      <a:pt x="620" y="376"/>
                    </a:lnTo>
                    <a:lnTo>
                      <a:pt x="618" y="376"/>
                    </a:lnTo>
                    <a:lnTo>
                      <a:pt x="616" y="375"/>
                    </a:lnTo>
                    <a:lnTo>
                      <a:pt x="614" y="373"/>
                    </a:lnTo>
                    <a:lnTo>
                      <a:pt x="613" y="373"/>
                    </a:lnTo>
                    <a:lnTo>
                      <a:pt x="612" y="372"/>
                    </a:lnTo>
                    <a:lnTo>
                      <a:pt x="612" y="370"/>
                    </a:lnTo>
                    <a:lnTo>
                      <a:pt x="612" y="368"/>
                    </a:lnTo>
                    <a:lnTo>
                      <a:pt x="612" y="366"/>
                    </a:lnTo>
                    <a:lnTo>
                      <a:pt x="610" y="365"/>
                    </a:lnTo>
                    <a:lnTo>
                      <a:pt x="609" y="364"/>
                    </a:lnTo>
                    <a:lnTo>
                      <a:pt x="607" y="364"/>
                    </a:lnTo>
                    <a:lnTo>
                      <a:pt x="605" y="363"/>
                    </a:lnTo>
                    <a:lnTo>
                      <a:pt x="603" y="362"/>
                    </a:lnTo>
                    <a:lnTo>
                      <a:pt x="602" y="362"/>
                    </a:lnTo>
                    <a:lnTo>
                      <a:pt x="598" y="362"/>
                    </a:lnTo>
                    <a:lnTo>
                      <a:pt x="596" y="362"/>
                    </a:lnTo>
                    <a:close/>
                    <a:moveTo>
                      <a:pt x="532" y="325"/>
                    </a:moveTo>
                    <a:lnTo>
                      <a:pt x="531" y="326"/>
                    </a:lnTo>
                    <a:lnTo>
                      <a:pt x="531" y="326"/>
                    </a:lnTo>
                    <a:lnTo>
                      <a:pt x="529" y="326"/>
                    </a:lnTo>
                    <a:lnTo>
                      <a:pt x="527" y="327"/>
                    </a:lnTo>
                    <a:lnTo>
                      <a:pt x="526" y="327"/>
                    </a:lnTo>
                    <a:lnTo>
                      <a:pt x="525" y="328"/>
                    </a:lnTo>
                    <a:lnTo>
                      <a:pt x="525" y="329"/>
                    </a:lnTo>
                    <a:lnTo>
                      <a:pt x="524" y="330"/>
                    </a:lnTo>
                    <a:lnTo>
                      <a:pt x="525" y="331"/>
                    </a:lnTo>
                    <a:lnTo>
                      <a:pt x="526" y="333"/>
                    </a:lnTo>
                    <a:lnTo>
                      <a:pt x="527" y="331"/>
                    </a:lnTo>
                    <a:lnTo>
                      <a:pt x="530" y="330"/>
                    </a:lnTo>
                    <a:lnTo>
                      <a:pt x="530" y="329"/>
                    </a:lnTo>
                    <a:lnTo>
                      <a:pt x="531" y="329"/>
                    </a:lnTo>
                    <a:lnTo>
                      <a:pt x="531" y="327"/>
                    </a:lnTo>
                    <a:lnTo>
                      <a:pt x="531" y="326"/>
                    </a:lnTo>
                    <a:lnTo>
                      <a:pt x="532" y="326"/>
                    </a:lnTo>
                    <a:lnTo>
                      <a:pt x="532" y="325"/>
                    </a:lnTo>
                    <a:close/>
                    <a:moveTo>
                      <a:pt x="532" y="289"/>
                    </a:moveTo>
                    <a:lnTo>
                      <a:pt x="530" y="289"/>
                    </a:lnTo>
                    <a:lnTo>
                      <a:pt x="527" y="289"/>
                    </a:lnTo>
                    <a:lnTo>
                      <a:pt x="526" y="289"/>
                    </a:lnTo>
                    <a:lnTo>
                      <a:pt x="525" y="290"/>
                    </a:lnTo>
                    <a:lnTo>
                      <a:pt x="525" y="291"/>
                    </a:lnTo>
                    <a:lnTo>
                      <a:pt x="524" y="292"/>
                    </a:lnTo>
                    <a:lnTo>
                      <a:pt x="524" y="293"/>
                    </a:lnTo>
                    <a:lnTo>
                      <a:pt x="523" y="294"/>
                    </a:lnTo>
                    <a:lnTo>
                      <a:pt x="523" y="295"/>
                    </a:lnTo>
                    <a:lnTo>
                      <a:pt x="524" y="297"/>
                    </a:lnTo>
                    <a:lnTo>
                      <a:pt x="524" y="299"/>
                    </a:lnTo>
                    <a:lnTo>
                      <a:pt x="525" y="299"/>
                    </a:lnTo>
                    <a:lnTo>
                      <a:pt x="526" y="300"/>
                    </a:lnTo>
                    <a:lnTo>
                      <a:pt x="524" y="300"/>
                    </a:lnTo>
                    <a:lnTo>
                      <a:pt x="523" y="301"/>
                    </a:lnTo>
                    <a:lnTo>
                      <a:pt x="523" y="303"/>
                    </a:lnTo>
                    <a:lnTo>
                      <a:pt x="523" y="304"/>
                    </a:lnTo>
                    <a:lnTo>
                      <a:pt x="523" y="306"/>
                    </a:lnTo>
                    <a:lnTo>
                      <a:pt x="523" y="307"/>
                    </a:lnTo>
                    <a:lnTo>
                      <a:pt x="527" y="313"/>
                    </a:lnTo>
                    <a:lnTo>
                      <a:pt x="526" y="312"/>
                    </a:lnTo>
                    <a:lnTo>
                      <a:pt x="527" y="312"/>
                    </a:lnTo>
                    <a:lnTo>
                      <a:pt x="529" y="312"/>
                    </a:lnTo>
                    <a:lnTo>
                      <a:pt x="530" y="313"/>
                    </a:lnTo>
                    <a:lnTo>
                      <a:pt x="531" y="314"/>
                    </a:lnTo>
                    <a:lnTo>
                      <a:pt x="531" y="315"/>
                    </a:lnTo>
                    <a:lnTo>
                      <a:pt x="534" y="310"/>
                    </a:lnTo>
                    <a:lnTo>
                      <a:pt x="534" y="307"/>
                    </a:lnTo>
                    <a:lnTo>
                      <a:pt x="534" y="305"/>
                    </a:lnTo>
                    <a:lnTo>
                      <a:pt x="534" y="302"/>
                    </a:lnTo>
                    <a:lnTo>
                      <a:pt x="534" y="300"/>
                    </a:lnTo>
                    <a:lnTo>
                      <a:pt x="534" y="292"/>
                    </a:lnTo>
                    <a:lnTo>
                      <a:pt x="534" y="291"/>
                    </a:lnTo>
                    <a:lnTo>
                      <a:pt x="533" y="290"/>
                    </a:lnTo>
                    <a:lnTo>
                      <a:pt x="532" y="289"/>
                    </a:lnTo>
                    <a:close/>
                    <a:moveTo>
                      <a:pt x="488" y="163"/>
                    </a:moveTo>
                    <a:lnTo>
                      <a:pt x="488" y="165"/>
                    </a:lnTo>
                    <a:lnTo>
                      <a:pt x="489" y="165"/>
                    </a:lnTo>
                    <a:lnTo>
                      <a:pt x="491" y="165"/>
                    </a:lnTo>
                    <a:lnTo>
                      <a:pt x="491" y="164"/>
                    </a:lnTo>
                    <a:lnTo>
                      <a:pt x="489" y="163"/>
                    </a:lnTo>
                    <a:lnTo>
                      <a:pt x="488" y="163"/>
                    </a:lnTo>
                    <a:close/>
                    <a:moveTo>
                      <a:pt x="457" y="162"/>
                    </a:moveTo>
                    <a:lnTo>
                      <a:pt x="457" y="164"/>
                    </a:lnTo>
                    <a:lnTo>
                      <a:pt x="456" y="167"/>
                    </a:lnTo>
                    <a:lnTo>
                      <a:pt x="456" y="169"/>
                    </a:lnTo>
                    <a:lnTo>
                      <a:pt x="456" y="170"/>
                    </a:lnTo>
                    <a:lnTo>
                      <a:pt x="454" y="171"/>
                    </a:lnTo>
                    <a:lnTo>
                      <a:pt x="453" y="171"/>
                    </a:lnTo>
                    <a:lnTo>
                      <a:pt x="451" y="171"/>
                    </a:lnTo>
                    <a:lnTo>
                      <a:pt x="450" y="172"/>
                    </a:lnTo>
                    <a:lnTo>
                      <a:pt x="449" y="172"/>
                    </a:lnTo>
                    <a:lnTo>
                      <a:pt x="448" y="173"/>
                    </a:lnTo>
                    <a:lnTo>
                      <a:pt x="447" y="174"/>
                    </a:lnTo>
                    <a:lnTo>
                      <a:pt x="445" y="174"/>
                    </a:lnTo>
                    <a:lnTo>
                      <a:pt x="444" y="175"/>
                    </a:lnTo>
                    <a:lnTo>
                      <a:pt x="443" y="176"/>
                    </a:lnTo>
                    <a:lnTo>
                      <a:pt x="442" y="178"/>
                    </a:lnTo>
                    <a:lnTo>
                      <a:pt x="441" y="178"/>
                    </a:lnTo>
                    <a:lnTo>
                      <a:pt x="440" y="177"/>
                    </a:lnTo>
                    <a:lnTo>
                      <a:pt x="438" y="177"/>
                    </a:lnTo>
                    <a:lnTo>
                      <a:pt x="437" y="177"/>
                    </a:lnTo>
                    <a:lnTo>
                      <a:pt x="435" y="177"/>
                    </a:lnTo>
                    <a:lnTo>
                      <a:pt x="433" y="178"/>
                    </a:lnTo>
                    <a:lnTo>
                      <a:pt x="436" y="179"/>
                    </a:lnTo>
                    <a:lnTo>
                      <a:pt x="437" y="179"/>
                    </a:lnTo>
                    <a:lnTo>
                      <a:pt x="438" y="181"/>
                    </a:lnTo>
                    <a:lnTo>
                      <a:pt x="441" y="181"/>
                    </a:lnTo>
                    <a:lnTo>
                      <a:pt x="444" y="181"/>
                    </a:lnTo>
                    <a:lnTo>
                      <a:pt x="449" y="181"/>
                    </a:lnTo>
                    <a:lnTo>
                      <a:pt x="451" y="181"/>
                    </a:lnTo>
                    <a:lnTo>
                      <a:pt x="459" y="181"/>
                    </a:lnTo>
                    <a:lnTo>
                      <a:pt x="460" y="178"/>
                    </a:lnTo>
                    <a:lnTo>
                      <a:pt x="461" y="178"/>
                    </a:lnTo>
                    <a:lnTo>
                      <a:pt x="462" y="177"/>
                    </a:lnTo>
                    <a:lnTo>
                      <a:pt x="463" y="176"/>
                    </a:lnTo>
                    <a:lnTo>
                      <a:pt x="464" y="175"/>
                    </a:lnTo>
                    <a:lnTo>
                      <a:pt x="465" y="175"/>
                    </a:lnTo>
                    <a:lnTo>
                      <a:pt x="467" y="176"/>
                    </a:lnTo>
                    <a:lnTo>
                      <a:pt x="468" y="176"/>
                    </a:lnTo>
                    <a:lnTo>
                      <a:pt x="470" y="175"/>
                    </a:lnTo>
                    <a:lnTo>
                      <a:pt x="472" y="175"/>
                    </a:lnTo>
                    <a:lnTo>
                      <a:pt x="473" y="174"/>
                    </a:lnTo>
                    <a:lnTo>
                      <a:pt x="474" y="174"/>
                    </a:lnTo>
                    <a:lnTo>
                      <a:pt x="475" y="173"/>
                    </a:lnTo>
                    <a:lnTo>
                      <a:pt x="476" y="173"/>
                    </a:lnTo>
                    <a:lnTo>
                      <a:pt x="478" y="172"/>
                    </a:lnTo>
                    <a:lnTo>
                      <a:pt x="479" y="172"/>
                    </a:lnTo>
                    <a:lnTo>
                      <a:pt x="479" y="172"/>
                    </a:lnTo>
                    <a:lnTo>
                      <a:pt x="479" y="170"/>
                    </a:lnTo>
                    <a:lnTo>
                      <a:pt x="478" y="169"/>
                    </a:lnTo>
                    <a:lnTo>
                      <a:pt x="477" y="169"/>
                    </a:lnTo>
                    <a:lnTo>
                      <a:pt x="467" y="169"/>
                    </a:lnTo>
                    <a:lnTo>
                      <a:pt x="465" y="167"/>
                    </a:lnTo>
                    <a:lnTo>
                      <a:pt x="465" y="166"/>
                    </a:lnTo>
                    <a:lnTo>
                      <a:pt x="464" y="165"/>
                    </a:lnTo>
                    <a:lnTo>
                      <a:pt x="463" y="165"/>
                    </a:lnTo>
                    <a:lnTo>
                      <a:pt x="462" y="164"/>
                    </a:lnTo>
                    <a:lnTo>
                      <a:pt x="461" y="163"/>
                    </a:lnTo>
                    <a:lnTo>
                      <a:pt x="460" y="163"/>
                    </a:lnTo>
                    <a:lnTo>
                      <a:pt x="459" y="162"/>
                    </a:lnTo>
                    <a:lnTo>
                      <a:pt x="457" y="162"/>
                    </a:lnTo>
                    <a:close/>
                    <a:moveTo>
                      <a:pt x="463" y="97"/>
                    </a:moveTo>
                    <a:lnTo>
                      <a:pt x="455" y="97"/>
                    </a:lnTo>
                    <a:lnTo>
                      <a:pt x="453" y="97"/>
                    </a:lnTo>
                    <a:lnTo>
                      <a:pt x="451" y="97"/>
                    </a:lnTo>
                    <a:lnTo>
                      <a:pt x="450" y="97"/>
                    </a:lnTo>
                    <a:lnTo>
                      <a:pt x="447" y="100"/>
                    </a:lnTo>
                    <a:lnTo>
                      <a:pt x="443" y="100"/>
                    </a:lnTo>
                    <a:lnTo>
                      <a:pt x="442" y="100"/>
                    </a:lnTo>
                    <a:lnTo>
                      <a:pt x="439" y="102"/>
                    </a:lnTo>
                    <a:lnTo>
                      <a:pt x="436" y="102"/>
                    </a:lnTo>
                    <a:lnTo>
                      <a:pt x="428" y="102"/>
                    </a:lnTo>
                    <a:lnTo>
                      <a:pt x="429" y="103"/>
                    </a:lnTo>
                    <a:lnTo>
                      <a:pt x="430" y="105"/>
                    </a:lnTo>
                    <a:lnTo>
                      <a:pt x="432" y="105"/>
                    </a:lnTo>
                    <a:lnTo>
                      <a:pt x="433" y="104"/>
                    </a:lnTo>
                    <a:lnTo>
                      <a:pt x="436" y="103"/>
                    </a:lnTo>
                    <a:lnTo>
                      <a:pt x="438" y="103"/>
                    </a:lnTo>
                    <a:lnTo>
                      <a:pt x="440" y="104"/>
                    </a:lnTo>
                    <a:lnTo>
                      <a:pt x="440" y="105"/>
                    </a:lnTo>
                    <a:lnTo>
                      <a:pt x="441" y="105"/>
                    </a:lnTo>
                    <a:lnTo>
                      <a:pt x="442" y="106"/>
                    </a:lnTo>
                    <a:lnTo>
                      <a:pt x="442" y="106"/>
                    </a:lnTo>
                    <a:lnTo>
                      <a:pt x="442" y="107"/>
                    </a:lnTo>
                    <a:lnTo>
                      <a:pt x="441" y="108"/>
                    </a:lnTo>
                    <a:lnTo>
                      <a:pt x="440" y="108"/>
                    </a:lnTo>
                    <a:lnTo>
                      <a:pt x="438" y="110"/>
                    </a:lnTo>
                    <a:lnTo>
                      <a:pt x="437" y="110"/>
                    </a:lnTo>
                    <a:lnTo>
                      <a:pt x="436" y="111"/>
                    </a:lnTo>
                    <a:lnTo>
                      <a:pt x="433" y="112"/>
                    </a:lnTo>
                    <a:lnTo>
                      <a:pt x="433" y="113"/>
                    </a:lnTo>
                    <a:lnTo>
                      <a:pt x="432" y="113"/>
                    </a:lnTo>
                    <a:lnTo>
                      <a:pt x="430" y="114"/>
                    </a:lnTo>
                    <a:lnTo>
                      <a:pt x="429" y="115"/>
                    </a:lnTo>
                    <a:lnTo>
                      <a:pt x="428" y="115"/>
                    </a:lnTo>
                    <a:lnTo>
                      <a:pt x="427" y="116"/>
                    </a:lnTo>
                    <a:lnTo>
                      <a:pt x="427" y="117"/>
                    </a:lnTo>
                    <a:lnTo>
                      <a:pt x="426" y="119"/>
                    </a:lnTo>
                    <a:lnTo>
                      <a:pt x="426" y="120"/>
                    </a:lnTo>
                    <a:lnTo>
                      <a:pt x="435" y="118"/>
                    </a:lnTo>
                    <a:lnTo>
                      <a:pt x="436" y="118"/>
                    </a:lnTo>
                    <a:lnTo>
                      <a:pt x="436" y="117"/>
                    </a:lnTo>
                    <a:lnTo>
                      <a:pt x="437" y="116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1" y="115"/>
                    </a:lnTo>
                    <a:lnTo>
                      <a:pt x="442" y="114"/>
                    </a:lnTo>
                    <a:lnTo>
                      <a:pt x="443" y="113"/>
                    </a:lnTo>
                    <a:lnTo>
                      <a:pt x="445" y="114"/>
                    </a:lnTo>
                    <a:lnTo>
                      <a:pt x="445" y="115"/>
                    </a:lnTo>
                    <a:lnTo>
                      <a:pt x="445" y="116"/>
                    </a:lnTo>
                    <a:lnTo>
                      <a:pt x="447" y="117"/>
                    </a:lnTo>
                    <a:lnTo>
                      <a:pt x="448" y="118"/>
                    </a:lnTo>
                    <a:lnTo>
                      <a:pt x="448" y="117"/>
                    </a:lnTo>
                    <a:lnTo>
                      <a:pt x="449" y="116"/>
                    </a:lnTo>
                    <a:lnTo>
                      <a:pt x="450" y="115"/>
                    </a:lnTo>
                    <a:lnTo>
                      <a:pt x="450" y="114"/>
                    </a:lnTo>
                    <a:lnTo>
                      <a:pt x="451" y="113"/>
                    </a:lnTo>
                    <a:lnTo>
                      <a:pt x="452" y="112"/>
                    </a:lnTo>
                    <a:lnTo>
                      <a:pt x="454" y="111"/>
                    </a:lnTo>
                    <a:lnTo>
                      <a:pt x="455" y="112"/>
                    </a:lnTo>
                    <a:lnTo>
                      <a:pt x="456" y="113"/>
                    </a:lnTo>
                    <a:lnTo>
                      <a:pt x="460" y="114"/>
                    </a:lnTo>
                    <a:lnTo>
                      <a:pt x="463" y="115"/>
                    </a:lnTo>
                    <a:lnTo>
                      <a:pt x="463" y="114"/>
                    </a:lnTo>
                    <a:lnTo>
                      <a:pt x="463" y="113"/>
                    </a:lnTo>
                    <a:lnTo>
                      <a:pt x="464" y="112"/>
                    </a:lnTo>
                    <a:lnTo>
                      <a:pt x="466" y="111"/>
                    </a:lnTo>
                    <a:lnTo>
                      <a:pt x="467" y="110"/>
                    </a:lnTo>
                    <a:lnTo>
                      <a:pt x="470" y="108"/>
                    </a:lnTo>
                    <a:lnTo>
                      <a:pt x="456" y="105"/>
                    </a:lnTo>
                    <a:lnTo>
                      <a:pt x="455" y="105"/>
                    </a:lnTo>
                    <a:lnTo>
                      <a:pt x="453" y="105"/>
                    </a:lnTo>
                    <a:lnTo>
                      <a:pt x="452" y="105"/>
                    </a:lnTo>
                    <a:lnTo>
                      <a:pt x="451" y="103"/>
                    </a:lnTo>
                    <a:lnTo>
                      <a:pt x="452" y="102"/>
                    </a:lnTo>
                    <a:lnTo>
                      <a:pt x="454" y="102"/>
                    </a:lnTo>
                    <a:lnTo>
                      <a:pt x="455" y="102"/>
                    </a:lnTo>
                    <a:lnTo>
                      <a:pt x="457" y="101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2" y="99"/>
                    </a:lnTo>
                    <a:lnTo>
                      <a:pt x="463" y="97"/>
                    </a:lnTo>
                    <a:close/>
                    <a:moveTo>
                      <a:pt x="219" y="0"/>
                    </a:moveTo>
                    <a:lnTo>
                      <a:pt x="223" y="1"/>
                    </a:lnTo>
                    <a:lnTo>
                      <a:pt x="227" y="2"/>
                    </a:lnTo>
                    <a:lnTo>
                      <a:pt x="231" y="3"/>
                    </a:lnTo>
                    <a:lnTo>
                      <a:pt x="235" y="5"/>
                    </a:lnTo>
                    <a:lnTo>
                      <a:pt x="240" y="3"/>
                    </a:lnTo>
                    <a:lnTo>
                      <a:pt x="245" y="2"/>
                    </a:lnTo>
                    <a:lnTo>
                      <a:pt x="251" y="1"/>
                    </a:lnTo>
                    <a:lnTo>
                      <a:pt x="252" y="2"/>
                    </a:lnTo>
                    <a:lnTo>
                      <a:pt x="254" y="3"/>
                    </a:lnTo>
                    <a:lnTo>
                      <a:pt x="255" y="5"/>
                    </a:lnTo>
                    <a:lnTo>
                      <a:pt x="258" y="7"/>
                    </a:lnTo>
                    <a:lnTo>
                      <a:pt x="260" y="7"/>
                    </a:lnTo>
                    <a:lnTo>
                      <a:pt x="262" y="7"/>
                    </a:lnTo>
                    <a:lnTo>
                      <a:pt x="262" y="10"/>
                    </a:lnTo>
                    <a:lnTo>
                      <a:pt x="262" y="12"/>
                    </a:lnTo>
                    <a:lnTo>
                      <a:pt x="278" y="13"/>
                    </a:lnTo>
                    <a:lnTo>
                      <a:pt x="276" y="19"/>
                    </a:lnTo>
                    <a:lnTo>
                      <a:pt x="296" y="23"/>
                    </a:lnTo>
                    <a:lnTo>
                      <a:pt x="302" y="26"/>
                    </a:lnTo>
                    <a:lnTo>
                      <a:pt x="309" y="30"/>
                    </a:lnTo>
                    <a:lnTo>
                      <a:pt x="315" y="31"/>
                    </a:lnTo>
                    <a:lnTo>
                      <a:pt x="317" y="32"/>
                    </a:lnTo>
                    <a:lnTo>
                      <a:pt x="318" y="33"/>
                    </a:lnTo>
                    <a:lnTo>
                      <a:pt x="319" y="33"/>
                    </a:lnTo>
                    <a:lnTo>
                      <a:pt x="326" y="34"/>
                    </a:lnTo>
                    <a:lnTo>
                      <a:pt x="333" y="34"/>
                    </a:lnTo>
                    <a:lnTo>
                      <a:pt x="337" y="37"/>
                    </a:lnTo>
                    <a:lnTo>
                      <a:pt x="342" y="40"/>
                    </a:lnTo>
                    <a:lnTo>
                      <a:pt x="346" y="43"/>
                    </a:lnTo>
                    <a:lnTo>
                      <a:pt x="353" y="44"/>
                    </a:lnTo>
                    <a:lnTo>
                      <a:pt x="355" y="47"/>
                    </a:lnTo>
                    <a:lnTo>
                      <a:pt x="357" y="50"/>
                    </a:lnTo>
                    <a:lnTo>
                      <a:pt x="359" y="55"/>
                    </a:lnTo>
                    <a:lnTo>
                      <a:pt x="362" y="57"/>
                    </a:lnTo>
                    <a:lnTo>
                      <a:pt x="372" y="55"/>
                    </a:lnTo>
                    <a:lnTo>
                      <a:pt x="372" y="54"/>
                    </a:lnTo>
                    <a:lnTo>
                      <a:pt x="376" y="53"/>
                    </a:lnTo>
                    <a:lnTo>
                      <a:pt x="379" y="53"/>
                    </a:lnTo>
                    <a:lnTo>
                      <a:pt x="381" y="53"/>
                    </a:lnTo>
                    <a:lnTo>
                      <a:pt x="389" y="49"/>
                    </a:lnTo>
                    <a:lnTo>
                      <a:pt x="390" y="52"/>
                    </a:lnTo>
                    <a:lnTo>
                      <a:pt x="391" y="53"/>
                    </a:lnTo>
                    <a:lnTo>
                      <a:pt x="393" y="53"/>
                    </a:lnTo>
                    <a:lnTo>
                      <a:pt x="417" y="46"/>
                    </a:lnTo>
                    <a:lnTo>
                      <a:pt x="418" y="46"/>
                    </a:lnTo>
                    <a:lnTo>
                      <a:pt x="420" y="46"/>
                    </a:lnTo>
                    <a:lnTo>
                      <a:pt x="423" y="46"/>
                    </a:lnTo>
                    <a:lnTo>
                      <a:pt x="425" y="45"/>
                    </a:lnTo>
                    <a:lnTo>
                      <a:pt x="425" y="47"/>
                    </a:lnTo>
                    <a:lnTo>
                      <a:pt x="425" y="49"/>
                    </a:lnTo>
                    <a:lnTo>
                      <a:pt x="426" y="49"/>
                    </a:lnTo>
                    <a:lnTo>
                      <a:pt x="429" y="49"/>
                    </a:lnTo>
                    <a:lnTo>
                      <a:pt x="430" y="49"/>
                    </a:lnTo>
                    <a:lnTo>
                      <a:pt x="436" y="47"/>
                    </a:lnTo>
                    <a:lnTo>
                      <a:pt x="436" y="45"/>
                    </a:lnTo>
                    <a:lnTo>
                      <a:pt x="436" y="43"/>
                    </a:lnTo>
                    <a:lnTo>
                      <a:pt x="437" y="41"/>
                    </a:lnTo>
                    <a:lnTo>
                      <a:pt x="442" y="44"/>
                    </a:lnTo>
                    <a:lnTo>
                      <a:pt x="441" y="49"/>
                    </a:lnTo>
                    <a:lnTo>
                      <a:pt x="440" y="55"/>
                    </a:lnTo>
                    <a:lnTo>
                      <a:pt x="440" y="56"/>
                    </a:lnTo>
                    <a:lnTo>
                      <a:pt x="441" y="58"/>
                    </a:lnTo>
                    <a:lnTo>
                      <a:pt x="442" y="58"/>
                    </a:lnTo>
                    <a:lnTo>
                      <a:pt x="443" y="59"/>
                    </a:lnTo>
                    <a:lnTo>
                      <a:pt x="444" y="58"/>
                    </a:lnTo>
                    <a:lnTo>
                      <a:pt x="449" y="55"/>
                    </a:lnTo>
                    <a:lnTo>
                      <a:pt x="453" y="52"/>
                    </a:lnTo>
                    <a:lnTo>
                      <a:pt x="457" y="49"/>
                    </a:lnTo>
                    <a:lnTo>
                      <a:pt x="454" y="61"/>
                    </a:lnTo>
                    <a:lnTo>
                      <a:pt x="457" y="60"/>
                    </a:lnTo>
                    <a:lnTo>
                      <a:pt x="462" y="58"/>
                    </a:lnTo>
                    <a:lnTo>
                      <a:pt x="465" y="56"/>
                    </a:lnTo>
                    <a:lnTo>
                      <a:pt x="474" y="58"/>
                    </a:lnTo>
                    <a:lnTo>
                      <a:pt x="482" y="62"/>
                    </a:lnTo>
                    <a:lnTo>
                      <a:pt x="489" y="67"/>
                    </a:lnTo>
                    <a:lnTo>
                      <a:pt x="497" y="72"/>
                    </a:lnTo>
                    <a:lnTo>
                      <a:pt x="511" y="72"/>
                    </a:lnTo>
                    <a:lnTo>
                      <a:pt x="514" y="77"/>
                    </a:lnTo>
                    <a:lnTo>
                      <a:pt x="515" y="83"/>
                    </a:lnTo>
                    <a:lnTo>
                      <a:pt x="508" y="84"/>
                    </a:lnTo>
                    <a:lnTo>
                      <a:pt x="501" y="87"/>
                    </a:lnTo>
                    <a:lnTo>
                      <a:pt x="508" y="90"/>
                    </a:lnTo>
                    <a:lnTo>
                      <a:pt x="515" y="93"/>
                    </a:lnTo>
                    <a:lnTo>
                      <a:pt x="519" y="91"/>
                    </a:lnTo>
                    <a:lnTo>
                      <a:pt x="522" y="91"/>
                    </a:lnTo>
                    <a:lnTo>
                      <a:pt x="525" y="91"/>
                    </a:lnTo>
                    <a:lnTo>
                      <a:pt x="529" y="93"/>
                    </a:lnTo>
                    <a:lnTo>
                      <a:pt x="534" y="91"/>
                    </a:lnTo>
                    <a:lnTo>
                      <a:pt x="539" y="90"/>
                    </a:lnTo>
                    <a:lnTo>
                      <a:pt x="542" y="93"/>
                    </a:lnTo>
                    <a:lnTo>
                      <a:pt x="544" y="95"/>
                    </a:lnTo>
                    <a:lnTo>
                      <a:pt x="546" y="99"/>
                    </a:lnTo>
                    <a:lnTo>
                      <a:pt x="547" y="102"/>
                    </a:lnTo>
                    <a:lnTo>
                      <a:pt x="548" y="105"/>
                    </a:lnTo>
                    <a:lnTo>
                      <a:pt x="550" y="104"/>
                    </a:lnTo>
                    <a:lnTo>
                      <a:pt x="551" y="102"/>
                    </a:lnTo>
                    <a:lnTo>
                      <a:pt x="551" y="100"/>
                    </a:lnTo>
                    <a:lnTo>
                      <a:pt x="550" y="97"/>
                    </a:lnTo>
                    <a:lnTo>
                      <a:pt x="550" y="95"/>
                    </a:lnTo>
                    <a:lnTo>
                      <a:pt x="557" y="91"/>
                    </a:lnTo>
                    <a:lnTo>
                      <a:pt x="553" y="89"/>
                    </a:lnTo>
                    <a:lnTo>
                      <a:pt x="549" y="87"/>
                    </a:lnTo>
                    <a:lnTo>
                      <a:pt x="558" y="83"/>
                    </a:lnTo>
                    <a:lnTo>
                      <a:pt x="568" y="81"/>
                    </a:lnTo>
                    <a:lnTo>
                      <a:pt x="577" y="80"/>
                    </a:lnTo>
                    <a:lnTo>
                      <a:pt x="577" y="90"/>
                    </a:lnTo>
                    <a:lnTo>
                      <a:pt x="578" y="91"/>
                    </a:lnTo>
                    <a:lnTo>
                      <a:pt x="579" y="92"/>
                    </a:lnTo>
                    <a:lnTo>
                      <a:pt x="580" y="93"/>
                    </a:lnTo>
                    <a:lnTo>
                      <a:pt x="585" y="94"/>
                    </a:lnTo>
                    <a:lnTo>
                      <a:pt x="588" y="96"/>
                    </a:lnTo>
                    <a:lnTo>
                      <a:pt x="590" y="97"/>
                    </a:lnTo>
                    <a:lnTo>
                      <a:pt x="592" y="99"/>
                    </a:lnTo>
                    <a:lnTo>
                      <a:pt x="594" y="100"/>
                    </a:lnTo>
                    <a:lnTo>
                      <a:pt x="603" y="101"/>
                    </a:lnTo>
                    <a:lnTo>
                      <a:pt x="613" y="102"/>
                    </a:lnTo>
                    <a:lnTo>
                      <a:pt x="615" y="102"/>
                    </a:lnTo>
                    <a:lnTo>
                      <a:pt x="617" y="101"/>
                    </a:lnTo>
                    <a:lnTo>
                      <a:pt x="619" y="101"/>
                    </a:lnTo>
                    <a:lnTo>
                      <a:pt x="621" y="94"/>
                    </a:lnTo>
                    <a:lnTo>
                      <a:pt x="629" y="91"/>
                    </a:lnTo>
                    <a:lnTo>
                      <a:pt x="626" y="89"/>
                    </a:lnTo>
                    <a:lnTo>
                      <a:pt x="621" y="87"/>
                    </a:lnTo>
                    <a:lnTo>
                      <a:pt x="618" y="83"/>
                    </a:lnTo>
                    <a:lnTo>
                      <a:pt x="627" y="82"/>
                    </a:lnTo>
                    <a:lnTo>
                      <a:pt x="630" y="78"/>
                    </a:lnTo>
                    <a:lnTo>
                      <a:pt x="633" y="75"/>
                    </a:lnTo>
                    <a:lnTo>
                      <a:pt x="638" y="72"/>
                    </a:lnTo>
                    <a:lnTo>
                      <a:pt x="648" y="91"/>
                    </a:lnTo>
                    <a:lnTo>
                      <a:pt x="638" y="94"/>
                    </a:lnTo>
                    <a:lnTo>
                      <a:pt x="632" y="94"/>
                    </a:lnTo>
                    <a:lnTo>
                      <a:pt x="636" y="96"/>
                    </a:lnTo>
                    <a:lnTo>
                      <a:pt x="638" y="100"/>
                    </a:lnTo>
                    <a:lnTo>
                      <a:pt x="636" y="105"/>
                    </a:lnTo>
                    <a:lnTo>
                      <a:pt x="632" y="111"/>
                    </a:lnTo>
                    <a:lnTo>
                      <a:pt x="639" y="113"/>
                    </a:lnTo>
                    <a:lnTo>
                      <a:pt x="638" y="110"/>
                    </a:lnTo>
                    <a:lnTo>
                      <a:pt x="638" y="107"/>
                    </a:lnTo>
                    <a:lnTo>
                      <a:pt x="639" y="104"/>
                    </a:lnTo>
                    <a:lnTo>
                      <a:pt x="641" y="102"/>
                    </a:lnTo>
                    <a:lnTo>
                      <a:pt x="642" y="100"/>
                    </a:lnTo>
                    <a:lnTo>
                      <a:pt x="645" y="101"/>
                    </a:lnTo>
                    <a:lnTo>
                      <a:pt x="649" y="101"/>
                    </a:lnTo>
                    <a:lnTo>
                      <a:pt x="651" y="99"/>
                    </a:lnTo>
                    <a:lnTo>
                      <a:pt x="654" y="97"/>
                    </a:lnTo>
                    <a:lnTo>
                      <a:pt x="656" y="94"/>
                    </a:lnTo>
                    <a:lnTo>
                      <a:pt x="659" y="92"/>
                    </a:lnTo>
                    <a:lnTo>
                      <a:pt x="656" y="92"/>
                    </a:lnTo>
                    <a:lnTo>
                      <a:pt x="654" y="92"/>
                    </a:lnTo>
                    <a:lnTo>
                      <a:pt x="652" y="92"/>
                    </a:lnTo>
                    <a:lnTo>
                      <a:pt x="659" y="83"/>
                    </a:lnTo>
                    <a:lnTo>
                      <a:pt x="657" y="82"/>
                    </a:lnTo>
                    <a:lnTo>
                      <a:pt x="657" y="81"/>
                    </a:lnTo>
                    <a:lnTo>
                      <a:pt x="654" y="79"/>
                    </a:lnTo>
                    <a:lnTo>
                      <a:pt x="651" y="77"/>
                    </a:lnTo>
                    <a:lnTo>
                      <a:pt x="648" y="75"/>
                    </a:lnTo>
                    <a:lnTo>
                      <a:pt x="649" y="68"/>
                    </a:lnTo>
                    <a:lnTo>
                      <a:pt x="651" y="66"/>
                    </a:lnTo>
                    <a:lnTo>
                      <a:pt x="652" y="64"/>
                    </a:lnTo>
                    <a:lnTo>
                      <a:pt x="653" y="60"/>
                    </a:lnTo>
                    <a:lnTo>
                      <a:pt x="653" y="58"/>
                    </a:lnTo>
                    <a:lnTo>
                      <a:pt x="654" y="56"/>
                    </a:lnTo>
                    <a:lnTo>
                      <a:pt x="659" y="54"/>
                    </a:lnTo>
                    <a:lnTo>
                      <a:pt x="662" y="50"/>
                    </a:lnTo>
                    <a:lnTo>
                      <a:pt x="666" y="48"/>
                    </a:lnTo>
                    <a:lnTo>
                      <a:pt x="668" y="45"/>
                    </a:lnTo>
                    <a:lnTo>
                      <a:pt x="672" y="34"/>
                    </a:lnTo>
                    <a:lnTo>
                      <a:pt x="676" y="23"/>
                    </a:lnTo>
                    <a:lnTo>
                      <a:pt x="681" y="17"/>
                    </a:lnTo>
                    <a:lnTo>
                      <a:pt x="684" y="17"/>
                    </a:lnTo>
                    <a:lnTo>
                      <a:pt x="683" y="14"/>
                    </a:lnTo>
                    <a:lnTo>
                      <a:pt x="691" y="14"/>
                    </a:lnTo>
                    <a:lnTo>
                      <a:pt x="700" y="14"/>
                    </a:lnTo>
                    <a:lnTo>
                      <a:pt x="700" y="17"/>
                    </a:lnTo>
                    <a:lnTo>
                      <a:pt x="707" y="19"/>
                    </a:lnTo>
                    <a:lnTo>
                      <a:pt x="714" y="20"/>
                    </a:lnTo>
                    <a:lnTo>
                      <a:pt x="696" y="35"/>
                    </a:lnTo>
                    <a:lnTo>
                      <a:pt x="692" y="35"/>
                    </a:lnTo>
                    <a:lnTo>
                      <a:pt x="688" y="34"/>
                    </a:lnTo>
                    <a:lnTo>
                      <a:pt x="685" y="34"/>
                    </a:lnTo>
                    <a:lnTo>
                      <a:pt x="683" y="41"/>
                    </a:lnTo>
                    <a:lnTo>
                      <a:pt x="677" y="44"/>
                    </a:lnTo>
                    <a:lnTo>
                      <a:pt x="673" y="47"/>
                    </a:lnTo>
                    <a:lnTo>
                      <a:pt x="676" y="50"/>
                    </a:lnTo>
                    <a:lnTo>
                      <a:pt x="678" y="54"/>
                    </a:lnTo>
                    <a:lnTo>
                      <a:pt x="679" y="57"/>
                    </a:lnTo>
                    <a:lnTo>
                      <a:pt x="678" y="60"/>
                    </a:lnTo>
                    <a:lnTo>
                      <a:pt x="677" y="65"/>
                    </a:lnTo>
                    <a:lnTo>
                      <a:pt x="679" y="67"/>
                    </a:lnTo>
                    <a:lnTo>
                      <a:pt x="680" y="70"/>
                    </a:lnTo>
                    <a:lnTo>
                      <a:pt x="681" y="73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8" y="81"/>
                    </a:lnTo>
                    <a:lnTo>
                      <a:pt x="681" y="82"/>
                    </a:lnTo>
                    <a:lnTo>
                      <a:pt x="685" y="82"/>
                    </a:lnTo>
                    <a:lnTo>
                      <a:pt x="683" y="85"/>
                    </a:lnTo>
                    <a:lnTo>
                      <a:pt x="681" y="90"/>
                    </a:lnTo>
                    <a:lnTo>
                      <a:pt x="681" y="93"/>
                    </a:lnTo>
                    <a:lnTo>
                      <a:pt x="679" y="100"/>
                    </a:lnTo>
                    <a:lnTo>
                      <a:pt x="686" y="94"/>
                    </a:lnTo>
                    <a:lnTo>
                      <a:pt x="691" y="89"/>
                    </a:lnTo>
                    <a:lnTo>
                      <a:pt x="694" y="88"/>
                    </a:lnTo>
                    <a:lnTo>
                      <a:pt x="695" y="89"/>
                    </a:lnTo>
                    <a:lnTo>
                      <a:pt x="696" y="90"/>
                    </a:lnTo>
                    <a:lnTo>
                      <a:pt x="697" y="91"/>
                    </a:lnTo>
                    <a:lnTo>
                      <a:pt x="698" y="93"/>
                    </a:lnTo>
                    <a:lnTo>
                      <a:pt x="698" y="96"/>
                    </a:lnTo>
                    <a:lnTo>
                      <a:pt x="698" y="100"/>
                    </a:lnTo>
                    <a:lnTo>
                      <a:pt x="699" y="103"/>
                    </a:lnTo>
                    <a:lnTo>
                      <a:pt x="697" y="103"/>
                    </a:lnTo>
                    <a:lnTo>
                      <a:pt x="695" y="103"/>
                    </a:lnTo>
                    <a:lnTo>
                      <a:pt x="692" y="104"/>
                    </a:lnTo>
                    <a:lnTo>
                      <a:pt x="695" y="117"/>
                    </a:lnTo>
                    <a:lnTo>
                      <a:pt x="702" y="115"/>
                    </a:lnTo>
                    <a:lnTo>
                      <a:pt x="702" y="112"/>
                    </a:lnTo>
                    <a:lnTo>
                      <a:pt x="703" y="108"/>
                    </a:lnTo>
                    <a:lnTo>
                      <a:pt x="703" y="106"/>
                    </a:lnTo>
                    <a:lnTo>
                      <a:pt x="703" y="103"/>
                    </a:lnTo>
                    <a:lnTo>
                      <a:pt x="706" y="105"/>
                    </a:lnTo>
                    <a:lnTo>
                      <a:pt x="708" y="106"/>
                    </a:lnTo>
                    <a:lnTo>
                      <a:pt x="710" y="107"/>
                    </a:lnTo>
                    <a:lnTo>
                      <a:pt x="711" y="105"/>
                    </a:lnTo>
                    <a:lnTo>
                      <a:pt x="713" y="102"/>
                    </a:lnTo>
                    <a:lnTo>
                      <a:pt x="714" y="99"/>
                    </a:lnTo>
                    <a:lnTo>
                      <a:pt x="716" y="95"/>
                    </a:lnTo>
                    <a:lnTo>
                      <a:pt x="718" y="96"/>
                    </a:lnTo>
                    <a:lnTo>
                      <a:pt x="720" y="97"/>
                    </a:lnTo>
                    <a:lnTo>
                      <a:pt x="720" y="95"/>
                    </a:lnTo>
                    <a:lnTo>
                      <a:pt x="721" y="93"/>
                    </a:lnTo>
                    <a:lnTo>
                      <a:pt x="720" y="90"/>
                    </a:lnTo>
                    <a:lnTo>
                      <a:pt x="720" y="85"/>
                    </a:lnTo>
                    <a:lnTo>
                      <a:pt x="721" y="82"/>
                    </a:lnTo>
                    <a:lnTo>
                      <a:pt x="730" y="83"/>
                    </a:lnTo>
                    <a:lnTo>
                      <a:pt x="738" y="84"/>
                    </a:lnTo>
                    <a:lnTo>
                      <a:pt x="742" y="89"/>
                    </a:lnTo>
                    <a:lnTo>
                      <a:pt x="746" y="93"/>
                    </a:lnTo>
                    <a:lnTo>
                      <a:pt x="746" y="101"/>
                    </a:lnTo>
                    <a:lnTo>
                      <a:pt x="743" y="102"/>
                    </a:lnTo>
                    <a:lnTo>
                      <a:pt x="738" y="103"/>
                    </a:lnTo>
                    <a:lnTo>
                      <a:pt x="738" y="105"/>
                    </a:lnTo>
                    <a:lnTo>
                      <a:pt x="737" y="108"/>
                    </a:lnTo>
                    <a:lnTo>
                      <a:pt x="736" y="111"/>
                    </a:lnTo>
                    <a:lnTo>
                      <a:pt x="741" y="117"/>
                    </a:lnTo>
                    <a:lnTo>
                      <a:pt x="735" y="125"/>
                    </a:lnTo>
                    <a:lnTo>
                      <a:pt x="727" y="129"/>
                    </a:lnTo>
                    <a:lnTo>
                      <a:pt x="719" y="132"/>
                    </a:lnTo>
                    <a:lnTo>
                      <a:pt x="718" y="131"/>
                    </a:lnTo>
                    <a:lnTo>
                      <a:pt x="716" y="129"/>
                    </a:lnTo>
                    <a:lnTo>
                      <a:pt x="716" y="128"/>
                    </a:lnTo>
                    <a:lnTo>
                      <a:pt x="715" y="130"/>
                    </a:lnTo>
                    <a:lnTo>
                      <a:pt x="715" y="132"/>
                    </a:lnTo>
                    <a:lnTo>
                      <a:pt x="715" y="135"/>
                    </a:lnTo>
                    <a:lnTo>
                      <a:pt x="714" y="134"/>
                    </a:lnTo>
                    <a:lnTo>
                      <a:pt x="713" y="132"/>
                    </a:lnTo>
                    <a:lnTo>
                      <a:pt x="711" y="135"/>
                    </a:lnTo>
                    <a:lnTo>
                      <a:pt x="710" y="136"/>
                    </a:lnTo>
                    <a:lnTo>
                      <a:pt x="709" y="134"/>
                    </a:lnTo>
                    <a:lnTo>
                      <a:pt x="707" y="132"/>
                    </a:lnTo>
                    <a:lnTo>
                      <a:pt x="706" y="130"/>
                    </a:lnTo>
                    <a:lnTo>
                      <a:pt x="703" y="129"/>
                    </a:lnTo>
                    <a:lnTo>
                      <a:pt x="702" y="128"/>
                    </a:lnTo>
                    <a:lnTo>
                      <a:pt x="699" y="128"/>
                    </a:lnTo>
                    <a:lnTo>
                      <a:pt x="697" y="128"/>
                    </a:lnTo>
                    <a:lnTo>
                      <a:pt x="700" y="134"/>
                    </a:lnTo>
                    <a:lnTo>
                      <a:pt x="697" y="136"/>
                    </a:lnTo>
                    <a:lnTo>
                      <a:pt x="694" y="139"/>
                    </a:lnTo>
                    <a:lnTo>
                      <a:pt x="691" y="141"/>
                    </a:lnTo>
                    <a:lnTo>
                      <a:pt x="688" y="145"/>
                    </a:lnTo>
                    <a:lnTo>
                      <a:pt x="686" y="148"/>
                    </a:lnTo>
                    <a:lnTo>
                      <a:pt x="685" y="151"/>
                    </a:lnTo>
                    <a:lnTo>
                      <a:pt x="681" y="153"/>
                    </a:lnTo>
                    <a:lnTo>
                      <a:pt x="678" y="157"/>
                    </a:lnTo>
                    <a:lnTo>
                      <a:pt x="675" y="159"/>
                    </a:lnTo>
                    <a:lnTo>
                      <a:pt x="673" y="161"/>
                    </a:lnTo>
                    <a:lnTo>
                      <a:pt x="660" y="160"/>
                    </a:lnTo>
                    <a:lnTo>
                      <a:pt x="657" y="164"/>
                    </a:lnTo>
                    <a:lnTo>
                      <a:pt x="648" y="167"/>
                    </a:lnTo>
                    <a:lnTo>
                      <a:pt x="648" y="166"/>
                    </a:lnTo>
                    <a:lnTo>
                      <a:pt x="647" y="165"/>
                    </a:lnTo>
                    <a:lnTo>
                      <a:pt x="647" y="166"/>
                    </a:lnTo>
                    <a:lnTo>
                      <a:pt x="648" y="167"/>
                    </a:lnTo>
                    <a:lnTo>
                      <a:pt x="649" y="169"/>
                    </a:lnTo>
                    <a:lnTo>
                      <a:pt x="650" y="169"/>
                    </a:lnTo>
                    <a:lnTo>
                      <a:pt x="648" y="174"/>
                    </a:lnTo>
                    <a:lnTo>
                      <a:pt x="640" y="176"/>
                    </a:lnTo>
                    <a:lnTo>
                      <a:pt x="635" y="175"/>
                    </a:lnTo>
                    <a:lnTo>
                      <a:pt x="636" y="176"/>
                    </a:lnTo>
                    <a:lnTo>
                      <a:pt x="636" y="178"/>
                    </a:lnTo>
                    <a:lnTo>
                      <a:pt x="617" y="192"/>
                    </a:lnTo>
                    <a:lnTo>
                      <a:pt x="601" y="209"/>
                    </a:lnTo>
                    <a:lnTo>
                      <a:pt x="596" y="218"/>
                    </a:lnTo>
                    <a:lnTo>
                      <a:pt x="594" y="229"/>
                    </a:lnTo>
                    <a:lnTo>
                      <a:pt x="604" y="229"/>
                    </a:lnTo>
                    <a:lnTo>
                      <a:pt x="602" y="253"/>
                    </a:lnTo>
                    <a:lnTo>
                      <a:pt x="607" y="252"/>
                    </a:lnTo>
                    <a:lnTo>
                      <a:pt x="614" y="251"/>
                    </a:lnTo>
                    <a:lnTo>
                      <a:pt x="621" y="254"/>
                    </a:lnTo>
                    <a:lnTo>
                      <a:pt x="630" y="259"/>
                    </a:lnTo>
                    <a:lnTo>
                      <a:pt x="633" y="264"/>
                    </a:lnTo>
                    <a:lnTo>
                      <a:pt x="638" y="268"/>
                    </a:lnTo>
                    <a:lnTo>
                      <a:pt x="655" y="280"/>
                    </a:lnTo>
                    <a:lnTo>
                      <a:pt x="677" y="286"/>
                    </a:lnTo>
                    <a:lnTo>
                      <a:pt x="676" y="290"/>
                    </a:lnTo>
                    <a:lnTo>
                      <a:pt x="674" y="293"/>
                    </a:lnTo>
                    <a:lnTo>
                      <a:pt x="672" y="297"/>
                    </a:lnTo>
                    <a:lnTo>
                      <a:pt x="673" y="300"/>
                    </a:lnTo>
                    <a:lnTo>
                      <a:pt x="673" y="303"/>
                    </a:lnTo>
                    <a:lnTo>
                      <a:pt x="671" y="306"/>
                    </a:lnTo>
                    <a:lnTo>
                      <a:pt x="671" y="307"/>
                    </a:lnTo>
                    <a:lnTo>
                      <a:pt x="672" y="309"/>
                    </a:lnTo>
                    <a:lnTo>
                      <a:pt x="674" y="310"/>
                    </a:lnTo>
                    <a:lnTo>
                      <a:pt x="675" y="310"/>
                    </a:lnTo>
                    <a:lnTo>
                      <a:pt x="677" y="310"/>
                    </a:lnTo>
                    <a:lnTo>
                      <a:pt x="679" y="311"/>
                    </a:lnTo>
                    <a:lnTo>
                      <a:pt x="679" y="311"/>
                    </a:lnTo>
                    <a:lnTo>
                      <a:pt x="681" y="318"/>
                    </a:lnTo>
                    <a:lnTo>
                      <a:pt x="671" y="314"/>
                    </a:lnTo>
                    <a:lnTo>
                      <a:pt x="668" y="314"/>
                    </a:lnTo>
                    <a:lnTo>
                      <a:pt x="674" y="326"/>
                    </a:lnTo>
                    <a:lnTo>
                      <a:pt x="679" y="337"/>
                    </a:lnTo>
                    <a:lnTo>
                      <a:pt x="684" y="336"/>
                    </a:lnTo>
                    <a:lnTo>
                      <a:pt x="688" y="334"/>
                    </a:lnTo>
                    <a:lnTo>
                      <a:pt x="692" y="335"/>
                    </a:lnTo>
                    <a:lnTo>
                      <a:pt x="692" y="333"/>
                    </a:lnTo>
                    <a:lnTo>
                      <a:pt x="692" y="329"/>
                    </a:lnTo>
                    <a:lnTo>
                      <a:pt x="698" y="326"/>
                    </a:lnTo>
                    <a:lnTo>
                      <a:pt x="698" y="315"/>
                    </a:lnTo>
                    <a:lnTo>
                      <a:pt x="699" y="304"/>
                    </a:lnTo>
                    <a:lnTo>
                      <a:pt x="699" y="293"/>
                    </a:lnTo>
                    <a:lnTo>
                      <a:pt x="709" y="290"/>
                    </a:lnTo>
                    <a:lnTo>
                      <a:pt x="719" y="286"/>
                    </a:lnTo>
                    <a:lnTo>
                      <a:pt x="726" y="279"/>
                    </a:lnTo>
                    <a:lnTo>
                      <a:pt x="733" y="270"/>
                    </a:lnTo>
                    <a:lnTo>
                      <a:pt x="733" y="262"/>
                    </a:lnTo>
                    <a:lnTo>
                      <a:pt x="733" y="253"/>
                    </a:lnTo>
                    <a:lnTo>
                      <a:pt x="731" y="251"/>
                    </a:lnTo>
                    <a:lnTo>
                      <a:pt x="728" y="248"/>
                    </a:lnTo>
                    <a:lnTo>
                      <a:pt x="725" y="246"/>
                    </a:lnTo>
                    <a:lnTo>
                      <a:pt x="723" y="244"/>
                    </a:lnTo>
                    <a:lnTo>
                      <a:pt x="724" y="242"/>
                    </a:lnTo>
                    <a:lnTo>
                      <a:pt x="724" y="239"/>
                    </a:lnTo>
                    <a:lnTo>
                      <a:pt x="728" y="235"/>
                    </a:lnTo>
                    <a:lnTo>
                      <a:pt x="733" y="231"/>
                    </a:lnTo>
                    <a:lnTo>
                      <a:pt x="736" y="225"/>
                    </a:lnTo>
                    <a:lnTo>
                      <a:pt x="736" y="219"/>
                    </a:lnTo>
                    <a:lnTo>
                      <a:pt x="736" y="211"/>
                    </a:lnTo>
                    <a:lnTo>
                      <a:pt x="743" y="204"/>
                    </a:lnTo>
                    <a:lnTo>
                      <a:pt x="742" y="200"/>
                    </a:lnTo>
                    <a:lnTo>
                      <a:pt x="742" y="196"/>
                    </a:lnTo>
                    <a:lnTo>
                      <a:pt x="741" y="193"/>
                    </a:lnTo>
                    <a:lnTo>
                      <a:pt x="747" y="188"/>
                    </a:lnTo>
                    <a:lnTo>
                      <a:pt x="757" y="193"/>
                    </a:lnTo>
                    <a:lnTo>
                      <a:pt x="767" y="195"/>
                    </a:lnTo>
                    <a:lnTo>
                      <a:pt x="778" y="193"/>
                    </a:lnTo>
                    <a:lnTo>
                      <a:pt x="782" y="199"/>
                    </a:lnTo>
                    <a:lnTo>
                      <a:pt x="787" y="205"/>
                    </a:lnTo>
                    <a:lnTo>
                      <a:pt x="790" y="212"/>
                    </a:lnTo>
                    <a:lnTo>
                      <a:pt x="795" y="216"/>
                    </a:lnTo>
                    <a:lnTo>
                      <a:pt x="802" y="219"/>
                    </a:lnTo>
                    <a:lnTo>
                      <a:pt x="803" y="218"/>
                    </a:lnTo>
                    <a:lnTo>
                      <a:pt x="805" y="218"/>
                    </a:lnTo>
                    <a:lnTo>
                      <a:pt x="802" y="228"/>
                    </a:lnTo>
                    <a:lnTo>
                      <a:pt x="800" y="239"/>
                    </a:lnTo>
                    <a:lnTo>
                      <a:pt x="800" y="241"/>
                    </a:lnTo>
                    <a:lnTo>
                      <a:pt x="801" y="242"/>
                    </a:lnTo>
                    <a:lnTo>
                      <a:pt x="800" y="244"/>
                    </a:lnTo>
                    <a:lnTo>
                      <a:pt x="798" y="246"/>
                    </a:lnTo>
                    <a:lnTo>
                      <a:pt x="806" y="246"/>
                    </a:lnTo>
                    <a:lnTo>
                      <a:pt x="813" y="256"/>
                    </a:lnTo>
                    <a:lnTo>
                      <a:pt x="821" y="254"/>
                    </a:lnTo>
                    <a:lnTo>
                      <a:pt x="824" y="248"/>
                    </a:lnTo>
                    <a:lnTo>
                      <a:pt x="826" y="249"/>
                    </a:lnTo>
                    <a:lnTo>
                      <a:pt x="828" y="251"/>
                    </a:lnTo>
                    <a:lnTo>
                      <a:pt x="832" y="242"/>
                    </a:lnTo>
                    <a:lnTo>
                      <a:pt x="838" y="233"/>
                    </a:lnTo>
                    <a:lnTo>
                      <a:pt x="844" y="227"/>
                    </a:lnTo>
                    <a:lnTo>
                      <a:pt x="844" y="234"/>
                    </a:lnTo>
                    <a:lnTo>
                      <a:pt x="849" y="242"/>
                    </a:lnTo>
                    <a:lnTo>
                      <a:pt x="853" y="248"/>
                    </a:lnTo>
                    <a:lnTo>
                      <a:pt x="854" y="253"/>
                    </a:lnTo>
                    <a:lnTo>
                      <a:pt x="856" y="256"/>
                    </a:lnTo>
                    <a:lnTo>
                      <a:pt x="857" y="260"/>
                    </a:lnTo>
                    <a:lnTo>
                      <a:pt x="860" y="265"/>
                    </a:lnTo>
                    <a:lnTo>
                      <a:pt x="859" y="269"/>
                    </a:lnTo>
                    <a:lnTo>
                      <a:pt x="862" y="272"/>
                    </a:lnTo>
                    <a:lnTo>
                      <a:pt x="864" y="276"/>
                    </a:lnTo>
                    <a:lnTo>
                      <a:pt x="864" y="277"/>
                    </a:lnTo>
                    <a:lnTo>
                      <a:pt x="862" y="279"/>
                    </a:lnTo>
                    <a:lnTo>
                      <a:pt x="861" y="281"/>
                    </a:lnTo>
                    <a:lnTo>
                      <a:pt x="861" y="283"/>
                    </a:lnTo>
                    <a:lnTo>
                      <a:pt x="862" y="286"/>
                    </a:lnTo>
                    <a:lnTo>
                      <a:pt x="864" y="289"/>
                    </a:lnTo>
                    <a:lnTo>
                      <a:pt x="866" y="291"/>
                    </a:lnTo>
                    <a:lnTo>
                      <a:pt x="869" y="293"/>
                    </a:lnTo>
                    <a:lnTo>
                      <a:pt x="872" y="294"/>
                    </a:lnTo>
                    <a:lnTo>
                      <a:pt x="872" y="297"/>
                    </a:lnTo>
                    <a:lnTo>
                      <a:pt x="871" y="298"/>
                    </a:lnTo>
                    <a:lnTo>
                      <a:pt x="875" y="299"/>
                    </a:lnTo>
                    <a:lnTo>
                      <a:pt x="879" y="301"/>
                    </a:lnTo>
                    <a:lnTo>
                      <a:pt x="883" y="303"/>
                    </a:lnTo>
                    <a:lnTo>
                      <a:pt x="887" y="304"/>
                    </a:lnTo>
                    <a:lnTo>
                      <a:pt x="891" y="305"/>
                    </a:lnTo>
                    <a:lnTo>
                      <a:pt x="896" y="309"/>
                    </a:lnTo>
                    <a:lnTo>
                      <a:pt x="891" y="313"/>
                    </a:lnTo>
                    <a:lnTo>
                      <a:pt x="893" y="314"/>
                    </a:lnTo>
                    <a:lnTo>
                      <a:pt x="896" y="316"/>
                    </a:lnTo>
                    <a:lnTo>
                      <a:pt x="897" y="317"/>
                    </a:lnTo>
                    <a:lnTo>
                      <a:pt x="898" y="319"/>
                    </a:lnTo>
                    <a:lnTo>
                      <a:pt x="904" y="319"/>
                    </a:lnTo>
                    <a:lnTo>
                      <a:pt x="906" y="322"/>
                    </a:lnTo>
                    <a:lnTo>
                      <a:pt x="907" y="323"/>
                    </a:lnTo>
                    <a:lnTo>
                      <a:pt x="908" y="325"/>
                    </a:lnTo>
                    <a:lnTo>
                      <a:pt x="908" y="327"/>
                    </a:lnTo>
                    <a:lnTo>
                      <a:pt x="909" y="335"/>
                    </a:lnTo>
                    <a:lnTo>
                      <a:pt x="908" y="341"/>
                    </a:lnTo>
                    <a:lnTo>
                      <a:pt x="908" y="340"/>
                    </a:lnTo>
                    <a:lnTo>
                      <a:pt x="908" y="342"/>
                    </a:lnTo>
                    <a:lnTo>
                      <a:pt x="897" y="347"/>
                    </a:lnTo>
                    <a:lnTo>
                      <a:pt x="885" y="350"/>
                    </a:lnTo>
                    <a:lnTo>
                      <a:pt x="878" y="353"/>
                    </a:lnTo>
                    <a:lnTo>
                      <a:pt x="873" y="359"/>
                    </a:lnTo>
                    <a:lnTo>
                      <a:pt x="866" y="362"/>
                    </a:lnTo>
                    <a:lnTo>
                      <a:pt x="866" y="363"/>
                    </a:lnTo>
                    <a:lnTo>
                      <a:pt x="864" y="364"/>
                    </a:lnTo>
                    <a:lnTo>
                      <a:pt x="861" y="365"/>
                    </a:lnTo>
                    <a:lnTo>
                      <a:pt x="857" y="365"/>
                    </a:lnTo>
                    <a:lnTo>
                      <a:pt x="855" y="364"/>
                    </a:lnTo>
                    <a:lnTo>
                      <a:pt x="853" y="363"/>
                    </a:lnTo>
                    <a:lnTo>
                      <a:pt x="837" y="363"/>
                    </a:lnTo>
                    <a:lnTo>
                      <a:pt x="820" y="362"/>
                    </a:lnTo>
                    <a:lnTo>
                      <a:pt x="804" y="362"/>
                    </a:lnTo>
                    <a:lnTo>
                      <a:pt x="801" y="364"/>
                    </a:lnTo>
                    <a:lnTo>
                      <a:pt x="798" y="365"/>
                    </a:lnTo>
                    <a:lnTo>
                      <a:pt x="796" y="368"/>
                    </a:lnTo>
                    <a:lnTo>
                      <a:pt x="794" y="371"/>
                    </a:lnTo>
                    <a:lnTo>
                      <a:pt x="792" y="373"/>
                    </a:lnTo>
                    <a:lnTo>
                      <a:pt x="782" y="375"/>
                    </a:lnTo>
                    <a:lnTo>
                      <a:pt x="773" y="381"/>
                    </a:lnTo>
                    <a:lnTo>
                      <a:pt x="766" y="387"/>
                    </a:lnTo>
                    <a:lnTo>
                      <a:pt x="768" y="387"/>
                    </a:lnTo>
                    <a:lnTo>
                      <a:pt x="787" y="380"/>
                    </a:lnTo>
                    <a:lnTo>
                      <a:pt x="808" y="374"/>
                    </a:lnTo>
                    <a:lnTo>
                      <a:pt x="813" y="375"/>
                    </a:lnTo>
                    <a:lnTo>
                      <a:pt x="817" y="376"/>
                    </a:lnTo>
                    <a:lnTo>
                      <a:pt x="821" y="377"/>
                    </a:lnTo>
                    <a:lnTo>
                      <a:pt x="821" y="385"/>
                    </a:lnTo>
                    <a:lnTo>
                      <a:pt x="816" y="388"/>
                    </a:lnTo>
                    <a:lnTo>
                      <a:pt x="813" y="388"/>
                    </a:lnTo>
                    <a:lnTo>
                      <a:pt x="808" y="389"/>
                    </a:lnTo>
                    <a:lnTo>
                      <a:pt x="805" y="389"/>
                    </a:lnTo>
                    <a:lnTo>
                      <a:pt x="802" y="389"/>
                    </a:lnTo>
                    <a:lnTo>
                      <a:pt x="806" y="392"/>
                    </a:lnTo>
                    <a:lnTo>
                      <a:pt x="810" y="393"/>
                    </a:lnTo>
                    <a:lnTo>
                      <a:pt x="816" y="393"/>
                    </a:lnTo>
                    <a:lnTo>
                      <a:pt x="814" y="397"/>
                    </a:lnTo>
                    <a:lnTo>
                      <a:pt x="813" y="401"/>
                    </a:lnTo>
                    <a:lnTo>
                      <a:pt x="813" y="405"/>
                    </a:lnTo>
                    <a:lnTo>
                      <a:pt x="814" y="408"/>
                    </a:lnTo>
                    <a:lnTo>
                      <a:pt x="815" y="412"/>
                    </a:lnTo>
                    <a:lnTo>
                      <a:pt x="817" y="412"/>
                    </a:lnTo>
                    <a:lnTo>
                      <a:pt x="819" y="414"/>
                    </a:lnTo>
                    <a:lnTo>
                      <a:pt x="825" y="417"/>
                    </a:lnTo>
                    <a:lnTo>
                      <a:pt x="832" y="419"/>
                    </a:lnTo>
                    <a:lnTo>
                      <a:pt x="840" y="419"/>
                    </a:lnTo>
                    <a:lnTo>
                      <a:pt x="844" y="420"/>
                    </a:lnTo>
                    <a:lnTo>
                      <a:pt x="846" y="416"/>
                    </a:lnTo>
                    <a:lnTo>
                      <a:pt x="848" y="412"/>
                    </a:lnTo>
                    <a:lnTo>
                      <a:pt x="850" y="409"/>
                    </a:lnTo>
                    <a:lnTo>
                      <a:pt x="853" y="406"/>
                    </a:lnTo>
                    <a:lnTo>
                      <a:pt x="856" y="404"/>
                    </a:lnTo>
                    <a:lnTo>
                      <a:pt x="856" y="412"/>
                    </a:lnTo>
                    <a:lnTo>
                      <a:pt x="863" y="415"/>
                    </a:lnTo>
                    <a:lnTo>
                      <a:pt x="860" y="418"/>
                    </a:lnTo>
                    <a:lnTo>
                      <a:pt x="855" y="420"/>
                    </a:lnTo>
                    <a:lnTo>
                      <a:pt x="852" y="422"/>
                    </a:lnTo>
                    <a:lnTo>
                      <a:pt x="848" y="422"/>
                    </a:lnTo>
                    <a:lnTo>
                      <a:pt x="848" y="424"/>
                    </a:lnTo>
                    <a:lnTo>
                      <a:pt x="849" y="426"/>
                    </a:lnTo>
                    <a:lnTo>
                      <a:pt x="832" y="430"/>
                    </a:lnTo>
                    <a:lnTo>
                      <a:pt x="817" y="434"/>
                    </a:lnTo>
                    <a:lnTo>
                      <a:pt x="808" y="440"/>
                    </a:lnTo>
                    <a:lnTo>
                      <a:pt x="798" y="445"/>
                    </a:lnTo>
                    <a:lnTo>
                      <a:pt x="796" y="443"/>
                    </a:lnTo>
                    <a:lnTo>
                      <a:pt x="794" y="442"/>
                    </a:lnTo>
                    <a:lnTo>
                      <a:pt x="793" y="439"/>
                    </a:lnTo>
                    <a:lnTo>
                      <a:pt x="794" y="435"/>
                    </a:lnTo>
                    <a:lnTo>
                      <a:pt x="795" y="432"/>
                    </a:lnTo>
                    <a:lnTo>
                      <a:pt x="800" y="430"/>
                    </a:lnTo>
                    <a:lnTo>
                      <a:pt x="804" y="428"/>
                    </a:lnTo>
                    <a:lnTo>
                      <a:pt x="809" y="427"/>
                    </a:lnTo>
                    <a:lnTo>
                      <a:pt x="807" y="423"/>
                    </a:lnTo>
                    <a:lnTo>
                      <a:pt x="804" y="421"/>
                    </a:lnTo>
                    <a:lnTo>
                      <a:pt x="803" y="422"/>
                    </a:lnTo>
                    <a:lnTo>
                      <a:pt x="802" y="422"/>
                    </a:lnTo>
                    <a:lnTo>
                      <a:pt x="786" y="424"/>
                    </a:lnTo>
                    <a:lnTo>
                      <a:pt x="786" y="427"/>
                    </a:lnTo>
                    <a:lnTo>
                      <a:pt x="787" y="428"/>
                    </a:lnTo>
                    <a:lnTo>
                      <a:pt x="781" y="430"/>
                    </a:lnTo>
                    <a:lnTo>
                      <a:pt x="773" y="431"/>
                    </a:lnTo>
                    <a:lnTo>
                      <a:pt x="766" y="430"/>
                    </a:lnTo>
                    <a:lnTo>
                      <a:pt x="763" y="435"/>
                    </a:lnTo>
                    <a:lnTo>
                      <a:pt x="758" y="435"/>
                    </a:lnTo>
                    <a:lnTo>
                      <a:pt x="753" y="436"/>
                    </a:lnTo>
                    <a:lnTo>
                      <a:pt x="747" y="443"/>
                    </a:lnTo>
                    <a:lnTo>
                      <a:pt x="743" y="450"/>
                    </a:lnTo>
                    <a:lnTo>
                      <a:pt x="742" y="452"/>
                    </a:lnTo>
                    <a:lnTo>
                      <a:pt x="742" y="455"/>
                    </a:lnTo>
                    <a:lnTo>
                      <a:pt x="743" y="457"/>
                    </a:lnTo>
                    <a:lnTo>
                      <a:pt x="745" y="459"/>
                    </a:lnTo>
                    <a:lnTo>
                      <a:pt x="746" y="461"/>
                    </a:lnTo>
                    <a:lnTo>
                      <a:pt x="748" y="463"/>
                    </a:lnTo>
                    <a:lnTo>
                      <a:pt x="744" y="464"/>
                    </a:lnTo>
                    <a:lnTo>
                      <a:pt x="738" y="463"/>
                    </a:lnTo>
                    <a:lnTo>
                      <a:pt x="734" y="462"/>
                    </a:lnTo>
                    <a:lnTo>
                      <a:pt x="733" y="463"/>
                    </a:lnTo>
                    <a:lnTo>
                      <a:pt x="732" y="464"/>
                    </a:lnTo>
                    <a:lnTo>
                      <a:pt x="721" y="465"/>
                    </a:lnTo>
                    <a:lnTo>
                      <a:pt x="709" y="468"/>
                    </a:lnTo>
                    <a:lnTo>
                      <a:pt x="724" y="467"/>
                    </a:lnTo>
                    <a:lnTo>
                      <a:pt x="723" y="468"/>
                    </a:lnTo>
                    <a:lnTo>
                      <a:pt x="723" y="470"/>
                    </a:lnTo>
                    <a:lnTo>
                      <a:pt x="712" y="471"/>
                    </a:lnTo>
                    <a:lnTo>
                      <a:pt x="702" y="471"/>
                    </a:lnTo>
                    <a:lnTo>
                      <a:pt x="704" y="476"/>
                    </a:lnTo>
                    <a:lnTo>
                      <a:pt x="701" y="481"/>
                    </a:lnTo>
                    <a:lnTo>
                      <a:pt x="697" y="486"/>
                    </a:lnTo>
                    <a:lnTo>
                      <a:pt x="692" y="490"/>
                    </a:lnTo>
                    <a:lnTo>
                      <a:pt x="685" y="486"/>
                    </a:lnTo>
                    <a:lnTo>
                      <a:pt x="687" y="499"/>
                    </a:lnTo>
                    <a:lnTo>
                      <a:pt x="683" y="503"/>
                    </a:lnTo>
                    <a:lnTo>
                      <a:pt x="678" y="508"/>
                    </a:lnTo>
                    <a:lnTo>
                      <a:pt x="673" y="511"/>
                    </a:lnTo>
                    <a:lnTo>
                      <a:pt x="675" y="508"/>
                    </a:lnTo>
                    <a:lnTo>
                      <a:pt x="676" y="505"/>
                    </a:lnTo>
                    <a:lnTo>
                      <a:pt x="678" y="503"/>
                    </a:lnTo>
                    <a:lnTo>
                      <a:pt x="676" y="497"/>
                    </a:lnTo>
                    <a:lnTo>
                      <a:pt x="672" y="503"/>
                    </a:lnTo>
                    <a:lnTo>
                      <a:pt x="669" y="512"/>
                    </a:lnTo>
                    <a:lnTo>
                      <a:pt x="672" y="513"/>
                    </a:lnTo>
                    <a:lnTo>
                      <a:pt x="673" y="515"/>
                    </a:lnTo>
                    <a:lnTo>
                      <a:pt x="673" y="517"/>
                    </a:lnTo>
                    <a:lnTo>
                      <a:pt x="674" y="520"/>
                    </a:lnTo>
                    <a:lnTo>
                      <a:pt x="673" y="522"/>
                    </a:lnTo>
                    <a:lnTo>
                      <a:pt x="672" y="523"/>
                    </a:lnTo>
                    <a:lnTo>
                      <a:pt x="669" y="523"/>
                    </a:lnTo>
                    <a:lnTo>
                      <a:pt x="673" y="527"/>
                    </a:lnTo>
                    <a:lnTo>
                      <a:pt x="669" y="532"/>
                    </a:lnTo>
                    <a:lnTo>
                      <a:pt x="662" y="533"/>
                    </a:lnTo>
                    <a:lnTo>
                      <a:pt x="661" y="534"/>
                    </a:lnTo>
                    <a:lnTo>
                      <a:pt x="662" y="535"/>
                    </a:lnTo>
                    <a:lnTo>
                      <a:pt x="664" y="536"/>
                    </a:lnTo>
                    <a:lnTo>
                      <a:pt x="665" y="537"/>
                    </a:lnTo>
                    <a:lnTo>
                      <a:pt x="664" y="538"/>
                    </a:lnTo>
                    <a:lnTo>
                      <a:pt x="664" y="539"/>
                    </a:lnTo>
                    <a:lnTo>
                      <a:pt x="662" y="539"/>
                    </a:lnTo>
                    <a:lnTo>
                      <a:pt x="660" y="539"/>
                    </a:lnTo>
                    <a:lnTo>
                      <a:pt x="657" y="539"/>
                    </a:lnTo>
                    <a:lnTo>
                      <a:pt x="653" y="540"/>
                    </a:lnTo>
                    <a:lnTo>
                      <a:pt x="650" y="541"/>
                    </a:lnTo>
                    <a:lnTo>
                      <a:pt x="647" y="544"/>
                    </a:lnTo>
                    <a:lnTo>
                      <a:pt x="644" y="546"/>
                    </a:lnTo>
                    <a:lnTo>
                      <a:pt x="642" y="549"/>
                    </a:lnTo>
                    <a:lnTo>
                      <a:pt x="640" y="548"/>
                    </a:lnTo>
                    <a:lnTo>
                      <a:pt x="639" y="547"/>
                    </a:lnTo>
                    <a:lnTo>
                      <a:pt x="633" y="550"/>
                    </a:lnTo>
                    <a:lnTo>
                      <a:pt x="630" y="552"/>
                    </a:lnTo>
                    <a:lnTo>
                      <a:pt x="626" y="556"/>
                    </a:lnTo>
                    <a:lnTo>
                      <a:pt x="619" y="561"/>
                    </a:lnTo>
                    <a:lnTo>
                      <a:pt x="610" y="566"/>
                    </a:lnTo>
                    <a:lnTo>
                      <a:pt x="604" y="570"/>
                    </a:lnTo>
                    <a:lnTo>
                      <a:pt x="598" y="576"/>
                    </a:lnTo>
                    <a:lnTo>
                      <a:pt x="594" y="584"/>
                    </a:lnTo>
                    <a:lnTo>
                      <a:pt x="594" y="592"/>
                    </a:lnTo>
                    <a:lnTo>
                      <a:pt x="595" y="599"/>
                    </a:lnTo>
                    <a:lnTo>
                      <a:pt x="597" y="607"/>
                    </a:lnTo>
                    <a:lnTo>
                      <a:pt x="598" y="620"/>
                    </a:lnTo>
                    <a:lnTo>
                      <a:pt x="600" y="632"/>
                    </a:lnTo>
                    <a:lnTo>
                      <a:pt x="598" y="638"/>
                    </a:lnTo>
                    <a:lnTo>
                      <a:pt x="596" y="642"/>
                    </a:lnTo>
                    <a:lnTo>
                      <a:pt x="593" y="648"/>
                    </a:lnTo>
                    <a:lnTo>
                      <a:pt x="585" y="648"/>
                    </a:lnTo>
                    <a:lnTo>
                      <a:pt x="578" y="634"/>
                    </a:lnTo>
                    <a:lnTo>
                      <a:pt x="571" y="620"/>
                    </a:lnTo>
                    <a:lnTo>
                      <a:pt x="571" y="617"/>
                    </a:lnTo>
                    <a:lnTo>
                      <a:pt x="572" y="614"/>
                    </a:lnTo>
                    <a:lnTo>
                      <a:pt x="573" y="610"/>
                    </a:lnTo>
                    <a:lnTo>
                      <a:pt x="574" y="607"/>
                    </a:lnTo>
                    <a:lnTo>
                      <a:pt x="574" y="604"/>
                    </a:lnTo>
                    <a:lnTo>
                      <a:pt x="570" y="597"/>
                    </a:lnTo>
                    <a:lnTo>
                      <a:pt x="565" y="591"/>
                    </a:lnTo>
                    <a:lnTo>
                      <a:pt x="556" y="592"/>
                    </a:lnTo>
                    <a:lnTo>
                      <a:pt x="547" y="594"/>
                    </a:lnTo>
                    <a:lnTo>
                      <a:pt x="545" y="591"/>
                    </a:lnTo>
                    <a:lnTo>
                      <a:pt x="544" y="588"/>
                    </a:lnTo>
                    <a:lnTo>
                      <a:pt x="542" y="586"/>
                    </a:lnTo>
                    <a:lnTo>
                      <a:pt x="539" y="585"/>
                    </a:lnTo>
                    <a:lnTo>
                      <a:pt x="536" y="584"/>
                    </a:lnTo>
                    <a:lnTo>
                      <a:pt x="529" y="585"/>
                    </a:lnTo>
                    <a:lnTo>
                      <a:pt x="521" y="586"/>
                    </a:lnTo>
                    <a:lnTo>
                      <a:pt x="521" y="584"/>
                    </a:lnTo>
                    <a:lnTo>
                      <a:pt x="521" y="583"/>
                    </a:lnTo>
                    <a:lnTo>
                      <a:pt x="513" y="583"/>
                    </a:lnTo>
                    <a:lnTo>
                      <a:pt x="506" y="584"/>
                    </a:lnTo>
                    <a:lnTo>
                      <a:pt x="499" y="588"/>
                    </a:lnTo>
                    <a:lnTo>
                      <a:pt x="501" y="590"/>
                    </a:lnTo>
                    <a:lnTo>
                      <a:pt x="501" y="591"/>
                    </a:lnTo>
                    <a:lnTo>
                      <a:pt x="500" y="593"/>
                    </a:lnTo>
                    <a:lnTo>
                      <a:pt x="499" y="594"/>
                    </a:lnTo>
                    <a:lnTo>
                      <a:pt x="498" y="596"/>
                    </a:lnTo>
                    <a:lnTo>
                      <a:pt x="499" y="596"/>
                    </a:lnTo>
                    <a:lnTo>
                      <a:pt x="501" y="595"/>
                    </a:lnTo>
                    <a:lnTo>
                      <a:pt x="502" y="597"/>
                    </a:lnTo>
                    <a:lnTo>
                      <a:pt x="502" y="598"/>
                    </a:lnTo>
                    <a:lnTo>
                      <a:pt x="503" y="599"/>
                    </a:lnTo>
                    <a:lnTo>
                      <a:pt x="498" y="602"/>
                    </a:lnTo>
                    <a:lnTo>
                      <a:pt x="496" y="596"/>
                    </a:lnTo>
                    <a:lnTo>
                      <a:pt x="494" y="596"/>
                    </a:lnTo>
                    <a:lnTo>
                      <a:pt x="492" y="597"/>
                    </a:lnTo>
                    <a:lnTo>
                      <a:pt x="491" y="598"/>
                    </a:lnTo>
                    <a:lnTo>
                      <a:pt x="487" y="598"/>
                    </a:lnTo>
                    <a:lnTo>
                      <a:pt x="483" y="599"/>
                    </a:lnTo>
                    <a:lnTo>
                      <a:pt x="476" y="593"/>
                    </a:lnTo>
                    <a:lnTo>
                      <a:pt x="464" y="592"/>
                    </a:lnTo>
                    <a:lnTo>
                      <a:pt x="452" y="591"/>
                    </a:lnTo>
                    <a:lnTo>
                      <a:pt x="440" y="594"/>
                    </a:lnTo>
                    <a:lnTo>
                      <a:pt x="440" y="592"/>
                    </a:lnTo>
                    <a:lnTo>
                      <a:pt x="440" y="591"/>
                    </a:lnTo>
                    <a:lnTo>
                      <a:pt x="438" y="591"/>
                    </a:lnTo>
                    <a:lnTo>
                      <a:pt x="438" y="593"/>
                    </a:lnTo>
                    <a:lnTo>
                      <a:pt x="438" y="596"/>
                    </a:lnTo>
                    <a:lnTo>
                      <a:pt x="420" y="605"/>
                    </a:lnTo>
                    <a:lnTo>
                      <a:pt x="415" y="604"/>
                    </a:lnTo>
                    <a:lnTo>
                      <a:pt x="415" y="605"/>
                    </a:lnTo>
                    <a:lnTo>
                      <a:pt x="415" y="607"/>
                    </a:lnTo>
                    <a:lnTo>
                      <a:pt x="414" y="609"/>
                    </a:lnTo>
                    <a:lnTo>
                      <a:pt x="402" y="618"/>
                    </a:lnTo>
                    <a:lnTo>
                      <a:pt x="398" y="623"/>
                    </a:lnTo>
                    <a:lnTo>
                      <a:pt x="396" y="630"/>
                    </a:lnTo>
                    <a:lnTo>
                      <a:pt x="395" y="633"/>
                    </a:lnTo>
                    <a:lnTo>
                      <a:pt x="395" y="638"/>
                    </a:lnTo>
                    <a:lnTo>
                      <a:pt x="396" y="641"/>
                    </a:lnTo>
                    <a:lnTo>
                      <a:pt x="397" y="644"/>
                    </a:lnTo>
                    <a:lnTo>
                      <a:pt x="395" y="644"/>
                    </a:lnTo>
                    <a:lnTo>
                      <a:pt x="394" y="649"/>
                    </a:lnTo>
                    <a:lnTo>
                      <a:pt x="392" y="651"/>
                    </a:lnTo>
                    <a:lnTo>
                      <a:pt x="390" y="654"/>
                    </a:lnTo>
                    <a:lnTo>
                      <a:pt x="386" y="656"/>
                    </a:lnTo>
                    <a:lnTo>
                      <a:pt x="384" y="665"/>
                    </a:lnTo>
                    <a:lnTo>
                      <a:pt x="382" y="674"/>
                    </a:lnTo>
                    <a:lnTo>
                      <a:pt x="382" y="683"/>
                    </a:lnTo>
                    <a:lnTo>
                      <a:pt x="384" y="692"/>
                    </a:lnTo>
                    <a:lnTo>
                      <a:pt x="388" y="701"/>
                    </a:lnTo>
                    <a:lnTo>
                      <a:pt x="392" y="712"/>
                    </a:lnTo>
                    <a:lnTo>
                      <a:pt x="395" y="723"/>
                    </a:lnTo>
                    <a:lnTo>
                      <a:pt x="408" y="727"/>
                    </a:lnTo>
                    <a:lnTo>
                      <a:pt x="410" y="733"/>
                    </a:lnTo>
                    <a:lnTo>
                      <a:pt x="424" y="730"/>
                    </a:lnTo>
                    <a:lnTo>
                      <a:pt x="436" y="726"/>
                    </a:lnTo>
                    <a:lnTo>
                      <a:pt x="449" y="727"/>
                    </a:lnTo>
                    <a:lnTo>
                      <a:pt x="450" y="724"/>
                    </a:lnTo>
                    <a:lnTo>
                      <a:pt x="450" y="722"/>
                    </a:lnTo>
                    <a:lnTo>
                      <a:pt x="453" y="720"/>
                    </a:lnTo>
                    <a:lnTo>
                      <a:pt x="456" y="718"/>
                    </a:lnTo>
                    <a:lnTo>
                      <a:pt x="459" y="714"/>
                    </a:lnTo>
                    <a:lnTo>
                      <a:pt x="460" y="711"/>
                    </a:lnTo>
                    <a:lnTo>
                      <a:pt x="462" y="704"/>
                    </a:lnTo>
                    <a:lnTo>
                      <a:pt x="464" y="699"/>
                    </a:lnTo>
                    <a:lnTo>
                      <a:pt x="466" y="693"/>
                    </a:lnTo>
                    <a:lnTo>
                      <a:pt x="472" y="690"/>
                    </a:lnTo>
                    <a:lnTo>
                      <a:pt x="480" y="688"/>
                    </a:lnTo>
                    <a:lnTo>
                      <a:pt x="489" y="686"/>
                    </a:lnTo>
                    <a:lnTo>
                      <a:pt x="498" y="686"/>
                    </a:lnTo>
                    <a:lnTo>
                      <a:pt x="501" y="686"/>
                    </a:lnTo>
                    <a:lnTo>
                      <a:pt x="504" y="686"/>
                    </a:lnTo>
                    <a:lnTo>
                      <a:pt x="508" y="685"/>
                    </a:lnTo>
                    <a:lnTo>
                      <a:pt x="509" y="690"/>
                    </a:lnTo>
                    <a:lnTo>
                      <a:pt x="504" y="698"/>
                    </a:lnTo>
                    <a:lnTo>
                      <a:pt x="499" y="704"/>
                    </a:lnTo>
                    <a:lnTo>
                      <a:pt x="497" y="713"/>
                    </a:lnTo>
                    <a:lnTo>
                      <a:pt x="496" y="719"/>
                    </a:lnTo>
                    <a:lnTo>
                      <a:pt x="494" y="724"/>
                    </a:lnTo>
                    <a:lnTo>
                      <a:pt x="490" y="730"/>
                    </a:lnTo>
                    <a:lnTo>
                      <a:pt x="492" y="730"/>
                    </a:lnTo>
                    <a:lnTo>
                      <a:pt x="486" y="734"/>
                    </a:lnTo>
                    <a:lnTo>
                      <a:pt x="484" y="740"/>
                    </a:lnTo>
                    <a:lnTo>
                      <a:pt x="483" y="748"/>
                    </a:lnTo>
                    <a:lnTo>
                      <a:pt x="479" y="756"/>
                    </a:lnTo>
                    <a:lnTo>
                      <a:pt x="478" y="758"/>
                    </a:lnTo>
                    <a:lnTo>
                      <a:pt x="476" y="761"/>
                    </a:lnTo>
                    <a:lnTo>
                      <a:pt x="475" y="763"/>
                    </a:lnTo>
                    <a:lnTo>
                      <a:pt x="476" y="763"/>
                    </a:lnTo>
                    <a:lnTo>
                      <a:pt x="477" y="762"/>
                    </a:lnTo>
                    <a:lnTo>
                      <a:pt x="478" y="763"/>
                    </a:lnTo>
                    <a:lnTo>
                      <a:pt x="479" y="765"/>
                    </a:lnTo>
                    <a:lnTo>
                      <a:pt x="479" y="767"/>
                    </a:lnTo>
                    <a:lnTo>
                      <a:pt x="497" y="763"/>
                    </a:lnTo>
                    <a:lnTo>
                      <a:pt x="515" y="762"/>
                    </a:lnTo>
                    <a:lnTo>
                      <a:pt x="520" y="762"/>
                    </a:lnTo>
                    <a:lnTo>
                      <a:pt x="524" y="763"/>
                    </a:lnTo>
                    <a:lnTo>
                      <a:pt x="529" y="765"/>
                    </a:lnTo>
                    <a:lnTo>
                      <a:pt x="533" y="771"/>
                    </a:lnTo>
                    <a:lnTo>
                      <a:pt x="537" y="772"/>
                    </a:lnTo>
                    <a:lnTo>
                      <a:pt x="541" y="774"/>
                    </a:lnTo>
                    <a:lnTo>
                      <a:pt x="534" y="795"/>
                    </a:lnTo>
                    <a:lnTo>
                      <a:pt x="533" y="806"/>
                    </a:lnTo>
                    <a:lnTo>
                      <a:pt x="530" y="817"/>
                    </a:lnTo>
                    <a:lnTo>
                      <a:pt x="530" y="821"/>
                    </a:lnTo>
                    <a:lnTo>
                      <a:pt x="527" y="826"/>
                    </a:lnTo>
                    <a:lnTo>
                      <a:pt x="529" y="832"/>
                    </a:lnTo>
                    <a:lnTo>
                      <a:pt x="530" y="832"/>
                    </a:lnTo>
                    <a:lnTo>
                      <a:pt x="533" y="839"/>
                    </a:lnTo>
                    <a:lnTo>
                      <a:pt x="537" y="845"/>
                    </a:lnTo>
                    <a:lnTo>
                      <a:pt x="542" y="851"/>
                    </a:lnTo>
                    <a:lnTo>
                      <a:pt x="544" y="851"/>
                    </a:lnTo>
                    <a:lnTo>
                      <a:pt x="546" y="859"/>
                    </a:lnTo>
                    <a:lnTo>
                      <a:pt x="547" y="858"/>
                    </a:lnTo>
                    <a:lnTo>
                      <a:pt x="548" y="856"/>
                    </a:lnTo>
                    <a:lnTo>
                      <a:pt x="548" y="855"/>
                    </a:lnTo>
                    <a:lnTo>
                      <a:pt x="550" y="856"/>
                    </a:lnTo>
                    <a:lnTo>
                      <a:pt x="553" y="859"/>
                    </a:lnTo>
                    <a:lnTo>
                      <a:pt x="554" y="860"/>
                    </a:lnTo>
                    <a:lnTo>
                      <a:pt x="556" y="861"/>
                    </a:lnTo>
                    <a:lnTo>
                      <a:pt x="559" y="860"/>
                    </a:lnTo>
                    <a:lnTo>
                      <a:pt x="568" y="854"/>
                    </a:lnTo>
                    <a:lnTo>
                      <a:pt x="577" y="849"/>
                    </a:lnTo>
                    <a:lnTo>
                      <a:pt x="586" y="851"/>
                    </a:lnTo>
                    <a:lnTo>
                      <a:pt x="595" y="855"/>
                    </a:lnTo>
                    <a:lnTo>
                      <a:pt x="602" y="862"/>
                    </a:lnTo>
                    <a:lnTo>
                      <a:pt x="607" y="866"/>
                    </a:lnTo>
                    <a:lnTo>
                      <a:pt x="609" y="872"/>
                    </a:lnTo>
                    <a:lnTo>
                      <a:pt x="608" y="863"/>
                    </a:lnTo>
                    <a:lnTo>
                      <a:pt x="612" y="861"/>
                    </a:lnTo>
                    <a:lnTo>
                      <a:pt x="615" y="858"/>
                    </a:lnTo>
                    <a:lnTo>
                      <a:pt x="617" y="854"/>
                    </a:lnTo>
                    <a:lnTo>
                      <a:pt x="619" y="851"/>
                    </a:lnTo>
                    <a:lnTo>
                      <a:pt x="621" y="851"/>
                    </a:lnTo>
                    <a:lnTo>
                      <a:pt x="624" y="851"/>
                    </a:lnTo>
                    <a:lnTo>
                      <a:pt x="625" y="848"/>
                    </a:lnTo>
                    <a:lnTo>
                      <a:pt x="625" y="844"/>
                    </a:lnTo>
                    <a:lnTo>
                      <a:pt x="625" y="840"/>
                    </a:lnTo>
                    <a:lnTo>
                      <a:pt x="626" y="837"/>
                    </a:lnTo>
                    <a:lnTo>
                      <a:pt x="628" y="835"/>
                    </a:lnTo>
                    <a:lnTo>
                      <a:pt x="632" y="831"/>
                    </a:lnTo>
                    <a:lnTo>
                      <a:pt x="637" y="828"/>
                    </a:lnTo>
                    <a:lnTo>
                      <a:pt x="640" y="833"/>
                    </a:lnTo>
                    <a:lnTo>
                      <a:pt x="643" y="826"/>
                    </a:lnTo>
                    <a:lnTo>
                      <a:pt x="645" y="826"/>
                    </a:lnTo>
                    <a:lnTo>
                      <a:pt x="649" y="826"/>
                    </a:lnTo>
                    <a:lnTo>
                      <a:pt x="652" y="826"/>
                    </a:lnTo>
                    <a:lnTo>
                      <a:pt x="655" y="825"/>
                    </a:lnTo>
                    <a:lnTo>
                      <a:pt x="673" y="812"/>
                    </a:lnTo>
                    <a:lnTo>
                      <a:pt x="675" y="810"/>
                    </a:lnTo>
                    <a:lnTo>
                      <a:pt x="676" y="810"/>
                    </a:lnTo>
                    <a:lnTo>
                      <a:pt x="678" y="810"/>
                    </a:lnTo>
                    <a:lnTo>
                      <a:pt x="680" y="812"/>
                    </a:lnTo>
                    <a:lnTo>
                      <a:pt x="680" y="814"/>
                    </a:lnTo>
                    <a:lnTo>
                      <a:pt x="680" y="816"/>
                    </a:lnTo>
                    <a:lnTo>
                      <a:pt x="677" y="818"/>
                    </a:lnTo>
                    <a:lnTo>
                      <a:pt x="673" y="821"/>
                    </a:lnTo>
                    <a:lnTo>
                      <a:pt x="669" y="824"/>
                    </a:lnTo>
                    <a:lnTo>
                      <a:pt x="671" y="827"/>
                    </a:lnTo>
                    <a:lnTo>
                      <a:pt x="673" y="829"/>
                    </a:lnTo>
                    <a:lnTo>
                      <a:pt x="674" y="833"/>
                    </a:lnTo>
                    <a:lnTo>
                      <a:pt x="677" y="830"/>
                    </a:lnTo>
                    <a:lnTo>
                      <a:pt x="681" y="828"/>
                    </a:lnTo>
                    <a:lnTo>
                      <a:pt x="686" y="827"/>
                    </a:lnTo>
                    <a:lnTo>
                      <a:pt x="690" y="825"/>
                    </a:lnTo>
                    <a:lnTo>
                      <a:pt x="694" y="824"/>
                    </a:lnTo>
                    <a:lnTo>
                      <a:pt x="697" y="823"/>
                    </a:lnTo>
                    <a:lnTo>
                      <a:pt x="700" y="823"/>
                    </a:lnTo>
                    <a:lnTo>
                      <a:pt x="702" y="824"/>
                    </a:lnTo>
                    <a:lnTo>
                      <a:pt x="706" y="824"/>
                    </a:lnTo>
                    <a:lnTo>
                      <a:pt x="709" y="825"/>
                    </a:lnTo>
                    <a:lnTo>
                      <a:pt x="711" y="826"/>
                    </a:lnTo>
                    <a:lnTo>
                      <a:pt x="713" y="828"/>
                    </a:lnTo>
                    <a:lnTo>
                      <a:pt x="714" y="830"/>
                    </a:lnTo>
                    <a:lnTo>
                      <a:pt x="715" y="833"/>
                    </a:lnTo>
                    <a:lnTo>
                      <a:pt x="714" y="837"/>
                    </a:lnTo>
                    <a:lnTo>
                      <a:pt x="725" y="836"/>
                    </a:lnTo>
                    <a:lnTo>
                      <a:pt x="736" y="836"/>
                    </a:lnTo>
                    <a:lnTo>
                      <a:pt x="744" y="840"/>
                    </a:lnTo>
                    <a:lnTo>
                      <a:pt x="753" y="843"/>
                    </a:lnTo>
                    <a:lnTo>
                      <a:pt x="757" y="840"/>
                    </a:lnTo>
                    <a:lnTo>
                      <a:pt x="761" y="838"/>
                    </a:lnTo>
                    <a:lnTo>
                      <a:pt x="767" y="836"/>
                    </a:lnTo>
                    <a:lnTo>
                      <a:pt x="778" y="833"/>
                    </a:lnTo>
                    <a:lnTo>
                      <a:pt x="790" y="833"/>
                    </a:lnTo>
                    <a:lnTo>
                      <a:pt x="783" y="838"/>
                    </a:lnTo>
                    <a:lnTo>
                      <a:pt x="782" y="837"/>
                    </a:lnTo>
                    <a:lnTo>
                      <a:pt x="780" y="837"/>
                    </a:lnTo>
                    <a:lnTo>
                      <a:pt x="779" y="836"/>
                    </a:lnTo>
                    <a:lnTo>
                      <a:pt x="783" y="844"/>
                    </a:lnTo>
                    <a:lnTo>
                      <a:pt x="789" y="844"/>
                    </a:lnTo>
                    <a:lnTo>
                      <a:pt x="794" y="845"/>
                    </a:lnTo>
                    <a:lnTo>
                      <a:pt x="798" y="849"/>
                    </a:lnTo>
                    <a:lnTo>
                      <a:pt x="803" y="851"/>
                    </a:lnTo>
                    <a:lnTo>
                      <a:pt x="801" y="855"/>
                    </a:lnTo>
                    <a:lnTo>
                      <a:pt x="798" y="860"/>
                    </a:lnTo>
                    <a:lnTo>
                      <a:pt x="801" y="860"/>
                    </a:lnTo>
                    <a:lnTo>
                      <a:pt x="802" y="859"/>
                    </a:lnTo>
                    <a:lnTo>
                      <a:pt x="807" y="862"/>
                    </a:lnTo>
                    <a:lnTo>
                      <a:pt x="813" y="865"/>
                    </a:lnTo>
                    <a:lnTo>
                      <a:pt x="817" y="867"/>
                    </a:lnTo>
                    <a:lnTo>
                      <a:pt x="821" y="871"/>
                    </a:lnTo>
                    <a:lnTo>
                      <a:pt x="825" y="874"/>
                    </a:lnTo>
                    <a:lnTo>
                      <a:pt x="827" y="877"/>
                    </a:lnTo>
                    <a:lnTo>
                      <a:pt x="830" y="882"/>
                    </a:lnTo>
                    <a:lnTo>
                      <a:pt x="828" y="887"/>
                    </a:lnTo>
                    <a:lnTo>
                      <a:pt x="829" y="887"/>
                    </a:lnTo>
                    <a:lnTo>
                      <a:pt x="831" y="886"/>
                    </a:lnTo>
                    <a:lnTo>
                      <a:pt x="834" y="888"/>
                    </a:lnTo>
                    <a:lnTo>
                      <a:pt x="838" y="890"/>
                    </a:lnTo>
                    <a:lnTo>
                      <a:pt x="840" y="894"/>
                    </a:lnTo>
                    <a:lnTo>
                      <a:pt x="843" y="896"/>
                    </a:lnTo>
                    <a:lnTo>
                      <a:pt x="845" y="899"/>
                    </a:lnTo>
                    <a:lnTo>
                      <a:pt x="862" y="900"/>
                    </a:lnTo>
                    <a:lnTo>
                      <a:pt x="879" y="899"/>
                    </a:lnTo>
                    <a:lnTo>
                      <a:pt x="880" y="901"/>
                    </a:lnTo>
                    <a:lnTo>
                      <a:pt x="881" y="902"/>
                    </a:lnTo>
                    <a:lnTo>
                      <a:pt x="883" y="901"/>
                    </a:lnTo>
                    <a:lnTo>
                      <a:pt x="892" y="906"/>
                    </a:lnTo>
                    <a:lnTo>
                      <a:pt x="900" y="911"/>
                    </a:lnTo>
                    <a:lnTo>
                      <a:pt x="909" y="918"/>
                    </a:lnTo>
                    <a:lnTo>
                      <a:pt x="909" y="919"/>
                    </a:lnTo>
                    <a:lnTo>
                      <a:pt x="909" y="921"/>
                    </a:lnTo>
                    <a:lnTo>
                      <a:pt x="909" y="923"/>
                    </a:lnTo>
                    <a:lnTo>
                      <a:pt x="910" y="922"/>
                    </a:lnTo>
                    <a:lnTo>
                      <a:pt x="911" y="921"/>
                    </a:lnTo>
                    <a:lnTo>
                      <a:pt x="912" y="920"/>
                    </a:lnTo>
                    <a:lnTo>
                      <a:pt x="918" y="935"/>
                    </a:lnTo>
                    <a:lnTo>
                      <a:pt x="921" y="950"/>
                    </a:lnTo>
                    <a:lnTo>
                      <a:pt x="923" y="950"/>
                    </a:lnTo>
                    <a:lnTo>
                      <a:pt x="924" y="949"/>
                    </a:lnTo>
                    <a:lnTo>
                      <a:pt x="925" y="955"/>
                    </a:lnTo>
                    <a:lnTo>
                      <a:pt x="931" y="957"/>
                    </a:lnTo>
                    <a:lnTo>
                      <a:pt x="928" y="964"/>
                    </a:lnTo>
                    <a:lnTo>
                      <a:pt x="927" y="970"/>
                    </a:lnTo>
                    <a:lnTo>
                      <a:pt x="926" y="971"/>
                    </a:lnTo>
                    <a:lnTo>
                      <a:pt x="924" y="972"/>
                    </a:lnTo>
                    <a:lnTo>
                      <a:pt x="926" y="972"/>
                    </a:lnTo>
                    <a:lnTo>
                      <a:pt x="927" y="972"/>
                    </a:lnTo>
                    <a:lnTo>
                      <a:pt x="926" y="975"/>
                    </a:lnTo>
                    <a:lnTo>
                      <a:pt x="926" y="977"/>
                    </a:lnTo>
                    <a:lnTo>
                      <a:pt x="934" y="976"/>
                    </a:lnTo>
                    <a:lnTo>
                      <a:pt x="936" y="982"/>
                    </a:lnTo>
                    <a:lnTo>
                      <a:pt x="940" y="982"/>
                    </a:lnTo>
                    <a:lnTo>
                      <a:pt x="945" y="983"/>
                    </a:lnTo>
                    <a:lnTo>
                      <a:pt x="949" y="984"/>
                    </a:lnTo>
                    <a:lnTo>
                      <a:pt x="944" y="995"/>
                    </a:lnTo>
                    <a:lnTo>
                      <a:pt x="937" y="1005"/>
                    </a:lnTo>
                    <a:lnTo>
                      <a:pt x="940" y="1004"/>
                    </a:lnTo>
                    <a:lnTo>
                      <a:pt x="944" y="1003"/>
                    </a:lnTo>
                    <a:lnTo>
                      <a:pt x="946" y="1001"/>
                    </a:lnTo>
                    <a:lnTo>
                      <a:pt x="948" y="997"/>
                    </a:lnTo>
                    <a:lnTo>
                      <a:pt x="949" y="995"/>
                    </a:lnTo>
                    <a:lnTo>
                      <a:pt x="950" y="993"/>
                    </a:lnTo>
                    <a:lnTo>
                      <a:pt x="952" y="991"/>
                    </a:lnTo>
                    <a:lnTo>
                      <a:pt x="957" y="989"/>
                    </a:lnTo>
                    <a:lnTo>
                      <a:pt x="961" y="988"/>
                    </a:lnTo>
                    <a:lnTo>
                      <a:pt x="985" y="1000"/>
                    </a:lnTo>
                    <a:lnTo>
                      <a:pt x="989" y="1001"/>
                    </a:lnTo>
                    <a:lnTo>
                      <a:pt x="991" y="1002"/>
                    </a:lnTo>
                    <a:lnTo>
                      <a:pt x="993" y="1004"/>
                    </a:lnTo>
                    <a:lnTo>
                      <a:pt x="995" y="1006"/>
                    </a:lnTo>
                    <a:lnTo>
                      <a:pt x="996" y="1010"/>
                    </a:lnTo>
                    <a:lnTo>
                      <a:pt x="997" y="1014"/>
                    </a:lnTo>
                    <a:lnTo>
                      <a:pt x="1003" y="1014"/>
                    </a:lnTo>
                    <a:lnTo>
                      <a:pt x="1007" y="1014"/>
                    </a:lnTo>
                    <a:lnTo>
                      <a:pt x="1013" y="1014"/>
                    </a:lnTo>
                    <a:lnTo>
                      <a:pt x="1016" y="1015"/>
                    </a:lnTo>
                    <a:lnTo>
                      <a:pt x="1019" y="1016"/>
                    </a:lnTo>
                    <a:lnTo>
                      <a:pt x="1021" y="1017"/>
                    </a:lnTo>
                    <a:lnTo>
                      <a:pt x="1025" y="1018"/>
                    </a:lnTo>
                    <a:lnTo>
                      <a:pt x="1028" y="1018"/>
                    </a:lnTo>
                    <a:lnTo>
                      <a:pt x="1032" y="1020"/>
                    </a:lnTo>
                    <a:lnTo>
                      <a:pt x="1038" y="1019"/>
                    </a:lnTo>
                    <a:lnTo>
                      <a:pt x="1043" y="1019"/>
                    </a:lnTo>
                    <a:lnTo>
                      <a:pt x="1049" y="1019"/>
                    </a:lnTo>
                    <a:lnTo>
                      <a:pt x="1057" y="1024"/>
                    </a:lnTo>
                    <a:lnTo>
                      <a:pt x="1066" y="1030"/>
                    </a:lnTo>
                    <a:lnTo>
                      <a:pt x="1074" y="1037"/>
                    </a:lnTo>
                    <a:lnTo>
                      <a:pt x="1077" y="1041"/>
                    </a:lnTo>
                    <a:lnTo>
                      <a:pt x="1080" y="1045"/>
                    </a:lnTo>
                    <a:lnTo>
                      <a:pt x="1085" y="1047"/>
                    </a:lnTo>
                    <a:lnTo>
                      <a:pt x="1089" y="1049"/>
                    </a:lnTo>
                    <a:lnTo>
                      <a:pt x="1103" y="1050"/>
                    </a:lnTo>
                    <a:lnTo>
                      <a:pt x="1108" y="1058"/>
                    </a:lnTo>
                    <a:lnTo>
                      <a:pt x="1111" y="1066"/>
                    </a:lnTo>
                    <a:lnTo>
                      <a:pt x="1112" y="1076"/>
                    </a:lnTo>
                    <a:lnTo>
                      <a:pt x="1113" y="1087"/>
                    </a:lnTo>
                    <a:lnTo>
                      <a:pt x="1111" y="1099"/>
                    </a:lnTo>
                    <a:lnTo>
                      <a:pt x="1105" y="1109"/>
                    </a:lnTo>
                    <a:lnTo>
                      <a:pt x="1097" y="1121"/>
                    </a:lnTo>
                    <a:lnTo>
                      <a:pt x="1087" y="1132"/>
                    </a:lnTo>
                    <a:lnTo>
                      <a:pt x="1083" y="1141"/>
                    </a:lnTo>
                    <a:lnTo>
                      <a:pt x="1078" y="1151"/>
                    </a:lnTo>
                    <a:lnTo>
                      <a:pt x="1072" y="1158"/>
                    </a:lnTo>
                    <a:lnTo>
                      <a:pt x="1071" y="1157"/>
                    </a:lnTo>
                    <a:lnTo>
                      <a:pt x="1069" y="1155"/>
                    </a:lnTo>
                    <a:lnTo>
                      <a:pt x="1068" y="1154"/>
                    </a:lnTo>
                    <a:lnTo>
                      <a:pt x="1067" y="1172"/>
                    </a:lnTo>
                    <a:lnTo>
                      <a:pt x="1067" y="1192"/>
                    </a:lnTo>
                    <a:lnTo>
                      <a:pt x="1068" y="1203"/>
                    </a:lnTo>
                    <a:lnTo>
                      <a:pt x="1067" y="1214"/>
                    </a:lnTo>
                    <a:lnTo>
                      <a:pt x="1066" y="1221"/>
                    </a:lnTo>
                    <a:lnTo>
                      <a:pt x="1064" y="1227"/>
                    </a:lnTo>
                    <a:lnTo>
                      <a:pt x="1062" y="1234"/>
                    </a:lnTo>
                    <a:lnTo>
                      <a:pt x="1062" y="1238"/>
                    </a:lnTo>
                    <a:lnTo>
                      <a:pt x="1062" y="1244"/>
                    </a:lnTo>
                    <a:lnTo>
                      <a:pt x="1063" y="1248"/>
                    </a:lnTo>
                    <a:lnTo>
                      <a:pt x="1057" y="1253"/>
                    </a:lnTo>
                    <a:lnTo>
                      <a:pt x="1057" y="1256"/>
                    </a:lnTo>
                    <a:lnTo>
                      <a:pt x="1056" y="1259"/>
                    </a:lnTo>
                    <a:lnTo>
                      <a:pt x="1055" y="1261"/>
                    </a:lnTo>
                    <a:lnTo>
                      <a:pt x="1054" y="1263"/>
                    </a:lnTo>
                    <a:lnTo>
                      <a:pt x="1052" y="1265"/>
                    </a:lnTo>
                    <a:lnTo>
                      <a:pt x="1050" y="1273"/>
                    </a:lnTo>
                    <a:lnTo>
                      <a:pt x="1049" y="1281"/>
                    </a:lnTo>
                    <a:lnTo>
                      <a:pt x="1040" y="1287"/>
                    </a:lnTo>
                    <a:lnTo>
                      <a:pt x="1040" y="1289"/>
                    </a:lnTo>
                    <a:lnTo>
                      <a:pt x="1040" y="1292"/>
                    </a:lnTo>
                    <a:lnTo>
                      <a:pt x="1040" y="1293"/>
                    </a:lnTo>
                    <a:lnTo>
                      <a:pt x="1016" y="1294"/>
                    </a:lnTo>
                    <a:lnTo>
                      <a:pt x="1015" y="1295"/>
                    </a:lnTo>
                    <a:lnTo>
                      <a:pt x="1014" y="1296"/>
                    </a:lnTo>
                    <a:lnTo>
                      <a:pt x="1009" y="1295"/>
                    </a:lnTo>
                    <a:lnTo>
                      <a:pt x="1010" y="1297"/>
                    </a:lnTo>
                    <a:lnTo>
                      <a:pt x="1010" y="1299"/>
                    </a:lnTo>
                    <a:lnTo>
                      <a:pt x="1008" y="1299"/>
                    </a:lnTo>
                    <a:lnTo>
                      <a:pt x="1005" y="1299"/>
                    </a:lnTo>
                    <a:lnTo>
                      <a:pt x="1002" y="1304"/>
                    </a:lnTo>
                    <a:lnTo>
                      <a:pt x="1002" y="1305"/>
                    </a:lnTo>
                    <a:lnTo>
                      <a:pt x="1003" y="1307"/>
                    </a:lnTo>
                    <a:lnTo>
                      <a:pt x="999" y="1306"/>
                    </a:lnTo>
                    <a:lnTo>
                      <a:pt x="995" y="1305"/>
                    </a:lnTo>
                    <a:lnTo>
                      <a:pt x="984" y="1312"/>
                    </a:lnTo>
                    <a:lnTo>
                      <a:pt x="972" y="1320"/>
                    </a:lnTo>
                    <a:lnTo>
                      <a:pt x="972" y="1322"/>
                    </a:lnTo>
                    <a:lnTo>
                      <a:pt x="972" y="1324"/>
                    </a:lnTo>
                    <a:lnTo>
                      <a:pt x="972" y="1326"/>
                    </a:lnTo>
                    <a:lnTo>
                      <a:pt x="969" y="1326"/>
                    </a:lnTo>
                    <a:lnTo>
                      <a:pt x="967" y="1327"/>
                    </a:lnTo>
                    <a:lnTo>
                      <a:pt x="967" y="1334"/>
                    </a:lnTo>
                    <a:lnTo>
                      <a:pt x="967" y="1343"/>
                    </a:lnTo>
                    <a:lnTo>
                      <a:pt x="969" y="1353"/>
                    </a:lnTo>
                    <a:lnTo>
                      <a:pt x="970" y="1363"/>
                    </a:lnTo>
                    <a:lnTo>
                      <a:pt x="968" y="1371"/>
                    </a:lnTo>
                    <a:lnTo>
                      <a:pt x="961" y="1377"/>
                    </a:lnTo>
                    <a:lnTo>
                      <a:pt x="958" y="1385"/>
                    </a:lnTo>
                    <a:lnTo>
                      <a:pt x="955" y="1393"/>
                    </a:lnTo>
                    <a:lnTo>
                      <a:pt x="952" y="1402"/>
                    </a:lnTo>
                    <a:lnTo>
                      <a:pt x="948" y="1410"/>
                    </a:lnTo>
                    <a:lnTo>
                      <a:pt x="947" y="1408"/>
                    </a:lnTo>
                    <a:lnTo>
                      <a:pt x="947" y="1405"/>
                    </a:lnTo>
                    <a:lnTo>
                      <a:pt x="947" y="1403"/>
                    </a:lnTo>
                    <a:lnTo>
                      <a:pt x="948" y="1403"/>
                    </a:lnTo>
                    <a:lnTo>
                      <a:pt x="949" y="1402"/>
                    </a:lnTo>
                    <a:lnTo>
                      <a:pt x="951" y="1401"/>
                    </a:lnTo>
                    <a:lnTo>
                      <a:pt x="951" y="1393"/>
                    </a:lnTo>
                    <a:lnTo>
                      <a:pt x="944" y="1397"/>
                    </a:lnTo>
                    <a:lnTo>
                      <a:pt x="944" y="1400"/>
                    </a:lnTo>
                    <a:lnTo>
                      <a:pt x="943" y="1403"/>
                    </a:lnTo>
                    <a:lnTo>
                      <a:pt x="942" y="1405"/>
                    </a:lnTo>
                    <a:lnTo>
                      <a:pt x="939" y="1409"/>
                    </a:lnTo>
                    <a:lnTo>
                      <a:pt x="937" y="1411"/>
                    </a:lnTo>
                    <a:lnTo>
                      <a:pt x="938" y="1413"/>
                    </a:lnTo>
                    <a:lnTo>
                      <a:pt x="939" y="1414"/>
                    </a:lnTo>
                    <a:lnTo>
                      <a:pt x="940" y="1415"/>
                    </a:lnTo>
                    <a:lnTo>
                      <a:pt x="939" y="1420"/>
                    </a:lnTo>
                    <a:lnTo>
                      <a:pt x="937" y="1423"/>
                    </a:lnTo>
                    <a:lnTo>
                      <a:pt x="936" y="1427"/>
                    </a:lnTo>
                    <a:lnTo>
                      <a:pt x="935" y="1432"/>
                    </a:lnTo>
                    <a:lnTo>
                      <a:pt x="934" y="1435"/>
                    </a:lnTo>
                    <a:lnTo>
                      <a:pt x="932" y="1437"/>
                    </a:lnTo>
                    <a:lnTo>
                      <a:pt x="930" y="1438"/>
                    </a:lnTo>
                    <a:lnTo>
                      <a:pt x="927" y="1440"/>
                    </a:lnTo>
                    <a:lnTo>
                      <a:pt x="927" y="1445"/>
                    </a:lnTo>
                    <a:lnTo>
                      <a:pt x="925" y="1449"/>
                    </a:lnTo>
                    <a:lnTo>
                      <a:pt x="923" y="1452"/>
                    </a:lnTo>
                    <a:lnTo>
                      <a:pt x="920" y="1455"/>
                    </a:lnTo>
                    <a:lnTo>
                      <a:pt x="915" y="1457"/>
                    </a:lnTo>
                    <a:lnTo>
                      <a:pt x="911" y="1457"/>
                    </a:lnTo>
                    <a:lnTo>
                      <a:pt x="907" y="1457"/>
                    </a:lnTo>
                    <a:lnTo>
                      <a:pt x="902" y="1457"/>
                    </a:lnTo>
                    <a:lnTo>
                      <a:pt x="899" y="1457"/>
                    </a:lnTo>
                    <a:lnTo>
                      <a:pt x="895" y="1456"/>
                    </a:lnTo>
                    <a:lnTo>
                      <a:pt x="891" y="1453"/>
                    </a:lnTo>
                    <a:lnTo>
                      <a:pt x="888" y="1452"/>
                    </a:lnTo>
                    <a:lnTo>
                      <a:pt x="884" y="1451"/>
                    </a:lnTo>
                    <a:lnTo>
                      <a:pt x="879" y="1450"/>
                    </a:lnTo>
                    <a:lnTo>
                      <a:pt x="876" y="1448"/>
                    </a:lnTo>
                    <a:lnTo>
                      <a:pt x="873" y="1445"/>
                    </a:lnTo>
                    <a:lnTo>
                      <a:pt x="873" y="1447"/>
                    </a:lnTo>
                    <a:lnTo>
                      <a:pt x="872" y="1449"/>
                    </a:lnTo>
                    <a:lnTo>
                      <a:pt x="872" y="1451"/>
                    </a:lnTo>
                    <a:lnTo>
                      <a:pt x="881" y="1457"/>
                    </a:lnTo>
                    <a:lnTo>
                      <a:pt x="891" y="1463"/>
                    </a:lnTo>
                    <a:lnTo>
                      <a:pt x="890" y="1468"/>
                    </a:lnTo>
                    <a:lnTo>
                      <a:pt x="889" y="1472"/>
                    </a:lnTo>
                    <a:lnTo>
                      <a:pt x="892" y="1474"/>
                    </a:lnTo>
                    <a:lnTo>
                      <a:pt x="895" y="1476"/>
                    </a:lnTo>
                    <a:lnTo>
                      <a:pt x="898" y="1478"/>
                    </a:lnTo>
                    <a:lnTo>
                      <a:pt x="901" y="1484"/>
                    </a:lnTo>
                    <a:lnTo>
                      <a:pt x="898" y="1490"/>
                    </a:lnTo>
                    <a:lnTo>
                      <a:pt x="896" y="1495"/>
                    </a:lnTo>
                    <a:lnTo>
                      <a:pt x="895" y="1502"/>
                    </a:lnTo>
                    <a:lnTo>
                      <a:pt x="879" y="1508"/>
                    </a:lnTo>
                    <a:lnTo>
                      <a:pt x="866" y="1511"/>
                    </a:lnTo>
                    <a:lnTo>
                      <a:pt x="807" y="1464"/>
                    </a:lnTo>
                    <a:lnTo>
                      <a:pt x="742" y="1403"/>
                    </a:lnTo>
                    <a:lnTo>
                      <a:pt x="707" y="1367"/>
                    </a:lnTo>
                    <a:lnTo>
                      <a:pt x="709" y="1342"/>
                    </a:lnTo>
                    <a:lnTo>
                      <a:pt x="707" y="1310"/>
                    </a:lnTo>
                    <a:lnTo>
                      <a:pt x="704" y="1296"/>
                    </a:lnTo>
                    <a:lnTo>
                      <a:pt x="706" y="1282"/>
                    </a:lnTo>
                    <a:lnTo>
                      <a:pt x="706" y="1266"/>
                    </a:lnTo>
                    <a:lnTo>
                      <a:pt x="702" y="1248"/>
                    </a:lnTo>
                    <a:lnTo>
                      <a:pt x="697" y="1229"/>
                    </a:lnTo>
                    <a:lnTo>
                      <a:pt x="694" y="1228"/>
                    </a:lnTo>
                    <a:lnTo>
                      <a:pt x="691" y="1226"/>
                    </a:lnTo>
                    <a:lnTo>
                      <a:pt x="688" y="1224"/>
                    </a:lnTo>
                    <a:lnTo>
                      <a:pt x="686" y="1222"/>
                    </a:lnTo>
                    <a:lnTo>
                      <a:pt x="684" y="1218"/>
                    </a:lnTo>
                    <a:lnTo>
                      <a:pt x="674" y="1211"/>
                    </a:lnTo>
                    <a:lnTo>
                      <a:pt x="663" y="1205"/>
                    </a:lnTo>
                    <a:lnTo>
                      <a:pt x="651" y="1200"/>
                    </a:lnTo>
                    <a:lnTo>
                      <a:pt x="641" y="1192"/>
                    </a:lnTo>
                    <a:lnTo>
                      <a:pt x="633" y="1187"/>
                    </a:lnTo>
                    <a:lnTo>
                      <a:pt x="627" y="1180"/>
                    </a:lnTo>
                    <a:lnTo>
                      <a:pt x="622" y="1172"/>
                    </a:lnTo>
                    <a:lnTo>
                      <a:pt x="620" y="1163"/>
                    </a:lnTo>
                    <a:lnTo>
                      <a:pt x="595" y="1120"/>
                    </a:lnTo>
                    <a:lnTo>
                      <a:pt x="589" y="1106"/>
                    </a:lnTo>
                    <a:lnTo>
                      <a:pt x="581" y="1092"/>
                    </a:lnTo>
                    <a:lnTo>
                      <a:pt x="575" y="1082"/>
                    </a:lnTo>
                    <a:lnTo>
                      <a:pt x="569" y="1073"/>
                    </a:lnTo>
                    <a:lnTo>
                      <a:pt x="566" y="1070"/>
                    </a:lnTo>
                    <a:lnTo>
                      <a:pt x="560" y="1066"/>
                    </a:lnTo>
                    <a:lnTo>
                      <a:pt x="556" y="1064"/>
                    </a:lnTo>
                    <a:lnTo>
                      <a:pt x="557" y="1062"/>
                    </a:lnTo>
                    <a:lnTo>
                      <a:pt x="557" y="1059"/>
                    </a:lnTo>
                    <a:lnTo>
                      <a:pt x="557" y="1055"/>
                    </a:lnTo>
                    <a:lnTo>
                      <a:pt x="556" y="1053"/>
                    </a:lnTo>
                    <a:lnTo>
                      <a:pt x="555" y="1051"/>
                    </a:lnTo>
                    <a:lnTo>
                      <a:pt x="555" y="1050"/>
                    </a:lnTo>
                    <a:lnTo>
                      <a:pt x="555" y="1049"/>
                    </a:lnTo>
                    <a:lnTo>
                      <a:pt x="554" y="1047"/>
                    </a:lnTo>
                    <a:lnTo>
                      <a:pt x="553" y="1046"/>
                    </a:lnTo>
                    <a:lnTo>
                      <a:pt x="553" y="1043"/>
                    </a:lnTo>
                    <a:lnTo>
                      <a:pt x="551" y="1042"/>
                    </a:lnTo>
                    <a:lnTo>
                      <a:pt x="554" y="1037"/>
                    </a:lnTo>
                    <a:lnTo>
                      <a:pt x="557" y="1034"/>
                    </a:lnTo>
                    <a:lnTo>
                      <a:pt x="561" y="1029"/>
                    </a:lnTo>
                    <a:lnTo>
                      <a:pt x="566" y="1027"/>
                    </a:lnTo>
                    <a:lnTo>
                      <a:pt x="568" y="1023"/>
                    </a:lnTo>
                    <a:lnTo>
                      <a:pt x="569" y="1019"/>
                    </a:lnTo>
                    <a:lnTo>
                      <a:pt x="568" y="1019"/>
                    </a:lnTo>
                    <a:lnTo>
                      <a:pt x="567" y="1020"/>
                    </a:lnTo>
                    <a:lnTo>
                      <a:pt x="566" y="1020"/>
                    </a:lnTo>
                    <a:lnTo>
                      <a:pt x="565" y="1018"/>
                    </a:lnTo>
                    <a:lnTo>
                      <a:pt x="566" y="1017"/>
                    </a:lnTo>
                    <a:lnTo>
                      <a:pt x="562" y="1016"/>
                    </a:lnTo>
                    <a:lnTo>
                      <a:pt x="560" y="1015"/>
                    </a:lnTo>
                    <a:lnTo>
                      <a:pt x="558" y="1013"/>
                    </a:lnTo>
                    <a:lnTo>
                      <a:pt x="556" y="1012"/>
                    </a:lnTo>
                    <a:lnTo>
                      <a:pt x="557" y="1002"/>
                    </a:lnTo>
                    <a:lnTo>
                      <a:pt x="556" y="993"/>
                    </a:lnTo>
                    <a:lnTo>
                      <a:pt x="560" y="991"/>
                    </a:lnTo>
                    <a:lnTo>
                      <a:pt x="562" y="987"/>
                    </a:lnTo>
                    <a:lnTo>
                      <a:pt x="565" y="982"/>
                    </a:lnTo>
                    <a:lnTo>
                      <a:pt x="566" y="977"/>
                    </a:lnTo>
                    <a:lnTo>
                      <a:pt x="566" y="973"/>
                    </a:lnTo>
                    <a:lnTo>
                      <a:pt x="567" y="971"/>
                    </a:lnTo>
                    <a:lnTo>
                      <a:pt x="568" y="969"/>
                    </a:lnTo>
                    <a:lnTo>
                      <a:pt x="570" y="968"/>
                    </a:lnTo>
                    <a:lnTo>
                      <a:pt x="572" y="967"/>
                    </a:lnTo>
                    <a:lnTo>
                      <a:pt x="575" y="966"/>
                    </a:lnTo>
                    <a:lnTo>
                      <a:pt x="578" y="964"/>
                    </a:lnTo>
                    <a:lnTo>
                      <a:pt x="580" y="962"/>
                    </a:lnTo>
                    <a:lnTo>
                      <a:pt x="581" y="960"/>
                    </a:lnTo>
                    <a:lnTo>
                      <a:pt x="581" y="959"/>
                    </a:lnTo>
                    <a:lnTo>
                      <a:pt x="579" y="958"/>
                    </a:lnTo>
                    <a:lnTo>
                      <a:pt x="579" y="957"/>
                    </a:lnTo>
                    <a:lnTo>
                      <a:pt x="584" y="955"/>
                    </a:lnTo>
                    <a:lnTo>
                      <a:pt x="582" y="949"/>
                    </a:lnTo>
                    <a:lnTo>
                      <a:pt x="589" y="946"/>
                    </a:lnTo>
                    <a:lnTo>
                      <a:pt x="594" y="943"/>
                    </a:lnTo>
                    <a:lnTo>
                      <a:pt x="597" y="937"/>
                    </a:lnTo>
                    <a:lnTo>
                      <a:pt x="601" y="932"/>
                    </a:lnTo>
                    <a:lnTo>
                      <a:pt x="601" y="917"/>
                    </a:lnTo>
                    <a:lnTo>
                      <a:pt x="601" y="901"/>
                    </a:lnTo>
                    <a:lnTo>
                      <a:pt x="601" y="896"/>
                    </a:lnTo>
                    <a:lnTo>
                      <a:pt x="602" y="891"/>
                    </a:lnTo>
                    <a:lnTo>
                      <a:pt x="595" y="882"/>
                    </a:lnTo>
                    <a:lnTo>
                      <a:pt x="593" y="878"/>
                    </a:lnTo>
                    <a:lnTo>
                      <a:pt x="591" y="875"/>
                    </a:lnTo>
                    <a:lnTo>
                      <a:pt x="591" y="871"/>
                    </a:lnTo>
                    <a:lnTo>
                      <a:pt x="592" y="867"/>
                    </a:lnTo>
                    <a:lnTo>
                      <a:pt x="589" y="864"/>
                    </a:lnTo>
                    <a:lnTo>
                      <a:pt x="586" y="862"/>
                    </a:lnTo>
                    <a:lnTo>
                      <a:pt x="584" y="859"/>
                    </a:lnTo>
                    <a:lnTo>
                      <a:pt x="581" y="856"/>
                    </a:lnTo>
                    <a:lnTo>
                      <a:pt x="578" y="859"/>
                    </a:lnTo>
                    <a:lnTo>
                      <a:pt x="574" y="861"/>
                    </a:lnTo>
                    <a:lnTo>
                      <a:pt x="571" y="864"/>
                    </a:lnTo>
                    <a:lnTo>
                      <a:pt x="569" y="866"/>
                    </a:lnTo>
                    <a:lnTo>
                      <a:pt x="566" y="868"/>
                    </a:lnTo>
                    <a:lnTo>
                      <a:pt x="571" y="878"/>
                    </a:lnTo>
                    <a:lnTo>
                      <a:pt x="566" y="880"/>
                    </a:lnTo>
                    <a:lnTo>
                      <a:pt x="560" y="882"/>
                    </a:lnTo>
                    <a:lnTo>
                      <a:pt x="556" y="875"/>
                    </a:lnTo>
                    <a:lnTo>
                      <a:pt x="554" y="875"/>
                    </a:lnTo>
                    <a:lnTo>
                      <a:pt x="551" y="873"/>
                    </a:lnTo>
                    <a:lnTo>
                      <a:pt x="550" y="872"/>
                    </a:lnTo>
                    <a:lnTo>
                      <a:pt x="548" y="870"/>
                    </a:lnTo>
                    <a:lnTo>
                      <a:pt x="547" y="868"/>
                    </a:lnTo>
                    <a:lnTo>
                      <a:pt x="541" y="867"/>
                    </a:lnTo>
                    <a:lnTo>
                      <a:pt x="534" y="867"/>
                    </a:lnTo>
                    <a:lnTo>
                      <a:pt x="535" y="866"/>
                    </a:lnTo>
                    <a:lnTo>
                      <a:pt x="526" y="864"/>
                    </a:lnTo>
                    <a:lnTo>
                      <a:pt x="529" y="856"/>
                    </a:lnTo>
                    <a:lnTo>
                      <a:pt x="523" y="853"/>
                    </a:lnTo>
                    <a:lnTo>
                      <a:pt x="518" y="850"/>
                    </a:lnTo>
                    <a:lnTo>
                      <a:pt x="513" y="845"/>
                    </a:lnTo>
                    <a:lnTo>
                      <a:pt x="513" y="847"/>
                    </a:lnTo>
                    <a:lnTo>
                      <a:pt x="513" y="849"/>
                    </a:lnTo>
                    <a:lnTo>
                      <a:pt x="510" y="848"/>
                    </a:lnTo>
                    <a:lnTo>
                      <a:pt x="508" y="847"/>
                    </a:lnTo>
                    <a:lnTo>
                      <a:pt x="506" y="845"/>
                    </a:lnTo>
                    <a:lnTo>
                      <a:pt x="503" y="843"/>
                    </a:lnTo>
                    <a:lnTo>
                      <a:pt x="501" y="841"/>
                    </a:lnTo>
                    <a:lnTo>
                      <a:pt x="504" y="835"/>
                    </a:lnTo>
                    <a:lnTo>
                      <a:pt x="503" y="829"/>
                    </a:lnTo>
                    <a:lnTo>
                      <a:pt x="498" y="820"/>
                    </a:lnTo>
                    <a:lnTo>
                      <a:pt x="490" y="812"/>
                    </a:lnTo>
                    <a:lnTo>
                      <a:pt x="485" y="803"/>
                    </a:lnTo>
                    <a:lnTo>
                      <a:pt x="486" y="803"/>
                    </a:lnTo>
                    <a:lnTo>
                      <a:pt x="488" y="802"/>
                    </a:lnTo>
                    <a:lnTo>
                      <a:pt x="483" y="798"/>
                    </a:lnTo>
                    <a:lnTo>
                      <a:pt x="483" y="801"/>
                    </a:lnTo>
                    <a:lnTo>
                      <a:pt x="468" y="798"/>
                    </a:lnTo>
                    <a:lnTo>
                      <a:pt x="455" y="793"/>
                    </a:lnTo>
                    <a:lnTo>
                      <a:pt x="452" y="792"/>
                    </a:lnTo>
                    <a:lnTo>
                      <a:pt x="448" y="791"/>
                    </a:lnTo>
                    <a:lnTo>
                      <a:pt x="444" y="791"/>
                    </a:lnTo>
                    <a:lnTo>
                      <a:pt x="441" y="790"/>
                    </a:lnTo>
                    <a:lnTo>
                      <a:pt x="438" y="788"/>
                    </a:lnTo>
                    <a:lnTo>
                      <a:pt x="435" y="785"/>
                    </a:lnTo>
                    <a:lnTo>
                      <a:pt x="432" y="783"/>
                    </a:lnTo>
                    <a:lnTo>
                      <a:pt x="432" y="781"/>
                    </a:lnTo>
                    <a:lnTo>
                      <a:pt x="424" y="772"/>
                    </a:lnTo>
                    <a:lnTo>
                      <a:pt x="415" y="762"/>
                    </a:lnTo>
                    <a:lnTo>
                      <a:pt x="403" y="758"/>
                    </a:lnTo>
                    <a:lnTo>
                      <a:pt x="403" y="760"/>
                    </a:lnTo>
                    <a:lnTo>
                      <a:pt x="398" y="759"/>
                    </a:lnTo>
                    <a:lnTo>
                      <a:pt x="390" y="765"/>
                    </a:lnTo>
                    <a:lnTo>
                      <a:pt x="379" y="766"/>
                    </a:lnTo>
                    <a:lnTo>
                      <a:pt x="367" y="760"/>
                    </a:lnTo>
                    <a:lnTo>
                      <a:pt x="355" y="755"/>
                    </a:lnTo>
                    <a:lnTo>
                      <a:pt x="343" y="750"/>
                    </a:lnTo>
                    <a:lnTo>
                      <a:pt x="332" y="744"/>
                    </a:lnTo>
                    <a:lnTo>
                      <a:pt x="323" y="736"/>
                    </a:lnTo>
                    <a:lnTo>
                      <a:pt x="317" y="735"/>
                    </a:lnTo>
                    <a:lnTo>
                      <a:pt x="311" y="733"/>
                    </a:lnTo>
                    <a:lnTo>
                      <a:pt x="306" y="730"/>
                    </a:lnTo>
                    <a:lnTo>
                      <a:pt x="301" y="725"/>
                    </a:lnTo>
                    <a:lnTo>
                      <a:pt x="297" y="721"/>
                    </a:lnTo>
                    <a:lnTo>
                      <a:pt x="291" y="718"/>
                    </a:lnTo>
                    <a:lnTo>
                      <a:pt x="289" y="714"/>
                    </a:lnTo>
                    <a:lnTo>
                      <a:pt x="287" y="712"/>
                    </a:lnTo>
                    <a:lnTo>
                      <a:pt x="285" y="708"/>
                    </a:lnTo>
                    <a:lnTo>
                      <a:pt x="284" y="704"/>
                    </a:lnTo>
                    <a:lnTo>
                      <a:pt x="283" y="701"/>
                    </a:lnTo>
                    <a:lnTo>
                      <a:pt x="263" y="668"/>
                    </a:lnTo>
                    <a:lnTo>
                      <a:pt x="262" y="661"/>
                    </a:lnTo>
                    <a:lnTo>
                      <a:pt x="259" y="658"/>
                    </a:lnTo>
                    <a:lnTo>
                      <a:pt x="256" y="657"/>
                    </a:lnTo>
                    <a:lnTo>
                      <a:pt x="254" y="655"/>
                    </a:lnTo>
                    <a:lnTo>
                      <a:pt x="252" y="653"/>
                    </a:lnTo>
                    <a:lnTo>
                      <a:pt x="251" y="650"/>
                    </a:lnTo>
                    <a:lnTo>
                      <a:pt x="252" y="646"/>
                    </a:lnTo>
                    <a:lnTo>
                      <a:pt x="253" y="643"/>
                    </a:lnTo>
                    <a:lnTo>
                      <a:pt x="254" y="640"/>
                    </a:lnTo>
                    <a:lnTo>
                      <a:pt x="253" y="638"/>
                    </a:lnTo>
                    <a:lnTo>
                      <a:pt x="252" y="634"/>
                    </a:lnTo>
                    <a:lnTo>
                      <a:pt x="250" y="631"/>
                    </a:lnTo>
                    <a:lnTo>
                      <a:pt x="244" y="628"/>
                    </a:lnTo>
                    <a:lnTo>
                      <a:pt x="247" y="619"/>
                    </a:lnTo>
                    <a:lnTo>
                      <a:pt x="241" y="617"/>
                    </a:lnTo>
                    <a:lnTo>
                      <a:pt x="239" y="613"/>
                    </a:lnTo>
                    <a:lnTo>
                      <a:pt x="238" y="607"/>
                    </a:lnTo>
                    <a:lnTo>
                      <a:pt x="237" y="602"/>
                    </a:lnTo>
                    <a:lnTo>
                      <a:pt x="235" y="602"/>
                    </a:lnTo>
                    <a:lnTo>
                      <a:pt x="232" y="602"/>
                    </a:lnTo>
                    <a:lnTo>
                      <a:pt x="231" y="602"/>
                    </a:lnTo>
                    <a:lnTo>
                      <a:pt x="235" y="595"/>
                    </a:lnTo>
                    <a:lnTo>
                      <a:pt x="236" y="571"/>
                    </a:lnTo>
                    <a:lnTo>
                      <a:pt x="239" y="567"/>
                    </a:lnTo>
                    <a:lnTo>
                      <a:pt x="236" y="563"/>
                    </a:lnTo>
                    <a:lnTo>
                      <a:pt x="232" y="560"/>
                    </a:lnTo>
                    <a:lnTo>
                      <a:pt x="231" y="560"/>
                    </a:lnTo>
                    <a:lnTo>
                      <a:pt x="230" y="560"/>
                    </a:lnTo>
                    <a:lnTo>
                      <a:pt x="228" y="559"/>
                    </a:lnTo>
                    <a:lnTo>
                      <a:pt x="226" y="558"/>
                    </a:lnTo>
                    <a:lnTo>
                      <a:pt x="224" y="557"/>
                    </a:lnTo>
                    <a:lnTo>
                      <a:pt x="219" y="567"/>
                    </a:lnTo>
                    <a:lnTo>
                      <a:pt x="217" y="578"/>
                    </a:lnTo>
                    <a:lnTo>
                      <a:pt x="216" y="580"/>
                    </a:lnTo>
                    <a:lnTo>
                      <a:pt x="216" y="583"/>
                    </a:lnTo>
                    <a:lnTo>
                      <a:pt x="217" y="585"/>
                    </a:lnTo>
                    <a:lnTo>
                      <a:pt x="219" y="587"/>
                    </a:lnTo>
                    <a:lnTo>
                      <a:pt x="220" y="590"/>
                    </a:lnTo>
                    <a:lnTo>
                      <a:pt x="221" y="590"/>
                    </a:lnTo>
                    <a:lnTo>
                      <a:pt x="224" y="590"/>
                    </a:lnTo>
                    <a:lnTo>
                      <a:pt x="226" y="591"/>
                    </a:lnTo>
                    <a:lnTo>
                      <a:pt x="226" y="598"/>
                    </a:lnTo>
                    <a:lnTo>
                      <a:pt x="221" y="594"/>
                    </a:lnTo>
                    <a:lnTo>
                      <a:pt x="226" y="621"/>
                    </a:lnTo>
                    <a:lnTo>
                      <a:pt x="227" y="628"/>
                    </a:lnTo>
                    <a:lnTo>
                      <a:pt x="230" y="634"/>
                    </a:lnTo>
                    <a:lnTo>
                      <a:pt x="230" y="641"/>
                    </a:lnTo>
                    <a:lnTo>
                      <a:pt x="231" y="651"/>
                    </a:lnTo>
                    <a:lnTo>
                      <a:pt x="232" y="661"/>
                    </a:lnTo>
                    <a:lnTo>
                      <a:pt x="231" y="671"/>
                    </a:lnTo>
                    <a:lnTo>
                      <a:pt x="233" y="671"/>
                    </a:lnTo>
                    <a:lnTo>
                      <a:pt x="236" y="669"/>
                    </a:lnTo>
                    <a:lnTo>
                      <a:pt x="239" y="675"/>
                    </a:lnTo>
                    <a:lnTo>
                      <a:pt x="240" y="680"/>
                    </a:lnTo>
                    <a:lnTo>
                      <a:pt x="241" y="686"/>
                    </a:lnTo>
                    <a:lnTo>
                      <a:pt x="232" y="689"/>
                    </a:lnTo>
                    <a:lnTo>
                      <a:pt x="230" y="680"/>
                    </a:lnTo>
                    <a:lnTo>
                      <a:pt x="226" y="673"/>
                    </a:lnTo>
                    <a:lnTo>
                      <a:pt x="220" y="666"/>
                    </a:lnTo>
                    <a:lnTo>
                      <a:pt x="215" y="660"/>
                    </a:lnTo>
                    <a:lnTo>
                      <a:pt x="218" y="651"/>
                    </a:lnTo>
                    <a:lnTo>
                      <a:pt x="219" y="641"/>
                    </a:lnTo>
                    <a:lnTo>
                      <a:pt x="217" y="638"/>
                    </a:lnTo>
                    <a:lnTo>
                      <a:pt x="215" y="634"/>
                    </a:lnTo>
                    <a:lnTo>
                      <a:pt x="214" y="631"/>
                    </a:lnTo>
                    <a:lnTo>
                      <a:pt x="212" y="631"/>
                    </a:lnTo>
                    <a:lnTo>
                      <a:pt x="211" y="630"/>
                    </a:lnTo>
                    <a:lnTo>
                      <a:pt x="208" y="630"/>
                    </a:lnTo>
                    <a:lnTo>
                      <a:pt x="203" y="621"/>
                    </a:lnTo>
                    <a:lnTo>
                      <a:pt x="199" y="611"/>
                    </a:lnTo>
                    <a:lnTo>
                      <a:pt x="202" y="613"/>
                    </a:lnTo>
                    <a:lnTo>
                      <a:pt x="206" y="613"/>
                    </a:lnTo>
                    <a:lnTo>
                      <a:pt x="208" y="610"/>
                    </a:lnTo>
                    <a:lnTo>
                      <a:pt x="211" y="607"/>
                    </a:lnTo>
                    <a:lnTo>
                      <a:pt x="213" y="604"/>
                    </a:lnTo>
                    <a:lnTo>
                      <a:pt x="208" y="594"/>
                    </a:lnTo>
                    <a:lnTo>
                      <a:pt x="203" y="585"/>
                    </a:lnTo>
                    <a:lnTo>
                      <a:pt x="204" y="566"/>
                    </a:lnTo>
                    <a:lnTo>
                      <a:pt x="203" y="546"/>
                    </a:lnTo>
                    <a:lnTo>
                      <a:pt x="204" y="535"/>
                    </a:lnTo>
                    <a:lnTo>
                      <a:pt x="199" y="531"/>
                    </a:lnTo>
                    <a:lnTo>
                      <a:pt x="193" y="525"/>
                    </a:lnTo>
                    <a:lnTo>
                      <a:pt x="188" y="522"/>
                    </a:lnTo>
                    <a:lnTo>
                      <a:pt x="184" y="521"/>
                    </a:lnTo>
                    <a:lnTo>
                      <a:pt x="181" y="521"/>
                    </a:lnTo>
                    <a:lnTo>
                      <a:pt x="178" y="520"/>
                    </a:lnTo>
                    <a:lnTo>
                      <a:pt x="181" y="512"/>
                    </a:lnTo>
                    <a:lnTo>
                      <a:pt x="179" y="506"/>
                    </a:lnTo>
                    <a:lnTo>
                      <a:pt x="177" y="501"/>
                    </a:lnTo>
                    <a:lnTo>
                      <a:pt x="176" y="496"/>
                    </a:lnTo>
                    <a:lnTo>
                      <a:pt x="181" y="491"/>
                    </a:lnTo>
                    <a:lnTo>
                      <a:pt x="180" y="489"/>
                    </a:lnTo>
                    <a:lnTo>
                      <a:pt x="179" y="487"/>
                    </a:lnTo>
                    <a:lnTo>
                      <a:pt x="178" y="485"/>
                    </a:lnTo>
                    <a:lnTo>
                      <a:pt x="179" y="474"/>
                    </a:lnTo>
                    <a:lnTo>
                      <a:pt x="178" y="463"/>
                    </a:lnTo>
                    <a:lnTo>
                      <a:pt x="179" y="458"/>
                    </a:lnTo>
                    <a:lnTo>
                      <a:pt x="181" y="455"/>
                    </a:lnTo>
                    <a:lnTo>
                      <a:pt x="183" y="451"/>
                    </a:lnTo>
                    <a:lnTo>
                      <a:pt x="182" y="450"/>
                    </a:lnTo>
                    <a:lnTo>
                      <a:pt x="182" y="449"/>
                    </a:lnTo>
                    <a:lnTo>
                      <a:pt x="181" y="447"/>
                    </a:lnTo>
                    <a:lnTo>
                      <a:pt x="184" y="443"/>
                    </a:lnTo>
                    <a:lnTo>
                      <a:pt x="188" y="439"/>
                    </a:lnTo>
                    <a:lnTo>
                      <a:pt x="191" y="435"/>
                    </a:lnTo>
                    <a:lnTo>
                      <a:pt x="194" y="431"/>
                    </a:lnTo>
                    <a:lnTo>
                      <a:pt x="196" y="423"/>
                    </a:lnTo>
                    <a:lnTo>
                      <a:pt x="201" y="417"/>
                    </a:lnTo>
                    <a:lnTo>
                      <a:pt x="205" y="411"/>
                    </a:lnTo>
                    <a:lnTo>
                      <a:pt x="223" y="392"/>
                    </a:lnTo>
                    <a:lnTo>
                      <a:pt x="238" y="370"/>
                    </a:lnTo>
                    <a:lnTo>
                      <a:pt x="244" y="357"/>
                    </a:lnTo>
                    <a:lnTo>
                      <a:pt x="249" y="342"/>
                    </a:lnTo>
                    <a:lnTo>
                      <a:pt x="259" y="346"/>
                    </a:lnTo>
                    <a:lnTo>
                      <a:pt x="268" y="346"/>
                    </a:lnTo>
                    <a:lnTo>
                      <a:pt x="272" y="340"/>
                    </a:lnTo>
                    <a:lnTo>
                      <a:pt x="272" y="338"/>
                    </a:lnTo>
                    <a:lnTo>
                      <a:pt x="272" y="336"/>
                    </a:lnTo>
                    <a:lnTo>
                      <a:pt x="270" y="336"/>
                    </a:lnTo>
                    <a:lnTo>
                      <a:pt x="272" y="329"/>
                    </a:lnTo>
                    <a:lnTo>
                      <a:pt x="271" y="329"/>
                    </a:lnTo>
                    <a:lnTo>
                      <a:pt x="268" y="329"/>
                    </a:lnTo>
                    <a:lnTo>
                      <a:pt x="266" y="329"/>
                    </a:lnTo>
                    <a:lnTo>
                      <a:pt x="267" y="328"/>
                    </a:lnTo>
                    <a:lnTo>
                      <a:pt x="267" y="326"/>
                    </a:lnTo>
                    <a:lnTo>
                      <a:pt x="265" y="324"/>
                    </a:lnTo>
                    <a:lnTo>
                      <a:pt x="264" y="321"/>
                    </a:lnTo>
                    <a:lnTo>
                      <a:pt x="262" y="323"/>
                    </a:lnTo>
                    <a:lnTo>
                      <a:pt x="261" y="325"/>
                    </a:lnTo>
                    <a:lnTo>
                      <a:pt x="260" y="327"/>
                    </a:lnTo>
                    <a:lnTo>
                      <a:pt x="259" y="329"/>
                    </a:lnTo>
                    <a:lnTo>
                      <a:pt x="261" y="330"/>
                    </a:lnTo>
                    <a:lnTo>
                      <a:pt x="263" y="333"/>
                    </a:lnTo>
                    <a:lnTo>
                      <a:pt x="265" y="335"/>
                    </a:lnTo>
                    <a:lnTo>
                      <a:pt x="265" y="336"/>
                    </a:lnTo>
                    <a:lnTo>
                      <a:pt x="265" y="338"/>
                    </a:lnTo>
                    <a:lnTo>
                      <a:pt x="265" y="340"/>
                    </a:lnTo>
                    <a:lnTo>
                      <a:pt x="264" y="342"/>
                    </a:lnTo>
                    <a:lnTo>
                      <a:pt x="259" y="345"/>
                    </a:lnTo>
                    <a:lnTo>
                      <a:pt x="248" y="337"/>
                    </a:lnTo>
                    <a:lnTo>
                      <a:pt x="240" y="325"/>
                    </a:lnTo>
                    <a:lnTo>
                      <a:pt x="237" y="313"/>
                    </a:lnTo>
                    <a:lnTo>
                      <a:pt x="243" y="310"/>
                    </a:lnTo>
                    <a:lnTo>
                      <a:pt x="249" y="313"/>
                    </a:lnTo>
                    <a:lnTo>
                      <a:pt x="254" y="316"/>
                    </a:lnTo>
                    <a:lnTo>
                      <a:pt x="254" y="314"/>
                    </a:lnTo>
                    <a:lnTo>
                      <a:pt x="254" y="312"/>
                    </a:lnTo>
                    <a:lnTo>
                      <a:pt x="254" y="310"/>
                    </a:lnTo>
                    <a:lnTo>
                      <a:pt x="249" y="310"/>
                    </a:lnTo>
                    <a:lnTo>
                      <a:pt x="249" y="309"/>
                    </a:lnTo>
                    <a:lnTo>
                      <a:pt x="247" y="309"/>
                    </a:lnTo>
                    <a:lnTo>
                      <a:pt x="251" y="295"/>
                    </a:lnTo>
                    <a:lnTo>
                      <a:pt x="253" y="294"/>
                    </a:lnTo>
                    <a:lnTo>
                      <a:pt x="253" y="293"/>
                    </a:lnTo>
                    <a:lnTo>
                      <a:pt x="252" y="291"/>
                    </a:lnTo>
                    <a:lnTo>
                      <a:pt x="251" y="291"/>
                    </a:lnTo>
                    <a:lnTo>
                      <a:pt x="249" y="291"/>
                    </a:lnTo>
                    <a:lnTo>
                      <a:pt x="249" y="289"/>
                    </a:lnTo>
                    <a:lnTo>
                      <a:pt x="249" y="287"/>
                    </a:lnTo>
                    <a:lnTo>
                      <a:pt x="249" y="284"/>
                    </a:lnTo>
                    <a:lnTo>
                      <a:pt x="250" y="286"/>
                    </a:lnTo>
                    <a:lnTo>
                      <a:pt x="254" y="282"/>
                    </a:lnTo>
                    <a:lnTo>
                      <a:pt x="259" y="279"/>
                    </a:lnTo>
                    <a:lnTo>
                      <a:pt x="258" y="277"/>
                    </a:lnTo>
                    <a:lnTo>
                      <a:pt x="255" y="278"/>
                    </a:lnTo>
                    <a:lnTo>
                      <a:pt x="254" y="278"/>
                    </a:lnTo>
                    <a:lnTo>
                      <a:pt x="254" y="279"/>
                    </a:lnTo>
                    <a:lnTo>
                      <a:pt x="249" y="281"/>
                    </a:lnTo>
                    <a:lnTo>
                      <a:pt x="247" y="276"/>
                    </a:lnTo>
                    <a:lnTo>
                      <a:pt x="252" y="269"/>
                    </a:lnTo>
                    <a:lnTo>
                      <a:pt x="252" y="268"/>
                    </a:lnTo>
                    <a:lnTo>
                      <a:pt x="256" y="269"/>
                    </a:lnTo>
                    <a:lnTo>
                      <a:pt x="256" y="267"/>
                    </a:lnTo>
                    <a:lnTo>
                      <a:pt x="258" y="264"/>
                    </a:lnTo>
                    <a:lnTo>
                      <a:pt x="259" y="263"/>
                    </a:lnTo>
                    <a:lnTo>
                      <a:pt x="255" y="258"/>
                    </a:lnTo>
                    <a:lnTo>
                      <a:pt x="252" y="255"/>
                    </a:lnTo>
                    <a:lnTo>
                      <a:pt x="249" y="257"/>
                    </a:lnTo>
                    <a:lnTo>
                      <a:pt x="245" y="260"/>
                    </a:lnTo>
                    <a:lnTo>
                      <a:pt x="245" y="258"/>
                    </a:lnTo>
                    <a:lnTo>
                      <a:pt x="244" y="256"/>
                    </a:lnTo>
                    <a:lnTo>
                      <a:pt x="244" y="254"/>
                    </a:lnTo>
                    <a:lnTo>
                      <a:pt x="239" y="260"/>
                    </a:lnTo>
                    <a:lnTo>
                      <a:pt x="239" y="253"/>
                    </a:lnTo>
                    <a:lnTo>
                      <a:pt x="243" y="249"/>
                    </a:lnTo>
                    <a:lnTo>
                      <a:pt x="247" y="246"/>
                    </a:lnTo>
                    <a:lnTo>
                      <a:pt x="245" y="245"/>
                    </a:lnTo>
                    <a:lnTo>
                      <a:pt x="243" y="244"/>
                    </a:lnTo>
                    <a:lnTo>
                      <a:pt x="243" y="242"/>
                    </a:lnTo>
                    <a:lnTo>
                      <a:pt x="242" y="242"/>
                    </a:lnTo>
                    <a:lnTo>
                      <a:pt x="242" y="241"/>
                    </a:lnTo>
                    <a:lnTo>
                      <a:pt x="240" y="240"/>
                    </a:lnTo>
                    <a:lnTo>
                      <a:pt x="240" y="237"/>
                    </a:lnTo>
                    <a:lnTo>
                      <a:pt x="240" y="236"/>
                    </a:lnTo>
                    <a:lnTo>
                      <a:pt x="240" y="234"/>
                    </a:lnTo>
                    <a:lnTo>
                      <a:pt x="240" y="233"/>
                    </a:lnTo>
                    <a:lnTo>
                      <a:pt x="240" y="228"/>
                    </a:lnTo>
                    <a:lnTo>
                      <a:pt x="243" y="219"/>
                    </a:lnTo>
                    <a:lnTo>
                      <a:pt x="244" y="209"/>
                    </a:lnTo>
                    <a:lnTo>
                      <a:pt x="242" y="208"/>
                    </a:lnTo>
                    <a:lnTo>
                      <a:pt x="241" y="206"/>
                    </a:lnTo>
                    <a:lnTo>
                      <a:pt x="241" y="202"/>
                    </a:lnTo>
                    <a:lnTo>
                      <a:pt x="240" y="200"/>
                    </a:lnTo>
                    <a:lnTo>
                      <a:pt x="236" y="196"/>
                    </a:lnTo>
                    <a:lnTo>
                      <a:pt x="239" y="190"/>
                    </a:lnTo>
                    <a:lnTo>
                      <a:pt x="227" y="190"/>
                    </a:lnTo>
                    <a:lnTo>
                      <a:pt x="216" y="189"/>
                    </a:lnTo>
                    <a:lnTo>
                      <a:pt x="205" y="190"/>
                    </a:lnTo>
                    <a:lnTo>
                      <a:pt x="200" y="188"/>
                    </a:lnTo>
                    <a:lnTo>
                      <a:pt x="195" y="185"/>
                    </a:lnTo>
                    <a:lnTo>
                      <a:pt x="191" y="182"/>
                    </a:lnTo>
                    <a:lnTo>
                      <a:pt x="188" y="176"/>
                    </a:lnTo>
                    <a:lnTo>
                      <a:pt x="183" y="178"/>
                    </a:lnTo>
                    <a:lnTo>
                      <a:pt x="179" y="179"/>
                    </a:lnTo>
                    <a:lnTo>
                      <a:pt x="177" y="179"/>
                    </a:lnTo>
                    <a:lnTo>
                      <a:pt x="176" y="178"/>
                    </a:lnTo>
                    <a:lnTo>
                      <a:pt x="166" y="199"/>
                    </a:lnTo>
                    <a:lnTo>
                      <a:pt x="158" y="201"/>
                    </a:lnTo>
                    <a:lnTo>
                      <a:pt x="153" y="207"/>
                    </a:lnTo>
                    <a:lnTo>
                      <a:pt x="147" y="211"/>
                    </a:lnTo>
                    <a:lnTo>
                      <a:pt x="141" y="214"/>
                    </a:lnTo>
                    <a:lnTo>
                      <a:pt x="131" y="218"/>
                    </a:lnTo>
                    <a:lnTo>
                      <a:pt x="131" y="214"/>
                    </a:lnTo>
                    <a:lnTo>
                      <a:pt x="132" y="212"/>
                    </a:lnTo>
                    <a:lnTo>
                      <a:pt x="133" y="210"/>
                    </a:lnTo>
                    <a:lnTo>
                      <a:pt x="135" y="209"/>
                    </a:lnTo>
                    <a:lnTo>
                      <a:pt x="138" y="209"/>
                    </a:lnTo>
                    <a:lnTo>
                      <a:pt x="136" y="207"/>
                    </a:lnTo>
                    <a:lnTo>
                      <a:pt x="135" y="204"/>
                    </a:lnTo>
                    <a:lnTo>
                      <a:pt x="141" y="193"/>
                    </a:lnTo>
                    <a:lnTo>
                      <a:pt x="145" y="182"/>
                    </a:lnTo>
                    <a:lnTo>
                      <a:pt x="149" y="178"/>
                    </a:lnTo>
                    <a:lnTo>
                      <a:pt x="155" y="177"/>
                    </a:lnTo>
                    <a:lnTo>
                      <a:pt x="158" y="177"/>
                    </a:lnTo>
                    <a:lnTo>
                      <a:pt x="162" y="178"/>
                    </a:lnTo>
                    <a:lnTo>
                      <a:pt x="159" y="173"/>
                    </a:lnTo>
                    <a:lnTo>
                      <a:pt x="150" y="175"/>
                    </a:lnTo>
                    <a:lnTo>
                      <a:pt x="143" y="179"/>
                    </a:lnTo>
                    <a:lnTo>
                      <a:pt x="135" y="185"/>
                    </a:lnTo>
                    <a:lnTo>
                      <a:pt x="134" y="188"/>
                    </a:lnTo>
                    <a:lnTo>
                      <a:pt x="133" y="192"/>
                    </a:lnTo>
                    <a:lnTo>
                      <a:pt x="130" y="194"/>
                    </a:lnTo>
                    <a:lnTo>
                      <a:pt x="130" y="195"/>
                    </a:lnTo>
                    <a:lnTo>
                      <a:pt x="129" y="197"/>
                    </a:lnTo>
                    <a:lnTo>
                      <a:pt x="122" y="202"/>
                    </a:lnTo>
                    <a:lnTo>
                      <a:pt x="115" y="205"/>
                    </a:lnTo>
                    <a:lnTo>
                      <a:pt x="108" y="208"/>
                    </a:lnTo>
                    <a:lnTo>
                      <a:pt x="109" y="210"/>
                    </a:lnTo>
                    <a:lnTo>
                      <a:pt x="109" y="212"/>
                    </a:lnTo>
                    <a:lnTo>
                      <a:pt x="111" y="213"/>
                    </a:lnTo>
                    <a:lnTo>
                      <a:pt x="112" y="216"/>
                    </a:lnTo>
                    <a:lnTo>
                      <a:pt x="113" y="217"/>
                    </a:lnTo>
                    <a:lnTo>
                      <a:pt x="109" y="220"/>
                    </a:lnTo>
                    <a:lnTo>
                      <a:pt x="103" y="222"/>
                    </a:lnTo>
                    <a:lnTo>
                      <a:pt x="99" y="224"/>
                    </a:lnTo>
                    <a:lnTo>
                      <a:pt x="75" y="228"/>
                    </a:lnTo>
                    <a:lnTo>
                      <a:pt x="71" y="232"/>
                    </a:lnTo>
                    <a:lnTo>
                      <a:pt x="66" y="234"/>
                    </a:lnTo>
                    <a:lnTo>
                      <a:pt x="60" y="234"/>
                    </a:lnTo>
                    <a:lnTo>
                      <a:pt x="54" y="235"/>
                    </a:lnTo>
                    <a:lnTo>
                      <a:pt x="51" y="239"/>
                    </a:lnTo>
                    <a:lnTo>
                      <a:pt x="50" y="239"/>
                    </a:lnTo>
                    <a:lnTo>
                      <a:pt x="50" y="241"/>
                    </a:lnTo>
                    <a:lnTo>
                      <a:pt x="47" y="241"/>
                    </a:lnTo>
                    <a:lnTo>
                      <a:pt x="42" y="241"/>
                    </a:lnTo>
                    <a:lnTo>
                      <a:pt x="37" y="241"/>
                    </a:lnTo>
                    <a:lnTo>
                      <a:pt x="34" y="241"/>
                    </a:lnTo>
                    <a:lnTo>
                      <a:pt x="31" y="244"/>
                    </a:lnTo>
                    <a:lnTo>
                      <a:pt x="27" y="242"/>
                    </a:lnTo>
                    <a:lnTo>
                      <a:pt x="21" y="243"/>
                    </a:lnTo>
                    <a:lnTo>
                      <a:pt x="11" y="246"/>
                    </a:lnTo>
                    <a:lnTo>
                      <a:pt x="0" y="248"/>
                    </a:lnTo>
                    <a:lnTo>
                      <a:pt x="1" y="245"/>
                    </a:lnTo>
                    <a:lnTo>
                      <a:pt x="3" y="243"/>
                    </a:lnTo>
                    <a:lnTo>
                      <a:pt x="5" y="242"/>
                    </a:lnTo>
                    <a:lnTo>
                      <a:pt x="8" y="241"/>
                    </a:lnTo>
                    <a:lnTo>
                      <a:pt x="12" y="241"/>
                    </a:lnTo>
                    <a:lnTo>
                      <a:pt x="15" y="241"/>
                    </a:lnTo>
                    <a:lnTo>
                      <a:pt x="19" y="237"/>
                    </a:lnTo>
                    <a:lnTo>
                      <a:pt x="25" y="235"/>
                    </a:lnTo>
                    <a:lnTo>
                      <a:pt x="30" y="234"/>
                    </a:lnTo>
                    <a:lnTo>
                      <a:pt x="36" y="236"/>
                    </a:lnTo>
                    <a:lnTo>
                      <a:pt x="38" y="235"/>
                    </a:lnTo>
                    <a:lnTo>
                      <a:pt x="39" y="233"/>
                    </a:lnTo>
                    <a:lnTo>
                      <a:pt x="41" y="232"/>
                    </a:lnTo>
                    <a:lnTo>
                      <a:pt x="43" y="231"/>
                    </a:lnTo>
                    <a:lnTo>
                      <a:pt x="46" y="231"/>
                    </a:lnTo>
                    <a:lnTo>
                      <a:pt x="65" y="222"/>
                    </a:lnTo>
                    <a:lnTo>
                      <a:pt x="68" y="218"/>
                    </a:lnTo>
                    <a:lnTo>
                      <a:pt x="73" y="212"/>
                    </a:lnTo>
                    <a:lnTo>
                      <a:pt x="77" y="208"/>
                    </a:lnTo>
                    <a:lnTo>
                      <a:pt x="70" y="207"/>
                    </a:lnTo>
                    <a:lnTo>
                      <a:pt x="68" y="206"/>
                    </a:lnTo>
                    <a:lnTo>
                      <a:pt x="67" y="204"/>
                    </a:lnTo>
                    <a:lnTo>
                      <a:pt x="63" y="210"/>
                    </a:lnTo>
                    <a:lnTo>
                      <a:pt x="61" y="202"/>
                    </a:lnTo>
                    <a:lnTo>
                      <a:pt x="58" y="201"/>
                    </a:lnTo>
                    <a:lnTo>
                      <a:pt x="54" y="201"/>
                    </a:lnTo>
                    <a:lnTo>
                      <a:pt x="51" y="202"/>
                    </a:lnTo>
                    <a:lnTo>
                      <a:pt x="44" y="204"/>
                    </a:lnTo>
                    <a:lnTo>
                      <a:pt x="46" y="199"/>
                    </a:lnTo>
                    <a:lnTo>
                      <a:pt x="47" y="196"/>
                    </a:lnTo>
                    <a:lnTo>
                      <a:pt x="49" y="193"/>
                    </a:lnTo>
                    <a:lnTo>
                      <a:pt x="51" y="189"/>
                    </a:lnTo>
                    <a:lnTo>
                      <a:pt x="52" y="183"/>
                    </a:lnTo>
                    <a:lnTo>
                      <a:pt x="37" y="184"/>
                    </a:lnTo>
                    <a:lnTo>
                      <a:pt x="35" y="174"/>
                    </a:lnTo>
                    <a:lnTo>
                      <a:pt x="37" y="172"/>
                    </a:lnTo>
                    <a:lnTo>
                      <a:pt x="38" y="170"/>
                    </a:lnTo>
                    <a:lnTo>
                      <a:pt x="38" y="167"/>
                    </a:lnTo>
                    <a:lnTo>
                      <a:pt x="38" y="164"/>
                    </a:lnTo>
                    <a:lnTo>
                      <a:pt x="37" y="162"/>
                    </a:lnTo>
                    <a:lnTo>
                      <a:pt x="37" y="160"/>
                    </a:lnTo>
                    <a:lnTo>
                      <a:pt x="38" y="158"/>
                    </a:lnTo>
                    <a:lnTo>
                      <a:pt x="51" y="142"/>
                    </a:lnTo>
                    <a:lnTo>
                      <a:pt x="64" y="129"/>
                    </a:lnTo>
                    <a:lnTo>
                      <a:pt x="67" y="129"/>
                    </a:lnTo>
                    <a:lnTo>
                      <a:pt x="71" y="130"/>
                    </a:lnTo>
                    <a:lnTo>
                      <a:pt x="74" y="130"/>
                    </a:lnTo>
                    <a:lnTo>
                      <a:pt x="78" y="128"/>
                    </a:lnTo>
                    <a:lnTo>
                      <a:pt x="82" y="126"/>
                    </a:lnTo>
                    <a:lnTo>
                      <a:pt x="93" y="124"/>
                    </a:lnTo>
                    <a:lnTo>
                      <a:pt x="101" y="118"/>
                    </a:lnTo>
                    <a:lnTo>
                      <a:pt x="103" y="115"/>
                    </a:lnTo>
                    <a:lnTo>
                      <a:pt x="103" y="112"/>
                    </a:lnTo>
                    <a:lnTo>
                      <a:pt x="105" y="108"/>
                    </a:lnTo>
                    <a:lnTo>
                      <a:pt x="108" y="107"/>
                    </a:lnTo>
                    <a:lnTo>
                      <a:pt x="110" y="107"/>
                    </a:lnTo>
                    <a:lnTo>
                      <a:pt x="112" y="105"/>
                    </a:lnTo>
                    <a:lnTo>
                      <a:pt x="114" y="103"/>
                    </a:lnTo>
                    <a:lnTo>
                      <a:pt x="103" y="105"/>
                    </a:lnTo>
                    <a:lnTo>
                      <a:pt x="94" y="108"/>
                    </a:lnTo>
                    <a:lnTo>
                      <a:pt x="82" y="108"/>
                    </a:lnTo>
                    <a:lnTo>
                      <a:pt x="68" y="105"/>
                    </a:lnTo>
                    <a:lnTo>
                      <a:pt x="70" y="101"/>
                    </a:lnTo>
                    <a:lnTo>
                      <a:pt x="72" y="96"/>
                    </a:lnTo>
                    <a:lnTo>
                      <a:pt x="74" y="92"/>
                    </a:lnTo>
                    <a:lnTo>
                      <a:pt x="72" y="88"/>
                    </a:lnTo>
                    <a:lnTo>
                      <a:pt x="68" y="83"/>
                    </a:lnTo>
                    <a:lnTo>
                      <a:pt x="88" y="78"/>
                    </a:lnTo>
                    <a:lnTo>
                      <a:pt x="107" y="71"/>
                    </a:lnTo>
                    <a:lnTo>
                      <a:pt x="112" y="69"/>
                    </a:lnTo>
                    <a:lnTo>
                      <a:pt x="118" y="69"/>
                    </a:lnTo>
                    <a:lnTo>
                      <a:pt x="114" y="75"/>
                    </a:lnTo>
                    <a:lnTo>
                      <a:pt x="111" y="80"/>
                    </a:lnTo>
                    <a:lnTo>
                      <a:pt x="118" y="81"/>
                    </a:lnTo>
                    <a:lnTo>
                      <a:pt x="124" y="82"/>
                    </a:lnTo>
                    <a:lnTo>
                      <a:pt x="130" y="79"/>
                    </a:lnTo>
                    <a:lnTo>
                      <a:pt x="132" y="79"/>
                    </a:lnTo>
                    <a:lnTo>
                      <a:pt x="134" y="78"/>
                    </a:lnTo>
                    <a:lnTo>
                      <a:pt x="134" y="70"/>
                    </a:lnTo>
                    <a:lnTo>
                      <a:pt x="133" y="69"/>
                    </a:lnTo>
                    <a:lnTo>
                      <a:pt x="132" y="67"/>
                    </a:lnTo>
                    <a:lnTo>
                      <a:pt x="132" y="65"/>
                    </a:lnTo>
                    <a:lnTo>
                      <a:pt x="132" y="62"/>
                    </a:lnTo>
                    <a:lnTo>
                      <a:pt x="133" y="60"/>
                    </a:lnTo>
                    <a:lnTo>
                      <a:pt x="130" y="60"/>
                    </a:lnTo>
                    <a:lnTo>
                      <a:pt x="127" y="60"/>
                    </a:lnTo>
                    <a:lnTo>
                      <a:pt x="127" y="53"/>
                    </a:lnTo>
                    <a:lnTo>
                      <a:pt x="129" y="44"/>
                    </a:lnTo>
                    <a:lnTo>
                      <a:pt x="127" y="41"/>
                    </a:lnTo>
                    <a:lnTo>
                      <a:pt x="125" y="37"/>
                    </a:lnTo>
                    <a:lnTo>
                      <a:pt x="123" y="34"/>
                    </a:lnTo>
                    <a:lnTo>
                      <a:pt x="121" y="30"/>
                    </a:lnTo>
                    <a:lnTo>
                      <a:pt x="127" y="24"/>
                    </a:lnTo>
                    <a:lnTo>
                      <a:pt x="133" y="19"/>
                    </a:lnTo>
                    <a:lnTo>
                      <a:pt x="144" y="20"/>
                    </a:lnTo>
                    <a:lnTo>
                      <a:pt x="154" y="19"/>
                    </a:lnTo>
                    <a:lnTo>
                      <a:pt x="166" y="12"/>
                    </a:lnTo>
                    <a:lnTo>
                      <a:pt x="178" y="6"/>
                    </a:lnTo>
                    <a:lnTo>
                      <a:pt x="191" y="1"/>
                    </a:lnTo>
                    <a:lnTo>
                      <a:pt x="205" y="1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43"/>
              <p:cNvSpPr/>
              <p:nvPr/>
            </p:nvSpPr>
            <p:spPr>
              <a:xfrm>
                <a:off x="8387231" y="3514861"/>
                <a:ext cx="46259" cy="18503"/>
              </a:xfrm>
              <a:custGeom>
                <a:avLst/>
                <a:gdLst>
                  <a:gd name="T0" fmla="*/ 2 w 20"/>
                  <a:gd name="T1" fmla="*/ 0 h 8"/>
                  <a:gd name="T2" fmla="*/ 8 w 20"/>
                  <a:gd name="T3" fmla="*/ 0 h 8"/>
                  <a:gd name="T4" fmla="*/ 14 w 20"/>
                  <a:gd name="T5" fmla="*/ 1 h 8"/>
                  <a:gd name="T6" fmla="*/ 20 w 20"/>
                  <a:gd name="T7" fmla="*/ 2 h 8"/>
                  <a:gd name="T8" fmla="*/ 13 w 20"/>
                  <a:gd name="T9" fmla="*/ 8 h 8"/>
                  <a:gd name="T10" fmla="*/ 10 w 20"/>
                  <a:gd name="T11" fmla="*/ 8 h 8"/>
                  <a:gd name="T12" fmla="*/ 7 w 20"/>
                  <a:gd name="T13" fmla="*/ 8 h 8"/>
                  <a:gd name="T14" fmla="*/ 3 w 20"/>
                  <a:gd name="T15" fmla="*/ 8 h 8"/>
                  <a:gd name="T16" fmla="*/ 0 w 20"/>
                  <a:gd name="T17" fmla="*/ 8 h 8"/>
                  <a:gd name="T18" fmla="*/ 0 w 20"/>
                  <a:gd name="T19" fmla="*/ 6 h 8"/>
                  <a:gd name="T20" fmla="*/ 0 w 20"/>
                  <a:gd name="T21" fmla="*/ 4 h 8"/>
                  <a:gd name="T22" fmla="*/ 0 w 20"/>
                  <a:gd name="T23" fmla="*/ 3 h 8"/>
                  <a:gd name="T24" fmla="*/ 1 w 20"/>
                  <a:gd name="T25" fmla="*/ 1 h 8"/>
                  <a:gd name="T26" fmla="*/ 2 w 20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8">
                    <a:moveTo>
                      <a:pt x="2" y="0"/>
                    </a:moveTo>
                    <a:lnTo>
                      <a:pt x="8" y="0"/>
                    </a:lnTo>
                    <a:lnTo>
                      <a:pt x="14" y="1"/>
                    </a:lnTo>
                    <a:lnTo>
                      <a:pt x="20" y="2"/>
                    </a:lnTo>
                    <a:lnTo>
                      <a:pt x="13" y="8"/>
                    </a:lnTo>
                    <a:lnTo>
                      <a:pt x="10" y="8"/>
                    </a:lnTo>
                    <a:lnTo>
                      <a:pt x="7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44"/>
              <p:cNvSpPr/>
              <p:nvPr/>
            </p:nvSpPr>
            <p:spPr>
              <a:xfrm>
                <a:off x="8086550" y="2753906"/>
                <a:ext cx="6940" cy="6940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0 h 3"/>
                  <a:gd name="T4" fmla="*/ 3 w 3"/>
                  <a:gd name="T5" fmla="*/ 2 h 3"/>
                  <a:gd name="T6" fmla="*/ 2 w 3"/>
                  <a:gd name="T7" fmla="*/ 3 h 3"/>
                  <a:gd name="T8" fmla="*/ 1 w 3"/>
                  <a:gd name="T9" fmla="*/ 3 h 3"/>
                  <a:gd name="T10" fmla="*/ 0 w 3"/>
                  <a:gd name="T11" fmla="*/ 2 h 3"/>
                  <a:gd name="T12" fmla="*/ 1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45"/>
              <p:cNvSpPr/>
              <p:nvPr/>
            </p:nvSpPr>
            <p:spPr>
              <a:xfrm>
                <a:off x="6745051" y="2103973"/>
                <a:ext cx="23129" cy="27755"/>
              </a:xfrm>
              <a:custGeom>
                <a:avLst/>
                <a:gdLst>
                  <a:gd name="T0" fmla="*/ 2 w 10"/>
                  <a:gd name="T1" fmla="*/ 0 h 12"/>
                  <a:gd name="T2" fmla="*/ 6 w 10"/>
                  <a:gd name="T3" fmla="*/ 4 h 12"/>
                  <a:gd name="T4" fmla="*/ 10 w 10"/>
                  <a:gd name="T5" fmla="*/ 7 h 12"/>
                  <a:gd name="T6" fmla="*/ 4 w 10"/>
                  <a:gd name="T7" fmla="*/ 9 h 12"/>
                  <a:gd name="T8" fmla="*/ 0 w 10"/>
                  <a:gd name="T9" fmla="*/ 12 h 12"/>
                  <a:gd name="T10" fmla="*/ 0 w 10"/>
                  <a:gd name="T11" fmla="*/ 9 h 12"/>
                  <a:gd name="T12" fmla="*/ 1 w 10"/>
                  <a:gd name="T13" fmla="*/ 6 h 12"/>
                  <a:gd name="T14" fmla="*/ 1 w 10"/>
                  <a:gd name="T15" fmla="*/ 3 h 12"/>
                  <a:gd name="T16" fmla="*/ 2 w 10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6" y="4"/>
                    </a:lnTo>
                    <a:lnTo>
                      <a:pt x="10" y="7"/>
                    </a:lnTo>
                    <a:lnTo>
                      <a:pt x="4" y="9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46"/>
              <p:cNvSpPr/>
              <p:nvPr/>
            </p:nvSpPr>
            <p:spPr>
              <a:xfrm>
                <a:off x="6883826" y="2342204"/>
                <a:ext cx="85579" cy="46259"/>
              </a:xfrm>
              <a:custGeom>
                <a:avLst/>
                <a:gdLst>
                  <a:gd name="T0" fmla="*/ 34 w 37"/>
                  <a:gd name="T1" fmla="*/ 0 h 20"/>
                  <a:gd name="T2" fmla="*/ 37 w 37"/>
                  <a:gd name="T3" fmla="*/ 8 h 20"/>
                  <a:gd name="T4" fmla="*/ 27 w 37"/>
                  <a:gd name="T5" fmla="*/ 8 h 20"/>
                  <a:gd name="T6" fmla="*/ 26 w 37"/>
                  <a:gd name="T7" fmla="*/ 16 h 20"/>
                  <a:gd name="T8" fmla="*/ 18 w 37"/>
                  <a:gd name="T9" fmla="*/ 16 h 20"/>
                  <a:gd name="T10" fmla="*/ 11 w 37"/>
                  <a:gd name="T11" fmla="*/ 18 h 20"/>
                  <a:gd name="T12" fmla="*/ 2 w 37"/>
                  <a:gd name="T13" fmla="*/ 20 h 20"/>
                  <a:gd name="T14" fmla="*/ 0 w 37"/>
                  <a:gd name="T15" fmla="*/ 13 h 20"/>
                  <a:gd name="T16" fmla="*/ 4 w 37"/>
                  <a:gd name="T17" fmla="*/ 8 h 20"/>
                  <a:gd name="T18" fmla="*/ 6 w 37"/>
                  <a:gd name="T19" fmla="*/ 8 h 20"/>
                  <a:gd name="T20" fmla="*/ 9 w 37"/>
                  <a:gd name="T21" fmla="*/ 8 h 20"/>
                  <a:gd name="T22" fmla="*/ 34 w 37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20">
                    <a:moveTo>
                      <a:pt x="34" y="0"/>
                    </a:moveTo>
                    <a:lnTo>
                      <a:pt x="37" y="8"/>
                    </a:lnTo>
                    <a:lnTo>
                      <a:pt x="27" y="8"/>
                    </a:lnTo>
                    <a:lnTo>
                      <a:pt x="26" y="16"/>
                    </a:lnTo>
                    <a:lnTo>
                      <a:pt x="18" y="16"/>
                    </a:lnTo>
                    <a:lnTo>
                      <a:pt x="11" y="18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7"/>
              <p:cNvSpPr/>
              <p:nvPr/>
            </p:nvSpPr>
            <p:spPr>
              <a:xfrm>
                <a:off x="6724233" y="2231184"/>
                <a:ext cx="30069" cy="18503"/>
              </a:xfrm>
              <a:custGeom>
                <a:avLst/>
                <a:gdLst>
                  <a:gd name="T0" fmla="*/ 13 w 13"/>
                  <a:gd name="T1" fmla="*/ 0 h 8"/>
                  <a:gd name="T2" fmla="*/ 13 w 13"/>
                  <a:gd name="T3" fmla="*/ 8 h 8"/>
                  <a:gd name="T4" fmla="*/ 5 w 13"/>
                  <a:gd name="T5" fmla="*/ 8 h 8"/>
                  <a:gd name="T6" fmla="*/ 0 w 13"/>
                  <a:gd name="T7" fmla="*/ 0 h 8"/>
                  <a:gd name="T8" fmla="*/ 4 w 13"/>
                  <a:gd name="T9" fmla="*/ 0 h 8"/>
                  <a:gd name="T10" fmla="*/ 9 w 13"/>
                  <a:gd name="T11" fmla="*/ 0 h 8"/>
                  <a:gd name="T12" fmla="*/ 13 w 1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0"/>
                    </a:moveTo>
                    <a:lnTo>
                      <a:pt x="13" y="8"/>
                    </a:lnTo>
                    <a:lnTo>
                      <a:pt x="5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48"/>
              <p:cNvSpPr/>
              <p:nvPr/>
            </p:nvSpPr>
            <p:spPr>
              <a:xfrm>
                <a:off x="8033352" y="2682206"/>
                <a:ext cx="13878" cy="6940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4 w 6"/>
                  <a:gd name="T5" fmla="*/ 0 h 3"/>
                  <a:gd name="T6" fmla="*/ 6 w 6"/>
                  <a:gd name="T7" fmla="*/ 1 h 3"/>
                  <a:gd name="T8" fmla="*/ 6 w 6"/>
                  <a:gd name="T9" fmla="*/ 2 h 3"/>
                  <a:gd name="T10" fmla="*/ 3 w 6"/>
                  <a:gd name="T11" fmla="*/ 3 h 3"/>
                  <a:gd name="T12" fmla="*/ 2 w 6"/>
                  <a:gd name="T13" fmla="*/ 3 h 3"/>
                  <a:gd name="T14" fmla="*/ 1 w 6"/>
                  <a:gd name="T15" fmla="*/ 2 h 3"/>
                  <a:gd name="T16" fmla="*/ 0 w 6"/>
                  <a:gd name="T17" fmla="*/ 1 h 3"/>
                  <a:gd name="T18" fmla="*/ 0 w 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9"/>
              <p:cNvSpPr/>
              <p:nvPr/>
            </p:nvSpPr>
            <p:spPr>
              <a:xfrm>
                <a:off x="9349410" y="1925877"/>
                <a:ext cx="46259" cy="32381"/>
              </a:xfrm>
              <a:custGeom>
                <a:avLst/>
                <a:gdLst>
                  <a:gd name="T0" fmla="*/ 7 w 20"/>
                  <a:gd name="T1" fmla="*/ 0 h 14"/>
                  <a:gd name="T2" fmla="*/ 13 w 20"/>
                  <a:gd name="T3" fmla="*/ 1 h 14"/>
                  <a:gd name="T4" fmla="*/ 20 w 20"/>
                  <a:gd name="T5" fmla="*/ 1 h 14"/>
                  <a:gd name="T6" fmla="*/ 19 w 20"/>
                  <a:gd name="T7" fmla="*/ 10 h 14"/>
                  <a:gd name="T8" fmla="*/ 18 w 20"/>
                  <a:gd name="T9" fmla="*/ 12 h 14"/>
                  <a:gd name="T10" fmla="*/ 18 w 20"/>
                  <a:gd name="T11" fmla="*/ 14 h 14"/>
                  <a:gd name="T12" fmla="*/ 10 w 20"/>
                  <a:gd name="T13" fmla="*/ 12 h 14"/>
                  <a:gd name="T14" fmla="*/ 3 w 20"/>
                  <a:gd name="T15" fmla="*/ 10 h 14"/>
                  <a:gd name="T16" fmla="*/ 0 w 20"/>
                  <a:gd name="T17" fmla="*/ 3 h 14"/>
                  <a:gd name="T18" fmla="*/ 7 w 20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4">
                    <a:moveTo>
                      <a:pt x="7" y="0"/>
                    </a:moveTo>
                    <a:lnTo>
                      <a:pt x="13" y="1"/>
                    </a:lnTo>
                    <a:lnTo>
                      <a:pt x="20" y="1"/>
                    </a:lnTo>
                    <a:lnTo>
                      <a:pt x="19" y="10"/>
                    </a:lnTo>
                    <a:lnTo>
                      <a:pt x="18" y="12"/>
                    </a:lnTo>
                    <a:lnTo>
                      <a:pt x="18" y="14"/>
                    </a:lnTo>
                    <a:lnTo>
                      <a:pt x="10" y="12"/>
                    </a:lnTo>
                    <a:lnTo>
                      <a:pt x="3" y="10"/>
                    </a:lnTo>
                    <a:lnTo>
                      <a:pt x="0" y="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50"/>
              <p:cNvSpPr/>
              <p:nvPr/>
            </p:nvSpPr>
            <p:spPr>
              <a:xfrm>
                <a:off x="8662469" y="1488734"/>
                <a:ext cx="848846" cy="892791"/>
              </a:xfrm>
              <a:custGeom>
                <a:avLst/>
                <a:gdLst>
                  <a:gd name="T0" fmla="*/ 289 w 367"/>
                  <a:gd name="T1" fmla="*/ 16 h 386"/>
                  <a:gd name="T2" fmla="*/ 310 w 367"/>
                  <a:gd name="T3" fmla="*/ 44 h 386"/>
                  <a:gd name="T4" fmla="*/ 315 w 367"/>
                  <a:gd name="T5" fmla="*/ 53 h 386"/>
                  <a:gd name="T6" fmla="*/ 367 w 367"/>
                  <a:gd name="T7" fmla="*/ 49 h 386"/>
                  <a:gd name="T8" fmla="*/ 356 w 367"/>
                  <a:gd name="T9" fmla="*/ 58 h 386"/>
                  <a:gd name="T10" fmla="*/ 337 w 367"/>
                  <a:gd name="T11" fmla="*/ 67 h 386"/>
                  <a:gd name="T12" fmla="*/ 339 w 367"/>
                  <a:gd name="T13" fmla="*/ 83 h 386"/>
                  <a:gd name="T14" fmla="*/ 324 w 367"/>
                  <a:gd name="T15" fmla="*/ 99 h 386"/>
                  <a:gd name="T16" fmla="*/ 337 w 367"/>
                  <a:gd name="T17" fmla="*/ 114 h 386"/>
                  <a:gd name="T18" fmla="*/ 342 w 367"/>
                  <a:gd name="T19" fmla="*/ 121 h 386"/>
                  <a:gd name="T20" fmla="*/ 340 w 367"/>
                  <a:gd name="T21" fmla="*/ 135 h 386"/>
                  <a:gd name="T22" fmla="*/ 324 w 367"/>
                  <a:gd name="T23" fmla="*/ 133 h 386"/>
                  <a:gd name="T24" fmla="*/ 329 w 367"/>
                  <a:gd name="T25" fmla="*/ 142 h 386"/>
                  <a:gd name="T26" fmla="*/ 332 w 367"/>
                  <a:gd name="T27" fmla="*/ 161 h 386"/>
                  <a:gd name="T28" fmla="*/ 330 w 367"/>
                  <a:gd name="T29" fmla="*/ 171 h 386"/>
                  <a:gd name="T30" fmla="*/ 327 w 367"/>
                  <a:gd name="T31" fmla="*/ 181 h 386"/>
                  <a:gd name="T32" fmla="*/ 309 w 367"/>
                  <a:gd name="T33" fmla="*/ 186 h 386"/>
                  <a:gd name="T34" fmla="*/ 294 w 367"/>
                  <a:gd name="T35" fmla="*/ 193 h 386"/>
                  <a:gd name="T36" fmla="*/ 319 w 367"/>
                  <a:gd name="T37" fmla="*/ 213 h 386"/>
                  <a:gd name="T38" fmla="*/ 304 w 367"/>
                  <a:gd name="T39" fmla="*/ 228 h 386"/>
                  <a:gd name="T40" fmla="*/ 289 w 367"/>
                  <a:gd name="T41" fmla="*/ 234 h 386"/>
                  <a:gd name="T42" fmla="*/ 295 w 367"/>
                  <a:gd name="T43" fmla="*/ 259 h 386"/>
                  <a:gd name="T44" fmla="*/ 263 w 367"/>
                  <a:gd name="T45" fmla="*/ 272 h 386"/>
                  <a:gd name="T46" fmla="*/ 239 w 367"/>
                  <a:gd name="T47" fmla="*/ 293 h 386"/>
                  <a:gd name="T48" fmla="*/ 213 w 367"/>
                  <a:gd name="T49" fmla="*/ 306 h 386"/>
                  <a:gd name="T50" fmla="*/ 198 w 367"/>
                  <a:gd name="T51" fmla="*/ 308 h 386"/>
                  <a:gd name="T52" fmla="*/ 188 w 367"/>
                  <a:gd name="T53" fmla="*/ 340 h 386"/>
                  <a:gd name="T54" fmla="*/ 172 w 367"/>
                  <a:gd name="T55" fmla="*/ 385 h 386"/>
                  <a:gd name="T56" fmla="*/ 155 w 367"/>
                  <a:gd name="T57" fmla="*/ 382 h 386"/>
                  <a:gd name="T58" fmla="*/ 130 w 367"/>
                  <a:gd name="T59" fmla="*/ 368 h 386"/>
                  <a:gd name="T60" fmla="*/ 106 w 367"/>
                  <a:gd name="T61" fmla="*/ 336 h 386"/>
                  <a:gd name="T62" fmla="*/ 90 w 367"/>
                  <a:gd name="T63" fmla="*/ 304 h 386"/>
                  <a:gd name="T64" fmla="*/ 90 w 367"/>
                  <a:gd name="T65" fmla="*/ 287 h 386"/>
                  <a:gd name="T66" fmla="*/ 86 w 367"/>
                  <a:gd name="T67" fmla="*/ 278 h 386"/>
                  <a:gd name="T68" fmla="*/ 92 w 367"/>
                  <a:gd name="T69" fmla="*/ 263 h 386"/>
                  <a:gd name="T70" fmla="*/ 108 w 367"/>
                  <a:gd name="T71" fmla="*/ 253 h 386"/>
                  <a:gd name="T72" fmla="*/ 103 w 367"/>
                  <a:gd name="T73" fmla="*/ 239 h 386"/>
                  <a:gd name="T74" fmla="*/ 97 w 367"/>
                  <a:gd name="T75" fmla="*/ 237 h 386"/>
                  <a:gd name="T76" fmla="*/ 97 w 367"/>
                  <a:gd name="T77" fmla="*/ 248 h 386"/>
                  <a:gd name="T78" fmla="*/ 84 w 367"/>
                  <a:gd name="T79" fmla="*/ 233 h 386"/>
                  <a:gd name="T80" fmla="*/ 98 w 367"/>
                  <a:gd name="T81" fmla="*/ 228 h 386"/>
                  <a:gd name="T82" fmla="*/ 107 w 367"/>
                  <a:gd name="T83" fmla="*/ 223 h 386"/>
                  <a:gd name="T84" fmla="*/ 93 w 367"/>
                  <a:gd name="T85" fmla="*/ 217 h 386"/>
                  <a:gd name="T86" fmla="*/ 82 w 367"/>
                  <a:gd name="T87" fmla="*/ 217 h 386"/>
                  <a:gd name="T88" fmla="*/ 86 w 367"/>
                  <a:gd name="T89" fmla="*/ 202 h 386"/>
                  <a:gd name="T90" fmla="*/ 88 w 367"/>
                  <a:gd name="T91" fmla="*/ 183 h 386"/>
                  <a:gd name="T92" fmla="*/ 82 w 367"/>
                  <a:gd name="T93" fmla="*/ 163 h 386"/>
                  <a:gd name="T94" fmla="*/ 59 w 367"/>
                  <a:gd name="T95" fmla="*/ 143 h 386"/>
                  <a:gd name="T96" fmla="*/ 33 w 367"/>
                  <a:gd name="T97" fmla="*/ 142 h 386"/>
                  <a:gd name="T98" fmla="*/ 15 w 367"/>
                  <a:gd name="T99" fmla="*/ 141 h 386"/>
                  <a:gd name="T100" fmla="*/ 8 w 367"/>
                  <a:gd name="T101" fmla="*/ 129 h 386"/>
                  <a:gd name="T102" fmla="*/ 0 w 367"/>
                  <a:gd name="T103" fmla="*/ 110 h 386"/>
                  <a:gd name="T104" fmla="*/ 47 w 367"/>
                  <a:gd name="T105" fmla="*/ 90 h 386"/>
                  <a:gd name="T106" fmla="*/ 42 w 367"/>
                  <a:gd name="T107" fmla="*/ 81 h 386"/>
                  <a:gd name="T108" fmla="*/ 32 w 367"/>
                  <a:gd name="T109" fmla="*/ 76 h 386"/>
                  <a:gd name="T110" fmla="*/ 86 w 367"/>
                  <a:gd name="T111" fmla="*/ 48 h 386"/>
                  <a:gd name="T112" fmla="*/ 125 w 367"/>
                  <a:gd name="T113" fmla="*/ 47 h 386"/>
                  <a:gd name="T114" fmla="*/ 139 w 367"/>
                  <a:gd name="T115" fmla="*/ 37 h 386"/>
                  <a:gd name="T116" fmla="*/ 174 w 367"/>
                  <a:gd name="T117" fmla="*/ 49 h 386"/>
                  <a:gd name="T118" fmla="*/ 156 w 367"/>
                  <a:gd name="T119" fmla="*/ 35 h 386"/>
                  <a:gd name="T120" fmla="*/ 167 w 367"/>
                  <a:gd name="T121" fmla="*/ 21 h 386"/>
                  <a:gd name="T122" fmla="*/ 217 w 367"/>
                  <a:gd name="T123" fmla="*/ 16 h 386"/>
                  <a:gd name="T124" fmla="*/ 242 w 367"/>
                  <a:gd name="T125" fmla="*/ 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386">
                    <a:moveTo>
                      <a:pt x="249" y="0"/>
                    </a:moveTo>
                    <a:lnTo>
                      <a:pt x="261" y="2"/>
                    </a:lnTo>
                    <a:lnTo>
                      <a:pt x="272" y="5"/>
                    </a:lnTo>
                    <a:lnTo>
                      <a:pt x="282" y="11"/>
                    </a:lnTo>
                    <a:lnTo>
                      <a:pt x="285" y="13"/>
                    </a:lnTo>
                    <a:lnTo>
                      <a:pt x="289" y="16"/>
                    </a:lnTo>
                    <a:lnTo>
                      <a:pt x="290" y="19"/>
                    </a:lnTo>
                    <a:lnTo>
                      <a:pt x="300" y="25"/>
                    </a:lnTo>
                    <a:lnTo>
                      <a:pt x="309" y="29"/>
                    </a:lnTo>
                    <a:lnTo>
                      <a:pt x="305" y="35"/>
                    </a:lnTo>
                    <a:lnTo>
                      <a:pt x="309" y="41"/>
                    </a:lnTo>
                    <a:lnTo>
                      <a:pt x="310" y="44"/>
                    </a:lnTo>
                    <a:lnTo>
                      <a:pt x="312" y="49"/>
                    </a:lnTo>
                    <a:lnTo>
                      <a:pt x="310" y="52"/>
                    </a:lnTo>
                    <a:lnTo>
                      <a:pt x="309" y="56"/>
                    </a:lnTo>
                    <a:lnTo>
                      <a:pt x="307" y="60"/>
                    </a:lnTo>
                    <a:lnTo>
                      <a:pt x="312" y="56"/>
                    </a:lnTo>
                    <a:lnTo>
                      <a:pt x="315" y="53"/>
                    </a:lnTo>
                    <a:lnTo>
                      <a:pt x="318" y="49"/>
                    </a:lnTo>
                    <a:lnTo>
                      <a:pt x="332" y="52"/>
                    </a:lnTo>
                    <a:lnTo>
                      <a:pt x="335" y="44"/>
                    </a:lnTo>
                    <a:lnTo>
                      <a:pt x="345" y="43"/>
                    </a:lnTo>
                    <a:lnTo>
                      <a:pt x="356" y="46"/>
                    </a:lnTo>
                    <a:lnTo>
                      <a:pt x="367" y="49"/>
                    </a:lnTo>
                    <a:lnTo>
                      <a:pt x="367" y="51"/>
                    </a:lnTo>
                    <a:lnTo>
                      <a:pt x="365" y="53"/>
                    </a:lnTo>
                    <a:lnTo>
                      <a:pt x="364" y="55"/>
                    </a:lnTo>
                    <a:lnTo>
                      <a:pt x="362" y="56"/>
                    </a:lnTo>
                    <a:lnTo>
                      <a:pt x="359" y="58"/>
                    </a:lnTo>
                    <a:lnTo>
                      <a:pt x="356" y="58"/>
                    </a:lnTo>
                    <a:lnTo>
                      <a:pt x="354" y="59"/>
                    </a:lnTo>
                    <a:lnTo>
                      <a:pt x="354" y="61"/>
                    </a:lnTo>
                    <a:lnTo>
                      <a:pt x="353" y="64"/>
                    </a:lnTo>
                    <a:lnTo>
                      <a:pt x="345" y="65"/>
                    </a:lnTo>
                    <a:lnTo>
                      <a:pt x="337" y="66"/>
                    </a:lnTo>
                    <a:lnTo>
                      <a:pt x="337" y="67"/>
                    </a:lnTo>
                    <a:lnTo>
                      <a:pt x="339" y="69"/>
                    </a:lnTo>
                    <a:lnTo>
                      <a:pt x="342" y="69"/>
                    </a:lnTo>
                    <a:lnTo>
                      <a:pt x="345" y="70"/>
                    </a:lnTo>
                    <a:lnTo>
                      <a:pt x="349" y="70"/>
                    </a:lnTo>
                    <a:lnTo>
                      <a:pt x="341" y="76"/>
                    </a:lnTo>
                    <a:lnTo>
                      <a:pt x="339" y="83"/>
                    </a:lnTo>
                    <a:lnTo>
                      <a:pt x="330" y="84"/>
                    </a:lnTo>
                    <a:lnTo>
                      <a:pt x="333" y="93"/>
                    </a:lnTo>
                    <a:lnTo>
                      <a:pt x="330" y="95"/>
                    </a:lnTo>
                    <a:lnTo>
                      <a:pt x="328" y="98"/>
                    </a:lnTo>
                    <a:lnTo>
                      <a:pt x="326" y="98"/>
                    </a:lnTo>
                    <a:lnTo>
                      <a:pt x="324" y="99"/>
                    </a:lnTo>
                    <a:lnTo>
                      <a:pt x="322" y="109"/>
                    </a:lnTo>
                    <a:lnTo>
                      <a:pt x="319" y="119"/>
                    </a:lnTo>
                    <a:lnTo>
                      <a:pt x="321" y="117"/>
                    </a:lnTo>
                    <a:lnTo>
                      <a:pt x="324" y="114"/>
                    </a:lnTo>
                    <a:lnTo>
                      <a:pt x="326" y="112"/>
                    </a:lnTo>
                    <a:lnTo>
                      <a:pt x="337" y="114"/>
                    </a:lnTo>
                    <a:lnTo>
                      <a:pt x="337" y="117"/>
                    </a:lnTo>
                    <a:lnTo>
                      <a:pt x="337" y="120"/>
                    </a:lnTo>
                    <a:lnTo>
                      <a:pt x="328" y="118"/>
                    </a:lnTo>
                    <a:lnTo>
                      <a:pt x="332" y="121"/>
                    </a:lnTo>
                    <a:lnTo>
                      <a:pt x="336" y="124"/>
                    </a:lnTo>
                    <a:lnTo>
                      <a:pt x="342" y="121"/>
                    </a:lnTo>
                    <a:lnTo>
                      <a:pt x="343" y="128"/>
                    </a:lnTo>
                    <a:lnTo>
                      <a:pt x="342" y="134"/>
                    </a:lnTo>
                    <a:lnTo>
                      <a:pt x="340" y="141"/>
                    </a:lnTo>
                    <a:lnTo>
                      <a:pt x="339" y="141"/>
                    </a:lnTo>
                    <a:lnTo>
                      <a:pt x="340" y="137"/>
                    </a:lnTo>
                    <a:lnTo>
                      <a:pt x="340" y="135"/>
                    </a:lnTo>
                    <a:lnTo>
                      <a:pt x="339" y="133"/>
                    </a:lnTo>
                    <a:lnTo>
                      <a:pt x="337" y="131"/>
                    </a:lnTo>
                    <a:lnTo>
                      <a:pt x="335" y="130"/>
                    </a:lnTo>
                    <a:lnTo>
                      <a:pt x="331" y="130"/>
                    </a:lnTo>
                    <a:lnTo>
                      <a:pt x="329" y="130"/>
                    </a:lnTo>
                    <a:lnTo>
                      <a:pt x="324" y="133"/>
                    </a:lnTo>
                    <a:lnTo>
                      <a:pt x="319" y="135"/>
                    </a:lnTo>
                    <a:lnTo>
                      <a:pt x="319" y="138"/>
                    </a:lnTo>
                    <a:lnTo>
                      <a:pt x="319" y="141"/>
                    </a:lnTo>
                    <a:lnTo>
                      <a:pt x="322" y="141"/>
                    </a:lnTo>
                    <a:lnTo>
                      <a:pt x="326" y="142"/>
                    </a:lnTo>
                    <a:lnTo>
                      <a:pt x="329" y="142"/>
                    </a:lnTo>
                    <a:lnTo>
                      <a:pt x="332" y="142"/>
                    </a:lnTo>
                    <a:lnTo>
                      <a:pt x="333" y="149"/>
                    </a:lnTo>
                    <a:lnTo>
                      <a:pt x="335" y="157"/>
                    </a:lnTo>
                    <a:lnTo>
                      <a:pt x="326" y="155"/>
                    </a:lnTo>
                    <a:lnTo>
                      <a:pt x="329" y="158"/>
                    </a:lnTo>
                    <a:lnTo>
                      <a:pt x="332" y="161"/>
                    </a:lnTo>
                    <a:lnTo>
                      <a:pt x="331" y="163"/>
                    </a:lnTo>
                    <a:lnTo>
                      <a:pt x="331" y="164"/>
                    </a:lnTo>
                    <a:lnTo>
                      <a:pt x="336" y="166"/>
                    </a:lnTo>
                    <a:lnTo>
                      <a:pt x="339" y="168"/>
                    </a:lnTo>
                    <a:lnTo>
                      <a:pt x="335" y="169"/>
                    </a:lnTo>
                    <a:lnTo>
                      <a:pt x="330" y="171"/>
                    </a:lnTo>
                    <a:lnTo>
                      <a:pt x="326" y="172"/>
                    </a:lnTo>
                    <a:lnTo>
                      <a:pt x="322" y="176"/>
                    </a:lnTo>
                    <a:lnTo>
                      <a:pt x="325" y="176"/>
                    </a:lnTo>
                    <a:lnTo>
                      <a:pt x="327" y="176"/>
                    </a:lnTo>
                    <a:lnTo>
                      <a:pt x="329" y="176"/>
                    </a:lnTo>
                    <a:lnTo>
                      <a:pt x="327" y="181"/>
                    </a:lnTo>
                    <a:lnTo>
                      <a:pt x="319" y="182"/>
                    </a:lnTo>
                    <a:lnTo>
                      <a:pt x="318" y="183"/>
                    </a:lnTo>
                    <a:lnTo>
                      <a:pt x="317" y="184"/>
                    </a:lnTo>
                    <a:lnTo>
                      <a:pt x="317" y="186"/>
                    </a:lnTo>
                    <a:lnTo>
                      <a:pt x="313" y="186"/>
                    </a:lnTo>
                    <a:lnTo>
                      <a:pt x="309" y="186"/>
                    </a:lnTo>
                    <a:lnTo>
                      <a:pt x="306" y="183"/>
                    </a:lnTo>
                    <a:lnTo>
                      <a:pt x="303" y="182"/>
                    </a:lnTo>
                    <a:lnTo>
                      <a:pt x="300" y="180"/>
                    </a:lnTo>
                    <a:lnTo>
                      <a:pt x="297" y="186"/>
                    </a:lnTo>
                    <a:lnTo>
                      <a:pt x="290" y="188"/>
                    </a:lnTo>
                    <a:lnTo>
                      <a:pt x="294" y="193"/>
                    </a:lnTo>
                    <a:lnTo>
                      <a:pt x="298" y="201"/>
                    </a:lnTo>
                    <a:lnTo>
                      <a:pt x="317" y="210"/>
                    </a:lnTo>
                    <a:lnTo>
                      <a:pt x="316" y="211"/>
                    </a:lnTo>
                    <a:lnTo>
                      <a:pt x="315" y="213"/>
                    </a:lnTo>
                    <a:lnTo>
                      <a:pt x="317" y="213"/>
                    </a:lnTo>
                    <a:lnTo>
                      <a:pt x="319" y="213"/>
                    </a:lnTo>
                    <a:lnTo>
                      <a:pt x="320" y="213"/>
                    </a:lnTo>
                    <a:lnTo>
                      <a:pt x="321" y="221"/>
                    </a:lnTo>
                    <a:lnTo>
                      <a:pt x="322" y="228"/>
                    </a:lnTo>
                    <a:lnTo>
                      <a:pt x="317" y="229"/>
                    </a:lnTo>
                    <a:lnTo>
                      <a:pt x="310" y="229"/>
                    </a:lnTo>
                    <a:lnTo>
                      <a:pt x="304" y="228"/>
                    </a:lnTo>
                    <a:lnTo>
                      <a:pt x="300" y="218"/>
                    </a:lnTo>
                    <a:lnTo>
                      <a:pt x="292" y="221"/>
                    </a:lnTo>
                    <a:lnTo>
                      <a:pt x="294" y="229"/>
                    </a:lnTo>
                    <a:lnTo>
                      <a:pt x="292" y="230"/>
                    </a:lnTo>
                    <a:lnTo>
                      <a:pt x="291" y="233"/>
                    </a:lnTo>
                    <a:lnTo>
                      <a:pt x="289" y="234"/>
                    </a:lnTo>
                    <a:lnTo>
                      <a:pt x="288" y="236"/>
                    </a:lnTo>
                    <a:lnTo>
                      <a:pt x="294" y="233"/>
                    </a:lnTo>
                    <a:lnTo>
                      <a:pt x="307" y="235"/>
                    </a:lnTo>
                    <a:lnTo>
                      <a:pt x="321" y="234"/>
                    </a:lnTo>
                    <a:lnTo>
                      <a:pt x="308" y="246"/>
                    </a:lnTo>
                    <a:lnTo>
                      <a:pt x="295" y="259"/>
                    </a:lnTo>
                    <a:lnTo>
                      <a:pt x="284" y="263"/>
                    </a:lnTo>
                    <a:lnTo>
                      <a:pt x="273" y="268"/>
                    </a:lnTo>
                    <a:lnTo>
                      <a:pt x="271" y="268"/>
                    </a:lnTo>
                    <a:lnTo>
                      <a:pt x="268" y="269"/>
                    </a:lnTo>
                    <a:lnTo>
                      <a:pt x="266" y="270"/>
                    </a:lnTo>
                    <a:lnTo>
                      <a:pt x="263" y="272"/>
                    </a:lnTo>
                    <a:lnTo>
                      <a:pt x="251" y="271"/>
                    </a:lnTo>
                    <a:lnTo>
                      <a:pt x="251" y="273"/>
                    </a:lnTo>
                    <a:lnTo>
                      <a:pt x="251" y="275"/>
                    </a:lnTo>
                    <a:lnTo>
                      <a:pt x="246" y="281"/>
                    </a:lnTo>
                    <a:lnTo>
                      <a:pt x="242" y="286"/>
                    </a:lnTo>
                    <a:lnTo>
                      <a:pt x="239" y="293"/>
                    </a:lnTo>
                    <a:lnTo>
                      <a:pt x="236" y="299"/>
                    </a:lnTo>
                    <a:lnTo>
                      <a:pt x="229" y="301"/>
                    </a:lnTo>
                    <a:lnTo>
                      <a:pt x="222" y="305"/>
                    </a:lnTo>
                    <a:lnTo>
                      <a:pt x="213" y="310"/>
                    </a:lnTo>
                    <a:lnTo>
                      <a:pt x="213" y="308"/>
                    </a:lnTo>
                    <a:lnTo>
                      <a:pt x="213" y="306"/>
                    </a:lnTo>
                    <a:lnTo>
                      <a:pt x="213" y="304"/>
                    </a:lnTo>
                    <a:lnTo>
                      <a:pt x="210" y="306"/>
                    </a:lnTo>
                    <a:lnTo>
                      <a:pt x="207" y="309"/>
                    </a:lnTo>
                    <a:lnTo>
                      <a:pt x="203" y="309"/>
                    </a:lnTo>
                    <a:lnTo>
                      <a:pt x="200" y="308"/>
                    </a:lnTo>
                    <a:lnTo>
                      <a:pt x="198" y="308"/>
                    </a:lnTo>
                    <a:lnTo>
                      <a:pt x="198" y="315"/>
                    </a:lnTo>
                    <a:lnTo>
                      <a:pt x="187" y="316"/>
                    </a:lnTo>
                    <a:lnTo>
                      <a:pt x="194" y="319"/>
                    </a:lnTo>
                    <a:lnTo>
                      <a:pt x="192" y="327"/>
                    </a:lnTo>
                    <a:lnTo>
                      <a:pt x="191" y="333"/>
                    </a:lnTo>
                    <a:lnTo>
                      <a:pt x="188" y="340"/>
                    </a:lnTo>
                    <a:lnTo>
                      <a:pt x="179" y="346"/>
                    </a:lnTo>
                    <a:lnTo>
                      <a:pt x="179" y="356"/>
                    </a:lnTo>
                    <a:lnTo>
                      <a:pt x="177" y="365"/>
                    </a:lnTo>
                    <a:lnTo>
                      <a:pt x="175" y="375"/>
                    </a:lnTo>
                    <a:lnTo>
                      <a:pt x="173" y="379"/>
                    </a:lnTo>
                    <a:lnTo>
                      <a:pt x="172" y="385"/>
                    </a:lnTo>
                    <a:lnTo>
                      <a:pt x="170" y="386"/>
                    </a:lnTo>
                    <a:lnTo>
                      <a:pt x="167" y="386"/>
                    </a:lnTo>
                    <a:lnTo>
                      <a:pt x="164" y="386"/>
                    </a:lnTo>
                    <a:lnTo>
                      <a:pt x="162" y="386"/>
                    </a:lnTo>
                    <a:lnTo>
                      <a:pt x="159" y="385"/>
                    </a:lnTo>
                    <a:lnTo>
                      <a:pt x="155" y="382"/>
                    </a:lnTo>
                    <a:lnTo>
                      <a:pt x="153" y="379"/>
                    </a:lnTo>
                    <a:lnTo>
                      <a:pt x="151" y="377"/>
                    </a:lnTo>
                    <a:lnTo>
                      <a:pt x="149" y="374"/>
                    </a:lnTo>
                    <a:lnTo>
                      <a:pt x="139" y="371"/>
                    </a:lnTo>
                    <a:lnTo>
                      <a:pt x="128" y="373"/>
                    </a:lnTo>
                    <a:lnTo>
                      <a:pt x="130" y="368"/>
                    </a:lnTo>
                    <a:lnTo>
                      <a:pt x="124" y="363"/>
                    </a:lnTo>
                    <a:lnTo>
                      <a:pt x="118" y="356"/>
                    </a:lnTo>
                    <a:lnTo>
                      <a:pt x="114" y="348"/>
                    </a:lnTo>
                    <a:lnTo>
                      <a:pt x="109" y="340"/>
                    </a:lnTo>
                    <a:lnTo>
                      <a:pt x="108" y="338"/>
                    </a:lnTo>
                    <a:lnTo>
                      <a:pt x="106" y="336"/>
                    </a:lnTo>
                    <a:lnTo>
                      <a:pt x="105" y="334"/>
                    </a:lnTo>
                    <a:lnTo>
                      <a:pt x="100" y="319"/>
                    </a:lnTo>
                    <a:lnTo>
                      <a:pt x="95" y="304"/>
                    </a:lnTo>
                    <a:lnTo>
                      <a:pt x="93" y="304"/>
                    </a:lnTo>
                    <a:lnTo>
                      <a:pt x="91" y="304"/>
                    </a:lnTo>
                    <a:lnTo>
                      <a:pt x="90" y="304"/>
                    </a:lnTo>
                    <a:lnTo>
                      <a:pt x="90" y="301"/>
                    </a:lnTo>
                    <a:lnTo>
                      <a:pt x="91" y="300"/>
                    </a:lnTo>
                    <a:lnTo>
                      <a:pt x="88" y="295"/>
                    </a:lnTo>
                    <a:lnTo>
                      <a:pt x="88" y="293"/>
                    </a:lnTo>
                    <a:lnTo>
                      <a:pt x="89" y="289"/>
                    </a:lnTo>
                    <a:lnTo>
                      <a:pt x="90" y="287"/>
                    </a:lnTo>
                    <a:lnTo>
                      <a:pt x="91" y="284"/>
                    </a:lnTo>
                    <a:lnTo>
                      <a:pt x="90" y="284"/>
                    </a:lnTo>
                    <a:lnTo>
                      <a:pt x="88" y="284"/>
                    </a:lnTo>
                    <a:lnTo>
                      <a:pt x="85" y="284"/>
                    </a:lnTo>
                    <a:lnTo>
                      <a:pt x="85" y="281"/>
                    </a:lnTo>
                    <a:lnTo>
                      <a:pt x="86" y="278"/>
                    </a:lnTo>
                    <a:lnTo>
                      <a:pt x="86" y="275"/>
                    </a:lnTo>
                    <a:lnTo>
                      <a:pt x="88" y="273"/>
                    </a:lnTo>
                    <a:lnTo>
                      <a:pt x="89" y="270"/>
                    </a:lnTo>
                    <a:lnTo>
                      <a:pt x="91" y="269"/>
                    </a:lnTo>
                    <a:lnTo>
                      <a:pt x="92" y="265"/>
                    </a:lnTo>
                    <a:lnTo>
                      <a:pt x="92" y="263"/>
                    </a:lnTo>
                    <a:lnTo>
                      <a:pt x="97" y="261"/>
                    </a:lnTo>
                    <a:lnTo>
                      <a:pt x="103" y="259"/>
                    </a:lnTo>
                    <a:lnTo>
                      <a:pt x="108" y="259"/>
                    </a:lnTo>
                    <a:lnTo>
                      <a:pt x="108" y="258"/>
                    </a:lnTo>
                    <a:lnTo>
                      <a:pt x="108" y="256"/>
                    </a:lnTo>
                    <a:lnTo>
                      <a:pt x="108" y="253"/>
                    </a:lnTo>
                    <a:lnTo>
                      <a:pt x="111" y="253"/>
                    </a:lnTo>
                    <a:lnTo>
                      <a:pt x="109" y="247"/>
                    </a:lnTo>
                    <a:lnTo>
                      <a:pt x="108" y="240"/>
                    </a:lnTo>
                    <a:lnTo>
                      <a:pt x="107" y="240"/>
                    </a:lnTo>
                    <a:lnTo>
                      <a:pt x="105" y="240"/>
                    </a:lnTo>
                    <a:lnTo>
                      <a:pt x="103" y="239"/>
                    </a:lnTo>
                    <a:lnTo>
                      <a:pt x="103" y="238"/>
                    </a:lnTo>
                    <a:lnTo>
                      <a:pt x="102" y="237"/>
                    </a:lnTo>
                    <a:lnTo>
                      <a:pt x="97" y="234"/>
                    </a:lnTo>
                    <a:lnTo>
                      <a:pt x="96" y="235"/>
                    </a:lnTo>
                    <a:lnTo>
                      <a:pt x="95" y="236"/>
                    </a:lnTo>
                    <a:lnTo>
                      <a:pt x="97" y="237"/>
                    </a:lnTo>
                    <a:lnTo>
                      <a:pt x="100" y="239"/>
                    </a:lnTo>
                    <a:lnTo>
                      <a:pt x="102" y="240"/>
                    </a:lnTo>
                    <a:lnTo>
                      <a:pt x="104" y="242"/>
                    </a:lnTo>
                    <a:lnTo>
                      <a:pt x="105" y="246"/>
                    </a:lnTo>
                    <a:lnTo>
                      <a:pt x="102" y="247"/>
                    </a:lnTo>
                    <a:lnTo>
                      <a:pt x="97" y="248"/>
                    </a:lnTo>
                    <a:lnTo>
                      <a:pt x="93" y="249"/>
                    </a:lnTo>
                    <a:lnTo>
                      <a:pt x="89" y="249"/>
                    </a:lnTo>
                    <a:lnTo>
                      <a:pt x="86" y="247"/>
                    </a:lnTo>
                    <a:lnTo>
                      <a:pt x="84" y="246"/>
                    </a:lnTo>
                    <a:lnTo>
                      <a:pt x="82" y="245"/>
                    </a:lnTo>
                    <a:lnTo>
                      <a:pt x="84" y="233"/>
                    </a:lnTo>
                    <a:lnTo>
                      <a:pt x="85" y="233"/>
                    </a:lnTo>
                    <a:lnTo>
                      <a:pt x="88" y="234"/>
                    </a:lnTo>
                    <a:lnTo>
                      <a:pt x="89" y="233"/>
                    </a:lnTo>
                    <a:lnTo>
                      <a:pt x="90" y="233"/>
                    </a:lnTo>
                    <a:lnTo>
                      <a:pt x="88" y="226"/>
                    </a:lnTo>
                    <a:lnTo>
                      <a:pt x="98" y="228"/>
                    </a:lnTo>
                    <a:lnTo>
                      <a:pt x="109" y="233"/>
                    </a:lnTo>
                    <a:lnTo>
                      <a:pt x="111" y="230"/>
                    </a:lnTo>
                    <a:lnTo>
                      <a:pt x="111" y="228"/>
                    </a:lnTo>
                    <a:lnTo>
                      <a:pt x="109" y="226"/>
                    </a:lnTo>
                    <a:lnTo>
                      <a:pt x="108" y="224"/>
                    </a:lnTo>
                    <a:lnTo>
                      <a:pt x="107" y="223"/>
                    </a:lnTo>
                    <a:lnTo>
                      <a:pt x="98" y="222"/>
                    </a:lnTo>
                    <a:lnTo>
                      <a:pt x="100" y="221"/>
                    </a:lnTo>
                    <a:lnTo>
                      <a:pt x="96" y="212"/>
                    </a:lnTo>
                    <a:lnTo>
                      <a:pt x="95" y="214"/>
                    </a:lnTo>
                    <a:lnTo>
                      <a:pt x="94" y="216"/>
                    </a:lnTo>
                    <a:lnTo>
                      <a:pt x="93" y="217"/>
                    </a:lnTo>
                    <a:lnTo>
                      <a:pt x="91" y="219"/>
                    </a:lnTo>
                    <a:lnTo>
                      <a:pt x="90" y="219"/>
                    </a:lnTo>
                    <a:lnTo>
                      <a:pt x="86" y="219"/>
                    </a:lnTo>
                    <a:lnTo>
                      <a:pt x="84" y="218"/>
                    </a:lnTo>
                    <a:lnTo>
                      <a:pt x="83" y="218"/>
                    </a:lnTo>
                    <a:lnTo>
                      <a:pt x="82" y="217"/>
                    </a:lnTo>
                    <a:lnTo>
                      <a:pt x="81" y="216"/>
                    </a:lnTo>
                    <a:lnTo>
                      <a:pt x="81" y="214"/>
                    </a:lnTo>
                    <a:lnTo>
                      <a:pt x="80" y="213"/>
                    </a:lnTo>
                    <a:lnTo>
                      <a:pt x="88" y="204"/>
                    </a:lnTo>
                    <a:lnTo>
                      <a:pt x="86" y="203"/>
                    </a:lnTo>
                    <a:lnTo>
                      <a:pt x="86" y="202"/>
                    </a:lnTo>
                    <a:lnTo>
                      <a:pt x="92" y="199"/>
                    </a:lnTo>
                    <a:lnTo>
                      <a:pt x="91" y="194"/>
                    </a:lnTo>
                    <a:lnTo>
                      <a:pt x="90" y="190"/>
                    </a:lnTo>
                    <a:lnTo>
                      <a:pt x="91" y="186"/>
                    </a:lnTo>
                    <a:lnTo>
                      <a:pt x="90" y="184"/>
                    </a:lnTo>
                    <a:lnTo>
                      <a:pt x="88" y="183"/>
                    </a:lnTo>
                    <a:lnTo>
                      <a:pt x="90" y="178"/>
                    </a:lnTo>
                    <a:lnTo>
                      <a:pt x="82" y="176"/>
                    </a:lnTo>
                    <a:lnTo>
                      <a:pt x="89" y="169"/>
                    </a:lnTo>
                    <a:lnTo>
                      <a:pt x="85" y="163"/>
                    </a:lnTo>
                    <a:lnTo>
                      <a:pt x="83" y="163"/>
                    </a:lnTo>
                    <a:lnTo>
                      <a:pt x="82" y="163"/>
                    </a:lnTo>
                    <a:lnTo>
                      <a:pt x="80" y="163"/>
                    </a:lnTo>
                    <a:lnTo>
                      <a:pt x="78" y="157"/>
                    </a:lnTo>
                    <a:lnTo>
                      <a:pt x="79" y="155"/>
                    </a:lnTo>
                    <a:lnTo>
                      <a:pt x="80" y="153"/>
                    </a:lnTo>
                    <a:lnTo>
                      <a:pt x="70" y="147"/>
                    </a:lnTo>
                    <a:lnTo>
                      <a:pt x="59" y="143"/>
                    </a:lnTo>
                    <a:lnTo>
                      <a:pt x="48" y="142"/>
                    </a:lnTo>
                    <a:lnTo>
                      <a:pt x="44" y="143"/>
                    </a:lnTo>
                    <a:lnTo>
                      <a:pt x="39" y="144"/>
                    </a:lnTo>
                    <a:lnTo>
                      <a:pt x="34" y="144"/>
                    </a:lnTo>
                    <a:lnTo>
                      <a:pt x="33" y="143"/>
                    </a:lnTo>
                    <a:lnTo>
                      <a:pt x="33" y="142"/>
                    </a:lnTo>
                    <a:lnTo>
                      <a:pt x="29" y="142"/>
                    </a:lnTo>
                    <a:lnTo>
                      <a:pt x="27" y="143"/>
                    </a:lnTo>
                    <a:lnTo>
                      <a:pt x="27" y="144"/>
                    </a:lnTo>
                    <a:lnTo>
                      <a:pt x="23" y="144"/>
                    </a:lnTo>
                    <a:lnTo>
                      <a:pt x="19" y="143"/>
                    </a:lnTo>
                    <a:lnTo>
                      <a:pt x="15" y="141"/>
                    </a:lnTo>
                    <a:lnTo>
                      <a:pt x="12" y="140"/>
                    </a:lnTo>
                    <a:lnTo>
                      <a:pt x="19" y="135"/>
                    </a:lnTo>
                    <a:lnTo>
                      <a:pt x="15" y="134"/>
                    </a:lnTo>
                    <a:lnTo>
                      <a:pt x="12" y="133"/>
                    </a:lnTo>
                    <a:lnTo>
                      <a:pt x="10" y="131"/>
                    </a:lnTo>
                    <a:lnTo>
                      <a:pt x="8" y="129"/>
                    </a:lnTo>
                    <a:lnTo>
                      <a:pt x="6" y="126"/>
                    </a:lnTo>
                    <a:lnTo>
                      <a:pt x="15" y="125"/>
                    </a:lnTo>
                    <a:lnTo>
                      <a:pt x="24" y="122"/>
                    </a:lnTo>
                    <a:lnTo>
                      <a:pt x="17" y="121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" y="104"/>
                    </a:lnTo>
                    <a:lnTo>
                      <a:pt x="14" y="101"/>
                    </a:lnTo>
                    <a:lnTo>
                      <a:pt x="25" y="98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7" y="90"/>
                    </a:lnTo>
                    <a:lnTo>
                      <a:pt x="46" y="88"/>
                    </a:lnTo>
                    <a:lnTo>
                      <a:pt x="46" y="86"/>
                    </a:lnTo>
                    <a:lnTo>
                      <a:pt x="45" y="84"/>
                    </a:lnTo>
                    <a:lnTo>
                      <a:pt x="44" y="83"/>
                    </a:lnTo>
                    <a:lnTo>
                      <a:pt x="43" y="81"/>
                    </a:lnTo>
                    <a:lnTo>
                      <a:pt x="42" y="81"/>
                    </a:lnTo>
                    <a:lnTo>
                      <a:pt x="38" y="81"/>
                    </a:lnTo>
                    <a:lnTo>
                      <a:pt x="36" y="82"/>
                    </a:lnTo>
                    <a:lnTo>
                      <a:pt x="34" y="81"/>
                    </a:lnTo>
                    <a:lnTo>
                      <a:pt x="33" y="79"/>
                    </a:lnTo>
                    <a:lnTo>
                      <a:pt x="32" y="77"/>
                    </a:lnTo>
                    <a:lnTo>
                      <a:pt x="32" y="76"/>
                    </a:lnTo>
                    <a:lnTo>
                      <a:pt x="31" y="74"/>
                    </a:lnTo>
                    <a:lnTo>
                      <a:pt x="44" y="66"/>
                    </a:lnTo>
                    <a:lnTo>
                      <a:pt x="57" y="60"/>
                    </a:lnTo>
                    <a:lnTo>
                      <a:pt x="66" y="64"/>
                    </a:lnTo>
                    <a:lnTo>
                      <a:pt x="65" y="51"/>
                    </a:lnTo>
                    <a:lnTo>
                      <a:pt x="86" y="48"/>
                    </a:lnTo>
                    <a:lnTo>
                      <a:pt x="108" y="43"/>
                    </a:lnTo>
                    <a:lnTo>
                      <a:pt x="113" y="47"/>
                    </a:lnTo>
                    <a:lnTo>
                      <a:pt x="115" y="51"/>
                    </a:lnTo>
                    <a:lnTo>
                      <a:pt x="118" y="54"/>
                    </a:lnTo>
                    <a:lnTo>
                      <a:pt x="117" y="44"/>
                    </a:lnTo>
                    <a:lnTo>
                      <a:pt x="125" y="47"/>
                    </a:lnTo>
                    <a:lnTo>
                      <a:pt x="132" y="49"/>
                    </a:lnTo>
                    <a:lnTo>
                      <a:pt x="140" y="50"/>
                    </a:lnTo>
                    <a:lnTo>
                      <a:pt x="136" y="44"/>
                    </a:lnTo>
                    <a:lnTo>
                      <a:pt x="131" y="39"/>
                    </a:lnTo>
                    <a:lnTo>
                      <a:pt x="136" y="38"/>
                    </a:lnTo>
                    <a:lnTo>
                      <a:pt x="139" y="37"/>
                    </a:lnTo>
                    <a:lnTo>
                      <a:pt x="143" y="37"/>
                    </a:lnTo>
                    <a:lnTo>
                      <a:pt x="147" y="38"/>
                    </a:lnTo>
                    <a:lnTo>
                      <a:pt x="156" y="41"/>
                    </a:lnTo>
                    <a:lnTo>
                      <a:pt x="167" y="43"/>
                    </a:lnTo>
                    <a:lnTo>
                      <a:pt x="171" y="46"/>
                    </a:lnTo>
                    <a:lnTo>
                      <a:pt x="174" y="49"/>
                    </a:lnTo>
                    <a:lnTo>
                      <a:pt x="176" y="49"/>
                    </a:lnTo>
                    <a:lnTo>
                      <a:pt x="178" y="48"/>
                    </a:lnTo>
                    <a:lnTo>
                      <a:pt x="180" y="48"/>
                    </a:lnTo>
                    <a:lnTo>
                      <a:pt x="174" y="42"/>
                    </a:lnTo>
                    <a:lnTo>
                      <a:pt x="165" y="39"/>
                    </a:lnTo>
                    <a:lnTo>
                      <a:pt x="156" y="35"/>
                    </a:lnTo>
                    <a:lnTo>
                      <a:pt x="157" y="34"/>
                    </a:lnTo>
                    <a:lnTo>
                      <a:pt x="157" y="31"/>
                    </a:lnTo>
                    <a:lnTo>
                      <a:pt x="163" y="30"/>
                    </a:lnTo>
                    <a:lnTo>
                      <a:pt x="168" y="29"/>
                    </a:lnTo>
                    <a:lnTo>
                      <a:pt x="162" y="25"/>
                    </a:lnTo>
                    <a:lnTo>
                      <a:pt x="167" y="21"/>
                    </a:lnTo>
                    <a:lnTo>
                      <a:pt x="173" y="20"/>
                    </a:lnTo>
                    <a:lnTo>
                      <a:pt x="185" y="17"/>
                    </a:lnTo>
                    <a:lnTo>
                      <a:pt x="197" y="17"/>
                    </a:lnTo>
                    <a:lnTo>
                      <a:pt x="206" y="20"/>
                    </a:lnTo>
                    <a:lnTo>
                      <a:pt x="214" y="21"/>
                    </a:lnTo>
                    <a:lnTo>
                      <a:pt x="217" y="16"/>
                    </a:lnTo>
                    <a:lnTo>
                      <a:pt x="214" y="8"/>
                    </a:lnTo>
                    <a:lnTo>
                      <a:pt x="217" y="8"/>
                    </a:lnTo>
                    <a:lnTo>
                      <a:pt x="219" y="8"/>
                    </a:lnTo>
                    <a:lnTo>
                      <a:pt x="225" y="3"/>
                    </a:lnTo>
                    <a:lnTo>
                      <a:pt x="233" y="1"/>
                    </a:lnTo>
                    <a:lnTo>
                      <a:pt x="242" y="1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2"/>
              <p:cNvSpPr/>
              <p:nvPr/>
            </p:nvSpPr>
            <p:spPr>
              <a:xfrm>
                <a:off x="8190631" y="3461663"/>
                <a:ext cx="164219" cy="80953"/>
              </a:xfrm>
              <a:custGeom>
                <a:avLst/>
                <a:gdLst>
                  <a:gd name="T0" fmla="*/ 23 w 71"/>
                  <a:gd name="T1" fmla="*/ 0 h 35"/>
                  <a:gd name="T2" fmla="*/ 26 w 71"/>
                  <a:gd name="T3" fmla="*/ 2 h 35"/>
                  <a:gd name="T4" fmla="*/ 28 w 71"/>
                  <a:gd name="T5" fmla="*/ 3 h 35"/>
                  <a:gd name="T6" fmla="*/ 38 w 71"/>
                  <a:gd name="T7" fmla="*/ 2 h 35"/>
                  <a:gd name="T8" fmla="*/ 47 w 71"/>
                  <a:gd name="T9" fmla="*/ 3 h 35"/>
                  <a:gd name="T10" fmla="*/ 56 w 71"/>
                  <a:gd name="T11" fmla="*/ 5 h 35"/>
                  <a:gd name="T12" fmla="*/ 56 w 71"/>
                  <a:gd name="T13" fmla="*/ 7 h 35"/>
                  <a:gd name="T14" fmla="*/ 56 w 71"/>
                  <a:gd name="T15" fmla="*/ 8 h 35"/>
                  <a:gd name="T16" fmla="*/ 57 w 71"/>
                  <a:gd name="T17" fmla="*/ 11 h 35"/>
                  <a:gd name="T18" fmla="*/ 63 w 71"/>
                  <a:gd name="T19" fmla="*/ 11 h 35"/>
                  <a:gd name="T20" fmla="*/ 64 w 71"/>
                  <a:gd name="T21" fmla="*/ 13 h 35"/>
                  <a:gd name="T22" fmla="*/ 62 w 71"/>
                  <a:gd name="T23" fmla="*/ 13 h 35"/>
                  <a:gd name="T24" fmla="*/ 60 w 71"/>
                  <a:gd name="T25" fmla="*/ 13 h 35"/>
                  <a:gd name="T26" fmla="*/ 58 w 71"/>
                  <a:gd name="T27" fmla="*/ 13 h 35"/>
                  <a:gd name="T28" fmla="*/ 61 w 71"/>
                  <a:gd name="T29" fmla="*/ 15 h 35"/>
                  <a:gd name="T30" fmla="*/ 64 w 71"/>
                  <a:gd name="T31" fmla="*/ 16 h 35"/>
                  <a:gd name="T32" fmla="*/ 69 w 71"/>
                  <a:gd name="T33" fmla="*/ 18 h 35"/>
                  <a:gd name="T34" fmla="*/ 71 w 71"/>
                  <a:gd name="T35" fmla="*/ 20 h 35"/>
                  <a:gd name="T36" fmla="*/ 71 w 71"/>
                  <a:gd name="T37" fmla="*/ 23 h 35"/>
                  <a:gd name="T38" fmla="*/ 70 w 71"/>
                  <a:gd name="T39" fmla="*/ 26 h 35"/>
                  <a:gd name="T40" fmla="*/ 68 w 71"/>
                  <a:gd name="T41" fmla="*/ 28 h 35"/>
                  <a:gd name="T42" fmla="*/ 66 w 71"/>
                  <a:gd name="T43" fmla="*/ 30 h 35"/>
                  <a:gd name="T44" fmla="*/ 65 w 71"/>
                  <a:gd name="T45" fmla="*/ 27 h 35"/>
                  <a:gd name="T46" fmla="*/ 62 w 71"/>
                  <a:gd name="T47" fmla="*/ 26 h 35"/>
                  <a:gd name="T48" fmla="*/ 60 w 71"/>
                  <a:gd name="T49" fmla="*/ 25 h 35"/>
                  <a:gd name="T50" fmla="*/ 57 w 71"/>
                  <a:gd name="T51" fmla="*/ 24 h 35"/>
                  <a:gd name="T52" fmla="*/ 53 w 71"/>
                  <a:gd name="T53" fmla="*/ 25 h 35"/>
                  <a:gd name="T54" fmla="*/ 51 w 71"/>
                  <a:gd name="T55" fmla="*/ 26 h 35"/>
                  <a:gd name="T56" fmla="*/ 50 w 71"/>
                  <a:gd name="T57" fmla="*/ 27 h 35"/>
                  <a:gd name="T58" fmla="*/ 49 w 71"/>
                  <a:gd name="T59" fmla="*/ 28 h 35"/>
                  <a:gd name="T60" fmla="*/ 47 w 71"/>
                  <a:gd name="T61" fmla="*/ 28 h 35"/>
                  <a:gd name="T62" fmla="*/ 45 w 71"/>
                  <a:gd name="T63" fmla="*/ 27 h 35"/>
                  <a:gd name="T64" fmla="*/ 45 w 71"/>
                  <a:gd name="T65" fmla="*/ 26 h 35"/>
                  <a:gd name="T66" fmla="*/ 44 w 71"/>
                  <a:gd name="T67" fmla="*/ 24 h 35"/>
                  <a:gd name="T68" fmla="*/ 38 w 71"/>
                  <a:gd name="T69" fmla="*/ 29 h 35"/>
                  <a:gd name="T70" fmla="*/ 33 w 71"/>
                  <a:gd name="T71" fmla="*/ 35 h 35"/>
                  <a:gd name="T72" fmla="*/ 31 w 71"/>
                  <a:gd name="T73" fmla="*/ 28 h 35"/>
                  <a:gd name="T74" fmla="*/ 17 w 71"/>
                  <a:gd name="T75" fmla="*/ 25 h 35"/>
                  <a:gd name="T76" fmla="*/ 15 w 71"/>
                  <a:gd name="T77" fmla="*/ 27 h 35"/>
                  <a:gd name="T78" fmla="*/ 13 w 71"/>
                  <a:gd name="T79" fmla="*/ 27 h 35"/>
                  <a:gd name="T80" fmla="*/ 10 w 71"/>
                  <a:gd name="T81" fmla="*/ 26 h 35"/>
                  <a:gd name="T82" fmla="*/ 9 w 71"/>
                  <a:gd name="T83" fmla="*/ 27 h 35"/>
                  <a:gd name="T84" fmla="*/ 7 w 71"/>
                  <a:gd name="T85" fmla="*/ 28 h 35"/>
                  <a:gd name="T86" fmla="*/ 0 w 71"/>
                  <a:gd name="T87" fmla="*/ 28 h 35"/>
                  <a:gd name="T88" fmla="*/ 0 w 71"/>
                  <a:gd name="T89" fmla="*/ 26 h 35"/>
                  <a:gd name="T90" fmla="*/ 0 w 71"/>
                  <a:gd name="T91" fmla="*/ 24 h 35"/>
                  <a:gd name="T92" fmla="*/ 1 w 71"/>
                  <a:gd name="T93" fmla="*/ 23 h 35"/>
                  <a:gd name="T94" fmla="*/ 25 w 71"/>
                  <a:gd name="T95" fmla="*/ 20 h 35"/>
                  <a:gd name="T96" fmla="*/ 19 w 71"/>
                  <a:gd name="T97" fmla="*/ 14 h 35"/>
                  <a:gd name="T98" fmla="*/ 22 w 71"/>
                  <a:gd name="T99" fmla="*/ 7 h 35"/>
                  <a:gd name="T100" fmla="*/ 13 w 71"/>
                  <a:gd name="T101" fmla="*/ 6 h 35"/>
                  <a:gd name="T102" fmla="*/ 14 w 71"/>
                  <a:gd name="T103" fmla="*/ 3 h 35"/>
                  <a:gd name="T104" fmla="*/ 17 w 71"/>
                  <a:gd name="T105" fmla="*/ 2 h 35"/>
                  <a:gd name="T106" fmla="*/ 19 w 71"/>
                  <a:gd name="T107" fmla="*/ 1 h 35"/>
                  <a:gd name="T108" fmla="*/ 23 w 71"/>
                  <a:gd name="T10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" h="35">
                    <a:moveTo>
                      <a:pt x="23" y="0"/>
                    </a:moveTo>
                    <a:lnTo>
                      <a:pt x="26" y="2"/>
                    </a:lnTo>
                    <a:lnTo>
                      <a:pt x="28" y="3"/>
                    </a:lnTo>
                    <a:lnTo>
                      <a:pt x="38" y="2"/>
                    </a:lnTo>
                    <a:lnTo>
                      <a:pt x="47" y="3"/>
                    </a:lnTo>
                    <a:lnTo>
                      <a:pt x="56" y="5"/>
                    </a:lnTo>
                    <a:lnTo>
                      <a:pt x="56" y="7"/>
                    </a:lnTo>
                    <a:lnTo>
                      <a:pt x="56" y="8"/>
                    </a:lnTo>
                    <a:lnTo>
                      <a:pt x="57" y="11"/>
                    </a:lnTo>
                    <a:lnTo>
                      <a:pt x="63" y="11"/>
                    </a:lnTo>
                    <a:lnTo>
                      <a:pt x="64" y="13"/>
                    </a:lnTo>
                    <a:lnTo>
                      <a:pt x="62" y="13"/>
                    </a:lnTo>
                    <a:lnTo>
                      <a:pt x="60" y="13"/>
                    </a:lnTo>
                    <a:lnTo>
                      <a:pt x="58" y="13"/>
                    </a:lnTo>
                    <a:lnTo>
                      <a:pt x="61" y="15"/>
                    </a:lnTo>
                    <a:lnTo>
                      <a:pt x="64" y="16"/>
                    </a:lnTo>
                    <a:lnTo>
                      <a:pt x="69" y="18"/>
                    </a:lnTo>
                    <a:lnTo>
                      <a:pt x="71" y="20"/>
                    </a:lnTo>
                    <a:lnTo>
                      <a:pt x="71" y="23"/>
                    </a:lnTo>
                    <a:lnTo>
                      <a:pt x="70" y="26"/>
                    </a:lnTo>
                    <a:lnTo>
                      <a:pt x="68" y="28"/>
                    </a:lnTo>
                    <a:lnTo>
                      <a:pt x="66" y="30"/>
                    </a:lnTo>
                    <a:lnTo>
                      <a:pt x="65" y="27"/>
                    </a:lnTo>
                    <a:lnTo>
                      <a:pt x="62" y="26"/>
                    </a:lnTo>
                    <a:lnTo>
                      <a:pt x="60" y="25"/>
                    </a:lnTo>
                    <a:lnTo>
                      <a:pt x="57" y="24"/>
                    </a:lnTo>
                    <a:lnTo>
                      <a:pt x="53" y="25"/>
                    </a:lnTo>
                    <a:lnTo>
                      <a:pt x="51" y="26"/>
                    </a:lnTo>
                    <a:lnTo>
                      <a:pt x="50" y="27"/>
                    </a:lnTo>
                    <a:lnTo>
                      <a:pt x="49" y="28"/>
                    </a:lnTo>
                    <a:lnTo>
                      <a:pt x="47" y="28"/>
                    </a:lnTo>
                    <a:lnTo>
                      <a:pt x="45" y="27"/>
                    </a:lnTo>
                    <a:lnTo>
                      <a:pt x="45" y="26"/>
                    </a:lnTo>
                    <a:lnTo>
                      <a:pt x="44" y="24"/>
                    </a:lnTo>
                    <a:lnTo>
                      <a:pt x="38" y="29"/>
                    </a:lnTo>
                    <a:lnTo>
                      <a:pt x="33" y="35"/>
                    </a:lnTo>
                    <a:lnTo>
                      <a:pt x="31" y="28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3" y="27"/>
                    </a:lnTo>
                    <a:lnTo>
                      <a:pt x="10" y="26"/>
                    </a:lnTo>
                    <a:lnTo>
                      <a:pt x="9" y="27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25" y="20"/>
                    </a:lnTo>
                    <a:lnTo>
                      <a:pt x="19" y="14"/>
                    </a:lnTo>
                    <a:lnTo>
                      <a:pt x="22" y="7"/>
                    </a:lnTo>
                    <a:lnTo>
                      <a:pt x="13" y="6"/>
                    </a:lnTo>
                    <a:lnTo>
                      <a:pt x="14" y="3"/>
                    </a:lnTo>
                    <a:lnTo>
                      <a:pt x="17" y="2"/>
                    </a:lnTo>
                    <a:lnTo>
                      <a:pt x="19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6"/>
              <p:cNvSpPr/>
              <p:nvPr/>
            </p:nvSpPr>
            <p:spPr>
              <a:xfrm>
                <a:off x="7926957" y="3362207"/>
                <a:ext cx="277552" cy="127212"/>
              </a:xfrm>
              <a:custGeom>
                <a:avLst/>
                <a:gdLst>
                  <a:gd name="T0" fmla="*/ 33 w 120"/>
                  <a:gd name="T1" fmla="*/ 0 h 55"/>
                  <a:gd name="T2" fmla="*/ 45 w 120"/>
                  <a:gd name="T3" fmla="*/ 1 h 55"/>
                  <a:gd name="T4" fmla="*/ 56 w 120"/>
                  <a:gd name="T5" fmla="*/ 5 h 55"/>
                  <a:gd name="T6" fmla="*/ 58 w 120"/>
                  <a:gd name="T7" fmla="*/ 7 h 55"/>
                  <a:gd name="T8" fmla="*/ 60 w 120"/>
                  <a:gd name="T9" fmla="*/ 9 h 55"/>
                  <a:gd name="T10" fmla="*/ 61 w 120"/>
                  <a:gd name="T11" fmla="*/ 12 h 55"/>
                  <a:gd name="T12" fmla="*/ 62 w 120"/>
                  <a:gd name="T13" fmla="*/ 14 h 55"/>
                  <a:gd name="T14" fmla="*/ 67 w 120"/>
                  <a:gd name="T15" fmla="*/ 15 h 55"/>
                  <a:gd name="T16" fmla="*/ 71 w 120"/>
                  <a:gd name="T17" fmla="*/ 16 h 55"/>
                  <a:gd name="T18" fmla="*/ 76 w 120"/>
                  <a:gd name="T19" fmla="*/ 19 h 55"/>
                  <a:gd name="T20" fmla="*/ 78 w 120"/>
                  <a:gd name="T21" fmla="*/ 17 h 55"/>
                  <a:gd name="T22" fmla="*/ 79 w 120"/>
                  <a:gd name="T23" fmla="*/ 16 h 55"/>
                  <a:gd name="T24" fmla="*/ 82 w 120"/>
                  <a:gd name="T25" fmla="*/ 24 h 55"/>
                  <a:gd name="T26" fmla="*/ 89 w 120"/>
                  <a:gd name="T27" fmla="*/ 27 h 55"/>
                  <a:gd name="T28" fmla="*/ 96 w 120"/>
                  <a:gd name="T29" fmla="*/ 31 h 55"/>
                  <a:gd name="T30" fmla="*/ 104 w 120"/>
                  <a:gd name="T31" fmla="*/ 33 h 55"/>
                  <a:gd name="T32" fmla="*/ 104 w 120"/>
                  <a:gd name="T33" fmla="*/ 35 h 55"/>
                  <a:gd name="T34" fmla="*/ 105 w 120"/>
                  <a:gd name="T35" fmla="*/ 36 h 55"/>
                  <a:gd name="T36" fmla="*/ 105 w 120"/>
                  <a:gd name="T37" fmla="*/ 38 h 55"/>
                  <a:gd name="T38" fmla="*/ 112 w 120"/>
                  <a:gd name="T39" fmla="*/ 36 h 55"/>
                  <a:gd name="T40" fmla="*/ 120 w 120"/>
                  <a:gd name="T41" fmla="*/ 44 h 55"/>
                  <a:gd name="T42" fmla="*/ 113 w 120"/>
                  <a:gd name="T43" fmla="*/ 47 h 55"/>
                  <a:gd name="T44" fmla="*/ 105 w 120"/>
                  <a:gd name="T45" fmla="*/ 50 h 55"/>
                  <a:gd name="T46" fmla="*/ 77 w 120"/>
                  <a:gd name="T47" fmla="*/ 55 h 55"/>
                  <a:gd name="T48" fmla="*/ 79 w 120"/>
                  <a:gd name="T49" fmla="*/ 52 h 55"/>
                  <a:gd name="T50" fmla="*/ 81 w 120"/>
                  <a:gd name="T51" fmla="*/ 50 h 55"/>
                  <a:gd name="T52" fmla="*/ 82 w 120"/>
                  <a:gd name="T53" fmla="*/ 49 h 55"/>
                  <a:gd name="T54" fmla="*/ 84 w 120"/>
                  <a:gd name="T55" fmla="*/ 47 h 55"/>
                  <a:gd name="T56" fmla="*/ 85 w 120"/>
                  <a:gd name="T57" fmla="*/ 44 h 55"/>
                  <a:gd name="T58" fmla="*/ 82 w 120"/>
                  <a:gd name="T59" fmla="*/ 44 h 55"/>
                  <a:gd name="T60" fmla="*/ 80 w 120"/>
                  <a:gd name="T61" fmla="*/ 43 h 55"/>
                  <a:gd name="T62" fmla="*/ 77 w 120"/>
                  <a:gd name="T63" fmla="*/ 41 h 55"/>
                  <a:gd name="T64" fmla="*/ 74 w 120"/>
                  <a:gd name="T65" fmla="*/ 40 h 55"/>
                  <a:gd name="T66" fmla="*/ 72 w 120"/>
                  <a:gd name="T67" fmla="*/ 39 h 55"/>
                  <a:gd name="T68" fmla="*/ 70 w 120"/>
                  <a:gd name="T69" fmla="*/ 38 h 55"/>
                  <a:gd name="T70" fmla="*/ 69 w 120"/>
                  <a:gd name="T71" fmla="*/ 36 h 55"/>
                  <a:gd name="T72" fmla="*/ 69 w 120"/>
                  <a:gd name="T73" fmla="*/ 33 h 55"/>
                  <a:gd name="T74" fmla="*/ 69 w 120"/>
                  <a:gd name="T75" fmla="*/ 29 h 55"/>
                  <a:gd name="T76" fmla="*/ 61 w 120"/>
                  <a:gd name="T77" fmla="*/ 28 h 55"/>
                  <a:gd name="T78" fmla="*/ 55 w 120"/>
                  <a:gd name="T79" fmla="*/ 25 h 55"/>
                  <a:gd name="T80" fmla="*/ 49 w 120"/>
                  <a:gd name="T81" fmla="*/ 22 h 55"/>
                  <a:gd name="T82" fmla="*/ 43 w 120"/>
                  <a:gd name="T83" fmla="*/ 19 h 55"/>
                  <a:gd name="T84" fmla="*/ 41 w 120"/>
                  <a:gd name="T85" fmla="*/ 17 h 55"/>
                  <a:gd name="T86" fmla="*/ 37 w 120"/>
                  <a:gd name="T87" fmla="*/ 15 h 55"/>
                  <a:gd name="T88" fmla="*/ 34 w 120"/>
                  <a:gd name="T89" fmla="*/ 14 h 55"/>
                  <a:gd name="T90" fmla="*/ 31 w 120"/>
                  <a:gd name="T91" fmla="*/ 13 h 55"/>
                  <a:gd name="T92" fmla="*/ 35 w 120"/>
                  <a:gd name="T93" fmla="*/ 8 h 55"/>
                  <a:gd name="T94" fmla="*/ 29 w 120"/>
                  <a:gd name="T95" fmla="*/ 7 h 55"/>
                  <a:gd name="T96" fmla="*/ 22 w 120"/>
                  <a:gd name="T97" fmla="*/ 9 h 55"/>
                  <a:gd name="T98" fmla="*/ 15 w 120"/>
                  <a:gd name="T99" fmla="*/ 12 h 55"/>
                  <a:gd name="T100" fmla="*/ 9 w 120"/>
                  <a:gd name="T101" fmla="*/ 14 h 55"/>
                  <a:gd name="T102" fmla="*/ 7 w 120"/>
                  <a:gd name="T103" fmla="*/ 16 h 55"/>
                  <a:gd name="T104" fmla="*/ 3 w 120"/>
                  <a:gd name="T105" fmla="*/ 17 h 55"/>
                  <a:gd name="T106" fmla="*/ 0 w 120"/>
                  <a:gd name="T107" fmla="*/ 19 h 55"/>
                  <a:gd name="T108" fmla="*/ 1 w 120"/>
                  <a:gd name="T109" fmla="*/ 15 h 55"/>
                  <a:gd name="T110" fmla="*/ 3 w 120"/>
                  <a:gd name="T111" fmla="*/ 12 h 55"/>
                  <a:gd name="T112" fmla="*/ 6 w 120"/>
                  <a:gd name="T113" fmla="*/ 9 h 55"/>
                  <a:gd name="T114" fmla="*/ 9 w 120"/>
                  <a:gd name="T115" fmla="*/ 7 h 55"/>
                  <a:gd name="T116" fmla="*/ 20 w 120"/>
                  <a:gd name="T117" fmla="*/ 2 h 55"/>
                  <a:gd name="T118" fmla="*/ 33 w 120"/>
                  <a:gd name="T1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0" h="55">
                    <a:moveTo>
                      <a:pt x="33" y="0"/>
                    </a:moveTo>
                    <a:lnTo>
                      <a:pt x="45" y="1"/>
                    </a:lnTo>
                    <a:lnTo>
                      <a:pt x="56" y="5"/>
                    </a:lnTo>
                    <a:lnTo>
                      <a:pt x="58" y="7"/>
                    </a:lnTo>
                    <a:lnTo>
                      <a:pt x="60" y="9"/>
                    </a:lnTo>
                    <a:lnTo>
                      <a:pt x="61" y="12"/>
                    </a:lnTo>
                    <a:lnTo>
                      <a:pt x="62" y="14"/>
                    </a:lnTo>
                    <a:lnTo>
                      <a:pt x="67" y="15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82" y="24"/>
                    </a:lnTo>
                    <a:lnTo>
                      <a:pt x="89" y="27"/>
                    </a:lnTo>
                    <a:lnTo>
                      <a:pt x="96" y="31"/>
                    </a:lnTo>
                    <a:lnTo>
                      <a:pt x="104" y="33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5" y="38"/>
                    </a:lnTo>
                    <a:lnTo>
                      <a:pt x="112" y="36"/>
                    </a:lnTo>
                    <a:lnTo>
                      <a:pt x="120" y="44"/>
                    </a:lnTo>
                    <a:lnTo>
                      <a:pt x="113" y="47"/>
                    </a:lnTo>
                    <a:lnTo>
                      <a:pt x="105" y="50"/>
                    </a:lnTo>
                    <a:lnTo>
                      <a:pt x="77" y="55"/>
                    </a:lnTo>
                    <a:lnTo>
                      <a:pt x="79" y="52"/>
                    </a:lnTo>
                    <a:lnTo>
                      <a:pt x="81" y="50"/>
                    </a:lnTo>
                    <a:lnTo>
                      <a:pt x="82" y="49"/>
                    </a:lnTo>
                    <a:lnTo>
                      <a:pt x="84" y="47"/>
                    </a:lnTo>
                    <a:lnTo>
                      <a:pt x="85" y="44"/>
                    </a:lnTo>
                    <a:lnTo>
                      <a:pt x="82" y="44"/>
                    </a:lnTo>
                    <a:lnTo>
                      <a:pt x="80" y="43"/>
                    </a:lnTo>
                    <a:lnTo>
                      <a:pt x="77" y="41"/>
                    </a:lnTo>
                    <a:lnTo>
                      <a:pt x="74" y="40"/>
                    </a:lnTo>
                    <a:lnTo>
                      <a:pt x="72" y="39"/>
                    </a:lnTo>
                    <a:lnTo>
                      <a:pt x="70" y="38"/>
                    </a:lnTo>
                    <a:lnTo>
                      <a:pt x="69" y="36"/>
                    </a:lnTo>
                    <a:lnTo>
                      <a:pt x="69" y="33"/>
                    </a:lnTo>
                    <a:lnTo>
                      <a:pt x="69" y="29"/>
                    </a:lnTo>
                    <a:lnTo>
                      <a:pt x="61" y="28"/>
                    </a:lnTo>
                    <a:lnTo>
                      <a:pt x="55" y="25"/>
                    </a:lnTo>
                    <a:lnTo>
                      <a:pt x="49" y="22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37" y="15"/>
                    </a:lnTo>
                    <a:lnTo>
                      <a:pt x="34" y="14"/>
                    </a:lnTo>
                    <a:lnTo>
                      <a:pt x="31" y="13"/>
                    </a:lnTo>
                    <a:lnTo>
                      <a:pt x="35" y="8"/>
                    </a:lnTo>
                    <a:lnTo>
                      <a:pt x="29" y="7"/>
                    </a:lnTo>
                    <a:lnTo>
                      <a:pt x="22" y="9"/>
                    </a:lnTo>
                    <a:lnTo>
                      <a:pt x="15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3" y="17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2"/>
                    </a:lnTo>
                    <a:lnTo>
                      <a:pt x="6" y="9"/>
                    </a:lnTo>
                    <a:lnTo>
                      <a:pt x="9" y="7"/>
                    </a:lnTo>
                    <a:lnTo>
                      <a:pt x="20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81"/>
              <p:cNvSpPr/>
              <p:nvPr/>
            </p:nvSpPr>
            <p:spPr>
              <a:xfrm>
                <a:off x="8301652" y="1692272"/>
                <a:ext cx="60136" cy="60136"/>
              </a:xfrm>
              <a:custGeom>
                <a:avLst/>
                <a:gdLst>
                  <a:gd name="T0" fmla="*/ 2 w 26"/>
                  <a:gd name="T1" fmla="*/ 0 h 26"/>
                  <a:gd name="T2" fmla="*/ 8 w 26"/>
                  <a:gd name="T3" fmla="*/ 2 h 26"/>
                  <a:gd name="T4" fmla="*/ 11 w 26"/>
                  <a:gd name="T5" fmla="*/ 3 h 26"/>
                  <a:gd name="T6" fmla="*/ 15 w 26"/>
                  <a:gd name="T7" fmla="*/ 7 h 26"/>
                  <a:gd name="T8" fmla="*/ 20 w 26"/>
                  <a:gd name="T9" fmla="*/ 9 h 26"/>
                  <a:gd name="T10" fmla="*/ 17 w 26"/>
                  <a:gd name="T11" fmla="*/ 17 h 26"/>
                  <a:gd name="T12" fmla="*/ 15 w 26"/>
                  <a:gd name="T13" fmla="*/ 17 h 26"/>
                  <a:gd name="T14" fmla="*/ 13 w 26"/>
                  <a:gd name="T15" fmla="*/ 17 h 26"/>
                  <a:gd name="T16" fmla="*/ 12 w 26"/>
                  <a:gd name="T17" fmla="*/ 17 h 26"/>
                  <a:gd name="T18" fmla="*/ 18 w 26"/>
                  <a:gd name="T19" fmla="*/ 19 h 26"/>
                  <a:gd name="T20" fmla="*/ 26 w 26"/>
                  <a:gd name="T21" fmla="*/ 20 h 26"/>
                  <a:gd name="T22" fmla="*/ 22 w 26"/>
                  <a:gd name="T23" fmla="*/ 26 h 26"/>
                  <a:gd name="T24" fmla="*/ 14 w 26"/>
                  <a:gd name="T25" fmla="*/ 25 h 26"/>
                  <a:gd name="T26" fmla="*/ 6 w 26"/>
                  <a:gd name="T27" fmla="*/ 24 h 26"/>
                  <a:gd name="T28" fmla="*/ 6 w 26"/>
                  <a:gd name="T29" fmla="*/ 22 h 26"/>
                  <a:gd name="T30" fmla="*/ 5 w 26"/>
                  <a:gd name="T31" fmla="*/ 19 h 26"/>
                  <a:gd name="T32" fmla="*/ 4 w 26"/>
                  <a:gd name="T33" fmla="*/ 19 h 26"/>
                  <a:gd name="T34" fmla="*/ 3 w 26"/>
                  <a:gd name="T35" fmla="*/ 18 h 26"/>
                  <a:gd name="T36" fmla="*/ 2 w 26"/>
                  <a:gd name="T37" fmla="*/ 17 h 26"/>
                  <a:gd name="T38" fmla="*/ 0 w 26"/>
                  <a:gd name="T39" fmla="*/ 17 h 26"/>
                  <a:gd name="T40" fmla="*/ 4 w 26"/>
                  <a:gd name="T41" fmla="*/ 13 h 26"/>
                  <a:gd name="T42" fmla="*/ 2 w 26"/>
                  <a:gd name="T43" fmla="*/ 12 h 26"/>
                  <a:gd name="T44" fmla="*/ 0 w 26"/>
                  <a:gd name="T45" fmla="*/ 12 h 26"/>
                  <a:gd name="T46" fmla="*/ 2 w 26"/>
                  <a:gd name="T4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6">
                    <a:moveTo>
                      <a:pt x="2" y="0"/>
                    </a:moveTo>
                    <a:lnTo>
                      <a:pt x="8" y="2"/>
                    </a:lnTo>
                    <a:lnTo>
                      <a:pt x="11" y="3"/>
                    </a:lnTo>
                    <a:lnTo>
                      <a:pt x="15" y="7"/>
                    </a:lnTo>
                    <a:lnTo>
                      <a:pt x="20" y="9"/>
                    </a:lnTo>
                    <a:lnTo>
                      <a:pt x="17" y="17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2" y="17"/>
                    </a:lnTo>
                    <a:lnTo>
                      <a:pt x="18" y="19"/>
                    </a:lnTo>
                    <a:lnTo>
                      <a:pt x="26" y="20"/>
                    </a:lnTo>
                    <a:lnTo>
                      <a:pt x="22" y="26"/>
                    </a:lnTo>
                    <a:lnTo>
                      <a:pt x="14" y="25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5" y="19"/>
                    </a:lnTo>
                    <a:lnTo>
                      <a:pt x="4" y="19"/>
                    </a:lnTo>
                    <a:lnTo>
                      <a:pt x="3" y="18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4" y="13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2"/>
              <p:cNvSpPr/>
              <p:nvPr/>
            </p:nvSpPr>
            <p:spPr>
              <a:xfrm>
                <a:off x="8292400" y="1523427"/>
                <a:ext cx="520410" cy="337688"/>
              </a:xfrm>
              <a:custGeom>
                <a:avLst/>
                <a:gdLst>
                  <a:gd name="T0" fmla="*/ 149 w 225"/>
                  <a:gd name="T1" fmla="*/ 2 h 146"/>
                  <a:gd name="T2" fmla="*/ 157 w 225"/>
                  <a:gd name="T3" fmla="*/ 3 h 146"/>
                  <a:gd name="T4" fmla="*/ 182 w 225"/>
                  <a:gd name="T5" fmla="*/ 9 h 146"/>
                  <a:gd name="T6" fmla="*/ 201 w 225"/>
                  <a:gd name="T7" fmla="*/ 13 h 146"/>
                  <a:gd name="T8" fmla="*/ 224 w 225"/>
                  <a:gd name="T9" fmla="*/ 24 h 146"/>
                  <a:gd name="T10" fmla="*/ 221 w 225"/>
                  <a:gd name="T11" fmla="*/ 31 h 146"/>
                  <a:gd name="T12" fmla="*/ 205 w 225"/>
                  <a:gd name="T13" fmla="*/ 37 h 146"/>
                  <a:gd name="T14" fmla="*/ 203 w 225"/>
                  <a:gd name="T15" fmla="*/ 44 h 146"/>
                  <a:gd name="T16" fmla="*/ 197 w 225"/>
                  <a:gd name="T17" fmla="*/ 46 h 146"/>
                  <a:gd name="T18" fmla="*/ 186 w 225"/>
                  <a:gd name="T19" fmla="*/ 52 h 146"/>
                  <a:gd name="T20" fmla="*/ 173 w 225"/>
                  <a:gd name="T21" fmla="*/ 64 h 146"/>
                  <a:gd name="T22" fmla="*/ 161 w 225"/>
                  <a:gd name="T23" fmla="*/ 70 h 146"/>
                  <a:gd name="T24" fmla="*/ 152 w 225"/>
                  <a:gd name="T25" fmla="*/ 76 h 146"/>
                  <a:gd name="T26" fmla="*/ 150 w 225"/>
                  <a:gd name="T27" fmla="*/ 87 h 146"/>
                  <a:gd name="T28" fmla="*/ 144 w 225"/>
                  <a:gd name="T29" fmla="*/ 92 h 146"/>
                  <a:gd name="T30" fmla="*/ 126 w 225"/>
                  <a:gd name="T31" fmla="*/ 95 h 146"/>
                  <a:gd name="T32" fmla="*/ 123 w 225"/>
                  <a:gd name="T33" fmla="*/ 111 h 146"/>
                  <a:gd name="T34" fmla="*/ 118 w 225"/>
                  <a:gd name="T35" fmla="*/ 118 h 146"/>
                  <a:gd name="T36" fmla="*/ 81 w 225"/>
                  <a:gd name="T37" fmla="*/ 118 h 146"/>
                  <a:gd name="T38" fmla="*/ 63 w 225"/>
                  <a:gd name="T39" fmla="*/ 118 h 146"/>
                  <a:gd name="T40" fmla="*/ 41 w 225"/>
                  <a:gd name="T41" fmla="*/ 116 h 146"/>
                  <a:gd name="T42" fmla="*/ 36 w 225"/>
                  <a:gd name="T43" fmla="*/ 119 h 146"/>
                  <a:gd name="T44" fmla="*/ 49 w 225"/>
                  <a:gd name="T45" fmla="*/ 129 h 146"/>
                  <a:gd name="T46" fmla="*/ 89 w 225"/>
                  <a:gd name="T47" fmla="*/ 127 h 146"/>
                  <a:gd name="T48" fmla="*/ 99 w 225"/>
                  <a:gd name="T49" fmla="*/ 137 h 146"/>
                  <a:gd name="T50" fmla="*/ 89 w 225"/>
                  <a:gd name="T51" fmla="*/ 144 h 146"/>
                  <a:gd name="T52" fmla="*/ 68 w 225"/>
                  <a:gd name="T53" fmla="*/ 145 h 146"/>
                  <a:gd name="T54" fmla="*/ 36 w 225"/>
                  <a:gd name="T55" fmla="*/ 142 h 146"/>
                  <a:gd name="T56" fmla="*/ 15 w 225"/>
                  <a:gd name="T57" fmla="*/ 130 h 146"/>
                  <a:gd name="T58" fmla="*/ 20 w 225"/>
                  <a:gd name="T59" fmla="*/ 115 h 146"/>
                  <a:gd name="T60" fmla="*/ 6 w 225"/>
                  <a:gd name="T61" fmla="*/ 115 h 146"/>
                  <a:gd name="T62" fmla="*/ 19 w 225"/>
                  <a:gd name="T63" fmla="*/ 105 h 146"/>
                  <a:gd name="T64" fmla="*/ 32 w 225"/>
                  <a:gd name="T65" fmla="*/ 111 h 146"/>
                  <a:gd name="T66" fmla="*/ 39 w 225"/>
                  <a:gd name="T67" fmla="*/ 106 h 146"/>
                  <a:gd name="T68" fmla="*/ 59 w 225"/>
                  <a:gd name="T69" fmla="*/ 94 h 146"/>
                  <a:gd name="T70" fmla="*/ 73 w 225"/>
                  <a:gd name="T71" fmla="*/ 95 h 146"/>
                  <a:gd name="T72" fmla="*/ 79 w 225"/>
                  <a:gd name="T73" fmla="*/ 102 h 146"/>
                  <a:gd name="T74" fmla="*/ 84 w 225"/>
                  <a:gd name="T75" fmla="*/ 99 h 146"/>
                  <a:gd name="T76" fmla="*/ 78 w 225"/>
                  <a:gd name="T77" fmla="*/ 94 h 146"/>
                  <a:gd name="T78" fmla="*/ 66 w 225"/>
                  <a:gd name="T79" fmla="*/ 87 h 146"/>
                  <a:gd name="T80" fmla="*/ 60 w 225"/>
                  <a:gd name="T81" fmla="*/ 86 h 146"/>
                  <a:gd name="T82" fmla="*/ 37 w 225"/>
                  <a:gd name="T83" fmla="*/ 86 h 146"/>
                  <a:gd name="T84" fmla="*/ 36 w 225"/>
                  <a:gd name="T85" fmla="*/ 70 h 146"/>
                  <a:gd name="T86" fmla="*/ 26 w 225"/>
                  <a:gd name="T87" fmla="*/ 67 h 146"/>
                  <a:gd name="T88" fmla="*/ 29 w 225"/>
                  <a:gd name="T89" fmla="*/ 52 h 146"/>
                  <a:gd name="T90" fmla="*/ 30 w 225"/>
                  <a:gd name="T91" fmla="*/ 46 h 146"/>
                  <a:gd name="T92" fmla="*/ 39 w 225"/>
                  <a:gd name="T93" fmla="*/ 38 h 146"/>
                  <a:gd name="T94" fmla="*/ 45 w 225"/>
                  <a:gd name="T95" fmla="*/ 32 h 146"/>
                  <a:gd name="T96" fmla="*/ 52 w 225"/>
                  <a:gd name="T97" fmla="*/ 33 h 146"/>
                  <a:gd name="T98" fmla="*/ 67 w 225"/>
                  <a:gd name="T99" fmla="*/ 47 h 146"/>
                  <a:gd name="T100" fmla="*/ 73 w 225"/>
                  <a:gd name="T101" fmla="*/ 47 h 146"/>
                  <a:gd name="T102" fmla="*/ 80 w 225"/>
                  <a:gd name="T103" fmla="*/ 61 h 146"/>
                  <a:gd name="T104" fmla="*/ 81 w 225"/>
                  <a:gd name="T105" fmla="*/ 52 h 146"/>
                  <a:gd name="T106" fmla="*/ 83 w 225"/>
                  <a:gd name="T107" fmla="*/ 47 h 146"/>
                  <a:gd name="T108" fmla="*/ 75 w 225"/>
                  <a:gd name="T109" fmla="*/ 45 h 146"/>
                  <a:gd name="T110" fmla="*/ 62 w 225"/>
                  <a:gd name="T111" fmla="*/ 37 h 146"/>
                  <a:gd name="T112" fmla="*/ 56 w 225"/>
                  <a:gd name="T113" fmla="*/ 29 h 146"/>
                  <a:gd name="T114" fmla="*/ 59 w 225"/>
                  <a:gd name="T115" fmla="*/ 24 h 146"/>
                  <a:gd name="T116" fmla="*/ 65 w 225"/>
                  <a:gd name="T117" fmla="*/ 22 h 146"/>
                  <a:gd name="T118" fmla="*/ 71 w 225"/>
                  <a:gd name="T119" fmla="*/ 20 h 146"/>
                  <a:gd name="T120" fmla="*/ 74 w 225"/>
                  <a:gd name="T121" fmla="*/ 16 h 146"/>
                  <a:gd name="T122" fmla="*/ 99 w 225"/>
                  <a:gd name="T123" fmla="*/ 12 h 146"/>
                  <a:gd name="T124" fmla="*/ 116 w 225"/>
                  <a:gd name="T125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146">
                    <a:moveTo>
                      <a:pt x="130" y="0"/>
                    </a:moveTo>
                    <a:lnTo>
                      <a:pt x="130" y="2"/>
                    </a:lnTo>
                    <a:lnTo>
                      <a:pt x="139" y="1"/>
                    </a:lnTo>
                    <a:lnTo>
                      <a:pt x="149" y="2"/>
                    </a:lnTo>
                    <a:lnTo>
                      <a:pt x="148" y="2"/>
                    </a:lnTo>
                    <a:lnTo>
                      <a:pt x="149" y="3"/>
                    </a:lnTo>
                    <a:lnTo>
                      <a:pt x="151" y="4"/>
                    </a:lnTo>
                    <a:lnTo>
                      <a:pt x="157" y="3"/>
                    </a:lnTo>
                    <a:lnTo>
                      <a:pt x="162" y="3"/>
                    </a:lnTo>
                    <a:lnTo>
                      <a:pt x="168" y="3"/>
                    </a:lnTo>
                    <a:lnTo>
                      <a:pt x="174" y="5"/>
                    </a:lnTo>
                    <a:lnTo>
                      <a:pt x="182" y="9"/>
                    </a:lnTo>
                    <a:lnTo>
                      <a:pt x="189" y="9"/>
                    </a:lnTo>
                    <a:lnTo>
                      <a:pt x="193" y="11"/>
                    </a:lnTo>
                    <a:lnTo>
                      <a:pt x="196" y="13"/>
                    </a:lnTo>
                    <a:lnTo>
                      <a:pt x="201" y="13"/>
                    </a:lnTo>
                    <a:lnTo>
                      <a:pt x="201" y="15"/>
                    </a:lnTo>
                    <a:lnTo>
                      <a:pt x="208" y="17"/>
                    </a:lnTo>
                    <a:lnTo>
                      <a:pt x="216" y="22"/>
                    </a:lnTo>
                    <a:lnTo>
                      <a:pt x="224" y="24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2" y="29"/>
                    </a:lnTo>
                    <a:lnTo>
                      <a:pt x="221" y="31"/>
                    </a:lnTo>
                    <a:lnTo>
                      <a:pt x="219" y="31"/>
                    </a:lnTo>
                    <a:lnTo>
                      <a:pt x="220" y="33"/>
                    </a:lnTo>
                    <a:lnTo>
                      <a:pt x="213" y="35"/>
                    </a:lnTo>
                    <a:lnTo>
                      <a:pt x="205" y="37"/>
                    </a:lnTo>
                    <a:lnTo>
                      <a:pt x="205" y="40"/>
                    </a:lnTo>
                    <a:lnTo>
                      <a:pt x="205" y="41"/>
                    </a:lnTo>
                    <a:lnTo>
                      <a:pt x="204" y="43"/>
                    </a:lnTo>
                    <a:lnTo>
                      <a:pt x="203" y="44"/>
                    </a:lnTo>
                    <a:lnTo>
                      <a:pt x="201" y="43"/>
                    </a:lnTo>
                    <a:lnTo>
                      <a:pt x="201" y="45"/>
                    </a:lnTo>
                    <a:lnTo>
                      <a:pt x="199" y="45"/>
                    </a:lnTo>
                    <a:lnTo>
                      <a:pt x="197" y="46"/>
                    </a:lnTo>
                    <a:lnTo>
                      <a:pt x="196" y="45"/>
                    </a:lnTo>
                    <a:lnTo>
                      <a:pt x="195" y="46"/>
                    </a:lnTo>
                    <a:lnTo>
                      <a:pt x="194" y="47"/>
                    </a:lnTo>
                    <a:lnTo>
                      <a:pt x="186" y="52"/>
                    </a:lnTo>
                    <a:lnTo>
                      <a:pt x="180" y="57"/>
                    </a:lnTo>
                    <a:lnTo>
                      <a:pt x="179" y="58"/>
                    </a:lnTo>
                    <a:lnTo>
                      <a:pt x="175" y="60"/>
                    </a:lnTo>
                    <a:lnTo>
                      <a:pt x="173" y="64"/>
                    </a:lnTo>
                    <a:lnTo>
                      <a:pt x="171" y="68"/>
                    </a:lnTo>
                    <a:lnTo>
                      <a:pt x="168" y="68"/>
                    </a:lnTo>
                    <a:lnTo>
                      <a:pt x="163" y="68"/>
                    </a:lnTo>
                    <a:lnTo>
                      <a:pt x="161" y="70"/>
                    </a:lnTo>
                    <a:lnTo>
                      <a:pt x="158" y="71"/>
                    </a:lnTo>
                    <a:lnTo>
                      <a:pt x="155" y="72"/>
                    </a:lnTo>
                    <a:lnTo>
                      <a:pt x="151" y="72"/>
                    </a:lnTo>
                    <a:lnTo>
                      <a:pt x="152" y="76"/>
                    </a:lnTo>
                    <a:lnTo>
                      <a:pt x="151" y="81"/>
                    </a:lnTo>
                    <a:lnTo>
                      <a:pt x="150" y="84"/>
                    </a:lnTo>
                    <a:lnTo>
                      <a:pt x="150" y="85"/>
                    </a:lnTo>
                    <a:lnTo>
                      <a:pt x="150" y="87"/>
                    </a:lnTo>
                    <a:lnTo>
                      <a:pt x="148" y="90"/>
                    </a:lnTo>
                    <a:lnTo>
                      <a:pt x="147" y="91"/>
                    </a:lnTo>
                    <a:lnTo>
                      <a:pt x="145" y="91"/>
                    </a:lnTo>
                    <a:lnTo>
                      <a:pt x="144" y="92"/>
                    </a:lnTo>
                    <a:lnTo>
                      <a:pt x="144" y="94"/>
                    </a:lnTo>
                    <a:lnTo>
                      <a:pt x="143" y="95"/>
                    </a:lnTo>
                    <a:lnTo>
                      <a:pt x="135" y="96"/>
                    </a:lnTo>
                    <a:lnTo>
                      <a:pt x="126" y="95"/>
                    </a:lnTo>
                    <a:lnTo>
                      <a:pt x="125" y="103"/>
                    </a:lnTo>
                    <a:lnTo>
                      <a:pt x="116" y="106"/>
                    </a:lnTo>
                    <a:lnTo>
                      <a:pt x="114" y="110"/>
                    </a:lnTo>
                    <a:lnTo>
                      <a:pt x="123" y="111"/>
                    </a:lnTo>
                    <a:lnTo>
                      <a:pt x="122" y="114"/>
                    </a:lnTo>
                    <a:lnTo>
                      <a:pt x="121" y="115"/>
                    </a:lnTo>
                    <a:lnTo>
                      <a:pt x="119" y="117"/>
                    </a:lnTo>
                    <a:lnTo>
                      <a:pt x="118" y="118"/>
                    </a:lnTo>
                    <a:lnTo>
                      <a:pt x="98" y="122"/>
                    </a:lnTo>
                    <a:lnTo>
                      <a:pt x="99" y="117"/>
                    </a:lnTo>
                    <a:lnTo>
                      <a:pt x="90" y="117"/>
                    </a:lnTo>
                    <a:lnTo>
                      <a:pt x="81" y="118"/>
                    </a:lnTo>
                    <a:lnTo>
                      <a:pt x="80" y="117"/>
                    </a:lnTo>
                    <a:lnTo>
                      <a:pt x="79" y="115"/>
                    </a:lnTo>
                    <a:lnTo>
                      <a:pt x="73" y="118"/>
                    </a:lnTo>
                    <a:lnTo>
                      <a:pt x="63" y="118"/>
                    </a:lnTo>
                    <a:lnTo>
                      <a:pt x="52" y="117"/>
                    </a:lnTo>
                    <a:lnTo>
                      <a:pt x="42" y="113"/>
                    </a:lnTo>
                    <a:lnTo>
                      <a:pt x="42" y="114"/>
                    </a:lnTo>
                    <a:lnTo>
                      <a:pt x="41" y="116"/>
                    </a:lnTo>
                    <a:lnTo>
                      <a:pt x="41" y="117"/>
                    </a:lnTo>
                    <a:lnTo>
                      <a:pt x="42" y="117"/>
                    </a:lnTo>
                    <a:lnTo>
                      <a:pt x="43" y="118"/>
                    </a:lnTo>
                    <a:lnTo>
                      <a:pt x="36" y="119"/>
                    </a:lnTo>
                    <a:lnTo>
                      <a:pt x="39" y="126"/>
                    </a:lnTo>
                    <a:lnTo>
                      <a:pt x="41" y="127"/>
                    </a:lnTo>
                    <a:lnTo>
                      <a:pt x="44" y="128"/>
                    </a:lnTo>
                    <a:lnTo>
                      <a:pt x="49" y="129"/>
                    </a:lnTo>
                    <a:lnTo>
                      <a:pt x="53" y="129"/>
                    </a:lnTo>
                    <a:lnTo>
                      <a:pt x="57" y="129"/>
                    </a:lnTo>
                    <a:lnTo>
                      <a:pt x="73" y="127"/>
                    </a:lnTo>
                    <a:lnTo>
                      <a:pt x="89" y="127"/>
                    </a:lnTo>
                    <a:lnTo>
                      <a:pt x="95" y="129"/>
                    </a:lnTo>
                    <a:lnTo>
                      <a:pt x="101" y="132"/>
                    </a:lnTo>
                    <a:lnTo>
                      <a:pt x="100" y="134"/>
                    </a:lnTo>
                    <a:lnTo>
                      <a:pt x="99" y="137"/>
                    </a:lnTo>
                    <a:lnTo>
                      <a:pt x="98" y="139"/>
                    </a:lnTo>
                    <a:lnTo>
                      <a:pt x="98" y="140"/>
                    </a:lnTo>
                    <a:lnTo>
                      <a:pt x="98" y="141"/>
                    </a:lnTo>
                    <a:lnTo>
                      <a:pt x="89" y="144"/>
                    </a:lnTo>
                    <a:lnTo>
                      <a:pt x="79" y="146"/>
                    </a:lnTo>
                    <a:lnTo>
                      <a:pt x="74" y="145"/>
                    </a:lnTo>
                    <a:lnTo>
                      <a:pt x="67" y="143"/>
                    </a:lnTo>
                    <a:lnTo>
                      <a:pt x="68" y="145"/>
                    </a:lnTo>
                    <a:lnTo>
                      <a:pt x="39" y="145"/>
                    </a:lnTo>
                    <a:lnTo>
                      <a:pt x="39" y="143"/>
                    </a:lnTo>
                    <a:lnTo>
                      <a:pt x="37" y="143"/>
                    </a:lnTo>
                    <a:lnTo>
                      <a:pt x="36" y="142"/>
                    </a:lnTo>
                    <a:lnTo>
                      <a:pt x="34" y="140"/>
                    </a:lnTo>
                    <a:lnTo>
                      <a:pt x="25" y="141"/>
                    </a:lnTo>
                    <a:lnTo>
                      <a:pt x="15" y="138"/>
                    </a:lnTo>
                    <a:lnTo>
                      <a:pt x="15" y="130"/>
                    </a:lnTo>
                    <a:lnTo>
                      <a:pt x="18" y="127"/>
                    </a:lnTo>
                    <a:lnTo>
                      <a:pt x="19" y="123"/>
                    </a:lnTo>
                    <a:lnTo>
                      <a:pt x="20" y="119"/>
                    </a:lnTo>
                    <a:lnTo>
                      <a:pt x="20" y="115"/>
                    </a:lnTo>
                    <a:lnTo>
                      <a:pt x="16" y="116"/>
                    </a:lnTo>
                    <a:lnTo>
                      <a:pt x="13" y="116"/>
                    </a:lnTo>
                    <a:lnTo>
                      <a:pt x="9" y="116"/>
                    </a:lnTo>
                    <a:lnTo>
                      <a:pt x="6" y="115"/>
                    </a:lnTo>
                    <a:lnTo>
                      <a:pt x="3" y="113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9" y="105"/>
                    </a:lnTo>
                    <a:lnTo>
                      <a:pt x="22" y="110"/>
                    </a:lnTo>
                    <a:lnTo>
                      <a:pt x="25" y="110"/>
                    </a:lnTo>
                    <a:lnTo>
                      <a:pt x="29" y="110"/>
                    </a:lnTo>
                    <a:lnTo>
                      <a:pt x="32" y="111"/>
                    </a:lnTo>
                    <a:lnTo>
                      <a:pt x="34" y="111"/>
                    </a:lnTo>
                    <a:lnTo>
                      <a:pt x="36" y="113"/>
                    </a:lnTo>
                    <a:lnTo>
                      <a:pt x="37" y="114"/>
                    </a:lnTo>
                    <a:lnTo>
                      <a:pt x="39" y="106"/>
                    </a:lnTo>
                    <a:lnTo>
                      <a:pt x="44" y="109"/>
                    </a:lnTo>
                    <a:lnTo>
                      <a:pt x="45" y="107"/>
                    </a:lnTo>
                    <a:lnTo>
                      <a:pt x="62" y="103"/>
                    </a:lnTo>
                    <a:lnTo>
                      <a:pt x="59" y="94"/>
                    </a:lnTo>
                    <a:lnTo>
                      <a:pt x="64" y="92"/>
                    </a:lnTo>
                    <a:lnTo>
                      <a:pt x="69" y="92"/>
                    </a:lnTo>
                    <a:lnTo>
                      <a:pt x="71" y="93"/>
                    </a:lnTo>
                    <a:lnTo>
                      <a:pt x="73" y="95"/>
                    </a:lnTo>
                    <a:lnTo>
                      <a:pt x="74" y="97"/>
                    </a:lnTo>
                    <a:lnTo>
                      <a:pt x="75" y="99"/>
                    </a:lnTo>
                    <a:lnTo>
                      <a:pt x="77" y="102"/>
                    </a:lnTo>
                    <a:lnTo>
                      <a:pt x="79" y="102"/>
                    </a:lnTo>
                    <a:lnTo>
                      <a:pt x="81" y="103"/>
                    </a:lnTo>
                    <a:lnTo>
                      <a:pt x="85" y="102"/>
                    </a:lnTo>
                    <a:lnTo>
                      <a:pt x="86" y="99"/>
                    </a:lnTo>
                    <a:lnTo>
                      <a:pt x="84" y="99"/>
                    </a:lnTo>
                    <a:lnTo>
                      <a:pt x="81" y="99"/>
                    </a:lnTo>
                    <a:lnTo>
                      <a:pt x="79" y="99"/>
                    </a:lnTo>
                    <a:lnTo>
                      <a:pt x="79" y="97"/>
                    </a:lnTo>
                    <a:lnTo>
                      <a:pt x="78" y="94"/>
                    </a:lnTo>
                    <a:lnTo>
                      <a:pt x="77" y="90"/>
                    </a:lnTo>
                    <a:lnTo>
                      <a:pt x="68" y="89"/>
                    </a:lnTo>
                    <a:lnTo>
                      <a:pt x="66" y="90"/>
                    </a:lnTo>
                    <a:lnTo>
                      <a:pt x="66" y="87"/>
                    </a:lnTo>
                    <a:lnTo>
                      <a:pt x="66" y="85"/>
                    </a:lnTo>
                    <a:lnTo>
                      <a:pt x="66" y="84"/>
                    </a:lnTo>
                    <a:lnTo>
                      <a:pt x="60" y="85"/>
                    </a:lnTo>
                    <a:lnTo>
                      <a:pt x="60" y="86"/>
                    </a:lnTo>
                    <a:lnTo>
                      <a:pt x="59" y="87"/>
                    </a:lnTo>
                    <a:lnTo>
                      <a:pt x="52" y="86"/>
                    </a:lnTo>
                    <a:lnTo>
                      <a:pt x="44" y="87"/>
                    </a:lnTo>
                    <a:lnTo>
                      <a:pt x="37" y="86"/>
                    </a:lnTo>
                    <a:lnTo>
                      <a:pt x="33" y="79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6" y="70"/>
                    </a:lnTo>
                    <a:lnTo>
                      <a:pt x="34" y="69"/>
                    </a:lnTo>
                    <a:lnTo>
                      <a:pt x="33" y="68"/>
                    </a:lnTo>
                    <a:lnTo>
                      <a:pt x="33" y="67"/>
                    </a:lnTo>
                    <a:lnTo>
                      <a:pt x="26" y="67"/>
                    </a:lnTo>
                    <a:lnTo>
                      <a:pt x="24" y="54"/>
                    </a:lnTo>
                    <a:lnTo>
                      <a:pt x="26" y="54"/>
                    </a:lnTo>
                    <a:lnTo>
                      <a:pt x="28" y="52"/>
                    </a:lnTo>
                    <a:lnTo>
                      <a:pt x="29" y="52"/>
                    </a:lnTo>
                    <a:lnTo>
                      <a:pt x="29" y="51"/>
                    </a:lnTo>
                    <a:lnTo>
                      <a:pt x="27" y="51"/>
                    </a:lnTo>
                    <a:lnTo>
                      <a:pt x="26" y="51"/>
                    </a:lnTo>
                    <a:lnTo>
                      <a:pt x="30" y="46"/>
                    </a:lnTo>
                    <a:lnTo>
                      <a:pt x="37" y="45"/>
                    </a:lnTo>
                    <a:lnTo>
                      <a:pt x="36" y="38"/>
                    </a:lnTo>
                    <a:lnTo>
                      <a:pt x="37" y="38"/>
                    </a:lnTo>
                    <a:lnTo>
                      <a:pt x="39" y="38"/>
                    </a:lnTo>
                    <a:lnTo>
                      <a:pt x="40" y="37"/>
                    </a:lnTo>
                    <a:lnTo>
                      <a:pt x="42" y="35"/>
                    </a:lnTo>
                    <a:lnTo>
                      <a:pt x="43" y="33"/>
                    </a:lnTo>
                    <a:lnTo>
                      <a:pt x="45" y="32"/>
                    </a:lnTo>
                    <a:lnTo>
                      <a:pt x="48" y="31"/>
                    </a:lnTo>
                    <a:lnTo>
                      <a:pt x="50" y="31"/>
                    </a:lnTo>
                    <a:lnTo>
                      <a:pt x="53" y="32"/>
                    </a:lnTo>
                    <a:lnTo>
                      <a:pt x="52" y="33"/>
                    </a:lnTo>
                    <a:lnTo>
                      <a:pt x="57" y="40"/>
                    </a:lnTo>
                    <a:lnTo>
                      <a:pt x="63" y="47"/>
                    </a:lnTo>
                    <a:lnTo>
                      <a:pt x="65" y="47"/>
                    </a:lnTo>
                    <a:lnTo>
                      <a:pt x="67" y="47"/>
                    </a:lnTo>
                    <a:lnTo>
                      <a:pt x="68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73" y="47"/>
                    </a:lnTo>
                    <a:lnTo>
                      <a:pt x="75" y="51"/>
                    </a:lnTo>
                    <a:lnTo>
                      <a:pt x="77" y="56"/>
                    </a:lnTo>
                    <a:lnTo>
                      <a:pt x="79" y="55"/>
                    </a:lnTo>
                    <a:lnTo>
                      <a:pt x="80" y="61"/>
                    </a:lnTo>
                    <a:lnTo>
                      <a:pt x="81" y="59"/>
                    </a:lnTo>
                    <a:lnTo>
                      <a:pt x="81" y="57"/>
                    </a:lnTo>
                    <a:lnTo>
                      <a:pt x="83" y="54"/>
                    </a:lnTo>
                    <a:lnTo>
                      <a:pt x="81" y="52"/>
                    </a:lnTo>
                    <a:lnTo>
                      <a:pt x="81" y="50"/>
                    </a:lnTo>
                    <a:lnTo>
                      <a:pt x="84" y="51"/>
                    </a:lnTo>
                    <a:lnTo>
                      <a:pt x="83" y="49"/>
                    </a:lnTo>
                    <a:lnTo>
                      <a:pt x="83" y="47"/>
                    </a:lnTo>
                    <a:lnTo>
                      <a:pt x="84" y="46"/>
                    </a:lnTo>
                    <a:lnTo>
                      <a:pt x="81" y="46"/>
                    </a:lnTo>
                    <a:lnTo>
                      <a:pt x="80" y="46"/>
                    </a:lnTo>
                    <a:lnTo>
                      <a:pt x="75" y="45"/>
                    </a:lnTo>
                    <a:lnTo>
                      <a:pt x="72" y="43"/>
                    </a:lnTo>
                    <a:lnTo>
                      <a:pt x="67" y="40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2" y="36"/>
                    </a:lnTo>
                    <a:lnTo>
                      <a:pt x="62" y="34"/>
                    </a:lnTo>
                    <a:lnTo>
                      <a:pt x="62" y="32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6" y="26"/>
                    </a:lnTo>
                    <a:lnTo>
                      <a:pt x="56" y="24"/>
                    </a:lnTo>
                    <a:lnTo>
                      <a:pt x="59" y="24"/>
                    </a:lnTo>
                    <a:lnTo>
                      <a:pt x="61" y="24"/>
                    </a:lnTo>
                    <a:lnTo>
                      <a:pt x="61" y="23"/>
                    </a:lnTo>
                    <a:lnTo>
                      <a:pt x="63" y="22"/>
                    </a:lnTo>
                    <a:lnTo>
                      <a:pt x="65" y="22"/>
                    </a:lnTo>
                    <a:lnTo>
                      <a:pt x="65" y="21"/>
                    </a:lnTo>
                    <a:lnTo>
                      <a:pt x="66" y="20"/>
                    </a:lnTo>
                    <a:lnTo>
                      <a:pt x="68" y="20"/>
                    </a:lnTo>
                    <a:lnTo>
                      <a:pt x="71" y="20"/>
                    </a:lnTo>
                    <a:lnTo>
                      <a:pt x="72" y="21"/>
                    </a:lnTo>
                    <a:lnTo>
                      <a:pt x="72" y="19"/>
                    </a:lnTo>
                    <a:lnTo>
                      <a:pt x="74" y="19"/>
                    </a:lnTo>
                    <a:lnTo>
                      <a:pt x="74" y="16"/>
                    </a:lnTo>
                    <a:lnTo>
                      <a:pt x="84" y="15"/>
                    </a:lnTo>
                    <a:lnTo>
                      <a:pt x="93" y="12"/>
                    </a:lnTo>
                    <a:lnTo>
                      <a:pt x="93" y="11"/>
                    </a:lnTo>
                    <a:lnTo>
                      <a:pt x="99" y="12"/>
                    </a:lnTo>
                    <a:lnTo>
                      <a:pt x="104" y="13"/>
                    </a:lnTo>
                    <a:lnTo>
                      <a:pt x="106" y="14"/>
                    </a:lnTo>
                    <a:lnTo>
                      <a:pt x="112" y="9"/>
                    </a:lnTo>
                    <a:lnTo>
                      <a:pt x="116" y="3"/>
                    </a:lnTo>
                    <a:lnTo>
                      <a:pt x="123" y="1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83"/>
              <p:cNvSpPr/>
              <p:nvPr/>
            </p:nvSpPr>
            <p:spPr>
              <a:xfrm>
                <a:off x="8301652" y="1643699"/>
                <a:ext cx="20817" cy="20817"/>
              </a:xfrm>
              <a:custGeom>
                <a:avLst/>
                <a:gdLst>
                  <a:gd name="T0" fmla="*/ 9 w 9"/>
                  <a:gd name="T1" fmla="*/ 0 h 9"/>
                  <a:gd name="T2" fmla="*/ 8 w 9"/>
                  <a:gd name="T3" fmla="*/ 9 h 9"/>
                  <a:gd name="T4" fmla="*/ 4 w 9"/>
                  <a:gd name="T5" fmla="*/ 7 h 9"/>
                  <a:gd name="T6" fmla="*/ 2 w 9"/>
                  <a:gd name="T7" fmla="*/ 5 h 9"/>
                  <a:gd name="T8" fmla="*/ 0 w 9"/>
                  <a:gd name="T9" fmla="*/ 2 h 9"/>
                  <a:gd name="T10" fmla="*/ 9 w 9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lnTo>
                      <a:pt x="8" y="9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84"/>
              <p:cNvSpPr/>
              <p:nvPr/>
            </p:nvSpPr>
            <p:spPr>
              <a:xfrm>
                <a:off x="8468183" y="2073904"/>
                <a:ext cx="46259" cy="41633"/>
              </a:xfrm>
              <a:custGeom>
                <a:avLst/>
                <a:gdLst>
                  <a:gd name="T0" fmla="*/ 10 w 20"/>
                  <a:gd name="T1" fmla="*/ 0 h 18"/>
                  <a:gd name="T2" fmla="*/ 12 w 20"/>
                  <a:gd name="T3" fmla="*/ 0 h 18"/>
                  <a:gd name="T4" fmla="*/ 14 w 20"/>
                  <a:gd name="T5" fmla="*/ 1 h 18"/>
                  <a:gd name="T6" fmla="*/ 16 w 20"/>
                  <a:gd name="T7" fmla="*/ 4 h 18"/>
                  <a:gd name="T8" fmla="*/ 20 w 20"/>
                  <a:gd name="T9" fmla="*/ 5 h 18"/>
                  <a:gd name="T10" fmla="*/ 19 w 20"/>
                  <a:gd name="T11" fmla="*/ 6 h 18"/>
                  <a:gd name="T12" fmla="*/ 16 w 20"/>
                  <a:gd name="T13" fmla="*/ 9 h 18"/>
                  <a:gd name="T14" fmla="*/ 15 w 20"/>
                  <a:gd name="T15" fmla="*/ 13 h 18"/>
                  <a:gd name="T16" fmla="*/ 12 w 20"/>
                  <a:gd name="T17" fmla="*/ 16 h 18"/>
                  <a:gd name="T18" fmla="*/ 9 w 20"/>
                  <a:gd name="T19" fmla="*/ 17 h 18"/>
                  <a:gd name="T20" fmla="*/ 5 w 20"/>
                  <a:gd name="T21" fmla="*/ 17 h 18"/>
                  <a:gd name="T22" fmla="*/ 2 w 20"/>
                  <a:gd name="T23" fmla="*/ 18 h 18"/>
                  <a:gd name="T24" fmla="*/ 0 w 20"/>
                  <a:gd name="T25" fmla="*/ 18 h 18"/>
                  <a:gd name="T26" fmla="*/ 0 w 20"/>
                  <a:gd name="T27" fmla="*/ 16 h 18"/>
                  <a:gd name="T28" fmla="*/ 0 w 20"/>
                  <a:gd name="T29" fmla="*/ 12 h 18"/>
                  <a:gd name="T30" fmla="*/ 0 w 20"/>
                  <a:gd name="T31" fmla="*/ 9 h 18"/>
                  <a:gd name="T32" fmla="*/ 1 w 20"/>
                  <a:gd name="T33" fmla="*/ 7 h 18"/>
                  <a:gd name="T34" fmla="*/ 2 w 20"/>
                  <a:gd name="T35" fmla="*/ 5 h 18"/>
                  <a:gd name="T36" fmla="*/ 4 w 20"/>
                  <a:gd name="T37" fmla="*/ 3 h 18"/>
                  <a:gd name="T38" fmla="*/ 7 w 20"/>
                  <a:gd name="T39" fmla="*/ 1 h 18"/>
                  <a:gd name="T40" fmla="*/ 10 w 20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6" y="9"/>
                    </a:lnTo>
                    <a:lnTo>
                      <a:pt x="15" y="13"/>
                    </a:lnTo>
                    <a:lnTo>
                      <a:pt x="12" y="16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85"/>
              <p:cNvSpPr/>
              <p:nvPr/>
            </p:nvSpPr>
            <p:spPr>
              <a:xfrm>
                <a:off x="7910767" y="1717713"/>
                <a:ext cx="131838" cy="53198"/>
              </a:xfrm>
              <a:custGeom>
                <a:avLst/>
                <a:gdLst>
                  <a:gd name="T0" fmla="*/ 52 w 57"/>
                  <a:gd name="T1" fmla="*/ 0 h 23"/>
                  <a:gd name="T2" fmla="*/ 54 w 57"/>
                  <a:gd name="T3" fmla="*/ 1 h 23"/>
                  <a:gd name="T4" fmla="*/ 55 w 57"/>
                  <a:gd name="T5" fmla="*/ 3 h 23"/>
                  <a:gd name="T6" fmla="*/ 57 w 57"/>
                  <a:gd name="T7" fmla="*/ 5 h 23"/>
                  <a:gd name="T8" fmla="*/ 56 w 57"/>
                  <a:gd name="T9" fmla="*/ 6 h 23"/>
                  <a:gd name="T10" fmla="*/ 54 w 57"/>
                  <a:gd name="T11" fmla="*/ 6 h 23"/>
                  <a:gd name="T12" fmla="*/ 52 w 57"/>
                  <a:gd name="T13" fmla="*/ 7 h 23"/>
                  <a:gd name="T14" fmla="*/ 46 w 57"/>
                  <a:gd name="T15" fmla="*/ 12 h 23"/>
                  <a:gd name="T16" fmla="*/ 40 w 57"/>
                  <a:gd name="T17" fmla="*/ 15 h 23"/>
                  <a:gd name="T18" fmla="*/ 32 w 57"/>
                  <a:gd name="T19" fmla="*/ 17 h 23"/>
                  <a:gd name="T20" fmla="*/ 32 w 57"/>
                  <a:gd name="T21" fmla="*/ 14 h 23"/>
                  <a:gd name="T22" fmla="*/ 32 w 57"/>
                  <a:gd name="T23" fmla="*/ 12 h 23"/>
                  <a:gd name="T24" fmla="*/ 28 w 57"/>
                  <a:gd name="T25" fmla="*/ 17 h 23"/>
                  <a:gd name="T26" fmla="*/ 22 w 57"/>
                  <a:gd name="T27" fmla="*/ 20 h 23"/>
                  <a:gd name="T28" fmla="*/ 21 w 57"/>
                  <a:gd name="T29" fmla="*/ 19 h 23"/>
                  <a:gd name="T30" fmla="*/ 20 w 57"/>
                  <a:gd name="T31" fmla="*/ 18 h 23"/>
                  <a:gd name="T32" fmla="*/ 19 w 57"/>
                  <a:gd name="T33" fmla="*/ 18 h 23"/>
                  <a:gd name="T34" fmla="*/ 17 w 57"/>
                  <a:gd name="T35" fmla="*/ 23 h 23"/>
                  <a:gd name="T36" fmla="*/ 15 w 57"/>
                  <a:gd name="T37" fmla="*/ 23 h 23"/>
                  <a:gd name="T38" fmla="*/ 13 w 57"/>
                  <a:gd name="T39" fmla="*/ 22 h 23"/>
                  <a:gd name="T40" fmla="*/ 12 w 57"/>
                  <a:gd name="T41" fmla="*/ 21 h 23"/>
                  <a:gd name="T42" fmla="*/ 10 w 57"/>
                  <a:gd name="T43" fmla="*/ 19 h 23"/>
                  <a:gd name="T44" fmla="*/ 8 w 57"/>
                  <a:gd name="T45" fmla="*/ 20 h 23"/>
                  <a:gd name="T46" fmla="*/ 7 w 57"/>
                  <a:gd name="T47" fmla="*/ 21 h 23"/>
                  <a:gd name="T48" fmla="*/ 6 w 57"/>
                  <a:gd name="T49" fmla="*/ 20 h 23"/>
                  <a:gd name="T50" fmla="*/ 4 w 57"/>
                  <a:gd name="T51" fmla="*/ 20 h 23"/>
                  <a:gd name="T52" fmla="*/ 2 w 57"/>
                  <a:gd name="T53" fmla="*/ 20 h 23"/>
                  <a:gd name="T54" fmla="*/ 1 w 57"/>
                  <a:gd name="T55" fmla="*/ 19 h 23"/>
                  <a:gd name="T56" fmla="*/ 0 w 57"/>
                  <a:gd name="T57" fmla="*/ 18 h 23"/>
                  <a:gd name="T58" fmla="*/ 0 w 57"/>
                  <a:gd name="T59" fmla="*/ 15 h 23"/>
                  <a:gd name="T60" fmla="*/ 15 w 57"/>
                  <a:gd name="T61" fmla="*/ 10 h 23"/>
                  <a:gd name="T62" fmla="*/ 30 w 57"/>
                  <a:gd name="T63" fmla="*/ 3 h 23"/>
                  <a:gd name="T64" fmla="*/ 34 w 57"/>
                  <a:gd name="T65" fmla="*/ 2 h 23"/>
                  <a:gd name="T66" fmla="*/ 38 w 57"/>
                  <a:gd name="T67" fmla="*/ 2 h 23"/>
                  <a:gd name="T68" fmla="*/ 42 w 57"/>
                  <a:gd name="T69" fmla="*/ 2 h 23"/>
                  <a:gd name="T70" fmla="*/ 46 w 57"/>
                  <a:gd name="T71" fmla="*/ 3 h 23"/>
                  <a:gd name="T72" fmla="*/ 46 w 57"/>
                  <a:gd name="T73" fmla="*/ 2 h 23"/>
                  <a:gd name="T74" fmla="*/ 52 w 57"/>
                  <a:gd name="T7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23">
                    <a:moveTo>
                      <a:pt x="52" y="0"/>
                    </a:moveTo>
                    <a:lnTo>
                      <a:pt x="54" y="1"/>
                    </a:lnTo>
                    <a:lnTo>
                      <a:pt x="55" y="3"/>
                    </a:lnTo>
                    <a:lnTo>
                      <a:pt x="57" y="5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2" y="7"/>
                    </a:lnTo>
                    <a:lnTo>
                      <a:pt x="46" y="12"/>
                    </a:lnTo>
                    <a:lnTo>
                      <a:pt x="40" y="15"/>
                    </a:lnTo>
                    <a:lnTo>
                      <a:pt x="32" y="17"/>
                    </a:lnTo>
                    <a:lnTo>
                      <a:pt x="32" y="14"/>
                    </a:lnTo>
                    <a:lnTo>
                      <a:pt x="32" y="12"/>
                    </a:lnTo>
                    <a:lnTo>
                      <a:pt x="28" y="17"/>
                    </a:lnTo>
                    <a:lnTo>
                      <a:pt x="22" y="20"/>
                    </a:lnTo>
                    <a:lnTo>
                      <a:pt x="21" y="19"/>
                    </a:lnTo>
                    <a:lnTo>
                      <a:pt x="20" y="18"/>
                    </a:lnTo>
                    <a:lnTo>
                      <a:pt x="19" y="18"/>
                    </a:lnTo>
                    <a:lnTo>
                      <a:pt x="17" y="23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12" y="21"/>
                    </a:lnTo>
                    <a:lnTo>
                      <a:pt x="10" y="19"/>
                    </a:lnTo>
                    <a:lnTo>
                      <a:pt x="8" y="20"/>
                    </a:lnTo>
                    <a:lnTo>
                      <a:pt x="7" y="21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2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5" y="10"/>
                    </a:lnTo>
                    <a:lnTo>
                      <a:pt x="30" y="3"/>
                    </a:lnTo>
                    <a:lnTo>
                      <a:pt x="34" y="2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6" y="3"/>
                    </a:lnTo>
                    <a:lnTo>
                      <a:pt x="46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86"/>
              <p:cNvSpPr/>
              <p:nvPr/>
            </p:nvSpPr>
            <p:spPr>
              <a:xfrm>
                <a:off x="8382605" y="1743156"/>
                <a:ext cx="18503" cy="20817"/>
              </a:xfrm>
              <a:custGeom>
                <a:avLst/>
                <a:gdLst>
                  <a:gd name="T0" fmla="*/ 8 w 8"/>
                  <a:gd name="T1" fmla="*/ 0 h 9"/>
                  <a:gd name="T2" fmla="*/ 8 w 8"/>
                  <a:gd name="T3" fmla="*/ 9 h 9"/>
                  <a:gd name="T4" fmla="*/ 0 w 8"/>
                  <a:gd name="T5" fmla="*/ 7 h 9"/>
                  <a:gd name="T6" fmla="*/ 0 w 8"/>
                  <a:gd name="T7" fmla="*/ 4 h 9"/>
                  <a:gd name="T8" fmla="*/ 0 w 8"/>
                  <a:gd name="T9" fmla="*/ 2 h 9"/>
                  <a:gd name="T10" fmla="*/ 0 w 8"/>
                  <a:gd name="T11" fmla="*/ 0 h 9"/>
                  <a:gd name="T12" fmla="*/ 8 w 8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8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87"/>
              <p:cNvSpPr/>
              <p:nvPr/>
            </p:nvSpPr>
            <p:spPr>
              <a:xfrm>
                <a:off x="7207637" y="2443973"/>
                <a:ext cx="37007" cy="69388"/>
              </a:xfrm>
              <a:custGeom>
                <a:avLst/>
                <a:gdLst>
                  <a:gd name="T0" fmla="*/ 6 w 16"/>
                  <a:gd name="T1" fmla="*/ 0 h 30"/>
                  <a:gd name="T2" fmla="*/ 16 w 16"/>
                  <a:gd name="T3" fmla="*/ 3 h 30"/>
                  <a:gd name="T4" fmla="*/ 8 w 16"/>
                  <a:gd name="T5" fmla="*/ 11 h 30"/>
                  <a:gd name="T6" fmla="*/ 7 w 16"/>
                  <a:gd name="T7" fmla="*/ 17 h 30"/>
                  <a:gd name="T8" fmla="*/ 3 w 16"/>
                  <a:gd name="T9" fmla="*/ 22 h 30"/>
                  <a:gd name="T10" fmla="*/ 4 w 16"/>
                  <a:gd name="T11" fmla="*/ 27 h 30"/>
                  <a:gd name="T12" fmla="*/ 3 w 16"/>
                  <a:gd name="T13" fmla="*/ 27 h 30"/>
                  <a:gd name="T14" fmla="*/ 2 w 16"/>
                  <a:gd name="T15" fmla="*/ 28 h 30"/>
                  <a:gd name="T16" fmla="*/ 1 w 16"/>
                  <a:gd name="T17" fmla="*/ 30 h 30"/>
                  <a:gd name="T18" fmla="*/ 0 w 16"/>
                  <a:gd name="T19" fmla="*/ 20 h 30"/>
                  <a:gd name="T20" fmla="*/ 1 w 16"/>
                  <a:gd name="T21" fmla="*/ 9 h 30"/>
                  <a:gd name="T22" fmla="*/ 6 w 16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6" y="0"/>
                    </a:moveTo>
                    <a:lnTo>
                      <a:pt x="16" y="3"/>
                    </a:lnTo>
                    <a:lnTo>
                      <a:pt x="8" y="11"/>
                    </a:lnTo>
                    <a:lnTo>
                      <a:pt x="7" y="17"/>
                    </a:lnTo>
                    <a:lnTo>
                      <a:pt x="3" y="22"/>
                    </a:lnTo>
                    <a:lnTo>
                      <a:pt x="4" y="27"/>
                    </a:lnTo>
                    <a:lnTo>
                      <a:pt x="3" y="27"/>
                    </a:lnTo>
                    <a:lnTo>
                      <a:pt x="2" y="28"/>
                    </a:lnTo>
                    <a:lnTo>
                      <a:pt x="1" y="30"/>
                    </a:lnTo>
                    <a:lnTo>
                      <a:pt x="0" y="20"/>
                    </a:lnTo>
                    <a:lnTo>
                      <a:pt x="1" y="9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88"/>
              <p:cNvSpPr/>
              <p:nvPr/>
            </p:nvSpPr>
            <p:spPr>
              <a:xfrm>
                <a:off x="7945461" y="1761660"/>
                <a:ext cx="39321" cy="16191"/>
              </a:xfrm>
              <a:custGeom>
                <a:avLst/>
                <a:gdLst>
                  <a:gd name="T0" fmla="*/ 17 w 17"/>
                  <a:gd name="T1" fmla="*/ 0 h 7"/>
                  <a:gd name="T2" fmla="*/ 13 w 17"/>
                  <a:gd name="T3" fmla="*/ 5 h 7"/>
                  <a:gd name="T4" fmla="*/ 6 w 17"/>
                  <a:gd name="T5" fmla="*/ 7 h 7"/>
                  <a:gd name="T6" fmla="*/ 0 w 17"/>
                  <a:gd name="T7" fmla="*/ 7 h 7"/>
                  <a:gd name="T8" fmla="*/ 1 w 17"/>
                  <a:gd name="T9" fmla="*/ 6 h 7"/>
                  <a:gd name="T10" fmla="*/ 2 w 17"/>
                  <a:gd name="T11" fmla="*/ 4 h 7"/>
                  <a:gd name="T12" fmla="*/ 7 w 17"/>
                  <a:gd name="T13" fmla="*/ 3 h 7"/>
                  <a:gd name="T14" fmla="*/ 12 w 17"/>
                  <a:gd name="T15" fmla="*/ 1 h 7"/>
                  <a:gd name="T16" fmla="*/ 17 w 17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7">
                    <a:moveTo>
                      <a:pt x="17" y="0"/>
                    </a:moveTo>
                    <a:lnTo>
                      <a:pt x="13" y="5"/>
                    </a:lnTo>
                    <a:lnTo>
                      <a:pt x="6" y="7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2" y="4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89"/>
              <p:cNvSpPr/>
              <p:nvPr/>
            </p:nvSpPr>
            <p:spPr>
              <a:xfrm>
                <a:off x="8079611" y="1708461"/>
                <a:ext cx="57824" cy="25443"/>
              </a:xfrm>
              <a:custGeom>
                <a:avLst/>
                <a:gdLst>
                  <a:gd name="T0" fmla="*/ 25 w 25"/>
                  <a:gd name="T1" fmla="*/ 0 h 11"/>
                  <a:gd name="T2" fmla="*/ 18 w 25"/>
                  <a:gd name="T3" fmla="*/ 10 h 11"/>
                  <a:gd name="T4" fmla="*/ 14 w 25"/>
                  <a:gd name="T5" fmla="*/ 10 h 11"/>
                  <a:gd name="T6" fmla="*/ 8 w 25"/>
                  <a:gd name="T7" fmla="*/ 10 h 11"/>
                  <a:gd name="T8" fmla="*/ 4 w 25"/>
                  <a:gd name="T9" fmla="*/ 11 h 11"/>
                  <a:gd name="T10" fmla="*/ 0 w 25"/>
                  <a:gd name="T11" fmla="*/ 7 h 11"/>
                  <a:gd name="T12" fmla="*/ 2 w 25"/>
                  <a:gd name="T13" fmla="*/ 2 h 11"/>
                  <a:gd name="T14" fmla="*/ 25 w 25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1">
                    <a:moveTo>
                      <a:pt x="25" y="0"/>
                    </a:moveTo>
                    <a:lnTo>
                      <a:pt x="18" y="10"/>
                    </a:lnTo>
                    <a:lnTo>
                      <a:pt x="14" y="10"/>
                    </a:lnTo>
                    <a:lnTo>
                      <a:pt x="8" y="10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90"/>
              <p:cNvSpPr/>
              <p:nvPr/>
            </p:nvSpPr>
            <p:spPr>
              <a:xfrm>
                <a:off x="8040291" y="1743156"/>
                <a:ext cx="13878" cy="6940"/>
              </a:xfrm>
              <a:custGeom>
                <a:avLst/>
                <a:gdLst>
                  <a:gd name="T0" fmla="*/ 4 w 6"/>
                  <a:gd name="T1" fmla="*/ 0 h 3"/>
                  <a:gd name="T2" fmla="*/ 5 w 6"/>
                  <a:gd name="T3" fmla="*/ 0 h 3"/>
                  <a:gd name="T4" fmla="*/ 6 w 6"/>
                  <a:gd name="T5" fmla="*/ 0 h 3"/>
                  <a:gd name="T6" fmla="*/ 6 w 6"/>
                  <a:gd name="T7" fmla="*/ 2 h 3"/>
                  <a:gd name="T8" fmla="*/ 5 w 6"/>
                  <a:gd name="T9" fmla="*/ 2 h 3"/>
                  <a:gd name="T10" fmla="*/ 4 w 6"/>
                  <a:gd name="T11" fmla="*/ 3 h 3"/>
                  <a:gd name="T12" fmla="*/ 1 w 6"/>
                  <a:gd name="T13" fmla="*/ 2 h 3"/>
                  <a:gd name="T14" fmla="*/ 0 w 6"/>
                  <a:gd name="T15" fmla="*/ 2 h 3"/>
                  <a:gd name="T16" fmla="*/ 0 w 6"/>
                  <a:gd name="T17" fmla="*/ 1 h 3"/>
                  <a:gd name="T18" fmla="*/ 1 w 6"/>
                  <a:gd name="T19" fmla="*/ 0 h 3"/>
                  <a:gd name="T20" fmla="*/ 4 w 6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3">
                    <a:moveTo>
                      <a:pt x="4" y="0"/>
                    </a:moveTo>
                    <a:lnTo>
                      <a:pt x="5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91"/>
              <p:cNvSpPr/>
              <p:nvPr/>
            </p:nvSpPr>
            <p:spPr>
              <a:xfrm>
                <a:off x="8061107" y="1703836"/>
                <a:ext cx="18503" cy="13878"/>
              </a:xfrm>
              <a:custGeom>
                <a:avLst/>
                <a:gdLst>
                  <a:gd name="T0" fmla="*/ 6 w 8"/>
                  <a:gd name="T1" fmla="*/ 0 h 6"/>
                  <a:gd name="T2" fmla="*/ 8 w 8"/>
                  <a:gd name="T3" fmla="*/ 5 h 6"/>
                  <a:gd name="T4" fmla="*/ 7 w 8"/>
                  <a:gd name="T5" fmla="*/ 5 h 6"/>
                  <a:gd name="T6" fmla="*/ 4 w 8"/>
                  <a:gd name="T7" fmla="*/ 5 h 6"/>
                  <a:gd name="T8" fmla="*/ 2 w 8"/>
                  <a:gd name="T9" fmla="*/ 6 h 6"/>
                  <a:gd name="T10" fmla="*/ 1 w 8"/>
                  <a:gd name="T11" fmla="*/ 4 h 6"/>
                  <a:gd name="T12" fmla="*/ 0 w 8"/>
                  <a:gd name="T13" fmla="*/ 2 h 6"/>
                  <a:gd name="T14" fmla="*/ 6 w 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lnTo>
                      <a:pt x="8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6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92"/>
              <p:cNvSpPr/>
              <p:nvPr/>
            </p:nvSpPr>
            <p:spPr>
              <a:xfrm>
                <a:off x="8694850" y="2629008"/>
                <a:ext cx="157279" cy="145715"/>
              </a:xfrm>
              <a:custGeom>
                <a:avLst/>
                <a:gdLst>
                  <a:gd name="T0" fmla="*/ 34 w 68"/>
                  <a:gd name="T1" fmla="*/ 0 h 63"/>
                  <a:gd name="T2" fmla="*/ 43 w 68"/>
                  <a:gd name="T3" fmla="*/ 0 h 63"/>
                  <a:gd name="T4" fmla="*/ 39 w 68"/>
                  <a:gd name="T5" fmla="*/ 6 h 63"/>
                  <a:gd name="T6" fmla="*/ 39 w 68"/>
                  <a:gd name="T7" fmla="*/ 7 h 63"/>
                  <a:gd name="T8" fmla="*/ 35 w 68"/>
                  <a:gd name="T9" fmla="*/ 13 h 63"/>
                  <a:gd name="T10" fmla="*/ 31 w 68"/>
                  <a:gd name="T11" fmla="*/ 17 h 63"/>
                  <a:gd name="T12" fmla="*/ 32 w 68"/>
                  <a:gd name="T13" fmla="*/ 18 h 63"/>
                  <a:gd name="T14" fmla="*/ 33 w 68"/>
                  <a:gd name="T15" fmla="*/ 18 h 63"/>
                  <a:gd name="T16" fmla="*/ 39 w 68"/>
                  <a:gd name="T17" fmla="*/ 21 h 63"/>
                  <a:gd name="T18" fmla="*/ 36 w 68"/>
                  <a:gd name="T19" fmla="*/ 26 h 63"/>
                  <a:gd name="T20" fmla="*/ 46 w 68"/>
                  <a:gd name="T21" fmla="*/ 28 h 63"/>
                  <a:gd name="T22" fmla="*/ 46 w 68"/>
                  <a:gd name="T23" fmla="*/ 27 h 63"/>
                  <a:gd name="T24" fmla="*/ 46 w 68"/>
                  <a:gd name="T25" fmla="*/ 25 h 63"/>
                  <a:gd name="T26" fmla="*/ 59 w 68"/>
                  <a:gd name="T27" fmla="*/ 28 h 63"/>
                  <a:gd name="T28" fmla="*/ 57 w 68"/>
                  <a:gd name="T29" fmla="*/ 34 h 63"/>
                  <a:gd name="T30" fmla="*/ 56 w 68"/>
                  <a:gd name="T31" fmla="*/ 38 h 63"/>
                  <a:gd name="T32" fmla="*/ 65 w 68"/>
                  <a:gd name="T33" fmla="*/ 37 h 63"/>
                  <a:gd name="T34" fmla="*/ 60 w 68"/>
                  <a:gd name="T35" fmla="*/ 41 h 63"/>
                  <a:gd name="T36" fmla="*/ 57 w 68"/>
                  <a:gd name="T37" fmla="*/ 46 h 63"/>
                  <a:gd name="T38" fmla="*/ 64 w 68"/>
                  <a:gd name="T39" fmla="*/ 45 h 63"/>
                  <a:gd name="T40" fmla="*/ 64 w 68"/>
                  <a:gd name="T41" fmla="*/ 46 h 63"/>
                  <a:gd name="T42" fmla="*/ 63 w 68"/>
                  <a:gd name="T43" fmla="*/ 48 h 63"/>
                  <a:gd name="T44" fmla="*/ 65 w 68"/>
                  <a:gd name="T45" fmla="*/ 48 h 63"/>
                  <a:gd name="T46" fmla="*/ 66 w 68"/>
                  <a:gd name="T47" fmla="*/ 49 h 63"/>
                  <a:gd name="T48" fmla="*/ 68 w 68"/>
                  <a:gd name="T49" fmla="*/ 50 h 63"/>
                  <a:gd name="T50" fmla="*/ 66 w 68"/>
                  <a:gd name="T51" fmla="*/ 54 h 63"/>
                  <a:gd name="T52" fmla="*/ 64 w 68"/>
                  <a:gd name="T53" fmla="*/ 59 h 63"/>
                  <a:gd name="T54" fmla="*/ 62 w 68"/>
                  <a:gd name="T55" fmla="*/ 63 h 63"/>
                  <a:gd name="T56" fmla="*/ 57 w 68"/>
                  <a:gd name="T57" fmla="*/ 63 h 63"/>
                  <a:gd name="T58" fmla="*/ 56 w 68"/>
                  <a:gd name="T59" fmla="*/ 61 h 63"/>
                  <a:gd name="T60" fmla="*/ 54 w 68"/>
                  <a:gd name="T61" fmla="*/ 60 h 63"/>
                  <a:gd name="T62" fmla="*/ 53 w 68"/>
                  <a:gd name="T63" fmla="*/ 60 h 63"/>
                  <a:gd name="T64" fmla="*/ 51 w 68"/>
                  <a:gd name="T65" fmla="*/ 59 h 63"/>
                  <a:gd name="T66" fmla="*/ 54 w 68"/>
                  <a:gd name="T67" fmla="*/ 52 h 63"/>
                  <a:gd name="T68" fmla="*/ 54 w 68"/>
                  <a:gd name="T69" fmla="*/ 51 h 63"/>
                  <a:gd name="T70" fmla="*/ 53 w 68"/>
                  <a:gd name="T71" fmla="*/ 49 h 63"/>
                  <a:gd name="T72" fmla="*/ 52 w 68"/>
                  <a:gd name="T73" fmla="*/ 48 h 63"/>
                  <a:gd name="T74" fmla="*/ 51 w 68"/>
                  <a:gd name="T75" fmla="*/ 50 h 63"/>
                  <a:gd name="T76" fmla="*/ 50 w 68"/>
                  <a:gd name="T77" fmla="*/ 51 h 63"/>
                  <a:gd name="T78" fmla="*/ 48 w 68"/>
                  <a:gd name="T79" fmla="*/ 51 h 63"/>
                  <a:gd name="T80" fmla="*/ 43 w 68"/>
                  <a:gd name="T81" fmla="*/ 54 h 63"/>
                  <a:gd name="T82" fmla="*/ 41 w 68"/>
                  <a:gd name="T83" fmla="*/ 60 h 63"/>
                  <a:gd name="T84" fmla="*/ 32 w 68"/>
                  <a:gd name="T85" fmla="*/ 59 h 63"/>
                  <a:gd name="T86" fmla="*/ 43 w 68"/>
                  <a:gd name="T87" fmla="*/ 51 h 63"/>
                  <a:gd name="T88" fmla="*/ 21 w 68"/>
                  <a:gd name="T89" fmla="*/ 50 h 63"/>
                  <a:gd name="T90" fmla="*/ 0 w 68"/>
                  <a:gd name="T91" fmla="*/ 50 h 63"/>
                  <a:gd name="T92" fmla="*/ 0 w 68"/>
                  <a:gd name="T93" fmla="*/ 47 h 63"/>
                  <a:gd name="T94" fmla="*/ 0 w 68"/>
                  <a:gd name="T95" fmla="*/ 45 h 63"/>
                  <a:gd name="T96" fmla="*/ 8 w 68"/>
                  <a:gd name="T97" fmla="*/ 39 h 63"/>
                  <a:gd name="T98" fmla="*/ 6 w 68"/>
                  <a:gd name="T99" fmla="*/ 39 h 63"/>
                  <a:gd name="T100" fmla="*/ 5 w 68"/>
                  <a:gd name="T101" fmla="*/ 38 h 63"/>
                  <a:gd name="T102" fmla="*/ 8 w 68"/>
                  <a:gd name="T103" fmla="*/ 35 h 63"/>
                  <a:gd name="T104" fmla="*/ 11 w 68"/>
                  <a:gd name="T105" fmla="*/ 30 h 63"/>
                  <a:gd name="T106" fmla="*/ 15 w 68"/>
                  <a:gd name="T107" fmla="*/ 26 h 63"/>
                  <a:gd name="T108" fmla="*/ 18 w 68"/>
                  <a:gd name="T109" fmla="*/ 21 h 63"/>
                  <a:gd name="T110" fmla="*/ 24 w 68"/>
                  <a:gd name="T111" fmla="*/ 11 h 63"/>
                  <a:gd name="T112" fmla="*/ 32 w 68"/>
                  <a:gd name="T113" fmla="*/ 2 h 63"/>
                  <a:gd name="T114" fmla="*/ 33 w 68"/>
                  <a:gd name="T115" fmla="*/ 1 h 63"/>
                  <a:gd name="T116" fmla="*/ 35 w 68"/>
                  <a:gd name="T117" fmla="*/ 1 h 63"/>
                  <a:gd name="T118" fmla="*/ 34 w 68"/>
                  <a:gd name="T1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" h="63">
                    <a:moveTo>
                      <a:pt x="34" y="0"/>
                    </a:moveTo>
                    <a:lnTo>
                      <a:pt x="43" y="0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5" y="13"/>
                    </a:lnTo>
                    <a:lnTo>
                      <a:pt x="31" y="17"/>
                    </a:lnTo>
                    <a:lnTo>
                      <a:pt x="32" y="18"/>
                    </a:lnTo>
                    <a:lnTo>
                      <a:pt x="33" y="18"/>
                    </a:lnTo>
                    <a:lnTo>
                      <a:pt x="39" y="21"/>
                    </a:lnTo>
                    <a:lnTo>
                      <a:pt x="36" y="26"/>
                    </a:lnTo>
                    <a:lnTo>
                      <a:pt x="46" y="28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59" y="28"/>
                    </a:lnTo>
                    <a:lnTo>
                      <a:pt x="57" y="34"/>
                    </a:lnTo>
                    <a:lnTo>
                      <a:pt x="56" y="38"/>
                    </a:lnTo>
                    <a:lnTo>
                      <a:pt x="65" y="37"/>
                    </a:lnTo>
                    <a:lnTo>
                      <a:pt x="60" y="41"/>
                    </a:lnTo>
                    <a:lnTo>
                      <a:pt x="57" y="46"/>
                    </a:lnTo>
                    <a:lnTo>
                      <a:pt x="64" y="45"/>
                    </a:lnTo>
                    <a:lnTo>
                      <a:pt x="64" y="46"/>
                    </a:lnTo>
                    <a:lnTo>
                      <a:pt x="63" y="48"/>
                    </a:lnTo>
                    <a:lnTo>
                      <a:pt x="65" y="48"/>
                    </a:lnTo>
                    <a:lnTo>
                      <a:pt x="66" y="49"/>
                    </a:lnTo>
                    <a:lnTo>
                      <a:pt x="68" y="50"/>
                    </a:lnTo>
                    <a:lnTo>
                      <a:pt x="66" y="54"/>
                    </a:lnTo>
                    <a:lnTo>
                      <a:pt x="64" y="59"/>
                    </a:lnTo>
                    <a:lnTo>
                      <a:pt x="62" y="63"/>
                    </a:lnTo>
                    <a:lnTo>
                      <a:pt x="57" y="63"/>
                    </a:lnTo>
                    <a:lnTo>
                      <a:pt x="56" y="61"/>
                    </a:lnTo>
                    <a:lnTo>
                      <a:pt x="54" y="60"/>
                    </a:lnTo>
                    <a:lnTo>
                      <a:pt x="53" y="60"/>
                    </a:lnTo>
                    <a:lnTo>
                      <a:pt x="51" y="59"/>
                    </a:lnTo>
                    <a:lnTo>
                      <a:pt x="54" y="52"/>
                    </a:lnTo>
                    <a:lnTo>
                      <a:pt x="54" y="51"/>
                    </a:lnTo>
                    <a:lnTo>
                      <a:pt x="53" y="49"/>
                    </a:lnTo>
                    <a:lnTo>
                      <a:pt x="52" y="48"/>
                    </a:lnTo>
                    <a:lnTo>
                      <a:pt x="51" y="50"/>
                    </a:lnTo>
                    <a:lnTo>
                      <a:pt x="50" y="51"/>
                    </a:lnTo>
                    <a:lnTo>
                      <a:pt x="48" y="51"/>
                    </a:lnTo>
                    <a:lnTo>
                      <a:pt x="43" y="54"/>
                    </a:lnTo>
                    <a:lnTo>
                      <a:pt x="41" y="60"/>
                    </a:lnTo>
                    <a:lnTo>
                      <a:pt x="32" y="59"/>
                    </a:lnTo>
                    <a:lnTo>
                      <a:pt x="43" y="51"/>
                    </a:lnTo>
                    <a:lnTo>
                      <a:pt x="21" y="50"/>
                    </a:lnTo>
                    <a:lnTo>
                      <a:pt x="0" y="50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5" y="38"/>
                    </a:lnTo>
                    <a:lnTo>
                      <a:pt x="8" y="35"/>
                    </a:lnTo>
                    <a:lnTo>
                      <a:pt x="11" y="30"/>
                    </a:lnTo>
                    <a:lnTo>
                      <a:pt x="15" y="26"/>
                    </a:lnTo>
                    <a:lnTo>
                      <a:pt x="18" y="21"/>
                    </a:lnTo>
                    <a:lnTo>
                      <a:pt x="24" y="11"/>
                    </a:lnTo>
                    <a:lnTo>
                      <a:pt x="32" y="2"/>
                    </a:lnTo>
                    <a:lnTo>
                      <a:pt x="33" y="1"/>
                    </a:lnTo>
                    <a:lnTo>
                      <a:pt x="35" y="1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3"/>
              <p:cNvSpPr/>
              <p:nvPr/>
            </p:nvSpPr>
            <p:spPr>
              <a:xfrm>
                <a:off x="8093488" y="1689958"/>
                <a:ext cx="64762" cy="13878"/>
              </a:xfrm>
              <a:custGeom>
                <a:avLst/>
                <a:gdLst>
                  <a:gd name="T0" fmla="*/ 24 w 28"/>
                  <a:gd name="T1" fmla="*/ 0 h 6"/>
                  <a:gd name="T2" fmla="*/ 28 w 28"/>
                  <a:gd name="T3" fmla="*/ 6 h 6"/>
                  <a:gd name="T4" fmla="*/ 14 w 28"/>
                  <a:gd name="T5" fmla="*/ 6 h 6"/>
                  <a:gd name="T6" fmla="*/ 0 w 28"/>
                  <a:gd name="T7" fmla="*/ 6 h 6"/>
                  <a:gd name="T8" fmla="*/ 1 w 28"/>
                  <a:gd name="T9" fmla="*/ 3 h 6"/>
                  <a:gd name="T10" fmla="*/ 2 w 28"/>
                  <a:gd name="T11" fmla="*/ 2 h 6"/>
                  <a:gd name="T12" fmla="*/ 13 w 28"/>
                  <a:gd name="T13" fmla="*/ 1 h 6"/>
                  <a:gd name="T14" fmla="*/ 24 w 2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6">
                    <a:moveTo>
                      <a:pt x="24" y="0"/>
                    </a:moveTo>
                    <a:lnTo>
                      <a:pt x="28" y="6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13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94"/>
              <p:cNvSpPr/>
              <p:nvPr/>
            </p:nvSpPr>
            <p:spPr>
              <a:xfrm>
                <a:off x="8586143" y="2672954"/>
                <a:ext cx="62450" cy="25443"/>
              </a:xfrm>
              <a:custGeom>
                <a:avLst/>
                <a:gdLst>
                  <a:gd name="T0" fmla="*/ 0 w 27"/>
                  <a:gd name="T1" fmla="*/ 0 h 11"/>
                  <a:gd name="T2" fmla="*/ 8 w 27"/>
                  <a:gd name="T3" fmla="*/ 2 h 11"/>
                  <a:gd name="T4" fmla="*/ 15 w 27"/>
                  <a:gd name="T5" fmla="*/ 4 h 11"/>
                  <a:gd name="T6" fmla="*/ 21 w 27"/>
                  <a:gd name="T7" fmla="*/ 6 h 11"/>
                  <a:gd name="T8" fmla="*/ 27 w 27"/>
                  <a:gd name="T9" fmla="*/ 11 h 11"/>
                  <a:gd name="T10" fmla="*/ 17 w 27"/>
                  <a:gd name="T11" fmla="*/ 10 h 11"/>
                  <a:gd name="T12" fmla="*/ 8 w 27"/>
                  <a:gd name="T13" fmla="*/ 7 h 11"/>
                  <a:gd name="T14" fmla="*/ 0 w 27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lnTo>
                      <a:pt x="8" y="2"/>
                    </a:lnTo>
                    <a:lnTo>
                      <a:pt x="15" y="4"/>
                    </a:lnTo>
                    <a:lnTo>
                      <a:pt x="21" y="6"/>
                    </a:lnTo>
                    <a:lnTo>
                      <a:pt x="27" y="11"/>
                    </a:lnTo>
                    <a:lnTo>
                      <a:pt x="17" y="1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95"/>
              <p:cNvSpPr/>
              <p:nvPr/>
            </p:nvSpPr>
            <p:spPr>
              <a:xfrm>
                <a:off x="8574578" y="2763158"/>
                <a:ext cx="53198" cy="27755"/>
              </a:xfrm>
              <a:custGeom>
                <a:avLst/>
                <a:gdLst>
                  <a:gd name="T0" fmla="*/ 2 w 23"/>
                  <a:gd name="T1" fmla="*/ 0 h 12"/>
                  <a:gd name="T2" fmla="*/ 9 w 23"/>
                  <a:gd name="T3" fmla="*/ 4 h 12"/>
                  <a:gd name="T4" fmla="*/ 15 w 23"/>
                  <a:gd name="T5" fmla="*/ 5 h 12"/>
                  <a:gd name="T6" fmla="*/ 23 w 23"/>
                  <a:gd name="T7" fmla="*/ 5 h 12"/>
                  <a:gd name="T8" fmla="*/ 21 w 23"/>
                  <a:gd name="T9" fmla="*/ 9 h 12"/>
                  <a:gd name="T10" fmla="*/ 17 w 23"/>
                  <a:gd name="T11" fmla="*/ 12 h 12"/>
                  <a:gd name="T12" fmla="*/ 13 w 23"/>
                  <a:gd name="T13" fmla="*/ 10 h 12"/>
                  <a:gd name="T14" fmla="*/ 9 w 23"/>
                  <a:gd name="T15" fmla="*/ 9 h 12"/>
                  <a:gd name="T16" fmla="*/ 4 w 23"/>
                  <a:gd name="T17" fmla="*/ 5 h 12"/>
                  <a:gd name="T18" fmla="*/ 0 w 23"/>
                  <a:gd name="T19" fmla="*/ 3 h 12"/>
                  <a:gd name="T20" fmla="*/ 1 w 23"/>
                  <a:gd name="T21" fmla="*/ 2 h 12"/>
                  <a:gd name="T22" fmla="*/ 2 w 23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lnTo>
                      <a:pt x="9" y="4"/>
                    </a:lnTo>
                    <a:lnTo>
                      <a:pt x="15" y="5"/>
                    </a:lnTo>
                    <a:lnTo>
                      <a:pt x="23" y="5"/>
                    </a:lnTo>
                    <a:lnTo>
                      <a:pt x="21" y="9"/>
                    </a:lnTo>
                    <a:lnTo>
                      <a:pt x="17" y="12"/>
                    </a:lnTo>
                    <a:lnTo>
                      <a:pt x="13" y="10"/>
                    </a:lnTo>
                    <a:lnTo>
                      <a:pt x="9" y="9"/>
                    </a:lnTo>
                    <a:lnTo>
                      <a:pt x="4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96"/>
              <p:cNvSpPr/>
              <p:nvPr/>
            </p:nvSpPr>
            <p:spPr>
              <a:xfrm>
                <a:off x="8250767" y="2140980"/>
                <a:ext cx="127212" cy="90205"/>
              </a:xfrm>
              <a:custGeom>
                <a:avLst/>
                <a:gdLst>
                  <a:gd name="T0" fmla="*/ 32 w 55"/>
                  <a:gd name="T1" fmla="*/ 0 h 39"/>
                  <a:gd name="T2" fmla="*/ 32 w 55"/>
                  <a:gd name="T3" fmla="*/ 2 h 39"/>
                  <a:gd name="T4" fmla="*/ 32 w 55"/>
                  <a:gd name="T5" fmla="*/ 4 h 39"/>
                  <a:gd name="T6" fmla="*/ 32 w 55"/>
                  <a:gd name="T7" fmla="*/ 6 h 39"/>
                  <a:gd name="T8" fmla="*/ 31 w 55"/>
                  <a:gd name="T9" fmla="*/ 6 h 39"/>
                  <a:gd name="T10" fmla="*/ 28 w 55"/>
                  <a:gd name="T11" fmla="*/ 6 h 39"/>
                  <a:gd name="T12" fmla="*/ 26 w 55"/>
                  <a:gd name="T13" fmla="*/ 6 h 39"/>
                  <a:gd name="T14" fmla="*/ 26 w 55"/>
                  <a:gd name="T15" fmla="*/ 7 h 39"/>
                  <a:gd name="T16" fmla="*/ 26 w 55"/>
                  <a:gd name="T17" fmla="*/ 10 h 39"/>
                  <a:gd name="T18" fmla="*/ 32 w 55"/>
                  <a:gd name="T19" fmla="*/ 9 h 39"/>
                  <a:gd name="T20" fmla="*/ 36 w 55"/>
                  <a:gd name="T21" fmla="*/ 14 h 39"/>
                  <a:gd name="T22" fmla="*/ 42 w 55"/>
                  <a:gd name="T23" fmla="*/ 17 h 39"/>
                  <a:gd name="T24" fmla="*/ 47 w 55"/>
                  <a:gd name="T25" fmla="*/ 22 h 39"/>
                  <a:gd name="T26" fmla="*/ 49 w 55"/>
                  <a:gd name="T27" fmla="*/ 31 h 39"/>
                  <a:gd name="T28" fmla="*/ 51 w 55"/>
                  <a:gd name="T29" fmla="*/ 30 h 39"/>
                  <a:gd name="T30" fmla="*/ 52 w 55"/>
                  <a:gd name="T31" fmla="*/ 29 h 39"/>
                  <a:gd name="T32" fmla="*/ 55 w 55"/>
                  <a:gd name="T33" fmla="*/ 35 h 39"/>
                  <a:gd name="T34" fmla="*/ 51 w 55"/>
                  <a:gd name="T35" fmla="*/ 37 h 39"/>
                  <a:gd name="T36" fmla="*/ 47 w 55"/>
                  <a:gd name="T37" fmla="*/ 39 h 39"/>
                  <a:gd name="T38" fmla="*/ 43 w 55"/>
                  <a:gd name="T39" fmla="*/ 36 h 39"/>
                  <a:gd name="T40" fmla="*/ 40 w 55"/>
                  <a:gd name="T41" fmla="*/ 35 h 39"/>
                  <a:gd name="T42" fmla="*/ 38 w 55"/>
                  <a:gd name="T43" fmla="*/ 35 h 39"/>
                  <a:gd name="T44" fmla="*/ 38 w 55"/>
                  <a:gd name="T45" fmla="*/ 34 h 39"/>
                  <a:gd name="T46" fmla="*/ 39 w 55"/>
                  <a:gd name="T47" fmla="*/ 31 h 39"/>
                  <a:gd name="T48" fmla="*/ 37 w 55"/>
                  <a:gd name="T49" fmla="*/ 31 h 39"/>
                  <a:gd name="T50" fmla="*/ 36 w 55"/>
                  <a:gd name="T51" fmla="*/ 30 h 39"/>
                  <a:gd name="T52" fmla="*/ 34 w 55"/>
                  <a:gd name="T53" fmla="*/ 29 h 39"/>
                  <a:gd name="T54" fmla="*/ 33 w 55"/>
                  <a:gd name="T55" fmla="*/ 27 h 39"/>
                  <a:gd name="T56" fmla="*/ 30 w 55"/>
                  <a:gd name="T57" fmla="*/ 33 h 39"/>
                  <a:gd name="T58" fmla="*/ 23 w 55"/>
                  <a:gd name="T59" fmla="*/ 36 h 39"/>
                  <a:gd name="T60" fmla="*/ 18 w 55"/>
                  <a:gd name="T61" fmla="*/ 39 h 39"/>
                  <a:gd name="T62" fmla="*/ 11 w 55"/>
                  <a:gd name="T63" fmla="*/ 39 h 39"/>
                  <a:gd name="T64" fmla="*/ 13 w 55"/>
                  <a:gd name="T65" fmla="*/ 34 h 39"/>
                  <a:gd name="T66" fmla="*/ 10 w 55"/>
                  <a:gd name="T67" fmla="*/ 33 h 39"/>
                  <a:gd name="T68" fmla="*/ 7 w 55"/>
                  <a:gd name="T69" fmla="*/ 33 h 39"/>
                  <a:gd name="T70" fmla="*/ 3 w 55"/>
                  <a:gd name="T71" fmla="*/ 33 h 39"/>
                  <a:gd name="T72" fmla="*/ 0 w 55"/>
                  <a:gd name="T73" fmla="*/ 33 h 39"/>
                  <a:gd name="T74" fmla="*/ 3 w 55"/>
                  <a:gd name="T75" fmla="*/ 30 h 39"/>
                  <a:gd name="T76" fmla="*/ 7 w 55"/>
                  <a:gd name="T77" fmla="*/ 28 h 39"/>
                  <a:gd name="T78" fmla="*/ 10 w 55"/>
                  <a:gd name="T79" fmla="*/ 26 h 39"/>
                  <a:gd name="T80" fmla="*/ 14 w 55"/>
                  <a:gd name="T81" fmla="*/ 17 h 39"/>
                  <a:gd name="T82" fmla="*/ 19 w 55"/>
                  <a:gd name="T83" fmla="*/ 7 h 39"/>
                  <a:gd name="T84" fmla="*/ 26 w 55"/>
                  <a:gd name="T85" fmla="*/ 0 h 39"/>
                  <a:gd name="T86" fmla="*/ 26 w 55"/>
                  <a:gd name="T87" fmla="*/ 2 h 39"/>
                  <a:gd name="T88" fmla="*/ 32 w 55"/>
                  <a:gd name="T8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" h="39">
                    <a:moveTo>
                      <a:pt x="32" y="0"/>
                    </a:moveTo>
                    <a:lnTo>
                      <a:pt x="32" y="2"/>
                    </a:lnTo>
                    <a:lnTo>
                      <a:pt x="32" y="4"/>
                    </a:lnTo>
                    <a:lnTo>
                      <a:pt x="32" y="6"/>
                    </a:lnTo>
                    <a:lnTo>
                      <a:pt x="31" y="6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32" y="9"/>
                    </a:lnTo>
                    <a:lnTo>
                      <a:pt x="36" y="14"/>
                    </a:lnTo>
                    <a:lnTo>
                      <a:pt x="42" y="17"/>
                    </a:lnTo>
                    <a:lnTo>
                      <a:pt x="47" y="22"/>
                    </a:lnTo>
                    <a:lnTo>
                      <a:pt x="49" y="31"/>
                    </a:lnTo>
                    <a:lnTo>
                      <a:pt x="51" y="30"/>
                    </a:lnTo>
                    <a:lnTo>
                      <a:pt x="52" y="29"/>
                    </a:lnTo>
                    <a:lnTo>
                      <a:pt x="55" y="35"/>
                    </a:lnTo>
                    <a:lnTo>
                      <a:pt x="51" y="37"/>
                    </a:lnTo>
                    <a:lnTo>
                      <a:pt x="47" y="39"/>
                    </a:lnTo>
                    <a:lnTo>
                      <a:pt x="43" y="36"/>
                    </a:lnTo>
                    <a:lnTo>
                      <a:pt x="40" y="35"/>
                    </a:lnTo>
                    <a:lnTo>
                      <a:pt x="38" y="35"/>
                    </a:lnTo>
                    <a:lnTo>
                      <a:pt x="38" y="34"/>
                    </a:lnTo>
                    <a:lnTo>
                      <a:pt x="39" y="31"/>
                    </a:lnTo>
                    <a:lnTo>
                      <a:pt x="37" y="31"/>
                    </a:lnTo>
                    <a:lnTo>
                      <a:pt x="36" y="30"/>
                    </a:lnTo>
                    <a:lnTo>
                      <a:pt x="34" y="29"/>
                    </a:lnTo>
                    <a:lnTo>
                      <a:pt x="33" y="27"/>
                    </a:lnTo>
                    <a:lnTo>
                      <a:pt x="30" y="33"/>
                    </a:lnTo>
                    <a:lnTo>
                      <a:pt x="23" y="36"/>
                    </a:lnTo>
                    <a:lnTo>
                      <a:pt x="18" y="39"/>
                    </a:lnTo>
                    <a:lnTo>
                      <a:pt x="11" y="39"/>
                    </a:lnTo>
                    <a:lnTo>
                      <a:pt x="13" y="34"/>
                    </a:lnTo>
                    <a:lnTo>
                      <a:pt x="10" y="33"/>
                    </a:lnTo>
                    <a:lnTo>
                      <a:pt x="7" y="33"/>
                    </a:lnTo>
                    <a:lnTo>
                      <a:pt x="3" y="33"/>
                    </a:lnTo>
                    <a:lnTo>
                      <a:pt x="0" y="33"/>
                    </a:lnTo>
                    <a:lnTo>
                      <a:pt x="3" y="30"/>
                    </a:lnTo>
                    <a:lnTo>
                      <a:pt x="7" y="28"/>
                    </a:lnTo>
                    <a:lnTo>
                      <a:pt x="10" y="26"/>
                    </a:lnTo>
                    <a:lnTo>
                      <a:pt x="14" y="17"/>
                    </a:lnTo>
                    <a:lnTo>
                      <a:pt x="19" y="7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97"/>
              <p:cNvSpPr/>
              <p:nvPr/>
            </p:nvSpPr>
            <p:spPr>
              <a:xfrm>
                <a:off x="8306278" y="2450913"/>
                <a:ext cx="32381" cy="20817"/>
              </a:xfrm>
              <a:custGeom>
                <a:avLst/>
                <a:gdLst>
                  <a:gd name="T0" fmla="*/ 9 w 14"/>
                  <a:gd name="T1" fmla="*/ 0 h 9"/>
                  <a:gd name="T2" fmla="*/ 12 w 14"/>
                  <a:gd name="T3" fmla="*/ 1 h 9"/>
                  <a:gd name="T4" fmla="*/ 14 w 14"/>
                  <a:gd name="T5" fmla="*/ 5 h 9"/>
                  <a:gd name="T6" fmla="*/ 12 w 14"/>
                  <a:gd name="T7" fmla="*/ 5 h 9"/>
                  <a:gd name="T8" fmla="*/ 10 w 14"/>
                  <a:gd name="T9" fmla="*/ 6 h 9"/>
                  <a:gd name="T10" fmla="*/ 8 w 14"/>
                  <a:gd name="T11" fmla="*/ 6 h 9"/>
                  <a:gd name="T12" fmla="*/ 7 w 14"/>
                  <a:gd name="T13" fmla="*/ 7 h 9"/>
                  <a:gd name="T14" fmla="*/ 6 w 14"/>
                  <a:gd name="T15" fmla="*/ 9 h 9"/>
                  <a:gd name="T16" fmla="*/ 3 w 14"/>
                  <a:gd name="T17" fmla="*/ 9 h 9"/>
                  <a:gd name="T18" fmla="*/ 0 w 14"/>
                  <a:gd name="T19" fmla="*/ 9 h 9"/>
                  <a:gd name="T20" fmla="*/ 1 w 14"/>
                  <a:gd name="T21" fmla="*/ 1 h 9"/>
                  <a:gd name="T22" fmla="*/ 3 w 14"/>
                  <a:gd name="T23" fmla="*/ 0 h 9"/>
                  <a:gd name="T24" fmla="*/ 7 w 14"/>
                  <a:gd name="T25" fmla="*/ 0 h 9"/>
                  <a:gd name="T26" fmla="*/ 9 w 14"/>
                  <a:gd name="T2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9">
                    <a:moveTo>
                      <a:pt x="9" y="0"/>
                    </a:moveTo>
                    <a:lnTo>
                      <a:pt x="12" y="1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7" y="7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98"/>
              <p:cNvSpPr/>
              <p:nvPr/>
            </p:nvSpPr>
            <p:spPr>
              <a:xfrm>
                <a:off x="8297026" y="2245061"/>
                <a:ext cx="46259" cy="20817"/>
              </a:xfrm>
              <a:custGeom>
                <a:avLst/>
                <a:gdLst>
                  <a:gd name="T0" fmla="*/ 6 w 20"/>
                  <a:gd name="T1" fmla="*/ 0 h 9"/>
                  <a:gd name="T2" fmla="*/ 10 w 20"/>
                  <a:gd name="T3" fmla="*/ 0 h 9"/>
                  <a:gd name="T4" fmla="*/ 13 w 20"/>
                  <a:gd name="T5" fmla="*/ 0 h 9"/>
                  <a:gd name="T6" fmla="*/ 17 w 20"/>
                  <a:gd name="T7" fmla="*/ 0 h 9"/>
                  <a:gd name="T8" fmla="*/ 20 w 20"/>
                  <a:gd name="T9" fmla="*/ 0 h 9"/>
                  <a:gd name="T10" fmla="*/ 15 w 20"/>
                  <a:gd name="T11" fmla="*/ 5 h 9"/>
                  <a:gd name="T12" fmla="*/ 7 w 20"/>
                  <a:gd name="T13" fmla="*/ 9 h 9"/>
                  <a:gd name="T14" fmla="*/ 0 w 20"/>
                  <a:gd name="T15" fmla="*/ 8 h 9"/>
                  <a:gd name="T16" fmla="*/ 3 w 20"/>
                  <a:gd name="T17" fmla="*/ 4 h 9"/>
                  <a:gd name="T18" fmla="*/ 6 w 20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9">
                    <a:moveTo>
                      <a:pt x="6" y="0"/>
                    </a:moveTo>
                    <a:lnTo>
                      <a:pt x="10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15" y="5"/>
                    </a:lnTo>
                    <a:lnTo>
                      <a:pt x="7" y="9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99"/>
              <p:cNvSpPr/>
              <p:nvPr/>
            </p:nvSpPr>
            <p:spPr>
              <a:xfrm>
                <a:off x="8359476" y="2263565"/>
                <a:ext cx="23129" cy="30069"/>
              </a:xfrm>
              <a:custGeom>
                <a:avLst/>
                <a:gdLst>
                  <a:gd name="T0" fmla="*/ 7 w 10"/>
                  <a:gd name="T1" fmla="*/ 0 h 13"/>
                  <a:gd name="T2" fmla="*/ 8 w 10"/>
                  <a:gd name="T3" fmla="*/ 1 h 13"/>
                  <a:gd name="T4" fmla="*/ 9 w 10"/>
                  <a:gd name="T5" fmla="*/ 3 h 13"/>
                  <a:gd name="T6" fmla="*/ 10 w 10"/>
                  <a:gd name="T7" fmla="*/ 4 h 13"/>
                  <a:gd name="T8" fmla="*/ 2 w 10"/>
                  <a:gd name="T9" fmla="*/ 13 h 13"/>
                  <a:gd name="T10" fmla="*/ 0 w 10"/>
                  <a:gd name="T11" fmla="*/ 4 h 13"/>
                  <a:gd name="T12" fmla="*/ 7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lnTo>
                      <a:pt x="8" y="1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2" y="13"/>
                    </a:lnTo>
                    <a:lnTo>
                      <a:pt x="0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00"/>
              <p:cNvSpPr/>
              <p:nvPr/>
            </p:nvSpPr>
            <p:spPr>
              <a:xfrm>
                <a:off x="7767366" y="1805605"/>
                <a:ext cx="351565" cy="224355"/>
              </a:xfrm>
              <a:custGeom>
                <a:avLst/>
                <a:gdLst>
                  <a:gd name="T0" fmla="*/ 52 w 152"/>
                  <a:gd name="T1" fmla="*/ 0 h 97"/>
                  <a:gd name="T2" fmla="*/ 65 w 152"/>
                  <a:gd name="T3" fmla="*/ 8 h 97"/>
                  <a:gd name="T4" fmla="*/ 79 w 152"/>
                  <a:gd name="T5" fmla="*/ 12 h 97"/>
                  <a:gd name="T6" fmla="*/ 89 w 152"/>
                  <a:gd name="T7" fmla="*/ 21 h 97"/>
                  <a:gd name="T8" fmla="*/ 82 w 152"/>
                  <a:gd name="T9" fmla="*/ 30 h 97"/>
                  <a:gd name="T10" fmla="*/ 87 w 152"/>
                  <a:gd name="T11" fmla="*/ 30 h 97"/>
                  <a:gd name="T12" fmla="*/ 92 w 152"/>
                  <a:gd name="T13" fmla="*/ 28 h 97"/>
                  <a:gd name="T14" fmla="*/ 101 w 152"/>
                  <a:gd name="T15" fmla="*/ 32 h 97"/>
                  <a:gd name="T16" fmla="*/ 107 w 152"/>
                  <a:gd name="T17" fmla="*/ 35 h 97"/>
                  <a:gd name="T18" fmla="*/ 115 w 152"/>
                  <a:gd name="T19" fmla="*/ 33 h 97"/>
                  <a:gd name="T20" fmla="*/ 114 w 152"/>
                  <a:gd name="T21" fmla="*/ 49 h 97"/>
                  <a:gd name="T22" fmla="*/ 122 w 152"/>
                  <a:gd name="T23" fmla="*/ 39 h 97"/>
                  <a:gd name="T24" fmla="*/ 137 w 152"/>
                  <a:gd name="T25" fmla="*/ 28 h 97"/>
                  <a:gd name="T26" fmla="*/ 139 w 152"/>
                  <a:gd name="T27" fmla="*/ 28 h 97"/>
                  <a:gd name="T28" fmla="*/ 136 w 152"/>
                  <a:gd name="T29" fmla="*/ 23 h 97"/>
                  <a:gd name="T30" fmla="*/ 145 w 152"/>
                  <a:gd name="T31" fmla="*/ 21 h 97"/>
                  <a:gd name="T32" fmla="*/ 152 w 152"/>
                  <a:gd name="T33" fmla="*/ 24 h 97"/>
                  <a:gd name="T34" fmla="*/ 148 w 152"/>
                  <a:gd name="T35" fmla="*/ 31 h 97"/>
                  <a:gd name="T36" fmla="*/ 140 w 152"/>
                  <a:gd name="T37" fmla="*/ 35 h 97"/>
                  <a:gd name="T38" fmla="*/ 136 w 152"/>
                  <a:gd name="T39" fmla="*/ 61 h 97"/>
                  <a:gd name="T40" fmla="*/ 149 w 152"/>
                  <a:gd name="T41" fmla="*/ 84 h 97"/>
                  <a:gd name="T42" fmla="*/ 138 w 152"/>
                  <a:gd name="T43" fmla="*/ 91 h 97"/>
                  <a:gd name="T44" fmla="*/ 137 w 152"/>
                  <a:gd name="T45" fmla="*/ 97 h 97"/>
                  <a:gd name="T46" fmla="*/ 131 w 152"/>
                  <a:gd name="T47" fmla="*/ 96 h 97"/>
                  <a:gd name="T48" fmla="*/ 124 w 152"/>
                  <a:gd name="T49" fmla="*/ 93 h 97"/>
                  <a:gd name="T50" fmla="*/ 116 w 152"/>
                  <a:gd name="T51" fmla="*/ 91 h 97"/>
                  <a:gd name="T52" fmla="*/ 114 w 152"/>
                  <a:gd name="T53" fmla="*/ 88 h 97"/>
                  <a:gd name="T54" fmla="*/ 107 w 152"/>
                  <a:gd name="T55" fmla="*/ 82 h 97"/>
                  <a:gd name="T56" fmla="*/ 86 w 152"/>
                  <a:gd name="T57" fmla="*/ 90 h 97"/>
                  <a:gd name="T58" fmla="*/ 56 w 152"/>
                  <a:gd name="T59" fmla="*/ 79 h 97"/>
                  <a:gd name="T60" fmla="*/ 36 w 152"/>
                  <a:gd name="T61" fmla="*/ 66 h 97"/>
                  <a:gd name="T62" fmla="*/ 79 w 152"/>
                  <a:gd name="T63" fmla="*/ 66 h 97"/>
                  <a:gd name="T64" fmla="*/ 40 w 152"/>
                  <a:gd name="T65" fmla="*/ 56 h 97"/>
                  <a:gd name="T66" fmla="*/ 41 w 152"/>
                  <a:gd name="T67" fmla="*/ 51 h 97"/>
                  <a:gd name="T68" fmla="*/ 53 w 152"/>
                  <a:gd name="T69" fmla="*/ 47 h 97"/>
                  <a:gd name="T70" fmla="*/ 45 w 152"/>
                  <a:gd name="T71" fmla="*/ 45 h 97"/>
                  <a:gd name="T72" fmla="*/ 44 w 152"/>
                  <a:gd name="T73" fmla="*/ 39 h 97"/>
                  <a:gd name="T74" fmla="*/ 51 w 152"/>
                  <a:gd name="T75" fmla="*/ 30 h 97"/>
                  <a:gd name="T76" fmla="*/ 39 w 152"/>
                  <a:gd name="T77" fmla="*/ 35 h 97"/>
                  <a:gd name="T78" fmla="*/ 32 w 152"/>
                  <a:gd name="T79" fmla="*/ 41 h 97"/>
                  <a:gd name="T80" fmla="*/ 9 w 152"/>
                  <a:gd name="T81" fmla="*/ 49 h 97"/>
                  <a:gd name="T82" fmla="*/ 7 w 152"/>
                  <a:gd name="T83" fmla="*/ 38 h 97"/>
                  <a:gd name="T84" fmla="*/ 3 w 152"/>
                  <a:gd name="T85" fmla="*/ 35 h 97"/>
                  <a:gd name="T86" fmla="*/ 0 w 152"/>
                  <a:gd name="T87" fmla="*/ 32 h 97"/>
                  <a:gd name="T88" fmla="*/ 31 w 152"/>
                  <a:gd name="T8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2" h="97">
                    <a:moveTo>
                      <a:pt x="31" y="0"/>
                    </a:moveTo>
                    <a:lnTo>
                      <a:pt x="41" y="0"/>
                    </a:lnTo>
                    <a:lnTo>
                      <a:pt x="52" y="0"/>
                    </a:lnTo>
                    <a:lnTo>
                      <a:pt x="56" y="3"/>
                    </a:lnTo>
                    <a:lnTo>
                      <a:pt x="60" y="6"/>
                    </a:lnTo>
                    <a:lnTo>
                      <a:pt x="65" y="8"/>
                    </a:lnTo>
                    <a:lnTo>
                      <a:pt x="75" y="6"/>
                    </a:lnTo>
                    <a:lnTo>
                      <a:pt x="77" y="9"/>
                    </a:lnTo>
                    <a:lnTo>
                      <a:pt x="79" y="12"/>
                    </a:lnTo>
                    <a:lnTo>
                      <a:pt x="81" y="16"/>
                    </a:lnTo>
                    <a:lnTo>
                      <a:pt x="87" y="22"/>
                    </a:lnTo>
                    <a:lnTo>
                      <a:pt x="89" y="21"/>
                    </a:lnTo>
                    <a:lnTo>
                      <a:pt x="88" y="24"/>
                    </a:lnTo>
                    <a:lnTo>
                      <a:pt x="86" y="28"/>
                    </a:lnTo>
                    <a:lnTo>
                      <a:pt x="82" y="30"/>
                    </a:lnTo>
                    <a:lnTo>
                      <a:pt x="84" y="31"/>
                    </a:lnTo>
                    <a:lnTo>
                      <a:pt x="87" y="32"/>
                    </a:lnTo>
                    <a:lnTo>
                      <a:pt x="87" y="30"/>
                    </a:lnTo>
                    <a:lnTo>
                      <a:pt x="88" y="29"/>
                    </a:lnTo>
                    <a:lnTo>
                      <a:pt x="89" y="28"/>
                    </a:lnTo>
                    <a:lnTo>
                      <a:pt x="92" y="28"/>
                    </a:lnTo>
                    <a:lnTo>
                      <a:pt x="95" y="28"/>
                    </a:lnTo>
                    <a:lnTo>
                      <a:pt x="99" y="30"/>
                    </a:lnTo>
                    <a:lnTo>
                      <a:pt x="101" y="32"/>
                    </a:lnTo>
                    <a:lnTo>
                      <a:pt x="103" y="34"/>
                    </a:lnTo>
                    <a:lnTo>
                      <a:pt x="105" y="35"/>
                    </a:lnTo>
                    <a:lnTo>
                      <a:pt x="107" y="35"/>
                    </a:lnTo>
                    <a:lnTo>
                      <a:pt x="108" y="27"/>
                    </a:lnTo>
                    <a:lnTo>
                      <a:pt x="112" y="30"/>
                    </a:lnTo>
                    <a:lnTo>
                      <a:pt x="115" y="33"/>
                    </a:lnTo>
                    <a:lnTo>
                      <a:pt x="117" y="36"/>
                    </a:lnTo>
                    <a:lnTo>
                      <a:pt x="115" y="43"/>
                    </a:lnTo>
                    <a:lnTo>
                      <a:pt x="114" y="49"/>
                    </a:lnTo>
                    <a:lnTo>
                      <a:pt x="116" y="49"/>
                    </a:lnTo>
                    <a:lnTo>
                      <a:pt x="118" y="49"/>
                    </a:lnTo>
                    <a:lnTo>
                      <a:pt x="122" y="39"/>
                    </a:lnTo>
                    <a:lnTo>
                      <a:pt x="124" y="30"/>
                    </a:lnTo>
                    <a:lnTo>
                      <a:pt x="127" y="26"/>
                    </a:lnTo>
                    <a:lnTo>
                      <a:pt x="137" y="28"/>
                    </a:lnTo>
                    <a:lnTo>
                      <a:pt x="137" y="29"/>
                    </a:lnTo>
                    <a:lnTo>
                      <a:pt x="138" y="29"/>
                    </a:lnTo>
                    <a:lnTo>
                      <a:pt x="139" y="28"/>
                    </a:lnTo>
                    <a:lnTo>
                      <a:pt x="138" y="27"/>
                    </a:lnTo>
                    <a:lnTo>
                      <a:pt x="137" y="24"/>
                    </a:lnTo>
                    <a:lnTo>
                      <a:pt x="136" y="23"/>
                    </a:lnTo>
                    <a:lnTo>
                      <a:pt x="139" y="23"/>
                    </a:lnTo>
                    <a:lnTo>
                      <a:pt x="142" y="22"/>
                    </a:lnTo>
                    <a:lnTo>
                      <a:pt x="145" y="21"/>
                    </a:lnTo>
                    <a:lnTo>
                      <a:pt x="148" y="21"/>
                    </a:lnTo>
                    <a:lnTo>
                      <a:pt x="150" y="22"/>
                    </a:lnTo>
                    <a:lnTo>
                      <a:pt x="152" y="24"/>
                    </a:lnTo>
                    <a:lnTo>
                      <a:pt x="151" y="27"/>
                    </a:lnTo>
                    <a:lnTo>
                      <a:pt x="150" y="29"/>
                    </a:lnTo>
                    <a:lnTo>
                      <a:pt x="148" y="31"/>
                    </a:lnTo>
                    <a:lnTo>
                      <a:pt x="146" y="32"/>
                    </a:lnTo>
                    <a:lnTo>
                      <a:pt x="143" y="33"/>
                    </a:lnTo>
                    <a:lnTo>
                      <a:pt x="140" y="35"/>
                    </a:lnTo>
                    <a:lnTo>
                      <a:pt x="139" y="46"/>
                    </a:lnTo>
                    <a:lnTo>
                      <a:pt x="137" y="56"/>
                    </a:lnTo>
                    <a:lnTo>
                      <a:pt x="136" y="61"/>
                    </a:lnTo>
                    <a:lnTo>
                      <a:pt x="135" y="66"/>
                    </a:lnTo>
                    <a:lnTo>
                      <a:pt x="150" y="76"/>
                    </a:lnTo>
                    <a:lnTo>
                      <a:pt x="149" y="84"/>
                    </a:lnTo>
                    <a:lnTo>
                      <a:pt x="137" y="79"/>
                    </a:lnTo>
                    <a:lnTo>
                      <a:pt x="138" y="85"/>
                    </a:lnTo>
                    <a:lnTo>
                      <a:pt x="138" y="91"/>
                    </a:lnTo>
                    <a:lnTo>
                      <a:pt x="137" y="91"/>
                    </a:lnTo>
                    <a:lnTo>
                      <a:pt x="135" y="92"/>
                    </a:lnTo>
                    <a:lnTo>
                      <a:pt x="137" y="97"/>
                    </a:lnTo>
                    <a:lnTo>
                      <a:pt x="134" y="97"/>
                    </a:lnTo>
                    <a:lnTo>
                      <a:pt x="131" y="97"/>
                    </a:lnTo>
                    <a:lnTo>
                      <a:pt x="131" y="96"/>
                    </a:lnTo>
                    <a:lnTo>
                      <a:pt x="133" y="93"/>
                    </a:lnTo>
                    <a:lnTo>
                      <a:pt x="128" y="93"/>
                    </a:lnTo>
                    <a:lnTo>
                      <a:pt x="124" y="93"/>
                    </a:lnTo>
                    <a:lnTo>
                      <a:pt x="119" y="91"/>
                    </a:lnTo>
                    <a:lnTo>
                      <a:pt x="117" y="91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4" y="89"/>
                    </a:lnTo>
                    <a:lnTo>
                      <a:pt x="114" y="88"/>
                    </a:lnTo>
                    <a:lnTo>
                      <a:pt x="111" y="86"/>
                    </a:lnTo>
                    <a:lnTo>
                      <a:pt x="108" y="85"/>
                    </a:lnTo>
                    <a:lnTo>
                      <a:pt x="107" y="82"/>
                    </a:lnTo>
                    <a:lnTo>
                      <a:pt x="100" y="86"/>
                    </a:lnTo>
                    <a:lnTo>
                      <a:pt x="93" y="88"/>
                    </a:lnTo>
                    <a:lnTo>
                      <a:pt x="86" y="90"/>
                    </a:lnTo>
                    <a:lnTo>
                      <a:pt x="69" y="91"/>
                    </a:lnTo>
                    <a:lnTo>
                      <a:pt x="54" y="91"/>
                    </a:lnTo>
                    <a:lnTo>
                      <a:pt x="56" y="79"/>
                    </a:lnTo>
                    <a:lnTo>
                      <a:pt x="47" y="78"/>
                    </a:lnTo>
                    <a:lnTo>
                      <a:pt x="39" y="76"/>
                    </a:lnTo>
                    <a:lnTo>
                      <a:pt x="36" y="66"/>
                    </a:lnTo>
                    <a:lnTo>
                      <a:pt x="51" y="64"/>
                    </a:lnTo>
                    <a:lnTo>
                      <a:pt x="65" y="65"/>
                    </a:lnTo>
                    <a:lnTo>
                      <a:pt x="79" y="66"/>
                    </a:lnTo>
                    <a:lnTo>
                      <a:pt x="67" y="58"/>
                    </a:lnTo>
                    <a:lnTo>
                      <a:pt x="54" y="59"/>
                    </a:lnTo>
                    <a:lnTo>
                      <a:pt x="40" y="56"/>
                    </a:lnTo>
                    <a:lnTo>
                      <a:pt x="40" y="55"/>
                    </a:lnTo>
                    <a:lnTo>
                      <a:pt x="41" y="53"/>
                    </a:lnTo>
                    <a:lnTo>
                      <a:pt x="41" y="51"/>
                    </a:lnTo>
                    <a:lnTo>
                      <a:pt x="47" y="50"/>
                    </a:lnTo>
                    <a:lnTo>
                      <a:pt x="54" y="49"/>
                    </a:lnTo>
                    <a:lnTo>
                      <a:pt x="53" y="47"/>
                    </a:lnTo>
                    <a:lnTo>
                      <a:pt x="52" y="46"/>
                    </a:lnTo>
                    <a:lnTo>
                      <a:pt x="48" y="46"/>
                    </a:lnTo>
                    <a:lnTo>
                      <a:pt x="45" y="45"/>
                    </a:lnTo>
                    <a:lnTo>
                      <a:pt x="43" y="44"/>
                    </a:lnTo>
                    <a:lnTo>
                      <a:pt x="40" y="42"/>
                    </a:lnTo>
                    <a:lnTo>
                      <a:pt x="44" y="39"/>
                    </a:lnTo>
                    <a:lnTo>
                      <a:pt x="48" y="35"/>
                    </a:lnTo>
                    <a:lnTo>
                      <a:pt x="53" y="31"/>
                    </a:lnTo>
                    <a:lnTo>
                      <a:pt x="51" y="30"/>
                    </a:lnTo>
                    <a:lnTo>
                      <a:pt x="49" y="29"/>
                    </a:lnTo>
                    <a:lnTo>
                      <a:pt x="44" y="32"/>
                    </a:lnTo>
                    <a:lnTo>
                      <a:pt x="39" y="35"/>
                    </a:lnTo>
                    <a:lnTo>
                      <a:pt x="36" y="36"/>
                    </a:lnTo>
                    <a:lnTo>
                      <a:pt x="34" y="39"/>
                    </a:lnTo>
                    <a:lnTo>
                      <a:pt x="32" y="41"/>
                    </a:lnTo>
                    <a:lnTo>
                      <a:pt x="30" y="43"/>
                    </a:lnTo>
                    <a:lnTo>
                      <a:pt x="28" y="44"/>
                    </a:lnTo>
                    <a:lnTo>
                      <a:pt x="9" y="49"/>
                    </a:lnTo>
                    <a:lnTo>
                      <a:pt x="8" y="41"/>
                    </a:lnTo>
                    <a:lnTo>
                      <a:pt x="8" y="40"/>
                    </a:lnTo>
                    <a:lnTo>
                      <a:pt x="7" y="38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3" y="35"/>
                    </a:lnTo>
                    <a:lnTo>
                      <a:pt x="0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15" y="22"/>
                    </a:lnTo>
                    <a:lnTo>
                      <a:pt x="28" y="1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01"/>
              <p:cNvSpPr/>
              <p:nvPr/>
            </p:nvSpPr>
            <p:spPr>
              <a:xfrm>
                <a:off x="8512129" y="2083156"/>
                <a:ext cx="25443" cy="13878"/>
              </a:xfrm>
              <a:custGeom>
                <a:avLst/>
                <a:gdLst>
                  <a:gd name="T0" fmla="*/ 4 w 11"/>
                  <a:gd name="T1" fmla="*/ 0 h 6"/>
                  <a:gd name="T2" fmla="*/ 7 w 11"/>
                  <a:gd name="T3" fmla="*/ 2 h 6"/>
                  <a:gd name="T4" fmla="*/ 11 w 11"/>
                  <a:gd name="T5" fmla="*/ 5 h 6"/>
                  <a:gd name="T6" fmla="*/ 0 w 11"/>
                  <a:gd name="T7" fmla="*/ 6 h 6"/>
                  <a:gd name="T8" fmla="*/ 0 w 11"/>
                  <a:gd name="T9" fmla="*/ 4 h 6"/>
                  <a:gd name="T10" fmla="*/ 0 w 11"/>
                  <a:gd name="T11" fmla="*/ 2 h 6"/>
                  <a:gd name="T12" fmla="*/ 1 w 11"/>
                  <a:gd name="T13" fmla="*/ 1 h 6"/>
                  <a:gd name="T14" fmla="*/ 3 w 11"/>
                  <a:gd name="T15" fmla="*/ 1 h 6"/>
                  <a:gd name="T16" fmla="*/ 4 w 11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lnTo>
                      <a:pt x="7" y="2"/>
                    </a:lnTo>
                    <a:lnTo>
                      <a:pt x="11" y="5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102"/>
              <p:cNvSpPr/>
              <p:nvPr/>
            </p:nvSpPr>
            <p:spPr>
              <a:xfrm>
                <a:off x="8405734" y="2228871"/>
                <a:ext cx="18503" cy="20817"/>
              </a:xfrm>
              <a:custGeom>
                <a:avLst/>
                <a:gdLst>
                  <a:gd name="T0" fmla="*/ 0 w 8"/>
                  <a:gd name="T1" fmla="*/ 0 h 9"/>
                  <a:gd name="T2" fmla="*/ 2 w 8"/>
                  <a:gd name="T3" fmla="*/ 1 h 9"/>
                  <a:gd name="T4" fmla="*/ 4 w 8"/>
                  <a:gd name="T5" fmla="*/ 2 h 9"/>
                  <a:gd name="T6" fmla="*/ 6 w 8"/>
                  <a:gd name="T7" fmla="*/ 4 h 9"/>
                  <a:gd name="T8" fmla="*/ 8 w 8"/>
                  <a:gd name="T9" fmla="*/ 7 h 9"/>
                  <a:gd name="T10" fmla="*/ 2 w 8"/>
                  <a:gd name="T11" fmla="*/ 9 h 9"/>
                  <a:gd name="T12" fmla="*/ 0 w 8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2" y="1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7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03"/>
              <p:cNvSpPr/>
              <p:nvPr/>
            </p:nvSpPr>
            <p:spPr>
              <a:xfrm>
                <a:off x="8260019" y="1812544"/>
                <a:ext cx="50884" cy="34695"/>
              </a:xfrm>
              <a:custGeom>
                <a:avLst/>
                <a:gdLst>
                  <a:gd name="T0" fmla="*/ 20 w 22"/>
                  <a:gd name="T1" fmla="*/ 0 h 15"/>
                  <a:gd name="T2" fmla="*/ 21 w 22"/>
                  <a:gd name="T3" fmla="*/ 2 h 15"/>
                  <a:gd name="T4" fmla="*/ 22 w 22"/>
                  <a:gd name="T5" fmla="*/ 4 h 15"/>
                  <a:gd name="T6" fmla="*/ 22 w 22"/>
                  <a:gd name="T7" fmla="*/ 6 h 15"/>
                  <a:gd name="T8" fmla="*/ 21 w 22"/>
                  <a:gd name="T9" fmla="*/ 8 h 15"/>
                  <a:gd name="T10" fmla="*/ 20 w 22"/>
                  <a:gd name="T11" fmla="*/ 11 h 15"/>
                  <a:gd name="T12" fmla="*/ 19 w 22"/>
                  <a:gd name="T13" fmla="*/ 13 h 15"/>
                  <a:gd name="T14" fmla="*/ 18 w 22"/>
                  <a:gd name="T15" fmla="*/ 15 h 15"/>
                  <a:gd name="T16" fmla="*/ 14 w 22"/>
                  <a:gd name="T17" fmla="*/ 14 h 15"/>
                  <a:gd name="T18" fmla="*/ 9 w 22"/>
                  <a:gd name="T19" fmla="*/ 12 h 15"/>
                  <a:gd name="T20" fmla="*/ 5 w 22"/>
                  <a:gd name="T21" fmla="*/ 9 h 15"/>
                  <a:gd name="T22" fmla="*/ 0 w 22"/>
                  <a:gd name="T23" fmla="*/ 7 h 15"/>
                  <a:gd name="T24" fmla="*/ 6 w 22"/>
                  <a:gd name="T25" fmla="*/ 3 h 15"/>
                  <a:gd name="T26" fmla="*/ 12 w 22"/>
                  <a:gd name="T27" fmla="*/ 0 h 15"/>
                  <a:gd name="T28" fmla="*/ 20 w 22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15">
                    <a:moveTo>
                      <a:pt x="20" y="0"/>
                    </a:moveTo>
                    <a:lnTo>
                      <a:pt x="21" y="2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1" y="8"/>
                    </a:lnTo>
                    <a:lnTo>
                      <a:pt x="20" y="11"/>
                    </a:lnTo>
                    <a:lnTo>
                      <a:pt x="19" y="13"/>
                    </a:lnTo>
                    <a:lnTo>
                      <a:pt x="18" y="15"/>
                    </a:lnTo>
                    <a:lnTo>
                      <a:pt x="14" y="14"/>
                    </a:lnTo>
                    <a:lnTo>
                      <a:pt x="9" y="12"/>
                    </a:lnTo>
                    <a:lnTo>
                      <a:pt x="5" y="9"/>
                    </a:lnTo>
                    <a:lnTo>
                      <a:pt x="0" y="7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04"/>
              <p:cNvSpPr/>
              <p:nvPr/>
            </p:nvSpPr>
            <p:spPr>
              <a:xfrm>
                <a:off x="8445054" y="2023020"/>
                <a:ext cx="30069" cy="34695"/>
              </a:xfrm>
              <a:custGeom>
                <a:avLst/>
                <a:gdLst>
                  <a:gd name="T0" fmla="*/ 13 w 13"/>
                  <a:gd name="T1" fmla="*/ 0 h 15"/>
                  <a:gd name="T2" fmla="*/ 13 w 13"/>
                  <a:gd name="T3" fmla="*/ 3 h 15"/>
                  <a:gd name="T4" fmla="*/ 13 w 13"/>
                  <a:gd name="T5" fmla="*/ 4 h 15"/>
                  <a:gd name="T6" fmla="*/ 11 w 13"/>
                  <a:gd name="T7" fmla="*/ 5 h 15"/>
                  <a:gd name="T8" fmla="*/ 10 w 13"/>
                  <a:gd name="T9" fmla="*/ 7 h 15"/>
                  <a:gd name="T10" fmla="*/ 10 w 13"/>
                  <a:gd name="T11" fmla="*/ 8 h 15"/>
                  <a:gd name="T12" fmla="*/ 9 w 13"/>
                  <a:gd name="T13" fmla="*/ 10 h 15"/>
                  <a:gd name="T14" fmla="*/ 5 w 13"/>
                  <a:gd name="T15" fmla="*/ 12 h 15"/>
                  <a:gd name="T16" fmla="*/ 0 w 13"/>
                  <a:gd name="T17" fmla="*/ 15 h 15"/>
                  <a:gd name="T18" fmla="*/ 1 w 13"/>
                  <a:gd name="T19" fmla="*/ 12 h 15"/>
                  <a:gd name="T20" fmla="*/ 3 w 13"/>
                  <a:gd name="T21" fmla="*/ 10 h 15"/>
                  <a:gd name="T22" fmla="*/ 6 w 13"/>
                  <a:gd name="T23" fmla="*/ 8 h 15"/>
                  <a:gd name="T24" fmla="*/ 6 w 13"/>
                  <a:gd name="T25" fmla="*/ 6 h 15"/>
                  <a:gd name="T26" fmla="*/ 6 w 13"/>
                  <a:gd name="T27" fmla="*/ 4 h 15"/>
                  <a:gd name="T28" fmla="*/ 13 w 13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5">
                    <a:moveTo>
                      <a:pt x="13" y="0"/>
                    </a:moveTo>
                    <a:lnTo>
                      <a:pt x="13" y="3"/>
                    </a:lnTo>
                    <a:lnTo>
                      <a:pt x="13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9" y="10"/>
                    </a:lnTo>
                    <a:lnTo>
                      <a:pt x="5" y="12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05"/>
              <p:cNvSpPr/>
              <p:nvPr/>
            </p:nvSpPr>
            <p:spPr>
              <a:xfrm>
                <a:off x="8428864" y="2226558"/>
                <a:ext cx="11565" cy="11565"/>
              </a:xfrm>
              <a:custGeom>
                <a:avLst/>
                <a:gdLst>
                  <a:gd name="T0" fmla="*/ 2 w 5"/>
                  <a:gd name="T1" fmla="*/ 0 h 5"/>
                  <a:gd name="T2" fmla="*/ 3 w 5"/>
                  <a:gd name="T3" fmla="*/ 0 h 5"/>
                  <a:gd name="T4" fmla="*/ 5 w 5"/>
                  <a:gd name="T5" fmla="*/ 2 h 5"/>
                  <a:gd name="T6" fmla="*/ 5 w 5"/>
                  <a:gd name="T7" fmla="*/ 3 h 5"/>
                  <a:gd name="T8" fmla="*/ 5 w 5"/>
                  <a:gd name="T9" fmla="*/ 5 h 5"/>
                  <a:gd name="T10" fmla="*/ 3 w 5"/>
                  <a:gd name="T11" fmla="*/ 5 h 5"/>
                  <a:gd name="T12" fmla="*/ 1 w 5"/>
                  <a:gd name="T13" fmla="*/ 5 h 5"/>
                  <a:gd name="T14" fmla="*/ 0 w 5"/>
                  <a:gd name="T15" fmla="*/ 4 h 5"/>
                  <a:gd name="T16" fmla="*/ 0 w 5"/>
                  <a:gd name="T17" fmla="*/ 2 h 5"/>
                  <a:gd name="T18" fmla="*/ 0 w 5"/>
                  <a:gd name="T19" fmla="*/ 0 h 5"/>
                  <a:gd name="T20" fmla="*/ 2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06"/>
              <p:cNvSpPr>
                <a:spLocks noEditPoints="1"/>
              </p:cNvSpPr>
              <p:nvPr/>
            </p:nvSpPr>
            <p:spPr>
              <a:xfrm>
                <a:off x="8306278" y="1877306"/>
                <a:ext cx="425579" cy="430205"/>
              </a:xfrm>
              <a:custGeom>
                <a:avLst/>
                <a:gdLst>
                  <a:gd name="T0" fmla="*/ 110 w 184"/>
                  <a:gd name="T1" fmla="*/ 114 h 186"/>
                  <a:gd name="T2" fmla="*/ 114 w 184"/>
                  <a:gd name="T3" fmla="*/ 118 h 186"/>
                  <a:gd name="T4" fmla="*/ 121 w 184"/>
                  <a:gd name="T5" fmla="*/ 115 h 186"/>
                  <a:gd name="T6" fmla="*/ 115 w 184"/>
                  <a:gd name="T7" fmla="*/ 112 h 186"/>
                  <a:gd name="T8" fmla="*/ 47 w 184"/>
                  <a:gd name="T9" fmla="*/ 0 h 186"/>
                  <a:gd name="T10" fmla="*/ 27 w 184"/>
                  <a:gd name="T11" fmla="*/ 27 h 186"/>
                  <a:gd name="T12" fmla="*/ 36 w 184"/>
                  <a:gd name="T13" fmla="*/ 35 h 186"/>
                  <a:gd name="T14" fmla="*/ 33 w 184"/>
                  <a:gd name="T15" fmla="*/ 27 h 186"/>
                  <a:gd name="T16" fmla="*/ 37 w 184"/>
                  <a:gd name="T17" fmla="*/ 22 h 186"/>
                  <a:gd name="T18" fmla="*/ 37 w 184"/>
                  <a:gd name="T19" fmla="*/ 14 h 186"/>
                  <a:gd name="T20" fmla="*/ 57 w 184"/>
                  <a:gd name="T21" fmla="*/ 7 h 186"/>
                  <a:gd name="T22" fmla="*/ 62 w 184"/>
                  <a:gd name="T23" fmla="*/ 4 h 186"/>
                  <a:gd name="T24" fmla="*/ 69 w 184"/>
                  <a:gd name="T25" fmla="*/ 5 h 186"/>
                  <a:gd name="T26" fmla="*/ 98 w 184"/>
                  <a:gd name="T27" fmla="*/ 11 h 186"/>
                  <a:gd name="T28" fmla="*/ 102 w 184"/>
                  <a:gd name="T29" fmla="*/ 23 h 186"/>
                  <a:gd name="T30" fmla="*/ 110 w 184"/>
                  <a:gd name="T31" fmla="*/ 35 h 186"/>
                  <a:gd name="T32" fmla="*/ 126 w 184"/>
                  <a:gd name="T33" fmla="*/ 49 h 186"/>
                  <a:gd name="T34" fmla="*/ 124 w 184"/>
                  <a:gd name="T35" fmla="*/ 50 h 186"/>
                  <a:gd name="T36" fmla="*/ 133 w 184"/>
                  <a:gd name="T37" fmla="*/ 51 h 186"/>
                  <a:gd name="T38" fmla="*/ 141 w 184"/>
                  <a:gd name="T39" fmla="*/ 63 h 186"/>
                  <a:gd name="T40" fmla="*/ 149 w 184"/>
                  <a:gd name="T41" fmla="*/ 73 h 186"/>
                  <a:gd name="T42" fmla="*/ 140 w 184"/>
                  <a:gd name="T43" fmla="*/ 82 h 186"/>
                  <a:gd name="T44" fmla="*/ 143 w 184"/>
                  <a:gd name="T45" fmla="*/ 88 h 186"/>
                  <a:gd name="T46" fmla="*/ 153 w 184"/>
                  <a:gd name="T47" fmla="*/ 97 h 186"/>
                  <a:gd name="T48" fmla="*/ 172 w 184"/>
                  <a:gd name="T49" fmla="*/ 108 h 186"/>
                  <a:gd name="T50" fmla="*/ 183 w 184"/>
                  <a:gd name="T51" fmla="*/ 120 h 186"/>
                  <a:gd name="T52" fmla="*/ 172 w 184"/>
                  <a:gd name="T53" fmla="*/ 133 h 186"/>
                  <a:gd name="T54" fmla="*/ 155 w 184"/>
                  <a:gd name="T55" fmla="*/ 140 h 186"/>
                  <a:gd name="T56" fmla="*/ 148 w 184"/>
                  <a:gd name="T57" fmla="*/ 130 h 186"/>
                  <a:gd name="T58" fmla="*/ 140 w 184"/>
                  <a:gd name="T59" fmla="*/ 119 h 186"/>
                  <a:gd name="T60" fmla="*/ 138 w 184"/>
                  <a:gd name="T61" fmla="*/ 128 h 186"/>
                  <a:gd name="T62" fmla="*/ 134 w 184"/>
                  <a:gd name="T63" fmla="*/ 131 h 186"/>
                  <a:gd name="T64" fmla="*/ 148 w 184"/>
                  <a:gd name="T65" fmla="*/ 152 h 186"/>
                  <a:gd name="T66" fmla="*/ 149 w 184"/>
                  <a:gd name="T67" fmla="*/ 172 h 186"/>
                  <a:gd name="T68" fmla="*/ 149 w 184"/>
                  <a:gd name="T69" fmla="*/ 175 h 186"/>
                  <a:gd name="T70" fmla="*/ 146 w 184"/>
                  <a:gd name="T71" fmla="*/ 179 h 186"/>
                  <a:gd name="T72" fmla="*/ 132 w 184"/>
                  <a:gd name="T73" fmla="*/ 167 h 186"/>
                  <a:gd name="T74" fmla="*/ 119 w 184"/>
                  <a:gd name="T75" fmla="*/ 160 h 186"/>
                  <a:gd name="T76" fmla="*/ 134 w 184"/>
                  <a:gd name="T77" fmla="*/ 186 h 186"/>
                  <a:gd name="T78" fmla="*/ 104 w 184"/>
                  <a:gd name="T79" fmla="*/ 172 h 186"/>
                  <a:gd name="T80" fmla="*/ 96 w 184"/>
                  <a:gd name="T81" fmla="*/ 155 h 186"/>
                  <a:gd name="T82" fmla="*/ 70 w 184"/>
                  <a:gd name="T83" fmla="*/ 142 h 186"/>
                  <a:gd name="T84" fmla="*/ 53 w 184"/>
                  <a:gd name="T85" fmla="*/ 132 h 186"/>
                  <a:gd name="T86" fmla="*/ 75 w 184"/>
                  <a:gd name="T87" fmla="*/ 129 h 186"/>
                  <a:gd name="T88" fmla="*/ 85 w 184"/>
                  <a:gd name="T89" fmla="*/ 117 h 186"/>
                  <a:gd name="T90" fmla="*/ 98 w 184"/>
                  <a:gd name="T91" fmla="*/ 88 h 186"/>
                  <a:gd name="T92" fmla="*/ 80 w 184"/>
                  <a:gd name="T93" fmla="*/ 80 h 186"/>
                  <a:gd name="T94" fmla="*/ 86 w 184"/>
                  <a:gd name="T95" fmla="*/ 72 h 186"/>
                  <a:gd name="T96" fmla="*/ 75 w 184"/>
                  <a:gd name="T97" fmla="*/ 63 h 186"/>
                  <a:gd name="T98" fmla="*/ 66 w 184"/>
                  <a:gd name="T99" fmla="*/ 62 h 186"/>
                  <a:gd name="T100" fmla="*/ 50 w 184"/>
                  <a:gd name="T101" fmla="*/ 60 h 186"/>
                  <a:gd name="T102" fmla="*/ 7 w 184"/>
                  <a:gd name="T103" fmla="*/ 51 h 186"/>
                  <a:gd name="T104" fmla="*/ 1 w 184"/>
                  <a:gd name="T105" fmla="*/ 39 h 186"/>
                  <a:gd name="T106" fmla="*/ 7 w 184"/>
                  <a:gd name="T107" fmla="*/ 37 h 186"/>
                  <a:gd name="T108" fmla="*/ 19 w 184"/>
                  <a:gd name="T109" fmla="*/ 8 h 186"/>
                  <a:gd name="T110" fmla="*/ 38 w 184"/>
                  <a:gd name="T11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4" h="186">
                    <a:moveTo>
                      <a:pt x="112" y="108"/>
                    </a:moveTo>
                    <a:lnTo>
                      <a:pt x="112" y="109"/>
                    </a:lnTo>
                    <a:lnTo>
                      <a:pt x="112" y="110"/>
                    </a:lnTo>
                    <a:lnTo>
                      <a:pt x="110" y="113"/>
                    </a:lnTo>
                    <a:lnTo>
                      <a:pt x="110" y="114"/>
                    </a:lnTo>
                    <a:lnTo>
                      <a:pt x="110" y="116"/>
                    </a:lnTo>
                    <a:lnTo>
                      <a:pt x="110" y="117"/>
                    </a:lnTo>
                    <a:lnTo>
                      <a:pt x="112" y="118"/>
                    </a:lnTo>
                    <a:lnTo>
                      <a:pt x="113" y="120"/>
                    </a:lnTo>
                    <a:lnTo>
                      <a:pt x="114" y="118"/>
                    </a:lnTo>
                    <a:lnTo>
                      <a:pt x="116" y="118"/>
                    </a:lnTo>
                    <a:lnTo>
                      <a:pt x="119" y="118"/>
                    </a:lnTo>
                    <a:lnTo>
                      <a:pt x="121" y="118"/>
                    </a:lnTo>
                    <a:lnTo>
                      <a:pt x="121" y="116"/>
                    </a:lnTo>
                    <a:lnTo>
                      <a:pt x="121" y="115"/>
                    </a:lnTo>
                    <a:lnTo>
                      <a:pt x="120" y="115"/>
                    </a:lnTo>
                    <a:lnTo>
                      <a:pt x="118" y="114"/>
                    </a:lnTo>
                    <a:lnTo>
                      <a:pt x="117" y="114"/>
                    </a:lnTo>
                    <a:lnTo>
                      <a:pt x="116" y="113"/>
                    </a:lnTo>
                    <a:lnTo>
                      <a:pt x="115" y="112"/>
                    </a:lnTo>
                    <a:lnTo>
                      <a:pt x="114" y="110"/>
                    </a:lnTo>
                    <a:lnTo>
                      <a:pt x="113" y="109"/>
                    </a:lnTo>
                    <a:lnTo>
                      <a:pt x="112" y="108"/>
                    </a:lnTo>
                    <a:close/>
                    <a:moveTo>
                      <a:pt x="38" y="0"/>
                    </a:moveTo>
                    <a:lnTo>
                      <a:pt x="47" y="0"/>
                    </a:lnTo>
                    <a:lnTo>
                      <a:pt x="47" y="2"/>
                    </a:lnTo>
                    <a:lnTo>
                      <a:pt x="38" y="9"/>
                    </a:lnTo>
                    <a:lnTo>
                      <a:pt x="30" y="16"/>
                    </a:lnTo>
                    <a:lnTo>
                      <a:pt x="31" y="23"/>
                    </a:lnTo>
                    <a:lnTo>
                      <a:pt x="27" y="27"/>
                    </a:lnTo>
                    <a:lnTo>
                      <a:pt x="28" y="31"/>
                    </a:lnTo>
                    <a:lnTo>
                      <a:pt x="31" y="34"/>
                    </a:lnTo>
                    <a:lnTo>
                      <a:pt x="34" y="36"/>
                    </a:lnTo>
                    <a:lnTo>
                      <a:pt x="37" y="37"/>
                    </a:lnTo>
                    <a:lnTo>
                      <a:pt x="36" y="35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0"/>
                    </a:lnTo>
                    <a:lnTo>
                      <a:pt x="31" y="27"/>
                    </a:lnTo>
                    <a:lnTo>
                      <a:pt x="33" y="27"/>
                    </a:lnTo>
                    <a:lnTo>
                      <a:pt x="34" y="26"/>
                    </a:lnTo>
                    <a:lnTo>
                      <a:pt x="35" y="25"/>
                    </a:lnTo>
                    <a:lnTo>
                      <a:pt x="35" y="24"/>
                    </a:lnTo>
                    <a:lnTo>
                      <a:pt x="36" y="23"/>
                    </a:lnTo>
                    <a:lnTo>
                      <a:pt x="37" y="22"/>
                    </a:lnTo>
                    <a:lnTo>
                      <a:pt x="36" y="21"/>
                    </a:lnTo>
                    <a:lnTo>
                      <a:pt x="35" y="19"/>
                    </a:lnTo>
                    <a:lnTo>
                      <a:pt x="36" y="18"/>
                    </a:lnTo>
                    <a:lnTo>
                      <a:pt x="36" y="15"/>
                    </a:lnTo>
                    <a:lnTo>
                      <a:pt x="37" y="14"/>
                    </a:lnTo>
                    <a:lnTo>
                      <a:pt x="38" y="14"/>
                    </a:lnTo>
                    <a:lnTo>
                      <a:pt x="42" y="11"/>
                    </a:lnTo>
                    <a:lnTo>
                      <a:pt x="46" y="8"/>
                    </a:lnTo>
                    <a:lnTo>
                      <a:pt x="51" y="7"/>
                    </a:lnTo>
                    <a:lnTo>
                      <a:pt x="57" y="7"/>
                    </a:lnTo>
                    <a:lnTo>
                      <a:pt x="57" y="4"/>
                    </a:lnTo>
                    <a:lnTo>
                      <a:pt x="59" y="3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2" y="4"/>
                    </a:lnTo>
                    <a:lnTo>
                      <a:pt x="65" y="3"/>
                    </a:lnTo>
                    <a:lnTo>
                      <a:pt x="66" y="3"/>
                    </a:lnTo>
                    <a:lnTo>
                      <a:pt x="68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71" y="12"/>
                    </a:lnTo>
                    <a:lnTo>
                      <a:pt x="74" y="4"/>
                    </a:lnTo>
                    <a:lnTo>
                      <a:pt x="92" y="7"/>
                    </a:lnTo>
                    <a:lnTo>
                      <a:pt x="95" y="9"/>
                    </a:lnTo>
                    <a:lnTo>
                      <a:pt x="98" y="11"/>
                    </a:lnTo>
                    <a:lnTo>
                      <a:pt x="101" y="14"/>
                    </a:lnTo>
                    <a:lnTo>
                      <a:pt x="103" y="18"/>
                    </a:lnTo>
                    <a:lnTo>
                      <a:pt x="101" y="21"/>
                    </a:lnTo>
                    <a:lnTo>
                      <a:pt x="100" y="23"/>
                    </a:lnTo>
                    <a:lnTo>
                      <a:pt x="102" y="23"/>
                    </a:lnTo>
                    <a:lnTo>
                      <a:pt x="104" y="24"/>
                    </a:lnTo>
                    <a:lnTo>
                      <a:pt x="105" y="26"/>
                    </a:lnTo>
                    <a:lnTo>
                      <a:pt x="106" y="27"/>
                    </a:lnTo>
                    <a:lnTo>
                      <a:pt x="108" y="30"/>
                    </a:lnTo>
                    <a:lnTo>
                      <a:pt x="110" y="35"/>
                    </a:lnTo>
                    <a:lnTo>
                      <a:pt x="113" y="39"/>
                    </a:lnTo>
                    <a:lnTo>
                      <a:pt x="115" y="45"/>
                    </a:lnTo>
                    <a:lnTo>
                      <a:pt x="120" y="39"/>
                    </a:lnTo>
                    <a:lnTo>
                      <a:pt x="128" y="43"/>
                    </a:lnTo>
                    <a:lnTo>
                      <a:pt x="126" y="49"/>
                    </a:lnTo>
                    <a:lnTo>
                      <a:pt x="124" y="48"/>
                    </a:lnTo>
                    <a:lnTo>
                      <a:pt x="122" y="48"/>
                    </a:lnTo>
                    <a:lnTo>
                      <a:pt x="120" y="48"/>
                    </a:lnTo>
                    <a:lnTo>
                      <a:pt x="121" y="50"/>
                    </a:lnTo>
                    <a:lnTo>
                      <a:pt x="124" y="50"/>
                    </a:lnTo>
                    <a:lnTo>
                      <a:pt x="125" y="50"/>
                    </a:lnTo>
                    <a:lnTo>
                      <a:pt x="126" y="49"/>
                    </a:lnTo>
                    <a:lnTo>
                      <a:pt x="128" y="49"/>
                    </a:lnTo>
                    <a:lnTo>
                      <a:pt x="131" y="49"/>
                    </a:lnTo>
                    <a:lnTo>
                      <a:pt x="133" y="51"/>
                    </a:lnTo>
                    <a:lnTo>
                      <a:pt x="136" y="53"/>
                    </a:lnTo>
                    <a:lnTo>
                      <a:pt x="139" y="54"/>
                    </a:lnTo>
                    <a:lnTo>
                      <a:pt x="142" y="55"/>
                    </a:lnTo>
                    <a:lnTo>
                      <a:pt x="145" y="56"/>
                    </a:lnTo>
                    <a:lnTo>
                      <a:pt x="141" y="63"/>
                    </a:lnTo>
                    <a:lnTo>
                      <a:pt x="146" y="60"/>
                    </a:lnTo>
                    <a:lnTo>
                      <a:pt x="151" y="69"/>
                    </a:lnTo>
                    <a:lnTo>
                      <a:pt x="141" y="70"/>
                    </a:lnTo>
                    <a:lnTo>
                      <a:pt x="141" y="73"/>
                    </a:lnTo>
                    <a:lnTo>
                      <a:pt x="149" y="73"/>
                    </a:lnTo>
                    <a:lnTo>
                      <a:pt x="151" y="79"/>
                    </a:lnTo>
                    <a:lnTo>
                      <a:pt x="141" y="78"/>
                    </a:lnTo>
                    <a:lnTo>
                      <a:pt x="142" y="80"/>
                    </a:lnTo>
                    <a:lnTo>
                      <a:pt x="142" y="82"/>
                    </a:lnTo>
                    <a:lnTo>
                      <a:pt x="140" y="82"/>
                    </a:lnTo>
                    <a:lnTo>
                      <a:pt x="141" y="83"/>
                    </a:lnTo>
                    <a:lnTo>
                      <a:pt x="140" y="85"/>
                    </a:lnTo>
                    <a:lnTo>
                      <a:pt x="139" y="86"/>
                    </a:lnTo>
                    <a:lnTo>
                      <a:pt x="141" y="86"/>
                    </a:lnTo>
                    <a:lnTo>
                      <a:pt x="143" y="88"/>
                    </a:lnTo>
                    <a:lnTo>
                      <a:pt x="144" y="88"/>
                    </a:lnTo>
                    <a:lnTo>
                      <a:pt x="146" y="90"/>
                    </a:lnTo>
                    <a:lnTo>
                      <a:pt x="148" y="93"/>
                    </a:lnTo>
                    <a:lnTo>
                      <a:pt x="150" y="95"/>
                    </a:lnTo>
                    <a:lnTo>
                      <a:pt x="153" y="97"/>
                    </a:lnTo>
                    <a:lnTo>
                      <a:pt x="155" y="98"/>
                    </a:lnTo>
                    <a:lnTo>
                      <a:pt x="160" y="97"/>
                    </a:lnTo>
                    <a:lnTo>
                      <a:pt x="164" y="102"/>
                    </a:lnTo>
                    <a:lnTo>
                      <a:pt x="164" y="108"/>
                    </a:lnTo>
                    <a:lnTo>
                      <a:pt x="172" y="108"/>
                    </a:lnTo>
                    <a:lnTo>
                      <a:pt x="171" y="115"/>
                    </a:lnTo>
                    <a:lnTo>
                      <a:pt x="179" y="113"/>
                    </a:lnTo>
                    <a:lnTo>
                      <a:pt x="181" y="115"/>
                    </a:lnTo>
                    <a:lnTo>
                      <a:pt x="184" y="118"/>
                    </a:lnTo>
                    <a:lnTo>
                      <a:pt x="183" y="120"/>
                    </a:lnTo>
                    <a:lnTo>
                      <a:pt x="180" y="121"/>
                    </a:lnTo>
                    <a:lnTo>
                      <a:pt x="179" y="124"/>
                    </a:lnTo>
                    <a:lnTo>
                      <a:pt x="176" y="126"/>
                    </a:lnTo>
                    <a:lnTo>
                      <a:pt x="174" y="130"/>
                    </a:lnTo>
                    <a:lnTo>
                      <a:pt x="172" y="133"/>
                    </a:lnTo>
                    <a:lnTo>
                      <a:pt x="165" y="133"/>
                    </a:lnTo>
                    <a:lnTo>
                      <a:pt x="163" y="143"/>
                    </a:lnTo>
                    <a:lnTo>
                      <a:pt x="160" y="142"/>
                    </a:lnTo>
                    <a:lnTo>
                      <a:pt x="157" y="141"/>
                    </a:lnTo>
                    <a:lnTo>
                      <a:pt x="155" y="140"/>
                    </a:lnTo>
                    <a:lnTo>
                      <a:pt x="153" y="138"/>
                    </a:lnTo>
                    <a:lnTo>
                      <a:pt x="151" y="136"/>
                    </a:lnTo>
                    <a:lnTo>
                      <a:pt x="151" y="133"/>
                    </a:lnTo>
                    <a:lnTo>
                      <a:pt x="149" y="132"/>
                    </a:lnTo>
                    <a:lnTo>
                      <a:pt x="148" y="130"/>
                    </a:lnTo>
                    <a:lnTo>
                      <a:pt x="148" y="128"/>
                    </a:lnTo>
                    <a:lnTo>
                      <a:pt x="148" y="126"/>
                    </a:lnTo>
                    <a:lnTo>
                      <a:pt x="146" y="126"/>
                    </a:lnTo>
                    <a:lnTo>
                      <a:pt x="141" y="118"/>
                    </a:lnTo>
                    <a:lnTo>
                      <a:pt x="140" y="119"/>
                    </a:lnTo>
                    <a:lnTo>
                      <a:pt x="139" y="120"/>
                    </a:lnTo>
                    <a:lnTo>
                      <a:pt x="139" y="121"/>
                    </a:lnTo>
                    <a:lnTo>
                      <a:pt x="137" y="120"/>
                    </a:lnTo>
                    <a:lnTo>
                      <a:pt x="136" y="120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3" y="128"/>
                    </a:lnTo>
                    <a:lnTo>
                      <a:pt x="131" y="128"/>
                    </a:lnTo>
                    <a:lnTo>
                      <a:pt x="133" y="129"/>
                    </a:lnTo>
                    <a:lnTo>
                      <a:pt x="134" y="131"/>
                    </a:lnTo>
                    <a:lnTo>
                      <a:pt x="136" y="135"/>
                    </a:lnTo>
                    <a:lnTo>
                      <a:pt x="136" y="137"/>
                    </a:lnTo>
                    <a:lnTo>
                      <a:pt x="144" y="144"/>
                    </a:lnTo>
                    <a:lnTo>
                      <a:pt x="148" y="150"/>
                    </a:lnTo>
                    <a:lnTo>
                      <a:pt x="148" y="152"/>
                    </a:lnTo>
                    <a:lnTo>
                      <a:pt x="149" y="154"/>
                    </a:lnTo>
                    <a:lnTo>
                      <a:pt x="150" y="155"/>
                    </a:lnTo>
                    <a:lnTo>
                      <a:pt x="151" y="166"/>
                    </a:lnTo>
                    <a:lnTo>
                      <a:pt x="146" y="163"/>
                    </a:lnTo>
                    <a:lnTo>
                      <a:pt x="149" y="172"/>
                    </a:lnTo>
                    <a:lnTo>
                      <a:pt x="148" y="173"/>
                    </a:lnTo>
                    <a:lnTo>
                      <a:pt x="146" y="174"/>
                    </a:lnTo>
                    <a:lnTo>
                      <a:pt x="145" y="175"/>
                    </a:lnTo>
                    <a:lnTo>
                      <a:pt x="148" y="175"/>
                    </a:lnTo>
                    <a:lnTo>
                      <a:pt x="149" y="175"/>
                    </a:lnTo>
                    <a:lnTo>
                      <a:pt x="150" y="176"/>
                    </a:lnTo>
                    <a:lnTo>
                      <a:pt x="150" y="178"/>
                    </a:lnTo>
                    <a:lnTo>
                      <a:pt x="149" y="179"/>
                    </a:lnTo>
                    <a:lnTo>
                      <a:pt x="148" y="179"/>
                    </a:lnTo>
                    <a:lnTo>
                      <a:pt x="146" y="179"/>
                    </a:lnTo>
                    <a:lnTo>
                      <a:pt x="145" y="179"/>
                    </a:lnTo>
                    <a:lnTo>
                      <a:pt x="144" y="177"/>
                    </a:lnTo>
                    <a:lnTo>
                      <a:pt x="144" y="176"/>
                    </a:lnTo>
                    <a:lnTo>
                      <a:pt x="139" y="171"/>
                    </a:lnTo>
                    <a:lnTo>
                      <a:pt x="132" y="167"/>
                    </a:lnTo>
                    <a:lnTo>
                      <a:pt x="127" y="161"/>
                    </a:lnTo>
                    <a:lnTo>
                      <a:pt x="126" y="162"/>
                    </a:lnTo>
                    <a:lnTo>
                      <a:pt x="125" y="162"/>
                    </a:lnTo>
                    <a:lnTo>
                      <a:pt x="118" y="156"/>
                    </a:lnTo>
                    <a:lnTo>
                      <a:pt x="119" y="160"/>
                    </a:lnTo>
                    <a:lnTo>
                      <a:pt x="120" y="162"/>
                    </a:lnTo>
                    <a:lnTo>
                      <a:pt x="121" y="165"/>
                    </a:lnTo>
                    <a:lnTo>
                      <a:pt x="129" y="172"/>
                    </a:lnTo>
                    <a:lnTo>
                      <a:pt x="137" y="180"/>
                    </a:lnTo>
                    <a:lnTo>
                      <a:pt x="134" y="186"/>
                    </a:lnTo>
                    <a:lnTo>
                      <a:pt x="113" y="177"/>
                    </a:lnTo>
                    <a:lnTo>
                      <a:pt x="110" y="175"/>
                    </a:lnTo>
                    <a:lnTo>
                      <a:pt x="108" y="172"/>
                    </a:lnTo>
                    <a:lnTo>
                      <a:pt x="105" y="170"/>
                    </a:lnTo>
                    <a:lnTo>
                      <a:pt x="104" y="172"/>
                    </a:lnTo>
                    <a:lnTo>
                      <a:pt x="102" y="172"/>
                    </a:lnTo>
                    <a:lnTo>
                      <a:pt x="98" y="172"/>
                    </a:lnTo>
                    <a:lnTo>
                      <a:pt x="96" y="164"/>
                    </a:lnTo>
                    <a:lnTo>
                      <a:pt x="95" y="164"/>
                    </a:lnTo>
                    <a:lnTo>
                      <a:pt x="96" y="155"/>
                    </a:lnTo>
                    <a:lnTo>
                      <a:pt x="94" y="155"/>
                    </a:lnTo>
                    <a:lnTo>
                      <a:pt x="91" y="154"/>
                    </a:lnTo>
                    <a:lnTo>
                      <a:pt x="85" y="142"/>
                    </a:lnTo>
                    <a:lnTo>
                      <a:pt x="78" y="142"/>
                    </a:lnTo>
                    <a:lnTo>
                      <a:pt x="70" y="142"/>
                    </a:lnTo>
                    <a:lnTo>
                      <a:pt x="65" y="143"/>
                    </a:lnTo>
                    <a:lnTo>
                      <a:pt x="58" y="144"/>
                    </a:lnTo>
                    <a:lnTo>
                      <a:pt x="54" y="143"/>
                    </a:lnTo>
                    <a:lnTo>
                      <a:pt x="50" y="141"/>
                    </a:lnTo>
                    <a:lnTo>
                      <a:pt x="53" y="132"/>
                    </a:lnTo>
                    <a:lnTo>
                      <a:pt x="57" y="130"/>
                    </a:lnTo>
                    <a:lnTo>
                      <a:pt x="60" y="128"/>
                    </a:lnTo>
                    <a:lnTo>
                      <a:pt x="66" y="128"/>
                    </a:lnTo>
                    <a:lnTo>
                      <a:pt x="70" y="129"/>
                    </a:lnTo>
                    <a:lnTo>
                      <a:pt x="75" y="129"/>
                    </a:lnTo>
                    <a:lnTo>
                      <a:pt x="80" y="129"/>
                    </a:lnTo>
                    <a:lnTo>
                      <a:pt x="84" y="128"/>
                    </a:lnTo>
                    <a:lnTo>
                      <a:pt x="89" y="127"/>
                    </a:lnTo>
                    <a:lnTo>
                      <a:pt x="86" y="123"/>
                    </a:lnTo>
                    <a:lnTo>
                      <a:pt x="85" y="117"/>
                    </a:lnTo>
                    <a:lnTo>
                      <a:pt x="95" y="110"/>
                    </a:lnTo>
                    <a:lnTo>
                      <a:pt x="105" y="104"/>
                    </a:lnTo>
                    <a:lnTo>
                      <a:pt x="104" y="97"/>
                    </a:lnTo>
                    <a:lnTo>
                      <a:pt x="102" y="90"/>
                    </a:lnTo>
                    <a:lnTo>
                      <a:pt x="98" y="88"/>
                    </a:lnTo>
                    <a:lnTo>
                      <a:pt x="95" y="84"/>
                    </a:lnTo>
                    <a:lnTo>
                      <a:pt x="92" y="81"/>
                    </a:lnTo>
                    <a:lnTo>
                      <a:pt x="90" y="77"/>
                    </a:lnTo>
                    <a:lnTo>
                      <a:pt x="80" y="82"/>
                    </a:lnTo>
                    <a:lnTo>
                      <a:pt x="80" y="80"/>
                    </a:lnTo>
                    <a:lnTo>
                      <a:pt x="80" y="78"/>
                    </a:lnTo>
                    <a:lnTo>
                      <a:pt x="79" y="75"/>
                    </a:lnTo>
                    <a:lnTo>
                      <a:pt x="87" y="75"/>
                    </a:lnTo>
                    <a:lnTo>
                      <a:pt x="86" y="74"/>
                    </a:lnTo>
                    <a:lnTo>
                      <a:pt x="86" y="72"/>
                    </a:lnTo>
                    <a:lnTo>
                      <a:pt x="80" y="68"/>
                    </a:lnTo>
                    <a:lnTo>
                      <a:pt x="80" y="66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5" y="63"/>
                    </a:lnTo>
                    <a:lnTo>
                      <a:pt x="78" y="59"/>
                    </a:lnTo>
                    <a:lnTo>
                      <a:pt x="70" y="55"/>
                    </a:lnTo>
                    <a:lnTo>
                      <a:pt x="69" y="62"/>
                    </a:lnTo>
                    <a:lnTo>
                      <a:pt x="68" y="62"/>
                    </a:lnTo>
                    <a:lnTo>
                      <a:pt x="66" y="62"/>
                    </a:lnTo>
                    <a:lnTo>
                      <a:pt x="63" y="62"/>
                    </a:lnTo>
                    <a:lnTo>
                      <a:pt x="63" y="63"/>
                    </a:lnTo>
                    <a:lnTo>
                      <a:pt x="65" y="66"/>
                    </a:lnTo>
                    <a:lnTo>
                      <a:pt x="56" y="68"/>
                    </a:lnTo>
                    <a:lnTo>
                      <a:pt x="50" y="60"/>
                    </a:lnTo>
                    <a:lnTo>
                      <a:pt x="46" y="61"/>
                    </a:lnTo>
                    <a:lnTo>
                      <a:pt x="43" y="61"/>
                    </a:lnTo>
                    <a:lnTo>
                      <a:pt x="39" y="59"/>
                    </a:lnTo>
                    <a:lnTo>
                      <a:pt x="23" y="56"/>
                    </a:lnTo>
                    <a:lnTo>
                      <a:pt x="7" y="51"/>
                    </a:lnTo>
                    <a:lnTo>
                      <a:pt x="4" y="49"/>
                    </a:lnTo>
                    <a:lnTo>
                      <a:pt x="2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1" y="39"/>
                    </a:lnTo>
                    <a:lnTo>
                      <a:pt x="9" y="42"/>
                    </a:lnTo>
                    <a:lnTo>
                      <a:pt x="15" y="43"/>
                    </a:lnTo>
                    <a:lnTo>
                      <a:pt x="13" y="40"/>
                    </a:lnTo>
                    <a:lnTo>
                      <a:pt x="10" y="38"/>
                    </a:lnTo>
                    <a:lnTo>
                      <a:pt x="7" y="37"/>
                    </a:lnTo>
                    <a:lnTo>
                      <a:pt x="3" y="36"/>
                    </a:lnTo>
                    <a:lnTo>
                      <a:pt x="0" y="35"/>
                    </a:lnTo>
                    <a:lnTo>
                      <a:pt x="7" y="22"/>
                    </a:lnTo>
                    <a:lnTo>
                      <a:pt x="15" y="10"/>
                    </a:lnTo>
                    <a:lnTo>
                      <a:pt x="19" y="8"/>
                    </a:lnTo>
                    <a:lnTo>
                      <a:pt x="22" y="4"/>
                    </a:lnTo>
                    <a:lnTo>
                      <a:pt x="25" y="3"/>
                    </a:lnTo>
                    <a:lnTo>
                      <a:pt x="30" y="2"/>
                    </a:lnTo>
                    <a:lnTo>
                      <a:pt x="30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07"/>
              <p:cNvSpPr/>
              <p:nvPr/>
            </p:nvSpPr>
            <p:spPr>
              <a:xfrm>
                <a:off x="8144373" y="1800979"/>
                <a:ext cx="20817" cy="20817"/>
              </a:xfrm>
              <a:custGeom>
                <a:avLst/>
                <a:gdLst>
                  <a:gd name="T0" fmla="*/ 8 w 9"/>
                  <a:gd name="T1" fmla="*/ 0 h 9"/>
                  <a:gd name="T2" fmla="*/ 8 w 9"/>
                  <a:gd name="T3" fmla="*/ 1 h 9"/>
                  <a:gd name="T4" fmla="*/ 8 w 9"/>
                  <a:gd name="T5" fmla="*/ 5 h 9"/>
                  <a:gd name="T6" fmla="*/ 9 w 9"/>
                  <a:gd name="T7" fmla="*/ 6 h 9"/>
                  <a:gd name="T8" fmla="*/ 8 w 9"/>
                  <a:gd name="T9" fmla="*/ 7 h 9"/>
                  <a:gd name="T10" fmla="*/ 6 w 9"/>
                  <a:gd name="T11" fmla="*/ 8 h 9"/>
                  <a:gd name="T12" fmla="*/ 5 w 9"/>
                  <a:gd name="T13" fmla="*/ 9 h 9"/>
                  <a:gd name="T14" fmla="*/ 3 w 9"/>
                  <a:gd name="T15" fmla="*/ 8 h 9"/>
                  <a:gd name="T16" fmla="*/ 1 w 9"/>
                  <a:gd name="T17" fmla="*/ 7 h 9"/>
                  <a:gd name="T18" fmla="*/ 0 w 9"/>
                  <a:gd name="T19" fmla="*/ 6 h 9"/>
                  <a:gd name="T20" fmla="*/ 5 w 9"/>
                  <a:gd name="T21" fmla="*/ 2 h 9"/>
                  <a:gd name="T22" fmla="*/ 8 w 9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lnTo>
                      <a:pt x="8" y="1"/>
                    </a:lnTo>
                    <a:lnTo>
                      <a:pt x="8" y="5"/>
                    </a:lnTo>
                    <a:lnTo>
                      <a:pt x="9" y="6"/>
                    </a:lnTo>
                    <a:lnTo>
                      <a:pt x="8" y="7"/>
                    </a:lnTo>
                    <a:lnTo>
                      <a:pt x="6" y="8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5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08"/>
              <p:cNvSpPr/>
              <p:nvPr/>
            </p:nvSpPr>
            <p:spPr>
              <a:xfrm>
                <a:off x="8565326" y="2344518"/>
                <a:ext cx="9252" cy="11565"/>
              </a:xfrm>
              <a:custGeom>
                <a:avLst/>
                <a:gdLst>
                  <a:gd name="T0" fmla="*/ 2 w 4"/>
                  <a:gd name="T1" fmla="*/ 0 h 5"/>
                  <a:gd name="T2" fmla="*/ 4 w 4"/>
                  <a:gd name="T3" fmla="*/ 1 h 5"/>
                  <a:gd name="T4" fmla="*/ 4 w 4"/>
                  <a:gd name="T5" fmla="*/ 3 h 5"/>
                  <a:gd name="T6" fmla="*/ 4 w 4"/>
                  <a:gd name="T7" fmla="*/ 5 h 5"/>
                  <a:gd name="T8" fmla="*/ 2 w 4"/>
                  <a:gd name="T9" fmla="*/ 5 h 5"/>
                  <a:gd name="T10" fmla="*/ 1 w 4"/>
                  <a:gd name="T11" fmla="*/ 5 h 5"/>
                  <a:gd name="T12" fmla="*/ 0 w 4"/>
                  <a:gd name="T13" fmla="*/ 3 h 5"/>
                  <a:gd name="T14" fmla="*/ 1 w 4"/>
                  <a:gd name="T15" fmla="*/ 1 h 5"/>
                  <a:gd name="T16" fmla="*/ 2 w 4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4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09"/>
              <p:cNvSpPr/>
              <p:nvPr/>
            </p:nvSpPr>
            <p:spPr>
              <a:xfrm>
                <a:off x="8132809" y="1854177"/>
                <a:ext cx="101769" cy="97143"/>
              </a:xfrm>
              <a:custGeom>
                <a:avLst/>
                <a:gdLst>
                  <a:gd name="T0" fmla="*/ 42 w 44"/>
                  <a:gd name="T1" fmla="*/ 0 h 42"/>
                  <a:gd name="T2" fmla="*/ 43 w 44"/>
                  <a:gd name="T3" fmla="*/ 5 h 42"/>
                  <a:gd name="T4" fmla="*/ 44 w 44"/>
                  <a:gd name="T5" fmla="*/ 8 h 42"/>
                  <a:gd name="T6" fmla="*/ 40 w 44"/>
                  <a:gd name="T7" fmla="*/ 10 h 42"/>
                  <a:gd name="T8" fmla="*/ 37 w 44"/>
                  <a:gd name="T9" fmla="*/ 12 h 42"/>
                  <a:gd name="T10" fmla="*/ 32 w 44"/>
                  <a:gd name="T11" fmla="*/ 14 h 42"/>
                  <a:gd name="T12" fmla="*/ 37 w 44"/>
                  <a:gd name="T13" fmla="*/ 19 h 42"/>
                  <a:gd name="T14" fmla="*/ 40 w 44"/>
                  <a:gd name="T15" fmla="*/ 24 h 42"/>
                  <a:gd name="T16" fmla="*/ 37 w 44"/>
                  <a:gd name="T17" fmla="*/ 30 h 42"/>
                  <a:gd name="T18" fmla="*/ 35 w 44"/>
                  <a:gd name="T19" fmla="*/ 35 h 42"/>
                  <a:gd name="T20" fmla="*/ 25 w 44"/>
                  <a:gd name="T21" fmla="*/ 37 h 42"/>
                  <a:gd name="T22" fmla="*/ 16 w 44"/>
                  <a:gd name="T23" fmla="*/ 42 h 42"/>
                  <a:gd name="T24" fmla="*/ 14 w 44"/>
                  <a:gd name="T25" fmla="*/ 37 h 42"/>
                  <a:gd name="T26" fmla="*/ 12 w 44"/>
                  <a:gd name="T27" fmla="*/ 34 h 42"/>
                  <a:gd name="T28" fmla="*/ 11 w 44"/>
                  <a:gd name="T29" fmla="*/ 31 h 42"/>
                  <a:gd name="T30" fmla="*/ 7 w 44"/>
                  <a:gd name="T31" fmla="*/ 28 h 42"/>
                  <a:gd name="T32" fmla="*/ 5 w 44"/>
                  <a:gd name="T33" fmla="*/ 25 h 42"/>
                  <a:gd name="T34" fmla="*/ 3 w 44"/>
                  <a:gd name="T35" fmla="*/ 23 h 42"/>
                  <a:gd name="T36" fmla="*/ 1 w 44"/>
                  <a:gd name="T37" fmla="*/ 20 h 42"/>
                  <a:gd name="T38" fmla="*/ 1 w 44"/>
                  <a:gd name="T39" fmla="*/ 18 h 42"/>
                  <a:gd name="T40" fmla="*/ 0 w 44"/>
                  <a:gd name="T41" fmla="*/ 14 h 42"/>
                  <a:gd name="T42" fmla="*/ 7 w 44"/>
                  <a:gd name="T43" fmla="*/ 12 h 42"/>
                  <a:gd name="T44" fmla="*/ 10 w 44"/>
                  <a:gd name="T45" fmla="*/ 18 h 42"/>
                  <a:gd name="T46" fmla="*/ 12 w 44"/>
                  <a:gd name="T47" fmla="*/ 18 h 42"/>
                  <a:gd name="T48" fmla="*/ 14 w 44"/>
                  <a:gd name="T49" fmla="*/ 18 h 42"/>
                  <a:gd name="T50" fmla="*/ 15 w 44"/>
                  <a:gd name="T51" fmla="*/ 18 h 42"/>
                  <a:gd name="T52" fmla="*/ 17 w 44"/>
                  <a:gd name="T53" fmla="*/ 12 h 42"/>
                  <a:gd name="T54" fmla="*/ 14 w 44"/>
                  <a:gd name="T55" fmla="*/ 8 h 42"/>
                  <a:gd name="T56" fmla="*/ 16 w 44"/>
                  <a:gd name="T57" fmla="*/ 6 h 42"/>
                  <a:gd name="T58" fmla="*/ 20 w 44"/>
                  <a:gd name="T59" fmla="*/ 2 h 42"/>
                  <a:gd name="T60" fmla="*/ 24 w 44"/>
                  <a:gd name="T61" fmla="*/ 3 h 42"/>
                  <a:gd name="T62" fmla="*/ 27 w 44"/>
                  <a:gd name="T63" fmla="*/ 3 h 42"/>
                  <a:gd name="T64" fmla="*/ 30 w 44"/>
                  <a:gd name="T65" fmla="*/ 3 h 42"/>
                  <a:gd name="T66" fmla="*/ 34 w 44"/>
                  <a:gd name="T67" fmla="*/ 1 h 42"/>
                  <a:gd name="T68" fmla="*/ 38 w 44"/>
                  <a:gd name="T69" fmla="*/ 0 h 42"/>
                  <a:gd name="T70" fmla="*/ 42 w 44"/>
                  <a:gd name="T7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42">
                    <a:moveTo>
                      <a:pt x="42" y="0"/>
                    </a:moveTo>
                    <a:lnTo>
                      <a:pt x="43" y="5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7" y="12"/>
                    </a:lnTo>
                    <a:lnTo>
                      <a:pt x="32" y="14"/>
                    </a:lnTo>
                    <a:lnTo>
                      <a:pt x="37" y="19"/>
                    </a:lnTo>
                    <a:lnTo>
                      <a:pt x="40" y="24"/>
                    </a:lnTo>
                    <a:lnTo>
                      <a:pt x="37" y="30"/>
                    </a:lnTo>
                    <a:lnTo>
                      <a:pt x="35" y="35"/>
                    </a:lnTo>
                    <a:lnTo>
                      <a:pt x="25" y="37"/>
                    </a:lnTo>
                    <a:lnTo>
                      <a:pt x="16" y="42"/>
                    </a:lnTo>
                    <a:lnTo>
                      <a:pt x="14" y="37"/>
                    </a:lnTo>
                    <a:lnTo>
                      <a:pt x="12" y="34"/>
                    </a:lnTo>
                    <a:lnTo>
                      <a:pt x="11" y="31"/>
                    </a:lnTo>
                    <a:lnTo>
                      <a:pt x="7" y="28"/>
                    </a:lnTo>
                    <a:lnTo>
                      <a:pt x="5" y="25"/>
                    </a:lnTo>
                    <a:lnTo>
                      <a:pt x="3" y="23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7" y="12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5" y="18"/>
                    </a:lnTo>
                    <a:lnTo>
                      <a:pt x="17" y="12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20" y="2"/>
                    </a:lnTo>
                    <a:lnTo>
                      <a:pt x="24" y="3"/>
                    </a:lnTo>
                    <a:lnTo>
                      <a:pt x="27" y="3"/>
                    </a:lnTo>
                    <a:lnTo>
                      <a:pt x="30" y="3"/>
                    </a:lnTo>
                    <a:lnTo>
                      <a:pt x="34" y="1"/>
                    </a:lnTo>
                    <a:lnTo>
                      <a:pt x="38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10"/>
              <p:cNvSpPr/>
              <p:nvPr/>
            </p:nvSpPr>
            <p:spPr>
              <a:xfrm>
                <a:off x="8172128" y="1761660"/>
                <a:ext cx="99457" cy="64762"/>
              </a:xfrm>
              <a:custGeom>
                <a:avLst/>
                <a:gdLst>
                  <a:gd name="T0" fmla="*/ 8 w 43"/>
                  <a:gd name="T1" fmla="*/ 0 h 28"/>
                  <a:gd name="T2" fmla="*/ 10 w 43"/>
                  <a:gd name="T3" fmla="*/ 3 h 28"/>
                  <a:gd name="T4" fmla="*/ 11 w 43"/>
                  <a:gd name="T5" fmla="*/ 5 h 28"/>
                  <a:gd name="T6" fmla="*/ 11 w 43"/>
                  <a:gd name="T7" fmla="*/ 8 h 28"/>
                  <a:gd name="T8" fmla="*/ 11 w 43"/>
                  <a:gd name="T9" fmla="*/ 12 h 28"/>
                  <a:gd name="T10" fmla="*/ 12 w 43"/>
                  <a:gd name="T11" fmla="*/ 13 h 28"/>
                  <a:gd name="T12" fmla="*/ 14 w 43"/>
                  <a:gd name="T13" fmla="*/ 14 h 28"/>
                  <a:gd name="T14" fmla="*/ 15 w 43"/>
                  <a:gd name="T15" fmla="*/ 13 h 28"/>
                  <a:gd name="T16" fmla="*/ 15 w 43"/>
                  <a:gd name="T17" fmla="*/ 6 h 28"/>
                  <a:gd name="T18" fmla="*/ 19 w 43"/>
                  <a:gd name="T19" fmla="*/ 6 h 28"/>
                  <a:gd name="T20" fmla="*/ 21 w 43"/>
                  <a:gd name="T21" fmla="*/ 6 h 28"/>
                  <a:gd name="T22" fmla="*/ 25 w 43"/>
                  <a:gd name="T23" fmla="*/ 12 h 28"/>
                  <a:gd name="T24" fmla="*/ 24 w 43"/>
                  <a:gd name="T25" fmla="*/ 2 h 28"/>
                  <a:gd name="T26" fmla="*/ 30 w 43"/>
                  <a:gd name="T27" fmla="*/ 3 h 28"/>
                  <a:gd name="T28" fmla="*/ 35 w 43"/>
                  <a:gd name="T29" fmla="*/ 5 h 28"/>
                  <a:gd name="T30" fmla="*/ 41 w 43"/>
                  <a:gd name="T31" fmla="*/ 4 h 28"/>
                  <a:gd name="T32" fmla="*/ 43 w 43"/>
                  <a:gd name="T33" fmla="*/ 7 h 28"/>
                  <a:gd name="T34" fmla="*/ 43 w 43"/>
                  <a:gd name="T35" fmla="*/ 11 h 28"/>
                  <a:gd name="T36" fmla="*/ 42 w 43"/>
                  <a:gd name="T37" fmla="*/ 14 h 28"/>
                  <a:gd name="T38" fmla="*/ 39 w 43"/>
                  <a:gd name="T39" fmla="*/ 17 h 28"/>
                  <a:gd name="T40" fmla="*/ 38 w 43"/>
                  <a:gd name="T41" fmla="*/ 20 h 28"/>
                  <a:gd name="T42" fmla="*/ 33 w 43"/>
                  <a:gd name="T43" fmla="*/ 24 h 28"/>
                  <a:gd name="T44" fmla="*/ 34 w 43"/>
                  <a:gd name="T45" fmla="*/ 25 h 28"/>
                  <a:gd name="T46" fmla="*/ 35 w 43"/>
                  <a:gd name="T47" fmla="*/ 27 h 28"/>
                  <a:gd name="T48" fmla="*/ 25 w 43"/>
                  <a:gd name="T49" fmla="*/ 28 h 28"/>
                  <a:gd name="T50" fmla="*/ 15 w 43"/>
                  <a:gd name="T51" fmla="*/ 27 h 28"/>
                  <a:gd name="T52" fmla="*/ 15 w 43"/>
                  <a:gd name="T53" fmla="*/ 25 h 28"/>
                  <a:gd name="T54" fmla="*/ 17 w 43"/>
                  <a:gd name="T55" fmla="*/ 23 h 28"/>
                  <a:gd name="T56" fmla="*/ 18 w 43"/>
                  <a:gd name="T57" fmla="*/ 20 h 28"/>
                  <a:gd name="T58" fmla="*/ 20 w 43"/>
                  <a:gd name="T59" fmla="*/ 19 h 28"/>
                  <a:gd name="T60" fmla="*/ 22 w 43"/>
                  <a:gd name="T61" fmla="*/ 18 h 28"/>
                  <a:gd name="T62" fmla="*/ 24 w 43"/>
                  <a:gd name="T63" fmla="*/ 17 h 28"/>
                  <a:gd name="T64" fmla="*/ 21 w 43"/>
                  <a:gd name="T65" fmla="*/ 17 h 28"/>
                  <a:gd name="T66" fmla="*/ 17 w 43"/>
                  <a:gd name="T67" fmla="*/ 18 h 28"/>
                  <a:gd name="T68" fmla="*/ 13 w 43"/>
                  <a:gd name="T69" fmla="*/ 18 h 28"/>
                  <a:gd name="T70" fmla="*/ 10 w 43"/>
                  <a:gd name="T71" fmla="*/ 18 h 28"/>
                  <a:gd name="T72" fmla="*/ 11 w 43"/>
                  <a:gd name="T73" fmla="*/ 19 h 28"/>
                  <a:gd name="T74" fmla="*/ 9 w 43"/>
                  <a:gd name="T75" fmla="*/ 19 h 28"/>
                  <a:gd name="T76" fmla="*/ 7 w 43"/>
                  <a:gd name="T77" fmla="*/ 18 h 28"/>
                  <a:gd name="T78" fmla="*/ 5 w 43"/>
                  <a:gd name="T79" fmla="*/ 18 h 28"/>
                  <a:gd name="T80" fmla="*/ 5 w 43"/>
                  <a:gd name="T81" fmla="*/ 10 h 28"/>
                  <a:gd name="T82" fmla="*/ 2 w 43"/>
                  <a:gd name="T83" fmla="*/ 10 h 28"/>
                  <a:gd name="T84" fmla="*/ 0 w 43"/>
                  <a:gd name="T85" fmla="*/ 10 h 28"/>
                  <a:gd name="T86" fmla="*/ 2 w 43"/>
                  <a:gd name="T87" fmla="*/ 1 h 28"/>
                  <a:gd name="T88" fmla="*/ 5 w 43"/>
                  <a:gd name="T89" fmla="*/ 0 h 28"/>
                  <a:gd name="T90" fmla="*/ 7 w 43"/>
                  <a:gd name="T91" fmla="*/ 0 h 28"/>
                  <a:gd name="T92" fmla="*/ 8 w 43"/>
                  <a:gd name="T9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28">
                    <a:moveTo>
                      <a:pt x="8" y="0"/>
                    </a:moveTo>
                    <a:lnTo>
                      <a:pt x="10" y="3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1" y="12"/>
                    </a:lnTo>
                    <a:lnTo>
                      <a:pt x="12" y="13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5" y="6"/>
                    </a:lnTo>
                    <a:lnTo>
                      <a:pt x="19" y="6"/>
                    </a:lnTo>
                    <a:lnTo>
                      <a:pt x="21" y="6"/>
                    </a:lnTo>
                    <a:lnTo>
                      <a:pt x="25" y="12"/>
                    </a:lnTo>
                    <a:lnTo>
                      <a:pt x="24" y="2"/>
                    </a:lnTo>
                    <a:lnTo>
                      <a:pt x="30" y="3"/>
                    </a:lnTo>
                    <a:lnTo>
                      <a:pt x="35" y="5"/>
                    </a:lnTo>
                    <a:lnTo>
                      <a:pt x="41" y="4"/>
                    </a:lnTo>
                    <a:lnTo>
                      <a:pt x="43" y="7"/>
                    </a:lnTo>
                    <a:lnTo>
                      <a:pt x="43" y="11"/>
                    </a:lnTo>
                    <a:lnTo>
                      <a:pt x="42" y="14"/>
                    </a:lnTo>
                    <a:lnTo>
                      <a:pt x="39" y="17"/>
                    </a:lnTo>
                    <a:lnTo>
                      <a:pt x="38" y="20"/>
                    </a:lnTo>
                    <a:lnTo>
                      <a:pt x="33" y="24"/>
                    </a:lnTo>
                    <a:lnTo>
                      <a:pt x="34" y="25"/>
                    </a:lnTo>
                    <a:lnTo>
                      <a:pt x="35" y="27"/>
                    </a:lnTo>
                    <a:lnTo>
                      <a:pt x="25" y="28"/>
                    </a:lnTo>
                    <a:lnTo>
                      <a:pt x="15" y="27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8" y="20"/>
                    </a:lnTo>
                    <a:lnTo>
                      <a:pt x="20" y="19"/>
                    </a:lnTo>
                    <a:lnTo>
                      <a:pt x="22" y="18"/>
                    </a:lnTo>
                    <a:lnTo>
                      <a:pt x="24" y="17"/>
                    </a:lnTo>
                    <a:lnTo>
                      <a:pt x="21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0" y="18"/>
                    </a:lnTo>
                    <a:lnTo>
                      <a:pt x="11" y="19"/>
                    </a:lnTo>
                    <a:lnTo>
                      <a:pt x="9" y="19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11"/>
              <p:cNvSpPr/>
              <p:nvPr/>
            </p:nvSpPr>
            <p:spPr>
              <a:xfrm>
                <a:off x="7961652" y="1750094"/>
                <a:ext cx="187348" cy="74014"/>
              </a:xfrm>
              <a:custGeom>
                <a:avLst/>
                <a:gdLst>
                  <a:gd name="T0" fmla="*/ 29 w 81"/>
                  <a:gd name="T1" fmla="*/ 0 h 32"/>
                  <a:gd name="T2" fmla="*/ 30 w 81"/>
                  <a:gd name="T3" fmla="*/ 0 h 32"/>
                  <a:gd name="T4" fmla="*/ 32 w 81"/>
                  <a:gd name="T5" fmla="*/ 1 h 32"/>
                  <a:gd name="T6" fmla="*/ 32 w 81"/>
                  <a:gd name="T7" fmla="*/ 3 h 32"/>
                  <a:gd name="T8" fmla="*/ 33 w 81"/>
                  <a:gd name="T9" fmla="*/ 5 h 32"/>
                  <a:gd name="T10" fmla="*/ 33 w 81"/>
                  <a:gd name="T11" fmla="*/ 7 h 32"/>
                  <a:gd name="T12" fmla="*/ 39 w 81"/>
                  <a:gd name="T13" fmla="*/ 5 h 32"/>
                  <a:gd name="T14" fmla="*/ 44 w 81"/>
                  <a:gd name="T15" fmla="*/ 13 h 32"/>
                  <a:gd name="T16" fmla="*/ 44 w 81"/>
                  <a:gd name="T17" fmla="*/ 15 h 32"/>
                  <a:gd name="T18" fmla="*/ 43 w 81"/>
                  <a:gd name="T19" fmla="*/ 17 h 32"/>
                  <a:gd name="T20" fmla="*/ 51 w 81"/>
                  <a:gd name="T21" fmla="*/ 18 h 32"/>
                  <a:gd name="T22" fmla="*/ 58 w 81"/>
                  <a:gd name="T23" fmla="*/ 19 h 32"/>
                  <a:gd name="T24" fmla="*/ 57 w 81"/>
                  <a:gd name="T25" fmla="*/ 17 h 32"/>
                  <a:gd name="T26" fmla="*/ 56 w 81"/>
                  <a:gd name="T27" fmla="*/ 15 h 32"/>
                  <a:gd name="T28" fmla="*/ 56 w 81"/>
                  <a:gd name="T29" fmla="*/ 13 h 32"/>
                  <a:gd name="T30" fmla="*/ 56 w 81"/>
                  <a:gd name="T31" fmla="*/ 11 h 32"/>
                  <a:gd name="T32" fmla="*/ 57 w 81"/>
                  <a:gd name="T33" fmla="*/ 10 h 32"/>
                  <a:gd name="T34" fmla="*/ 57 w 81"/>
                  <a:gd name="T35" fmla="*/ 6 h 32"/>
                  <a:gd name="T36" fmla="*/ 62 w 81"/>
                  <a:gd name="T37" fmla="*/ 4 h 32"/>
                  <a:gd name="T38" fmla="*/ 66 w 81"/>
                  <a:gd name="T39" fmla="*/ 1 h 32"/>
                  <a:gd name="T40" fmla="*/ 71 w 81"/>
                  <a:gd name="T41" fmla="*/ 0 h 32"/>
                  <a:gd name="T42" fmla="*/ 69 w 81"/>
                  <a:gd name="T43" fmla="*/ 7 h 32"/>
                  <a:gd name="T44" fmla="*/ 68 w 81"/>
                  <a:gd name="T45" fmla="*/ 12 h 32"/>
                  <a:gd name="T46" fmla="*/ 70 w 81"/>
                  <a:gd name="T47" fmla="*/ 13 h 32"/>
                  <a:gd name="T48" fmla="*/ 71 w 81"/>
                  <a:gd name="T49" fmla="*/ 13 h 32"/>
                  <a:gd name="T50" fmla="*/ 74 w 81"/>
                  <a:gd name="T51" fmla="*/ 13 h 32"/>
                  <a:gd name="T52" fmla="*/ 76 w 81"/>
                  <a:gd name="T53" fmla="*/ 13 h 32"/>
                  <a:gd name="T54" fmla="*/ 78 w 81"/>
                  <a:gd name="T55" fmla="*/ 13 h 32"/>
                  <a:gd name="T56" fmla="*/ 79 w 81"/>
                  <a:gd name="T57" fmla="*/ 13 h 32"/>
                  <a:gd name="T58" fmla="*/ 81 w 81"/>
                  <a:gd name="T59" fmla="*/ 15 h 32"/>
                  <a:gd name="T60" fmla="*/ 81 w 81"/>
                  <a:gd name="T61" fmla="*/ 16 h 32"/>
                  <a:gd name="T62" fmla="*/ 81 w 81"/>
                  <a:gd name="T63" fmla="*/ 18 h 32"/>
                  <a:gd name="T64" fmla="*/ 71 w 81"/>
                  <a:gd name="T65" fmla="*/ 28 h 32"/>
                  <a:gd name="T66" fmla="*/ 51 w 81"/>
                  <a:gd name="T67" fmla="*/ 27 h 32"/>
                  <a:gd name="T68" fmla="*/ 50 w 81"/>
                  <a:gd name="T69" fmla="*/ 28 h 32"/>
                  <a:gd name="T70" fmla="*/ 49 w 81"/>
                  <a:gd name="T71" fmla="*/ 29 h 32"/>
                  <a:gd name="T72" fmla="*/ 46 w 81"/>
                  <a:gd name="T73" fmla="*/ 29 h 32"/>
                  <a:gd name="T74" fmla="*/ 44 w 81"/>
                  <a:gd name="T75" fmla="*/ 29 h 32"/>
                  <a:gd name="T76" fmla="*/ 43 w 81"/>
                  <a:gd name="T77" fmla="*/ 29 h 32"/>
                  <a:gd name="T78" fmla="*/ 41 w 81"/>
                  <a:gd name="T79" fmla="*/ 28 h 32"/>
                  <a:gd name="T80" fmla="*/ 34 w 81"/>
                  <a:gd name="T81" fmla="*/ 31 h 32"/>
                  <a:gd name="T82" fmla="*/ 27 w 81"/>
                  <a:gd name="T83" fmla="*/ 32 h 32"/>
                  <a:gd name="T84" fmla="*/ 18 w 81"/>
                  <a:gd name="T85" fmla="*/ 32 h 32"/>
                  <a:gd name="T86" fmla="*/ 14 w 81"/>
                  <a:gd name="T87" fmla="*/ 27 h 32"/>
                  <a:gd name="T88" fmla="*/ 35 w 81"/>
                  <a:gd name="T89" fmla="*/ 24 h 32"/>
                  <a:gd name="T90" fmla="*/ 35 w 81"/>
                  <a:gd name="T91" fmla="*/ 22 h 32"/>
                  <a:gd name="T92" fmla="*/ 23 w 81"/>
                  <a:gd name="T93" fmla="*/ 22 h 32"/>
                  <a:gd name="T94" fmla="*/ 11 w 81"/>
                  <a:gd name="T95" fmla="*/ 21 h 32"/>
                  <a:gd name="T96" fmla="*/ 0 w 81"/>
                  <a:gd name="T97" fmla="*/ 19 h 32"/>
                  <a:gd name="T98" fmla="*/ 7 w 81"/>
                  <a:gd name="T99" fmla="*/ 12 h 32"/>
                  <a:gd name="T100" fmla="*/ 10 w 81"/>
                  <a:gd name="T101" fmla="*/ 10 h 32"/>
                  <a:gd name="T102" fmla="*/ 12 w 81"/>
                  <a:gd name="T103" fmla="*/ 8 h 32"/>
                  <a:gd name="T104" fmla="*/ 15 w 81"/>
                  <a:gd name="T105" fmla="*/ 6 h 32"/>
                  <a:gd name="T106" fmla="*/ 20 w 81"/>
                  <a:gd name="T107" fmla="*/ 5 h 32"/>
                  <a:gd name="T108" fmla="*/ 24 w 81"/>
                  <a:gd name="T109" fmla="*/ 4 h 32"/>
                  <a:gd name="T110" fmla="*/ 24 w 81"/>
                  <a:gd name="T111" fmla="*/ 1 h 32"/>
                  <a:gd name="T112" fmla="*/ 27 w 81"/>
                  <a:gd name="T113" fmla="*/ 0 h 32"/>
                  <a:gd name="T114" fmla="*/ 29 w 81"/>
                  <a:gd name="T1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" h="32">
                    <a:moveTo>
                      <a:pt x="29" y="0"/>
                    </a:moveTo>
                    <a:lnTo>
                      <a:pt x="30" y="0"/>
                    </a:lnTo>
                    <a:lnTo>
                      <a:pt x="32" y="1"/>
                    </a:lnTo>
                    <a:lnTo>
                      <a:pt x="32" y="3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39" y="5"/>
                    </a:lnTo>
                    <a:lnTo>
                      <a:pt x="44" y="13"/>
                    </a:lnTo>
                    <a:lnTo>
                      <a:pt x="44" y="15"/>
                    </a:lnTo>
                    <a:lnTo>
                      <a:pt x="43" y="17"/>
                    </a:lnTo>
                    <a:lnTo>
                      <a:pt x="51" y="18"/>
                    </a:lnTo>
                    <a:lnTo>
                      <a:pt x="58" y="19"/>
                    </a:lnTo>
                    <a:lnTo>
                      <a:pt x="57" y="17"/>
                    </a:lnTo>
                    <a:lnTo>
                      <a:pt x="56" y="15"/>
                    </a:lnTo>
                    <a:lnTo>
                      <a:pt x="56" y="13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7" y="6"/>
                    </a:lnTo>
                    <a:lnTo>
                      <a:pt x="62" y="4"/>
                    </a:lnTo>
                    <a:lnTo>
                      <a:pt x="66" y="1"/>
                    </a:lnTo>
                    <a:lnTo>
                      <a:pt x="71" y="0"/>
                    </a:lnTo>
                    <a:lnTo>
                      <a:pt x="69" y="7"/>
                    </a:lnTo>
                    <a:lnTo>
                      <a:pt x="68" y="12"/>
                    </a:lnTo>
                    <a:lnTo>
                      <a:pt x="70" y="13"/>
                    </a:lnTo>
                    <a:lnTo>
                      <a:pt x="71" y="13"/>
                    </a:lnTo>
                    <a:lnTo>
                      <a:pt x="74" y="13"/>
                    </a:lnTo>
                    <a:lnTo>
                      <a:pt x="76" y="13"/>
                    </a:lnTo>
                    <a:lnTo>
                      <a:pt x="78" y="13"/>
                    </a:lnTo>
                    <a:lnTo>
                      <a:pt x="79" y="13"/>
                    </a:lnTo>
                    <a:lnTo>
                      <a:pt x="81" y="15"/>
                    </a:lnTo>
                    <a:lnTo>
                      <a:pt x="81" y="16"/>
                    </a:lnTo>
                    <a:lnTo>
                      <a:pt x="81" y="18"/>
                    </a:lnTo>
                    <a:lnTo>
                      <a:pt x="71" y="28"/>
                    </a:lnTo>
                    <a:lnTo>
                      <a:pt x="51" y="27"/>
                    </a:lnTo>
                    <a:lnTo>
                      <a:pt x="50" y="28"/>
                    </a:lnTo>
                    <a:lnTo>
                      <a:pt x="49" y="29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3" y="29"/>
                    </a:lnTo>
                    <a:lnTo>
                      <a:pt x="41" y="28"/>
                    </a:lnTo>
                    <a:lnTo>
                      <a:pt x="34" y="31"/>
                    </a:lnTo>
                    <a:lnTo>
                      <a:pt x="27" y="32"/>
                    </a:lnTo>
                    <a:lnTo>
                      <a:pt x="18" y="32"/>
                    </a:lnTo>
                    <a:lnTo>
                      <a:pt x="14" y="27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23" y="22"/>
                    </a:lnTo>
                    <a:lnTo>
                      <a:pt x="11" y="21"/>
                    </a:lnTo>
                    <a:lnTo>
                      <a:pt x="0" y="19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5" y="6"/>
                    </a:lnTo>
                    <a:lnTo>
                      <a:pt x="20" y="5"/>
                    </a:lnTo>
                    <a:lnTo>
                      <a:pt x="24" y="4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12"/>
              <p:cNvSpPr/>
              <p:nvPr/>
            </p:nvSpPr>
            <p:spPr>
              <a:xfrm>
                <a:off x="8229952" y="1724653"/>
                <a:ext cx="23129" cy="11565"/>
              </a:xfrm>
              <a:custGeom>
                <a:avLst/>
                <a:gdLst>
                  <a:gd name="T0" fmla="*/ 0 w 10"/>
                  <a:gd name="T1" fmla="*/ 0 h 5"/>
                  <a:gd name="T2" fmla="*/ 8 w 10"/>
                  <a:gd name="T3" fmla="*/ 0 h 5"/>
                  <a:gd name="T4" fmla="*/ 9 w 10"/>
                  <a:gd name="T5" fmla="*/ 2 h 5"/>
                  <a:gd name="T6" fmla="*/ 9 w 10"/>
                  <a:gd name="T7" fmla="*/ 4 h 5"/>
                  <a:gd name="T8" fmla="*/ 10 w 10"/>
                  <a:gd name="T9" fmla="*/ 5 h 5"/>
                  <a:gd name="T10" fmla="*/ 0 w 10"/>
                  <a:gd name="T11" fmla="*/ 5 h 5"/>
                  <a:gd name="T12" fmla="*/ 0 w 10"/>
                  <a:gd name="T13" fmla="*/ 3 h 5"/>
                  <a:gd name="T14" fmla="*/ 0 w 10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lnTo>
                      <a:pt x="8" y="0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3"/>
              <p:cNvSpPr/>
              <p:nvPr/>
            </p:nvSpPr>
            <p:spPr>
              <a:xfrm>
                <a:off x="8183693" y="1722339"/>
                <a:ext cx="13878" cy="25443"/>
              </a:xfrm>
              <a:custGeom>
                <a:avLst/>
                <a:gdLst>
                  <a:gd name="T0" fmla="*/ 0 w 6"/>
                  <a:gd name="T1" fmla="*/ 0 h 11"/>
                  <a:gd name="T2" fmla="*/ 2 w 6"/>
                  <a:gd name="T3" fmla="*/ 3 h 11"/>
                  <a:gd name="T4" fmla="*/ 4 w 6"/>
                  <a:gd name="T5" fmla="*/ 5 h 11"/>
                  <a:gd name="T6" fmla="*/ 5 w 6"/>
                  <a:gd name="T7" fmla="*/ 8 h 11"/>
                  <a:gd name="T8" fmla="*/ 6 w 6"/>
                  <a:gd name="T9" fmla="*/ 11 h 11"/>
                  <a:gd name="T10" fmla="*/ 4 w 6"/>
                  <a:gd name="T11" fmla="*/ 11 h 11"/>
                  <a:gd name="T12" fmla="*/ 1 w 6"/>
                  <a:gd name="T13" fmla="*/ 11 h 11"/>
                  <a:gd name="T14" fmla="*/ 0 w 6"/>
                  <a:gd name="T15" fmla="*/ 11 h 11"/>
                  <a:gd name="T16" fmla="*/ 0 w 6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2" y="3"/>
                    </a:lnTo>
                    <a:lnTo>
                      <a:pt x="4" y="5"/>
                    </a:lnTo>
                    <a:lnTo>
                      <a:pt x="5" y="8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14"/>
              <p:cNvSpPr/>
              <p:nvPr/>
            </p:nvSpPr>
            <p:spPr>
              <a:xfrm>
                <a:off x="8213761" y="1671455"/>
                <a:ext cx="69388" cy="64762"/>
              </a:xfrm>
              <a:custGeom>
                <a:avLst/>
                <a:gdLst>
                  <a:gd name="T0" fmla="*/ 15 w 30"/>
                  <a:gd name="T1" fmla="*/ 0 h 28"/>
                  <a:gd name="T2" fmla="*/ 19 w 30"/>
                  <a:gd name="T3" fmla="*/ 6 h 28"/>
                  <a:gd name="T4" fmla="*/ 21 w 30"/>
                  <a:gd name="T5" fmla="*/ 6 h 28"/>
                  <a:gd name="T6" fmla="*/ 25 w 30"/>
                  <a:gd name="T7" fmla="*/ 7 h 28"/>
                  <a:gd name="T8" fmla="*/ 30 w 30"/>
                  <a:gd name="T9" fmla="*/ 12 h 28"/>
                  <a:gd name="T10" fmla="*/ 30 w 30"/>
                  <a:gd name="T11" fmla="*/ 19 h 28"/>
                  <a:gd name="T12" fmla="*/ 30 w 30"/>
                  <a:gd name="T13" fmla="*/ 25 h 28"/>
                  <a:gd name="T14" fmla="*/ 29 w 30"/>
                  <a:gd name="T15" fmla="*/ 27 h 28"/>
                  <a:gd name="T16" fmla="*/ 27 w 30"/>
                  <a:gd name="T17" fmla="*/ 28 h 28"/>
                  <a:gd name="T18" fmla="*/ 26 w 30"/>
                  <a:gd name="T19" fmla="*/ 28 h 28"/>
                  <a:gd name="T20" fmla="*/ 24 w 30"/>
                  <a:gd name="T21" fmla="*/ 28 h 28"/>
                  <a:gd name="T22" fmla="*/ 20 w 30"/>
                  <a:gd name="T23" fmla="*/ 23 h 28"/>
                  <a:gd name="T24" fmla="*/ 18 w 30"/>
                  <a:gd name="T25" fmla="*/ 20 h 28"/>
                  <a:gd name="T26" fmla="*/ 12 w 30"/>
                  <a:gd name="T27" fmla="*/ 20 h 28"/>
                  <a:gd name="T28" fmla="*/ 11 w 30"/>
                  <a:gd name="T29" fmla="*/ 18 h 28"/>
                  <a:gd name="T30" fmla="*/ 1 w 30"/>
                  <a:gd name="T31" fmla="*/ 20 h 28"/>
                  <a:gd name="T32" fmla="*/ 0 w 30"/>
                  <a:gd name="T33" fmla="*/ 12 h 28"/>
                  <a:gd name="T34" fmla="*/ 7 w 30"/>
                  <a:gd name="T35" fmla="*/ 14 h 28"/>
                  <a:gd name="T36" fmla="*/ 5 w 30"/>
                  <a:gd name="T37" fmla="*/ 9 h 28"/>
                  <a:gd name="T38" fmla="*/ 2 w 30"/>
                  <a:gd name="T39" fmla="*/ 6 h 28"/>
                  <a:gd name="T40" fmla="*/ 2 w 30"/>
                  <a:gd name="T41" fmla="*/ 5 h 28"/>
                  <a:gd name="T42" fmla="*/ 2 w 30"/>
                  <a:gd name="T43" fmla="*/ 3 h 28"/>
                  <a:gd name="T44" fmla="*/ 6 w 30"/>
                  <a:gd name="T45" fmla="*/ 2 h 28"/>
                  <a:gd name="T46" fmla="*/ 11 w 30"/>
                  <a:gd name="T47" fmla="*/ 2 h 28"/>
                  <a:gd name="T48" fmla="*/ 15 w 30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" h="28">
                    <a:moveTo>
                      <a:pt x="15" y="0"/>
                    </a:moveTo>
                    <a:lnTo>
                      <a:pt x="19" y="6"/>
                    </a:lnTo>
                    <a:lnTo>
                      <a:pt x="21" y="6"/>
                    </a:lnTo>
                    <a:lnTo>
                      <a:pt x="25" y="7"/>
                    </a:lnTo>
                    <a:lnTo>
                      <a:pt x="30" y="12"/>
                    </a:lnTo>
                    <a:lnTo>
                      <a:pt x="30" y="19"/>
                    </a:lnTo>
                    <a:lnTo>
                      <a:pt x="30" y="25"/>
                    </a:lnTo>
                    <a:lnTo>
                      <a:pt x="29" y="27"/>
                    </a:lnTo>
                    <a:lnTo>
                      <a:pt x="27" y="28"/>
                    </a:lnTo>
                    <a:lnTo>
                      <a:pt x="26" y="28"/>
                    </a:lnTo>
                    <a:lnTo>
                      <a:pt x="24" y="28"/>
                    </a:lnTo>
                    <a:lnTo>
                      <a:pt x="20" y="2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1" y="18"/>
                    </a:lnTo>
                    <a:lnTo>
                      <a:pt x="1" y="20"/>
                    </a:lnTo>
                    <a:lnTo>
                      <a:pt x="0" y="12"/>
                    </a:lnTo>
                    <a:lnTo>
                      <a:pt x="7" y="14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6" y="2"/>
                    </a:lnTo>
                    <a:lnTo>
                      <a:pt x="1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249926" y="283148"/>
            <a:ext cx="1136878" cy="554071"/>
            <a:chOff x="346073" y="260410"/>
            <a:chExt cx="1136878" cy="554071"/>
          </a:xfrm>
        </p:grpSpPr>
        <p:sp>
          <p:nvSpPr>
            <p:cNvPr id="152" name="Freeform 5"/>
            <p:cNvSpPr/>
            <p:nvPr/>
          </p:nvSpPr>
          <p:spPr>
            <a:xfrm rot="21124092" flipH="1">
              <a:off x="928954" y="260410"/>
              <a:ext cx="304640" cy="139857"/>
            </a:xfrm>
            <a:custGeom>
              <a:avLst/>
              <a:gdLst>
                <a:gd name="T0" fmla="*/ 882 w 3298"/>
                <a:gd name="T1" fmla="*/ 1515 h 1515"/>
                <a:gd name="T2" fmla="*/ 30 w 3298"/>
                <a:gd name="T3" fmla="*/ 271 h 1515"/>
                <a:gd name="T4" fmla="*/ 17 w 3298"/>
                <a:gd name="T5" fmla="*/ 249 h 1515"/>
                <a:gd name="T6" fmla="*/ 2 w 3298"/>
                <a:gd name="T7" fmla="*/ 203 h 1515"/>
                <a:gd name="T8" fmla="*/ 0 w 3298"/>
                <a:gd name="T9" fmla="*/ 157 h 1515"/>
                <a:gd name="T10" fmla="*/ 10 w 3298"/>
                <a:gd name="T11" fmla="*/ 112 h 1515"/>
                <a:gd name="T12" fmla="*/ 32 w 3298"/>
                <a:gd name="T13" fmla="*/ 72 h 1515"/>
                <a:gd name="T14" fmla="*/ 62 w 3298"/>
                <a:gd name="T15" fmla="*/ 39 h 1515"/>
                <a:gd name="T16" fmla="*/ 101 w 3298"/>
                <a:gd name="T17" fmla="*/ 14 h 1515"/>
                <a:gd name="T18" fmla="*/ 147 w 3298"/>
                <a:gd name="T19" fmla="*/ 1 h 1515"/>
                <a:gd name="T20" fmla="*/ 173 w 3298"/>
                <a:gd name="T21" fmla="*/ 0 h 1515"/>
                <a:gd name="T22" fmla="*/ 1318 w 3298"/>
                <a:gd name="T23" fmla="*/ 0 h 1515"/>
                <a:gd name="T24" fmla="*/ 1344 w 3298"/>
                <a:gd name="T25" fmla="*/ 1 h 1515"/>
                <a:gd name="T26" fmla="*/ 1393 w 3298"/>
                <a:gd name="T27" fmla="*/ 16 h 1515"/>
                <a:gd name="T28" fmla="*/ 1414 w 3298"/>
                <a:gd name="T29" fmla="*/ 29 h 1515"/>
                <a:gd name="T30" fmla="*/ 3298 w 3298"/>
                <a:gd name="T31" fmla="*/ 1299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8" h="1515">
                  <a:moveTo>
                    <a:pt x="882" y="1515"/>
                  </a:moveTo>
                  <a:lnTo>
                    <a:pt x="30" y="271"/>
                  </a:lnTo>
                  <a:lnTo>
                    <a:pt x="17" y="249"/>
                  </a:lnTo>
                  <a:lnTo>
                    <a:pt x="2" y="203"/>
                  </a:lnTo>
                  <a:lnTo>
                    <a:pt x="0" y="157"/>
                  </a:lnTo>
                  <a:lnTo>
                    <a:pt x="10" y="112"/>
                  </a:lnTo>
                  <a:lnTo>
                    <a:pt x="32" y="72"/>
                  </a:lnTo>
                  <a:lnTo>
                    <a:pt x="62" y="39"/>
                  </a:lnTo>
                  <a:lnTo>
                    <a:pt x="101" y="14"/>
                  </a:lnTo>
                  <a:lnTo>
                    <a:pt x="147" y="1"/>
                  </a:lnTo>
                  <a:lnTo>
                    <a:pt x="173" y="0"/>
                  </a:lnTo>
                  <a:lnTo>
                    <a:pt x="1318" y="0"/>
                  </a:lnTo>
                  <a:lnTo>
                    <a:pt x="1344" y="1"/>
                  </a:lnTo>
                  <a:lnTo>
                    <a:pt x="1393" y="16"/>
                  </a:lnTo>
                  <a:lnTo>
                    <a:pt x="1414" y="29"/>
                  </a:lnTo>
                  <a:lnTo>
                    <a:pt x="3298" y="129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6"/>
            <p:cNvSpPr/>
            <p:nvPr/>
          </p:nvSpPr>
          <p:spPr>
            <a:xfrm rot="21124092" flipH="1">
              <a:off x="346073" y="312455"/>
              <a:ext cx="1134369" cy="337319"/>
            </a:xfrm>
            <a:custGeom>
              <a:avLst/>
              <a:gdLst>
                <a:gd name="T0" fmla="*/ 12289 w 12289"/>
                <a:gd name="T1" fmla="*/ 2635 h 3653"/>
                <a:gd name="T2" fmla="*/ 12259 w 12289"/>
                <a:gd name="T3" fmla="*/ 2753 h 3653"/>
                <a:gd name="T4" fmla="*/ 12193 w 12289"/>
                <a:gd name="T5" fmla="*/ 2852 h 3653"/>
                <a:gd name="T6" fmla="*/ 12098 w 12289"/>
                <a:gd name="T7" fmla="*/ 2927 h 3653"/>
                <a:gd name="T8" fmla="*/ 12011 w 12289"/>
                <a:gd name="T9" fmla="*/ 2962 h 3653"/>
                <a:gd name="T10" fmla="*/ 11303 w 12289"/>
                <a:gd name="T11" fmla="*/ 3143 h 3653"/>
                <a:gd name="T12" fmla="*/ 10172 w 12289"/>
                <a:gd name="T13" fmla="*/ 3378 h 3653"/>
                <a:gd name="T14" fmla="*/ 9030 w 12289"/>
                <a:gd name="T15" fmla="*/ 3542 h 3653"/>
                <a:gd name="T16" fmla="*/ 7879 w 12289"/>
                <a:gd name="T17" fmla="*/ 3633 h 3653"/>
                <a:gd name="T18" fmla="*/ 7012 w 12289"/>
                <a:gd name="T19" fmla="*/ 3653 h 3653"/>
                <a:gd name="T20" fmla="*/ 1390 w 12289"/>
                <a:gd name="T21" fmla="*/ 3652 h 3653"/>
                <a:gd name="T22" fmla="*/ 1132 w 12289"/>
                <a:gd name="T23" fmla="*/ 3614 h 3653"/>
                <a:gd name="T24" fmla="*/ 893 w 12289"/>
                <a:gd name="T25" fmla="*/ 3529 h 3653"/>
                <a:gd name="T26" fmla="*/ 677 w 12289"/>
                <a:gd name="T27" fmla="*/ 3404 h 3653"/>
                <a:gd name="T28" fmla="*/ 488 w 12289"/>
                <a:gd name="T29" fmla="*/ 3241 h 3653"/>
                <a:gd name="T30" fmla="*/ 333 w 12289"/>
                <a:gd name="T31" fmla="*/ 3047 h 3653"/>
                <a:gd name="T32" fmla="*/ 216 w 12289"/>
                <a:gd name="T33" fmla="*/ 2825 h 3653"/>
                <a:gd name="T34" fmla="*/ 141 w 12289"/>
                <a:gd name="T35" fmla="*/ 2580 h 3653"/>
                <a:gd name="T36" fmla="*/ 117 w 12289"/>
                <a:gd name="T37" fmla="*/ 2384 h 3653"/>
                <a:gd name="T38" fmla="*/ 32 w 12289"/>
                <a:gd name="T39" fmla="*/ 857 h 3653"/>
                <a:gd name="T40" fmla="*/ 0 w 12289"/>
                <a:gd name="T41" fmla="*/ 279 h 3653"/>
                <a:gd name="T42" fmla="*/ 9 w 12289"/>
                <a:gd name="T43" fmla="*/ 197 h 3653"/>
                <a:gd name="T44" fmla="*/ 55 w 12289"/>
                <a:gd name="T45" fmla="*/ 102 h 3653"/>
                <a:gd name="T46" fmla="*/ 134 w 12289"/>
                <a:gd name="T47" fmla="*/ 33 h 3653"/>
                <a:gd name="T48" fmla="*/ 236 w 12289"/>
                <a:gd name="T49" fmla="*/ 1 h 3653"/>
                <a:gd name="T50" fmla="*/ 742 w 12289"/>
                <a:gd name="T51" fmla="*/ 0 h 3653"/>
                <a:gd name="T52" fmla="*/ 890 w 12289"/>
                <a:gd name="T53" fmla="*/ 16 h 3653"/>
                <a:gd name="T54" fmla="*/ 1070 w 12289"/>
                <a:gd name="T55" fmla="*/ 88 h 3653"/>
                <a:gd name="T56" fmla="*/ 1220 w 12289"/>
                <a:gd name="T57" fmla="*/ 209 h 3653"/>
                <a:gd name="T58" fmla="*/ 1329 w 12289"/>
                <a:gd name="T59" fmla="*/ 371 h 3653"/>
                <a:gd name="T60" fmla="*/ 1711 w 12289"/>
                <a:gd name="T61" fmla="*/ 1364 h 3653"/>
                <a:gd name="T62" fmla="*/ 9331 w 12289"/>
                <a:gd name="T63" fmla="*/ 687 h 3653"/>
                <a:gd name="T64" fmla="*/ 9577 w 12289"/>
                <a:gd name="T65" fmla="*/ 716 h 3653"/>
                <a:gd name="T66" fmla="*/ 9805 w 12289"/>
                <a:gd name="T67" fmla="*/ 806 h 3653"/>
                <a:gd name="T68" fmla="*/ 10001 w 12289"/>
                <a:gd name="T69" fmla="*/ 956 h 3653"/>
                <a:gd name="T70" fmla="*/ 10118 w 12289"/>
                <a:gd name="T71" fmla="*/ 1102 h 3653"/>
                <a:gd name="T72" fmla="*/ 12027 w 12289"/>
                <a:gd name="T73" fmla="*/ 2247 h 3653"/>
                <a:gd name="T74" fmla="*/ 12109 w 12289"/>
                <a:gd name="T75" fmla="*/ 2283 h 3653"/>
                <a:gd name="T76" fmla="*/ 12199 w 12289"/>
                <a:gd name="T77" fmla="*/ 2359 h 3653"/>
                <a:gd name="T78" fmla="*/ 12233 w 12289"/>
                <a:gd name="T79" fmla="*/ 2405 h 3653"/>
                <a:gd name="T80" fmla="*/ 12279 w 12289"/>
                <a:gd name="T81" fmla="*/ 2514 h 3653"/>
                <a:gd name="T82" fmla="*/ 12289 w 12289"/>
                <a:gd name="T83" fmla="*/ 260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89" h="3653">
                  <a:moveTo>
                    <a:pt x="12289" y="2603"/>
                  </a:moveTo>
                  <a:lnTo>
                    <a:pt x="12289" y="2635"/>
                  </a:lnTo>
                  <a:lnTo>
                    <a:pt x="12279" y="2695"/>
                  </a:lnTo>
                  <a:lnTo>
                    <a:pt x="12259" y="2753"/>
                  </a:lnTo>
                  <a:lnTo>
                    <a:pt x="12230" y="2806"/>
                  </a:lnTo>
                  <a:lnTo>
                    <a:pt x="12193" y="2852"/>
                  </a:lnTo>
                  <a:lnTo>
                    <a:pt x="12150" y="2894"/>
                  </a:lnTo>
                  <a:lnTo>
                    <a:pt x="12098" y="2927"/>
                  </a:lnTo>
                  <a:lnTo>
                    <a:pt x="12042" y="2953"/>
                  </a:lnTo>
                  <a:lnTo>
                    <a:pt x="12011" y="2962"/>
                  </a:lnTo>
                  <a:lnTo>
                    <a:pt x="11584" y="3072"/>
                  </a:lnTo>
                  <a:lnTo>
                    <a:pt x="11303" y="3143"/>
                  </a:lnTo>
                  <a:lnTo>
                    <a:pt x="10740" y="3270"/>
                  </a:lnTo>
                  <a:lnTo>
                    <a:pt x="10172" y="3378"/>
                  </a:lnTo>
                  <a:lnTo>
                    <a:pt x="9602" y="3469"/>
                  </a:lnTo>
                  <a:lnTo>
                    <a:pt x="9030" y="3542"/>
                  </a:lnTo>
                  <a:lnTo>
                    <a:pt x="8456" y="3597"/>
                  </a:lnTo>
                  <a:lnTo>
                    <a:pt x="7879" y="3633"/>
                  </a:lnTo>
                  <a:lnTo>
                    <a:pt x="7302" y="3652"/>
                  </a:lnTo>
                  <a:lnTo>
                    <a:pt x="7012" y="3653"/>
                  </a:lnTo>
                  <a:lnTo>
                    <a:pt x="1456" y="3653"/>
                  </a:lnTo>
                  <a:lnTo>
                    <a:pt x="1390" y="3652"/>
                  </a:lnTo>
                  <a:lnTo>
                    <a:pt x="1259" y="3639"/>
                  </a:lnTo>
                  <a:lnTo>
                    <a:pt x="1132" y="3614"/>
                  </a:lnTo>
                  <a:lnTo>
                    <a:pt x="1011" y="3577"/>
                  </a:lnTo>
                  <a:lnTo>
                    <a:pt x="893" y="3529"/>
                  </a:lnTo>
                  <a:lnTo>
                    <a:pt x="782" y="3471"/>
                  </a:lnTo>
                  <a:lnTo>
                    <a:pt x="677" y="3404"/>
                  </a:lnTo>
                  <a:lnTo>
                    <a:pt x="579" y="3327"/>
                  </a:lnTo>
                  <a:lnTo>
                    <a:pt x="488" y="3241"/>
                  </a:lnTo>
                  <a:lnTo>
                    <a:pt x="406" y="3147"/>
                  </a:lnTo>
                  <a:lnTo>
                    <a:pt x="333" y="3047"/>
                  </a:lnTo>
                  <a:lnTo>
                    <a:pt x="269" y="2938"/>
                  </a:lnTo>
                  <a:lnTo>
                    <a:pt x="216" y="2825"/>
                  </a:lnTo>
                  <a:lnTo>
                    <a:pt x="173" y="2705"/>
                  </a:lnTo>
                  <a:lnTo>
                    <a:pt x="141" y="2580"/>
                  </a:lnTo>
                  <a:lnTo>
                    <a:pt x="121" y="2450"/>
                  </a:lnTo>
                  <a:lnTo>
                    <a:pt x="117" y="2384"/>
                  </a:lnTo>
                  <a:lnTo>
                    <a:pt x="33" y="871"/>
                  </a:lnTo>
                  <a:lnTo>
                    <a:pt x="32" y="857"/>
                  </a:lnTo>
                  <a:lnTo>
                    <a:pt x="32" y="842"/>
                  </a:lnTo>
                  <a:lnTo>
                    <a:pt x="0" y="279"/>
                  </a:lnTo>
                  <a:lnTo>
                    <a:pt x="0" y="250"/>
                  </a:lnTo>
                  <a:lnTo>
                    <a:pt x="9" y="197"/>
                  </a:lnTo>
                  <a:lnTo>
                    <a:pt x="27" y="147"/>
                  </a:lnTo>
                  <a:lnTo>
                    <a:pt x="55" y="102"/>
                  </a:lnTo>
                  <a:lnTo>
                    <a:pt x="91" y="65"/>
                  </a:lnTo>
                  <a:lnTo>
                    <a:pt x="134" y="33"/>
                  </a:lnTo>
                  <a:lnTo>
                    <a:pt x="183" y="13"/>
                  </a:lnTo>
                  <a:lnTo>
                    <a:pt x="236" y="1"/>
                  </a:lnTo>
                  <a:lnTo>
                    <a:pt x="265" y="0"/>
                  </a:lnTo>
                  <a:lnTo>
                    <a:pt x="742" y="0"/>
                  </a:lnTo>
                  <a:lnTo>
                    <a:pt x="792" y="1"/>
                  </a:lnTo>
                  <a:lnTo>
                    <a:pt x="890" y="16"/>
                  </a:lnTo>
                  <a:lnTo>
                    <a:pt x="982" y="46"/>
                  </a:lnTo>
                  <a:lnTo>
                    <a:pt x="1070" y="88"/>
                  </a:lnTo>
                  <a:lnTo>
                    <a:pt x="1149" y="142"/>
                  </a:lnTo>
                  <a:lnTo>
                    <a:pt x="1220" y="209"/>
                  </a:lnTo>
                  <a:lnTo>
                    <a:pt x="1280" y="285"/>
                  </a:lnTo>
                  <a:lnTo>
                    <a:pt x="1329" y="371"/>
                  </a:lnTo>
                  <a:lnTo>
                    <a:pt x="1348" y="418"/>
                  </a:lnTo>
                  <a:lnTo>
                    <a:pt x="1711" y="1364"/>
                  </a:lnTo>
                  <a:lnTo>
                    <a:pt x="9268" y="691"/>
                  </a:lnTo>
                  <a:lnTo>
                    <a:pt x="9331" y="687"/>
                  </a:lnTo>
                  <a:lnTo>
                    <a:pt x="9457" y="693"/>
                  </a:lnTo>
                  <a:lnTo>
                    <a:pt x="9577" y="716"/>
                  </a:lnTo>
                  <a:lnTo>
                    <a:pt x="9694" y="753"/>
                  </a:lnTo>
                  <a:lnTo>
                    <a:pt x="9805" y="806"/>
                  </a:lnTo>
                  <a:lnTo>
                    <a:pt x="9907" y="874"/>
                  </a:lnTo>
                  <a:lnTo>
                    <a:pt x="10001" y="956"/>
                  </a:lnTo>
                  <a:lnTo>
                    <a:pt x="10083" y="1050"/>
                  </a:lnTo>
                  <a:lnTo>
                    <a:pt x="10118" y="1102"/>
                  </a:lnTo>
                  <a:lnTo>
                    <a:pt x="10578" y="1806"/>
                  </a:lnTo>
                  <a:lnTo>
                    <a:pt x="12027" y="2247"/>
                  </a:lnTo>
                  <a:lnTo>
                    <a:pt x="12056" y="2257"/>
                  </a:lnTo>
                  <a:lnTo>
                    <a:pt x="12109" y="2283"/>
                  </a:lnTo>
                  <a:lnTo>
                    <a:pt x="12157" y="2318"/>
                  </a:lnTo>
                  <a:lnTo>
                    <a:pt x="12199" y="2359"/>
                  </a:lnTo>
                  <a:lnTo>
                    <a:pt x="12217" y="2381"/>
                  </a:lnTo>
                  <a:lnTo>
                    <a:pt x="12233" y="2405"/>
                  </a:lnTo>
                  <a:lnTo>
                    <a:pt x="12261" y="2457"/>
                  </a:lnTo>
                  <a:lnTo>
                    <a:pt x="12279" y="2514"/>
                  </a:lnTo>
                  <a:lnTo>
                    <a:pt x="12289" y="2573"/>
                  </a:lnTo>
                  <a:lnTo>
                    <a:pt x="12289" y="26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"/>
            <p:cNvSpPr/>
            <p:nvPr/>
          </p:nvSpPr>
          <p:spPr>
            <a:xfrm rot="21124092" flipH="1">
              <a:off x="351629" y="392596"/>
              <a:ext cx="1131322" cy="257005"/>
            </a:xfrm>
            <a:custGeom>
              <a:avLst/>
              <a:gdLst>
                <a:gd name="T0" fmla="*/ 12256 w 12256"/>
                <a:gd name="T1" fmla="*/ 1764 h 2782"/>
                <a:gd name="T2" fmla="*/ 12226 w 12256"/>
                <a:gd name="T3" fmla="*/ 1882 h 2782"/>
                <a:gd name="T4" fmla="*/ 12160 w 12256"/>
                <a:gd name="T5" fmla="*/ 1981 h 2782"/>
                <a:gd name="T6" fmla="*/ 12065 w 12256"/>
                <a:gd name="T7" fmla="*/ 2056 h 2782"/>
                <a:gd name="T8" fmla="*/ 11978 w 12256"/>
                <a:gd name="T9" fmla="*/ 2091 h 2782"/>
                <a:gd name="T10" fmla="*/ 11270 w 12256"/>
                <a:gd name="T11" fmla="*/ 2272 h 2782"/>
                <a:gd name="T12" fmla="*/ 10139 w 12256"/>
                <a:gd name="T13" fmla="*/ 2507 h 2782"/>
                <a:gd name="T14" fmla="*/ 8997 w 12256"/>
                <a:gd name="T15" fmla="*/ 2671 h 2782"/>
                <a:gd name="T16" fmla="*/ 7846 w 12256"/>
                <a:gd name="T17" fmla="*/ 2762 h 2782"/>
                <a:gd name="T18" fmla="*/ 6979 w 12256"/>
                <a:gd name="T19" fmla="*/ 2782 h 2782"/>
                <a:gd name="T20" fmla="*/ 1357 w 12256"/>
                <a:gd name="T21" fmla="*/ 2781 h 2782"/>
                <a:gd name="T22" fmla="*/ 1099 w 12256"/>
                <a:gd name="T23" fmla="*/ 2743 h 2782"/>
                <a:gd name="T24" fmla="*/ 860 w 12256"/>
                <a:gd name="T25" fmla="*/ 2658 h 2782"/>
                <a:gd name="T26" fmla="*/ 644 w 12256"/>
                <a:gd name="T27" fmla="*/ 2533 h 2782"/>
                <a:gd name="T28" fmla="*/ 455 w 12256"/>
                <a:gd name="T29" fmla="*/ 2370 h 2782"/>
                <a:gd name="T30" fmla="*/ 300 w 12256"/>
                <a:gd name="T31" fmla="*/ 2176 h 2782"/>
                <a:gd name="T32" fmla="*/ 183 w 12256"/>
                <a:gd name="T33" fmla="*/ 1954 h 2782"/>
                <a:gd name="T34" fmla="*/ 108 w 12256"/>
                <a:gd name="T35" fmla="*/ 1709 h 2782"/>
                <a:gd name="T36" fmla="*/ 84 w 12256"/>
                <a:gd name="T37" fmla="*/ 1513 h 2782"/>
                <a:gd name="T38" fmla="*/ 6 w 12256"/>
                <a:gd name="T39" fmla="*/ 92 h 2782"/>
                <a:gd name="T40" fmla="*/ 66 w 12256"/>
                <a:gd name="T41" fmla="*/ 480 h 2782"/>
                <a:gd name="T42" fmla="*/ 199 w 12256"/>
                <a:gd name="T43" fmla="*/ 879 h 2782"/>
                <a:gd name="T44" fmla="*/ 334 w 12256"/>
                <a:gd name="T45" fmla="*/ 1125 h 2782"/>
                <a:gd name="T46" fmla="*/ 477 w 12256"/>
                <a:gd name="T47" fmla="*/ 1316 h 2782"/>
                <a:gd name="T48" fmla="*/ 653 w 12256"/>
                <a:gd name="T49" fmla="*/ 1498 h 2782"/>
                <a:gd name="T50" fmla="*/ 869 w 12256"/>
                <a:gd name="T51" fmla="*/ 1670 h 2782"/>
                <a:gd name="T52" fmla="*/ 1125 w 12256"/>
                <a:gd name="T53" fmla="*/ 1827 h 2782"/>
                <a:gd name="T54" fmla="*/ 1429 w 12256"/>
                <a:gd name="T55" fmla="*/ 1970 h 2782"/>
                <a:gd name="T56" fmla="*/ 1782 w 12256"/>
                <a:gd name="T57" fmla="*/ 2093 h 2782"/>
                <a:gd name="T58" fmla="*/ 2188 w 12256"/>
                <a:gd name="T59" fmla="*/ 2196 h 2782"/>
                <a:gd name="T60" fmla="*/ 2652 w 12256"/>
                <a:gd name="T61" fmla="*/ 2273 h 2782"/>
                <a:gd name="T62" fmla="*/ 3176 w 12256"/>
                <a:gd name="T63" fmla="*/ 2327 h 2782"/>
                <a:gd name="T64" fmla="*/ 3766 w 12256"/>
                <a:gd name="T65" fmla="*/ 2350 h 2782"/>
                <a:gd name="T66" fmla="*/ 4249 w 12256"/>
                <a:gd name="T67" fmla="*/ 2350 h 2782"/>
                <a:gd name="T68" fmla="*/ 5549 w 12256"/>
                <a:gd name="T69" fmla="*/ 2324 h 2782"/>
                <a:gd name="T70" fmla="*/ 6827 w 12256"/>
                <a:gd name="T71" fmla="*/ 2266 h 2782"/>
                <a:gd name="T72" fmla="*/ 8050 w 12256"/>
                <a:gd name="T73" fmla="*/ 2177 h 2782"/>
                <a:gd name="T74" fmla="*/ 9179 w 12256"/>
                <a:gd name="T75" fmla="*/ 2057 h 2782"/>
                <a:gd name="T76" fmla="*/ 10183 w 12256"/>
                <a:gd name="T77" fmla="*/ 1910 h 2782"/>
                <a:gd name="T78" fmla="*/ 11022 w 12256"/>
                <a:gd name="T79" fmla="*/ 1738 h 2782"/>
                <a:gd name="T80" fmla="*/ 11666 w 12256"/>
                <a:gd name="T81" fmla="*/ 1540 h 2782"/>
                <a:gd name="T82" fmla="*/ 11950 w 12256"/>
                <a:gd name="T83" fmla="*/ 1405 h 2782"/>
                <a:gd name="T84" fmla="*/ 12023 w 12256"/>
                <a:gd name="T85" fmla="*/ 1386 h 2782"/>
                <a:gd name="T86" fmla="*/ 12124 w 12256"/>
                <a:gd name="T87" fmla="*/ 1447 h 2782"/>
                <a:gd name="T88" fmla="*/ 12184 w 12256"/>
                <a:gd name="T89" fmla="*/ 1510 h 2782"/>
                <a:gd name="T90" fmla="*/ 12228 w 12256"/>
                <a:gd name="T91" fmla="*/ 1586 h 2782"/>
                <a:gd name="T92" fmla="*/ 12256 w 12256"/>
                <a:gd name="T93" fmla="*/ 170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56" h="2782">
                  <a:moveTo>
                    <a:pt x="12256" y="1732"/>
                  </a:moveTo>
                  <a:lnTo>
                    <a:pt x="12256" y="1764"/>
                  </a:lnTo>
                  <a:lnTo>
                    <a:pt x="12246" y="1824"/>
                  </a:lnTo>
                  <a:lnTo>
                    <a:pt x="12226" y="1882"/>
                  </a:lnTo>
                  <a:lnTo>
                    <a:pt x="12197" y="1935"/>
                  </a:lnTo>
                  <a:lnTo>
                    <a:pt x="12160" y="1981"/>
                  </a:lnTo>
                  <a:lnTo>
                    <a:pt x="12117" y="2023"/>
                  </a:lnTo>
                  <a:lnTo>
                    <a:pt x="12065" y="2056"/>
                  </a:lnTo>
                  <a:lnTo>
                    <a:pt x="12009" y="2082"/>
                  </a:lnTo>
                  <a:lnTo>
                    <a:pt x="11978" y="2091"/>
                  </a:lnTo>
                  <a:lnTo>
                    <a:pt x="11551" y="2201"/>
                  </a:lnTo>
                  <a:lnTo>
                    <a:pt x="11270" y="2272"/>
                  </a:lnTo>
                  <a:lnTo>
                    <a:pt x="10707" y="2399"/>
                  </a:lnTo>
                  <a:lnTo>
                    <a:pt x="10139" y="2507"/>
                  </a:lnTo>
                  <a:lnTo>
                    <a:pt x="9569" y="2598"/>
                  </a:lnTo>
                  <a:lnTo>
                    <a:pt x="8997" y="2671"/>
                  </a:lnTo>
                  <a:lnTo>
                    <a:pt x="8423" y="2726"/>
                  </a:lnTo>
                  <a:lnTo>
                    <a:pt x="7846" y="2762"/>
                  </a:lnTo>
                  <a:lnTo>
                    <a:pt x="7269" y="2781"/>
                  </a:lnTo>
                  <a:lnTo>
                    <a:pt x="6979" y="2782"/>
                  </a:lnTo>
                  <a:lnTo>
                    <a:pt x="1423" y="2782"/>
                  </a:lnTo>
                  <a:lnTo>
                    <a:pt x="1357" y="2781"/>
                  </a:lnTo>
                  <a:lnTo>
                    <a:pt x="1226" y="2768"/>
                  </a:lnTo>
                  <a:lnTo>
                    <a:pt x="1099" y="2743"/>
                  </a:lnTo>
                  <a:lnTo>
                    <a:pt x="978" y="2706"/>
                  </a:lnTo>
                  <a:lnTo>
                    <a:pt x="860" y="2658"/>
                  </a:lnTo>
                  <a:lnTo>
                    <a:pt x="749" y="2600"/>
                  </a:lnTo>
                  <a:lnTo>
                    <a:pt x="644" y="2533"/>
                  </a:lnTo>
                  <a:lnTo>
                    <a:pt x="546" y="2456"/>
                  </a:lnTo>
                  <a:lnTo>
                    <a:pt x="455" y="2370"/>
                  </a:lnTo>
                  <a:lnTo>
                    <a:pt x="373" y="2276"/>
                  </a:lnTo>
                  <a:lnTo>
                    <a:pt x="300" y="2176"/>
                  </a:lnTo>
                  <a:lnTo>
                    <a:pt x="236" y="2067"/>
                  </a:lnTo>
                  <a:lnTo>
                    <a:pt x="183" y="1954"/>
                  </a:lnTo>
                  <a:lnTo>
                    <a:pt x="140" y="1834"/>
                  </a:lnTo>
                  <a:lnTo>
                    <a:pt x="108" y="1709"/>
                  </a:lnTo>
                  <a:lnTo>
                    <a:pt x="88" y="1579"/>
                  </a:lnTo>
                  <a:lnTo>
                    <a:pt x="84" y="1513"/>
                  </a:lnTo>
                  <a:lnTo>
                    <a:pt x="0" y="0"/>
                  </a:lnTo>
                  <a:lnTo>
                    <a:pt x="6" y="92"/>
                  </a:lnTo>
                  <a:lnTo>
                    <a:pt x="29" y="284"/>
                  </a:lnTo>
                  <a:lnTo>
                    <a:pt x="66" y="480"/>
                  </a:lnTo>
                  <a:lnTo>
                    <a:pt x="121" y="680"/>
                  </a:lnTo>
                  <a:lnTo>
                    <a:pt x="199" y="879"/>
                  </a:lnTo>
                  <a:lnTo>
                    <a:pt x="275" y="1027"/>
                  </a:lnTo>
                  <a:lnTo>
                    <a:pt x="334" y="1125"/>
                  </a:lnTo>
                  <a:lnTo>
                    <a:pt x="402" y="1220"/>
                  </a:lnTo>
                  <a:lnTo>
                    <a:pt x="477" y="1316"/>
                  </a:lnTo>
                  <a:lnTo>
                    <a:pt x="560" y="1408"/>
                  </a:lnTo>
                  <a:lnTo>
                    <a:pt x="653" y="1498"/>
                  </a:lnTo>
                  <a:lnTo>
                    <a:pt x="756" y="1585"/>
                  </a:lnTo>
                  <a:lnTo>
                    <a:pt x="869" y="1670"/>
                  </a:lnTo>
                  <a:lnTo>
                    <a:pt x="991" y="1751"/>
                  </a:lnTo>
                  <a:lnTo>
                    <a:pt x="1125" y="1827"/>
                  </a:lnTo>
                  <a:lnTo>
                    <a:pt x="1270" y="1900"/>
                  </a:lnTo>
                  <a:lnTo>
                    <a:pt x="1429" y="1970"/>
                  </a:lnTo>
                  <a:lnTo>
                    <a:pt x="1599" y="2033"/>
                  </a:lnTo>
                  <a:lnTo>
                    <a:pt x="1782" y="2093"/>
                  </a:lnTo>
                  <a:lnTo>
                    <a:pt x="1978" y="2147"/>
                  </a:lnTo>
                  <a:lnTo>
                    <a:pt x="2188" y="2196"/>
                  </a:lnTo>
                  <a:lnTo>
                    <a:pt x="2413" y="2237"/>
                  </a:lnTo>
                  <a:lnTo>
                    <a:pt x="2652" y="2273"/>
                  </a:lnTo>
                  <a:lnTo>
                    <a:pt x="2906" y="2304"/>
                  </a:lnTo>
                  <a:lnTo>
                    <a:pt x="3176" y="2327"/>
                  </a:lnTo>
                  <a:lnTo>
                    <a:pt x="3462" y="2341"/>
                  </a:lnTo>
                  <a:lnTo>
                    <a:pt x="3766" y="2350"/>
                  </a:lnTo>
                  <a:lnTo>
                    <a:pt x="3925" y="2350"/>
                  </a:lnTo>
                  <a:lnTo>
                    <a:pt x="4249" y="2350"/>
                  </a:lnTo>
                  <a:lnTo>
                    <a:pt x="4900" y="2341"/>
                  </a:lnTo>
                  <a:lnTo>
                    <a:pt x="5549" y="2324"/>
                  </a:lnTo>
                  <a:lnTo>
                    <a:pt x="6193" y="2299"/>
                  </a:lnTo>
                  <a:lnTo>
                    <a:pt x="6827" y="2266"/>
                  </a:lnTo>
                  <a:lnTo>
                    <a:pt x="7448" y="2225"/>
                  </a:lnTo>
                  <a:lnTo>
                    <a:pt x="8050" y="2177"/>
                  </a:lnTo>
                  <a:lnTo>
                    <a:pt x="8629" y="2121"/>
                  </a:lnTo>
                  <a:lnTo>
                    <a:pt x="9179" y="2057"/>
                  </a:lnTo>
                  <a:lnTo>
                    <a:pt x="9699" y="1987"/>
                  </a:lnTo>
                  <a:lnTo>
                    <a:pt x="10183" y="1910"/>
                  </a:lnTo>
                  <a:lnTo>
                    <a:pt x="10625" y="1827"/>
                  </a:lnTo>
                  <a:lnTo>
                    <a:pt x="11022" y="1738"/>
                  </a:lnTo>
                  <a:lnTo>
                    <a:pt x="11371" y="1643"/>
                  </a:lnTo>
                  <a:lnTo>
                    <a:pt x="11666" y="1540"/>
                  </a:lnTo>
                  <a:lnTo>
                    <a:pt x="11846" y="1460"/>
                  </a:lnTo>
                  <a:lnTo>
                    <a:pt x="11950" y="1405"/>
                  </a:lnTo>
                  <a:lnTo>
                    <a:pt x="11994" y="1376"/>
                  </a:lnTo>
                  <a:lnTo>
                    <a:pt x="12023" y="1386"/>
                  </a:lnTo>
                  <a:lnTo>
                    <a:pt x="12076" y="1412"/>
                  </a:lnTo>
                  <a:lnTo>
                    <a:pt x="12124" y="1447"/>
                  </a:lnTo>
                  <a:lnTo>
                    <a:pt x="12166" y="1488"/>
                  </a:lnTo>
                  <a:lnTo>
                    <a:pt x="12184" y="1510"/>
                  </a:lnTo>
                  <a:lnTo>
                    <a:pt x="12200" y="1534"/>
                  </a:lnTo>
                  <a:lnTo>
                    <a:pt x="12228" y="1586"/>
                  </a:lnTo>
                  <a:lnTo>
                    <a:pt x="12246" y="1643"/>
                  </a:lnTo>
                  <a:lnTo>
                    <a:pt x="12256" y="1702"/>
                  </a:lnTo>
                  <a:lnTo>
                    <a:pt x="12256" y="17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"/>
            <p:cNvSpPr/>
            <p:nvPr/>
          </p:nvSpPr>
          <p:spPr>
            <a:xfrm rot="21124092" flipH="1">
              <a:off x="503856" y="465064"/>
              <a:ext cx="143458" cy="77822"/>
            </a:xfrm>
            <a:custGeom>
              <a:avLst/>
              <a:gdLst>
                <a:gd name="T0" fmla="*/ 1555 w 1555"/>
                <a:gd name="T1" fmla="*/ 661 h 844"/>
                <a:gd name="T2" fmla="*/ 834 w 1555"/>
                <a:gd name="T3" fmla="*/ 825 h 844"/>
                <a:gd name="T4" fmla="*/ 769 w 1555"/>
                <a:gd name="T5" fmla="*/ 838 h 844"/>
                <a:gd name="T6" fmla="*/ 641 w 1555"/>
                <a:gd name="T7" fmla="*/ 844 h 844"/>
                <a:gd name="T8" fmla="*/ 516 w 1555"/>
                <a:gd name="T9" fmla="*/ 828 h 844"/>
                <a:gd name="T10" fmla="*/ 398 w 1555"/>
                <a:gd name="T11" fmla="*/ 791 h 844"/>
                <a:gd name="T12" fmla="*/ 287 w 1555"/>
                <a:gd name="T13" fmla="*/ 733 h 844"/>
                <a:gd name="T14" fmla="*/ 187 w 1555"/>
                <a:gd name="T15" fmla="*/ 658 h 844"/>
                <a:gd name="T16" fmla="*/ 101 w 1555"/>
                <a:gd name="T17" fmla="*/ 565 h 844"/>
                <a:gd name="T18" fmla="*/ 32 w 1555"/>
                <a:gd name="T19" fmla="*/ 457 h 844"/>
                <a:gd name="T20" fmla="*/ 4 w 1555"/>
                <a:gd name="T21" fmla="*/ 398 h 844"/>
                <a:gd name="T22" fmla="*/ 4 w 1555"/>
                <a:gd name="T23" fmla="*/ 398 h 844"/>
                <a:gd name="T24" fmla="*/ 0 w 1555"/>
                <a:gd name="T25" fmla="*/ 382 h 844"/>
                <a:gd name="T26" fmla="*/ 1 w 1555"/>
                <a:gd name="T27" fmla="*/ 351 h 844"/>
                <a:gd name="T28" fmla="*/ 14 w 1555"/>
                <a:gd name="T29" fmla="*/ 326 h 844"/>
                <a:gd name="T30" fmla="*/ 37 w 1555"/>
                <a:gd name="T31" fmla="*/ 305 h 844"/>
                <a:gd name="T32" fmla="*/ 52 w 1555"/>
                <a:gd name="T33" fmla="*/ 300 h 844"/>
                <a:gd name="T34" fmla="*/ 1123 w 1555"/>
                <a:gd name="T35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5" h="844">
                  <a:moveTo>
                    <a:pt x="1555" y="661"/>
                  </a:moveTo>
                  <a:lnTo>
                    <a:pt x="834" y="825"/>
                  </a:lnTo>
                  <a:lnTo>
                    <a:pt x="769" y="838"/>
                  </a:lnTo>
                  <a:lnTo>
                    <a:pt x="641" y="844"/>
                  </a:lnTo>
                  <a:lnTo>
                    <a:pt x="516" y="828"/>
                  </a:lnTo>
                  <a:lnTo>
                    <a:pt x="398" y="791"/>
                  </a:lnTo>
                  <a:lnTo>
                    <a:pt x="287" y="733"/>
                  </a:lnTo>
                  <a:lnTo>
                    <a:pt x="187" y="658"/>
                  </a:lnTo>
                  <a:lnTo>
                    <a:pt x="101" y="565"/>
                  </a:lnTo>
                  <a:lnTo>
                    <a:pt x="32" y="457"/>
                  </a:lnTo>
                  <a:lnTo>
                    <a:pt x="4" y="398"/>
                  </a:lnTo>
                  <a:lnTo>
                    <a:pt x="4" y="398"/>
                  </a:lnTo>
                  <a:lnTo>
                    <a:pt x="0" y="382"/>
                  </a:lnTo>
                  <a:lnTo>
                    <a:pt x="1" y="351"/>
                  </a:lnTo>
                  <a:lnTo>
                    <a:pt x="14" y="326"/>
                  </a:lnTo>
                  <a:lnTo>
                    <a:pt x="37" y="305"/>
                  </a:lnTo>
                  <a:lnTo>
                    <a:pt x="52" y="300"/>
                  </a:lnTo>
                  <a:lnTo>
                    <a:pt x="1123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9"/>
            <p:cNvSpPr/>
            <p:nvPr/>
          </p:nvSpPr>
          <p:spPr>
            <a:xfrm rot="21124092" flipH="1">
              <a:off x="828426" y="592371"/>
              <a:ext cx="454468" cy="222110"/>
            </a:xfrm>
            <a:custGeom>
              <a:avLst/>
              <a:gdLst>
                <a:gd name="T0" fmla="*/ 1472 w 4923"/>
                <a:gd name="T1" fmla="*/ 0 h 2408"/>
                <a:gd name="T2" fmla="*/ 4923 w 4923"/>
                <a:gd name="T3" fmla="*/ 0 h 2408"/>
                <a:gd name="T4" fmla="*/ 1401 w 4923"/>
                <a:gd name="T5" fmla="*/ 2375 h 2408"/>
                <a:gd name="T6" fmla="*/ 1375 w 4923"/>
                <a:gd name="T7" fmla="*/ 2390 h 2408"/>
                <a:gd name="T8" fmla="*/ 1321 w 4923"/>
                <a:gd name="T9" fmla="*/ 2407 h 2408"/>
                <a:gd name="T10" fmla="*/ 1292 w 4923"/>
                <a:gd name="T11" fmla="*/ 2408 h 2408"/>
                <a:gd name="T12" fmla="*/ 193 w 4923"/>
                <a:gd name="T13" fmla="*/ 2408 h 2408"/>
                <a:gd name="T14" fmla="*/ 165 w 4923"/>
                <a:gd name="T15" fmla="*/ 2407 h 2408"/>
                <a:gd name="T16" fmla="*/ 114 w 4923"/>
                <a:gd name="T17" fmla="*/ 2393 h 2408"/>
                <a:gd name="T18" fmla="*/ 69 w 4923"/>
                <a:gd name="T19" fmla="*/ 2364 h 2408"/>
                <a:gd name="T20" fmla="*/ 34 w 4923"/>
                <a:gd name="T21" fmla="*/ 2326 h 2408"/>
                <a:gd name="T22" fmla="*/ 11 w 4923"/>
                <a:gd name="T23" fmla="*/ 2282 h 2408"/>
                <a:gd name="T24" fmla="*/ 0 w 4923"/>
                <a:gd name="T25" fmla="*/ 2233 h 2408"/>
                <a:gd name="T26" fmla="*/ 1 w 4923"/>
                <a:gd name="T27" fmla="*/ 2181 h 2408"/>
                <a:gd name="T28" fmla="*/ 19 w 4923"/>
                <a:gd name="T29" fmla="*/ 2130 h 2408"/>
                <a:gd name="T30" fmla="*/ 33 w 4923"/>
                <a:gd name="T31" fmla="*/ 2106 h 2408"/>
                <a:gd name="T32" fmla="*/ 1472 w 4923"/>
                <a:gd name="T33" fmla="*/ 0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23" h="2408">
                  <a:moveTo>
                    <a:pt x="1472" y="0"/>
                  </a:moveTo>
                  <a:lnTo>
                    <a:pt x="4923" y="0"/>
                  </a:lnTo>
                  <a:lnTo>
                    <a:pt x="1401" y="2375"/>
                  </a:lnTo>
                  <a:lnTo>
                    <a:pt x="1375" y="2390"/>
                  </a:lnTo>
                  <a:lnTo>
                    <a:pt x="1321" y="2407"/>
                  </a:lnTo>
                  <a:lnTo>
                    <a:pt x="1292" y="2408"/>
                  </a:lnTo>
                  <a:lnTo>
                    <a:pt x="193" y="2408"/>
                  </a:lnTo>
                  <a:lnTo>
                    <a:pt x="165" y="2407"/>
                  </a:lnTo>
                  <a:lnTo>
                    <a:pt x="114" y="2393"/>
                  </a:lnTo>
                  <a:lnTo>
                    <a:pt x="69" y="2364"/>
                  </a:lnTo>
                  <a:lnTo>
                    <a:pt x="34" y="2326"/>
                  </a:lnTo>
                  <a:lnTo>
                    <a:pt x="11" y="2282"/>
                  </a:lnTo>
                  <a:lnTo>
                    <a:pt x="0" y="2233"/>
                  </a:lnTo>
                  <a:lnTo>
                    <a:pt x="1" y="2181"/>
                  </a:lnTo>
                  <a:lnTo>
                    <a:pt x="19" y="2130"/>
                  </a:lnTo>
                  <a:lnTo>
                    <a:pt x="33" y="2106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E54C4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0"/>
            <p:cNvSpPr/>
            <p:nvPr/>
          </p:nvSpPr>
          <p:spPr>
            <a:xfrm rot="21124092" flipH="1">
              <a:off x="1130259" y="447987"/>
              <a:ext cx="66190" cy="65913"/>
            </a:xfrm>
            <a:custGeom>
              <a:avLst/>
              <a:gdLst>
                <a:gd name="T0" fmla="*/ 359 w 716"/>
                <a:gd name="T1" fmla="*/ 0 h 716"/>
                <a:gd name="T2" fmla="*/ 395 w 716"/>
                <a:gd name="T3" fmla="*/ 1 h 716"/>
                <a:gd name="T4" fmla="*/ 465 w 716"/>
                <a:gd name="T5" fmla="*/ 16 h 716"/>
                <a:gd name="T6" fmla="*/ 529 w 716"/>
                <a:gd name="T7" fmla="*/ 43 h 716"/>
                <a:gd name="T8" fmla="*/ 586 w 716"/>
                <a:gd name="T9" fmla="*/ 82 h 716"/>
                <a:gd name="T10" fmla="*/ 635 w 716"/>
                <a:gd name="T11" fmla="*/ 129 h 716"/>
                <a:gd name="T12" fmla="*/ 673 w 716"/>
                <a:gd name="T13" fmla="*/ 187 h 716"/>
                <a:gd name="T14" fmla="*/ 700 w 716"/>
                <a:gd name="T15" fmla="*/ 252 h 716"/>
                <a:gd name="T16" fmla="*/ 715 w 716"/>
                <a:gd name="T17" fmla="*/ 321 h 716"/>
                <a:gd name="T18" fmla="*/ 716 w 716"/>
                <a:gd name="T19" fmla="*/ 358 h 716"/>
                <a:gd name="T20" fmla="*/ 715 w 716"/>
                <a:gd name="T21" fmla="*/ 394 h 716"/>
                <a:gd name="T22" fmla="*/ 700 w 716"/>
                <a:gd name="T23" fmla="*/ 465 h 716"/>
                <a:gd name="T24" fmla="*/ 673 w 716"/>
                <a:gd name="T25" fmla="*/ 528 h 716"/>
                <a:gd name="T26" fmla="*/ 635 w 716"/>
                <a:gd name="T27" fmla="*/ 586 h 716"/>
                <a:gd name="T28" fmla="*/ 586 w 716"/>
                <a:gd name="T29" fmla="*/ 635 h 716"/>
                <a:gd name="T30" fmla="*/ 529 w 716"/>
                <a:gd name="T31" fmla="*/ 674 h 716"/>
                <a:gd name="T32" fmla="*/ 465 w 716"/>
                <a:gd name="T33" fmla="*/ 700 h 716"/>
                <a:gd name="T34" fmla="*/ 395 w 716"/>
                <a:gd name="T35" fmla="*/ 714 h 716"/>
                <a:gd name="T36" fmla="*/ 359 w 716"/>
                <a:gd name="T37" fmla="*/ 716 h 716"/>
                <a:gd name="T38" fmla="*/ 321 w 716"/>
                <a:gd name="T39" fmla="*/ 714 h 716"/>
                <a:gd name="T40" fmla="*/ 251 w 716"/>
                <a:gd name="T41" fmla="*/ 700 h 716"/>
                <a:gd name="T42" fmla="*/ 187 w 716"/>
                <a:gd name="T43" fmla="*/ 674 h 716"/>
                <a:gd name="T44" fmla="*/ 130 w 716"/>
                <a:gd name="T45" fmla="*/ 635 h 716"/>
                <a:gd name="T46" fmla="*/ 82 w 716"/>
                <a:gd name="T47" fmla="*/ 586 h 716"/>
                <a:gd name="T48" fmla="*/ 43 w 716"/>
                <a:gd name="T49" fmla="*/ 528 h 716"/>
                <a:gd name="T50" fmla="*/ 16 w 716"/>
                <a:gd name="T51" fmla="*/ 465 h 716"/>
                <a:gd name="T52" fmla="*/ 2 w 716"/>
                <a:gd name="T53" fmla="*/ 394 h 716"/>
                <a:gd name="T54" fmla="*/ 0 w 716"/>
                <a:gd name="T55" fmla="*/ 358 h 716"/>
                <a:gd name="T56" fmla="*/ 2 w 716"/>
                <a:gd name="T57" fmla="*/ 321 h 716"/>
                <a:gd name="T58" fmla="*/ 16 w 716"/>
                <a:gd name="T59" fmla="*/ 252 h 716"/>
                <a:gd name="T60" fmla="*/ 43 w 716"/>
                <a:gd name="T61" fmla="*/ 187 h 716"/>
                <a:gd name="T62" fmla="*/ 82 w 716"/>
                <a:gd name="T63" fmla="*/ 129 h 716"/>
                <a:gd name="T64" fmla="*/ 130 w 716"/>
                <a:gd name="T65" fmla="*/ 82 h 716"/>
                <a:gd name="T66" fmla="*/ 187 w 716"/>
                <a:gd name="T67" fmla="*/ 43 h 716"/>
                <a:gd name="T68" fmla="*/ 251 w 716"/>
                <a:gd name="T69" fmla="*/ 16 h 716"/>
                <a:gd name="T70" fmla="*/ 321 w 716"/>
                <a:gd name="T71" fmla="*/ 1 h 716"/>
                <a:gd name="T72" fmla="*/ 359 w 716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6" h="716">
                  <a:moveTo>
                    <a:pt x="359" y="0"/>
                  </a:moveTo>
                  <a:lnTo>
                    <a:pt x="395" y="1"/>
                  </a:lnTo>
                  <a:lnTo>
                    <a:pt x="465" y="16"/>
                  </a:lnTo>
                  <a:lnTo>
                    <a:pt x="529" y="43"/>
                  </a:lnTo>
                  <a:lnTo>
                    <a:pt x="586" y="82"/>
                  </a:lnTo>
                  <a:lnTo>
                    <a:pt x="635" y="129"/>
                  </a:lnTo>
                  <a:lnTo>
                    <a:pt x="673" y="187"/>
                  </a:lnTo>
                  <a:lnTo>
                    <a:pt x="700" y="252"/>
                  </a:lnTo>
                  <a:lnTo>
                    <a:pt x="715" y="321"/>
                  </a:lnTo>
                  <a:lnTo>
                    <a:pt x="716" y="358"/>
                  </a:lnTo>
                  <a:lnTo>
                    <a:pt x="715" y="394"/>
                  </a:lnTo>
                  <a:lnTo>
                    <a:pt x="700" y="465"/>
                  </a:lnTo>
                  <a:lnTo>
                    <a:pt x="673" y="528"/>
                  </a:lnTo>
                  <a:lnTo>
                    <a:pt x="635" y="586"/>
                  </a:lnTo>
                  <a:lnTo>
                    <a:pt x="586" y="635"/>
                  </a:lnTo>
                  <a:lnTo>
                    <a:pt x="529" y="674"/>
                  </a:lnTo>
                  <a:lnTo>
                    <a:pt x="465" y="700"/>
                  </a:lnTo>
                  <a:lnTo>
                    <a:pt x="395" y="714"/>
                  </a:lnTo>
                  <a:lnTo>
                    <a:pt x="359" y="716"/>
                  </a:lnTo>
                  <a:lnTo>
                    <a:pt x="321" y="714"/>
                  </a:lnTo>
                  <a:lnTo>
                    <a:pt x="251" y="700"/>
                  </a:lnTo>
                  <a:lnTo>
                    <a:pt x="187" y="674"/>
                  </a:lnTo>
                  <a:lnTo>
                    <a:pt x="130" y="635"/>
                  </a:lnTo>
                  <a:lnTo>
                    <a:pt x="82" y="586"/>
                  </a:lnTo>
                  <a:lnTo>
                    <a:pt x="43" y="528"/>
                  </a:lnTo>
                  <a:lnTo>
                    <a:pt x="16" y="465"/>
                  </a:lnTo>
                  <a:lnTo>
                    <a:pt x="2" y="394"/>
                  </a:lnTo>
                  <a:lnTo>
                    <a:pt x="0" y="358"/>
                  </a:lnTo>
                  <a:lnTo>
                    <a:pt x="2" y="321"/>
                  </a:lnTo>
                  <a:lnTo>
                    <a:pt x="16" y="252"/>
                  </a:lnTo>
                  <a:lnTo>
                    <a:pt x="43" y="187"/>
                  </a:lnTo>
                  <a:lnTo>
                    <a:pt x="82" y="129"/>
                  </a:lnTo>
                  <a:lnTo>
                    <a:pt x="130" y="82"/>
                  </a:lnTo>
                  <a:lnTo>
                    <a:pt x="187" y="43"/>
                  </a:lnTo>
                  <a:lnTo>
                    <a:pt x="251" y="16"/>
                  </a:lnTo>
                  <a:lnTo>
                    <a:pt x="321" y="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1"/>
            <p:cNvSpPr/>
            <p:nvPr/>
          </p:nvSpPr>
          <p:spPr>
            <a:xfrm rot="21124092" flipH="1">
              <a:off x="987526" y="463139"/>
              <a:ext cx="65913" cy="65913"/>
            </a:xfrm>
            <a:custGeom>
              <a:avLst/>
              <a:gdLst>
                <a:gd name="T0" fmla="*/ 357 w 715"/>
                <a:gd name="T1" fmla="*/ 0 h 716"/>
                <a:gd name="T2" fmla="*/ 394 w 715"/>
                <a:gd name="T3" fmla="*/ 2 h 716"/>
                <a:gd name="T4" fmla="*/ 463 w 715"/>
                <a:gd name="T5" fmla="*/ 16 h 716"/>
                <a:gd name="T6" fmla="*/ 528 w 715"/>
                <a:gd name="T7" fmla="*/ 44 h 716"/>
                <a:gd name="T8" fmla="*/ 586 w 715"/>
                <a:gd name="T9" fmla="*/ 82 h 716"/>
                <a:gd name="T10" fmla="*/ 633 w 715"/>
                <a:gd name="T11" fmla="*/ 131 h 716"/>
                <a:gd name="T12" fmla="*/ 672 w 715"/>
                <a:gd name="T13" fmla="*/ 188 h 716"/>
                <a:gd name="T14" fmla="*/ 700 w 715"/>
                <a:gd name="T15" fmla="*/ 252 h 716"/>
                <a:gd name="T16" fmla="*/ 714 w 715"/>
                <a:gd name="T17" fmla="*/ 322 h 716"/>
                <a:gd name="T18" fmla="*/ 715 w 715"/>
                <a:gd name="T19" fmla="*/ 359 h 716"/>
                <a:gd name="T20" fmla="*/ 714 w 715"/>
                <a:gd name="T21" fmla="*/ 395 h 716"/>
                <a:gd name="T22" fmla="*/ 700 w 715"/>
                <a:gd name="T23" fmla="*/ 466 h 716"/>
                <a:gd name="T24" fmla="*/ 672 w 715"/>
                <a:gd name="T25" fmla="*/ 530 h 716"/>
                <a:gd name="T26" fmla="*/ 633 w 715"/>
                <a:gd name="T27" fmla="*/ 587 h 716"/>
                <a:gd name="T28" fmla="*/ 586 w 715"/>
                <a:gd name="T29" fmla="*/ 636 h 716"/>
                <a:gd name="T30" fmla="*/ 528 w 715"/>
                <a:gd name="T31" fmla="*/ 675 h 716"/>
                <a:gd name="T32" fmla="*/ 463 w 715"/>
                <a:gd name="T33" fmla="*/ 702 h 716"/>
                <a:gd name="T34" fmla="*/ 394 w 715"/>
                <a:gd name="T35" fmla="*/ 715 h 716"/>
                <a:gd name="T36" fmla="*/ 357 w 715"/>
                <a:gd name="T37" fmla="*/ 716 h 716"/>
                <a:gd name="T38" fmla="*/ 321 w 715"/>
                <a:gd name="T39" fmla="*/ 715 h 716"/>
                <a:gd name="T40" fmla="*/ 250 w 715"/>
                <a:gd name="T41" fmla="*/ 702 h 716"/>
                <a:gd name="T42" fmla="*/ 187 w 715"/>
                <a:gd name="T43" fmla="*/ 675 h 716"/>
                <a:gd name="T44" fmla="*/ 129 w 715"/>
                <a:gd name="T45" fmla="*/ 636 h 716"/>
                <a:gd name="T46" fmla="*/ 80 w 715"/>
                <a:gd name="T47" fmla="*/ 587 h 716"/>
                <a:gd name="T48" fmla="*/ 43 w 715"/>
                <a:gd name="T49" fmla="*/ 530 h 716"/>
                <a:gd name="T50" fmla="*/ 16 w 715"/>
                <a:gd name="T51" fmla="*/ 466 h 716"/>
                <a:gd name="T52" fmla="*/ 1 w 715"/>
                <a:gd name="T53" fmla="*/ 395 h 716"/>
                <a:gd name="T54" fmla="*/ 0 w 715"/>
                <a:gd name="T55" fmla="*/ 359 h 716"/>
                <a:gd name="T56" fmla="*/ 1 w 715"/>
                <a:gd name="T57" fmla="*/ 322 h 716"/>
                <a:gd name="T58" fmla="*/ 16 w 715"/>
                <a:gd name="T59" fmla="*/ 252 h 716"/>
                <a:gd name="T60" fmla="*/ 43 w 715"/>
                <a:gd name="T61" fmla="*/ 188 h 716"/>
                <a:gd name="T62" fmla="*/ 80 w 715"/>
                <a:gd name="T63" fmla="*/ 131 h 716"/>
                <a:gd name="T64" fmla="*/ 129 w 715"/>
                <a:gd name="T65" fmla="*/ 82 h 716"/>
                <a:gd name="T66" fmla="*/ 187 w 715"/>
                <a:gd name="T67" fmla="*/ 44 h 716"/>
                <a:gd name="T68" fmla="*/ 250 w 715"/>
                <a:gd name="T69" fmla="*/ 16 h 716"/>
                <a:gd name="T70" fmla="*/ 321 w 715"/>
                <a:gd name="T71" fmla="*/ 2 h 716"/>
                <a:gd name="T72" fmla="*/ 357 w 715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5" h="716">
                  <a:moveTo>
                    <a:pt x="357" y="0"/>
                  </a:moveTo>
                  <a:lnTo>
                    <a:pt x="394" y="2"/>
                  </a:lnTo>
                  <a:lnTo>
                    <a:pt x="463" y="16"/>
                  </a:lnTo>
                  <a:lnTo>
                    <a:pt x="528" y="44"/>
                  </a:lnTo>
                  <a:lnTo>
                    <a:pt x="586" y="82"/>
                  </a:lnTo>
                  <a:lnTo>
                    <a:pt x="633" y="131"/>
                  </a:lnTo>
                  <a:lnTo>
                    <a:pt x="672" y="188"/>
                  </a:lnTo>
                  <a:lnTo>
                    <a:pt x="700" y="252"/>
                  </a:lnTo>
                  <a:lnTo>
                    <a:pt x="714" y="322"/>
                  </a:lnTo>
                  <a:lnTo>
                    <a:pt x="715" y="359"/>
                  </a:lnTo>
                  <a:lnTo>
                    <a:pt x="714" y="395"/>
                  </a:lnTo>
                  <a:lnTo>
                    <a:pt x="700" y="466"/>
                  </a:lnTo>
                  <a:lnTo>
                    <a:pt x="672" y="530"/>
                  </a:lnTo>
                  <a:lnTo>
                    <a:pt x="633" y="587"/>
                  </a:lnTo>
                  <a:lnTo>
                    <a:pt x="586" y="636"/>
                  </a:lnTo>
                  <a:lnTo>
                    <a:pt x="528" y="675"/>
                  </a:lnTo>
                  <a:lnTo>
                    <a:pt x="463" y="702"/>
                  </a:lnTo>
                  <a:lnTo>
                    <a:pt x="394" y="715"/>
                  </a:lnTo>
                  <a:lnTo>
                    <a:pt x="357" y="716"/>
                  </a:lnTo>
                  <a:lnTo>
                    <a:pt x="321" y="715"/>
                  </a:lnTo>
                  <a:lnTo>
                    <a:pt x="250" y="702"/>
                  </a:lnTo>
                  <a:lnTo>
                    <a:pt x="187" y="675"/>
                  </a:lnTo>
                  <a:lnTo>
                    <a:pt x="129" y="636"/>
                  </a:lnTo>
                  <a:lnTo>
                    <a:pt x="80" y="587"/>
                  </a:lnTo>
                  <a:lnTo>
                    <a:pt x="43" y="530"/>
                  </a:lnTo>
                  <a:lnTo>
                    <a:pt x="16" y="466"/>
                  </a:lnTo>
                  <a:lnTo>
                    <a:pt x="1" y="395"/>
                  </a:lnTo>
                  <a:lnTo>
                    <a:pt x="0" y="359"/>
                  </a:lnTo>
                  <a:lnTo>
                    <a:pt x="1" y="322"/>
                  </a:lnTo>
                  <a:lnTo>
                    <a:pt x="16" y="252"/>
                  </a:lnTo>
                  <a:lnTo>
                    <a:pt x="43" y="188"/>
                  </a:lnTo>
                  <a:lnTo>
                    <a:pt x="80" y="131"/>
                  </a:lnTo>
                  <a:lnTo>
                    <a:pt x="129" y="82"/>
                  </a:lnTo>
                  <a:lnTo>
                    <a:pt x="187" y="44"/>
                  </a:lnTo>
                  <a:lnTo>
                    <a:pt x="250" y="16"/>
                  </a:lnTo>
                  <a:lnTo>
                    <a:pt x="321" y="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2"/>
            <p:cNvSpPr/>
            <p:nvPr/>
          </p:nvSpPr>
          <p:spPr>
            <a:xfrm rot="21124092" flipH="1">
              <a:off x="838450" y="476919"/>
              <a:ext cx="65913" cy="65913"/>
            </a:xfrm>
            <a:custGeom>
              <a:avLst/>
              <a:gdLst>
                <a:gd name="T0" fmla="*/ 357 w 714"/>
                <a:gd name="T1" fmla="*/ 0 h 716"/>
                <a:gd name="T2" fmla="*/ 393 w 714"/>
                <a:gd name="T3" fmla="*/ 2 h 716"/>
                <a:gd name="T4" fmla="*/ 464 w 714"/>
                <a:gd name="T5" fmla="*/ 16 h 716"/>
                <a:gd name="T6" fmla="*/ 529 w 714"/>
                <a:gd name="T7" fmla="*/ 44 h 716"/>
                <a:gd name="T8" fmla="*/ 585 w 714"/>
                <a:gd name="T9" fmla="*/ 83 h 716"/>
                <a:gd name="T10" fmla="*/ 634 w 714"/>
                <a:gd name="T11" fmla="*/ 130 h 716"/>
                <a:gd name="T12" fmla="*/ 673 w 714"/>
                <a:gd name="T13" fmla="*/ 188 h 716"/>
                <a:gd name="T14" fmla="*/ 700 w 714"/>
                <a:gd name="T15" fmla="*/ 253 h 716"/>
                <a:gd name="T16" fmla="*/ 714 w 714"/>
                <a:gd name="T17" fmla="*/ 322 h 716"/>
                <a:gd name="T18" fmla="*/ 714 w 714"/>
                <a:gd name="T19" fmla="*/ 359 h 716"/>
                <a:gd name="T20" fmla="*/ 714 w 714"/>
                <a:gd name="T21" fmla="*/ 395 h 716"/>
                <a:gd name="T22" fmla="*/ 700 w 714"/>
                <a:gd name="T23" fmla="*/ 466 h 716"/>
                <a:gd name="T24" fmla="*/ 673 w 714"/>
                <a:gd name="T25" fmla="*/ 529 h 716"/>
                <a:gd name="T26" fmla="*/ 634 w 714"/>
                <a:gd name="T27" fmla="*/ 587 h 716"/>
                <a:gd name="T28" fmla="*/ 585 w 714"/>
                <a:gd name="T29" fmla="*/ 636 h 716"/>
                <a:gd name="T30" fmla="*/ 529 w 714"/>
                <a:gd name="T31" fmla="*/ 673 h 716"/>
                <a:gd name="T32" fmla="*/ 464 w 714"/>
                <a:gd name="T33" fmla="*/ 701 h 716"/>
                <a:gd name="T34" fmla="*/ 393 w 714"/>
                <a:gd name="T35" fmla="*/ 715 h 716"/>
                <a:gd name="T36" fmla="*/ 357 w 714"/>
                <a:gd name="T37" fmla="*/ 716 h 716"/>
                <a:gd name="T38" fmla="*/ 320 w 714"/>
                <a:gd name="T39" fmla="*/ 715 h 716"/>
                <a:gd name="T40" fmla="*/ 251 w 714"/>
                <a:gd name="T41" fmla="*/ 701 h 716"/>
                <a:gd name="T42" fmla="*/ 186 w 714"/>
                <a:gd name="T43" fmla="*/ 673 h 716"/>
                <a:gd name="T44" fmla="*/ 130 w 714"/>
                <a:gd name="T45" fmla="*/ 636 h 716"/>
                <a:gd name="T46" fmla="*/ 81 w 714"/>
                <a:gd name="T47" fmla="*/ 587 h 716"/>
                <a:gd name="T48" fmla="*/ 42 w 714"/>
                <a:gd name="T49" fmla="*/ 529 h 716"/>
                <a:gd name="T50" fmla="*/ 14 w 714"/>
                <a:gd name="T51" fmla="*/ 466 h 716"/>
                <a:gd name="T52" fmla="*/ 0 w 714"/>
                <a:gd name="T53" fmla="*/ 395 h 716"/>
                <a:gd name="T54" fmla="*/ 0 w 714"/>
                <a:gd name="T55" fmla="*/ 359 h 716"/>
                <a:gd name="T56" fmla="*/ 0 w 714"/>
                <a:gd name="T57" fmla="*/ 322 h 716"/>
                <a:gd name="T58" fmla="*/ 14 w 714"/>
                <a:gd name="T59" fmla="*/ 253 h 716"/>
                <a:gd name="T60" fmla="*/ 42 w 714"/>
                <a:gd name="T61" fmla="*/ 188 h 716"/>
                <a:gd name="T62" fmla="*/ 81 w 714"/>
                <a:gd name="T63" fmla="*/ 130 h 716"/>
                <a:gd name="T64" fmla="*/ 130 w 714"/>
                <a:gd name="T65" fmla="*/ 83 h 716"/>
                <a:gd name="T66" fmla="*/ 186 w 714"/>
                <a:gd name="T67" fmla="*/ 44 h 716"/>
                <a:gd name="T68" fmla="*/ 251 w 714"/>
                <a:gd name="T69" fmla="*/ 16 h 716"/>
                <a:gd name="T70" fmla="*/ 320 w 714"/>
                <a:gd name="T71" fmla="*/ 2 h 716"/>
                <a:gd name="T72" fmla="*/ 357 w 714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4" h="716">
                  <a:moveTo>
                    <a:pt x="357" y="0"/>
                  </a:moveTo>
                  <a:lnTo>
                    <a:pt x="393" y="2"/>
                  </a:lnTo>
                  <a:lnTo>
                    <a:pt x="464" y="16"/>
                  </a:lnTo>
                  <a:lnTo>
                    <a:pt x="529" y="44"/>
                  </a:lnTo>
                  <a:lnTo>
                    <a:pt x="585" y="83"/>
                  </a:lnTo>
                  <a:lnTo>
                    <a:pt x="634" y="130"/>
                  </a:lnTo>
                  <a:lnTo>
                    <a:pt x="673" y="188"/>
                  </a:lnTo>
                  <a:lnTo>
                    <a:pt x="700" y="253"/>
                  </a:lnTo>
                  <a:lnTo>
                    <a:pt x="714" y="322"/>
                  </a:lnTo>
                  <a:lnTo>
                    <a:pt x="714" y="359"/>
                  </a:lnTo>
                  <a:lnTo>
                    <a:pt x="714" y="395"/>
                  </a:lnTo>
                  <a:lnTo>
                    <a:pt x="700" y="466"/>
                  </a:lnTo>
                  <a:lnTo>
                    <a:pt x="673" y="529"/>
                  </a:lnTo>
                  <a:lnTo>
                    <a:pt x="634" y="587"/>
                  </a:lnTo>
                  <a:lnTo>
                    <a:pt x="585" y="636"/>
                  </a:lnTo>
                  <a:lnTo>
                    <a:pt x="529" y="673"/>
                  </a:lnTo>
                  <a:lnTo>
                    <a:pt x="464" y="701"/>
                  </a:lnTo>
                  <a:lnTo>
                    <a:pt x="393" y="715"/>
                  </a:lnTo>
                  <a:lnTo>
                    <a:pt x="357" y="716"/>
                  </a:lnTo>
                  <a:lnTo>
                    <a:pt x="320" y="715"/>
                  </a:lnTo>
                  <a:lnTo>
                    <a:pt x="251" y="701"/>
                  </a:lnTo>
                  <a:lnTo>
                    <a:pt x="186" y="673"/>
                  </a:lnTo>
                  <a:lnTo>
                    <a:pt x="130" y="636"/>
                  </a:lnTo>
                  <a:lnTo>
                    <a:pt x="81" y="587"/>
                  </a:lnTo>
                  <a:lnTo>
                    <a:pt x="42" y="529"/>
                  </a:lnTo>
                  <a:lnTo>
                    <a:pt x="14" y="466"/>
                  </a:lnTo>
                  <a:lnTo>
                    <a:pt x="0" y="395"/>
                  </a:lnTo>
                  <a:lnTo>
                    <a:pt x="0" y="359"/>
                  </a:lnTo>
                  <a:lnTo>
                    <a:pt x="0" y="322"/>
                  </a:lnTo>
                  <a:lnTo>
                    <a:pt x="14" y="253"/>
                  </a:lnTo>
                  <a:lnTo>
                    <a:pt x="42" y="188"/>
                  </a:lnTo>
                  <a:lnTo>
                    <a:pt x="81" y="130"/>
                  </a:lnTo>
                  <a:lnTo>
                    <a:pt x="130" y="83"/>
                  </a:lnTo>
                  <a:lnTo>
                    <a:pt x="186" y="44"/>
                  </a:lnTo>
                  <a:lnTo>
                    <a:pt x="251" y="16"/>
                  </a:lnTo>
                  <a:lnTo>
                    <a:pt x="320" y="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4" name="Freeform 26"/>
          <p:cNvSpPr/>
          <p:nvPr/>
        </p:nvSpPr>
        <p:spPr>
          <a:xfrm>
            <a:off x="1651982" y="92378"/>
            <a:ext cx="495139" cy="336695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5" name="Freeform 26"/>
          <p:cNvSpPr/>
          <p:nvPr/>
        </p:nvSpPr>
        <p:spPr>
          <a:xfrm>
            <a:off x="1431617" y="607973"/>
            <a:ext cx="224117" cy="152400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6" name="Freeform 26"/>
          <p:cNvSpPr/>
          <p:nvPr/>
        </p:nvSpPr>
        <p:spPr>
          <a:xfrm>
            <a:off x="443792" y="935245"/>
            <a:ext cx="224117" cy="152400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34565" y="293965"/>
            <a:ext cx="8981975" cy="81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3200" b="1" kern="0">
                <a:solidFill>
                  <a:srgbClr val="FFC000">
                    <a:lumMod val="60000"/>
                    <a:lumOff val="40000"/>
                  </a:srgbClr>
                </a:solidFill>
              </a:rPr>
              <a:t>어디가 많이?       </a:t>
            </a:r>
            <a:r>
              <a:rPr lang="ko-KR" altLang="en-US" sz="2600" b="1" kern="0">
                <a:solidFill>
                  <a:srgbClr val="FFC000">
                    <a:lumMod val="60000"/>
                    <a:lumOff val="40000"/>
                  </a:srgbClr>
                </a:solidFill>
              </a:rPr>
              <a:t>-각 지역별 해외여행 경험 및 횟수</a:t>
            </a: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6804" y="1112520"/>
            <a:ext cx="5029902" cy="5001323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6672071" y="1112520"/>
            <a:ext cx="4392549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7104124" y="1112520"/>
            <a:ext cx="3960496" cy="5457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/>
              <a:t>서울 - 35.1</a:t>
            </a:r>
            <a:r>
              <a:rPr lang="en-US" altLang="ko-KR" sz="2200"/>
              <a:t> %</a:t>
            </a:r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세종 - 31.4 %</a:t>
            </a:r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경기 - 29%</a:t>
            </a:r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대전 - 28.3%</a:t>
            </a:r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부산 - 25%</a:t>
            </a:r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대구 - 23%</a:t>
            </a:r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강원 - 22%</a:t>
            </a:r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기타 - 21.4%</a:t>
            </a:r>
          </a:p>
          <a:p>
            <a:pPr>
              <a:defRPr lang="ko-KR" altLang="en-US"/>
            </a:pP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xmlns:dsp="http://schemas.microsoft.com/office/drawing/2008/diagram" xmlns:dgm="http://schemas.openxmlformats.org/drawingml/2006/diagram" xmlns:c="http://schemas.openxmlformats.org/drawingml/2006/chart" xmlns="" Requires="hp">
      <p:transition xmlns:mc="http://schemas.openxmlformats.org/markup-compatibility/2006" xmlns:hp="http://schemas.haansoft.com/office/presentation/8.0" spd="med" mc:Ignorable="hp" hp:hslDur="1400">
        <hp:hncExtTransition type="doorway" attr="No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11945" y="447864"/>
            <a:ext cx="11168109" cy="5962271"/>
          </a:xfrm>
          <a:prstGeom prst="roundRect">
            <a:avLst>
              <a:gd name="adj" fmla="val 7859"/>
            </a:avLst>
          </a:prstGeom>
          <a:solidFill>
            <a:schemeClr val="bg1">
              <a:alpha val="96000"/>
            </a:schemeClr>
          </a:solidFill>
          <a:ln w="6350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99899" y="1087645"/>
            <a:ext cx="9629646" cy="4746235"/>
            <a:chOff x="2085182" y="1407822"/>
            <a:chExt cx="7940064" cy="3913478"/>
          </a:xfrm>
          <a:solidFill>
            <a:schemeClr val="tx1">
              <a:alpha val="3000"/>
            </a:schemeClr>
          </a:solidFill>
          <a:effectLst/>
          <a:scene3d>
            <a:camera prst="orthographicFront">
              <a:rot lat="300000" lon="21594000" rev="0"/>
            </a:camera>
            <a:lightRig rig="threePt" dir="t"/>
          </a:scene3d>
        </p:grpSpPr>
        <p:grpSp>
          <p:nvGrpSpPr>
            <p:cNvPr id="11" name="그룹 10"/>
            <p:cNvGrpSpPr/>
            <p:nvPr/>
          </p:nvGrpSpPr>
          <p:grpSpPr>
            <a:xfrm>
              <a:off x="2085182" y="1407822"/>
              <a:ext cx="4743821" cy="3913478"/>
              <a:chOff x="1666082" y="1407822"/>
              <a:chExt cx="4743821" cy="3913478"/>
            </a:xfrm>
            <a:grpFill/>
          </p:grpSpPr>
          <p:sp>
            <p:nvSpPr>
              <p:cNvPr id="60" name="Freeform 14"/>
              <p:cNvSpPr/>
              <p:nvPr/>
            </p:nvSpPr>
            <p:spPr>
              <a:xfrm>
                <a:off x="2887309" y="3073132"/>
                <a:ext cx="11565" cy="1156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1 h 5"/>
                  <a:gd name="T4" fmla="*/ 5 w 5"/>
                  <a:gd name="T5" fmla="*/ 2 h 5"/>
                  <a:gd name="T6" fmla="*/ 5 w 5"/>
                  <a:gd name="T7" fmla="*/ 3 h 5"/>
                  <a:gd name="T8" fmla="*/ 3 w 5"/>
                  <a:gd name="T9" fmla="*/ 4 h 5"/>
                  <a:gd name="T10" fmla="*/ 2 w 5"/>
                  <a:gd name="T11" fmla="*/ 5 h 5"/>
                  <a:gd name="T12" fmla="*/ 1 w 5"/>
                  <a:gd name="T13" fmla="*/ 5 h 5"/>
                  <a:gd name="T14" fmla="*/ 0 w 5"/>
                  <a:gd name="T15" fmla="*/ 3 h 5"/>
                  <a:gd name="T16" fmla="*/ 1 w 5"/>
                  <a:gd name="T17" fmla="*/ 2 h 5"/>
                  <a:gd name="T18" fmla="*/ 2 w 5"/>
                  <a:gd name="T19" fmla="*/ 0 h 5"/>
                  <a:gd name="T20" fmla="*/ 3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1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>
              <a:xfrm>
                <a:off x="2780914" y="3093947"/>
                <a:ext cx="74014" cy="23129"/>
              </a:xfrm>
              <a:custGeom>
                <a:avLst/>
                <a:gdLst>
                  <a:gd name="T0" fmla="*/ 0 w 32"/>
                  <a:gd name="T1" fmla="*/ 0 h 10"/>
                  <a:gd name="T2" fmla="*/ 18 w 32"/>
                  <a:gd name="T3" fmla="*/ 5 h 10"/>
                  <a:gd name="T4" fmla="*/ 22 w 32"/>
                  <a:gd name="T5" fmla="*/ 5 h 10"/>
                  <a:gd name="T6" fmla="*/ 25 w 32"/>
                  <a:gd name="T7" fmla="*/ 5 h 10"/>
                  <a:gd name="T8" fmla="*/ 27 w 32"/>
                  <a:gd name="T9" fmla="*/ 6 h 10"/>
                  <a:gd name="T10" fmla="*/ 31 w 32"/>
                  <a:gd name="T11" fmla="*/ 7 h 10"/>
                  <a:gd name="T12" fmla="*/ 32 w 32"/>
                  <a:gd name="T13" fmla="*/ 9 h 10"/>
                  <a:gd name="T14" fmla="*/ 29 w 32"/>
                  <a:gd name="T15" fmla="*/ 10 h 10"/>
                  <a:gd name="T16" fmla="*/ 25 w 32"/>
                  <a:gd name="T17" fmla="*/ 10 h 10"/>
                  <a:gd name="T18" fmla="*/ 22 w 32"/>
                  <a:gd name="T19" fmla="*/ 10 h 10"/>
                  <a:gd name="T20" fmla="*/ 18 w 32"/>
                  <a:gd name="T21" fmla="*/ 10 h 10"/>
                  <a:gd name="T22" fmla="*/ 10 w 32"/>
                  <a:gd name="T23" fmla="*/ 8 h 10"/>
                  <a:gd name="T24" fmla="*/ 0 w 32"/>
                  <a:gd name="T25" fmla="*/ 6 h 10"/>
                  <a:gd name="T26" fmla="*/ 0 w 32"/>
                  <a:gd name="T27" fmla="*/ 4 h 10"/>
                  <a:gd name="T28" fmla="*/ 0 w 32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10">
                    <a:moveTo>
                      <a:pt x="0" y="0"/>
                    </a:moveTo>
                    <a:lnTo>
                      <a:pt x="18" y="5"/>
                    </a:lnTo>
                    <a:lnTo>
                      <a:pt x="22" y="5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31" y="7"/>
                    </a:lnTo>
                    <a:lnTo>
                      <a:pt x="32" y="9"/>
                    </a:lnTo>
                    <a:lnTo>
                      <a:pt x="29" y="10"/>
                    </a:lnTo>
                    <a:lnTo>
                      <a:pt x="25" y="10"/>
                    </a:lnTo>
                    <a:lnTo>
                      <a:pt x="22" y="10"/>
                    </a:lnTo>
                    <a:lnTo>
                      <a:pt x="18" y="10"/>
                    </a:lnTo>
                    <a:lnTo>
                      <a:pt x="1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6"/>
              <p:cNvSpPr/>
              <p:nvPr/>
            </p:nvSpPr>
            <p:spPr>
              <a:xfrm>
                <a:off x="4362959" y="3912725"/>
                <a:ext cx="60136" cy="120272"/>
              </a:xfrm>
              <a:custGeom>
                <a:avLst/>
                <a:gdLst>
                  <a:gd name="T0" fmla="*/ 0 w 26"/>
                  <a:gd name="T1" fmla="*/ 0 h 52"/>
                  <a:gd name="T2" fmla="*/ 3 w 26"/>
                  <a:gd name="T3" fmla="*/ 1 h 52"/>
                  <a:gd name="T4" fmla="*/ 7 w 26"/>
                  <a:gd name="T5" fmla="*/ 3 h 52"/>
                  <a:gd name="T6" fmla="*/ 10 w 26"/>
                  <a:gd name="T7" fmla="*/ 5 h 52"/>
                  <a:gd name="T8" fmla="*/ 12 w 26"/>
                  <a:gd name="T9" fmla="*/ 8 h 52"/>
                  <a:gd name="T10" fmla="*/ 19 w 26"/>
                  <a:gd name="T11" fmla="*/ 20 h 52"/>
                  <a:gd name="T12" fmla="*/ 25 w 26"/>
                  <a:gd name="T13" fmla="*/ 32 h 52"/>
                  <a:gd name="T14" fmla="*/ 26 w 26"/>
                  <a:gd name="T15" fmla="*/ 36 h 52"/>
                  <a:gd name="T16" fmla="*/ 26 w 26"/>
                  <a:gd name="T17" fmla="*/ 39 h 52"/>
                  <a:gd name="T18" fmla="*/ 25 w 26"/>
                  <a:gd name="T19" fmla="*/ 42 h 52"/>
                  <a:gd name="T20" fmla="*/ 24 w 26"/>
                  <a:gd name="T21" fmla="*/ 45 h 52"/>
                  <a:gd name="T22" fmla="*/ 15 w 26"/>
                  <a:gd name="T23" fmla="*/ 50 h 52"/>
                  <a:gd name="T24" fmla="*/ 5 w 26"/>
                  <a:gd name="T25" fmla="*/ 52 h 52"/>
                  <a:gd name="T26" fmla="*/ 0 w 26"/>
                  <a:gd name="T27" fmla="*/ 30 h 52"/>
                  <a:gd name="T28" fmla="*/ 0 w 26"/>
                  <a:gd name="T29" fmla="*/ 21 h 52"/>
                  <a:gd name="T30" fmla="*/ 1 w 26"/>
                  <a:gd name="T31" fmla="*/ 13 h 52"/>
                  <a:gd name="T32" fmla="*/ 3 w 26"/>
                  <a:gd name="T33" fmla="*/ 4 h 52"/>
                  <a:gd name="T34" fmla="*/ 0 w 26"/>
                  <a:gd name="T3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52">
                    <a:moveTo>
                      <a:pt x="0" y="0"/>
                    </a:moveTo>
                    <a:lnTo>
                      <a:pt x="3" y="1"/>
                    </a:lnTo>
                    <a:lnTo>
                      <a:pt x="7" y="3"/>
                    </a:lnTo>
                    <a:lnTo>
                      <a:pt x="10" y="5"/>
                    </a:lnTo>
                    <a:lnTo>
                      <a:pt x="12" y="8"/>
                    </a:lnTo>
                    <a:lnTo>
                      <a:pt x="19" y="20"/>
                    </a:lnTo>
                    <a:lnTo>
                      <a:pt x="25" y="32"/>
                    </a:lnTo>
                    <a:lnTo>
                      <a:pt x="26" y="36"/>
                    </a:lnTo>
                    <a:lnTo>
                      <a:pt x="26" y="39"/>
                    </a:lnTo>
                    <a:lnTo>
                      <a:pt x="25" y="42"/>
                    </a:lnTo>
                    <a:lnTo>
                      <a:pt x="24" y="45"/>
                    </a:lnTo>
                    <a:lnTo>
                      <a:pt x="15" y="50"/>
                    </a:lnTo>
                    <a:lnTo>
                      <a:pt x="5" y="52"/>
                    </a:lnTo>
                    <a:lnTo>
                      <a:pt x="0" y="30"/>
                    </a:lnTo>
                    <a:lnTo>
                      <a:pt x="0" y="21"/>
                    </a:lnTo>
                    <a:lnTo>
                      <a:pt x="1" y="13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7"/>
              <p:cNvSpPr/>
              <p:nvPr/>
            </p:nvSpPr>
            <p:spPr>
              <a:xfrm>
                <a:off x="4055340" y="1470270"/>
                <a:ext cx="87891" cy="83265"/>
              </a:xfrm>
              <a:custGeom>
                <a:avLst/>
                <a:gdLst>
                  <a:gd name="T0" fmla="*/ 9 w 38"/>
                  <a:gd name="T1" fmla="*/ 0 h 36"/>
                  <a:gd name="T2" fmla="*/ 11 w 38"/>
                  <a:gd name="T3" fmla="*/ 0 h 36"/>
                  <a:gd name="T4" fmla="*/ 13 w 38"/>
                  <a:gd name="T5" fmla="*/ 1 h 36"/>
                  <a:gd name="T6" fmla="*/ 14 w 38"/>
                  <a:gd name="T7" fmla="*/ 1 h 36"/>
                  <a:gd name="T8" fmla="*/ 14 w 38"/>
                  <a:gd name="T9" fmla="*/ 4 h 36"/>
                  <a:gd name="T10" fmla="*/ 15 w 38"/>
                  <a:gd name="T11" fmla="*/ 6 h 36"/>
                  <a:gd name="T12" fmla="*/ 15 w 38"/>
                  <a:gd name="T13" fmla="*/ 7 h 36"/>
                  <a:gd name="T14" fmla="*/ 21 w 38"/>
                  <a:gd name="T15" fmla="*/ 6 h 36"/>
                  <a:gd name="T16" fmla="*/ 28 w 38"/>
                  <a:gd name="T17" fmla="*/ 8 h 36"/>
                  <a:gd name="T18" fmla="*/ 36 w 38"/>
                  <a:gd name="T19" fmla="*/ 10 h 36"/>
                  <a:gd name="T20" fmla="*/ 38 w 38"/>
                  <a:gd name="T21" fmla="*/ 19 h 36"/>
                  <a:gd name="T22" fmla="*/ 29 w 38"/>
                  <a:gd name="T23" fmla="*/ 23 h 36"/>
                  <a:gd name="T24" fmla="*/ 18 w 38"/>
                  <a:gd name="T25" fmla="*/ 27 h 36"/>
                  <a:gd name="T26" fmla="*/ 12 w 38"/>
                  <a:gd name="T27" fmla="*/ 30 h 36"/>
                  <a:gd name="T28" fmla="*/ 6 w 38"/>
                  <a:gd name="T29" fmla="*/ 33 h 36"/>
                  <a:gd name="T30" fmla="*/ 0 w 38"/>
                  <a:gd name="T31" fmla="*/ 36 h 36"/>
                  <a:gd name="T32" fmla="*/ 0 w 38"/>
                  <a:gd name="T33" fmla="*/ 28 h 36"/>
                  <a:gd name="T34" fmla="*/ 0 w 38"/>
                  <a:gd name="T35" fmla="*/ 18 h 36"/>
                  <a:gd name="T36" fmla="*/ 2 w 38"/>
                  <a:gd name="T37" fmla="*/ 9 h 36"/>
                  <a:gd name="T38" fmla="*/ 6 w 38"/>
                  <a:gd name="T39" fmla="*/ 1 h 36"/>
                  <a:gd name="T40" fmla="*/ 7 w 38"/>
                  <a:gd name="T41" fmla="*/ 0 h 36"/>
                  <a:gd name="T42" fmla="*/ 9 w 38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36">
                    <a:moveTo>
                      <a:pt x="9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5" y="7"/>
                    </a:lnTo>
                    <a:lnTo>
                      <a:pt x="21" y="6"/>
                    </a:lnTo>
                    <a:lnTo>
                      <a:pt x="28" y="8"/>
                    </a:lnTo>
                    <a:lnTo>
                      <a:pt x="36" y="10"/>
                    </a:lnTo>
                    <a:lnTo>
                      <a:pt x="38" y="19"/>
                    </a:lnTo>
                    <a:lnTo>
                      <a:pt x="29" y="23"/>
                    </a:lnTo>
                    <a:lnTo>
                      <a:pt x="18" y="27"/>
                    </a:lnTo>
                    <a:lnTo>
                      <a:pt x="12" y="30"/>
                    </a:lnTo>
                    <a:lnTo>
                      <a:pt x="6" y="33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8"/>
              <p:cNvSpPr/>
              <p:nvPr/>
            </p:nvSpPr>
            <p:spPr>
              <a:xfrm>
                <a:off x="4971260" y="1641427"/>
                <a:ext cx="57824" cy="57824"/>
              </a:xfrm>
              <a:custGeom>
                <a:avLst/>
                <a:gdLst>
                  <a:gd name="T0" fmla="*/ 19 w 25"/>
                  <a:gd name="T1" fmla="*/ 0 h 25"/>
                  <a:gd name="T2" fmla="*/ 22 w 25"/>
                  <a:gd name="T3" fmla="*/ 4 h 25"/>
                  <a:gd name="T4" fmla="*/ 25 w 25"/>
                  <a:gd name="T5" fmla="*/ 9 h 25"/>
                  <a:gd name="T6" fmla="*/ 25 w 25"/>
                  <a:gd name="T7" fmla="*/ 25 h 25"/>
                  <a:gd name="T8" fmla="*/ 16 w 25"/>
                  <a:gd name="T9" fmla="*/ 23 h 25"/>
                  <a:gd name="T10" fmla="*/ 8 w 25"/>
                  <a:gd name="T11" fmla="*/ 17 h 25"/>
                  <a:gd name="T12" fmla="*/ 0 w 25"/>
                  <a:gd name="T13" fmla="*/ 19 h 25"/>
                  <a:gd name="T14" fmla="*/ 2 w 25"/>
                  <a:gd name="T15" fmla="*/ 16 h 25"/>
                  <a:gd name="T16" fmla="*/ 6 w 25"/>
                  <a:gd name="T17" fmla="*/ 14 h 25"/>
                  <a:gd name="T18" fmla="*/ 12 w 25"/>
                  <a:gd name="T19" fmla="*/ 1 h 25"/>
                  <a:gd name="T20" fmla="*/ 15 w 25"/>
                  <a:gd name="T21" fmla="*/ 1 h 25"/>
                  <a:gd name="T22" fmla="*/ 17 w 25"/>
                  <a:gd name="T23" fmla="*/ 0 h 25"/>
                  <a:gd name="T24" fmla="*/ 19 w 25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5">
                    <a:moveTo>
                      <a:pt x="19" y="0"/>
                    </a:moveTo>
                    <a:lnTo>
                      <a:pt x="22" y="4"/>
                    </a:lnTo>
                    <a:lnTo>
                      <a:pt x="25" y="9"/>
                    </a:lnTo>
                    <a:lnTo>
                      <a:pt x="25" y="25"/>
                    </a:lnTo>
                    <a:lnTo>
                      <a:pt x="16" y="23"/>
                    </a:lnTo>
                    <a:lnTo>
                      <a:pt x="8" y="17"/>
                    </a:lnTo>
                    <a:lnTo>
                      <a:pt x="0" y="19"/>
                    </a:lnTo>
                    <a:lnTo>
                      <a:pt x="2" y="16"/>
                    </a:lnTo>
                    <a:lnTo>
                      <a:pt x="6" y="14"/>
                    </a:lnTo>
                    <a:lnTo>
                      <a:pt x="12" y="1"/>
                    </a:lnTo>
                    <a:lnTo>
                      <a:pt x="15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9"/>
              <p:cNvSpPr/>
              <p:nvPr/>
            </p:nvSpPr>
            <p:spPr>
              <a:xfrm>
                <a:off x="5558744" y="2555035"/>
                <a:ext cx="106395" cy="263674"/>
              </a:xfrm>
              <a:custGeom>
                <a:avLst/>
                <a:gdLst>
                  <a:gd name="T0" fmla="*/ 9 w 46"/>
                  <a:gd name="T1" fmla="*/ 0 h 114"/>
                  <a:gd name="T2" fmla="*/ 11 w 46"/>
                  <a:gd name="T3" fmla="*/ 2 h 114"/>
                  <a:gd name="T4" fmla="*/ 13 w 46"/>
                  <a:gd name="T5" fmla="*/ 3 h 114"/>
                  <a:gd name="T6" fmla="*/ 14 w 46"/>
                  <a:gd name="T7" fmla="*/ 5 h 114"/>
                  <a:gd name="T8" fmla="*/ 16 w 46"/>
                  <a:gd name="T9" fmla="*/ 7 h 114"/>
                  <a:gd name="T10" fmla="*/ 18 w 46"/>
                  <a:gd name="T11" fmla="*/ 8 h 114"/>
                  <a:gd name="T12" fmla="*/ 22 w 46"/>
                  <a:gd name="T13" fmla="*/ 12 h 114"/>
                  <a:gd name="T14" fmla="*/ 26 w 46"/>
                  <a:gd name="T15" fmla="*/ 16 h 114"/>
                  <a:gd name="T16" fmla="*/ 26 w 46"/>
                  <a:gd name="T17" fmla="*/ 42 h 114"/>
                  <a:gd name="T18" fmla="*/ 26 w 46"/>
                  <a:gd name="T19" fmla="*/ 50 h 114"/>
                  <a:gd name="T20" fmla="*/ 28 w 46"/>
                  <a:gd name="T21" fmla="*/ 57 h 114"/>
                  <a:gd name="T22" fmla="*/ 30 w 46"/>
                  <a:gd name="T23" fmla="*/ 65 h 114"/>
                  <a:gd name="T24" fmla="*/ 21 w 46"/>
                  <a:gd name="T25" fmla="*/ 67 h 114"/>
                  <a:gd name="T26" fmla="*/ 22 w 46"/>
                  <a:gd name="T27" fmla="*/ 78 h 114"/>
                  <a:gd name="T28" fmla="*/ 25 w 46"/>
                  <a:gd name="T29" fmla="*/ 88 h 114"/>
                  <a:gd name="T30" fmla="*/ 35 w 46"/>
                  <a:gd name="T31" fmla="*/ 96 h 114"/>
                  <a:gd name="T32" fmla="*/ 46 w 46"/>
                  <a:gd name="T33" fmla="*/ 101 h 114"/>
                  <a:gd name="T34" fmla="*/ 44 w 46"/>
                  <a:gd name="T35" fmla="*/ 102 h 114"/>
                  <a:gd name="T36" fmla="*/ 41 w 46"/>
                  <a:gd name="T37" fmla="*/ 102 h 114"/>
                  <a:gd name="T38" fmla="*/ 39 w 46"/>
                  <a:gd name="T39" fmla="*/ 103 h 114"/>
                  <a:gd name="T40" fmla="*/ 37 w 46"/>
                  <a:gd name="T41" fmla="*/ 104 h 114"/>
                  <a:gd name="T42" fmla="*/ 36 w 46"/>
                  <a:gd name="T43" fmla="*/ 105 h 114"/>
                  <a:gd name="T44" fmla="*/ 35 w 46"/>
                  <a:gd name="T45" fmla="*/ 106 h 114"/>
                  <a:gd name="T46" fmla="*/ 34 w 46"/>
                  <a:gd name="T47" fmla="*/ 109 h 114"/>
                  <a:gd name="T48" fmla="*/ 34 w 46"/>
                  <a:gd name="T49" fmla="*/ 111 h 114"/>
                  <a:gd name="T50" fmla="*/ 35 w 46"/>
                  <a:gd name="T51" fmla="*/ 114 h 114"/>
                  <a:gd name="T52" fmla="*/ 33 w 46"/>
                  <a:gd name="T53" fmla="*/ 112 h 114"/>
                  <a:gd name="T54" fmla="*/ 29 w 46"/>
                  <a:gd name="T55" fmla="*/ 110 h 114"/>
                  <a:gd name="T56" fmla="*/ 28 w 46"/>
                  <a:gd name="T57" fmla="*/ 106 h 114"/>
                  <a:gd name="T58" fmla="*/ 23 w 46"/>
                  <a:gd name="T59" fmla="*/ 97 h 114"/>
                  <a:gd name="T60" fmla="*/ 18 w 46"/>
                  <a:gd name="T61" fmla="*/ 87 h 114"/>
                  <a:gd name="T62" fmla="*/ 12 w 46"/>
                  <a:gd name="T63" fmla="*/ 78 h 114"/>
                  <a:gd name="T64" fmla="*/ 10 w 46"/>
                  <a:gd name="T65" fmla="*/ 66 h 114"/>
                  <a:gd name="T66" fmla="*/ 7 w 46"/>
                  <a:gd name="T67" fmla="*/ 54 h 114"/>
                  <a:gd name="T68" fmla="*/ 9 w 46"/>
                  <a:gd name="T69" fmla="*/ 43 h 114"/>
                  <a:gd name="T70" fmla="*/ 3 w 46"/>
                  <a:gd name="T71" fmla="*/ 40 h 114"/>
                  <a:gd name="T72" fmla="*/ 2 w 46"/>
                  <a:gd name="T73" fmla="*/ 31 h 114"/>
                  <a:gd name="T74" fmla="*/ 3 w 46"/>
                  <a:gd name="T75" fmla="*/ 21 h 114"/>
                  <a:gd name="T76" fmla="*/ 0 w 46"/>
                  <a:gd name="T77" fmla="*/ 18 h 114"/>
                  <a:gd name="T78" fmla="*/ 4 w 46"/>
                  <a:gd name="T79" fmla="*/ 14 h 114"/>
                  <a:gd name="T80" fmla="*/ 9 w 46"/>
                  <a:gd name="T81" fmla="*/ 15 h 114"/>
                  <a:gd name="T82" fmla="*/ 11 w 46"/>
                  <a:gd name="T83" fmla="*/ 8 h 114"/>
                  <a:gd name="T84" fmla="*/ 9 w 46"/>
                  <a:gd name="T85" fmla="*/ 7 h 114"/>
                  <a:gd name="T86" fmla="*/ 6 w 46"/>
                  <a:gd name="T87" fmla="*/ 6 h 114"/>
                  <a:gd name="T88" fmla="*/ 4 w 46"/>
                  <a:gd name="T89" fmla="*/ 4 h 114"/>
                  <a:gd name="T90" fmla="*/ 3 w 46"/>
                  <a:gd name="T91" fmla="*/ 3 h 114"/>
                  <a:gd name="T92" fmla="*/ 5 w 46"/>
                  <a:gd name="T93" fmla="*/ 0 h 114"/>
                  <a:gd name="T94" fmla="*/ 9 w 46"/>
                  <a:gd name="T9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6" h="114">
                    <a:moveTo>
                      <a:pt x="9" y="0"/>
                    </a:moveTo>
                    <a:lnTo>
                      <a:pt x="11" y="2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6" y="7"/>
                    </a:lnTo>
                    <a:lnTo>
                      <a:pt x="18" y="8"/>
                    </a:lnTo>
                    <a:lnTo>
                      <a:pt x="22" y="12"/>
                    </a:lnTo>
                    <a:lnTo>
                      <a:pt x="26" y="16"/>
                    </a:lnTo>
                    <a:lnTo>
                      <a:pt x="26" y="42"/>
                    </a:lnTo>
                    <a:lnTo>
                      <a:pt x="26" y="50"/>
                    </a:lnTo>
                    <a:lnTo>
                      <a:pt x="28" y="57"/>
                    </a:lnTo>
                    <a:lnTo>
                      <a:pt x="30" y="65"/>
                    </a:lnTo>
                    <a:lnTo>
                      <a:pt x="21" y="67"/>
                    </a:lnTo>
                    <a:lnTo>
                      <a:pt x="22" y="78"/>
                    </a:lnTo>
                    <a:lnTo>
                      <a:pt x="25" y="88"/>
                    </a:lnTo>
                    <a:lnTo>
                      <a:pt x="35" y="96"/>
                    </a:lnTo>
                    <a:lnTo>
                      <a:pt x="46" y="101"/>
                    </a:lnTo>
                    <a:lnTo>
                      <a:pt x="44" y="102"/>
                    </a:lnTo>
                    <a:lnTo>
                      <a:pt x="41" y="102"/>
                    </a:lnTo>
                    <a:lnTo>
                      <a:pt x="39" y="103"/>
                    </a:lnTo>
                    <a:lnTo>
                      <a:pt x="37" y="104"/>
                    </a:lnTo>
                    <a:lnTo>
                      <a:pt x="36" y="105"/>
                    </a:lnTo>
                    <a:lnTo>
                      <a:pt x="35" y="106"/>
                    </a:lnTo>
                    <a:lnTo>
                      <a:pt x="34" y="109"/>
                    </a:lnTo>
                    <a:lnTo>
                      <a:pt x="34" y="111"/>
                    </a:lnTo>
                    <a:lnTo>
                      <a:pt x="35" y="114"/>
                    </a:lnTo>
                    <a:lnTo>
                      <a:pt x="33" y="112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3" y="97"/>
                    </a:lnTo>
                    <a:lnTo>
                      <a:pt x="18" y="87"/>
                    </a:lnTo>
                    <a:lnTo>
                      <a:pt x="12" y="78"/>
                    </a:lnTo>
                    <a:lnTo>
                      <a:pt x="10" y="66"/>
                    </a:lnTo>
                    <a:lnTo>
                      <a:pt x="7" y="54"/>
                    </a:lnTo>
                    <a:lnTo>
                      <a:pt x="9" y="43"/>
                    </a:lnTo>
                    <a:lnTo>
                      <a:pt x="3" y="40"/>
                    </a:lnTo>
                    <a:lnTo>
                      <a:pt x="2" y="31"/>
                    </a:lnTo>
                    <a:lnTo>
                      <a:pt x="3" y="21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9" y="15"/>
                    </a:lnTo>
                    <a:lnTo>
                      <a:pt x="11" y="8"/>
                    </a:lnTo>
                    <a:lnTo>
                      <a:pt x="9" y="7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0"/>
              <p:cNvSpPr/>
              <p:nvPr/>
            </p:nvSpPr>
            <p:spPr>
              <a:xfrm>
                <a:off x="3863366" y="1407822"/>
                <a:ext cx="180409" cy="124898"/>
              </a:xfrm>
              <a:custGeom>
                <a:avLst/>
                <a:gdLst>
                  <a:gd name="T0" fmla="*/ 25 w 78"/>
                  <a:gd name="T1" fmla="*/ 0 h 54"/>
                  <a:gd name="T2" fmla="*/ 35 w 78"/>
                  <a:gd name="T3" fmla="*/ 2 h 54"/>
                  <a:gd name="T4" fmla="*/ 45 w 78"/>
                  <a:gd name="T5" fmla="*/ 4 h 54"/>
                  <a:gd name="T6" fmla="*/ 42 w 78"/>
                  <a:gd name="T7" fmla="*/ 11 h 54"/>
                  <a:gd name="T8" fmla="*/ 44 w 78"/>
                  <a:gd name="T9" fmla="*/ 16 h 54"/>
                  <a:gd name="T10" fmla="*/ 48 w 78"/>
                  <a:gd name="T11" fmla="*/ 21 h 54"/>
                  <a:gd name="T12" fmla="*/ 49 w 78"/>
                  <a:gd name="T13" fmla="*/ 21 h 54"/>
                  <a:gd name="T14" fmla="*/ 52 w 78"/>
                  <a:gd name="T15" fmla="*/ 21 h 54"/>
                  <a:gd name="T16" fmla="*/ 53 w 78"/>
                  <a:gd name="T17" fmla="*/ 22 h 54"/>
                  <a:gd name="T18" fmla="*/ 52 w 78"/>
                  <a:gd name="T19" fmla="*/ 22 h 54"/>
                  <a:gd name="T20" fmla="*/ 53 w 78"/>
                  <a:gd name="T21" fmla="*/ 23 h 54"/>
                  <a:gd name="T22" fmla="*/ 54 w 78"/>
                  <a:gd name="T23" fmla="*/ 25 h 54"/>
                  <a:gd name="T24" fmla="*/ 54 w 78"/>
                  <a:gd name="T25" fmla="*/ 26 h 54"/>
                  <a:gd name="T26" fmla="*/ 61 w 78"/>
                  <a:gd name="T27" fmla="*/ 19 h 54"/>
                  <a:gd name="T28" fmla="*/ 64 w 78"/>
                  <a:gd name="T29" fmla="*/ 20 h 54"/>
                  <a:gd name="T30" fmla="*/ 67 w 78"/>
                  <a:gd name="T31" fmla="*/ 21 h 54"/>
                  <a:gd name="T32" fmla="*/ 70 w 78"/>
                  <a:gd name="T33" fmla="*/ 23 h 54"/>
                  <a:gd name="T34" fmla="*/ 72 w 78"/>
                  <a:gd name="T35" fmla="*/ 31 h 54"/>
                  <a:gd name="T36" fmla="*/ 73 w 78"/>
                  <a:gd name="T37" fmla="*/ 37 h 54"/>
                  <a:gd name="T38" fmla="*/ 74 w 78"/>
                  <a:gd name="T39" fmla="*/ 38 h 54"/>
                  <a:gd name="T40" fmla="*/ 76 w 78"/>
                  <a:gd name="T41" fmla="*/ 39 h 54"/>
                  <a:gd name="T42" fmla="*/ 77 w 78"/>
                  <a:gd name="T43" fmla="*/ 40 h 54"/>
                  <a:gd name="T44" fmla="*/ 78 w 78"/>
                  <a:gd name="T45" fmla="*/ 41 h 54"/>
                  <a:gd name="T46" fmla="*/ 78 w 78"/>
                  <a:gd name="T47" fmla="*/ 44 h 54"/>
                  <a:gd name="T48" fmla="*/ 73 w 78"/>
                  <a:gd name="T49" fmla="*/ 47 h 54"/>
                  <a:gd name="T50" fmla="*/ 65 w 78"/>
                  <a:gd name="T51" fmla="*/ 49 h 54"/>
                  <a:gd name="T52" fmla="*/ 59 w 78"/>
                  <a:gd name="T53" fmla="*/ 49 h 54"/>
                  <a:gd name="T54" fmla="*/ 48 w 78"/>
                  <a:gd name="T55" fmla="*/ 50 h 54"/>
                  <a:gd name="T56" fmla="*/ 36 w 78"/>
                  <a:gd name="T57" fmla="*/ 54 h 54"/>
                  <a:gd name="T58" fmla="*/ 33 w 78"/>
                  <a:gd name="T59" fmla="*/ 51 h 54"/>
                  <a:gd name="T60" fmla="*/ 31 w 78"/>
                  <a:gd name="T61" fmla="*/ 48 h 54"/>
                  <a:gd name="T62" fmla="*/ 20 w 78"/>
                  <a:gd name="T63" fmla="*/ 49 h 54"/>
                  <a:gd name="T64" fmla="*/ 26 w 78"/>
                  <a:gd name="T65" fmla="*/ 41 h 54"/>
                  <a:gd name="T66" fmla="*/ 26 w 78"/>
                  <a:gd name="T67" fmla="*/ 34 h 54"/>
                  <a:gd name="T68" fmla="*/ 23 w 78"/>
                  <a:gd name="T69" fmla="*/ 38 h 54"/>
                  <a:gd name="T70" fmla="*/ 20 w 78"/>
                  <a:gd name="T71" fmla="*/ 43 h 54"/>
                  <a:gd name="T72" fmla="*/ 18 w 78"/>
                  <a:gd name="T73" fmla="*/ 47 h 54"/>
                  <a:gd name="T74" fmla="*/ 13 w 78"/>
                  <a:gd name="T75" fmla="*/ 49 h 54"/>
                  <a:gd name="T76" fmla="*/ 6 w 78"/>
                  <a:gd name="T77" fmla="*/ 50 h 54"/>
                  <a:gd name="T78" fmla="*/ 1 w 78"/>
                  <a:gd name="T79" fmla="*/ 51 h 54"/>
                  <a:gd name="T80" fmla="*/ 0 w 78"/>
                  <a:gd name="T81" fmla="*/ 46 h 54"/>
                  <a:gd name="T82" fmla="*/ 7 w 78"/>
                  <a:gd name="T83" fmla="*/ 40 h 54"/>
                  <a:gd name="T84" fmla="*/ 5 w 78"/>
                  <a:gd name="T85" fmla="*/ 40 h 54"/>
                  <a:gd name="T86" fmla="*/ 3 w 78"/>
                  <a:gd name="T87" fmla="*/ 39 h 54"/>
                  <a:gd name="T88" fmla="*/ 1 w 78"/>
                  <a:gd name="T89" fmla="*/ 39 h 54"/>
                  <a:gd name="T90" fmla="*/ 2 w 78"/>
                  <a:gd name="T91" fmla="*/ 37 h 54"/>
                  <a:gd name="T92" fmla="*/ 4 w 78"/>
                  <a:gd name="T93" fmla="*/ 35 h 54"/>
                  <a:gd name="T94" fmla="*/ 6 w 78"/>
                  <a:gd name="T95" fmla="*/ 33 h 54"/>
                  <a:gd name="T96" fmla="*/ 7 w 78"/>
                  <a:gd name="T97" fmla="*/ 29 h 54"/>
                  <a:gd name="T98" fmla="*/ 8 w 78"/>
                  <a:gd name="T99" fmla="*/ 27 h 54"/>
                  <a:gd name="T100" fmla="*/ 6 w 78"/>
                  <a:gd name="T101" fmla="*/ 26 h 54"/>
                  <a:gd name="T102" fmla="*/ 5 w 78"/>
                  <a:gd name="T103" fmla="*/ 26 h 54"/>
                  <a:gd name="T104" fmla="*/ 7 w 78"/>
                  <a:gd name="T105" fmla="*/ 17 h 54"/>
                  <a:gd name="T106" fmla="*/ 16 w 78"/>
                  <a:gd name="T107" fmla="*/ 10 h 54"/>
                  <a:gd name="T108" fmla="*/ 25 w 78"/>
                  <a:gd name="T10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54">
                    <a:moveTo>
                      <a:pt x="25" y="0"/>
                    </a:moveTo>
                    <a:lnTo>
                      <a:pt x="35" y="2"/>
                    </a:lnTo>
                    <a:lnTo>
                      <a:pt x="45" y="4"/>
                    </a:lnTo>
                    <a:lnTo>
                      <a:pt x="42" y="11"/>
                    </a:lnTo>
                    <a:lnTo>
                      <a:pt x="44" y="16"/>
                    </a:lnTo>
                    <a:lnTo>
                      <a:pt x="48" y="21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3" y="22"/>
                    </a:lnTo>
                    <a:lnTo>
                      <a:pt x="52" y="22"/>
                    </a:lnTo>
                    <a:lnTo>
                      <a:pt x="53" y="23"/>
                    </a:lnTo>
                    <a:lnTo>
                      <a:pt x="54" y="25"/>
                    </a:lnTo>
                    <a:lnTo>
                      <a:pt x="54" y="26"/>
                    </a:lnTo>
                    <a:lnTo>
                      <a:pt x="61" y="19"/>
                    </a:lnTo>
                    <a:lnTo>
                      <a:pt x="64" y="20"/>
                    </a:lnTo>
                    <a:lnTo>
                      <a:pt x="67" y="21"/>
                    </a:lnTo>
                    <a:lnTo>
                      <a:pt x="70" y="23"/>
                    </a:lnTo>
                    <a:lnTo>
                      <a:pt x="72" y="31"/>
                    </a:lnTo>
                    <a:lnTo>
                      <a:pt x="73" y="37"/>
                    </a:lnTo>
                    <a:lnTo>
                      <a:pt x="74" y="38"/>
                    </a:lnTo>
                    <a:lnTo>
                      <a:pt x="76" y="39"/>
                    </a:lnTo>
                    <a:lnTo>
                      <a:pt x="77" y="40"/>
                    </a:lnTo>
                    <a:lnTo>
                      <a:pt x="78" y="41"/>
                    </a:lnTo>
                    <a:lnTo>
                      <a:pt x="78" y="44"/>
                    </a:lnTo>
                    <a:lnTo>
                      <a:pt x="73" y="47"/>
                    </a:lnTo>
                    <a:lnTo>
                      <a:pt x="65" y="49"/>
                    </a:lnTo>
                    <a:lnTo>
                      <a:pt x="59" y="49"/>
                    </a:lnTo>
                    <a:lnTo>
                      <a:pt x="48" y="50"/>
                    </a:lnTo>
                    <a:lnTo>
                      <a:pt x="36" y="54"/>
                    </a:lnTo>
                    <a:lnTo>
                      <a:pt x="33" y="51"/>
                    </a:lnTo>
                    <a:lnTo>
                      <a:pt x="31" y="4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26" y="34"/>
                    </a:lnTo>
                    <a:lnTo>
                      <a:pt x="23" y="38"/>
                    </a:lnTo>
                    <a:lnTo>
                      <a:pt x="20" y="43"/>
                    </a:lnTo>
                    <a:lnTo>
                      <a:pt x="18" y="47"/>
                    </a:lnTo>
                    <a:lnTo>
                      <a:pt x="13" y="49"/>
                    </a:lnTo>
                    <a:lnTo>
                      <a:pt x="6" y="50"/>
                    </a:lnTo>
                    <a:lnTo>
                      <a:pt x="1" y="51"/>
                    </a:lnTo>
                    <a:lnTo>
                      <a:pt x="0" y="46"/>
                    </a:lnTo>
                    <a:lnTo>
                      <a:pt x="7" y="40"/>
                    </a:lnTo>
                    <a:lnTo>
                      <a:pt x="5" y="40"/>
                    </a:lnTo>
                    <a:lnTo>
                      <a:pt x="3" y="39"/>
                    </a:lnTo>
                    <a:lnTo>
                      <a:pt x="1" y="39"/>
                    </a:lnTo>
                    <a:lnTo>
                      <a:pt x="2" y="37"/>
                    </a:lnTo>
                    <a:lnTo>
                      <a:pt x="4" y="35"/>
                    </a:lnTo>
                    <a:lnTo>
                      <a:pt x="6" y="33"/>
                    </a:lnTo>
                    <a:lnTo>
                      <a:pt x="7" y="29"/>
                    </a:lnTo>
                    <a:lnTo>
                      <a:pt x="8" y="27"/>
                    </a:lnTo>
                    <a:lnTo>
                      <a:pt x="6" y="26"/>
                    </a:lnTo>
                    <a:lnTo>
                      <a:pt x="5" y="26"/>
                    </a:lnTo>
                    <a:lnTo>
                      <a:pt x="7" y="17"/>
                    </a:lnTo>
                    <a:lnTo>
                      <a:pt x="16" y="1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1"/>
              <p:cNvSpPr/>
              <p:nvPr/>
            </p:nvSpPr>
            <p:spPr>
              <a:xfrm>
                <a:off x="3245814" y="1768639"/>
                <a:ext cx="196600" cy="261362"/>
              </a:xfrm>
              <a:custGeom>
                <a:avLst/>
                <a:gdLst>
                  <a:gd name="T0" fmla="*/ 85 w 85"/>
                  <a:gd name="T1" fmla="*/ 1 h 113"/>
                  <a:gd name="T2" fmla="*/ 80 w 85"/>
                  <a:gd name="T3" fmla="*/ 17 h 113"/>
                  <a:gd name="T4" fmla="*/ 68 w 85"/>
                  <a:gd name="T5" fmla="*/ 31 h 113"/>
                  <a:gd name="T6" fmla="*/ 50 w 85"/>
                  <a:gd name="T7" fmla="*/ 43 h 113"/>
                  <a:gd name="T8" fmla="*/ 45 w 85"/>
                  <a:gd name="T9" fmla="*/ 56 h 113"/>
                  <a:gd name="T10" fmla="*/ 46 w 85"/>
                  <a:gd name="T11" fmla="*/ 64 h 113"/>
                  <a:gd name="T12" fmla="*/ 44 w 85"/>
                  <a:gd name="T13" fmla="*/ 74 h 113"/>
                  <a:gd name="T14" fmla="*/ 37 w 85"/>
                  <a:gd name="T15" fmla="*/ 87 h 113"/>
                  <a:gd name="T16" fmla="*/ 40 w 85"/>
                  <a:gd name="T17" fmla="*/ 101 h 113"/>
                  <a:gd name="T18" fmla="*/ 50 w 85"/>
                  <a:gd name="T19" fmla="*/ 113 h 113"/>
                  <a:gd name="T20" fmla="*/ 23 w 85"/>
                  <a:gd name="T21" fmla="*/ 112 h 113"/>
                  <a:gd name="T22" fmla="*/ 23 w 85"/>
                  <a:gd name="T23" fmla="*/ 107 h 113"/>
                  <a:gd name="T24" fmla="*/ 21 w 85"/>
                  <a:gd name="T25" fmla="*/ 105 h 113"/>
                  <a:gd name="T26" fmla="*/ 19 w 85"/>
                  <a:gd name="T27" fmla="*/ 105 h 113"/>
                  <a:gd name="T28" fmla="*/ 16 w 85"/>
                  <a:gd name="T29" fmla="*/ 107 h 113"/>
                  <a:gd name="T30" fmla="*/ 13 w 85"/>
                  <a:gd name="T31" fmla="*/ 106 h 113"/>
                  <a:gd name="T32" fmla="*/ 11 w 85"/>
                  <a:gd name="T33" fmla="*/ 103 h 113"/>
                  <a:gd name="T34" fmla="*/ 2 w 85"/>
                  <a:gd name="T35" fmla="*/ 101 h 113"/>
                  <a:gd name="T36" fmla="*/ 0 w 85"/>
                  <a:gd name="T37" fmla="*/ 97 h 113"/>
                  <a:gd name="T38" fmla="*/ 4 w 85"/>
                  <a:gd name="T39" fmla="*/ 92 h 113"/>
                  <a:gd name="T40" fmla="*/ 8 w 85"/>
                  <a:gd name="T41" fmla="*/ 87 h 113"/>
                  <a:gd name="T42" fmla="*/ 8 w 85"/>
                  <a:gd name="T43" fmla="*/ 82 h 113"/>
                  <a:gd name="T44" fmla="*/ 10 w 85"/>
                  <a:gd name="T45" fmla="*/ 78 h 113"/>
                  <a:gd name="T46" fmla="*/ 10 w 85"/>
                  <a:gd name="T47" fmla="*/ 71 h 113"/>
                  <a:gd name="T48" fmla="*/ 17 w 85"/>
                  <a:gd name="T49" fmla="*/ 59 h 113"/>
                  <a:gd name="T50" fmla="*/ 15 w 85"/>
                  <a:gd name="T51" fmla="*/ 52 h 113"/>
                  <a:gd name="T52" fmla="*/ 11 w 85"/>
                  <a:gd name="T53" fmla="*/ 52 h 113"/>
                  <a:gd name="T54" fmla="*/ 14 w 85"/>
                  <a:gd name="T55" fmla="*/ 48 h 113"/>
                  <a:gd name="T56" fmla="*/ 25 w 85"/>
                  <a:gd name="T57" fmla="*/ 38 h 113"/>
                  <a:gd name="T58" fmla="*/ 44 w 85"/>
                  <a:gd name="T59" fmla="*/ 27 h 113"/>
                  <a:gd name="T60" fmla="*/ 58 w 85"/>
                  <a:gd name="T61" fmla="*/ 20 h 113"/>
                  <a:gd name="T62" fmla="*/ 61 w 85"/>
                  <a:gd name="T63" fmla="*/ 15 h 113"/>
                  <a:gd name="T64" fmla="*/ 63 w 85"/>
                  <a:gd name="T65" fmla="*/ 9 h 113"/>
                  <a:gd name="T66" fmla="*/ 67 w 85"/>
                  <a:gd name="T67" fmla="*/ 5 h 113"/>
                  <a:gd name="T68" fmla="*/ 79 w 85"/>
                  <a:gd name="T6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" h="113">
                    <a:moveTo>
                      <a:pt x="79" y="0"/>
                    </a:moveTo>
                    <a:lnTo>
                      <a:pt x="85" y="1"/>
                    </a:lnTo>
                    <a:lnTo>
                      <a:pt x="84" y="10"/>
                    </a:lnTo>
                    <a:lnTo>
                      <a:pt x="80" y="17"/>
                    </a:lnTo>
                    <a:lnTo>
                      <a:pt x="75" y="23"/>
                    </a:lnTo>
                    <a:lnTo>
                      <a:pt x="68" y="31"/>
                    </a:lnTo>
                    <a:lnTo>
                      <a:pt x="59" y="38"/>
                    </a:lnTo>
                    <a:lnTo>
                      <a:pt x="50" y="43"/>
                    </a:lnTo>
                    <a:lnTo>
                      <a:pt x="51" y="52"/>
                    </a:lnTo>
                    <a:lnTo>
                      <a:pt x="45" y="56"/>
                    </a:lnTo>
                    <a:lnTo>
                      <a:pt x="45" y="59"/>
                    </a:lnTo>
                    <a:lnTo>
                      <a:pt x="46" y="64"/>
                    </a:lnTo>
                    <a:lnTo>
                      <a:pt x="46" y="67"/>
                    </a:lnTo>
                    <a:lnTo>
                      <a:pt x="44" y="74"/>
                    </a:lnTo>
                    <a:lnTo>
                      <a:pt x="40" y="80"/>
                    </a:lnTo>
                    <a:lnTo>
                      <a:pt x="37" y="87"/>
                    </a:lnTo>
                    <a:lnTo>
                      <a:pt x="36" y="94"/>
                    </a:lnTo>
                    <a:lnTo>
                      <a:pt x="40" y="101"/>
                    </a:lnTo>
                    <a:lnTo>
                      <a:pt x="46" y="107"/>
                    </a:lnTo>
                    <a:lnTo>
                      <a:pt x="50" y="113"/>
                    </a:lnTo>
                    <a:lnTo>
                      <a:pt x="37" y="113"/>
                    </a:lnTo>
                    <a:lnTo>
                      <a:pt x="23" y="112"/>
                    </a:lnTo>
                    <a:lnTo>
                      <a:pt x="23" y="110"/>
                    </a:lnTo>
                    <a:lnTo>
                      <a:pt x="23" y="107"/>
                    </a:lnTo>
                    <a:lnTo>
                      <a:pt x="22" y="106"/>
                    </a:lnTo>
                    <a:lnTo>
                      <a:pt x="21" y="105"/>
                    </a:lnTo>
                    <a:lnTo>
                      <a:pt x="20" y="104"/>
                    </a:lnTo>
                    <a:lnTo>
                      <a:pt x="19" y="105"/>
                    </a:lnTo>
                    <a:lnTo>
                      <a:pt x="19" y="107"/>
                    </a:lnTo>
                    <a:lnTo>
                      <a:pt x="16" y="107"/>
                    </a:lnTo>
                    <a:lnTo>
                      <a:pt x="15" y="107"/>
                    </a:lnTo>
                    <a:lnTo>
                      <a:pt x="13" y="106"/>
                    </a:lnTo>
                    <a:lnTo>
                      <a:pt x="12" y="104"/>
                    </a:lnTo>
                    <a:lnTo>
                      <a:pt x="11" y="103"/>
                    </a:lnTo>
                    <a:lnTo>
                      <a:pt x="4" y="102"/>
                    </a:lnTo>
                    <a:lnTo>
                      <a:pt x="2" y="101"/>
                    </a:lnTo>
                    <a:lnTo>
                      <a:pt x="1" y="99"/>
                    </a:lnTo>
                    <a:lnTo>
                      <a:pt x="0" y="97"/>
                    </a:lnTo>
                    <a:lnTo>
                      <a:pt x="0" y="94"/>
                    </a:lnTo>
                    <a:lnTo>
                      <a:pt x="4" y="92"/>
                    </a:lnTo>
                    <a:lnTo>
                      <a:pt x="10" y="90"/>
                    </a:lnTo>
                    <a:lnTo>
                      <a:pt x="8" y="87"/>
                    </a:lnTo>
                    <a:lnTo>
                      <a:pt x="7" y="83"/>
                    </a:lnTo>
                    <a:lnTo>
                      <a:pt x="8" y="82"/>
                    </a:lnTo>
                    <a:lnTo>
                      <a:pt x="9" y="80"/>
                    </a:lnTo>
                    <a:lnTo>
                      <a:pt x="10" y="78"/>
                    </a:lnTo>
                    <a:lnTo>
                      <a:pt x="17" y="75"/>
                    </a:lnTo>
                    <a:lnTo>
                      <a:pt x="10" y="71"/>
                    </a:lnTo>
                    <a:lnTo>
                      <a:pt x="15" y="66"/>
                    </a:lnTo>
                    <a:lnTo>
                      <a:pt x="17" y="59"/>
                    </a:lnTo>
                    <a:lnTo>
                      <a:pt x="17" y="53"/>
                    </a:lnTo>
                    <a:lnTo>
                      <a:pt x="15" y="52"/>
                    </a:lnTo>
                    <a:lnTo>
                      <a:pt x="13" y="52"/>
                    </a:lnTo>
                    <a:lnTo>
                      <a:pt x="11" y="52"/>
                    </a:lnTo>
                    <a:lnTo>
                      <a:pt x="12" y="50"/>
                    </a:lnTo>
                    <a:lnTo>
                      <a:pt x="14" y="48"/>
                    </a:lnTo>
                    <a:lnTo>
                      <a:pt x="16" y="47"/>
                    </a:lnTo>
                    <a:lnTo>
                      <a:pt x="25" y="38"/>
                    </a:lnTo>
                    <a:lnTo>
                      <a:pt x="36" y="29"/>
                    </a:lnTo>
                    <a:lnTo>
                      <a:pt x="44" y="27"/>
                    </a:lnTo>
                    <a:lnTo>
                      <a:pt x="51" y="24"/>
                    </a:lnTo>
                    <a:lnTo>
                      <a:pt x="58" y="20"/>
                    </a:lnTo>
                    <a:lnTo>
                      <a:pt x="60" y="18"/>
                    </a:lnTo>
                    <a:lnTo>
                      <a:pt x="61" y="15"/>
                    </a:lnTo>
                    <a:lnTo>
                      <a:pt x="62" y="12"/>
                    </a:lnTo>
                    <a:lnTo>
                      <a:pt x="63" y="9"/>
                    </a:lnTo>
                    <a:lnTo>
                      <a:pt x="64" y="7"/>
                    </a:lnTo>
                    <a:lnTo>
                      <a:pt x="67" y="5"/>
                    </a:lnTo>
                    <a:lnTo>
                      <a:pt x="72" y="1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2"/>
              <p:cNvSpPr/>
              <p:nvPr/>
            </p:nvSpPr>
            <p:spPr>
              <a:xfrm>
                <a:off x="3176426" y="2069320"/>
                <a:ext cx="57824" cy="27755"/>
              </a:xfrm>
              <a:custGeom>
                <a:avLst/>
                <a:gdLst>
                  <a:gd name="T0" fmla="*/ 9 w 25"/>
                  <a:gd name="T1" fmla="*/ 0 h 12"/>
                  <a:gd name="T2" fmla="*/ 16 w 25"/>
                  <a:gd name="T3" fmla="*/ 2 h 12"/>
                  <a:gd name="T4" fmla="*/ 21 w 25"/>
                  <a:gd name="T5" fmla="*/ 5 h 12"/>
                  <a:gd name="T6" fmla="*/ 25 w 25"/>
                  <a:gd name="T7" fmla="*/ 10 h 12"/>
                  <a:gd name="T8" fmla="*/ 19 w 25"/>
                  <a:gd name="T9" fmla="*/ 11 h 12"/>
                  <a:gd name="T10" fmla="*/ 12 w 25"/>
                  <a:gd name="T11" fmla="*/ 12 h 12"/>
                  <a:gd name="T12" fmla="*/ 7 w 25"/>
                  <a:gd name="T13" fmla="*/ 12 h 12"/>
                  <a:gd name="T14" fmla="*/ 2 w 25"/>
                  <a:gd name="T15" fmla="*/ 9 h 12"/>
                  <a:gd name="T16" fmla="*/ 0 w 25"/>
                  <a:gd name="T17" fmla="*/ 8 h 12"/>
                  <a:gd name="T18" fmla="*/ 0 w 25"/>
                  <a:gd name="T19" fmla="*/ 6 h 12"/>
                  <a:gd name="T20" fmla="*/ 0 w 25"/>
                  <a:gd name="T21" fmla="*/ 4 h 12"/>
                  <a:gd name="T22" fmla="*/ 2 w 25"/>
                  <a:gd name="T23" fmla="*/ 3 h 12"/>
                  <a:gd name="T24" fmla="*/ 4 w 25"/>
                  <a:gd name="T25" fmla="*/ 2 h 12"/>
                  <a:gd name="T26" fmla="*/ 9 w 25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12">
                    <a:moveTo>
                      <a:pt x="9" y="0"/>
                    </a:moveTo>
                    <a:lnTo>
                      <a:pt x="16" y="2"/>
                    </a:lnTo>
                    <a:lnTo>
                      <a:pt x="21" y="5"/>
                    </a:lnTo>
                    <a:lnTo>
                      <a:pt x="25" y="10"/>
                    </a:lnTo>
                    <a:lnTo>
                      <a:pt x="19" y="11"/>
                    </a:lnTo>
                    <a:lnTo>
                      <a:pt x="12" y="12"/>
                    </a:lnTo>
                    <a:lnTo>
                      <a:pt x="7" y="12"/>
                    </a:lnTo>
                    <a:lnTo>
                      <a:pt x="2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3"/>
              <p:cNvSpPr/>
              <p:nvPr/>
            </p:nvSpPr>
            <p:spPr>
              <a:xfrm>
                <a:off x="2998330" y="1745510"/>
                <a:ext cx="101769" cy="48572"/>
              </a:xfrm>
              <a:custGeom>
                <a:avLst/>
                <a:gdLst>
                  <a:gd name="T0" fmla="*/ 37 w 44"/>
                  <a:gd name="T1" fmla="*/ 0 h 21"/>
                  <a:gd name="T2" fmla="*/ 40 w 44"/>
                  <a:gd name="T3" fmla="*/ 3 h 21"/>
                  <a:gd name="T4" fmla="*/ 44 w 44"/>
                  <a:gd name="T5" fmla="*/ 6 h 21"/>
                  <a:gd name="T6" fmla="*/ 43 w 44"/>
                  <a:gd name="T7" fmla="*/ 8 h 21"/>
                  <a:gd name="T8" fmla="*/ 40 w 44"/>
                  <a:gd name="T9" fmla="*/ 9 h 21"/>
                  <a:gd name="T10" fmla="*/ 38 w 44"/>
                  <a:gd name="T11" fmla="*/ 10 h 21"/>
                  <a:gd name="T12" fmla="*/ 36 w 44"/>
                  <a:gd name="T13" fmla="*/ 11 h 21"/>
                  <a:gd name="T14" fmla="*/ 34 w 44"/>
                  <a:gd name="T15" fmla="*/ 13 h 21"/>
                  <a:gd name="T16" fmla="*/ 28 w 44"/>
                  <a:gd name="T17" fmla="*/ 19 h 21"/>
                  <a:gd name="T18" fmla="*/ 22 w 44"/>
                  <a:gd name="T19" fmla="*/ 21 h 21"/>
                  <a:gd name="T20" fmla="*/ 12 w 44"/>
                  <a:gd name="T21" fmla="*/ 19 h 21"/>
                  <a:gd name="T22" fmla="*/ 14 w 44"/>
                  <a:gd name="T23" fmla="*/ 16 h 21"/>
                  <a:gd name="T24" fmla="*/ 16 w 44"/>
                  <a:gd name="T25" fmla="*/ 14 h 21"/>
                  <a:gd name="T26" fmla="*/ 14 w 44"/>
                  <a:gd name="T27" fmla="*/ 14 h 21"/>
                  <a:gd name="T28" fmla="*/ 12 w 44"/>
                  <a:gd name="T29" fmla="*/ 15 h 21"/>
                  <a:gd name="T30" fmla="*/ 9 w 44"/>
                  <a:gd name="T31" fmla="*/ 15 h 21"/>
                  <a:gd name="T32" fmla="*/ 6 w 44"/>
                  <a:gd name="T33" fmla="*/ 16 h 21"/>
                  <a:gd name="T34" fmla="*/ 4 w 44"/>
                  <a:gd name="T35" fmla="*/ 15 h 21"/>
                  <a:gd name="T36" fmla="*/ 2 w 44"/>
                  <a:gd name="T37" fmla="*/ 15 h 21"/>
                  <a:gd name="T38" fmla="*/ 0 w 44"/>
                  <a:gd name="T39" fmla="*/ 13 h 21"/>
                  <a:gd name="T40" fmla="*/ 21 w 44"/>
                  <a:gd name="T41" fmla="*/ 6 h 21"/>
                  <a:gd name="T42" fmla="*/ 27 w 44"/>
                  <a:gd name="T43" fmla="*/ 13 h 21"/>
                  <a:gd name="T44" fmla="*/ 26 w 44"/>
                  <a:gd name="T45" fmla="*/ 6 h 21"/>
                  <a:gd name="T46" fmla="*/ 32 w 44"/>
                  <a:gd name="T47" fmla="*/ 3 h 21"/>
                  <a:gd name="T48" fmla="*/ 37 w 44"/>
                  <a:gd name="T4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21">
                    <a:moveTo>
                      <a:pt x="37" y="0"/>
                    </a:moveTo>
                    <a:lnTo>
                      <a:pt x="40" y="3"/>
                    </a:lnTo>
                    <a:lnTo>
                      <a:pt x="44" y="6"/>
                    </a:lnTo>
                    <a:lnTo>
                      <a:pt x="43" y="8"/>
                    </a:lnTo>
                    <a:lnTo>
                      <a:pt x="40" y="9"/>
                    </a:lnTo>
                    <a:lnTo>
                      <a:pt x="38" y="10"/>
                    </a:lnTo>
                    <a:lnTo>
                      <a:pt x="36" y="11"/>
                    </a:lnTo>
                    <a:lnTo>
                      <a:pt x="34" y="13"/>
                    </a:lnTo>
                    <a:lnTo>
                      <a:pt x="28" y="19"/>
                    </a:lnTo>
                    <a:lnTo>
                      <a:pt x="22" y="21"/>
                    </a:lnTo>
                    <a:lnTo>
                      <a:pt x="12" y="19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9" y="15"/>
                    </a:lnTo>
                    <a:lnTo>
                      <a:pt x="6" y="16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21" y="6"/>
                    </a:lnTo>
                    <a:lnTo>
                      <a:pt x="27" y="13"/>
                    </a:lnTo>
                    <a:lnTo>
                      <a:pt x="26" y="6"/>
                    </a:lnTo>
                    <a:lnTo>
                      <a:pt x="32" y="3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4"/>
              <p:cNvSpPr/>
              <p:nvPr/>
            </p:nvSpPr>
            <p:spPr>
              <a:xfrm>
                <a:off x="3130168" y="1678434"/>
                <a:ext cx="43946" cy="67076"/>
              </a:xfrm>
              <a:custGeom>
                <a:avLst/>
                <a:gdLst>
                  <a:gd name="T0" fmla="*/ 7 w 19"/>
                  <a:gd name="T1" fmla="*/ 0 h 29"/>
                  <a:gd name="T2" fmla="*/ 15 w 19"/>
                  <a:gd name="T3" fmla="*/ 3 h 29"/>
                  <a:gd name="T4" fmla="*/ 14 w 19"/>
                  <a:gd name="T5" fmla="*/ 9 h 29"/>
                  <a:gd name="T6" fmla="*/ 11 w 19"/>
                  <a:gd name="T7" fmla="*/ 14 h 29"/>
                  <a:gd name="T8" fmla="*/ 19 w 19"/>
                  <a:gd name="T9" fmla="*/ 16 h 29"/>
                  <a:gd name="T10" fmla="*/ 18 w 19"/>
                  <a:gd name="T11" fmla="*/ 20 h 29"/>
                  <a:gd name="T12" fmla="*/ 17 w 19"/>
                  <a:gd name="T13" fmla="*/ 22 h 29"/>
                  <a:gd name="T14" fmla="*/ 16 w 19"/>
                  <a:gd name="T15" fmla="*/ 25 h 29"/>
                  <a:gd name="T16" fmla="*/ 14 w 19"/>
                  <a:gd name="T17" fmla="*/ 27 h 29"/>
                  <a:gd name="T18" fmla="*/ 10 w 19"/>
                  <a:gd name="T19" fmla="*/ 28 h 29"/>
                  <a:gd name="T20" fmla="*/ 5 w 19"/>
                  <a:gd name="T21" fmla="*/ 29 h 29"/>
                  <a:gd name="T22" fmla="*/ 0 w 19"/>
                  <a:gd name="T23" fmla="*/ 29 h 29"/>
                  <a:gd name="T24" fmla="*/ 0 w 19"/>
                  <a:gd name="T25" fmla="*/ 26 h 29"/>
                  <a:gd name="T26" fmla="*/ 0 w 19"/>
                  <a:gd name="T27" fmla="*/ 22 h 29"/>
                  <a:gd name="T28" fmla="*/ 0 w 19"/>
                  <a:gd name="T29" fmla="*/ 17 h 29"/>
                  <a:gd name="T30" fmla="*/ 2 w 19"/>
                  <a:gd name="T31" fmla="*/ 17 h 29"/>
                  <a:gd name="T32" fmla="*/ 5 w 19"/>
                  <a:gd name="T33" fmla="*/ 17 h 29"/>
                  <a:gd name="T34" fmla="*/ 4 w 19"/>
                  <a:gd name="T35" fmla="*/ 9 h 29"/>
                  <a:gd name="T36" fmla="*/ 7 w 19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9">
                    <a:moveTo>
                      <a:pt x="7" y="0"/>
                    </a:moveTo>
                    <a:lnTo>
                      <a:pt x="15" y="3"/>
                    </a:lnTo>
                    <a:lnTo>
                      <a:pt x="14" y="9"/>
                    </a:lnTo>
                    <a:lnTo>
                      <a:pt x="11" y="14"/>
                    </a:lnTo>
                    <a:lnTo>
                      <a:pt x="19" y="16"/>
                    </a:lnTo>
                    <a:lnTo>
                      <a:pt x="18" y="20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4" y="27"/>
                    </a:lnTo>
                    <a:lnTo>
                      <a:pt x="10" y="28"/>
                    </a:lnTo>
                    <a:lnTo>
                      <a:pt x="5" y="29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5" y="17"/>
                    </a:lnTo>
                    <a:lnTo>
                      <a:pt x="4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5"/>
              <p:cNvSpPr/>
              <p:nvPr/>
            </p:nvSpPr>
            <p:spPr>
              <a:xfrm>
                <a:off x="5079967" y="1525781"/>
                <a:ext cx="64762" cy="71702"/>
              </a:xfrm>
              <a:custGeom>
                <a:avLst/>
                <a:gdLst>
                  <a:gd name="T0" fmla="*/ 6 w 28"/>
                  <a:gd name="T1" fmla="*/ 0 h 31"/>
                  <a:gd name="T2" fmla="*/ 6 w 28"/>
                  <a:gd name="T3" fmla="*/ 3 h 31"/>
                  <a:gd name="T4" fmla="*/ 6 w 28"/>
                  <a:gd name="T5" fmla="*/ 5 h 31"/>
                  <a:gd name="T6" fmla="*/ 6 w 28"/>
                  <a:gd name="T7" fmla="*/ 7 h 31"/>
                  <a:gd name="T8" fmla="*/ 8 w 28"/>
                  <a:gd name="T9" fmla="*/ 6 h 31"/>
                  <a:gd name="T10" fmla="*/ 9 w 28"/>
                  <a:gd name="T11" fmla="*/ 5 h 31"/>
                  <a:gd name="T12" fmla="*/ 14 w 28"/>
                  <a:gd name="T13" fmla="*/ 7 h 31"/>
                  <a:gd name="T14" fmla="*/ 16 w 28"/>
                  <a:gd name="T15" fmla="*/ 9 h 31"/>
                  <a:gd name="T16" fmla="*/ 16 w 28"/>
                  <a:gd name="T17" fmla="*/ 12 h 31"/>
                  <a:gd name="T18" fmla="*/ 18 w 28"/>
                  <a:gd name="T19" fmla="*/ 12 h 31"/>
                  <a:gd name="T20" fmla="*/ 19 w 28"/>
                  <a:gd name="T21" fmla="*/ 12 h 31"/>
                  <a:gd name="T22" fmla="*/ 21 w 28"/>
                  <a:gd name="T23" fmla="*/ 12 h 31"/>
                  <a:gd name="T24" fmla="*/ 28 w 28"/>
                  <a:gd name="T25" fmla="*/ 22 h 31"/>
                  <a:gd name="T26" fmla="*/ 25 w 28"/>
                  <a:gd name="T27" fmla="*/ 24 h 31"/>
                  <a:gd name="T28" fmla="*/ 24 w 28"/>
                  <a:gd name="T29" fmla="*/ 28 h 31"/>
                  <a:gd name="T30" fmla="*/ 22 w 28"/>
                  <a:gd name="T31" fmla="*/ 30 h 31"/>
                  <a:gd name="T32" fmla="*/ 19 w 28"/>
                  <a:gd name="T33" fmla="*/ 31 h 31"/>
                  <a:gd name="T34" fmla="*/ 16 w 28"/>
                  <a:gd name="T35" fmla="*/ 31 h 31"/>
                  <a:gd name="T36" fmla="*/ 8 w 28"/>
                  <a:gd name="T37" fmla="*/ 21 h 31"/>
                  <a:gd name="T38" fmla="*/ 0 w 28"/>
                  <a:gd name="T39" fmla="*/ 10 h 31"/>
                  <a:gd name="T40" fmla="*/ 1 w 28"/>
                  <a:gd name="T41" fmla="*/ 8 h 31"/>
                  <a:gd name="T42" fmla="*/ 1 w 28"/>
                  <a:gd name="T43" fmla="*/ 6 h 31"/>
                  <a:gd name="T44" fmla="*/ 2 w 28"/>
                  <a:gd name="T45" fmla="*/ 4 h 31"/>
                  <a:gd name="T46" fmla="*/ 4 w 28"/>
                  <a:gd name="T47" fmla="*/ 1 h 31"/>
                  <a:gd name="T48" fmla="*/ 6 w 28"/>
                  <a:gd name="T4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31">
                    <a:moveTo>
                      <a:pt x="6" y="0"/>
                    </a:moveTo>
                    <a:lnTo>
                      <a:pt x="6" y="3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9" y="5"/>
                    </a:lnTo>
                    <a:lnTo>
                      <a:pt x="14" y="7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28" y="22"/>
                    </a:lnTo>
                    <a:lnTo>
                      <a:pt x="25" y="24"/>
                    </a:lnTo>
                    <a:lnTo>
                      <a:pt x="24" y="28"/>
                    </a:lnTo>
                    <a:lnTo>
                      <a:pt x="22" y="30"/>
                    </a:lnTo>
                    <a:lnTo>
                      <a:pt x="19" y="31"/>
                    </a:lnTo>
                    <a:lnTo>
                      <a:pt x="16" y="31"/>
                    </a:lnTo>
                    <a:lnTo>
                      <a:pt x="8" y="21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6"/>
              <p:cNvSpPr/>
              <p:nvPr/>
            </p:nvSpPr>
            <p:spPr>
              <a:xfrm>
                <a:off x="5711398" y="1678434"/>
                <a:ext cx="97143" cy="57824"/>
              </a:xfrm>
              <a:custGeom>
                <a:avLst/>
                <a:gdLst>
                  <a:gd name="T0" fmla="*/ 27 w 42"/>
                  <a:gd name="T1" fmla="*/ 0 h 25"/>
                  <a:gd name="T2" fmla="*/ 39 w 42"/>
                  <a:gd name="T3" fmla="*/ 0 h 25"/>
                  <a:gd name="T4" fmla="*/ 41 w 42"/>
                  <a:gd name="T5" fmla="*/ 2 h 25"/>
                  <a:gd name="T6" fmla="*/ 41 w 42"/>
                  <a:gd name="T7" fmla="*/ 5 h 25"/>
                  <a:gd name="T8" fmla="*/ 42 w 42"/>
                  <a:gd name="T9" fmla="*/ 8 h 25"/>
                  <a:gd name="T10" fmla="*/ 26 w 42"/>
                  <a:gd name="T11" fmla="*/ 15 h 25"/>
                  <a:gd name="T12" fmla="*/ 9 w 42"/>
                  <a:gd name="T13" fmla="*/ 25 h 25"/>
                  <a:gd name="T14" fmla="*/ 4 w 42"/>
                  <a:gd name="T15" fmla="*/ 23 h 25"/>
                  <a:gd name="T16" fmla="*/ 0 w 42"/>
                  <a:gd name="T17" fmla="*/ 17 h 25"/>
                  <a:gd name="T18" fmla="*/ 3 w 42"/>
                  <a:gd name="T19" fmla="*/ 12 h 25"/>
                  <a:gd name="T20" fmla="*/ 5 w 42"/>
                  <a:gd name="T21" fmla="*/ 7 h 25"/>
                  <a:gd name="T22" fmla="*/ 10 w 42"/>
                  <a:gd name="T23" fmla="*/ 3 h 25"/>
                  <a:gd name="T24" fmla="*/ 15 w 42"/>
                  <a:gd name="T25" fmla="*/ 1 h 25"/>
                  <a:gd name="T26" fmla="*/ 27 w 42"/>
                  <a:gd name="T2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25">
                    <a:moveTo>
                      <a:pt x="27" y="0"/>
                    </a:moveTo>
                    <a:lnTo>
                      <a:pt x="39" y="0"/>
                    </a:lnTo>
                    <a:lnTo>
                      <a:pt x="41" y="2"/>
                    </a:lnTo>
                    <a:lnTo>
                      <a:pt x="41" y="5"/>
                    </a:lnTo>
                    <a:lnTo>
                      <a:pt x="42" y="8"/>
                    </a:lnTo>
                    <a:lnTo>
                      <a:pt x="26" y="15"/>
                    </a:lnTo>
                    <a:lnTo>
                      <a:pt x="9" y="25"/>
                    </a:lnTo>
                    <a:lnTo>
                      <a:pt x="4" y="23"/>
                    </a:lnTo>
                    <a:lnTo>
                      <a:pt x="0" y="17"/>
                    </a:lnTo>
                    <a:lnTo>
                      <a:pt x="3" y="12"/>
                    </a:lnTo>
                    <a:lnTo>
                      <a:pt x="5" y="7"/>
                    </a:lnTo>
                    <a:lnTo>
                      <a:pt x="10" y="3"/>
                    </a:lnTo>
                    <a:lnTo>
                      <a:pt x="15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27"/>
              <p:cNvSpPr/>
              <p:nvPr/>
            </p:nvSpPr>
            <p:spPr>
              <a:xfrm>
                <a:off x="6335889" y="2013810"/>
                <a:ext cx="74014" cy="37007"/>
              </a:xfrm>
              <a:custGeom>
                <a:avLst/>
                <a:gdLst>
                  <a:gd name="T0" fmla="*/ 20 w 32"/>
                  <a:gd name="T1" fmla="*/ 0 h 16"/>
                  <a:gd name="T2" fmla="*/ 26 w 32"/>
                  <a:gd name="T3" fmla="*/ 3 h 16"/>
                  <a:gd name="T4" fmla="*/ 30 w 32"/>
                  <a:gd name="T5" fmla="*/ 7 h 16"/>
                  <a:gd name="T6" fmla="*/ 31 w 32"/>
                  <a:gd name="T7" fmla="*/ 9 h 16"/>
                  <a:gd name="T8" fmla="*/ 32 w 32"/>
                  <a:gd name="T9" fmla="*/ 12 h 16"/>
                  <a:gd name="T10" fmla="*/ 32 w 32"/>
                  <a:gd name="T11" fmla="*/ 16 h 16"/>
                  <a:gd name="T12" fmla="*/ 28 w 32"/>
                  <a:gd name="T13" fmla="*/ 15 h 16"/>
                  <a:gd name="T14" fmla="*/ 23 w 32"/>
                  <a:gd name="T15" fmla="*/ 14 h 16"/>
                  <a:gd name="T16" fmla="*/ 19 w 32"/>
                  <a:gd name="T17" fmla="*/ 11 h 16"/>
                  <a:gd name="T18" fmla="*/ 15 w 32"/>
                  <a:gd name="T19" fmla="*/ 10 h 16"/>
                  <a:gd name="T20" fmla="*/ 11 w 32"/>
                  <a:gd name="T21" fmla="*/ 12 h 16"/>
                  <a:gd name="T22" fmla="*/ 7 w 32"/>
                  <a:gd name="T23" fmla="*/ 16 h 16"/>
                  <a:gd name="T24" fmla="*/ 5 w 32"/>
                  <a:gd name="T25" fmla="*/ 15 h 16"/>
                  <a:gd name="T26" fmla="*/ 3 w 32"/>
                  <a:gd name="T27" fmla="*/ 11 h 16"/>
                  <a:gd name="T28" fmla="*/ 0 w 32"/>
                  <a:gd name="T29" fmla="*/ 9 h 16"/>
                  <a:gd name="T30" fmla="*/ 0 w 32"/>
                  <a:gd name="T31" fmla="*/ 6 h 16"/>
                  <a:gd name="T32" fmla="*/ 0 w 32"/>
                  <a:gd name="T33" fmla="*/ 3 h 16"/>
                  <a:gd name="T34" fmla="*/ 5 w 32"/>
                  <a:gd name="T35" fmla="*/ 3 h 16"/>
                  <a:gd name="T36" fmla="*/ 8 w 32"/>
                  <a:gd name="T37" fmla="*/ 4 h 16"/>
                  <a:gd name="T38" fmla="*/ 12 w 32"/>
                  <a:gd name="T39" fmla="*/ 4 h 16"/>
                  <a:gd name="T40" fmla="*/ 15 w 32"/>
                  <a:gd name="T41" fmla="*/ 3 h 16"/>
                  <a:gd name="T42" fmla="*/ 18 w 32"/>
                  <a:gd name="T43" fmla="*/ 1 h 16"/>
                  <a:gd name="T44" fmla="*/ 20 w 32"/>
                  <a:gd name="T4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16">
                    <a:moveTo>
                      <a:pt x="20" y="0"/>
                    </a:moveTo>
                    <a:lnTo>
                      <a:pt x="26" y="3"/>
                    </a:lnTo>
                    <a:lnTo>
                      <a:pt x="30" y="7"/>
                    </a:lnTo>
                    <a:lnTo>
                      <a:pt x="31" y="9"/>
                    </a:lnTo>
                    <a:lnTo>
                      <a:pt x="32" y="12"/>
                    </a:lnTo>
                    <a:lnTo>
                      <a:pt x="32" y="16"/>
                    </a:lnTo>
                    <a:lnTo>
                      <a:pt x="28" y="15"/>
                    </a:lnTo>
                    <a:lnTo>
                      <a:pt x="23" y="14"/>
                    </a:lnTo>
                    <a:lnTo>
                      <a:pt x="19" y="11"/>
                    </a:lnTo>
                    <a:lnTo>
                      <a:pt x="15" y="10"/>
                    </a:lnTo>
                    <a:lnTo>
                      <a:pt x="11" y="12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5" y="3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8"/>
              <p:cNvSpPr>
                <a:spLocks noEditPoints="1"/>
              </p:cNvSpPr>
              <p:nvPr/>
            </p:nvSpPr>
            <p:spPr>
              <a:xfrm>
                <a:off x="4918062" y="1498026"/>
                <a:ext cx="152653" cy="99457"/>
              </a:xfrm>
              <a:custGeom>
                <a:avLst/>
                <a:gdLst>
                  <a:gd name="T0" fmla="*/ 47 w 66"/>
                  <a:gd name="T1" fmla="*/ 9 h 43"/>
                  <a:gd name="T2" fmla="*/ 46 w 66"/>
                  <a:gd name="T3" fmla="*/ 10 h 43"/>
                  <a:gd name="T4" fmla="*/ 45 w 66"/>
                  <a:gd name="T5" fmla="*/ 10 h 43"/>
                  <a:gd name="T6" fmla="*/ 45 w 66"/>
                  <a:gd name="T7" fmla="*/ 13 h 43"/>
                  <a:gd name="T8" fmla="*/ 45 w 66"/>
                  <a:gd name="T9" fmla="*/ 16 h 43"/>
                  <a:gd name="T10" fmla="*/ 46 w 66"/>
                  <a:gd name="T11" fmla="*/ 16 h 43"/>
                  <a:gd name="T12" fmla="*/ 47 w 66"/>
                  <a:gd name="T13" fmla="*/ 15 h 43"/>
                  <a:gd name="T14" fmla="*/ 48 w 66"/>
                  <a:gd name="T15" fmla="*/ 13 h 43"/>
                  <a:gd name="T16" fmla="*/ 50 w 66"/>
                  <a:gd name="T17" fmla="*/ 11 h 43"/>
                  <a:gd name="T18" fmla="*/ 48 w 66"/>
                  <a:gd name="T19" fmla="*/ 10 h 43"/>
                  <a:gd name="T20" fmla="*/ 47 w 66"/>
                  <a:gd name="T21" fmla="*/ 9 h 43"/>
                  <a:gd name="T22" fmla="*/ 33 w 66"/>
                  <a:gd name="T23" fmla="*/ 0 h 43"/>
                  <a:gd name="T24" fmla="*/ 36 w 66"/>
                  <a:gd name="T25" fmla="*/ 1 h 43"/>
                  <a:gd name="T26" fmla="*/ 40 w 66"/>
                  <a:gd name="T27" fmla="*/ 2 h 43"/>
                  <a:gd name="T28" fmla="*/ 43 w 66"/>
                  <a:gd name="T29" fmla="*/ 5 h 43"/>
                  <a:gd name="T30" fmla="*/ 55 w 66"/>
                  <a:gd name="T31" fmla="*/ 5 h 43"/>
                  <a:gd name="T32" fmla="*/ 66 w 66"/>
                  <a:gd name="T33" fmla="*/ 9 h 43"/>
                  <a:gd name="T34" fmla="*/ 65 w 66"/>
                  <a:gd name="T35" fmla="*/ 12 h 43"/>
                  <a:gd name="T36" fmla="*/ 64 w 66"/>
                  <a:gd name="T37" fmla="*/ 16 h 43"/>
                  <a:gd name="T38" fmla="*/ 63 w 66"/>
                  <a:gd name="T39" fmla="*/ 20 h 43"/>
                  <a:gd name="T40" fmla="*/ 62 w 66"/>
                  <a:gd name="T41" fmla="*/ 23 h 43"/>
                  <a:gd name="T42" fmla="*/ 59 w 66"/>
                  <a:gd name="T43" fmla="*/ 27 h 43"/>
                  <a:gd name="T44" fmla="*/ 56 w 66"/>
                  <a:gd name="T45" fmla="*/ 29 h 43"/>
                  <a:gd name="T46" fmla="*/ 53 w 66"/>
                  <a:gd name="T47" fmla="*/ 31 h 43"/>
                  <a:gd name="T48" fmla="*/ 48 w 66"/>
                  <a:gd name="T49" fmla="*/ 32 h 43"/>
                  <a:gd name="T50" fmla="*/ 50 w 66"/>
                  <a:gd name="T51" fmla="*/ 34 h 43"/>
                  <a:gd name="T52" fmla="*/ 47 w 66"/>
                  <a:gd name="T53" fmla="*/ 33 h 43"/>
                  <a:gd name="T54" fmla="*/ 45 w 66"/>
                  <a:gd name="T55" fmla="*/ 32 h 43"/>
                  <a:gd name="T56" fmla="*/ 43 w 66"/>
                  <a:gd name="T57" fmla="*/ 31 h 43"/>
                  <a:gd name="T58" fmla="*/ 41 w 66"/>
                  <a:gd name="T59" fmla="*/ 30 h 43"/>
                  <a:gd name="T60" fmla="*/ 35 w 66"/>
                  <a:gd name="T61" fmla="*/ 33 h 43"/>
                  <a:gd name="T62" fmla="*/ 29 w 66"/>
                  <a:gd name="T63" fmla="*/ 35 h 43"/>
                  <a:gd name="T64" fmla="*/ 28 w 66"/>
                  <a:gd name="T65" fmla="*/ 35 h 43"/>
                  <a:gd name="T66" fmla="*/ 27 w 66"/>
                  <a:gd name="T67" fmla="*/ 34 h 43"/>
                  <a:gd name="T68" fmla="*/ 25 w 66"/>
                  <a:gd name="T69" fmla="*/ 36 h 43"/>
                  <a:gd name="T70" fmla="*/ 24 w 66"/>
                  <a:gd name="T71" fmla="*/ 39 h 43"/>
                  <a:gd name="T72" fmla="*/ 23 w 66"/>
                  <a:gd name="T73" fmla="*/ 41 h 43"/>
                  <a:gd name="T74" fmla="*/ 22 w 66"/>
                  <a:gd name="T75" fmla="*/ 42 h 43"/>
                  <a:gd name="T76" fmla="*/ 20 w 66"/>
                  <a:gd name="T77" fmla="*/ 43 h 43"/>
                  <a:gd name="T78" fmla="*/ 18 w 66"/>
                  <a:gd name="T79" fmla="*/ 43 h 43"/>
                  <a:gd name="T80" fmla="*/ 15 w 66"/>
                  <a:gd name="T81" fmla="*/ 42 h 43"/>
                  <a:gd name="T82" fmla="*/ 12 w 66"/>
                  <a:gd name="T83" fmla="*/ 41 h 43"/>
                  <a:gd name="T84" fmla="*/ 11 w 66"/>
                  <a:gd name="T85" fmla="*/ 40 h 43"/>
                  <a:gd name="T86" fmla="*/ 10 w 66"/>
                  <a:gd name="T87" fmla="*/ 39 h 43"/>
                  <a:gd name="T88" fmla="*/ 9 w 66"/>
                  <a:gd name="T89" fmla="*/ 36 h 43"/>
                  <a:gd name="T90" fmla="*/ 0 w 66"/>
                  <a:gd name="T91" fmla="*/ 32 h 43"/>
                  <a:gd name="T92" fmla="*/ 1 w 66"/>
                  <a:gd name="T93" fmla="*/ 27 h 43"/>
                  <a:gd name="T94" fmla="*/ 0 w 66"/>
                  <a:gd name="T95" fmla="*/ 17 h 43"/>
                  <a:gd name="T96" fmla="*/ 10 w 66"/>
                  <a:gd name="T97" fmla="*/ 7 h 43"/>
                  <a:gd name="T98" fmla="*/ 21 w 66"/>
                  <a:gd name="T99" fmla="*/ 9 h 43"/>
                  <a:gd name="T100" fmla="*/ 33 w 66"/>
                  <a:gd name="T101" fmla="*/ 12 h 43"/>
                  <a:gd name="T102" fmla="*/ 32 w 66"/>
                  <a:gd name="T103" fmla="*/ 9 h 43"/>
                  <a:gd name="T104" fmla="*/ 32 w 66"/>
                  <a:gd name="T105" fmla="*/ 5 h 43"/>
                  <a:gd name="T106" fmla="*/ 33 w 66"/>
                  <a:gd name="T10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" h="43">
                    <a:moveTo>
                      <a:pt x="47" y="9"/>
                    </a:moveTo>
                    <a:lnTo>
                      <a:pt x="46" y="10"/>
                    </a:lnTo>
                    <a:lnTo>
                      <a:pt x="45" y="10"/>
                    </a:lnTo>
                    <a:lnTo>
                      <a:pt x="45" y="13"/>
                    </a:lnTo>
                    <a:lnTo>
                      <a:pt x="45" y="16"/>
                    </a:lnTo>
                    <a:lnTo>
                      <a:pt x="46" y="16"/>
                    </a:lnTo>
                    <a:lnTo>
                      <a:pt x="47" y="15"/>
                    </a:lnTo>
                    <a:lnTo>
                      <a:pt x="48" y="13"/>
                    </a:lnTo>
                    <a:lnTo>
                      <a:pt x="50" y="11"/>
                    </a:lnTo>
                    <a:lnTo>
                      <a:pt x="48" y="10"/>
                    </a:lnTo>
                    <a:lnTo>
                      <a:pt x="47" y="9"/>
                    </a:lnTo>
                    <a:close/>
                    <a:moveTo>
                      <a:pt x="33" y="0"/>
                    </a:moveTo>
                    <a:lnTo>
                      <a:pt x="36" y="1"/>
                    </a:lnTo>
                    <a:lnTo>
                      <a:pt x="40" y="2"/>
                    </a:lnTo>
                    <a:lnTo>
                      <a:pt x="43" y="5"/>
                    </a:lnTo>
                    <a:lnTo>
                      <a:pt x="55" y="5"/>
                    </a:lnTo>
                    <a:lnTo>
                      <a:pt x="66" y="9"/>
                    </a:lnTo>
                    <a:lnTo>
                      <a:pt x="65" y="12"/>
                    </a:lnTo>
                    <a:lnTo>
                      <a:pt x="64" y="16"/>
                    </a:lnTo>
                    <a:lnTo>
                      <a:pt x="63" y="20"/>
                    </a:lnTo>
                    <a:lnTo>
                      <a:pt x="62" y="23"/>
                    </a:lnTo>
                    <a:lnTo>
                      <a:pt x="59" y="27"/>
                    </a:lnTo>
                    <a:lnTo>
                      <a:pt x="56" y="29"/>
                    </a:lnTo>
                    <a:lnTo>
                      <a:pt x="53" y="31"/>
                    </a:lnTo>
                    <a:lnTo>
                      <a:pt x="48" y="32"/>
                    </a:lnTo>
                    <a:lnTo>
                      <a:pt x="50" y="34"/>
                    </a:lnTo>
                    <a:lnTo>
                      <a:pt x="47" y="33"/>
                    </a:lnTo>
                    <a:lnTo>
                      <a:pt x="45" y="32"/>
                    </a:lnTo>
                    <a:lnTo>
                      <a:pt x="43" y="31"/>
                    </a:lnTo>
                    <a:lnTo>
                      <a:pt x="41" y="30"/>
                    </a:lnTo>
                    <a:lnTo>
                      <a:pt x="35" y="33"/>
                    </a:lnTo>
                    <a:lnTo>
                      <a:pt x="29" y="35"/>
                    </a:lnTo>
                    <a:lnTo>
                      <a:pt x="28" y="35"/>
                    </a:lnTo>
                    <a:lnTo>
                      <a:pt x="27" y="34"/>
                    </a:lnTo>
                    <a:lnTo>
                      <a:pt x="25" y="36"/>
                    </a:lnTo>
                    <a:lnTo>
                      <a:pt x="24" y="39"/>
                    </a:lnTo>
                    <a:lnTo>
                      <a:pt x="23" y="41"/>
                    </a:lnTo>
                    <a:lnTo>
                      <a:pt x="22" y="42"/>
                    </a:lnTo>
                    <a:lnTo>
                      <a:pt x="20" y="43"/>
                    </a:lnTo>
                    <a:lnTo>
                      <a:pt x="18" y="43"/>
                    </a:lnTo>
                    <a:lnTo>
                      <a:pt x="15" y="42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10" y="39"/>
                    </a:lnTo>
                    <a:lnTo>
                      <a:pt x="9" y="36"/>
                    </a:lnTo>
                    <a:lnTo>
                      <a:pt x="0" y="32"/>
                    </a:lnTo>
                    <a:lnTo>
                      <a:pt x="1" y="27"/>
                    </a:lnTo>
                    <a:lnTo>
                      <a:pt x="0" y="17"/>
                    </a:lnTo>
                    <a:lnTo>
                      <a:pt x="10" y="7"/>
                    </a:lnTo>
                    <a:lnTo>
                      <a:pt x="21" y="9"/>
                    </a:lnTo>
                    <a:lnTo>
                      <a:pt x="33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>
              <a:xfrm>
                <a:off x="2373839" y="2920478"/>
                <a:ext cx="46259" cy="74014"/>
              </a:xfrm>
              <a:custGeom>
                <a:avLst/>
                <a:gdLst>
                  <a:gd name="T0" fmla="*/ 15 w 20"/>
                  <a:gd name="T1" fmla="*/ 0 h 32"/>
                  <a:gd name="T2" fmla="*/ 17 w 20"/>
                  <a:gd name="T3" fmla="*/ 2 h 32"/>
                  <a:gd name="T4" fmla="*/ 19 w 20"/>
                  <a:gd name="T5" fmla="*/ 5 h 32"/>
                  <a:gd name="T6" fmla="*/ 20 w 20"/>
                  <a:gd name="T7" fmla="*/ 9 h 32"/>
                  <a:gd name="T8" fmla="*/ 17 w 20"/>
                  <a:gd name="T9" fmla="*/ 27 h 32"/>
                  <a:gd name="T10" fmla="*/ 15 w 20"/>
                  <a:gd name="T11" fmla="*/ 27 h 32"/>
                  <a:gd name="T12" fmla="*/ 14 w 20"/>
                  <a:gd name="T13" fmla="*/ 27 h 32"/>
                  <a:gd name="T14" fmla="*/ 12 w 20"/>
                  <a:gd name="T15" fmla="*/ 27 h 32"/>
                  <a:gd name="T16" fmla="*/ 11 w 20"/>
                  <a:gd name="T17" fmla="*/ 28 h 32"/>
                  <a:gd name="T18" fmla="*/ 10 w 20"/>
                  <a:gd name="T19" fmla="*/ 29 h 32"/>
                  <a:gd name="T20" fmla="*/ 9 w 20"/>
                  <a:gd name="T21" fmla="*/ 32 h 32"/>
                  <a:gd name="T22" fmla="*/ 8 w 20"/>
                  <a:gd name="T23" fmla="*/ 31 h 32"/>
                  <a:gd name="T24" fmla="*/ 5 w 20"/>
                  <a:gd name="T25" fmla="*/ 28 h 32"/>
                  <a:gd name="T26" fmla="*/ 3 w 20"/>
                  <a:gd name="T27" fmla="*/ 27 h 32"/>
                  <a:gd name="T28" fmla="*/ 3 w 20"/>
                  <a:gd name="T29" fmla="*/ 25 h 32"/>
                  <a:gd name="T30" fmla="*/ 3 w 20"/>
                  <a:gd name="T31" fmla="*/ 23 h 32"/>
                  <a:gd name="T32" fmla="*/ 4 w 20"/>
                  <a:gd name="T33" fmla="*/ 20 h 32"/>
                  <a:gd name="T34" fmla="*/ 4 w 20"/>
                  <a:gd name="T35" fmla="*/ 15 h 32"/>
                  <a:gd name="T36" fmla="*/ 3 w 20"/>
                  <a:gd name="T37" fmla="*/ 12 h 32"/>
                  <a:gd name="T38" fmla="*/ 2 w 20"/>
                  <a:gd name="T39" fmla="*/ 8 h 32"/>
                  <a:gd name="T40" fmla="*/ 0 w 20"/>
                  <a:gd name="T41" fmla="*/ 4 h 32"/>
                  <a:gd name="T42" fmla="*/ 8 w 20"/>
                  <a:gd name="T43" fmla="*/ 3 h 32"/>
                  <a:gd name="T44" fmla="*/ 11 w 20"/>
                  <a:gd name="T45" fmla="*/ 1 h 32"/>
                  <a:gd name="T46" fmla="*/ 15 w 20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32">
                    <a:moveTo>
                      <a:pt x="15" y="0"/>
                    </a:moveTo>
                    <a:lnTo>
                      <a:pt x="17" y="2"/>
                    </a:lnTo>
                    <a:lnTo>
                      <a:pt x="19" y="5"/>
                    </a:lnTo>
                    <a:lnTo>
                      <a:pt x="20" y="9"/>
                    </a:lnTo>
                    <a:lnTo>
                      <a:pt x="17" y="27"/>
                    </a:lnTo>
                    <a:lnTo>
                      <a:pt x="15" y="27"/>
                    </a:lnTo>
                    <a:lnTo>
                      <a:pt x="14" y="27"/>
                    </a:lnTo>
                    <a:lnTo>
                      <a:pt x="12" y="27"/>
                    </a:lnTo>
                    <a:lnTo>
                      <a:pt x="11" y="28"/>
                    </a:lnTo>
                    <a:lnTo>
                      <a:pt x="10" y="29"/>
                    </a:lnTo>
                    <a:lnTo>
                      <a:pt x="9" y="32"/>
                    </a:lnTo>
                    <a:lnTo>
                      <a:pt x="8" y="31"/>
                    </a:lnTo>
                    <a:lnTo>
                      <a:pt x="5" y="28"/>
                    </a:lnTo>
                    <a:lnTo>
                      <a:pt x="3" y="27"/>
                    </a:lnTo>
                    <a:lnTo>
                      <a:pt x="3" y="25"/>
                    </a:lnTo>
                    <a:lnTo>
                      <a:pt x="3" y="23"/>
                    </a:lnTo>
                    <a:lnTo>
                      <a:pt x="4" y="20"/>
                    </a:lnTo>
                    <a:lnTo>
                      <a:pt x="4" y="15"/>
                    </a:lnTo>
                    <a:lnTo>
                      <a:pt x="3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0"/>
              <p:cNvSpPr/>
              <p:nvPr/>
            </p:nvSpPr>
            <p:spPr>
              <a:xfrm>
                <a:off x="3007582" y="3100887"/>
                <a:ext cx="50884" cy="30069"/>
              </a:xfrm>
              <a:custGeom>
                <a:avLst/>
                <a:gdLst>
                  <a:gd name="T0" fmla="*/ 22 w 22"/>
                  <a:gd name="T1" fmla="*/ 0 h 13"/>
                  <a:gd name="T2" fmla="*/ 20 w 22"/>
                  <a:gd name="T3" fmla="*/ 4 h 13"/>
                  <a:gd name="T4" fmla="*/ 21 w 22"/>
                  <a:gd name="T5" fmla="*/ 5 h 13"/>
                  <a:gd name="T6" fmla="*/ 21 w 22"/>
                  <a:gd name="T7" fmla="*/ 6 h 13"/>
                  <a:gd name="T8" fmla="*/ 17 w 22"/>
                  <a:gd name="T9" fmla="*/ 8 h 13"/>
                  <a:gd name="T10" fmla="*/ 13 w 22"/>
                  <a:gd name="T11" fmla="*/ 10 h 13"/>
                  <a:gd name="T12" fmla="*/ 10 w 22"/>
                  <a:gd name="T13" fmla="*/ 13 h 13"/>
                  <a:gd name="T14" fmla="*/ 8 w 22"/>
                  <a:gd name="T15" fmla="*/ 12 h 13"/>
                  <a:gd name="T16" fmla="*/ 6 w 22"/>
                  <a:gd name="T17" fmla="*/ 12 h 13"/>
                  <a:gd name="T18" fmla="*/ 5 w 22"/>
                  <a:gd name="T19" fmla="*/ 10 h 13"/>
                  <a:gd name="T20" fmla="*/ 2 w 22"/>
                  <a:gd name="T21" fmla="*/ 10 h 13"/>
                  <a:gd name="T22" fmla="*/ 1 w 22"/>
                  <a:gd name="T23" fmla="*/ 9 h 13"/>
                  <a:gd name="T24" fmla="*/ 0 w 22"/>
                  <a:gd name="T25" fmla="*/ 7 h 13"/>
                  <a:gd name="T26" fmla="*/ 1 w 22"/>
                  <a:gd name="T27" fmla="*/ 6 h 13"/>
                  <a:gd name="T28" fmla="*/ 11 w 22"/>
                  <a:gd name="T29" fmla="*/ 2 h 13"/>
                  <a:gd name="T30" fmla="*/ 22 w 22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3">
                    <a:moveTo>
                      <a:pt x="22" y="0"/>
                    </a:moveTo>
                    <a:lnTo>
                      <a:pt x="20" y="4"/>
                    </a:lnTo>
                    <a:lnTo>
                      <a:pt x="21" y="5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11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2"/>
              <p:cNvSpPr/>
              <p:nvPr/>
            </p:nvSpPr>
            <p:spPr>
              <a:xfrm>
                <a:off x="2570438" y="1664557"/>
                <a:ext cx="143402" cy="85579"/>
              </a:xfrm>
              <a:custGeom>
                <a:avLst/>
                <a:gdLst>
                  <a:gd name="T0" fmla="*/ 16 w 62"/>
                  <a:gd name="T1" fmla="*/ 0 h 37"/>
                  <a:gd name="T2" fmla="*/ 36 w 62"/>
                  <a:gd name="T3" fmla="*/ 15 h 37"/>
                  <a:gd name="T4" fmla="*/ 37 w 62"/>
                  <a:gd name="T5" fmla="*/ 13 h 37"/>
                  <a:gd name="T6" fmla="*/ 37 w 62"/>
                  <a:gd name="T7" fmla="*/ 10 h 37"/>
                  <a:gd name="T8" fmla="*/ 37 w 62"/>
                  <a:gd name="T9" fmla="*/ 8 h 37"/>
                  <a:gd name="T10" fmla="*/ 42 w 62"/>
                  <a:gd name="T11" fmla="*/ 10 h 37"/>
                  <a:gd name="T12" fmla="*/ 43 w 62"/>
                  <a:gd name="T13" fmla="*/ 16 h 37"/>
                  <a:gd name="T14" fmla="*/ 48 w 62"/>
                  <a:gd name="T15" fmla="*/ 15 h 37"/>
                  <a:gd name="T16" fmla="*/ 52 w 62"/>
                  <a:gd name="T17" fmla="*/ 18 h 37"/>
                  <a:gd name="T18" fmla="*/ 57 w 62"/>
                  <a:gd name="T19" fmla="*/ 21 h 37"/>
                  <a:gd name="T20" fmla="*/ 62 w 62"/>
                  <a:gd name="T21" fmla="*/ 23 h 37"/>
                  <a:gd name="T22" fmla="*/ 61 w 62"/>
                  <a:gd name="T23" fmla="*/ 27 h 37"/>
                  <a:gd name="T24" fmla="*/ 61 w 62"/>
                  <a:gd name="T25" fmla="*/ 29 h 37"/>
                  <a:gd name="T26" fmla="*/ 57 w 62"/>
                  <a:gd name="T27" fmla="*/ 32 h 37"/>
                  <a:gd name="T28" fmla="*/ 54 w 62"/>
                  <a:gd name="T29" fmla="*/ 37 h 37"/>
                  <a:gd name="T30" fmla="*/ 47 w 62"/>
                  <a:gd name="T31" fmla="*/ 37 h 37"/>
                  <a:gd name="T32" fmla="*/ 40 w 62"/>
                  <a:gd name="T33" fmla="*/ 37 h 37"/>
                  <a:gd name="T34" fmla="*/ 38 w 62"/>
                  <a:gd name="T35" fmla="*/ 34 h 37"/>
                  <a:gd name="T36" fmla="*/ 36 w 62"/>
                  <a:gd name="T37" fmla="*/ 33 h 37"/>
                  <a:gd name="T38" fmla="*/ 34 w 62"/>
                  <a:gd name="T39" fmla="*/ 31 h 37"/>
                  <a:gd name="T40" fmla="*/ 32 w 62"/>
                  <a:gd name="T41" fmla="*/ 30 h 37"/>
                  <a:gd name="T42" fmla="*/ 24 w 62"/>
                  <a:gd name="T43" fmla="*/ 28 h 37"/>
                  <a:gd name="T44" fmla="*/ 18 w 62"/>
                  <a:gd name="T45" fmla="*/ 23 h 37"/>
                  <a:gd name="T46" fmla="*/ 16 w 62"/>
                  <a:gd name="T47" fmla="*/ 23 h 37"/>
                  <a:gd name="T48" fmla="*/ 13 w 62"/>
                  <a:gd name="T49" fmla="*/ 17 h 37"/>
                  <a:gd name="T50" fmla="*/ 10 w 62"/>
                  <a:gd name="T51" fmla="*/ 17 h 37"/>
                  <a:gd name="T52" fmla="*/ 8 w 62"/>
                  <a:gd name="T53" fmla="*/ 17 h 37"/>
                  <a:gd name="T54" fmla="*/ 5 w 62"/>
                  <a:gd name="T55" fmla="*/ 16 h 37"/>
                  <a:gd name="T56" fmla="*/ 2 w 62"/>
                  <a:gd name="T57" fmla="*/ 10 h 37"/>
                  <a:gd name="T58" fmla="*/ 0 w 62"/>
                  <a:gd name="T59" fmla="*/ 6 h 37"/>
                  <a:gd name="T60" fmla="*/ 5 w 62"/>
                  <a:gd name="T61" fmla="*/ 6 h 37"/>
                  <a:gd name="T62" fmla="*/ 7 w 62"/>
                  <a:gd name="T63" fmla="*/ 5 h 37"/>
                  <a:gd name="T64" fmla="*/ 10 w 62"/>
                  <a:gd name="T65" fmla="*/ 4 h 37"/>
                  <a:gd name="T66" fmla="*/ 13 w 62"/>
                  <a:gd name="T67" fmla="*/ 2 h 37"/>
                  <a:gd name="T68" fmla="*/ 16 w 62"/>
                  <a:gd name="T6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37">
                    <a:moveTo>
                      <a:pt x="16" y="0"/>
                    </a:moveTo>
                    <a:lnTo>
                      <a:pt x="36" y="15"/>
                    </a:lnTo>
                    <a:lnTo>
                      <a:pt x="37" y="13"/>
                    </a:lnTo>
                    <a:lnTo>
                      <a:pt x="37" y="10"/>
                    </a:lnTo>
                    <a:lnTo>
                      <a:pt x="37" y="8"/>
                    </a:lnTo>
                    <a:lnTo>
                      <a:pt x="42" y="10"/>
                    </a:lnTo>
                    <a:lnTo>
                      <a:pt x="43" y="16"/>
                    </a:lnTo>
                    <a:lnTo>
                      <a:pt x="48" y="15"/>
                    </a:lnTo>
                    <a:lnTo>
                      <a:pt x="52" y="18"/>
                    </a:lnTo>
                    <a:lnTo>
                      <a:pt x="57" y="21"/>
                    </a:lnTo>
                    <a:lnTo>
                      <a:pt x="62" y="23"/>
                    </a:lnTo>
                    <a:lnTo>
                      <a:pt x="61" y="27"/>
                    </a:lnTo>
                    <a:lnTo>
                      <a:pt x="61" y="29"/>
                    </a:lnTo>
                    <a:lnTo>
                      <a:pt x="57" y="32"/>
                    </a:lnTo>
                    <a:lnTo>
                      <a:pt x="54" y="37"/>
                    </a:lnTo>
                    <a:lnTo>
                      <a:pt x="47" y="37"/>
                    </a:lnTo>
                    <a:lnTo>
                      <a:pt x="40" y="37"/>
                    </a:lnTo>
                    <a:lnTo>
                      <a:pt x="38" y="34"/>
                    </a:lnTo>
                    <a:lnTo>
                      <a:pt x="36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24" y="28"/>
                    </a:lnTo>
                    <a:lnTo>
                      <a:pt x="18" y="23"/>
                    </a:lnTo>
                    <a:lnTo>
                      <a:pt x="16" y="2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8" y="17"/>
                    </a:lnTo>
                    <a:lnTo>
                      <a:pt x="5" y="16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7" y="5"/>
                    </a:lnTo>
                    <a:lnTo>
                      <a:pt x="10" y="4"/>
                    </a:lnTo>
                    <a:lnTo>
                      <a:pt x="13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3"/>
              <p:cNvSpPr>
                <a:spLocks noEditPoints="1"/>
              </p:cNvSpPr>
              <p:nvPr/>
            </p:nvSpPr>
            <p:spPr>
              <a:xfrm>
                <a:off x="2447852" y="1694625"/>
                <a:ext cx="245171" cy="154967"/>
              </a:xfrm>
              <a:custGeom>
                <a:avLst/>
                <a:gdLst>
                  <a:gd name="T0" fmla="*/ 31 w 106"/>
                  <a:gd name="T1" fmla="*/ 30 h 67"/>
                  <a:gd name="T2" fmla="*/ 28 w 106"/>
                  <a:gd name="T3" fmla="*/ 31 h 67"/>
                  <a:gd name="T4" fmla="*/ 28 w 106"/>
                  <a:gd name="T5" fmla="*/ 36 h 67"/>
                  <a:gd name="T6" fmla="*/ 26 w 106"/>
                  <a:gd name="T7" fmla="*/ 40 h 67"/>
                  <a:gd name="T8" fmla="*/ 34 w 106"/>
                  <a:gd name="T9" fmla="*/ 37 h 67"/>
                  <a:gd name="T10" fmla="*/ 36 w 106"/>
                  <a:gd name="T11" fmla="*/ 33 h 67"/>
                  <a:gd name="T12" fmla="*/ 34 w 106"/>
                  <a:gd name="T13" fmla="*/ 30 h 67"/>
                  <a:gd name="T14" fmla="*/ 46 w 106"/>
                  <a:gd name="T15" fmla="*/ 0 h 67"/>
                  <a:gd name="T16" fmla="*/ 53 w 106"/>
                  <a:gd name="T17" fmla="*/ 2 h 67"/>
                  <a:gd name="T18" fmla="*/ 55 w 106"/>
                  <a:gd name="T19" fmla="*/ 7 h 67"/>
                  <a:gd name="T20" fmla="*/ 60 w 106"/>
                  <a:gd name="T21" fmla="*/ 7 h 67"/>
                  <a:gd name="T22" fmla="*/ 82 w 106"/>
                  <a:gd name="T23" fmla="*/ 27 h 67"/>
                  <a:gd name="T24" fmla="*/ 82 w 106"/>
                  <a:gd name="T25" fmla="*/ 30 h 67"/>
                  <a:gd name="T26" fmla="*/ 88 w 106"/>
                  <a:gd name="T27" fmla="*/ 37 h 67"/>
                  <a:gd name="T28" fmla="*/ 90 w 106"/>
                  <a:gd name="T29" fmla="*/ 40 h 67"/>
                  <a:gd name="T30" fmla="*/ 94 w 106"/>
                  <a:gd name="T31" fmla="*/ 40 h 67"/>
                  <a:gd name="T32" fmla="*/ 106 w 106"/>
                  <a:gd name="T33" fmla="*/ 48 h 67"/>
                  <a:gd name="T34" fmla="*/ 101 w 106"/>
                  <a:gd name="T35" fmla="*/ 53 h 67"/>
                  <a:gd name="T36" fmla="*/ 95 w 106"/>
                  <a:gd name="T37" fmla="*/ 56 h 67"/>
                  <a:gd name="T38" fmla="*/ 90 w 106"/>
                  <a:gd name="T39" fmla="*/ 55 h 67"/>
                  <a:gd name="T40" fmla="*/ 86 w 106"/>
                  <a:gd name="T41" fmla="*/ 53 h 67"/>
                  <a:gd name="T42" fmla="*/ 78 w 106"/>
                  <a:gd name="T43" fmla="*/ 53 h 67"/>
                  <a:gd name="T44" fmla="*/ 82 w 106"/>
                  <a:gd name="T45" fmla="*/ 45 h 67"/>
                  <a:gd name="T46" fmla="*/ 75 w 106"/>
                  <a:gd name="T47" fmla="*/ 37 h 67"/>
                  <a:gd name="T48" fmla="*/ 71 w 106"/>
                  <a:gd name="T49" fmla="*/ 32 h 67"/>
                  <a:gd name="T50" fmla="*/ 66 w 106"/>
                  <a:gd name="T51" fmla="*/ 31 h 67"/>
                  <a:gd name="T52" fmla="*/ 64 w 106"/>
                  <a:gd name="T53" fmla="*/ 33 h 67"/>
                  <a:gd name="T54" fmla="*/ 63 w 106"/>
                  <a:gd name="T55" fmla="*/ 36 h 67"/>
                  <a:gd name="T56" fmla="*/ 62 w 106"/>
                  <a:gd name="T57" fmla="*/ 40 h 67"/>
                  <a:gd name="T58" fmla="*/ 60 w 106"/>
                  <a:gd name="T59" fmla="*/ 42 h 67"/>
                  <a:gd name="T60" fmla="*/ 52 w 106"/>
                  <a:gd name="T61" fmla="*/ 53 h 67"/>
                  <a:gd name="T62" fmla="*/ 48 w 106"/>
                  <a:gd name="T63" fmla="*/ 67 h 67"/>
                  <a:gd name="T64" fmla="*/ 25 w 106"/>
                  <a:gd name="T65" fmla="*/ 55 h 67"/>
                  <a:gd name="T66" fmla="*/ 25 w 106"/>
                  <a:gd name="T67" fmla="*/ 50 h 67"/>
                  <a:gd name="T68" fmla="*/ 28 w 106"/>
                  <a:gd name="T69" fmla="*/ 49 h 67"/>
                  <a:gd name="T70" fmla="*/ 30 w 106"/>
                  <a:gd name="T71" fmla="*/ 48 h 67"/>
                  <a:gd name="T72" fmla="*/ 20 w 106"/>
                  <a:gd name="T73" fmla="*/ 48 h 67"/>
                  <a:gd name="T74" fmla="*/ 16 w 106"/>
                  <a:gd name="T75" fmla="*/ 39 h 67"/>
                  <a:gd name="T76" fmla="*/ 8 w 106"/>
                  <a:gd name="T77" fmla="*/ 36 h 67"/>
                  <a:gd name="T78" fmla="*/ 4 w 106"/>
                  <a:gd name="T79" fmla="*/ 29 h 67"/>
                  <a:gd name="T80" fmla="*/ 1 w 106"/>
                  <a:gd name="T81" fmla="*/ 25 h 67"/>
                  <a:gd name="T82" fmla="*/ 0 w 106"/>
                  <a:gd name="T83" fmla="*/ 19 h 67"/>
                  <a:gd name="T84" fmla="*/ 11 w 106"/>
                  <a:gd name="T85" fmla="*/ 12 h 67"/>
                  <a:gd name="T86" fmla="*/ 24 w 106"/>
                  <a:gd name="T87" fmla="*/ 8 h 67"/>
                  <a:gd name="T88" fmla="*/ 23 w 106"/>
                  <a:gd name="T89" fmla="*/ 14 h 67"/>
                  <a:gd name="T90" fmla="*/ 26 w 106"/>
                  <a:gd name="T91" fmla="*/ 10 h 67"/>
                  <a:gd name="T92" fmla="*/ 29 w 106"/>
                  <a:gd name="T93" fmla="*/ 7 h 67"/>
                  <a:gd name="T94" fmla="*/ 36 w 106"/>
                  <a:gd name="T95" fmla="*/ 12 h 67"/>
                  <a:gd name="T96" fmla="*/ 39 w 106"/>
                  <a:gd name="T97" fmla="*/ 13 h 67"/>
                  <a:gd name="T98" fmla="*/ 39 w 106"/>
                  <a:gd name="T99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6" h="67">
                    <a:moveTo>
                      <a:pt x="34" y="30"/>
                    </a:moveTo>
                    <a:lnTo>
                      <a:pt x="31" y="30"/>
                    </a:lnTo>
                    <a:lnTo>
                      <a:pt x="28" y="30"/>
                    </a:lnTo>
                    <a:lnTo>
                      <a:pt x="28" y="31"/>
                    </a:lnTo>
                    <a:lnTo>
                      <a:pt x="28" y="33"/>
                    </a:lnTo>
                    <a:lnTo>
                      <a:pt x="28" y="36"/>
                    </a:lnTo>
                    <a:lnTo>
                      <a:pt x="23" y="40"/>
                    </a:lnTo>
                    <a:lnTo>
                      <a:pt x="26" y="40"/>
                    </a:lnTo>
                    <a:lnTo>
                      <a:pt x="30" y="39"/>
                    </a:lnTo>
                    <a:lnTo>
                      <a:pt x="34" y="37"/>
                    </a:lnTo>
                    <a:lnTo>
                      <a:pt x="37" y="35"/>
                    </a:lnTo>
                    <a:lnTo>
                      <a:pt x="36" y="33"/>
                    </a:lnTo>
                    <a:lnTo>
                      <a:pt x="35" y="31"/>
                    </a:lnTo>
                    <a:lnTo>
                      <a:pt x="34" y="30"/>
                    </a:lnTo>
                    <a:close/>
                    <a:moveTo>
                      <a:pt x="40" y="0"/>
                    </a:moveTo>
                    <a:lnTo>
                      <a:pt x="46" y="0"/>
                    </a:lnTo>
                    <a:lnTo>
                      <a:pt x="51" y="0"/>
                    </a:lnTo>
                    <a:lnTo>
                      <a:pt x="53" y="2"/>
                    </a:lnTo>
                    <a:lnTo>
                      <a:pt x="54" y="4"/>
                    </a:lnTo>
                    <a:lnTo>
                      <a:pt x="55" y="7"/>
                    </a:lnTo>
                    <a:lnTo>
                      <a:pt x="58" y="7"/>
                    </a:lnTo>
                    <a:lnTo>
                      <a:pt x="60" y="7"/>
                    </a:lnTo>
                    <a:lnTo>
                      <a:pt x="63" y="16"/>
                    </a:lnTo>
                    <a:lnTo>
                      <a:pt x="82" y="27"/>
                    </a:lnTo>
                    <a:lnTo>
                      <a:pt x="82" y="29"/>
                    </a:lnTo>
                    <a:lnTo>
                      <a:pt x="82" y="30"/>
                    </a:lnTo>
                    <a:lnTo>
                      <a:pt x="87" y="35"/>
                    </a:lnTo>
                    <a:lnTo>
                      <a:pt x="88" y="37"/>
                    </a:lnTo>
                    <a:lnTo>
                      <a:pt x="88" y="39"/>
                    </a:lnTo>
                    <a:lnTo>
                      <a:pt x="90" y="40"/>
                    </a:lnTo>
                    <a:lnTo>
                      <a:pt x="91" y="40"/>
                    </a:lnTo>
                    <a:lnTo>
                      <a:pt x="94" y="40"/>
                    </a:lnTo>
                    <a:lnTo>
                      <a:pt x="98" y="48"/>
                    </a:lnTo>
                    <a:lnTo>
                      <a:pt x="106" y="48"/>
                    </a:lnTo>
                    <a:lnTo>
                      <a:pt x="103" y="51"/>
                    </a:lnTo>
                    <a:lnTo>
                      <a:pt x="101" y="53"/>
                    </a:lnTo>
                    <a:lnTo>
                      <a:pt x="98" y="54"/>
                    </a:lnTo>
                    <a:lnTo>
                      <a:pt x="95" y="56"/>
                    </a:lnTo>
                    <a:lnTo>
                      <a:pt x="90" y="57"/>
                    </a:lnTo>
                    <a:lnTo>
                      <a:pt x="90" y="55"/>
                    </a:lnTo>
                    <a:lnTo>
                      <a:pt x="89" y="54"/>
                    </a:lnTo>
                    <a:lnTo>
                      <a:pt x="86" y="53"/>
                    </a:lnTo>
                    <a:lnTo>
                      <a:pt x="82" y="53"/>
                    </a:lnTo>
                    <a:lnTo>
                      <a:pt x="78" y="53"/>
                    </a:lnTo>
                    <a:lnTo>
                      <a:pt x="81" y="49"/>
                    </a:lnTo>
                    <a:lnTo>
                      <a:pt x="82" y="45"/>
                    </a:lnTo>
                    <a:lnTo>
                      <a:pt x="78" y="41"/>
                    </a:lnTo>
                    <a:lnTo>
                      <a:pt x="75" y="37"/>
                    </a:lnTo>
                    <a:lnTo>
                      <a:pt x="72" y="32"/>
                    </a:lnTo>
                    <a:lnTo>
                      <a:pt x="71" y="32"/>
                    </a:lnTo>
                    <a:lnTo>
                      <a:pt x="69" y="31"/>
                    </a:lnTo>
                    <a:lnTo>
                      <a:pt x="66" y="31"/>
                    </a:lnTo>
                    <a:lnTo>
                      <a:pt x="65" y="32"/>
                    </a:lnTo>
                    <a:lnTo>
                      <a:pt x="64" y="33"/>
                    </a:lnTo>
                    <a:lnTo>
                      <a:pt x="63" y="35"/>
                    </a:lnTo>
                    <a:lnTo>
                      <a:pt x="63" y="36"/>
                    </a:lnTo>
                    <a:lnTo>
                      <a:pt x="63" y="38"/>
                    </a:lnTo>
                    <a:lnTo>
                      <a:pt x="62" y="40"/>
                    </a:lnTo>
                    <a:lnTo>
                      <a:pt x="61" y="41"/>
                    </a:lnTo>
                    <a:lnTo>
                      <a:pt x="60" y="42"/>
                    </a:lnTo>
                    <a:lnTo>
                      <a:pt x="59" y="49"/>
                    </a:lnTo>
                    <a:lnTo>
                      <a:pt x="52" y="53"/>
                    </a:lnTo>
                    <a:lnTo>
                      <a:pt x="50" y="61"/>
                    </a:lnTo>
                    <a:lnTo>
                      <a:pt x="48" y="67"/>
                    </a:lnTo>
                    <a:lnTo>
                      <a:pt x="36" y="61"/>
                    </a:lnTo>
                    <a:lnTo>
                      <a:pt x="25" y="55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5"/>
                    </a:lnTo>
                    <a:lnTo>
                      <a:pt x="20" y="48"/>
                    </a:lnTo>
                    <a:lnTo>
                      <a:pt x="20" y="40"/>
                    </a:lnTo>
                    <a:lnTo>
                      <a:pt x="16" y="39"/>
                    </a:lnTo>
                    <a:lnTo>
                      <a:pt x="13" y="38"/>
                    </a:lnTo>
                    <a:lnTo>
                      <a:pt x="8" y="36"/>
                    </a:lnTo>
                    <a:lnTo>
                      <a:pt x="6" y="32"/>
                    </a:lnTo>
                    <a:lnTo>
                      <a:pt x="4" y="29"/>
                    </a:lnTo>
                    <a:lnTo>
                      <a:pt x="3" y="27"/>
                    </a:lnTo>
                    <a:lnTo>
                      <a:pt x="1" y="25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5" y="14"/>
                    </a:lnTo>
                    <a:lnTo>
                      <a:pt x="11" y="12"/>
                    </a:lnTo>
                    <a:lnTo>
                      <a:pt x="17" y="10"/>
                    </a:lnTo>
                    <a:lnTo>
                      <a:pt x="24" y="8"/>
                    </a:lnTo>
                    <a:lnTo>
                      <a:pt x="20" y="15"/>
                    </a:lnTo>
                    <a:lnTo>
                      <a:pt x="23" y="14"/>
                    </a:lnTo>
                    <a:lnTo>
                      <a:pt x="25" y="13"/>
                    </a:lnTo>
                    <a:lnTo>
                      <a:pt x="26" y="10"/>
                    </a:lnTo>
                    <a:lnTo>
                      <a:pt x="27" y="8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6" y="12"/>
                    </a:lnTo>
                    <a:lnTo>
                      <a:pt x="40" y="16"/>
                    </a:lnTo>
                    <a:lnTo>
                      <a:pt x="39" y="13"/>
                    </a:lnTo>
                    <a:lnTo>
                      <a:pt x="38" y="8"/>
                    </a:lnTo>
                    <a:lnTo>
                      <a:pt x="39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4"/>
              <p:cNvSpPr/>
              <p:nvPr/>
            </p:nvSpPr>
            <p:spPr>
              <a:xfrm>
                <a:off x="3530304" y="2987553"/>
                <a:ext cx="9252" cy="9252"/>
              </a:xfrm>
              <a:custGeom>
                <a:avLst/>
                <a:gdLst>
                  <a:gd name="T0" fmla="*/ 3 w 4"/>
                  <a:gd name="T1" fmla="*/ 0 h 4"/>
                  <a:gd name="T2" fmla="*/ 4 w 4"/>
                  <a:gd name="T3" fmla="*/ 0 h 4"/>
                  <a:gd name="T4" fmla="*/ 4 w 4"/>
                  <a:gd name="T5" fmla="*/ 2 h 4"/>
                  <a:gd name="T6" fmla="*/ 4 w 4"/>
                  <a:gd name="T7" fmla="*/ 4 h 4"/>
                  <a:gd name="T8" fmla="*/ 3 w 4"/>
                  <a:gd name="T9" fmla="*/ 4 h 4"/>
                  <a:gd name="T10" fmla="*/ 2 w 4"/>
                  <a:gd name="T11" fmla="*/ 3 h 4"/>
                  <a:gd name="T12" fmla="*/ 0 w 4"/>
                  <a:gd name="T13" fmla="*/ 2 h 4"/>
                  <a:gd name="T14" fmla="*/ 0 w 4"/>
                  <a:gd name="T15" fmla="*/ 0 h 4"/>
                  <a:gd name="T16" fmla="*/ 3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35"/>
              <p:cNvSpPr/>
              <p:nvPr/>
            </p:nvSpPr>
            <p:spPr>
              <a:xfrm>
                <a:off x="2133294" y="2300613"/>
                <a:ext cx="27755" cy="27755"/>
              </a:xfrm>
              <a:custGeom>
                <a:avLst/>
                <a:gdLst>
                  <a:gd name="T0" fmla="*/ 12 w 12"/>
                  <a:gd name="T1" fmla="*/ 0 h 12"/>
                  <a:gd name="T2" fmla="*/ 9 w 12"/>
                  <a:gd name="T3" fmla="*/ 4 h 12"/>
                  <a:gd name="T4" fmla="*/ 7 w 12"/>
                  <a:gd name="T5" fmla="*/ 12 h 12"/>
                  <a:gd name="T6" fmla="*/ 3 w 12"/>
                  <a:gd name="T7" fmla="*/ 8 h 12"/>
                  <a:gd name="T8" fmla="*/ 0 w 12"/>
                  <a:gd name="T9" fmla="*/ 3 h 12"/>
                  <a:gd name="T10" fmla="*/ 1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lnTo>
                      <a:pt x="9" y="4"/>
                    </a:lnTo>
                    <a:lnTo>
                      <a:pt x="7" y="12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36"/>
              <p:cNvSpPr/>
              <p:nvPr/>
            </p:nvSpPr>
            <p:spPr>
              <a:xfrm>
                <a:off x="2017647" y="2351498"/>
                <a:ext cx="20817" cy="25443"/>
              </a:xfrm>
              <a:custGeom>
                <a:avLst/>
                <a:gdLst>
                  <a:gd name="T0" fmla="*/ 6 w 9"/>
                  <a:gd name="T1" fmla="*/ 0 h 11"/>
                  <a:gd name="T2" fmla="*/ 8 w 9"/>
                  <a:gd name="T3" fmla="*/ 0 h 11"/>
                  <a:gd name="T4" fmla="*/ 9 w 9"/>
                  <a:gd name="T5" fmla="*/ 1 h 11"/>
                  <a:gd name="T6" fmla="*/ 8 w 9"/>
                  <a:gd name="T7" fmla="*/ 3 h 11"/>
                  <a:gd name="T8" fmla="*/ 8 w 9"/>
                  <a:gd name="T9" fmla="*/ 4 h 11"/>
                  <a:gd name="T10" fmla="*/ 6 w 9"/>
                  <a:gd name="T11" fmla="*/ 4 h 11"/>
                  <a:gd name="T12" fmla="*/ 5 w 9"/>
                  <a:gd name="T13" fmla="*/ 7 h 11"/>
                  <a:gd name="T14" fmla="*/ 4 w 9"/>
                  <a:gd name="T15" fmla="*/ 10 h 11"/>
                  <a:gd name="T16" fmla="*/ 2 w 9"/>
                  <a:gd name="T17" fmla="*/ 11 h 11"/>
                  <a:gd name="T18" fmla="*/ 0 w 9"/>
                  <a:gd name="T19" fmla="*/ 5 h 11"/>
                  <a:gd name="T20" fmla="*/ 1 w 9"/>
                  <a:gd name="T21" fmla="*/ 4 h 11"/>
                  <a:gd name="T22" fmla="*/ 3 w 9"/>
                  <a:gd name="T23" fmla="*/ 3 h 11"/>
                  <a:gd name="T24" fmla="*/ 4 w 9"/>
                  <a:gd name="T25" fmla="*/ 2 h 11"/>
                  <a:gd name="T26" fmla="*/ 4 w 9"/>
                  <a:gd name="T27" fmla="*/ 1 h 11"/>
                  <a:gd name="T28" fmla="*/ 4 w 9"/>
                  <a:gd name="T29" fmla="*/ 0 h 11"/>
                  <a:gd name="T30" fmla="*/ 5 w 9"/>
                  <a:gd name="T31" fmla="*/ 0 h 11"/>
                  <a:gd name="T32" fmla="*/ 6 w 9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11">
                    <a:moveTo>
                      <a:pt x="6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5" y="7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4" y="2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37"/>
              <p:cNvSpPr/>
              <p:nvPr/>
            </p:nvSpPr>
            <p:spPr>
              <a:xfrm>
                <a:off x="2024587" y="2349184"/>
                <a:ext cx="205852" cy="286803"/>
              </a:xfrm>
              <a:custGeom>
                <a:avLst/>
                <a:gdLst>
                  <a:gd name="T0" fmla="*/ 34 w 89"/>
                  <a:gd name="T1" fmla="*/ 2 h 124"/>
                  <a:gd name="T2" fmla="*/ 33 w 89"/>
                  <a:gd name="T3" fmla="*/ 7 h 124"/>
                  <a:gd name="T4" fmla="*/ 29 w 89"/>
                  <a:gd name="T5" fmla="*/ 15 h 124"/>
                  <a:gd name="T6" fmla="*/ 50 w 89"/>
                  <a:gd name="T7" fmla="*/ 25 h 124"/>
                  <a:gd name="T8" fmla="*/ 48 w 89"/>
                  <a:gd name="T9" fmla="*/ 31 h 124"/>
                  <a:gd name="T10" fmla="*/ 44 w 89"/>
                  <a:gd name="T11" fmla="*/ 38 h 124"/>
                  <a:gd name="T12" fmla="*/ 45 w 89"/>
                  <a:gd name="T13" fmla="*/ 40 h 124"/>
                  <a:gd name="T14" fmla="*/ 45 w 89"/>
                  <a:gd name="T15" fmla="*/ 42 h 124"/>
                  <a:gd name="T16" fmla="*/ 52 w 89"/>
                  <a:gd name="T17" fmla="*/ 48 h 124"/>
                  <a:gd name="T18" fmla="*/ 57 w 89"/>
                  <a:gd name="T19" fmla="*/ 57 h 124"/>
                  <a:gd name="T20" fmla="*/ 62 w 89"/>
                  <a:gd name="T21" fmla="*/ 64 h 124"/>
                  <a:gd name="T22" fmla="*/ 68 w 89"/>
                  <a:gd name="T23" fmla="*/ 69 h 124"/>
                  <a:gd name="T24" fmla="*/ 70 w 89"/>
                  <a:gd name="T25" fmla="*/ 75 h 124"/>
                  <a:gd name="T26" fmla="*/ 72 w 89"/>
                  <a:gd name="T27" fmla="*/ 81 h 124"/>
                  <a:gd name="T28" fmla="*/ 71 w 89"/>
                  <a:gd name="T29" fmla="*/ 87 h 124"/>
                  <a:gd name="T30" fmla="*/ 77 w 89"/>
                  <a:gd name="T31" fmla="*/ 85 h 124"/>
                  <a:gd name="T32" fmla="*/ 84 w 89"/>
                  <a:gd name="T33" fmla="*/ 87 h 124"/>
                  <a:gd name="T34" fmla="*/ 87 w 89"/>
                  <a:gd name="T35" fmla="*/ 94 h 124"/>
                  <a:gd name="T36" fmla="*/ 82 w 89"/>
                  <a:gd name="T37" fmla="*/ 100 h 124"/>
                  <a:gd name="T38" fmla="*/ 76 w 89"/>
                  <a:gd name="T39" fmla="*/ 105 h 124"/>
                  <a:gd name="T40" fmla="*/ 84 w 89"/>
                  <a:gd name="T41" fmla="*/ 110 h 124"/>
                  <a:gd name="T42" fmla="*/ 79 w 89"/>
                  <a:gd name="T43" fmla="*/ 112 h 124"/>
                  <a:gd name="T44" fmla="*/ 70 w 89"/>
                  <a:gd name="T45" fmla="*/ 116 h 124"/>
                  <a:gd name="T46" fmla="*/ 57 w 89"/>
                  <a:gd name="T47" fmla="*/ 115 h 124"/>
                  <a:gd name="T48" fmla="*/ 52 w 89"/>
                  <a:gd name="T49" fmla="*/ 117 h 124"/>
                  <a:gd name="T50" fmla="*/ 41 w 89"/>
                  <a:gd name="T51" fmla="*/ 117 h 124"/>
                  <a:gd name="T52" fmla="*/ 32 w 89"/>
                  <a:gd name="T53" fmla="*/ 123 h 124"/>
                  <a:gd name="T54" fmla="*/ 25 w 89"/>
                  <a:gd name="T55" fmla="*/ 122 h 124"/>
                  <a:gd name="T56" fmla="*/ 19 w 89"/>
                  <a:gd name="T57" fmla="*/ 124 h 124"/>
                  <a:gd name="T58" fmla="*/ 17 w 89"/>
                  <a:gd name="T59" fmla="*/ 123 h 124"/>
                  <a:gd name="T60" fmla="*/ 24 w 89"/>
                  <a:gd name="T61" fmla="*/ 115 h 124"/>
                  <a:gd name="T62" fmla="*/ 26 w 89"/>
                  <a:gd name="T63" fmla="*/ 110 h 124"/>
                  <a:gd name="T64" fmla="*/ 31 w 89"/>
                  <a:gd name="T65" fmla="*/ 109 h 124"/>
                  <a:gd name="T66" fmla="*/ 35 w 89"/>
                  <a:gd name="T67" fmla="*/ 108 h 124"/>
                  <a:gd name="T68" fmla="*/ 40 w 89"/>
                  <a:gd name="T69" fmla="*/ 107 h 124"/>
                  <a:gd name="T70" fmla="*/ 38 w 89"/>
                  <a:gd name="T71" fmla="*/ 105 h 124"/>
                  <a:gd name="T72" fmla="*/ 35 w 89"/>
                  <a:gd name="T73" fmla="*/ 107 h 124"/>
                  <a:gd name="T74" fmla="*/ 25 w 89"/>
                  <a:gd name="T75" fmla="*/ 101 h 124"/>
                  <a:gd name="T76" fmla="*/ 21 w 89"/>
                  <a:gd name="T77" fmla="*/ 99 h 124"/>
                  <a:gd name="T78" fmla="*/ 28 w 89"/>
                  <a:gd name="T79" fmla="*/ 94 h 124"/>
                  <a:gd name="T80" fmla="*/ 26 w 89"/>
                  <a:gd name="T81" fmla="*/ 84 h 124"/>
                  <a:gd name="T82" fmla="*/ 26 w 89"/>
                  <a:gd name="T83" fmla="*/ 78 h 124"/>
                  <a:gd name="T84" fmla="*/ 30 w 89"/>
                  <a:gd name="T85" fmla="*/ 78 h 124"/>
                  <a:gd name="T86" fmla="*/ 34 w 89"/>
                  <a:gd name="T87" fmla="*/ 80 h 124"/>
                  <a:gd name="T88" fmla="*/ 38 w 89"/>
                  <a:gd name="T89" fmla="*/ 78 h 124"/>
                  <a:gd name="T90" fmla="*/ 40 w 89"/>
                  <a:gd name="T91" fmla="*/ 70 h 124"/>
                  <a:gd name="T92" fmla="*/ 34 w 89"/>
                  <a:gd name="T93" fmla="*/ 65 h 124"/>
                  <a:gd name="T94" fmla="*/ 29 w 89"/>
                  <a:gd name="T95" fmla="*/ 60 h 124"/>
                  <a:gd name="T96" fmla="*/ 18 w 89"/>
                  <a:gd name="T97" fmla="*/ 58 h 124"/>
                  <a:gd name="T98" fmla="*/ 19 w 89"/>
                  <a:gd name="T99" fmla="*/ 42 h 124"/>
                  <a:gd name="T100" fmla="*/ 12 w 89"/>
                  <a:gd name="T101" fmla="*/ 52 h 124"/>
                  <a:gd name="T102" fmla="*/ 7 w 89"/>
                  <a:gd name="T103" fmla="*/ 47 h 124"/>
                  <a:gd name="T104" fmla="*/ 12 w 89"/>
                  <a:gd name="T105" fmla="*/ 39 h 124"/>
                  <a:gd name="T106" fmla="*/ 7 w 89"/>
                  <a:gd name="T107" fmla="*/ 37 h 124"/>
                  <a:gd name="T108" fmla="*/ 9 w 89"/>
                  <a:gd name="T109" fmla="*/ 29 h 124"/>
                  <a:gd name="T110" fmla="*/ 10 w 89"/>
                  <a:gd name="T111" fmla="*/ 26 h 124"/>
                  <a:gd name="T112" fmla="*/ 7 w 89"/>
                  <a:gd name="T113" fmla="*/ 22 h 124"/>
                  <a:gd name="T114" fmla="*/ 0 w 89"/>
                  <a:gd name="T115" fmla="*/ 16 h 124"/>
                  <a:gd name="T116" fmla="*/ 8 w 89"/>
                  <a:gd name="T117" fmla="*/ 17 h 124"/>
                  <a:gd name="T118" fmla="*/ 9 w 89"/>
                  <a:gd name="T119" fmla="*/ 16 h 124"/>
                  <a:gd name="T120" fmla="*/ 12 w 89"/>
                  <a:gd name="T121" fmla="*/ 6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9" h="124">
                    <a:moveTo>
                      <a:pt x="14" y="0"/>
                    </a:moveTo>
                    <a:lnTo>
                      <a:pt x="34" y="2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26" y="10"/>
                    </a:lnTo>
                    <a:lnTo>
                      <a:pt x="29" y="15"/>
                    </a:lnTo>
                    <a:lnTo>
                      <a:pt x="52" y="22"/>
                    </a:lnTo>
                    <a:lnTo>
                      <a:pt x="50" y="25"/>
                    </a:lnTo>
                    <a:lnTo>
                      <a:pt x="49" y="28"/>
                    </a:lnTo>
                    <a:lnTo>
                      <a:pt x="48" y="31"/>
                    </a:lnTo>
                    <a:lnTo>
                      <a:pt x="47" y="35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5" y="40"/>
                    </a:lnTo>
                    <a:lnTo>
                      <a:pt x="40" y="45"/>
                    </a:lnTo>
                    <a:lnTo>
                      <a:pt x="45" y="42"/>
                    </a:lnTo>
                    <a:lnTo>
                      <a:pt x="48" y="46"/>
                    </a:lnTo>
                    <a:lnTo>
                      <a:pt x="52" y="48"/>
                    </a:lnTo>
                    <a:lnTo>
                      <a:pt x="54" y="51"/>
                    </a:lnTo>
                    <a:lnTo>
                      <a:pt x="57" y="57"/>
                    </a:lnTo>
                    <a:lnTo>
                      <a:pt x="59" y="63"/>
                    </a:lnTo>
                    <a:lnTo>
                      <a:pt x="62" y="64"/>
                    </a:lnTo>
                    <a:lnTo>
                      <a:pt x="66" y="65"/>
                    </a:lnTo>
                    <a:lnTo>
                      <a:pt x="68" y="69"/>
                    </a:lnTo>
                    <a:lnTo>
                      <a:pt x="69" y="72"/>
                    </a:lnTo>
                    <a:lnTo>
                      <a:pt x="70" y="75"/>
                    </a:lnTo>
                    <a:lnTo>
                      <a:pt x="71" y="78"/>
                    </a:lnTo>
                    <a:lnTo>
                      <a:pt x="72" y="81"/>
                    </a:lnTo>
                    <a:lnTo>
                      <a:pt x="71" y="84"/>
                    </a:lnTo>
                    <a:lnTo>
                      <a:pt x="71" y="87"/>
                    </a:lnTo>
                    <a:lnTo>
                      <a:pt x="73" y="86"/>
                    </a:lnTo>
                    <a:lnTo>
                      <a:pt x="77" y="85"/>
                    </a:lnTo>
                    <a:lnTo>
                      <a:pt x="80" y="85"/>
                    </a:lnTo>
                    <a:lnTo>
                      <a:pt x="84" y="87"/>
                    </a:lnTo>
                    <a:lnTo>
                      <a:pt x="89" y="89"/>
                    </a:lnTo>
                    <a:lnTo>
                      <a:pt x="87" y="94"/>
                    </a:lnTo>
                    <a:lnTo>
                      <a:pt x="85" y="98"/>
                    </a:lnTo>
                    <a:lnTo>
                      <a:pt x="82" y="100"/>
                    </a:lnTo>
                    <a:lnTo>
                      <a:pt x="79" y="103"/>
                    </a:lnTo>
                    <a:lnTo>
                      <a:pt x="76" y="105"/>
                    </a:lnTo>
                    <a:lnTo>
                      <a:pt x="80" y="108"/>
                    </a:lnTo>
                    <a:lnTo>
                      <a:pt x="84" y="110"/>
                    </a:lnTo>
                    <a:lnTo>
                      <a:pt x="82" y="111"/>
                    </a:lnTo>
                    <a:lnTo>
                      <a:pt x="79" y="112"/>
                    </a:lnTo>
                    <a:lnTo>
                      <a:pt x="76" y="113"/>
                    </a:lnTo>
                    <a:lnTo>
                      <a:pt x="70" y="116"/>
                    </a:lnTo>
                    <a:lnTo>
                      <a:pt x="64" y="116"/>
                    </a:lnTo>
                    <a:lnTo>
                      <a:pt x="57" y="115"/>
                    </a:lnTo>
                    <a:lnTo>
                      <a:pt x="57" y="118"/>
                    </a:lnTo>
                    <a:lnTo>
                      <a:pt x="52" y="117"/>
                    </a:lnTo>
                    <a:lnTo>
                      <a:pt x="46" y="117"/>
                    </a:lnTo>
                    <a:lnTo>
                      <a:pt x="41" y="117"/>
                    </a:lnTo>
                    <a:lnTo>
                      <a:pt x="36" y="116"/>
                    </a:lnTo>
                    <a:lnTo>
                      <a:pt x="32" y="123"/>
                    </a:lnTo>
                    <a:lnTo>
                      <a:pt x="29" y="122"/>
                    </a:lnTo>
                    <a:lnTo>
                      <a:pt x="25" y="122"/>
                    </a:lnTo>
                    <a:lnTo>
                      <a:pt x="22" y="123"/>
                    </a:lnTo>
                    <a:lnTo>
                      <a:pt x="19" y="124"/>
                    </a:lnTo>
                    <a:lnTo>
                      <a:pt x="18" y="123"/>
                    </a:lnTo>
                    <a:lnTo>
                      <a:pt x="17" y="123"/>
                    </a:lnTo>
                    <a:lnTo>
                      <a:pt x="21" y="119"/>
                    </a:lnTo>
                    <a:lnTo>
                      <a:pt x="24" y="115"/>
                    </a:lnTo>
                    <a:lnTo>
                      <a:pt x="25" y="111"/>
                    </a:lnTo>
                    <a:lnTo>
                      <a:pt x="26" y="110"/>
                    </a:lnTo>
                    <a:lnTo>
                      <a:pt x="29" y="109"/>
                    </a:lnTo>
                    <a:lnTo>
                      <a:pt x="31" y="109"/>
                    </a:lnTo>
                    <a:lnTo>
                      <a:pt x="33" y="108"/>
                    </a:lnTo>
                    <a:lnTo>
                      <a:pt x="35" y="108"/>
                    </a:lnTo>
                    <a:lnTo>
                      <a:pt x="37" y="108"/>
                    </a:lnTo>
                    <a:lnTo>
                      <a:pt x="40" y="107"/>
                    </a:lnTo>
                    <a:lnTo>
                      <a:pt x="41" y="105"/>
                    </a:lnTo>
                    <a:lnTo>
                      <a:pt x="38" y="105"/>
                    </a:lnTo>
                    <a:lnTo>
                      <a:pt x="37" y="106"/>
                    </a:lnTo>
                    <a:lnTo>
                      <a:pt x="35" y="107"/>
                    </a:lnTo>
                    <a:lnTo>
                      <a:pt x="31" y="104"/>
                    </a:lnTo>
                    <a:lnTo>
                      <a:pt x="25" y="101"/>
                    </a:lnTo>
                    <a:lnTo>
                      <a:pt x="21" y="103"/>
                    </a:lnTo>
                    <a:lnTo>
                      <a:pt x="21" y="99"/>
                    </a:lnTo>
                    <a:lnTo>
                      <a:pt x="20" y="97"/>
                    </a:lnTo>
                    <a:lnTo>
                      <a:pt x="28" y="94"/>
                    </a:lnTo>
                    <a:lnTo>
                      <a:pt x="28" y="89"/>
                    </a:lnTo>
                    <a:lnTo>
                      <a:pt x="26" y="84"/>
                    </a:lnTo>
                    <a:lnTo>
                      <a:pt x="24" y="80"/>
                    </a:lnTo>
                    <a:lnTo>
                      <a:pt x="26" y="78"/>
                    </a:lnTo>
                    <a:lnTo>
                      <a:pt x="28" y="78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4" y="80"/>
                    </a:lnTo>
                    <a:lnTo>
                      <a:pt x="36" y="80"/>
                    </a:lnTo>
                    <a:lnTo>
                      <a:pt x="38" y="78"/>
                    </a:lnTo>
                    <a:lnTo>
                      <a:pt x="40" y="76"/>
                    </a:lnTo>
                    <a:lnTo>
                      <a:pt x="40" y="70"/>
                    </a:lnTo>
                    <a:lnTo>
                      <a:pt x="36" y="68"/>
                    </a:lnTo>
                    <a:lnTo>
                      <a:pt x="34" y="65"/>
                    </a:lnTo>
                    <a:lnTo>
                      <a:pt x="35" y="60"/>
                    </a:lnTo>
                    <a:lnTo>
                      <a:pt x="29" y="60"/>
                    </a:lnTo>
                    <a:lnTo>
                      <a:pt x="23" y="60"/>
                    </a:lnTo>
                    <a:lnTo>
                      <a:pt x="18" y="58"/>
                    </a:lnTo>
                    <a:lnTo>
                      <a:pt x="24" y="50"/>
                    </a:lnTo>
                    <a:lnTo>
                      <a:pt x="19" y="42"/>
                    </a:lnTo>
                    <a:lnTo>
                      <a:pt x="20" y="50"/>
                    </a:lnTo>
                    <a:lnTo>
                      <a:pt x="12" y="52"/>
                    </a:lnTo>
                    <a:lnTo>
                      <a:pt x="14" y="42"/>
                    </a:lnTo>
                    <a:lnTo>
                      <a:pt x="7" y="47"/>
                    </a:lnTo>
                    <a:lnTo>
                      <a:pt x="9" y="42"/>
                    </a:lnTo>
                    <a:lnTo>
                      <a:pt x="12" y="39"/>
                    </a:lnTo>
                    <a:lnTo>
                      <a:pt x="15" y="36"/>
                    </a:lnTo>
                    <a:lnTo>
                      <a:pt x="7" y="37"/>
                    </a:lnTo>
                    <a:lnTo>
                      <a:pt x="8" y="30"/>
                    </a:lnTo>
                    <a:lnTo>
                      <a:pt x="9" y="29"/>
                    </a:lnTo>
                    <a:lnTo>
                      <a:pt x="10" y="27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7" y="22"/>
                    </a:lnTo>
                    <a:lnTo>
                      <a:pt x="3" y="19"/>
                    </a:lnTo>
                    <a:lnTo>
                      <a:pt x="0" y="16"/>
                    </a:lnTo>
                    <a:lnTo>
                      <a:pt x="6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9" y="16"/>
                    </a:lnTo>
                    <a:lnTo>
                      <a:pt x="9" y="12"/>
                    </a:lnTo>
                    <a:lnTo>
                      <a:pt x="12" y="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8"/>
              <p:cNvSpPr/>
              <p:nvPr/>
            </p:nvSpPr>
            <p:spPr>
              <a:xfrm>
                <a:off x="2378465" y="4097759"/>
                <a:ext cx="18503" cy="18503"/>
              </a:xfrm>
              <a:custGeom>
                <a:avLst/>
                <a:gdLst>
                  <a:gd name="T0" fmla="*/ 5 w 8"/>
                  <a:gd name="T1" fmla="*/ 0 h 8"/>
                  <a:gd name="T2" fmla="*/ 6 w 8"/>
                  <a:gd name="T3" fmla="*/ 2 h 8"/>
                  <a:gd name="T4" fmla="*/ 8 w 8"/>
                  <a:gd name="T5" fmla="*/ 3 h 8"/>
                  <a:gd name="T6" fmla="*/ 6 w 8"/>
                  <a:gd name="T7" fmla="*/ 8 h 8"/>
                  <a:gd name="T8" fmla="*/ 5 w 8"/>
                  <a:gd name="T9" fmla="*/ 8 h 8"/>
                  <a:gd name="T10" fmla="*/ 1 w 8"/>
                  <a:gd name="T11" fmla="*/ 8 h 8"/>
                  <a:gd name="T12" fmla="*/ 0 w 8"/>
                  <a:gd name="T13" fmla="*/ 8 h 8"/>
                  <a:gd name="T14" fmla="*/ 5 w 8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5" y="0"/>
                    </a:moveTo>
                    <a:lnTo>
                      <a:pt x="6" y="2"/>
                    </a:lnTo>
                    <a:lnTo>
                      <a:pt x="8" y="3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9"/>
              <p:cNvSpPr/>
              <p:nvPr/>
            </p:nvSpPr>
            <p:spPr>
              <a:xfrm>
                <a:off x="5419969" y="3420071"/>
                <a:ext cx="39321" cy="108708"/>
              </a:xfrm>
              <a:custGeom>
                <a:avLst/>
                <a:gdLst>
                  <a:gd name="T0" fmla="*/ 13 w 17"/>
                  <a:gd name="T1" fmla="*/ 0 h 47"/>
                  <a:gd name="T2" fmla="*/ 15 w 17"/>
                  <a:gd name="T3" fmla="*/ 3 h 47"/>
                  <a:gd name="T4" fmla="*/ 16 w 17"/>
                  <a:gd name="T5" fmla="*/ 5 h 47"/>
                  <a:gd name="T6" fmla="*/ 17 w 17"/>
                  <a:gd name="T7" fmla="*/ 8 h 47"/>
                  <a:gd name="T8" fmla="*/ 17 w 17"/>
                  <a:gd name="T9" fmla="*/ 10 h 47"/>
                  <a:gd name="T10" fmla="*/ 17 w 17"/>
                  <a:gd name="T11" fmla="*/ 15 h 47"/>
                  <a:gd name="T12" fmla="*/ 17 w 17"/>
                  <a:gd name="T13" fmla="*/ 23 h 47"/>
                  <a:gd name="T14" fmla="*/ 14 w 17"/>
                  <a:gd name="T15" fmla="*/ 32 h 47"/>
                  <a:gd name="T16" fmla="*/ 12 w 17"/>
                  <a:gd name="T17" fmla="*/ 41 h 47"/>
                  <a:gd name="T18" fmla="*/ 13 w 17"/>
                  <a:gd name="T19" fmla="*/ 47 h 47"/>
                  <a:gd name="T20" fmla="*/ 11 w 17"/>
                  <a:gd name="T21" fmla="*/ 46 h 47"/>
                  <a:gd name="T22" fmla="*/ 10 w 17"/>
                  <a:gd name="T23" fmla="*/ 45 h 47"/>
                  <a:gd name="T24" fmla="*/ 8 w 17"/>
                  <a:gd name="T25" fmla="*/ 43 h 47"/>
                  <a:gd name="T26" fmla="*/ 8 w 17"/>
                  <a:gd name="T27" fmla="*/ 42 h 47"/>
                  <a:gd name="T28" fmla="*/ 5 w 17"/>
                  <a:gd name="T29" fmla="*/ 39 h 47"/>
                  <a:gd name="T30" fmla="*/ 2 w 17"/>
                  <a:gd name="T31" fmla="*/ 34 h 47"/>
                  <a:gd name="T32" fmla="*/ 0 w 17"/>
                  <a:gd name="T33" fmla="*/ 30 h 47"/>
                  <a:gd name="T34" fmla="*/ 1 w 17"/>
                  <a:gd name="T35" fmla="*/ 17 h 47"/>
                  <a:gd name="T36" fmla="*/ 6 w 17"/>
                  <a:gd name="T37" fmla="*/ 5 h 47"/>
                  <a:gd name="T38" fmla="*/ 8 w 17"/>
                  <a:gd name="T39" fmla="*/ 4 h 47"/>
                  <a:gd name="T40" fmla="*/ 11 w 17"/>
                  <a:gd name="T41" fmla="*/ 2 h 47"/>
                  <a:gd name="T42" fmla="*/ 13 w 17"/>
                  <a:gd name="T4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47">
                    <a:moveTo>
                      <a:pt x="13" y="0"/>
                    </a:moveTo>
                    <a:lnTo>
                      <a:pt x="15" y="3"/>
                    </a:lnTo>
                    <a:lnTo>
                      <a:pt x="16" y="5"/>
                    </a:lnTo>
                    <a:lnTo>
                      <a:pt x="17" y="8"/>
                    </a:lnTo>
                    <a:lnTo>
                      <a:pt x="17" y="10"/>
                    </a:lnTo>
                    <a:lnTo>
                      <a:pt x="17" y="15"/>
                    </a:lnTo>
                    <a:lnTo>
                      <a:pt x="17" y="23"/>
                    </a:lnTo>
                    <a:lnTo>
                      <a:pt x="14" y="32"/>
                    </a:lnTo>
                    <a:lnTo>
                      <a:pt x="12" y="41"/>
                    </a:lnTo>
                    <a:lnTo>
                      <a:pt x="13" y="47"/>
                    </a:lnTo>
                    <a:lnTo>
                      <a:pt x="11" y="46"/>
                    </a:lnTo>
                    <a:lnTo>
                      <a:pt x="10" y="45"/>
                    </a:lnTo>
                    <a:lnTo>
                      <a:pt x="8" y="43"/>
                    </a:lnTo>
                    <a:lnTo>
                      <a:pt x="8" y="42"/>
                    </a:lnTo>
                    <a:lnTo>
                      <a:pt x="5" y="39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1" y="17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1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0"/>
              <p:cNvSpPr/>
              <p:nvPr/>
            </p:nvSpPr>
            <p:spPr>
              <a:xfrm>
                <a:off x="3329080" y="4608917"/>
                <a:ext cx="222041" cy="416327"/>
              </a:xfrm>
              <a:custGeom>
                <a:avLst/>
                <a:gdLst>
                  <a:gd name="T0" fmla="*/ 83 w 96"/>
                  <a:gd name="T1" fmla="*/ 0 h 180"/>
                  <a:gd name="T2" fmla="*/ 85 w 96"/>
                  <a:gd name="T3" fmla="*/ 6 h 180"/>
                  <a:gd name="T4" fmla="*/ 89 w 96"/>
                  <a:gd name="T5" fmla="*/ 11 h 180"/>
                  <a:gd name="T6" fmla="*/ 91 w 96"/>
                  <a:gd name="T7" fmla="*/ 18 h 180"/>
                  <a:gd name="T8" fmla="*/ 92 w 96"/>
                  <a:gd name="T9" fmla="*/ 27 h 180"/>
                  <a:gd name="T10" fmla="*/ 93 w 96"/>
                  <a:gd name="T11" fmla="*/ 35 h 180"/>
                  <a:gd name="T12" fmla="*/ 96 w 96"/>
                  <a:gd name="T13" fmla="*/ 43 h 180"/>
                  <a:gd name="T14" fmla="*/ 94 w 96"/>
                  <a:gd name="T15" fmla="*/ 49 h 180"/>
                  <a:gd name="T16" fmla="*/ 92 w 96"/>
                  <a:gd name="T17" fmla="*/ 53 h 180"/>
                  <a:gd name="T18" fmla="*/ 86 w 96"/>
                  <a:gd name="T19" fmla="*/ 44 h 180"/>
                  <a:gd name="T20" fmla="*/ 86 w 96"/>
                  <a:gd name="T21" fmla="*/ 47 h 180"/>
                  <a:gd name="T22" fmla="*/ 86 w 96"/>
                  <a:gd name="T23" fmla="*/ 51 h 180"/>
                  <a:gd name="T24" fmla="*/ 86 w 96"/>
                  <a:gd name="T25" fmla="*/ 54 h 180"/>
                  <a:gd name="T26" fmla="*/ 86 w 96"/>
                  <a:gd name="T27" fmla="*/ 56 h 180"/>
                  <a:gd name="T28" fmla="*/ 86 w 96"/>
                  <a:gd name="T29" fmla="*/ 59 h 180"/>
                  <a:gd name="T30" fmla="*/ 85 w 96"/>
                  <a:gd name="T31" fmla="*/ 62 h 180"/>
                  <a:gd name="T32" fmla="*/ 84 w 96"/>
                  <a:gd name="T33" fmla="*/ 64 h 180"/>
                  <a:gd name="T34" fmla="*/ 82 w 96"/>
                  <a:gd name="T35" fmla="*/ 67 h 180"/>
                  <a:gd name="T36" fmla="*/ 82 w 96"/>
                  <a:gd name="T37" fmla="*/ 70 h 180"/>
                  <a:gd name="T38" fmla="*/ 82 w 96"/>
                  <a:gd name="T39" fmla="*/ 75 h 180"/>
                  <a:gd name="T40" fmla="*/ 81 w 96"/>
                  <a:gd name="T41" fmla="*/ 79 h 180"/>
                  <a:gd name="T42" fmla="*/ 80 w 96"/>
                  <a:gd name="T43" fmla="*/ 84 h 180"/>
                  <a:gd name="T44" fmla="*/ 57 w 96"/>
                  <a:gd name="T45" fmla="*/ 134 h 180"/>
                  <a:gd name="T46" fmla="*/ 43 w 96"/>
                  <a:gd name="T47" fmla="*/ 170 h 180"/>
                  <a:gd name="T48" fmla="*/ 32 w 96"/>
                  <a:gd name="T49" fmla="*/ 174 h 180"/>
                  <a:gd name="T50" fmla="*/ 22 w 96"/>
                  <a:gd name="T51" fmla="*/ 180 h 180"/>
                  <a:gd name="T52" fmla="*/ 16 w 96"/>
                  <a:gd name="T53" fmla="*/ 178 h 180"/>
                  <a:gd name="T54" fmla="*/ 11 w 96"/>
                  <a:gd name="T55" fmla="*/ 175 h 180"/>
                  <a:gd name="T56" fmla="*/ 7 w 96"/>
                  <a:gd name="T57" fmla="*/ 171 h 180"/>
                  <a:gd name="T58" fmla="*/ 4 w 96"/>
                  <a:gd name="T59" fmla="*/ 157 h 180"/>
                  <a:gd name="T60" fmla="*/ 2 w 96"/>
                  <a:gd name="T61" fmla="*/ 141 h 180"/>
                  <a:gd name="T62" fmla="*/ 0 w 96"/>
                  <a:gd name="T63" fmla="*/ 135 h 180"/>
                  <a:gd name="T64" fmla="*/ 2 w 96"/>
                  <a:gd name="T65" fmla="*/ 129 h 180"/>
                  <a:gd name="T66" fmla="*/ 5 w 96"/>
                  <a:gd name="T67" fmla="*/ 123 h 180"/>
                  <a:gd name="T68" fmla="*/ 9 w 96"/>
                  <a:gd name="T69" fmla="*/ 118 h 180"/>
                  <a:gd name="T70" fmla="*/ 11 w 96"/>
                  <a:gd name="T71" fmla="*/ 114 h 180"/>
                  <a:gd name="T72" fmla="*/ 13 w 96"/>
                  <a:gd name="T73" fmla="*/ 110 h 180"/>
                  <a:gd name="T74" fmla="*/ 15 w 96"/>
                  <a:gd name="T75" fmla="*/ 105 h 180"/>
                  <a:gd name="T76" fmla="*/ 15 w 96"/>
                  <a:gd name="T77" fmla="*/ 94 h 180"/>
                  <a:gd name="T78" fmla="*/ 13 w 96"/>
                  <a:gd name="T79" fmla="*/ 84 h 180"/>
                  <a:gd name="T80" fmla="*/ 12 w 96"/>
                  <a:gd name="T81" fmla="*/ 73 h 180"/>
                  <a:gd name="T82" fmla="*/ 15 w 96"/>
                  <a:gd name="T83" fmla="*/ 63 h 180"/>
                  <a:gd name="T84" fmla="*/ 20 w 96"/>
                  <a:gd name="T85" fmla="*/ 53 h 180"/>
                  <a:gd name="T86" fmla="*/ 28 w 96"/>
                  <a:gd name="T87" fmla="*/ 51 h 180"/>
                  <a:gd name="T88" fmla="*/ 36 w 96"/>
                  <a:gd name="T89" fmla="*/ 49 h 180"/>
                  <a:gd name="T90" fmla="*/ 43 w 96"/>
                  <a:gd name="T91" fmla="*/ 45 h 180"/>
                  <a:gd name="T92" fmla="*/ 46 w 96"/>
                  <a:gd name="T93" fmla="*/ 43 h 180"/>
                  <a:gd name="T94" fmla="*/ 50 w 96"/>
                  <a:gd name="T95" fmla="*/ 41 h 180"/>
                  <a:gd name="T96" fmla="*/ 52 w 96"/>
                  <a:gd name="T97" fmla="*/ 39 h 180"/>
                  <a:gd name="T98" fmla="*/ 56 w 96"/>
                  <a:gd name="T99" fmla="*/ 35 h 180"/>
                  <a:gd name="T100" fmla="*/ 60 w 96"/>
                  <a:gd name="T101" fmla="*/ 36 h 180"/>
                  <a:gd name="T102" fmla="*/ 60 w 96"/>
                  <a:gd name="T103" fmla="*/ 30 h 180"/>
                  <a:gd name="T104" fmla="*/ 61 w 96"/>
                  <a:gd name="T105" fmla="*/ 29 h 180"/>
                  <a:gd name="T106" fmla="*/ 62 w 96"/>
                  <a:gd name="T107" fmla="*/ 28 h 180"/>
                  <a:gd name="T108" fmla="*/ 63 w 96"/>
                  <a:gd name="T109" fmla="*/ 27 h 180"/>
                  <a:gd name="T110" fmla="*/ 65 w 96"/>
                  <a:gd name="T111" fmla="*/ 19 h 180"/>
                  <a:gd name="T112" fmla="*/ 70 w 96"/>
                  <a:gd name="T113" fmla="*/ 21 h 180"/>
                  <a:gd name="T114" fmla="*/ 72 w 96"/>
                  <a:gd name="T115" fmla="*/ 19 h 180"/>
                  <a:gd name="T116" fmla="*/ 75 w 96"/>
                  <a:gd name="T117" fmla="*/ 16 h 180"/>
                  <a:gd name="T118" fmla="*/ 78 w 96"/>
                  <a:gd name="T119" fmla="*/ 14 h 180"/>
                  <a:gd name="T120" fmla="*/ 77 w 96"/>
                  <a:gd name="T121" fmla="*/ 9 h 180"/>
                  <a:gd name="T122" fmla="*/ 77 w 96"/>
                  <a:gd name="T123" fmla="*/ 6 h 180"/>
                  <a:gd name="T124" fmla="*/ 83 w 96"/>
                  <a:gd name="T12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" h="180">
                    <a:moveTo>
                      <a:pt x="83" y="0"/>
                    </a:moveTo>
                    <a:lnTo>
                      <a:pt x="85" y="6"/>
                    </a:lnTo>
                    <a:lnTo>
                      <a:pt x="89" y="11"/>
                    </a:lnTo>
                    <a:lnTo>
                      <a:pt x="91" y="18"/>
                    </a:lnTo>
                    <a:lnTo>
                      <a:pt x="92" y="27"/>
                    </a:lnTo>
                    <a:lnTo>
                      <a:pt x="93" y="35"/>
                    </a:lnTo>
                    <a:lnTo>
                      <a:pt x="96" y="43"/>
                    </a:lnTo>
                    <a:lnTo>
                      <a:pt x="94" y="49"/>
                    </a:lnTo>
                    <a:lnTo>
                      <a:pt x="92" y="53"/>
                    </a:lnTo>
                    <a:lnTo>
                      <a:pt x="86" y="44"/>
                    </a:lnTo>
                    <a:lnTo>
                      <a:pt x="86" y="47"/>
                    </a:lnTo>
                    <a:lnTo>
                      <a:pt x="86" y="51"/>
                    </a:lnTo>
                    <a:lnTo>
                      <a:pt x="86" y="54"/>
                    </a:lnTo>
                    <a:lnTo>
                      <a:pt x="86" y="56"/>
                    </a:lnTo>
                    <a:lnTo>
                      <a:pt x="86" y="59"/>
                    </a:lnTo>
                    <a:lnTo>
                      <a:pt x="85" y="62"/>
                    </a:lnTo>
                    <a:lnTo>
                      <a:pt x="84" y="64"/>
                    </a:lnTo>
                    <a:lnTo>
                      <a:pt x="82" y="67"/>
                    </a:lnTo>
                    <a:lnTo>
                      <a:pt x="82" y="70"/>
                    </a:lnTo>
                    <a:lnTo>
                      <a:pt x="82" y="75"/>
                    </a:lnTo>
                    <a:lnTo>
                      <a:pt x="81" y="79"/>
                    </a:lnTo>
                    <a:lnTo>
                      <a:pt x="80" y="84"/>
                    </a:lnTo>
                    <a:lnTo>
                      <a:pt x="57" y="134"/>
                    </a:lnTo>
                    <a:lnTo>
                      <a:pt x="43" y="170"/>
                    </a:lnTo>
                    <a:lnTo>
                      <a:pt x="32" y="174"/>
                    </a:lnTo>
                    <a:lnTo>
                      <a:pt x="22" y="180"/>
                    </a:lnTo>
                    <a:lnTo>
                      <a:pt x="16" y="178"/>
                    </a:lnTo>
                    <a:lnTo>
                      <a:pt x="11" y="175"/>
                    </a:lnTo>
                    <a:lnTo>
                      <a:pt x="7" y="171"/>
                    </a:lnTo>
                    <a:lnTo>
                      <a:pt x="4" y="157"/>
                    </a:lnTo>
                    <a:lnTo>
                      <a:pt x="2" y="141"/>
                    </a:lnTo>
                    <a:lnTo>
                      <a:pt x="0" y="135"/>
                    </a:lnTo>
                    <a:lnTo>
                      <a:pt x="2" y="129"/>
                    </a:lnTo>
                    <a:lnTo>
                      <a:pt x="5" y="123"/>
                    </a:lnTo>
                    <a:lnTo>
                      <a:pt x="9" y="118"/>
                    </a:lnTo>
                    <a:lnTo>
                      <a:pt x="11" y="114"/>
                    </a:lnTo>
                    <a:lnTo>
                      <a:pt x="13" y="110"/>
                    </a:lnTo>
                    <a:lnTo>
                      <a:pt x="15" y="105"/>
                    </a:lnTo>
                    <a:lnTo>
                      <a:pt x="15" y="94"/>
                    </a:lnTo>
                    <a:lnTo>
                      <a:pt x="13" y="84"/>
                    </a:lnTo>
                    <a:lnTo>
                      <a:pt x="12" y="73"/>
                    </a:lnTo>
                    <a:lnTo>
                      <a:pt x="15" y="63"/>
                    </a:lnTo>
                    <a:lnTo>
                      <a:pt x="20" y="53"/>
                    </a:lnTo>
                    <a:lnTo>
                      <a:pt x="28" y="51"/>
                    </a:lnTo>
                    <a:lnTo>
                      <a:pt x="36" y="49"/>
                    </a:lnTo>
                    <a:lnTo>
                      <a:pt x="43" y="45"/>
                    </a:lnTo>
                    <a:lnTo>
                      <a:pt x="46" y="43"/>
                    </a:lnTo>
                    <a:lnTo>
                      <a:pt x="50" y="41"/>
                    </a:lnTo>
                    <a:lnTo>
                      <a:pt x="52" y="39"/>
                    </a:lnTo>
                    <a:lnTo>
                      <a:pt x="56" y="35"/>
                    </a:lnTo>
                    <a:lnTo>
                      <a:pt x="60" y="36"/>
                    </a:lnTo>
                    <a:lnTo>
                      <a:pt x="60" y="30"/>
                    </a:lnTo>
                    <a:lnTo>
                      <a:pt x="61" y="29"/>
                    </a:lnTo>
                    <a:lnTo>
                      <a:pt x="62" y="28"/>
                    </a:lnTo>
                    <a:lnTo>
                      <a:pt x="63" y="27"/>
                    </a:lnTo>
                    <a:lnTo>
                      <a:pt x="65" y="19"/>
                    </a:lnTo>
                    <a:lnTo>
                      <a:pt x="70" y="21"/>
                    </a:lnTo>
                    <a:lnTo>
                      <a:pt x="72" y="19"/>
                    </a:lnTo>
                    <a:lnTo>
                      <a:pt x="75" y="16"/>
                    </a:lnTo>
                    <a:lnTo>
                      <a:pt x="78" y="14"/>
                    </a:lnTo>
                    <a:lnTo>
                      <a:pt x="77" y="9"/>
                    </a:lnTo>
                    <a:lnTo>
                      <a:pt x="77" y="6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1"/>
              <p:cNvSpPr/>
              <p:nvPr/>
            </p:nvSpPr>
            <p:spPr>
              <a:xfrm>
                <a:off x="2609758" y="2411634"/>
                <a:ext cx="18503" cy="25443"/>
              </a:xfrm>
              <a:custGeom>
                <a:avLst/>
                <a:gdLst>
                  <a:gd name="T0" fmla="*/ 8 w 8"/>
                  <a:gd name="T1" fmla="*/ 0 h 11"/>
                  <a:gd name="T2" fmla="*/ 6 w 8"/>
                  <a:gd name="T3" fmla="*/ 8 h 11"/>
                  <a:gd name="T4" fmla="*/ 1 w 8"/>
                  <a:gd name="T5" fmla="*/ 11 h 11"/>
                  <a:gd name="T6" fmla="*/ 0 w 8"/>
                  <a:gd name="T7" fmla="*/ 4 h 11"/>
                  <a:gd name="T8" fmla="*/ 3 w 8"/>
                  <a:gd name="T9" fmla="*/ 0 h 11"/>
                  <a:gd name="T10" fmla="*/ 5 w 8"/>
                  <a:gd name="T11" fmla="*/ 0 h 11"/>
                  <a:gd name="T12" fmla="*/ 8 w 8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">
                    <a:moveTo>
                      <a:pt x="8" y="0"/>
                    </a:moveTo>
                    <a:lnTo>
                      <a:pt x="6" y="8"/>
                    </a:lnTo>
                    <a:lnTo>
                      <a:pt x="1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2"/>
              <p:cNvSpPr/>
              <p:nvPr/>
            </p:nvSpPr>
            <p:spPr>
              <a:xfrm>
                <a:off x="2639826" y="2335306"/>
                <a:ext cx="11565" cy="13878"/>
              </a:xfrm>
              <a:custGeom>
                <a:avLst/>
                <a:gdLst>
                  <a:gd name="T0" fmla="*/ 2 w 5"/>
                  <a:gd name="T1" fmla="*/ 0 h 6"/>
                  <a:gd name="T2" fmla="*/ 3 w 5"/>
                  <a:gd name="T3" fmla="*/ 0 h 6"/>
                  <a:gd name="T4" fmla="*/ 4 w 5"/>
                  <a:gd name="T5" fmla="*/ 1 h 6"/>
                  <a:gd name="T6" fmla="*/ 5 w 5"/>
                  <a:gd name="T7" fmla="*/ 2 h 6"/>
                  <a:gd name="T8" fmla="*/ 5 w 5"/>
                  <a:gd name="T9" fmla="*/ 4 h 6"/>
                  <a:gd name="T10" fmla="*/ 4 w 5"/>
                  <a:gd name="T11" fmla="*/ 6 h 6"/>
                  <a:gd name="T12" fmla="*/ 3 w 5"/>
                  <a:gd name="T13" fmla="*/ 6 h 6"/>
                  <a:gd name="T14" fmla="*/ 2 w 5"/>
                  <a:gd name="T15" fmla="*/ 6 h 6"/>
                  <a:gd name="T16" fmla="*/ 1 w 5"/>
                  <a:gd name="T17" fmla="*/ 5 h 6"/>
                  <a:gd name="T18" fmla="*/ 0 w 5"/>
                  <a:gd name="T19" fmla="*/ 4 h 6"/>
                  <a:gd name="T20" fmla="*/ 0 w 5"/>
                  <a:gd name="T21" fmla="*/ 2 h 6"/>
                  <a:gd name="T22" fmla="*/ 0 w 5"/>
                  <a:gd name="T23" fmla="*/ 1 h 6"/>
                  <a:gd name="T24" fmla="*/ 2 w 5"/>
                  <a:gd name="T2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3" y="0"/>
                    </a:lnTo>
                    <a:lnTo>
                      <a:pt x="4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51"/>
              <p:cNvSpPr>
                <a:spLocks noEditPoints="1"/>
              </p:cNvSpPr>
              <p:nvPr/>
            </p:nvSpPr>
            <p:spPr>
              <a:xfrm>
                <a:off x="1666082" y="1551224"/>
                <a:ext cx="4635112" cy="3770076"/>
              </a:xfrm>
              <a:custGeom>
                <a:avLst/>
                <a:gdLst>
                  <a:gd name="T0" fmla="*/ 574 w 2004"/>
                  <a:gd name="T1" fmla="*/ 1269 h 1630"/>
                  <a:gd name="T2" fmla="*/ 592 w 2004"/>
                  <a:gd name="T3" fmla="*/ 1161 h 1630"/>
                  <a:gd name="T4" fmla="*/ 1275 w 2004"/>
                  <a:gd name="T5" fmla="*/ 841 h 1630"/>
                  <a:gd name="T6" fmla="*/ 804 w 2004"/>
                  <a:gd name="T7" fmla="*/ 596 h 1630"/>
                  <a:gd name="T8" fmla="*/ 855 w 2004"/>
                  <a:gd name="T9" fmla="*/ 530 h 1630"/>
                  <a:gd name="T10" fmla="*/ 526 w 2004"/>
                  <a:gd name="T11" fmla="*/ 582 h 1630"/>
                  <a:gd name="T12" fmla="*/ 640 w 2004"/>
                  <a:gd name="T13" fmla="*/ 596 h 1630"/>
                  <a:gd name="T14" fmla="*/ 619 w 2004"/>
                  <a:gd name="T15" fmla="*/ 542 h 1630"/>
                  <a:gd name="T16" fmla="*/ 554 w 2004"/>
                  <a:gd name="T17" fmla="*/ 525 h 1630"/>
                  <a:gd name="T18" fmla="*/ 1017 w 2004"/>
                  <a:gd name="T19" fmla="*/ 537 h 1630"/>
                  <a:gd name="T20" fmla="*/ 752 w 2004"/>
                  <a:gd name="T21" fmla="*/ 583 h 1630"/>
                  <a:gd name="T22" fmla="*/ 806 w 2004"/>
                  <a:gd name="T23" fmla="*/ 654 h 1630"/>
                  <a:gd name="T24" fmla="*/ 793 w 2004"/>
                  <a:gd name="T25" fmla="*/ 578 h 1630"/>
                  <a:gd name="T26" fmla="*/ 789 w 2004"/>
                  <a:gd name="T27" fmla="*/ 520 h 1630"/>
                  <a:gd name="T28" fmla="*/ 622 w 2004"/>
                  <a:gd name="T29" fmla="*/ 520 h 1630"/>
                  <a:gd name="T30" fmla="*/ 1334 w 2004"/>
                  <a:gd name="T31" fmla="*/ 414 h 1630"/>
                  <a:gd name="T32" fmla="*/ 423 w 2004"/>
                  <a:gd name="T33" fmla="*/ 300 h 1630"/>
                  <a:gd name="T34" fmla="*/ 358 w 2004"/>
                  <a:gd name="T35" fmla="*/ 402 h 1630"/>
                  <a:gd name="T36" fmla="*/ 407 w 2004"/>
                  <a:gd name="T37" fmla="*/ 410 h 1630"/>
                  <a:gd name="T38" fmla="*/ 458 w 2004"/>
                  <a:gd name="T39" fmla="*/ 362 h 1630"/>
                  <a:gd name="T40" fmla="*/ 456 w 2004"/>
                  <a:gd name="T41" fmla="*/ 347 h 1630"/>
                  <a:gd name="T42" fmla="*/ 1142 w 2004"/>
                  <a:gd name="T43" fmla="*/ 31 h 1630"/>
                  <a:gd name="T44" fmla="*/ 1331 w 2004"/>
                  <a:gd name="T45" fmla="*/ 67 h 1630"/>
                  <a:gd name="T46" fmla="*/ 1550 w 2004"/>
                  <a:gd name="T47" fmla="*/ 124 h 1630"/>
                  <a:gd name="T48" fmla="*/ 1919 w 2004"/>
                  <a:gd name="T49" fmla="*/ 136 h 1630"/>
                  <a:gd name="T50" fmla="*/ 1888 w 2004"/>
                  <a:gd name="T51" fmla="*/ 188 h 1630"/>
                  <a:gd name="T52" fmla="*/ 1818 w 2004"/>
                  <a:gd name="T53" fmla="*/ 332 h 1630"/>
                  <a:gd name="T54" fmla="*/ 1791 w 2004"/>
                  <a:gd name="T55" fmla="*/ 468 h 1630"/>
                  <a:gd name="T56" fmla="*/ 1699 w 2004"/>
                  <a:gd name="T57" fmla="*/ 358 h 1630"/>
                  <a:gd name="T58" fmla="*/ 1674 w 2004"/>
                  <a:gd name="T59" fmla="*/ 532 h 1630"/>
                  <a:gd name="T60" fmla="*/ 1619 w 2004"/>
                  <a:gd name="T61" fmla="*/ 645 h 1630"/>
                  <a:gd name="T62" fmla="*/ 1572 w 2004"/>
                  <a:gd name="T63" fmla="*/ 672 h 1630"/>
                  <a:gd name="T64" fmla="*/ 1558 w 2004"/>
                  <a:gd name="T65" fmla="*/ 847 h 1630"/>
                  <a:gd name="T66" fmla="*/ 1475 w 2004"/>
                  <a:gd name="T67" fmla="*/ 1029 h 1630"/>
                  <a:gd name="T68" fmla="*/ 1435 w 2004"/>
                  <a:gd name="T69" fmla="*/ 1122 h 1630"/>
                  <a:gd name="T70" fmla="*/ 1328 w 2004"/>
                  <a:gd name="T71" fmla="*/ 901 h 1630"/>
                  <a:gd name="T72" fmla="*/ 1152 w 2004"/>
                  <a:gd name="T73" fmla="*/ 1030 h 1630"/>
                  <a:gd name="T74" fmla="*/ 950 w 2004"/>
                  <a:gd name="T75" fmla="*/ 810 h 1630"/>
                  <a:gd name="T76" fmla="*/ 814 w 2004"/>
                  <a:gd name="T77" fmla="*/ 802 h 1630"/>
                  <a:gd name="T78" fmla="*/ 839 w 2004"/>
                  <a:gd name="T79" fmla="*/ 929 h 1630"/>
                  <a:gd name="T80" fmla="*/ 592 w 2004"/>
                  <a:gd name="T81" fmla="*/ 754 h 1630"/>
                  <a:gd name="T82" fmla="*/ 817 w 2004"/>
                  <a:gd name="T83" fmla="*/ 1023 h 1630"/>
                  <a:gd name="T84" fmla="*/ 591 w 2004"/>
                  <a:gd name="T85" fmla="*/ 1532 h 1630"/>
                  <a:gd name="T86" fmla="*/ 381 w 2004"/>
                  <a:gd name="T87" fmla="*/ 1463 h 1630"/>
                  <a:gd name="T88" fmla="*/ 280 w 2004"/>
                  <a:gd name="T89" fmla="*/ 1096 h 1630"/>
                  <a:gd name="T90" fmla="*/ 15 w 2004"/>
                  <a:gd name="T91" fmla="*/ 920 h 1630"/>
                  <a:gd name="T92" fmla="*/ 180 w 2004"/>
                  <a:gd name="T93" fmla="*/ 672 h 1630"/>
                  <a:gd name="T94" fmla="*/ 392 w 2004"/>
                  <a:gd name="T95" fmla="*/ 722 h 1630"/>
                  <a:gd name="T96" fmla="*/ 620 w 2004"/>
                  <a:gd name="T97" fmla="*/ 673 h 1630"/>
                  <a:gd name="T98" fmla="*/ 513 w 2004"/>
                  <a:gd name="T99" fmla="*/ 621 h 1630"/>
                  <a:gd name="T100" fmla="*/ 458 w 2004"/>
                  <a:gd name="T101" fmla="*/ 642 h 1630"/>
                  <a:gd name="T102" fmla="*/ 422 w 2004"/>
                  <a:gd name="T103" fmla="*/ 608 h 1630"/>
                  <a:gd name="T104" fmla="*/ 251 w 2004"/>
                  <a:gd name="T105" fmla="*/ 575 h 1630"/>
                  <a:gd name="T106" fmla="*/ 205 w 2004"/>
                  <a:gd name="T107" fmla="*/ 532 h 1630"/>
                  <a:gd name="T108" fmla="*/ 297 w 2004"/>
                  <a:gd name="T109" fmla="*/ 429 h 1630"/>
                  <a:gd name="T110" fmla="*/ 293 w 2004"/>
                  <a:gd name="T111" fmla="*/ 368 h 1630"/>
                  <a:gd name="T112" fmla="*/ 366 w 2004"/>
                  <a:gd name="T113" fmla="*/ 243 h 1630"/>
                  <a:gd name="T114" fmla="*/ 483 w 2004"/>
                  <a:gd name="T115" fmla="*/ 208 h 1630"/>
                  <a:gd name="T116" fmla="*/ 593 w 2004"/>
                  <a:gd name="T117" fmla="*/ 290 h 1630"/>
                  <a:gd name="T118" fmla="*/ 751 w 2004"/>
                  <a:gd name="T119" fmla="*/ 231 h 1630"/>
                  <a:gd name="T120" fmla="*/ 847 w 2004"/>
                  <a:gd name="T121" fmla="*/ 241 h 1630"/>
                  <a:gd name="T122" fmla="*/ 884 w 2004"/>
                  <a:gd name="T123" fmla="*/ 156 h 1630"/>
                  <a:gd name="T124" fmla="*/ 1029 w 2004"/>
                  <a:gd name="T125" fmla="*/ 46 h 1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04" h="1630">
                    <a:moveTo>
                      <a:pt x="615" y="1285"/>
                    </a:moveTo>
                    <a:lnTo>
                      <a:pt x="617" y="1295"/>
                    </a:lnTo>
                    <a:lnTo>
                      <a:pt x="620" y="1298"/>
                    </a:lnTo>
                    <a:lnTo>
                      <a:pt x="620" y="1302"/>
                    </a:lnTo>
                    <a:lnTo>
                      <a:pt x="620" y="1305"/>
                    </a:lnTo>
                    <a:lnTo>
                      <a:pt x="619" y="1309"/>
                    </a:lnTo>
                    <a:lnTo>
                      <a:pt x="619" y="1313"/>
                    </a:lnTo>
                    <a:lnTo>
                      <a:pt x="617" y="1317"/>
                    </a:lnTo>
                    <a:lnTo>
                      <a:pt x="616" y="1320"/>
                    </a:lnTo>
                    <a:lnTo>
                      <a:pt x="616" y="1325"/>
                    </a:lnTo>
                    <a:lnTo>
                      <a:pt x="622" y="1346"/>
                    </a:lnTo>
                    <a:lnTo>
                      <a:pt x="623" y="1346"/>
                    </a:lnTo>
                    <a:lnTo>
                      <a:pt x="625" y="1348"/>
                    </a:lnTo>
                    <a:lnTo>
                      <a:pt x="626" y="1344"/>
                    </a:lnTo>
                    <a:lnTo>
                      <a:pt x="627" y="1341"/>
                    </a:lnTo>
                    <a:lnTo>
                      <a:pt x="626" y="1341"/>
                    </a:lnTo>
                    <a:lnTo>
                      <a:pt x="625" y="1340"/>
                    </a:lnTo>
                    <a:lnTo>
                      <a:pt x="625" y="1339"/>
                    </a:lnTo>
                    <a:lnTo>
                      <a:pt x="624" y="1338"/>
                    </a:lnTo>
                    <a:lnTo>
                      <a:pt x="623" y="1327"/>
                    </a:lnTo>
                    <a:lnTo>
                      <a:pt x="623" y="1326"/>
                    </a:lnTo>
                    <a:lnTo>
                      <a:pt x="623" y="1323"/>
                    </a:lnTo>
                    <a:lnTo>
                      <a:pt x="624" y="1322"/>
                    </a:lnTo>
                    <a:lnTo>
                      <a:pt x="624" y="1320"/>
                    </a:lnTo>
                    <a:lnTo>
                      <a:pt x="625" y="1319"/>
                    </a:lnTo>
                    <a:lnTo>
                      <a:pt x="625" y="1318"/>
                    </a:lnTo>
                    <a:lnTo>
                      <a:pt x="625" y="1317"/>
                    </a:lnTo>
                    <a:lnTo>
                      <a:pt x="626" y="1316"/>
                    </a:lnTo>
                    <a:lnTo>
                      <a:pt x="626" y="1315"/>
                    </a:lnTo>
                    <a:lnTo>
                      <a:pt x="626" y="1313"/>
                    </a:lnTo>
                    <a:lnTo>
                      <a:pt x="626" y="1311"/>
                    </a:lnTo>
                    <a:lnTo>
                      <a:pt x="625" y="1310"/>
                    </a:lnTo>
                    <a:lnTo>
                      <a:pt x="625" y="1309"/>
                    </a:lnTo>
                    <a:lnTo>
                      <a:pt x="624" y="1308"/>
                    </a:lnTo>
                    <a:lnTo>
                      <a:pt x="623" y="1307"/>
                    </a:lnTo>
                    <a:lnTo>
                      <a:pt x="623" y="1306"/>
                    </a:lnTo>
                    <a:lnTo>
                      <a:pt x="623" y="1305"/>
                    </a:lnTo>
                    <a:lnTo>
                      <a:pt x="623" y="1304"/>
                    </a:lnTo>
                    <a:lnTo>
                      <a:pt x="623" y="1303"/>
                    </a:lnTo>
                    <a:lnTo>
                      <a:pt x="623" y="1302"/>
                    </a:lnTo>
                    <a:lnTo>
                      <a:pt x="623" y="1299"/>
                    </a:lnTo>
                    <a:lnTo>
                      <a:pt x="621" y="1297"/>
                    </a:lnTo>
                    <a:lnTo>
                      <a:pt x="621" y="1295"/>
                    </a:lnTo>
                    <a:lnTo>
                      <a:pt x="621" y="1293"/>
                    </a:lnTo>
                    <a:lnTo>
                      <a:pt x="621" y="1291"/>
                    </a:lnTo>
                    <a:lnTo>
                      <a:pt x="621" y="1290"/>
                    </a:lnTo>
                    <a:lnTo>
                      <a:pt x="620" y="1288"/>
                    </a:lnTo>
                    <a:lnTo>
                      <a:pt x="619" y="1287"/>
                    </a:lnTo>
                    <a:lnTo>
                      <a:pt x="617" y="1286"/>
                    </a:lnTo>
                    <a:lnTo>
                      <a:pt x="616" y="1286"/>
                    </a:lnTo>
                    <a:lnTo>
                      <a:pt x="615" y="1285"/>
                    </a:lnTo>
                    <a:close/>
                    <a:moveTo>
                      <a:pt x="557" y="1208"/>
                    </a:moveTo>
                    <a:lnTo>
                      <a:pt x="559" y="1225"/>
                    </a:lnTo>
                    <a:lnTo>
                      <a:pt x="561" y="1243"/>
                    </a:lnTo>
                    <a:lnTo>
                      <a:pt x="563" y="1244"/>
                    </a:lnTo>
                    <a:lnTo>
                      <a:pt x="563" y="1246"/>
                    </a:lnTo>
                    <a:lnTo>
                      <a:pt x="563" y="1247"/>
                    </a:lnTo>
                    <a:lnTo>
                      <a:pt x="569" y="1253"/>
                    </a:lnTo>
                    <a:lnTo>
                      <a:pt x="570" y="1253"/>
                    </a:lnTo>
                    <a:lnTo>
                      <a:pt x="570" y="1255"/>
                    </a:lnTo>
                    <a:lnTo>
                      <a:pt x="574" y="1267"/>
                    </a:lnTo>
                    <a:lnTo>
                      <a:pt x="574" y="1269"/>
                    </a:lnTo>
                    <a:lnTo>
                      <a:pt x="575" y="1270"/>
                    </a:lnTo>
                    <a:lnTo>
                      <a:pt x="576" y="1270"/>
                    </a:lnTo>
                    <a:lnTo>
                      <a:pt x="577" y="1271"/>
                    </a:lnTo>
                    <a:lnTo>
                      <a:pt x="578" y="1272"/>
                    </a:lnTo>
                    <a:lnTo>
                      <a:pt x="579" y="1271"/>
                    </a:lnTo>
                    <a:lnTo>
                      <a:pt x="580" y="1270"/>
                    </a:lnTo>
                    <a:lnTo>
                      <a:pt x="580" y="1268"/>
                    </a:lnTo>
                    <a:lnTo>
                      <a:pt x="580" y="1267"/>
                    </a:lnTo>
                    <a:lnTo>
                      <a:pt x="579" y="1266"/>
                    </a:lnTo>
                    <a:lnTo>
                      <a:pt x="579" y="1264"/>
                    </a:lnTo>
                    <a:lnTo>
                      <a:pt x="578" y="1263"/>
                    </a:lnTo>
                    <a:lnTo>
                      <a:pt x="578" y="1261"/>
                    </a:lnTo>
                    <a:lnTo>
                      <a:pt x="577" y="1260"/>
                    </a:lnTo>
                    <a:lnTo>
                      <a:pt x="577" y="1259"/>
                    </a:lnTo>
                    <a:lnTo>
                      <a:pt x="575" y="1258"/>
                    </a:lnTo>
                    <a:lnTo>
                      <a:pt x="575" y="1256"/>
                    </a:lnTo>
                    <a:lnTo>
                      <a:pt x="575" y="1253"/>
                    </a:lnTo>
                    <a:lnTo>
                      <a:pt x="575" y="1252"/>
                    </a:lnTo>
                    <a:lnTo>
                      <a:pt x="575" y="1252"/>
                    </a:lnTo>
                    <a:lnTo>
                      <a:pt x="574" y="1251"/>
                    </a:lnTo>
                    <a:lnTo>
                      <a:pt x="574" y="1251"/>
                    </a:lnTo>
                    <a:lnTo>
                      <a:pt x="574" y="1249"/>
                    </a:lnTo>
                    <a:lnTo>
                      <a:pt x="574" y="1248"/>
                    </a:lnTo>
                    <a:lnTo>
                      <a:pt x="573" y="1247"/>
                    </a:lnTo>
                    <a:lnTo>
                      <a:pt x="569" y="1244"/>
                    </a:lnTo>
                    <a:lnTo>
                      <a:pt x="566" y="1239"/>
                    </a:lnTo>
                    <a:lnTo>
                      <a:pt x="566" y="1238"/>
                    </a:lnTo>
                    <a:lnTo>
                      <a:pt x="566" y="1237"/>
                    </a:lnTo>
                    <a:lnTo>
                      <a:pt x="566" y="1236"/>
                    </a:lnTo>
                    <a:lnTo>
                      <a:pt x="566" y="1235"/>
                    </a:lnTo>
                    <a:lnTo>
                      <a:pt x="566" y="1234"/>
                    </a:lnTo>
                    <a:lnTo>
                      <a:pt x="566" y="1232"/>
                    </a:lnTo>
                    <a:lnTo>
                      <a:pt x="566" y="1231"/>
                    </a:lnTo>
                    <a:lnTo>
                      <a:pt x="566" y="1229"/>
                    </a:lnTo>
                    <a:lnTo>
                      <a:pt x="565" y="1227"/>
                    </a:lnTo>
                    <a:lnTo>
                      <a:pt x="565" y="1226"/>
                    </a:lnTo>
                    <a:lnTo>
                      <a:pt x="565" y="1224"/>
                    </a:lnTo>
                    <a:lnTo>
                      <a:pt x="565" y="1222"/>
                    </a:lnTo>
                    <a:lnTo>
                      <a:pt x="564" y="1220"/>
                    </a:lnTo>
                    <a:lnTo>
                      <a:pt x="563" y="1217"/>
                    </a:lnTo>
                    <a:lnTo>
                      <a:pt x="564" y="1215"/>
                    </a:lnTo>
                    <a:lnTo>
                      <a:pt x="564" y="1214"/>
                    </a:lnTo>
                    <a:lnTo>
                      <a:pt x="563" y="1212"/>
                    </a:lnTo>
                    <a:lnTo>
                      <a:pt x="563" y="1211"/>
                    </a:lnTo>
                    <a:lnTo>
                      <a:pt x="562" y="1210"/>
                    </a:lnTo>
                    <a:lnTo>
                      <a:pt x="561" y="1209"/>
                    </a:lnTo>
                    <a:lnTo>
                      <a:pt x="559" y="1209"/>
                    </a:lnTo>
                    <a:lnTo>
                      <a:pt x="557" y="1208"/>
                    </a:lnTo>
                    <a:close/>
                    <a:moveTo>
                      <a:pt x="609" y="1151"/>
                    </a:moveTo>
                    <a:lnTo>
                      <a:pt x="608" y="1151"/>
                    </a:lnTo>
                    <a:lnTo>
                      <a:pt x="606" y="1152"/>
                    </a:lnTo>
                    <a:lnTo>
                      <a:pt x="605" y="1152"/>
                    </a:lnTo>
                    <a:lnTo>
                      <a:pt x="604" y="1154"/>
                    </a:lnTo>
                    <a:lnTo>
                      <a:pt x="602" y="1154"/>
                    </a:lnTo>
                    <a:lnTo>
                      <a:pt x="600" y="1154"/>
                    </a:lnTo>
                    <a:lnTo>
                      <a:pt x="598" y="1155"/>
                    </a:lnTo>
                    <a:lnTo>
                      <a:pt x="597" y="1155"/>
                    </a:lnTo>
                    <a:lnTo>
                      <a:pt x="594" y="1155"/>
                    </a:lnTo>
                    <a:lnTo>
                      <a:pt x="593" y="1156"/>
                    </a:lnTo>
                    <a:lnTo>
                      <a:pt x="594" y="1157"/>
                    </a:lnTo>
                    <a:lnTo>
                      <a:pt x="593" y="1159"/>
                    </a:lnTo>
                    <a:lnTo>
                      <a:pt x="592" y="1161"/>
                    </a:lnTo>
                    <a:lnTo>
                      <a:pt x="591" y="1162"/>
                    </a:lnTo>
                    <a:lnTo>
                      <a:pt x="590" y="1163"/>
                    </a:lnTo>
                    <a:lnTo>
                      <a:pt x="590" y="1164"/>
                    </a:lnTo>
                    <a:lnTo>
                      <a:pt x="590" y="1166"/>
                    </a:lnTo>
                    <a:lnTo>
                      <a:pt x="590" y="1167"/>
                    </a:lnTo>
                    <a:lnTo>
                      <a:pt x="591" y="1168"/>
                    </a:lnTo>
                    <a:lnTo>
                      <a:pt x="592" y="1169"/>
                    </a:lnTo>
                    <a:lnTo>
                      <a:pt x="592" y="1171"/>
                    </a:lnTo>
                    <a:lnTo>
                      <a:pt x="591" y="1173"/>
                    </a:lnTo>
                    <a:lnTo>
                      <a:pt x="590" y="1174"/>
                    </a:lnTo>
                    <a:lnTo>
                      <a:pt x="590" y="1175"/>
                    </a:lnTo>
                    <a:lnTo>
                      <a:pt x="589" y="1177"/>
                    </a:lnTo>
                    <a:lnTo>
                      <a:pt x="591" y="1180"/>
                    </a:lnTo>
                    <a:lnTo>
                      <a:pt x="591" y="1184"/>
                    </a:lnTo>
                    <a:lnTo>
                      <a:pt x="590" y="1187"/>
                    </a:lnTo>
                    <a:lnTo>
                      <a:pt x="591" y="1189"/>
                    </a:lnTo>
                    <a:lnTo>
                      <a:pt x="592" y="1188"/>
                    </a:lnTo>
                    <a:lnTo>
                      <a:pt x="593" y="1188"/>
                    </a:lnTo>
                    <a:lnTo>
                      <a:pt x="594" y="1188"/>
                    </a:lnTo>
                    <a:lnTo>
                      <a:pt x="594" y="1187"/>
                    </a:lnTo>
                    <a:lnTo>
                      <a:pt x="596" y="1186"/>
                    </a:lnTo>
                    <a:lnTo>
                      <a:pt x="598" y="1186"/>
                    </a:lnTo>
                    <a:lnTo>
                      <a:pt x="598" y="1188"/>
                    </a:lnTo>
                    <a:lnTo>
                      <a:pt x="600" y="1188"/>
                    </a:lnTo>
                    <a:lnTo>
                      <a:pt x="602" y="1188"/>
                    </a:lnTo>
                    <a:lnTo>
                      <a:pt x="603" y="1188"/>
                    </a:lnTo>
                    <a:lnTo>
                      <a:pt x="605" y="1188"/>
                    </a:lnTo>
                    <a:lnTo>
                      <a:pt x="608" y="1188"/>
                    </a:lnTo>
                    <a:lnTo>
                      <a:pt x="609" y="1187"/>
                    </a:lnTo>
                    <a:lnTo>
                      <a:pt x="611" y="1187"/>
                    </a:lnTo>
                    <a:lnTo>
                      <a:pt x="610" y="1186"/>
                    </a:lnTo>
                    <a:lnTo>
                      <a:pt x="610" y="1184"/>
                    </a:lnTo>
                    <a:lnTo>
                      <a:pt x="610" y="1182"/>
                    </a:lnTo>
                    <a:lnTo>
                      <a:pt x="609" y="1181"/>
                    </a:lnTo>
                    <a:lnTo>
                      <a:pt x="609" y="1181"/>
                    </a:lnTo>
                    <a:lnTo>
                      <a:pt x="610" y="1180"/>
                    </a:lnTo>
                    <a:lnTo>
                      <a:pt x="610" y="1179"/>
                    </a:lnTo>
                    <a:lnTo>
                      <a:pt x="611" y="1178"/>
                    </a:lnTo>
                    <a:lnTo>
                      <a:pt x="611" y="1178"/>
                    </a:lnTo>
                    <a:lnTo>
                      <a:pt x="612" y="1176"/>
                    </a:lnTo>
                    <a:lnTo>
                      <a:pt x="612" y="1175"/>
                    </a:lnTo>
                    <a:lnTo>
                      <a:pt x="614" y="1174"/>
                    </a:lnTo>
                    <a:lnTo>
                      <a:pt x="614" y="1173"/>
                    </a:lnTo>
                    <a:lnTo>
                      <a:pt x="615" y="1171"/>
                    </a:lnTo>
                    <a:lnTo>
                      <a:pt x="616" y="1170"/>
                    </a:lnTo>
                    <a:lnTo>
                      <a:pt x="617" y="1169"/>
                    </a:lnTo>
                    <a:lnTo>
                      <a:pt x="617" y="1168"/>
                    </a:lnTo>
                    <a:lnTo>
                      <a:pt x="617" y="1166"/>
                    </a:lnTo>
                    <a:lnTo>
                      <a:pt x="617" y="1164"/>
                    </a:lnTo>
                    <a:lnTo>
                      <a:pt x="619" y="1163"/>
                    </a:lnTo>
                    <a:lnTo>
                      <a:pt x="619" y="1161"/>
                    </a:lnTo>
                    <a:lnTo>
                      <a:pt x="620" y="1159"/>
                    </a:lnTo>
                    <a:lnTo>
                      <a:pt x="619" y="1158"/>
                    </a:lnTo>
                    <a:lnTo>
                      <a:pt x="619" y="1157"/>
                    </a:lnTo>
                    <a:lnTo>
                      <a:pt x="617" y="1156"/>
                    </a:lnTo>
                    <a:lnTo>
                      <a:pt x="617" y="1154"/>
                    </a:lnTo>
                    <a:lnTo>
                      <a:pt x="614" y="1154"/>
                    </a:lnTo>
                    <a:lnTo>
                      <a:pt x="612" y="1152"/>
                    </a:lnTo>
                    <a:lnTo>
                      <a:pt x="609" y="1151"/>
                    </a:lnTo>
                    <a:close/>
                    <a:moveTo>
                      <a:pt x="1277" y="840"/>
                    </a:moveTo>
                    <a:lnTo>
                      <a:pt x="1275" y="840"/>
                    </a:lnTo>
                    <a:lnTo>
                      <a:pt x="1275" y="841"/>
                    </a:lnTo>
                    <a:lnTo>
                      <a:pt x="1275" y="842"/>
                    </a:lnTo>
                    <a:lnTo>
                      <a:pt x="1276" y="843"/>
                    </a:lnTo>
                    <a:lnTo>
                      <a:pt x="1279" y="843"/>
                    </a:lnTo>
                    <a:lnTo>
                      <a:pt x="1279" y="841"/>
                    </a:lnTo>
                    <a:lnTo>
                      <a:pt x="1279" y="840"/>
                    </a:lnTo>
                    <a:lnTo>
                      <a:pt x="1277" y="840"/>
                    </a:lnTo>
                    <a:close/>
                    <a:moveTo>
                      <a:pt x="588" y="747"/>
                    </a:moveTo>
                    <a:lnTo>
                      <a:pt x="588" y="748"/>
                    </a:lnTo>
                    <a:lnTo>
                      <a:pt x="587" y="748"/>
                    </a:lnTo>
                    <a:lnTo>
                      <a:pt x="587" y="750"/>
                    </a:lnTo>
                    <a:lnTo>
                      <a:pt x="588" y="750"/>
                    </a:lnTo>
                    <a:lnTo>
                      <a:pt x="588" y="752"/>
                    </a:lnTo>
                    <a:lnTo>
                      <a:pt x="590" y="753"/>
                    </a:lnTo>
                    <a:lnTo>
                      <a:pt x="590" y="753"/>
                    </a:lnTo>
                    <a:lnTo>
                      <a:pt x="590" y="750"/>
                    </a:lnTo>
                    <a:lnTo>
                      <a:pt x="590" y="748"/>
                    </a:lnTo>
                    <a:lnTo>
                      <a:pt x="590" y="747"/>
                    </a:lnTo>
                    <a:lnTo>
                      <a:pt x="588" y="747"/>
                    </a:lnTo>
                    <a:close/>
                    <a:moveTo>
                      <a:pt x="615" y="710"/>
                    </a:moveTo>
                    <a:lnTo>
                      <a:pt x="615" y="718"/>
                    </a:lnTo>
                    <a:lnTo>
                      <a:pt x="615" y="725"/>
                    </a:lnTo>
                    <a:lnTo>
                      <a:pt x="621" y="723"/>
                    </a:lnTo>
                    <a:lnTo>
                      <a:pt x="622" y="712"/>
                    </a:lnTo>
                    <a:lnTo>
                      <a:pt x="615" y="710"/>
                    </a:lnTo>
                    <a:close/>
                    <a:moveTo>
                      <a:pt x="467" y="630"/>
                    </a:moveTo>
                    <a:lnTo>
                      <a:pt x="463" y="631"/>
                    </a:lnTo>
                    <a:lnTo>
                      <a:pt x="466" y="632"/>
                    </a:lnTo>
                    <a:lnTo>
                      <a:pt x="467" y="633"/>
                    </a:lnTo>
                    <a:lnTo>
                      <a:pt x="468" y="633"/>
                    </a:lnTo>
                    <a:lnTo>
                      <a:pt x="469" y="635"/>
                    </a:lnTo>
                    <a:lnTo>
                      <a:pt x="471" y="635"/>
                    </a:lnTo>
                    <a:lnTo>
                      <a:pt x="472" y="635"/>
                    </a:lnTo>
                    <a:lnTo>
                      <a:pt x="473" y="635"/>
                    </a:lnTo>
                    <a:lnTo>
                      <a:pt x="474" y="633"/>
                    </a:lnTo>
                    <a:lnTo>
                      <a:pt x="472" y="631"/>
                    </a:lnTo>
                    <a:lnTo>
                      <a:pt x="469" y="631"/>
                    </a:lnTo>
                    <a:lnTo>
                      <a:pt x="467" y="630"/>
                    </a:lnTo>
                    <a:close/>
                    <a:moveTo>
                      <a:pt x="529" y="594"/>
                    </a:moveTo>
                    <a:lnTo>
                      <a:pt x="525" y="596"/>
                    </a:lnTo>
                    <a:lnTo>
                      <a:pt x="520" y="597"/>
                    </a:lnTo>
                    <a:lnTo>
                      <a:pt x="516" y="601"/>
                    </a:lnTo>
                    <a:lnTo>
                      <a:pt x="520" y="603"/>
                    </a:lnTo>
                    <a:lnTo>
                      <a:pt x="529" y="603"/>
                    </a:lnTo>
                    <a:lnTo>
                      <a:pt x="538" y="604"/>
                    </a:lnTo>
                    <a:lnTo>
                      <a:pt x="537" y="602"/>
                    </a:lnTo>
                    <a:lnTo>
                      <a:pt x="537" y="600"/>
                    </a:lnTo>
                    <a:lnTo>
                      <a:pt x="538" y="600"/>
                    </a:lnTo>
                    <a:lnTo>
                      <a:pt x="541" y="600"/>
                    </a:lnTo>
                    <a:lnTo>
                      <a:pt x="542" y="600"/>
                    </a:lnTo>
                    <a:lnTo>
                      <a:pt x="542" y="598"/>
                    </a:lnTo>
                    <a:lnTo>
                      <a:pt x="538" y="596"/>
                    </a:lnTo>
                    <a:lnTo>
                      <a:pt x="533" y="595"/>
                    </a:lnTo>
                    <a:lnTo>
                      <a:pt x="529" y="594"/>
                    </a:lnTo>
                    <a:close/>
                    <a:moveTo>
                      <a:pt x="800" y="581"/>
                    </a:moveTo>
                    <a:lnTo>
                      <a:pt x="801" y="582"/>
                    </a:lnTo>
                    <a:lnTo>
                      <a:pt x="801" y="584"/>
                    </a:lnTo>
                    <a:lnTo>
                      <a:pt x="801" y="586"/>
                    </a:lnTo>
                    <a:lnTo>
                      <a:pt x="800" y="589"/>
                    </a:lnTo>
                    <a:lnTo>
                      <a:pt x="800" y="591"/>
                    </a:lnTo>
                    <a:lnTo>
                      <a:pt x="801" y="592"/>
                    </a:lnTo>
                    <a:lnTo>
                      <a:pt x="803" y="594"/>
                    </a:lnTo>
                    <a:lnTo>
                      <a:pt x="804" y="596"/>
                    </a:lnTo>
                    <a:lnTo>
                      <a:pt x="806" y="595"/>
                    </a:lnTo>
                    <a:lnTo>
                      <a:pt x="809" y="595"/>
                    </a:lnTo>
                    <a:lnTo>
                      <a:pt x="810" y="596"/>
                    </a:lnTo>
                    <a:lnTo>
                      <a:pt x="811" y="598"/>
                    </a:lnTo>
                    <a:lnTo>
                      <a:pt x="812" y="600"/>
                    </a:lnTo>
                    <a:lnTo>
                      <a:pt x="814" y="600"/>
                    </a:lnTo>
                    <a:lnTo>
                      <a:pt x="814" y="597"/>
                    </a:lnTo>
                    <a:lnTo>
                      <a:pt x="816" y="596"/>
                    </a:lnTo>
                    <a:lnTo>
                      <a:pt x="818" y="596"/>
                    </a:lnTo>
                    <a:lnTo>
                      <a:pt x="820" y="596"/>
                    </a:lnTo>
                    <a:lnTo>
                      <a:pt x="821" y="595"/>
                    </a:lnTo>
                    <a:lnTo>
                      <a:pt x="820" y="594"/>
                    </a:lnTo>
                    <a:lnTo>
                      <a:pt x="820" y="593"/>
                    </a:lnTo>
                    <a:lnTo>
                      <a:pt x="818" y="592"/>
                    </a:lnTo>
                    <a:lnTo>
                      <a:pt x="817" y="592"/>
                    </a:lnTo>
                    <a:lnTo>
                      <a:pt x="816" y="591"/>
                    </a:lnTo>
                    <a:lnTo>
                      <a:pt x="816" y="590"/>
                    </a:lnTo>
                    <a:lnTo>
                      <a:pt x="815" y="589"/>
                    </a:lnTo>
                    <a:lnTo>
                      <a:pt x="814" y="589"/>
                    </a:lnTo>
                    <a:lnTo>
                      <a:pt x="814" y="588"/>
                    </a:lnTo>
                    <a:lnTo>
                      <a:pt x="813" y="586"/>
                    </a:lnTo>
                    <a:lnTo>
                      <a:pt x="812" y="585"/>
                    </a:lnTo>
                    <a:lnTo>
                      <a:pt x="811" y="583"/>
                    </a:lnTo>
                    <a:lnTo>
                      <a:pt x="810" y="581"/>
                    </a:lnTo>
                    <a:lnTo>
                      <a:pt x="800" y="581"/>
                    </a:lnTo>
                    <a:close/>
                    <a:moveTo>
                      <a:pt x="862" y="531"/>
                    </a:moveTo>
                    <a:lnTo>
                      <a:pt x="860" y="531"/>
                    </a:lnTo>
                    <a:lnTo>
                      <a:pt x="859" y="532"/>
                    </a:lnTo>
                    <a:lnTo>
                      <a:pt x="858" y="533"/>
                    </a:lnTo>
                    <a:lnTo>
                      <a:pt x="859" y="534"/>
                    </a:lnTo>
                    <a:lnTo>
                      <a:pt x="859" y="536"/>
                    </a:lnTo>
                    <a:lnTo>
                      <a:pt x="860" y="537"/>
                    </a:lnTo>
                    <a:lnTo>
                      <a:pt x="860" y="538"/>
                    </a:lnTo>
                    <a:lnTo>
                      <a:pt x="862" y="540"/>
                    </a:lnTo>
                    <a:lnTo>
                      <a:pt x="862" y="542"/>
                    </a:lnTo>
                    <a:lnTo>
                      <a:pt x="860" y="542"/>
                    </a:lnTo>
                    <a:lnTo>
                      <a:pt x="861" y="544"/>
                    </a:lnTo>
                    <a:lnTo>
                      <a:pt x="861" y="546"/>
                    </a:lnTo>
                    <a:lnTo>
                      <a:pt x="861" y="547"/>
                    </a:lnTo>
                    <a:lnTo>
                      <a:pt x="862" y="548"/>
                    </a:lnTo>
                    <a:lnTo>
                      <a:pt x="862" y="549"/>
                    </a:lnTo>
                    <a:lnTo>
                      <a:pt x="863" y="550"/>
                    </a:lnTo>
                    <a:lnTo>
                      <a:pt x="863" y="551"/>
                    </a:lnTo>
                    <a:lnTo>
                      <a:pt x="864" y="553"/>
                    </a:lnTo>
                    <a:lnTo>
                      <a:pt x="865" y="553"/>
                    </a:lnTo>
                    <a:lnTo>
                      <a:pt x="867" y="553"/>
                    </a:lnTo>
                    <a:lnTo>
                      <a:pt x="869" y="551"/>
                    </a:lnTo>
                    <a:lnTo>
                      <a:pt x="871" y="551"/>
                    </a:lnTo>
                    <a:lnTo>
                      <a:pt x="870" y="549"/>
                    </a:lnTo>
                    <a:lnTo>
                      <a:pt x="870" y="547"/>
                    </a:lnTo>
                    <a:lnTo>
                      <a:pt x="870" y="546"/>
                    </a:lnTo>
                    <a:lnTo>
                      <a:pt x="870" y="544"/>
                    </a:lnTo>
                    <a:lnTo>
                      <a:pt x="870" y="543"/>
                    </a:lnTo>
                    <a:lnTo>
                      <a:pt x="869" y="539"/>
                    </a:lnTo>
                    <a:lnTo>
                      <a:pt x="868" y="537"/>
                    </a:lnTo>
                    <a:lnTo>
                      <a:pt x="868" y="535"/>
                    </a:lnTo>
                    <a:lnTo>
                      <a:pt x="865" y="535"/>
                    </a:lnTo>
                    <a:lnTo>
                      <a:pt x="863" y="534"/>
                    </a:lnTo>
                    <a:lnTo>
                      <a:pt x="862" y="533"/>
                    </a:lnTo>
                    <a:lnTo>
                      <a:pt x="862" y="531"/>
                    </a:lnTo>
                    <a:close/>
                    <a:moveTo>
                      <a:pt x="856" y="528"/>
                    </a:moveTo>
                    <a:lnTo>
                      <a:pt x="855" y="530"/>
                    </a:lnTo>
                    <a:lnTo>
                      <a:pt x="853" y="530"/>
                    </a:lnTo>
                    <a:lnTo>
                      <a:pt x="852" y="530"/>
                    </a:lnTo>
                    <a:lnTo>
                      <a:pt x="851" y="531"/>
                    </a:lnTo>
                    <a:lnTo>
                      <a:pt x="851" y="532"/>
                    </a:lnTo>
                    <a:lnTo>
                      <a:pt x="850" y="534"/>
                    </a:lnTo>
                    <a:lnTo>
                      <a:pt x="849" y="544"/>
                    </a:lnTo>
                    <a:lnTo>
                      <a:pt x="850" y="545"/>
                    </a:lnTo>
                    <a:lnTo>
                      <a:pt x="851" y="546"/>
                    </a:lnTo>
                    <a:lnTo>
                      <a:pt x="850" y="548"/>
                    </a:lnTo>
                    <a:lnTo>
                      <a:pt x="851" y="548"/>
                    </a:lnTo>
                    <a:lnTo>
                      <a:pt x="852" y="548"/>
                    </a:lnTo>
                    <a:lnTo>
                      <a:pt x="853" y="548"/>
                    </a:lnTo>
                    <a:lnTo>
                      <a:pt x="853" y="547"/>
                    </a:lnTo>
                    <a:lnTo>
                      <a:pt x="855" y="545"/>
                    </a:lnTo>
                    <a:lnTo>
                      <a:pt x="855" y="543"/>
                    </a:lnTo>
                    <a:lnTo>
                      <a:pt x="853" y="542"/>
                    </a:lnTo>
                    <a:lnTo>
                      <a:pt x="852" y="540"/>
                    </a:lnTo>
                    <a:lnTo>
                      <a:pt x="852" y="538"/>
                    </a:lnTo>
                    <a:lnTo>
                      <a:pt x="853" y="537"/>
                    </a:lnTo>
                    <a:lnTo>
                      <a:pt x="853" y="535"/>
                    </a:lnTo>
                    <a:lnTo>
                      <a:pt x="855" y="534"/>
                    </a:lnTo>
                    <a:lnTo>
                      <a:pt x="855" y="533"/>
                    </a:lnTo>
                    <a:lnTo>
                      <a:pt x="856" y="531"/>
                    </a:lnTo>
                    <a:lnTo>
                      <a:pt x="856" y="528"/>
                    </a:lnTo>
                    <a:close/>
                    <a:moveTo>
                      <a:pt x="550" y="525"/>
                    </a:moveTo>
                    <a:lnTo>
                      <a:pt x="549" y="526"/>
                    </a:lnTo>
                    <a:lnTo>
                      <a:pt x="547" y="527"/>
                    </a:lnTo>
                    <a:lnTo>
                      <a:pt x="547" y="528"/>
                    </a:lnTo>
                    <a:lnTo>
                      <a:pt x="546" y="530"/>
                    </a:lnTo>
                    <a:lnTo>
                      <a:pt x="545" y="531"/>
                    </a:lnTo>
                    <a:lnTo>
                      <a:pt x="544" y="532"/>
                    </a:lnTo>
                    <a:lnTo>
                      <a:pt x="544" y="533"/>
                    </a:lnTo>
                    <a:lnTo>
                      <a:pt x="543" y="533"/>
                    </a:lnTo>
                    <a:lnTo>
                      <a:pt x="542" y="534"/>
                    </a:lnTo>
                    <a:lnTo>
                      <a:pt x="541" y="535"/>
                    </a:lnTo>
                    <a:lnTo>
                      <a:pt x="540" y="536"/>
                    </a:lnTo>
                    <a:lnTo>
                      <a:pt x="541" y="538"/>
                    </a:lnTo>
                    <a:lnTo>
                      <a:pt x="540" y="540"/>
                    </a:lnTo>
                    <a:lnTo>
                      <a:pt x="538" y="542"/>
                    </a:lnTo>
                    <a:lnTo>
                      <a:pt x="538" y="544"/>
                    </a:lnTo>
                    <a:lnTo>
                      <a:pt x="538" y="545"/>
                    </a:lnTo>
                    <a:lnTo>
                      <a:pt x="537" y="547"/>
                    </a:lnTo>
                    <a:lnTo>
                      <a:pt x="533" y="548"/>
                    </a:lnTo>
                    <a:lnTo>
                      <a:pt x="530" y="549"/>
                    </a:lnTo>
                    <a:lnTo>
                      <a:pt x="530" y="551"/>
                    </a:lnTo>
                    <a:lnTo>
                      <a:pt x="530" y="556"/>
                    </a:lnTo>
                    <a:lnTo>
                      <a:pt x="530" y="559"/>
                    </a:lnTo>
                    <a:lnTo>
                      <a:pt x="530" y="560"/>
                    </a:lnTo>
                    <a:lnTo>
                      <a:pt x="530" y="562"/>
                    </a:lnTo>
                    <a:lnTo>
                      <a:pt x="528" y="563"/>
                    </a:lnTo>
                    <a:lnTo>
                      <a:pt x="528" y="565"/>
                    </a:lnTo>
                    <a:lnTo>
                      <a:pt x="526" y="565"/>
                    </a:lnTo>
                    <a:lnTo>
                      <a:pt x="525" y="566"/>
                    </a:lnTo>
                    <a:lnTo>
                      <a:pt x="523" y="567"/>
                    </a:lnTo>
                    <a:lnTo>
                      <a:pt x="523" y="568"/>
                    </a:lnTo>
                    <a:lnTo>
                      <a:pt x="521" y="575"/>
                    </a:lnTo>
                    <a:lnTo>
                      <a:pt x="521" y="577"/>
                    </a:lnTo>
                    <a:lnTo>
                      <a:pt x="522" y="578"/>
                    </a:lnTo>
                    <a:lnTo>
                      <a:pt x="522" y="579"/>
                    </a:lnTo>
                    <a:lnTo>
                      <a:pt x="523" y="580"/>
                    </a:lnTo>
                    <a:lnTo>
                      <a:pt x="525" y="580"/>
                    </a:lnTo>
                    <a:lnTo>
                      <a:pt x="526" y="582"/>
                    </a:lnTo>
                    <a:lnTo>
                      <a:pt x="527" y="584"/>
                    </a:lnTo>
                    <a:lnTo>
                      <a:pt x="527" y="586"/>
                    </a:lnTo>
                    <a:lnTo>
                      <a:pt x="528" y="588"/>
                    </a:lnTo>
                    <a:lnTo>
                      <a:pt x="529" y="588"/>
                    </a:lnTo>
                    <a:lnTo>
                      <a:pt x="530" y="589"/>
                    </a:lnTo>
                    <a:lnTo>
                      <a:pt x="531" y="589"/>
                    </a:lnTo>
                    <a:lnTo>
                      <a:pt x="532" y="590"/>
                    </a:lnTo>
                    <a:lnTo>
                      <a:pt x="533" y="590"/>
                    </a:lnTo>
                    <a:lnTo>
                      <a:pt x="535" y="590"/>
                    </a:lnTo>
                    <a:lnTo>
                      <a:pt x="538" y="590"/>
                    </a:lnTo>
                    <a:lnTo>
                      <a:pt x="540" y="591"/>
                    </a:lnTo>
                    <a:lnTo>
                      <a:pt x="542" y="592"/>
                    </a:lnTo>
                    <a:lnTo>
                      <a:pt x="545" y="592"/>
                    </a:lnTo>
                    <a:lnTo>
                      <a:pt x="549" y="592"/>
                    </a:lnTo>
                    <a:lnTo>
                      <a:pt x="552" y="593"/>
                    </a:lnTo>
                    <a:lnTo>
                      <a:pt x="555" y="593"/>
                    </a:lnTo>
                    <a:lnTo>
                      <a:pt x="559" y="592"/>
                    </a:lnTo>
                    <a:lnTo>
                      <a:pt x="563" y="592"/>
                    </a:lnTo>
                    <a:lnTo>
                      <a:pt x="564" y="591"/>
                    </a:lnTo>
                    <a:lnTo>
                      <a:pt x="565" y="590"/>
                    </a:lnTo>
                    <a:lnTo>
                      <a:pt x="566" y="590"/>
                    </a:lnTo>
                    <a:lnTo>
                      <a:pt x="567" y="589"/>
                    </a:lnTo>
                    <a:lnTo>
                      <a:pt x="568" y="588"/>
                    </a:lnTo>
                    <a:lnTo>
                      <a:pt x="569" y="588"/>
                    </a:lnTo>
                    <a:lnTo>
                      <a:pt x="570" y="586"/>
                    </a:lnTo>
                    <a:lnTo>
                      <a:pt x="572" y="586"/>
                    </a:lnTo>
                    <a:lnTo>
                      <a:pt x="573" y="585"/>
                    </a:lnTo>
                    <a:lnTo>
                      <a:pt x="575" y="584"/>
                    </a:lnTo>
                    <a:lnTo>
                      <a:pt x="575" y="583"/>
                    </a:lnTo>
                    <a:lnTo>
                      <a:pt x="577" y="583"/>
                    </a:lnTo>
                    <a:lnTo>
                      <a:pt x="578" y="582"/>
                    </a:lnTo>
                    <a:lnTo>
                      <a:pt x="580" y="583"/>
                    </a:lnTo>
                    <a:lnTo>
                      <a:pt x="580" y="581"/>
                    </a:lnTo>
                    <a:lnTo>
                      <a:pt x="582" y="581"/>
                    </a:lnTo>
                    <a:lnTo>
                      <a:pt x="584" y="581"/>
                    </a:lnTo>
                    <a:lnTo>
                      <a:pt x="586" y="581"/>
                    </a:lnTo>
                    <a:lnTo>
                      <a:pt x="602" y="582"/>
                    </a:lnTo>
                    <a:lnTo>
                      <a:pt x="603" y="582"/>
                    </a:lnTo>
                    <a:lnTo>
                      <a:pt x="604" y="583"/>
                    </a:lnTo>
                    <a:lnTo>
                      <a:pt x="605" y="583"/>
                    </a:lnTo>
                    <a:lnTo>
                      <a:pt x="605" y="584"/>
                    </a:lnTo>
                    <a:lnTo>
                      <a:pt x="609" y="584"/>
                    </a:lnTo>
                    <a:lnTo>
                      <a:pt x="611" y="584"/>
                    </a:lnTo>
                    <a:lnTo>
                      <a:pt x="613" y="584"/>
                    </a:lnTo>
                    <a:lnTo>
                      <a:pt x="615" y="586"/>
                    </a:lnTo>
                    <a:lnTo>
                      <a:pt x="620" y="591"/>
                    </a:lnTo>
                    <a:lnTo>
                      <a:pt x="621" y="591"/>
                    </a:lnTo>
                    <a:lnTo>
                      <a:pt x="623" y="591"/>
                    </a:lnTo>
                    <a:lnTo>
                      <a:pt x="624" y="591"/>
                    </a:lnTo>
                    <a:lnTo>
                      <a:pt x="625" y="592"/>
                    </a:lnTo>
                    <a:lnTo>
                      <a:pt x="626" y="592"/>
                    </a:lnTo>
                    <a:lnTo>
                      <a:pt x="628" y="592"/>
                    </a:lnTo>
                    <a:lnTo>
                      <a:pt x="629" y="593"/>
                    </a:lnTo>
                    <a:lnTo>
                      <a:pt x="631" y="594"/>
                    </a:lnTo>
                    <a:lnTo>
                      <a:pt x="633" y="594"/>
                    </a:lnTo>
                    <a:lnTo>
                      <a:pt x="633" y="593"/>
                    </a:lnTo>
                    <a:lnTo>
                      <a:pt x="634" y="593"/>
                    </a:lnTo>
                    <a:lnTo>
                      <a:pt x="634" y="594"/>
                    </a:lnTo>
                    <a:lnTo>
                      <a:pt x="636" y="594"/>
                    </a:lnTo>
                    <a:lnTo>
                      <a:pt x="637" y="594"/>
                    </a:lnTo>
                    <a:lnTo>
                      <a:pt x="639" y="594"/>
                    </a:lnTo>
                    <a:lnTo>
                      <a:pt x="640" y="596"/>
                    </a:lnTo>
                    <a:lnTo>
                      <a:pt x="643" y="596"/>
                    </a:lnTo>
                    <a:lnTo>
                      <a:pt x="643" y="594"/>
                    </a:lnTo>
                    <a:lnTo>
                      <a:pt x="645" y="594"/>
                    </a:lnTo>
                    <a:lnTo>
                      <a:pt x="646" y="594"/>
                    </a:lnTo>
                    <a:lnTo>
                      <a:pt x="648" y="594"/>
                    </a:lnTo>
                    <a:lnTo>
                      <a:pt x="650" y="594"/>
                    </a:lnTo>
                    <a:lnTo>
                      <a:pt x="650" y="593"/>
                    </a:lnTo>
                    <a:lnTo>
                      <a:pt x="651" y="592"/>
                    </a:lnTo>
                    <a:lnTo>
                      <a:pt x="653" y="593"/>
                    </a:lnTo>
                    <a:lnTo>
                      <a:pt x="653" y="594"/>
                    </a:lnTo>
                    <a:lnTo>
                      <a:pt x="656" y="594"/>
                    </a:lnTo>
                    <a:lnTo>
                      <a:pt x="657" y="594"/>
                    </a:lnTo>
                    <a:lnTo>
                      <a:pt x="659" y="594"/>
                    </a:lnTo>
                    <a:lnTo>
                      <a:pt x="660" y="595"/>
                    </a:lnTo>
                    <a:lnTo>
                      <a:pt x="662" y="595"/>
                    </a:lnTo>
                    <a:lnTo>
                      <a:pt x="663" y="595"/>
                    </a:lnTo>
                    <a:lnTo>
                      <a:pt x="664" y="594"/>
                    </a:lnTo>
                    <a:lnTo>
                      <a:pt x="665" y="594"/>
                    </a:lnTo>
                    <a:lnTo>
                      <a:pt x="667" y="593"/>
                    </a:lnTo>
                    <a:lnTo>
                      <a:pt x="668" y="593"/>
                    </a:lnTo>
                    <a:lnTo>
                      <a:pt x="669" y="592"/>
                    </a:lnTo>
                    <a:lnTo>
                      <a:pt x="670" y="591"/>
                    </a:lnTo>
                    <a:lnTo>
                      <a:pt x="671" y="591"/>
                    </a:lnTo>
                    <a:lnTo>
                      <a:pt x="672" y="590"/>
                    </a:lnTo>
                    <a:lnTo>
                      <a:pt x="673" y="589"/>
                    </a:lnTo>
                    <a:lnTo>
                      <a:pt x="675" y="588"/>
                    </a:lnTo>
                    <a:lnTo>
                      <a:pt x="675" y="586"/>
                    </a:lnTo>
                    <a:lnTo>
                      <a:pt x="675" y="585"/>
                    </a:lnTo>
                    <a:lnTo>
                      <a:pt x="675" y="584"/>
                    </a:lnTo>
                    <a:lnTo>
                      <a:pt x="675" y="583"/>
                    </a:lnTo>
                    <a:lnTo>
                      <a:pt x="675" y="582"/>
                    </a:lnTo>
                    <a:lnTo>
                      <a:pt x="675" y="581"/>
                    </a:lnTo>
                    <a:lnTo>
                      <a:pt x="674" y="579"/>
                    </a:lnTo>
                    <a:lnTo>
                      <a:pt x="674" y="578"/>
                    </a:lnTo>
                    <a:lnTo>
                      <a:pt x="673" y="577"/>
                    </a:lnTo>
                    <a:lnTo>
                      <a:pt x="673" y="575"/>
                    </a:lnTo>
                    <a:lnTo>
                      <a:pt x="672" y="573"/>
                    </a:lnTo>
                    <a:lnTo>
                      <a:pt x="671" y="572"/>
                    </a:lnTo>
                    <a:lnTo>
                      <a:pt x="670" y="571"/>
                    </a:lnTo>
                    <a:lnTo>
                      <a:pt x="669" y="571"/>
                    </a:lnTo>
                    <a:lnTo>
                      <a:pt x="668" y="570"/>
                    </a:lnTo>
                    <a:lnTo>
                      <a:pt x="668" y="569"/>
                    </a:lnTo>
                    <a:lnTo>
                      <a:pt x="667" y="569"/>
                    </a:lnTo>
                    <a:lnTo>
                      <a:pt x="665" y="568"/>
                    </a:lnTo>
                    <a:lnTo>
                      <a:pt x="663" y="567"/>
                    </a:lnTo>
                    <a:lnTo>
                      <a:pt x="661" y="567"/>
                    </a:lnTo>
                    <a:lnTo>
                      <a:pt x="660" y="567"/>
                    </a:lnTo>
                    <a:lnTo>
                      <a:pt x="659" y="566"/>
                    </a:lnTo>
                    <a:lnTo>
                      <a:pt x="658" y="565"/>
                    </a:lnTo>
                    <a:lnTo>
                      <a:pt x="657" y="565"/>
                    </a:lnTo>
                    <a:lnTo>
                      <a:pt x="656" y="563"/>
                    </a:lnTo>
                    <a:lnTo>
                      <a:pt x="655" y="562"/>
                    </a:lnTo>
                    <a:lnTo>
                      <a:pt x="653" y="562"/>
                    </a:lnTo>
                    <a:lnTo>
                      <a:pt x="646" y="557"/>
                    </a:lnTo>
                    <a:lnTo>
                      <a:pt x="645" y="557"/>
                    </a:lnTo>
                    <a:lnTo>
                      <a:pt x="645" y="556"/>
                    </a:lnTo>
                    <a:lnTo>
                      <a:pt x="634" y="549"/>
                    </a:lnTo>
                    <a:lnTo>
                      <a:pt x="623" y="545"/>
                    </a:lnTo>
                    <a:lnTo>
                      <a:pt x="622" y="545"/>
                    </a:lnTo>
                    <a:lnTo>
                      <a:pt x="621" y="544"/>
                    </a:lnTo>
                    <a:lnTo>
                      <a:pt x="620" y="543"/>
                    </a:lnTo>
                    <a:lnTo>
                      <a:pt x="619" y="542"/>
                    </a:lnTo>
                    <a:lnTo>
                      <a:pt x="619" y="542"/>
                    </a:lnTo>
                    <a:lnTo>
                      <a:pt x="617" y="540"/>
                    </a:lnTo>
                    <a:lnTo>
                      <a:pt x="616" y="539"/>
                    </a:lnTo>
                    <a:lnTo>
                      <a:pt x="614" y="539"/>
                    </a:lnTo>
                    <a:lnTo>
                      <a:pt x="612" y="538"/>
                    </a:lnTo>
                    <a:lnTo>
                      <a:pt x="611" y="538"/>
                    </a:lnTo>
                    <a:lnTo>
                      <a:pt x="612" y="539"/>
                    </a:lnTo>
                    <a:lnTo>
                      <a:pt x="611" y="540"/>
                    </a:lnTo>
                    <a:lnTo>
                      <a:pt x="609" y="542"/>
                    </a:lnTo>
                    <a:lnTo>
                      <a:pt x="608" y="542"/>
                    </a:lnTo>
                    <a:lnTo>
                      <a:pt x="605" y="542"/>
                    </a:lnTo>
                    <a:lnTo>
                      <a:pt x="603" y="542"/>
                    </a:lnTo>
                    <a:lnTo>
                      <a:pt x="599" y="542"/>
                    </a:lnTo>
                    <a:lnTo>
                      <a:pt x="599" y="543"/>
                    </a:lnTo>
                    <a:lnTo>
                      <a:pt x="598" y="544"/>
                    </a:lnTo>
                    <a:lnTo>
                      <a:pt x="597" y="545"/>
                    </a:lnTo>
                    <a:lnTo>
                      <a:pt x="596" y="546"/>
                    </a:lnTo>
                    <a:lnTo>
                      <a:pt x="593" y="546"/>
                    </a:lnTo>
                    <a:lnTo>
                      <a:pt x="592" y="546"/>
                    </a:lnTo>
                    <a:lnTo>
                      <a:pt x="591" y="547"/>
                    </a:lnTo>
                    <a:lnTo>
                      <a:pt x="590" y="547"/>
                    </a:lnTo>
                    <a:lnTo>
                      <a:pt x="589" y="548"/>
                    </a:lnTo>
                    <a:lnTo>
                      <a:pt x="589" y="549"/>
                    </a:lnTo>
                    <a:lnTo>
                      <a:pt x="588" y="550"/>
                    </a:lnTo>
                    <a:lnTo>
                      <a:pt x="587" y="551"/>
                    </a:lnTo>
                    <a:lnTo>
                      <a:pt x="586" y="550"/>
                    </a:lnTo>
                    <a:lnTo>
                      <a:pt x="585" y="549"/>
                    </a:lnTo>
                    <a:lnTo>
                      <a:pt x="582" y="549"/>
                    </a:lnTo>
                    <a:lnTo>
                      <a:pt x="581" y="548"/>
                    </a:lnTo>
                    <a:lnTo>
                      <a:pt x="580" y="547"/>
                    </a:lnTo>
                    <a:lnTo>
                      <a:pt x="579" y="546"/>
                    </a:lnTo>
                    <a:lnTo>
                      <a:pt x="579" y="544"/>
                    </a:lnTo>
                    <a:lnTo>
                      <a:pt x="580" y="542"/>
                    </a:lnTo>
                    <a:lnTo>
                      <a:pt x="578" y="542"/>
                    </a:lnTo>
                    <a:lnTo>
                      <a:pt x="577" y="542"/>
                    </a:lnTo>
                    <a:lnTo>
                      <a:pt x="576" y="542"/>
                    </a:lnTo>
                    <a:lnTo>
                      <a:pt x="575" y="540"/>
                    </a:lnTo>
                    <a:lnTo>
                      <a:pt x="573" y="540"/>
                    </a:lnTo>
                    <a:lnTo>
                      <a:pt x="572" y="540"/>
                    </a:lnTo>
                    <a:lnTo>
                      <a:pt x="570" y="539"/>
                    </a:lnTo>
                    <a:lnTo>
                      <a:pt x="569" y="538"/>
                    </a:lnTo>
                    <a:lnTo>
                      <a:pt x="569" y="537"/>
                    </a:lnTo>
                    <a:lnTo>
                      <a:pt x="572" y="536"/>
                    </a:lnTo>
                    <a:lnTo>
                      <a:pt x="573" y="535"/>
                    </a:lnTo>
                    <a:lnTo>
                      <a:pt x="574" y="534"/>
                    </a:lnTo>
                    <a:lnTo>
                      <a:pt x="575" y="534"/>
                    </a:lnTo>
                    <a:lnTo>
                      <a:pt x="576" y="533"/>
                    </a:lnTo>
                    <a:lnTo>
                      <a:pt x="577" y="533"/>
                    </a:lnTo>
                    <a:lnTo>
                      <a:pt x="578" y="533"/>
                    </a:lnTo>
                    <a:lnTo>
                      <a:pt x="574" y="531"/>
                    </a:lnTo>
                    <a:lnTo>
                      <a:pt x="568" y="530"/>
                    </a:lnTo>
                    <a:lnTo>
                      <a:pt x="566" y="530"/>
                    </a:lnTo>
                    <a:lnTo>
                      <a:pt x="565" y="530"/>
                    </a:lnTo>
                    <a:lnTo>
                      <a:pt x="563" y="531"/>
                    </a:lnTo>
                    <a:lnTo>
                      <a:pt x="561" y="531"/>
                    </a:lnTo>
                    <a:lnTo>
                      <a:pt x="559" y="531"/>
                    </a:lnTo>
                    <a:lnTo>
                      <a:pt x="558" y="530"/>
                    </a:lnTo>
                    <a:lnTo>
                      <a:pt x="556" y="530"/>
                    </a:lnTo>
                    <a:lnTo>
                      <a:pt x="555" y="528"/>
                    </a:lnTo>
                    <a:lnTo>
                      <a:pt x="555" y="526"/>
                    </a:lnTo>
                    <a:lnTo>
                      <a:pt x="556" y="525"/>
                    </a:lnTo>
                    <a:lnTo>
                      <a:pt x="554" y="525"/>
                    </a:lnTo>
                    <a:lnTo>
                      <a:pt x="552" y="525"/>
                    </a:lnTo>
                    <a:lnTo>
                      <a:pt x="550" y="525"/>
                    </a:lnTo>
                    <a:close/>
                    <a:moveTo>
                      <a:pt x="872" y="523"/>
                    </a:moveTo>
                    <a:lnTo>
                      <a:pt x="872" y="524"/>
                    </a:lnTo>
                    <a:lnTo>
                      <a:pt x="874" y="524"/>
                    </a:lnTo>
                    <a:lnTo>
                      <a:pt x="875" y="525"/>
                    </a:lnTo>
                    <a:lnTo>
                      <a:pt x="874" y="524"/>
                    </a:lnTo>
                    <a:lnTo>
                      <a:pt x="873" y="523"/>
                    </a:lnTo>
                    <a:lnTo>
                      <a:pt x="872" y="523"/>
                    </a:lnTo>
                    <a:close/>
                    <a:moveTo>
                      <a:pt x="865" y="519"/>
                    </a:moveTo>
                    <a:lnTo>
                      <a:pt x="864" y="520"/>
                    </a:lnTo>
                    <a:lnTo>
                      <a:pt x="864" y="521"/>
                    </a:lnTo>
                    <a:lnTo>
                      <a:pt x="864" y="523"/>
                    </a:lnTo>
                    <a:lnTo>
                      <a:pt x="867" y="523"/>
                    </a:lnTo>
                    <a:lnTo>
                      <a:pt x="868" y="523"/>
                    </a:lnTo>
                    <a:lnTo>
                      <a:pt x="870" y="523"/>
                    </a:lnTo>
                    <a:lnTo>
                      <a:pt x="872" y="523"/>
                    </a:lnTo>
                    <a:lnTo>
                      <a:pt x="872" y="523"/>
                    </a:lnTo>
                    <a:lnTo>
                      <a:pt x="872" y="522"/>
                    </a:lnTo>
                    <a:lnTo>
                      <a:pt x="869" y="521"/>
                    </a:lnTo>
                    <a:lnTo>
                      <a:pt x="865" y="519"/>
                    </a:lnTo>
                    <a:close/>
                    <a:moveTo>
                      <a:pt x="1062" y="519"/>
                    </a:moveTo>
                    <a:lnTo>
                      <a:pt x="1060" y="519"/>
                    </a:lnTo>
                    <a:lnTo>
                      <a:pt x="1059" y="521"/>
                    </a:lnTo>
                    <a:lnTo>
                      <a:pt x="1057" y="521"/>
                    </a:lnTo>
                    <a:lnTo>
                      <a:pt x="1054" y="521"/>
                    </a:lnTo>
                    <a:lnTo>
                      <a:pt x="1053" y="521"/>
                    </a:lnTo>
                    <a:lnTo>
                      <a:pt x="1051" y="521"/>
                    </a:lnTo>
                    <a:lnTo>
                      <a:pt x="1049" y="521"/>
                    </a:lnTo>
                    <a:lnTo>
                      <a:pt x="1048" y="521"/>
                    </a:lnTo>
                    <a:lnTo>
                      <a:pt x="1045" y="521"/>
                    </a:lnTo>
                    <a:lnTo>
                      <a:pt x="1042" y="521"/>
                    </a:lnTo>
                    <a:lnTo>
                      <a:pt x="1042" y="522"/>
                    </a:lnTo>
                    <a:lnTo>
                      <a:pt x="1046" y="522"/>
                    </a:lnTo>
                    <a:lnTo>
                      <a:pt x="1048" y="522"/>
                    </a:lnTo>
                    <a:lnTo>
                      <a:pt x="1049" y="523"/>
                    </a:lnTo>
                    <a:lnTo>
                      <a:pt x="1051" y="524"/>
                    </a:lnTo>
                    <a:lnTo>
                      <a:pt x="1052" y="525"/>
                    </a:lnTo>
                    <a:lnTo>
                      <a:pt x="1054" y="524"/>
                    </a:lnTo>
                    <a:lnTo>
                      <a:pt x="1065" y="524"/>
                    </a:lnTo>
                    <a:lnTo>
                      <a:pt x="1067" y="523"/>
                    </a:lnTo>
                    <a:lnTo>
                      <a:pt x="1067" y="522"/>
                    </a:lnTo>
                    <a:lnTo>
                      <a:pt x="1065" y="520"/>
                    </a:lnTo>
                    <a:lnTo>
                      <a:pt x="1064" y="519"/>
                    </a:lnTo>
                    <a:lnTo>
                      <a:pt x="1062" y="519"/>
                    </a:lnTo>
                    <a:close/>
                    <a:moveTo>
                      <a:pt x="1027" y="519"/>
                    </a:moveTo>
                    <a:lnTo>
                      <a:pt x="1024" y="519"/>
                    </a:lnTo>
                    <a:lnTo>
                      <a:pt x="1023" y="519"/>
                    </a:lnTo>
                    <a:lnTo>
                      <a:pt x="1021" y="520"/>
                    </a:lnTo>
                    <a:lnTo>
                      <a:pt x="1018" y="520"/>
                    </a:lnTo>
                    <a:lnTo>
                      <a:pt x="1017" y="521"/>
                    </a:lnTo>
                    <a:lnTo>
                      <a:pt x="1017" y="521"/>
                    </a:lnTo>
                    <a:lnTo>
                      <a:pt x="1016" y="522"/>
                    </a:lnTo>
                    <a:lnTo>
                      <a:pt x="1015" y="523"/>
                    </a:lnTo>
                    <a:lnTo>
                      <a:pt x="1012" y="531"/>
                    </a:lnTo>
                    <a:lnTo>
                      <a:pt x="1012" y="533"/>
                    </a:lnTo>
                    <a:lnTo>
                      <a:pt x="1013" y="535"/>
                    </a:lnTo>
                    <a:lnTo>
                      <a:pt x="1014" y="535"/>
                    </a:lnTo>
                    <a:lnTo>
                      <a:pt x="1014" y="536"/>
                    </a:lnTo>
                    <a:lnTo>
                      <a:pt x="1015" y="537"/>
                    </a:lnTo>
                    <a:lnTo>
                      <a:pt x="1016" y="538"/>
                    </a:lnTo>
                    <a:lnTo>
                      <a:pt x="1017" y="537"/>
                    </a:lnTo>
                    <a:lnTo>
                      <a:pt x="1018" y="536"/>
                    </a:lnTo>
                    <a:lnTo>
                      <a:pt x="1020" y="530"/>
                    </a:lnTo>
                    <a:lnTo>
                      <a:pt x="1022" y="524"/>
                    </a:lnTo>
                    <a:lnTo>
                      <a:pt x="1023" y="523"/>
                    </a:lnTo>
                    <a:lnTo>
                      <a:pt x="1025" y="523"/>
                    </a:lnTo>
                    <a:lnTo>
                      <a:pt x="1026" y="522"/>
                    </a:lnTo>
                    <a:lnTo>
                      <a:pt x="1026" y="520"/>
                    </a:lnTo>
                    <a:lnTo>
                      <a:pt x="1027" y="519"/>
                    </a:lnTo>
                    <a:close/>
                    <a:moveTo>
                      <a:pt x="1034" y="519"/>
                    </a:moveTo>
                    <a:lnTo>
                      <a:pt x="1032" y="519"/>
                    </a:lnTo>
                    <a:lnTo>
                      <a:pt x="1030" y="519"/>
                    </a:lnTo>
                    <a:lnTo>
                      <a:pt x="1028" y="520"/>
                    </a:lnTo>
                    <a:lnTo>
                      <a:pt x="1029" y="521"/>
                    </a:lnTo>
                    <a:lnTo>
                      <a:pt x="1032" y="521"/>
                    </a:lnTo>
                    <a:lnTo>
                      <a:pt x="1033" y="521"/>
                    </a:lnTo>
                    <a:lnTo>
                      <a:pt x="1035" y="521"/>
                    </a:lnTo>
                    <a:lnTo>
                      <a:pt x="1036" y="519"/>
                    </a:lnTo>
                    <a:lnTo>
                      <a:pt x="1034" y="519"/>
                    </a:lnTo>
                    <a:close/>
                    <a:moveTo>
                      <a:pt x="766" y="514"/>
                    </a:moveTo>
                    <a:lnTo>
                      <a:pt x="765" y="514"/>
                    </a:lnTo>
                    <a:lnTo>
                      <a:pt x="764" y="514"/>
                    </a:lnTo>
                    <a:lnTo>
                      <a:pt x="762" y="515"/>
                    </a:lnTo>
                    <a:lnTo>
                      <a:pt x="762" y="516"/>
                    </a:lnTo>
                    <a:lnTo>
                      <a:pt x="759" y="516"/>
                    </a:lnTo>
                    <a:lnTo>
                      <a:pt x="758" y="518"/>
                    </a:lnTo>
                    <a:lnTo>
                      <a:pt x="757" y="518"/>
                    </a:lnTo>
                    <a:lnTo>
                      <a:pt x="756" y="519"/>
                    </a:lnTo>
                    <a:lnTo>
                      <a:pt x="755" y="520"/>
                    </a:lnTo>
                    <a:lnTo>
                      <a:pt x="754" y="520"/>
                    </a:lnTo>
                    <a:lnTo>
                      <a:pt x="753" y="521"/>
                    </a:lnTo>
                    <a:lnTo>
                      <a:pt x="751" y="521"/>
                    </a:lnTo>
                    <a:lnTo>
                      <a:pt x="751" y="522"/>
                    </a:lnTo>
                    <a:lnTo>
                      <a:pt x="750" y="523"/>
                    </a:lnTo>
                    <a:lnTo>
                      <a:pt x="745" y="526"/>
                    </a:lnTo>
                    <a:lnTo>
                      <a:pt x="744" y="528"/>
                    </a:lnTo>
                    <a:lnTo>
                      <a:pt x="744" y="530"/>
                    </a:lnTo>
                    <a:lnTo>
                      <a:pt x="743" y="530"/>
                    </a:lnTo>
                    <a:lnTo>
                      <a:pt x="742" y="528"/>
                    </a:lnTo>
                    <a:lnTo>
                      <a:pt x="741" y="528"/>
                    </a:lnTo>
                    <a:lnTo>
                      <a:pt x="740" y="530"/>
                    </a:lnTo>
                    <a:lnTo>
                      <a:pt x="739" y="531"/>
                    </a:lnTo>
                    <a:lnTo>
                      <a:pt x="738" y="532"/>
                    </a:lnTo>
                    <a:lnTo>
                      <a:pt x="737" y="532"/>
                    </a:lnTo>
                    <a:lnTo>
                      <a:pt x="734" y="532"/>
                    </a:lnTo>
                    <a:lnTo>
                      <a:pt x="730" y="539"/>
                    </a:lnTo>
                    <a:lnTo>
                      <a:pt x="726" y="548"/>
                    </a:lnTo>
                    <a:lnTo>
                      <a:pt x="728" y="547"/>
                    </a:lnTo>
                    <a:lnTo>
                      <a:pt x="729" y="549"/>
                    </a:lnTo>
                    <a:lnTo>
                      <a:pt x="729" y="550"/>
                    </a:lnTo>
                    <a:lnTo>
                      <a:pt x="730" y="550"/>
                    </a:lnTo>
                    <a:lnTo>
                      <a:pt x="731" y="551"/>
                    </a:lnTo>
                    <a:lnTo>
                      <a:pt x="732" y="553"/>
                    </a:lnTo>
                    <a:lnTo>
                      <a:pt x="733" y="554"/>
                    </a:lnTo>
                    <a:lnTo>
                      <a:pt x="734" y="555"/>
                    </a:lnTo>
                    <a:lnTo>
                      <a:pt x="734" y="555"/>
                    </a:lnTo>
                    <a:lnTo>
                      <a:pt x="735" y="558"/>
                    </a:lnTo>
                    <a:lnTo>
                      <a:pt x="737" y="561"/>
                    </a:lnTo>
                    <a:lnTo>
                      <a:pt x="737" y="563"/>
                    </a:lnTo>
                    <a:lnTo>
                      <a:pt x="738" y="567"/>
                    </a:lnTo>
                    <a:lnTo>
                      <a:pt x="738" y="568"/>
                    </a:lnTo>
                    <a:lnTo>
                      <a:pt x="739" y="569"/>
                    </a:lnTo>
                    <a:lnTo>
                      <a:pt x="752" y="583"/>
                    </a:lnTo>
                    <a:lnTo>
                      <a:pt x="753" y="584"/>
                    </a:lnTo>
                    <a:lnTo>
                      <a:pt x="754" y="584"/>
                    </a:lnTo>
                    <a:lnTo>
                      <a:pt x="755" y="585"/>
                    </a:lnTo>
                    <a:lnTo>
                      <a:pt x="755" y="586"/>
                    </a:lnTo>
                    <a:lnTo>
                      <a:pt x="764" y="597"/>
                    </a:lnTo>
                    <a:lnTo>
                      <a:pt x="765" y="597"/>
                    </a:lnTo>
                    <a:lnTo>
                      <a:pt x="766" y="598"/>
                    </a:lnTo>
                    <a:lnTo>
                      <a:pt x="766" y="600"/>
                    </a:lnTo>
                    <a:lnTo>
                      <a:pt x="768" y="600"/>
                    </a:lnTo>
                    <a:lnTo>
                      <a:pt x="769" y="601"/>
                    </a:lnTo>
                    <a:lnTo>
                      <a:pt x="771" y="601"/>
                    </a:lnTo>
                    <a:lnTo>
                      <a:pt x="773" y="601"/>
                    </a:lnTo>
                    <a:lnTo>
                      <a:pt x="774" y="602"/>
                    </a:lnTo>
                    <a:lnTo>
                      <a:pt x="775" y="603"/>
                    </a:lnTo>
                    <a:lnTo>
                      <a:pt x="776" y="604"/>
                    </a:lnTo>
                    <a:lnTo>
                      <a:pt x="775" y="605"/>
                    </a:lnTo>
                    <a:lnTo>
                      <a:pt x="774" y="604"/>
                    </a:lnTo>
                    <a:lnTo>
                      <a:pt x="773" y="603"/>
                    </a:lnTo>
                    <a:lnTo>
                      <a:pt x="770" y="604"/>
                    </a:lnTo>
                    <a:lnTo>
                      <a:pt x="769" y="604"/>
                    </a:lnTo>
                    <a:lnTo>
                      <a:pt x="768" y="605"/>
                    </a:lnTo>
                    <a:lnTo>
                      <a:pt x="768" y="605"/>
                    </a:lnTo>
                    <a:lnTo>
                      <a:pt x="766" y="614"/>
                    </a:lnTo>
                    <a:lnTo>
                      <a:pt x="765" y="616"/>
                    </a:lnTo>
                    <a:lnTo>
                      <a:pt x="767" y="616"/>
                    </a:lnTo>
                    <a:lnTo>
                      <a:pt x="768" y="616"/>
                    </a:lnTo>
                    <a:lnTo>
                      <a:pt x="767" y="618"/>
                    </a:lnTo>
                    <a:lnTo>
                      <a:pt x="766" y="619"/>
                    </a:lnTo>
                    <a:lnTo>
                      <a:pt x="766" y="620"/>
                    </a:lnTo>
                    <a:lnTo>
                      <a:pt x="765" y="621"/>
                    </a:lnTo>
                    <a:lnTo>
                      <a:pt x="764" y="624"/>
                    </a:lnTo>
                    <a:lnTo>
                      <a:pt x="762" y="624"/>
                    </a:lnTo>
                    <a:lnTo>
                      <a:pt x="762" y="626"/>
                    </a:lnTo>
                    <a:lnTo>
                      <a:pt x="762" y="627"/>
                    </a:lnTo>
                    <a:lnTo>
                      <a:pt x="764" y="628"/>
                    </a:lnTo>
                    <a:lnTo>
                      <a:pt x="764" y="630"/>
                    </a:lnTo>
                    <a:lnTo>
                      <a:pt x="764" y="632"/>
                    </a:lnTo>
                    <a:lnTo>
                      <a:pt x="764" y="635"/>
                    </a:lnTo>
                    <a:lnTo>
                      <a:pt x="765" y="635"/>
                    </a:lnTo>
                    <a:lnTo>
                      <a:pt x="765" y="637"/>
                    </a:lnTo>
                    <a:lnTo>
                      <a:pt x="766" y="639"/>
                    </a:lnTo>
                    <a:lnTo>
                      <a:pt x="767" y="640"/>
                    </a:lnTo>
                    <a:lnTo>
                      <a:pt x="768" y="641"/>
                    </a:lnTo>
                    <a:lnTo>
                      <a:pt x="769" y="641"/>
                    </a:lnTo>
                    <a:lnTo>
                      <a:pt x="770" y="642"/>
                    </a:lnTo>
                    <a:lnTo>
                      <a:pt x="777" y="643"/>
                    </a:lnTo>
                    <a:lnTo>
                      <a:pt x="778" y="643"/>
                    </a:lnTo>
                    <a:lnTo>
                      <a:pt x="779" y="644"/>
                    </a:lnTo>
                    <a:lnTo>
                      <a:pt x="780" y="645"/>
                    </a:lnTo>
                    <a:lnTo>
                      <a:pt x="781" y="647"/>
                    </a:lnTo>
                    <a:lnTo>
                      <a:pt x="782" y="647"/>
                    </a:lnTo>
                    <a:lnTo>
                      <a:pt x="784" y="648"/>
                    </a:lnTo>
                    <a:lnTo>
                      <a:pt x="785" y="649"/>
                    </a:lnTo>
                    <a:lnTo>
                      <a:pt x="786" y="650"/>
                    </a:lnTo>
                    <a:lnTo>
                      <a:pt x="787" y="650"/>
                    </a:lnTo>
                    <a:lnTo>
                      <a:pt x="788" y="651"/>
                    </a:lnTo>
                    <a:lnTo>
                      <a:pt x="789" y="651"/>
                    </a:lnTo>
                    <a:lnTo>
                      <a:pt x="790" y="652"/>
                    </a:lnTo>
                    <a:lnTo>
                      <a:pt x="793" y="652"/>
                    </a:lnTo>
                    <a:lnTo>
                      <a:pt x="794" y="652"/>
                    </a:lnTo>
                    <a:lnTo>
                      <a:pt x="797" y="654"/>
                    </a:lnTo>
                    <a:lnTo>
                      <a:pt x="806" y="654"/>
                    </a:lnTo>
                    <a:lnTo>
                      <a:pt x="806" y="652"/>
                    </a:lnTo>
                    <a:lnTo>
                      <a:pt x="809" y="652"/>
                    </a:lnTo>
                    <a:lnTo>
                      <a:pt x="810" y="652"/>
                    </a:lnTo>
                    <a:lnTo>
                      <a:pt x="812" y="652"/>
                    </a:lnTo>
                    <a:lnTo>
                      <a:pt x="813" y="651"/>
                    </a:lnTo>
                    <a:lnTo>
                      <a:pt x="814" y="650"/>
                    </a:lnTo>
                    <a:lnTo>
                      <a:pt x="816" y="650"/>
                    </a:lnTo>
                    <a:lnTo>
                      <a:pt x="817" y="651"/>
                    </a:lnTo>
                    <a:lnTo>
                      <a:pt x="820" y="651"/>
                    </a:lnTo>
                    <a:lnTo>
                      <a:pt x="821" y="650"/>
                    </a:lnTo>
                    <a:lnTo>
                      <a:pt x="822" y="648"/>
                    </a:lnTo>
                    <a:lnTo>
                      <a:pt x="822" y="647"/>
                    </a:lnTo>
                    <a:lnTo>
                      <a:pt x="822" y="644"/>
                    </a:lnTo>
                    <a:lnTo>
                      <a:pt x="820" y="643"/>
                    </a:lnTo>
                    <a:lnTo>
                      <a:pt x="820" y="642"/>
                    </a:lnTo>
                    <a:lnTo>
                      <a:pt x="821" y="640"/>
                    </a:lnTo>
                    <a:lnTo>
                      <a:pt x="820" y="639"/>
                    </a:lnTo>
                    <a:lnTo>
                      <a:pt x="818" y="637"/>
                    </a:lnTo>
                    <a:lnTo>
                      <a:pt x="817" y="633"/>
                    </a:lnTo>
                    <a:lnTo>
                      <a:pt x="817" y="630"/>
                    </a:lnTo>
                    <a:lnTo>
                      <a:pt x="817" y="629"/>
                    </a:lnTo>
                    <a:lnTo>
                      <a:pt x="817" y="627"/>
                    </a:lnTo>
                    <a:lnTo>
                      <a:pt x="817" y="625"/>
                    </a:lnTo>
                    <a:lnTo>
                      <a:pt x="817" y="623"/>
                    </a:lnTo>
                    <a:lnTo>
                      <a:pt x="816" y="623"/>
                    </a:lnTo>
                    <a:lnTo>
                      <a:pt x="816" y="621"/>
                    </a:lnTo>
                    <a:lnTo>
                      <a:pt x="815" y="620"/>
                    </a:lnTo>
                    <a:lnTo>
                      <a:pt x="813" y="619"/>
                    </a:lnTo>
                    <a:lnTo>
                      <a:pt x="812" y="619"/>
                    </a:lnTo>
                    <a:lnTo>
                      <a:pt x="811" y="618"/>
                    </a:lnTo>
                    <a:lnTo>
                      <a:pt x="810" y="617"/>
                    </a:lnTo>
                    <a:lnTo>
                      <a:pt x="810" y="617"/>
                    </a:lnTo>
                    <a:lnTo>
                      <a:pt x="809" y="617"/>
                    </a:lnTo>
                    <a:lnTo>
                      <a:pt x="809" y="617"/>
                    </a:lnTo>
                    <a:lnTo>
                      <a:pt x="808" y="616"/>
                    </a:lnTo>
                    <a:lnTo>
                      <a:pt x="809" y="616"/>
                    </a:lnTo>
                    <a:lnTo>
                      <a:pt x="809" y="614"/>
                    </a:lnTo>
                    <a:lnTo>
                      <a:pt x="810" y="613"/>
                    </a:lnTo>
                    <a:lnTo>
                      <a:pt x="810" y="610"/>
                    </a:lnTo>
                    <a:lnTo>
                      <a:pt x="810" y="609"/>
                    </a:lnTo>
                    <a:lnTo>
                      <a:pt x="808" y="610"/>
                    </a:lnTo>
                    <a:lnTo>
                      <a:pt x="806" y="610"/>
                    </a:lnTo>
                    <a:lnTo>
                      <a:pt x="804" y="609"/>
                    </a:lnTo>
                    <a:lnTo>
                      <a:pt x="803" y="608"/>
                    </a:lnTo>
                    <a:lnTo>
                      <a:pt x="803" y="607"/>
                    </a:lnTo>
                    <a:lnTo>
                      <a:pt x="802" y="606"/>
                    </a:lnTo>
                    <a:lnTo>
                      <a:pt x="801" y="604"/>
                    </a:lnTo>
                    <a:lnTo>
                      <a:pt x="800" y="602"/>
                    </a:lnTo>
                    <a:lnTo>
                      <a:pt x="801" y="600"/>
                    </a:lnTo>
                    <a:lnTo>
                      <a:pt x="801" y="592"/>
                    </a:lnTo>
                    <a:lnTo>
                      <a:pt x="799" y="592"/>
                    </a:lnTo>
                    <a:lnTo>
                      <a:pt x="799" y="590"/>
                    </a:lnTo>
                    <a:lnTo>
                      <a:pt x="799" y="589"/>
                    </a:lnTo>
                    <a:lnTo>
                      <a:pt x="798" y="588"/>
                    </a:lnTo>
                    <a:lnTo>
                      <a:pt x="797" y="586"/>
                    </a:lnTo>
                    <a:lnTo>
                      <a:pt x="796" y="585"/>
                    </a:lnTo>
                    <a:lnTo>
                      <a:pt x="796" y="584"/>
                    </a:lnTo>
                    <a:lnTo>
                      <a:pt x="794" y="582"/>
                    </a:lnTo>
                    <a:lnTo>
                      <a:pt x="793" y="581"/>
                    </a:lnTo>
                    <a:lnTo>
                      <a:pt x="792" y="580"/>
                    </a:lnTo>
                    <a:lnTo>
                      <a:pt x="792" y="579"/>
                    </a:lnTo>
                    <a:lnTo>
                      <a:pt x="793" y="578"/>
                    </a:lnTo>
                    <a:lnTo>
                      <a:pt x="794" y="577"/>
                    </a:lnTo>
                    <a:lnTo>
                      <a:pt x="794" y="575"/>
                    </a:lnTo>
                    <a:lnTo>
                      <a:pt x="793" y="573"/>
                    </a:lnTo>
                    <a:lnTo>
                      <a:pt x="793" y="572"/>
                    </a:lnTo>
                    <a:lnTo>
                      <a:pt x="793" y="571"/>
                    </a:lnTo>
                    <a:lnTo>
                      <a:pt x="790" y="571"/>
                    </a:lnTo>
                    <a:lnTo>
                      <a:pt x="787" y="571"/>
                    </a:lnTo>
                    <a:lnTo>
                      <a:pt x="785" y="569"/>
                    </a:lnTo>
                    <a:lnTo>
                      <a:pt x="785" y="568"/>
                    </a:lnTo>
                    <a:lnTo>
                      <a:pt x="784" y="567"/>
                    </a:lnTo>
                    <a:lnTo>
                      <a:pt x="782" y="567"/>
                    </a:lnTo>
                    <a:lnTo>
                      <a:pt x="780" y="567"/>
                    </a:lnTo>
                    <a:lnTo>
                      <a:pt x="778" y="567"/>
                    </a:lnTo>
                    <a:lnTo>
                      <a:pt x="778" y="565"/>
                    </a:lnTo>
                    <a:lnTo>
                      <a:pt x="777" y="562"/>
                    </a:lnTo>
                    <a:lnTo>
                      <a:pt x="777" y="561"/>
                    </a:lnTo>
                    <a:lnTo>
                      <a:pt x="776" y="560"/>
                    </a:lnTo>
                    <a:lnTo>
                      <a:pt x="775" y="559"/>
                    </a:lnTo>
                    <a:lnTo>
                      <a:pt x="775" y="558"/>
                    </a:lnTo>
                    <a:lnTo>
                      <a:pt x="774" y="557"/>
                    </a:lnTo>
                    <a:lnTo>
                      <a:pt x="773" y="556"/>
                    </a:lnTo>
                    <a:lnTo>
                      <a:pt x="773" y="555"/>
                    </a:lnTo>
                    <a:lnTo>
                      <a:pt x="771" y="554"/>
                    </a:lnTo>
                    <a:lnTo>
                      <a:pt x="770" y="553"/>
                    </a:lnTo>
                    <a:lnTo>
                      <a:pt x="770" y="553"/>
                    </a:lnTo>
                    <a:lnTo>
                      <a:pt x="767" y="553"/>
                    </a:lnTo>
                    <a:lnTo>
                      <a:pt x="766" y="551"/>
                    </a:lnTo>
                    <a:lnTo>
                      <a:pt x="764" y="550"/>
                    </a:lnTo>
                    <a:lnTo>
                      <a:pt x="763" y="549"/>
                    </a:lnTo>
                    <a:lnTo>
                      <a:pt x="762" y="548"/>
                    </a:lnTo>
                    <a:lnTo>
                      <a:pt x="763" y="546"/>
                    </a:lnTo>
                    <a:lnTo>
                      <a:pt x="764" y="546"/>
                    </a:lnTo>
                    <a:lnTo>
                      <a:pt x="771" y="546"/>
                    </a:lnTo>
                    <a:lnTo>
                      <a:pt x="774" y="545"/>
                    </a:lnTo>
                    <a:lnTo>
                      <a:pt x="773" y="544"/>
                    </a:lnTo>
                    <a:lnTo>
                      <a:pt x="771" y="543"/>
                    </a:lnTo>
                    <a:lnTo>
                      <a:pt x="770" y="543"/>
                    </a:lnTo>
                    <a:lnTo>
                      <a:pt x="769" y="542"/>
                    </a:lnTo>
                    <a:lnTo>
                      <a:pt x="770" y="540"/>
                    </a:lnTo>
                    <a:lnTo>
                      <a:pt x="771" y="539"/>
                    </a:lnTo>
                    <a:lnTo>
                      <a:pt x="773" y="539"/>
                    </a:lnTo>
                    <a:lnTo>
                      <a:pt x="774" y="538"/>
                    </a:lnTo>
                    <a:lnTo>
                      <a:pt x="775" y="537"/>
                    </a:lnTo>
                    <a:lnTo>
                      <a:pt x="776" y="536"/>
                    </a:lnTo>
                    <a:lnTo>
                      <a:pt x="777" y="535"/>
                    </a:lnTo>
                    <a:lnTo>
                      <a:pt x="778" y="534"/>
                    </a:lnTo>
                    <a:lnTo>
                      <a:pt x="779" y="534"/>
                    </a:lnTo>
                    <a:lnTo>
                      <a:pt x="781" y="536"/>
                    </a:lnTo>
                    <a:lnTo>
                      <a:pt x="784" y="536"/>
                    </a:lnTo>
                    <a:lnTo>
                      <a:pt x="785" y="536"/>
                    </a:lnTo>
                    <a:lnTo>
                      <a:pt x="787" y="536"/>
                    </a:lnTo>
                    <a:lnTo>
                      <a:pt x="788" y="536"/>
                    </a:lnTo>
                    <a:lnTo>
                      <a:pt x="789" y="535"/>
                    </a:lnTo>
                    <a:lnTo>
                      <a:pt x="790" y="534"/>
                    </a:lnTo>
                    <a:lnTo>
                      <a:pt x="791" y="532"/>
                    </a:lnTo>
                    <a:lnTo>
                      <a:pt x="791" y="531"/>
                    </a:lnTo>
                    <a:lnTo>
                      <a:pt x="791" y="528"/>
                    </a:lnTo>
                    <a:lnTo>
                      <a:pt x="791" y="526"/>
                    </a:lnTo>
                    <a:lnTo>
                      <a:pt x="791" y="524"/>
                    </a:lnTo>
                    <a:lnTo>
                      <a:pt x="791" y="522"/>
                    </a:lnTo>
                    <a:lnTo>
                      <a:pt x="790" y="521"/>
                    </a:lnTo>
                    <a:lnTo>
                      <a:pt x="789" y="520"/>
                    </a:lnTo>
                    <a:lnTo>
                      <a:pt x="788" y="519"/>
                    </a:lnTo>
                    <a:lnTo>
                      <a:pt x="788" y="518"/>
                    </a:lnTo>
                    <a:lnTo>
                      <a:pt x="787" y="516"/>
                    </a:lnTo>
                    <a:lnTo>
                      <a:pt x="786" y="516"/>
                    </a:lnTo>
                    <a:lnTo>
                      <a:pt x="786" y="516"/>
                    </a:lnTo>
                    <a:lnTo>
                      <a:pt x="777" y="516"/>
                    </a:lnTo>
                    <a:lnTo>
                      <a:pt x="776" y="516"/>
                    </a:lnTo>
                    <a:lnTo>
                      <a:pt x="774" y="515"/>
                    </a:lnTo>
                    <a:lnTo>
                      <a:pt x="773" y="514"/>
                    </a:lnTo>
                    <a:lnTo>
                      <a:pt x="771" y="514"/>
                    </a:lnTo>
                    <a:lnTo>
                      <a:pt x="770" y="514"/>
                    </a:lnTo>
                    <a:lnTo>
                      <a:pt x="769" y="514"/>
                    </a:lnTo>
                    <a:lnTo>
                      <a:pt x="768" y="514"/>
                    </a:lnTo>
                    <a:lnTo>
                      <a:pt x="766" y="514"/>
                    </a:lnTo>
                    <a:close/>
                    <a:moveTo>
                      <a:pt x="625" y="512"/>
                    </a:moveTo>
                    <a:lnTo>
                      <a:pt x="623" y="514"/>
                    </a:lnTo>
                    <a:lnTo>
                      <a:pt x="622" y="515"/>
                    </a:lnTo>
                    <a:lnTo>
                      <a:pt x="619" y="515"/>
                    </a:lnTo>
                    <a:lnTo>
                      <a:pt x="616" y="515"/>
                    </a:lnTo>
                    <a:lnTo>
                      <a:pt x="616" y="516"/>
                    </a:lnTo>
                    <a:lnTo>
                      <a:pt x="615" y="516"/>
                    </a:lnTo>
                    <a:lnTo>
                      <a:pt x="614" y="518"/>
                    </a:lnTo>
                    <a:lnTo>
                      <a:pt x="613" y="518"/>
                    </a:lnTo>
                    <a:lnTo>
                      <a:pt x="612" y="519"/>
                    </a:lnTo>
                    <a:lnTo>
                      <a:pt x="610" y="521"/>
                    </a:lnTo>
                    <a:lnTo>
                      <a:pt x="608" y="521"/>
                    </a:lnTo>
                    <a:lnTo>
                      <a:pt x="605" y="521"/>
                    </a:lnTo>
                    <a:lnTo>
                      <a:pt x="604" y="523"/>
                    </a:lnTo>
                    <a:lnTo>
                      <a:pt x="602" y="523"/>
                    </a:lnTo>
                    <a:lnTo>
                      <a:pt x="600" y="523"/>
                    </a:lnTo>
                    <a:lnTo>
                      <a:pt x="599" y="524"/>
                    </a:lnTo>
                    <a:lnTo>
                      <a:pt x="598" y="524"/>
                    </a:lnTo>
                    <a:lnTo>
                      <a:pt x="598" y="526"/>
                    </a:lnTo>
                    <a:lnTo>
                      <a:pt x="596" y="527"/>
                    </a:lnTo>
                    <a:lnTo>
                      <a:pt x="594" y="528"/>
                    </a:lnTo>
                    <a:lnTo>
                      <a:pt x="592" y="528"/>
                    </a:lnTo>
                    <a:lnTo>
                      <a:pt x="594" y="534"/>
                    </a:lnTo>
                    <a:lnTo>
                      <a:pt x="596" y="535"/>
                    </a:lnTo>
                    <a:lnTo>
                      <a:pt x="599" y="535"/>
                    </a:lnTo>
                    <a:lnTo>
                      <a:pt x="602" y="537"/>
                    </a:lnTo>
                    <a:lnTo>
                      <a:pt x="603" y="536"/>
                    </a:lnTo>
                    <a:lnTo>
                      <a:pt x="605" y="536"/>
                    </a:lnTo>
                    <a:lnTo>
                      <a:pt x="606" y="535"/>
                    </a:lnTo>
                    <a:lnTo>
                      <a:pt x="609" y="534"/>
                    </a:lnTo>
                    <a:lnTo>
                      <a:pt x="611" y="535"/>
                    </a:lnTo>
                    <a:lnTo>
                      <a:pt x="612" y="536"/>
                    </a:lnTo>
                    <a:lnTo>
                      <a:pt x="613" y="536"/>
                    </a:lnTo>
                    <a:lnTo>
                      <a:pt x="615" y="536"/>
                    </a:lnTo>
                    <a:lnTo>
                      <a:pt x="617" y="536"/>
                    </a:lnTo>
                    <a:lnTo>
                      <a:pt x="619" y="536"/>
                    </a:lnTo>
                    <a:lnTo>
                      <a:pt x="621" y="536"/>
                    </a:lnTo>
                    <a:lnTo>
                      <a:pt x="621" y="535"/>
                    </a:lnTo>
                    <a:lnTo>
                      <a:pt x="621" y="534"/>
                    </a:lnTo>
                    <a:lnTo>
                      <a:pt x="622" y="532"/>
                    </a:lnTo>
                    <a:lnTo>
                      <a:pt x="626" y="525"/>
                    </a:lnTo>
                    <a:lnTo>
                      <a:pt x="627" y="524"/>
                    </a:lnTo>
                    <a:lnTo>
                      <a:pt x="625" y="525"/>
                    </a:lnTo>
                    <a:lnTo>
                      <a:pt x="624" y="524"/>
                    </a:lnTo>
                    <a:lnTo>
                      <a:pt x="623" y="523"/>
                    </a:lnTo>
                    <a:lnTo>
                      <a:pt x="622" y="522"/>
                    </a:lnTo>
                    <a:lnTo>
                      <a:pt x="621" y="521"/>
                    </a:lnTo>
                    <a:lnTo>
                      <a:pt x="622" y="520"/>
                    </a:lnTo>
                    <a:lnTo>
                      <a:pt x="623" y="519"/>
                    </a:lnTo>
                    <a:lnTo>
                      <a:pt x="624" y="519"/>
                    </a:lnTo>
                    <a:lnTo>
                      <a:pt x="633" y="515"/>
                    </a:lnTo>
                    <a:lnTo>
                      <a:pt x="632" y="514"/>
                    </a:lnTo>
                    <a:lnTo>
                      <a:pt x="631" y="513"/>
                    </a:lnTo>
                    <a:lnTo>
                      <a:pt x="627" y="513"/>
                    </a:lnTo>
                    <a:lnTo>
                      <a:pt x="625" y="512"/>
                    </a:lnTo>
                    <a:close/>
                    <a:moveTo>
                      <a:pt x="1323" y="391"/>
                    </a:moveTo>
                    <a:lnTo>
                      <a:pt x="1324" y="399"/>
                    </a:lnTo>
                    <a:lnTo>
                      <a:pt x="1325" y="407"/>
                    </a:lnTo>
                    <a:lnTo>
                      <a:pt x="1325" y="409"/>
                    </a:lnTo>
                    <a:lnTo>
                      <a:pt x="1325" y="411"/>
                    </a:lnTo>
                    <a:lnTo>
                      <a:pt x="1325" y="415"/>
                    </a:lnTo>
                    <a:lnTo>
                      <a:pt x="1324" y="417"/>
                    </a:lnTo>
                    <a:lnTo>
                      <a:pt x="1323" y="418"/>
                    </a:lnTo>
                    <a:lnTo>
                      <a:pt x="1322" y="419"/>
                    </a:lnTo>
                    <a:lnTo>
                      <a:pt x="1321" y="421"/>
                    </a:lnTo>
                    <a:lnTo>
                      <a:pt x="1321" y="422"/>
                    </a:lnTo>
                    <a:lnTo>
                      <a:pt x="1320" y="423"/>
                    </a:lnTo>
                    <a:lnTo>
                      <a:pt x="1320" y="425"/>
                    </a:lnTo>
                    <a:lnTo>
                      <a:pt x="1319" y="425"/>
                    </a:lnTo>
                    <a:lnTo>
                      <a:pt x="1319" y="425"/>
                    </a:lnTo>
                    <a:lnTo>
                      <a:pt x="1318" y="434"/>
                    </a:lnTo>
                    <a:lnTo>
                      <a:pt x="1312" y="437"/>
                    </a:lnTo>
                    <a:lnTo>
                      <a:pt x="1311" y="443"/>
                    </a:lnTo>
                    <a:lnTo>
                      <a:pt x="1310" y="444"/>
                    </a:lnTo>
                    <a:lnTo>
                      <a:pt x="1309" y="445"/>
                    </a:lnTo>
                    <a:lnTo>
                      <a:pt x="1308" y="446"/>
                    </a:lnTo>
                    <a:lnTo>
                      <a:pt x="1307" y="448"/>
                    </a:lnTo>
                    <a:lnTo>
                      <a:pt x="1306" y="448"/>
                    </a:lnTo>
                    <a:lnTo>
                      <a:pt x="1304" y="448"/>
                    </a:lnTo>
                    <a:lnTo>
                      <a:pt x="1300" y="451"/>
                    </a:lnTo>
                    <a:lnTo>
                      <a:pt x="1301" y="451"/>
                    </a:lnTo>
                    <a:lnTo>
                      <a:pt x="1303" y="452"/>
                    </a:lnTo>
                    <a:lnTo>
                      <a:pt x="1304" y="453"/>
                    </a:lnTo>
                    <a:lnTo>
                      <a:pt x="1307" y="453"/>
                    </a:lnTo>
                    <a:lnTo>
                      <a:pt x="1309" y="453"/>
                    </a:lnTo>
                    <a:lnTo>
                      <a:pt x="1311" y="452"/>
                    </a:lnTo>
                    <a:lnTo>
                      <a:pt x="1313" y="450"/>
                    </a:lnTo>
                    <a:lnTo>
                      <a:pt x="1316" y="449"/>
                    </a:lnTo>
                    <a:lnTo>
                      <a:pt x="1317" y="449"/>
                    </a:lnTo>
                    <a:lnTo>
                      <a:pt x="1317" y="448"/>
                    </a:lnTo>
                    <a:lnTo>
                      <a:pt x="1318" y="440"/>
                    </a:lnTo>
                    <a:lnTo>
                      <a:pt x="1318" y="438"/>
                    </a:lnTo>
                    <a:lnTo>
                      <a:pt x="1319" y="438"/>
                    </a:lnTo>
                    <a:lnTo>
                      <a:pt x="1321" y="437"/>
                    </a:lnTo>
                    <a:lnTo>
                      <a:pt x="1325" y="434"/>
                    </a:lnTo>
                    <a:lnTo>
                      <a:pt x="1331" y="432"/>
                    </a:lnTo>
                    <a:lnTo>
                      <a:pt x="1331" y="430"/>
                    </a:lnTo>
                    <a:lnTo>
                      <a:pt x="1331" y="428"/>
                    </a:lnTo>
                    <a:lnTo>
                      <a:pt x="1331" y="426"/>
                    </a:lnTo>
                    <a:lnTo>
                      <a:pt x="1333" y="426"/>
                    </a:lnTo>
                    <a:lnTo>
                      <a:pt x="1335" y="426"/>
                    </a:lnTo>
                    <a:lnTo>
                      <a:pt x="1335" y="423"/>
                    </a:lnTo>
                    <a:lnTo>
                      <a:pt x="1335" y="422"/>
                    </a:lnTo>
                    <a:lnTo>
                      <a:pt x="1333" y="421"/>
                    </a:lnTo>
                    <a:lnTo>
                      <a:pt x="1332" y="421"/>
                    </a:lnTo>
                    <a:lnTo>
                      <a:pt x="1331" y="420"/>
                    </a:lnTo>
                    <a:lnTo>
                      <a:pt x="1332" y="419"/>
                    </a:lnTo>
                    <a:lnTo>
                      <a:pt x="1333" y="418"/>
                    </a:lnTo>
                    <a:lnTo>
                      <a:pt x="1335" y="418"/>
                    </a:lnTo>
                    <a:lnTo>
                      <a:pt x="1334" y="414"/>
                    </a:lnTo>
                    <a:lnTo>
                      <a:pt x="1332" y="408"/>
                    </a:lnTo>
                    <a:lnTo>
                      <a:pt x="1331" y="406"/>
                    </a:lnTo>
                    <a:lnTo>
                      <a:pt x="1331" y="403"/>
                    </a:lnTo>
                    <a:lnTo>
                      <a:pt x="1331" y="402"/>
                    </a:lnTo>
                    <a:lnTo>
                      <a:pt x="1330" y="401"/>
                    </a:lnTo>
                    <a:lnTo>
                      <a:pt x="1330" y="398"/>
                    </a:lnTo>
                    <a:lnTo>
                      <a:pt x="1330" y="397"/>
                    </a:lnTo>
                    <a:lnTo>
                      <a:pt x="1330" y="395"/>
                    </a:lnTo>
                    <a:lnTo>
                      <a:pt x="1329" y="394"/>
                    </a:lnTo>
                    <a:lnTo>
                      <a:pt x="1328" y="393"/>
                    </a:lnTo>
                    <a:lnTo>
                      <a:pt x="1325" y="392"/>
                    </a:lnTo>
                    <a:lnTo>
                      <a:pt x="1323" y="391"/>
                    </a:lnTo>
                    <a:close/>
                    <a:moveTo>
                      <a:pt x="285" y="338"/>
                    </a:moveTo>
                    <a:lnTo>
                      <a:pt x="285" y="338"/>
                    </a:lnTo>
                    <a:lnTo>
                      <a:pt x="286" y="338"/>
                    </a:lnTo>
                    <a:lnTo>
                      <a:pt x="286" y="338"/>
                    </a:lnTo>
                    <a:lnTo>
                      <a:pt x="285" y="338"/>
                    </a:lnTo>
                    <a:close/>
                    <a:moveTo>
                      <a:pt x="526" y="328"/>
                    </a:moveTo>
                    <a:lnTo>
                      <a:pt x="523" y="328"/>
                    </a:lnTo>
                    <a:lnTo>
                      <a:pt x="521" y="329"/>
                    </a:lnTo>
                    <a:lnTo>
                      <a:pt x="520" y="331"/>
                    </a:lnTo>
                    <a:lnTo>
                      <a:pt x="520" y="332"/>
                    </a:lnTo>
                    <a:lnTo>
                      <a:pt x="521" y="333"/>
                    </a:lnTo>
                    <a:lnTo>
                      <a:pt x="521" y="335"/>
                    </a:lnTo>
                    <a:lnTo>
                      <a:pt x="525" y="339"/>
                    </a:lnTo>
                    <a:lnTo>
                      <a:pt x="529" y="345"/>
                    </a:lnTo>
                    <a:lnTo>
                      <a:pt x="534" y="348"/>
                    </a:lnTo>
                    <a:lnTo>
                      <a:pt x="534" y="347"/>
                    </a:lnTo>
                    <a:lnTo>
                      <a:pt x="534" y="346"/>
                    </a:lnTo>
                    <a:lnTo>
                      <a:pt x="537" y="346"/>
                    </a:lnTo>
                    <a:lnTo>
                      <a:pt x="543" y="347"/>
                    </a:lnTo>
                    <a:lnTo>
                      <a:pt x="545" y="341"/>
                    </a:lnTo>
                    <a:lnTo>
                      <a:pt x="540" y="335"/>
                    </a:lnTo>
                    <a:lnTo>
                      <a:pt x="532" y="332"/>
                    </a:lnTo>
                    <a:lnTo>
                      <a:pt x="526" y="328"/>
                    </a:lnTo>
                    <a:close/>
                    <a:moveTo>
                      <a:pt x="559" y="327"/>
                    </a:moveTo>
                    <a:lnTo>
                      <a:pt x="559" y="328"/>
                    </a:lnTo>
                    <a:lnTo>
                      <a:pt x="559" y="331"/>
                    </a:lnTo>
                    <a:lnTo>
                      <a:pt x="558" y="333"/>
                    </a:lnTo>
                    <a:lnTo>
                      <a:pt x="562" y="334"/>
                    </a:lnTo>
                    <a:lnTo>
                      <a:pt x="565" y="335"/>
                    </a:lnTo>
                    <a:lnTo>
                      <a:pt x="568" y="336"/>
                    </a:lnTo>
                    <a:lnTo>
                      <a:pt x="570" y="338"/>
                    </a:lnTo>
                    <a:lnTo>
                      <a:pt x="572" y="341"/>
                    </a:lnTo>
                    <a:lnTo>
                      <a:pt x="577" y="337"/>
                    </a:lnTo>
                    <a:lnTo>
                      <a:pt x="575" y="335"/>
                    </a:lnTo>
                    <a:lnTo>
                      <a:pt x="572" y="332"/>
                    </a:lnTo>
                    <a:lnTo>
                      <a:pt x="569" y="329"/>
                    </a:lnTo>
                    <a:lnTo>
                      <a:pt x="559" y="327"/>
                    </a:lnTo>
                    <a:close/>
                    <a:moveTo>
                      <a:pt x="461" y="275"/>
                    </a:moveTo>
                    <a:lnTo>
                      <a:pt x="459" y="276"/>
                    </a:lnTo>
                    <a:lnTo>
                      <a:pt x="457" y="276"/>
                    </a:lnTo>
                    <a:lnTo>
                      <a:pt x="453" y="276"/>
                    </a:lnTo>
                    <a:lnTo>
                      <a:pt x="449" y="275"/>
                    </a:lnTo>
                    <a:lnTo>
                      <a:pt x="446" y="275"/>
                    </a:lnTo>
                    <a:lnTo>
                      <a:pt x="443" y="276"/>
                    </a:lnTo>
                    <a:lnTo>
                      <a:pt x="439" y="277"/>
                    </a:lnTo>
                    <a:lnTo>
                      <a:pt x="431" y="286"/>
                    </a:lnTo>
                    <a:lnTo>
                      <a:pt x="434" y="291"/>
                    </a:lnTo>
                    <a:lnTo>
                      <a:pt x="426" y="299"/>
                    </a:lnTo>
                    <a:lnTo>
                      <a:pt x="425" y="300"/>
                    </a:lnTo>
                    <a:lnTo>
                      <a:pt x="423" y="300"/>
                    </a:lnTo>
                    <a:lnTo>
                      <a:pt x="422" y="301"/>
                    </a:lnTo>
                    <a:lnTo>
                      <a:pt x="421" y="301"/>
                    </a:lnTo>
                    <a:lnTo>
                      <a:pt x="420" y="301"/>
                    </a:lnTo>
                    <a:lnTo>
                      <a:pt x="419" y="302"/>
                    </a:lnTo>
                    <a:lnTo>
                      <a:pt x="410" y="306"/>
                    </a:lnTo>
                    <a:lnTo>
                      <a:pt x="402" y="312"/>
                    </a:lnTo>
                    <a:lnTo>
                      <a:pt x="401" y="313"/>
                    </a:lnTo>
                    <a:lnTo>
                      <a:pt x="401" y="313"/>
                    </a:lnTo>
                    <a:lnTo>
                      <a:pt x="397" y="334"/>
                    </a:lnTo>
                    <a:lnTo>
                      <a:pt x="397" y="335"/>
                    </a:lnTo>
                    <a:lnTo>
                      <a:pt x="397" y="337"/>
                    </a:lnTo>
                    <a:lnTo>
                      <a:pt x="403" y="338"/>
                    </a:lnTo>
                    <a:lnTo>
                      <a:pt x="409" y="341"/>
                    </a:lnTo>
                    <a:lnTo>
                      <a:pt x="410" y="341"/>
                    </a:lnTo>
                    <a:lnTo>
                      <a:pt x="411" y="343"/>
                    </a:lnTo>
                    <a:lnTo>
                      <a:pt x="414" y="347"/>
                    </a:lnTo>
                    <a:lnTo>
                      <a:pt x="411" y="352"/>
                    </a:lnTo>
                    <a:lnTo>
                      <a:pt x="411" y="353"/>
                    </a:lnTo>
                    <a:lnTo>
                      <a:pt x="411" y="353"/>
                    </a:lnTo>
                    <a:lnTo>
                      <a:pt x="411" y="353"/>
                    </a:lnTo>
                    <a:lnTo>
                      <a:pt x="411" y="355"/>
                    </a:lnTo>
                    <a:lnTo>
                      <a:pt x="410" y="355"/>
                    </a:lnTo>
                    <a:lnTo>
                      <a:pt x="409" y="356"/>
                    </a:lnTo>
                    <a:lnTo>
                      <a:pt x="405" y="359"/>
                    </a:lnTo>
                    <a:lnTo>
                      <a:pt x="400" y="361"/>
                    </a:lnTo>
                    <a:lnTo>
                      <a:pt x="396" y="363"/>
                    </a:lnTo>
                    <a:lnTo>
                      <a:pt x="396" y="366"/>
                    </a:lnTo>
                    <a:lnTo>
                      <a:pt x="396" y="368"/>
                    </a:lnTo>
                    <a:lnTo>
                      <a:pt x="394" y="370"/>
                    </a:lnTo>
                    <a:lnTo>
                      <a:pt x="393" y="372"/>
                    </a:lnTo>
                    <a:lnTo>
                      <a:pt x="393" y="380"/>
                    </a:lnTo>
                    <a:lnTo>
                      <a:pt x="393" y="382"/>
                    </a:lnTo>
                    <a:lnTo>
                      <a:pt x="394" y="383"/>
                    </a:lnTo>
                    <a:lnTo>
                      <a:pt x="396" y="384"/>
                    </a:lnTo>
                    <a:lnTo>
                      <a:pt x="396" y="383"/>
                    </a:lnTo>
                    <a:lnTo>
                      <a:pt x="396" y="381"/>
                    </a:lnTo>
                    <a:lnTo>
                      <a:pt x="396" y="380"/>
                    </a:lnTo>
                    <a:lnTo>
                      <a:pt x="397" y="379"/>
                    </a:lnTo>
                    <a:lnTo>
                      <a:pt x="399" y="379"/>
                    </a:lnTo>
                    <a:lnTo>
                      <a:pt x="399" y="381"/>
                    </a:lnTo>
                    <a:lnTo>
                      <a:pt x="399" y="382"/>
                    </a:lnTo>
                    <a:lnTo>
                      <a:pt x="397" y="384"/>
                    </a:lnTo>
                    <a:lnTo>
                      <a:pt x="396" y="385"/>
                    </a:lnTo>
                    <a:lnTo>
                      <a:pt x="392" y="393"/>
                    </a:lnTo>
                    <a:lnTo>
                      <a:pt x="390" y="390"/>
                    </a:lnTo>
                    <a:lnTo>
                      <a:pt x="387" y="394"/>
                    </a:lnTo>
                    <a:lnTo>
                      <a:pt x="382" y="394"/>
                    </a:lnTo>
                    <a:lnTo>
                      <a:pt x="379" y="395"/>
                    </a:lnTo>
                    <a:lnTo>
                      <a:pt x="375" y="395"/>
                    </a:lnTo>
                    <a:lnTo>
                      <a:pt x="370" y="397"/>
                    </a:lnTo>
                    <a:lnTo>
                      <a:pt x="369" y="404"/>
                    </a:lnTo>
                    <a:lnTo>
                      <a:pt x="369" y="405"/>
                    </a:lnTo>
                    <a:lnTo>
                      <a:pt x="368" y="406"/>
                    </a:lnTo>
                    <a:lnTo>
                      <a:pt x="366" y="406"/>
                    </a:lnTo>
                    <a:lnTo>
                      <a:pt x="365" y="405"/>
                    </a:lnTo>
                    <a:lnTo>
                      <a:pt x="364" y="405"/>
                    </a:lnTo>
                    <a:lnTo>
                      <a:pt x="363" y="405"/>
                    </a:lnTo>
                    <a:lnTo>
                      <a:pt x="361" y="405"/>
                    </a:lnTo>
                    <a:lnTo>
                      <a:pt x="360" y="404"/>
                    </a:lnTo>
                    <a:lnTo>
                      <a:pt x="358" y="404"/>
                    </a:lnTo>
                    <a:lnTo>
                      <a:pt x="358" y="403"/>
                    </a:lnTo>
                    <a:lnTo>
                      <a:pt x="358" y="402"/>
                    </a:lnTo>
                    <a:lnTo>
                      <a:pt x="357" y="399"/>
                    </a:lnTo>
                    <a:lnTo>
                      <a:pt x="356" y="398"/>
                    </a:lnTo>
                    <a:lnTo>
                      <a:pt x="355" y="397"/>
                    </a:lnTo>
                    <a:lnTo>
                      <a:pt x="354" y="398"/>
                    </a:lnTo>
                    <a:lnTo>
                      <a:pt x="354" y="399"/>
                    </a:lnTo>
                    <a:lnTo>
                      <a:pt x="353" y="401"/>
                    </a:lnTo>
                    <a:lnTo>
                      <a:pt x="352" y="402"/>
                    </a:lnTo>
                    <a:lnTo>
                      <a:pt x="351" y="403"/>
                    </a:lnTo>
                    <a:lnTo>
                      <a:pt x="353" y="404"/>
                    </a:lnTo>
                    <a:lnTo>
                      <a:pt x="353" y="405"/>
                    </a:lnTo>
                    <a:lnTo>
                      <a:pt x="352" y="406"/>
                    </a:lnTo>
                    <a:lnTo>
                      <a:pt x="351" y="406"/>
                    </a:lnTo>
                    <a:lnTo>
                      <a:pt x="350" y="407"/>
                    </a:lnTo>
                    <a:lnTo>
                      <a:pt x="349" y="408"/>
                    </a:lnTo>
                    <a:lnTo>
                      <a:pt x="350" y="409"/>
                    </a:lnTo>
                    <a:lnTo>
                      <a:pt x="352" y="410"/>
                    </a:lnTo>
                    <a:lnTo>
                      <a:pt x="353" y="410"/>
                    </a:lnTo>
                    <a:lnTo>
                      <a:pt x="348" y="413"/>
                    </a:lnTo>
                    <a:lnTo>
                      <a:pt x="342" y="415"/>
                    </a:lnTo>
                    <a:lnTo>
                      <a:pt x="341" y="414"/>
                    </a:lnTo>
                    <a:lnTo>
                      <a:pt x="339" y="413"/>
                    </a:lnTo>
                    <a:lnTo>
                      <a:pt x="334" y="410"/>
                    </a:lnTo>
                    <a:lnTo>
                      <a:pt x="330" y="408"/>
                    </a:lnTo>
                    <a:lnTo>
                      <a:pt x="329" y="409"/>
                    </a:lnTo>
                    <a:lnTo>
                      <a:pt x="328" y="410"/>
                    </a:lnTo>
                    <a:lnTo>
                      <a:pt x="328" y="413"/>
                    </a:lnTo>
                    <a:lnTo>
                      <a:pt x="328" y="415"/>
                    </a:lnTo>
                    <a:lnTo>
                      <a:pt x="327" y="416"/>
                    </a:lnTo>
                    <a:lnTo>
                      <a:pt x="342" y="415"/>
                    </a:lnTo>
                    <a:lnTo>
                      <a:pt x="335" y="422"/>
                    </a:lnTo>
                    <a:lnTo>
                      <a:pt x="345" y="420"/>
                    </a:lnTo>
                    <a:lnTo>
                      <a:pt x="346" y="419"/>
                    </a:lnTo>
                    <a:lnTo>
                      <a:pt x="348" y="419"/>
                    </a:lnTo>
                    <a:lnTo>
                      <a:pt x="350" y="418"/>
                    </a:lnTo>
                    <a:lnTo>
                      <a:pt x="351" y="418"/>
                    </a:lnTo>
                    <a:lnTo>
                      <a:pt x="352" y="417"/>
                    </a:lnTo>
                    <a:lnTo>
                      <a:pt x="353" y="417"/>
                    </a:lnTo>
                    <a:lnTo>
                      <a:pt x="355" y="417"/>
                    </a:lnTo>
                    <a:lnTo>
                      <a:pt x="357" y="416"/>
                    </a:lnTo>
                    <a:lnTo>
                      <a:pt x="358" y="415"/>
                    </a:lnTo>
                    <a:lnTo>
                      <a:pt x="360" y="415"/>
                    </a:lnTo>
                    <a:lnTo>
                      <a:pt x="361" y="414"/>
                    </a:lnTo>
                    <a:lnTo>
                      <a:pt x="362" y="413"/>
                    </a:lnTo>
                    <a:lnTo>
                      <a:pt x="363" y="414"/>
                    </a:lnTo>
                    <a:lnTo>
                      <a:pt x="364" y="415"/>
                    </a:lnTo>
                    <a:lnTo>
                      <a:pt x="365" y="416"/>
                    </a:lnTo>
                    <a:lnTo>
                      <a:pt x="366" y="417"/>
                    </a:lnTo>
                    <a:lnTo>
                      <a:pt x="366" y="418"/>
                    </a:lnTo>
                    <a:lnTo>
                      <a:pt x="367" y="420"/>
                    </a:lnTo>
                    <a:lnTo>
                      <a:pt x="368" y="421"/>
                    </a:lnTo>
                    <a:lnTo>
                      <a:pt x="369" y="422"/>
                    </a:lnTo>
                    <a:lnTo>
                      <a:pt x="370" y="422"/>
                    </a:lnTo>
                    <a:lnTo>
                      <a:pt x="373" y="422"/>
                    </a:lnTo>
                    <a:lnTo>
                      <a:pt x="374" y="422"/>
                    </a:lnTo>
                    <a:lnTo>
                      <a:pt x="376" y="422"/>
                    </a:lnTo>
                    <a:lnTo>
                      <a:pt x="377" y="421"/>
                    </a:lnTo>
                    <a:lnTo>
                      <a:pt x="378" y="421"/>
                    </a:lnTo>
                    <a:lnTo>
                      <a:pt x="390" y="417"/>
                    </a:lnTo>
                    <a:lnTo>
                      <a:pt x="403" y="413"/>
                    </a:lnTo>
                    <a:lnTo>
                      <a:pt x="404" y="410"/>
                    </a:lnTo>
                    <a:lnTo>
                      <a:pt x="405" y="410"/>
                    </a:lnTo>
                    <a:lnTo>
                      <a:pt x="407" y="410"/>
                    </a:lnTo>
                    <a:lnTo>
                      <a:pt x="409" y="410"/>
                    </a:lnTo>
                    <a:lnTo>
                      <a:pt x="411" y="410"/>
                    </a:lnTo>
                    <a:lnTo>
                      <a:pt x="412" y="413"/>
                    </a:lnTo>
                    <a:lnTo>
                      <a:pt x="413" y="414"/>
                    </a:lnTo>
                    <a:lnTo>
                      <a:pt x="414" y="415"/>
                    </a:lnTo>
                    <a:lnTo>
                      <a:pt x="415" y="416"/>
                    </a:lnTo>
                    <a:lnTo>
                      <a:pt x="424" y="416"/>
                    </a:lnTo>
                    <a:lnTo>
                      <a:pt x="426" y="414"/>
                    </a:lnTo>
                    <a:lnTo>
                      <a:pt x="427" y="411"/>
                    </a:lnTo>
                    <a:lnTo>
                      <a:pt x="428" y="410"/>
                    </a:lnTo>
                    <a:lnTo>
                      <a:pt x="429" y="409"/>
                    </a:lnTo>
                    <a:lnTo>
                      <a:pt x="432" y="408"/>
                    </a:lnTo>
                    <a:lnTo>
                      <a:pt x="434" y="408"/>
                    </a:lnTo>
                    <a:lnTo>
                      <a:pt x="436" y="409"/>
                    </a:lnTo>
                    <a:lnTo>
                      <a:pt x="437" y="409"/>
                    </a:lnTo>
                    <a:lnTo>
                      <a:pt x="439" y="408"/>
                    </a:lnTo>
                    <a:lnTo>
                      <a:pt x="439" y="407"/>
                    </a:lnTo>
                    <a:lnTo>
                      <a:pt x="439" y="405"/>
                    </a:lnTo>
                    <a:lnTo>
                      <a:pt x="438" y="404"/>
                    </a:lnTo>
                    <a:lnTo>
                      <a:pt x="437" y="402"/>
                    </a:lnTo>
                    <a:lnTo>
                      <a:pt x="437" y="399"/>
                    </a:lnTo>
                    <a:lnTo>
                      <a:pt x="437" y="397"/>
                    </a:lnTo>
                    <a:lnTo>
                      <a:pt x="438" y="396"/>
                    </a:lnTo>
                    <a:lnTo>
                      <a:pt x="439" y="385"/>
                    </a:lnTo>
                    <a:lnTo>
                      <a:pt x="441" y="375"/>
                    </a:lnTo>
                    <a:lnTo>
                      <a:pt x="446" y="375"/>
                    </a:lnTo>
                    <a:lnTo>
                      <a:pt x="450" y="374"/>
                    </a:lnTo>
                    <a:lnTo>
                      <a:pt x="455" y="378"/>
                    </a:lnTo>
                    <a:lnTo>
                      <a:pt x="459" y="381"/>
                    </a:lnTo>
                    <a:lnTo>
                      <a:pt x="463" y="383"/>
                    </a:lnTo>
                    <a:lnTo>
                      <a:pt x="467" y="382"/>
                    </a:lnTo>
                    <a:lnTo>
                      <a:pt x="470" y="380"/>
                    </a:lnTo>
                    <a:lnTo>
                      <a:pt x="469" y="372"/>
                    </a:lnTo>
                    <a:lnTo>
                      <a:pt x="468" y="370"/>
                    </a:lnTo>
                    <a:lnTo>
                      <a:pt x="468" y="367"/>
                    </a:lnTo>
                    <a:lnTo>
                      <a:pt x="467" y="367"/>
                    </a:lnTo>
                    <a:lnTo>
                      <a:pt x="467" y="368"/>
                    </a:lnTo>
                    <a:lnTo>
                      <a:pt x="466" y="368"/>
                    </a:lnTo>
                    <a:lnTo>
                      <a:pt x="464" y="367"/>
                    </a:lnTo>
                    <a:lnTo>
                      <a:pt x="463" y="366"/>
                    </a:lnTo>
                    <a:lnTo>
                      <a:pt x="462" y="364"/>
                    </a:lnTo>
                    <a:lnTo>
                      <a:pt x="461" y="364"/>
                    </a:lnTo>
                    <a:lnTo>
                      <a:pt x="457" y="366"/>
                    </a:lnTo>
                    <a:lnTo>
                      <a:pt x="452" y="367"/>
                    </a:lnTo>
                    <a:lnTo>
                      <a:pt x="449" y="369"/>
                    </a:lnTo>
                    <a:lnTo>
                      <a:pt x="446" y="372"/>
                    </a:lnTo>
                    <a:lnTo>
                      <a:pt x="444" y="364"/>
                    </a:lnTo>
                    <a:lnTo>
                      <a:pt x="449" y="361"/>
                    </a:lnTo>
                    <a:lnTo>
                      <a:pt x="448" y="361"/>
                    </a:lnTo>
                    <a:lnTo>
                      <a:pt x="448" y="360"/>
                    </a:lnTo>
                    <a:lnTo>
                      <a:pt x="447" y="359"/>
                    </a:lnTo>
                    <a:lnTo>
                      <a:pt x="446" y="359"/>
                    </a:lnTo>
                    <a:lnTo>
                      <a:pt x="447" y="359"/>
                    </a:lnTo>
                    <a:lnTo>
                      <a:pt x="449" y="358"/>
                    </a:lnTo>
                    <a:lnTo>
                      <a:pt x="451" y="358"/>
                    </a:lnTo>
                    <a:lnTo>
                      <a:pt x="452" y="358"/>
                    </a:lnTo>
                    <a:lnTo>
                      <a:pt x="453" y="358"/>
                    </a:lnTo>
                    <a:lnTo>
                      <a:pt x="455" y="358"/>
                    </a:lnTo>
                    <a:lnTo>
                      <a:pt x="452" y="360"/>
                    </a:lnTo>
                    <a:lnTo>
                      <a:pt x="452" y="362"/>
                    </a:lnTo>
                    <a:lnTo>
                      <a:pt x="455" y="362"/>
                    </a:lnTo>
                    <a:lnTo>
                      <a:pt x="458" y="362"/>
                    </a:lnTo>
                    <a:lnTo>
                      <a:pt x="458" y="360"/>
                    </a:lnTo>
                    <a:lnTo>
                      <a:pt x="458" y="358"/>
                    </a:lnTo>
                    <a:lnTo>
                      <a:pt x="457" y="358"/>
                    </a:lnTo>
                    <a:lnTo>
                      <a:pt x="455" y="358"/>
                    </a:lnTo>
                    <a:lnTo>
                      <a:pt x="456" y="357"/>
                    </a:lnTo>
                    <a:lnTo>
                      <a:pt x="457" y="356"/>
                    </a:lnTo>
                    <a:lnTo>
                      <a:pt x="459" y="357"/>
                    </a:lnTo>
                    <a:lnTo>
                      <a:pt x="460" y="356"/>
                    </a:lnTo>
                    <a:lnTo>
                      <a:pt x="461" y="355"/>
                    </a:lnTo>
                    <a:lnTo>
                      <a:pt x="462" y="355"/>
                    </a:lnTo>
                    <a:lnTo>
                      <a:pt x="463" y="353"/>
                    </a:lnTo>
                    <a:lnTo>
                      <a:pt x="464" y="353"/>
                    </a:lnTo>
                    <a:lnTo>
                      <a:pt x="467" y="352"/>
                    </a:lnTo>
                    <a:lnTo>
                      <a:pt x="468" y="351"/>
                    </a:lnTo>
                    <a:lnTo>
                      <a:pt x="469" y="350"/>
                    </a:lnTo>
                    <a:lnTo>
                      <a:pt x="471" y="351"/>
                    </a:lnTo>
                    <a:lnTo>
                      <a:pt x="472" y="351"/>
                    </a:lnTo>
                    <a:lnTo>
                      <a:pt x="474" y="350"/>
                    </a:lnTo>
                    <a:lnTo>
                      <a:pt x="476" y="350"/>
                    </a:lnTo>
                    <a:lnTo>
                      <a:pt x="478" y="349"/>
                    </a:lnTo>
                    <a:lnTo>
                      <a:pt x="480" y="348"/>
                    </a:lnTo>
                    <a:lnTo>
                      <a:pt x="482" y="349"/>
                    </a:lnTo>
                    <a:lnTo>
                      <a:pt x="484" y="350"/>
                    </a:lnTo>
                    <a:lnTo>
                      <a:pt x="486" y="350"/>
                    </a:lnTo>
                    <a:lnTo>
                      <a:pt x="490" y="350"/>
                    </a:lnTo>
                    <a:lnTo>
                      <a:pt x="491" y="351"/>
                    </a:lnTo>
                    <a:lnTo>
                      <a:pt x="493" y="351"/>
                    </a:lnTo>
                    <a:lnTo>
                      <a:pt x="494" y="352"/>
                    </a:lnTo>
                    <a:lnTo>
                      <a:pt x="500" y="352"/>
                    </a:lnTo>
                    <a:lnTo>
                      <a:pt x="503" y="350"/>
                    </a:lnTo>
                    <a:lnTo>
                      <a:pt x="505" y="348"/>
                    </a:lnTo>
                    <a:lnTo>
                      <a:pt x="508" y="347"/>
                    </a:lnTo>
                    <a:lnTo>
                      <a:pt x="511" y="347"/>
                    </a:lnTo>
                    <a:lnTo>
                      <a:pt x="511" y="345"/>
                    </a:lnTo>
                    <a:lnTo>
                      <a:pt x="511" y="344"/>
                    </a:lnTo>
                    <a:lnTo>
                      <a:pt x="505" y="339"/>
                    </a:lnTo>
                    <a:lnTo>
                      <a:pt x="502" y="339"/>
                    </a:lnTo>
                    <a:lnTo>
                      <a:pt x="499" y="339"/>
                    </a:lnTo>
                    <a:lnTo>
                      <a:pt x="498" y="339"/>
                    </a:lnTo>
                    <a:lnTo>
                      <a:pt x="497" y="340"/>
                    </a:lnTo>
                    <a:lnTo>
                      <a:pt x="496" y="341"/>
                    </a:lnTo>
                    <a:lnTo>
                      <a:pt x="494" y="340"/>
                    </a:lnTo>
                    <a:lnTo>
                      <a:pt x="494" y="339"/>
                    </a:lnTo>
                    <a:lnTo>
                      <a:pt x="492" y="339"/>
                    </a:lnTo>
                    <a:lnTo>
                      <a:pt x="490" y="339"/>
                    </a:lnTo>
                    <a:lnTo>
                      <a:pt x="490" y="340"/>
                    </a:lnTo>
                    <a:lnTo>
                      <a:pt x="487" y="341"/>
                    </a:lnTo>
                    <a:lnTo>
                      <a:pt x="486" y="341"/>
                    </a:lnTo>
                    <a:lnTo>
                      <a:pt x="484" y="341"/>
                    </a:lnTo>
                    <a:lnTo>
                      <a:pt x="482" y="341"/>
                    </a:lnTo>
                    <a:lnTo>
                      <a:pt x="480" y="343"/>
                    </a:lnTo>
                    <a:lnTo>
                      <a:pt x="478" y="344"/>
                    </a:lnTo>
                    <a:lnTo>
                      <a:pt x="474" y="343"/>
                    </a:lnTo>
                    <a:lnTo>
                      <a:pt x="472" y="343"/>
                    </a:lnTo>
                    <a:lnTo>
                      <a:pt x="472" y="345"/>
                    </a:lnTo>
                    <a:lnTo>
                      <a:pt x="470" y="345"/>
                    </a:lnTo>
                    <a:lnTo>
                      <a:pt x="469" y="345"/>
                    </a:lnTo>
                    <a:lnTo>
                      <a:pt x="461" y="345"/>
                    </a:lnTo>
                    <a:lnTo>
                      <a:pt x="460" y="347"/>
                    </a:lnTo>
                    <a:lnTo>
                      <a:pt x="459" y="347"/>
                    </a:lnTo>
                    <a:lnTo>
                      <a:pt x="458" y="347"/>
                    </a:lnTo>
                    <a:lnTo>
                      <a:pt x="456" y="347"/>
                    </a:lnTo>
                    <a:lnTo>
                      <a:pt x="455" y="348"/>
                    </a:lnTo>
                    <a:lnTo>
                      <a:pt x="453" y="348"/>
                    </a:lnTo>
                    <a:lnTo>
                      <a:pt x="452" y="347"/>
                    </a:lnTo>
                    <a:lnTo>
                      <a:pt x="452" y="346"/>
                    </a:lnTo>
                    <a:lnTo>
                      <a:pt x="447" y="344"/>
                    </a:lnTo>
                    <a:lnTo>
                      <a:pt x="445" y="343"/>
                    </a:lnTo>
                    <a:lnTo>
                      <a:pt x="444" y="341"/>
                    </a:lnTo>
                    <a:lnTo>
                      <a:pt x="444" y="339"/>
                    </a:lnTo>
                    <a:lnTo>
                      <a:pt x="441" y="339"/>
                    </a:lnTo>
                    <a:lnTo>
                      <a:pt x="440" y="339"/>
                    </a:lnTo>
                    <a:lnTo>
                      <a:pt x="438" y="339"/>
                    </a:lnTo>
                    <a:lnTo>
                      <a:pt x="437" y="337"/>
                    </a:lnTo>
                    <a:lnTo>
                      <a:pt x="436" y="337"/>
                    </a:lnTo>
                    <a:lnTo>
                      <a:pt x="436" y="335"/>
                    </a:lnTo>
                    <a:lnTo>
                      <a:pt x="436" y="334"/>
                    </a:lnTo>
                    <a:lnTo>
                      <a:pt x="437" y="327"/>
                    </a:lnTo>
                    <a:lnTo>
                      <a:pt x="436" y="322"/>
                    </a:lnTo>
                    <a:lnTo>
                      <a:pt x="434" y="316"/>
                    </a:lnTo>
                    <a:lnTo>
                      <a:pt x="432" y="315"/>
                    </a:lnTo>
                    <a:lnTo>
                      <a:pt x="432" y="314"/>
                    </a:lnTo>
                    <a:lnTo>
                      <a:pt x="432" y="312"/>
                    </a:lnTo>
                    <a:lnTo>
                      <a:pt x="433" y="311"/>
                    </a:lnTo>
                    <a:lnTo>
                      <a:pt x="434" y="310"/>
                    </a:lnTo>
                    <a:lnTo>
                      <a:pt x="435" y="309"/>
                    </a:lnTo>
                    <a:lnTo>
                      <a:pt x="435" y="309"/>
                    </a:lnTo>
                    <a:lnTo>
                      <a:pt x="436" y="306"/>
                    </a:lnTo>
                    <a:lnTo>
                      <a:pt x="437" y="305"/>
                    </a:lnTo>
                    <a:lnTo>
                      <a:pt x="439" y="304"/>
                    </a:lnTo>
                    <a:lnTo>
                      <a:pt x="441" y="304"/>
                    </a:lnTo>
                    <a:lnTo>
                      <a:pt x="443" y="303"/>
                    </a:lnTo>
                    <a:lnTo>
                      <a:pt x="443" y="303"/>
                    </a:lnTo>
                    <a:lnTo>
                      <a:pt x="451" y="297"/>
                    </a:lnTo>
                    <a:lnTo>
                      <a:pt x="452" y="296"/>
                    </a:lnTo>
                    <a:lnTo>
                      <a:pt x="452" y="296"/>
                    </a:lnTo>
                    <a:lnTo>
                      <a:pt x="463" y="287"/>
                    </a:lnTo>
                    <a:lnTo>
                      <a:pt x="466" y="285"/>
                    </a:lnTo>
                    <a:lnTo>
                      <a:pt x="469" y="282"/>
                    </a:lnTo>
                    <a:lnTo>
                      <a:pt x="469" y="281"/>
                    </a:lnTo>
                    <a:lnTo>
                      <a:pt x="468" y="280"/>
                    </a:lnTo>
                    <a:lnTo>
                      <a:pt x="467" y="279"/>
                    </a:lnTo>
                    <a:lnTo>
                      <a:pt x="467" y="278"/>
                    </a:lnTo>
                    <a:lnTo>
                      <a:pt x="464" y="278"/>
                    </a:lnTo>
                    <a:lnTo>
                      <a:pt x="463" y="277"/>
                    </a:lnTo>
                    <a:lnTo>
                      <a:pt x="461" y="277"/>
                    </a:lnTo>
                    <a:lnTo>
                      <a:pt x="461" y="275"/>
                    </a:lnTo>
                    <a:close/>
                    <a:moveTo>
                      <a:pt x="1068" y="0"/>
                    </a:moveTo>
                    <a:lnTo>
                      <a:pt x="1086" y="5"/>
                    </a:lnTo>
                    <a:lnTo>
                      <a:pt x="1083" y="9"/>
                    </a:lnTo>
                    <a:lnTo>
                      <a:pt x="1081" y="12"/>
                    </a:lnTo>
                    <a:lnTo>
                      <a:pt x="1091" y="13"/>
                    </a:lnTo>
                    <a:lnTo>
                      <a:pt x="1099" y="17"/>
                    </a:lnTo>
                    <a:lnTo>
                      <a:pt x="1095" y="25"/>
                    </a:lnTo>
                    <a:lnTo>
                      <a:pt x="1105" y="27"/>
                    </a:lnTo>
                    <a:lnTo>
                      <a:pt x="1106" y="24"/>
                    </a:lnTo>
                    <a:lnTo>
                      <a:pt x="1106" y="22"/>
                    </a:lnTo>
                    <a:lnTo>
                      <a:pt x="1106" y="20"/>
                    </a:lnTo>
                    <a:lnTo>
                      <a:pt x="1114" y="21"/>
                    </a:lnTo>
                    <a:lnTo>
                      <a:pt x="1121" y="20"/>
                    </a:lnTo>
                    <a:lnTo>
                      <a:pt x="1129" y="22"/>
                    </a:lnTo>
                    <a:lnTo>
                      <a:pt x="1133" y="24"/>
                    </a:lnTo>
                    <a:lnTo>
                      <a:pt x="1138" y="28"/>
                    </a:lnTo>
                    <a:lnTo>
                      <a:pt x="1142" y="31"/>
                    </a:lnTo>
                    <a:lnTo>
                      <a:pt x="1145" y="35"/>
                    </a:lnTo>
                    <a:lnTo>
                      <a:pt x="1146" y="35"/>
                    </a:lnTo>
                    <a:lnTo>
                      <a:pt x="1147" y="34"/>
                    </a:lnTo>
                    <a:lnTo>
                      <a:pt x="1151" y="37"/>
                    </a:lnTo>
                    <a:lnTo>
                      <a:pt x="1153" y="42"/>
                    </a:lnTo>
                    <a:lnTo>
                      <a:pt x="1157" y="45"/>
                    </a:lnTo>
                    <a:lnTo>
                      <a:pt x="1158" y="53"/>
                    </a:lnTo>
                    <a:lnTo>
                      <a:pt x="1159" y="60"/>
                    </a:lnTo>
                    <a:lnTo>
                      <a:pt x="1141" y="75"/>
                    </a:lnTo>
                    <a:lnTo>
                      <a:pt x="1140" y="77"/>
                    </a:lnTo>
                    <a:lnTo>
                      <a:pt x="1140" y="80"/>
                    </a:lnTo>
                    <a:lnTo>
                      <a:pt x="1129" y="89"/>
                    </a:lnTo>
                    <a:lnTo>
                      <a:pt x="1117" y="98"/>
                    </a:lnTo>
                    <a:lnTo>
                      <a:pt x="1117" y="100"/>
                    </a:lnTo>
                    <a:lnTo>
                      <a:pt x="1117" y="102"/>
                    </a:lnTo>
                    <a:lnTo>
                      <a:pt x="1118" y="104"/>
                    </a:lnTo>
                    <a:lnTo>
                      <a:pt x="1122" y="99"/>
                    </a:lnTo>
                    <a:lnTo>
                      <a:pt x="1131" y="97"/>
                    </a:lnTo>
                    <a:lnTo>
                      <a:pt x="1141" y="92"/>
                    </a:lnTo>
                    <a:lnTo>
                      <a:pt x="1150" y="89"/>
                    </a:lnTo>
                    <a:lnTo>
                      <a:pt x="1151" y="88"/>
                    </a:lnTo>
                    <a:lnTo>
                      <a:pt x="1152" y="87"/>
                    </a:lnTo>
                    <a:lnTo>
                      <a:pt x="1142" y="87"/>
                    </a:lnTo>
                    <a:lnTo>
                      <a:pt x="1145" y="81"/>
                    </a:lnTo>
                    <a:lnTo>
                      <a:pt x="1148" y="80"/>
                    </a:lnTo>
                    <a:lnTo>
                      <a:pt x="1152" y="80"/>
                    </a:lnTo>
                    <a:lnTo>
                      <a:pt x="1155" y="79"/>
                    </a:lnTo>
                    <a:lnTo>
                      <a:pt x="1158" y="82"/>
                    </a:lnTo>
                    <a:lnTo>
                      <a:pt x="1164" y="84"/>
                    </a:lnTo>
                    <a:lnTo>
                      <a:pt x="1168" y="83"/>
                    </a:lnTo>
                    <a:lnTo>
                      <a:pt x="1174" y="82"/>
                    </a:lnTo>
                    <a:lnTo>
                      <a:pt x="1177" y="84"/>
                    </a:lnTo>
                    <a:lnTo>
                      <a:pt x="1179" y="88"/>
                    </a:lnTo>
                    <a:lnTo>
                      <a:pt x="1190" y="84"/>
                    </a:lnTo>
                    <a:lnTo>
                      <a:pt x="1200" y="82"/>
                    </a:lnTo>
                    <a:lnTo>
                      <a:pt x="1211" y="83"/>
                    </a:lnTo>
                    <a:lnTo>
                      <a:pt x="1220" y="83"/>
                    </a:lnTo>
                    <a:lnTo>
                      <a:pt x="1228" y="82"/>
                    </a:lnTo>
                    <a:lnTo>
                      <a:pt x="1229" y="84"/>
                    </a:lnTo>
                    <a:lnTo>
                      <a:pt x="1229" y="87"/>
                    </a:lnTo>
                    <a:lnTo>
                      <a:pt x="1229" y="88"/>
                    </a:lnTo>
                    <a:lnTo>
                      <a:pt x="1245" y="88"/>
                    </a:lnTo>
                    <a:lnTo>
                      <a:pt x="1260" y="86"/>
                    </a:lnTo>
                    <a:lnTo>
                      <a:pt x="1270" y="82"/>
                    </a:lnTo>
                    <a:lnTo>
                      <a:pt x="1281" y="80"/>
                    </a:lnTo>
                    <a:lnTo>
                      <a:pt x="1281" y="77"/>
                    </a:lnTo>
                    <a:lnTo>
                      <a:pt x="1281" y="75"/>
                    </a:lnTo>
                    <a:lnTo>
                      <a:pt x="1275" y="72"/>
                    </a:lnTo>
                    <a:lnTo>
                      <a:pt x="1275" y="70"/>
                    </a:lnTo>
                    <a:lnTo>
                      <a:pt x="1275" y="67"/>
                    </a:lnTo>
                    <a:lnTo>
                      <a:pt x="1281" y="65"/>
                    </a:lnTo>
                    <a:lnTo>
                      <a:pt x="1281" y="63"/>
                    </a:lnTo>
                    <a:lnTo>
                      <a:pt x="1281" y="60"/>
                    </a:lnTo>
                    <a:lnTo>
                      <a:pt x="1282" y="59"/>
                    </a:lnTo>
                    <a:lnTo>
                      <a:pt x="1291" y="63"/>
                    </a:lnTo>
                    <a:lnTo>
                      <a:pt x="1299" y="65"/>
                    </a:lnTo>
                    <a:lnTo>
                      <a:pt x="1309" y="64"/>
                    </a:lnTo>
                    <a:lnTo>
                      <a:pt x="1312" y="67"/>
                    </a:lnTo>
                    <a:lnTo>
                      <a:pt x="1313" y="65"/>
                    </a:lnTo>
                    <a:lnTo>
                      <a:pt x="1316" y="64"/>
                    </a:lnTo>
                    <a:lnTo>
                      <a:pt x="1318" y="63"/>
                    </a:lnTo>
                    <a:lnTo>
                      <a:pt x="1331" y="67"/>
                    </a:lnTo>
                    <a:lnTo>
                      <a:pt x="1343" y="72"/>
                    </a:lnTo>
                    <a:lnTo>
                      <a:pt x="1339" y="78"/>
                    </a:lnTo>
                    <a:lnTo>
                      <a:pt x="1341" y="78"/>
                    </a:lnTo>
                    <a:lnTo>
                      <a:pt x="1343" y="79"/>
                    </a:lnTo>
                    <a:lnTo>
                      <a:pt x="1345" y="79"/>
                    </a:lnTo>
                    <a:lnTo>
                      <a:pt x="1343" y="83"/>
                    </a:lnTo>
                    <a:lnTo>
                      <a:pt x="1341" y="88"/>
                    </a:lnTo>
                    <a:lnTo>
                      <a:pt x="1344" y="88"/>
                    </a:lnTo>
                    <a:lnTo>
                      <a:pt x="1346" y="88"/>
                    </a:lnTo>
                    <a:lnTo>
                      <a:pt x="1347" y="92"/>
                    </a:lnTo>
                    <a:lnTo>
                      <a:pt x="1348" y="95"/>
                    </a:lnTo>
                    <a:lnTo>
                      <a:pt x="1347" y="100"/>
                    </a:lnTo>
                    <a:lnTo>
                      <a:pt x="1341" y="98"/>
                    </a:lnTo>
                    <a:lnTo>
                      <a:pt x="1353" y="119"/>
                    </a:lnTo>
                    <a:lnTo>
                      <a:pt x="1370" y="137"/>
                    </a:lnTo>
                    <a:lnTo>
                      <a:pt x="1371" y="127"/>
                    </a:lnTo>
                    <a:lnTo>
                      <a:pt x="1371" y="116"/>
                    </a:lnTo>
                    <a:lnTo>
                      <a:pt x="1374" y="106"/>
                    </a:lnTo>
                    <a:lnTo>
                      <a:pt x="1377" y="113"/>
                    </a:lnTo>
                    <a:lnTo>
                      <a:pt x="1381" y="117"/>
                    </a:lnTo>
                    <a:lnTo>
                      <a:pt x="1386" y="123"/>
                    </a:lnTo>
                    <a:lnTo>
                      <a:pt x="1391" y="122"/>
                    </a:lnTo>
                    <a:lnTo>
                      <a:pt x="1395" y="118"/>
                    </a:lnTo>
                    <a:lnTo>
                      <a:pt x="1400" y="115"/>
                    </a:lnTo>
                    <a:lnTo>
                      <a:pt x="1405" y="117"/>
                    </a:lnTo>
                    <a:lnTo>
                      <a:pt x="1411" y="115"/>
                    </a:lnTo>
                    <a:lnTo>
                      <a:pt x="1417" y="115"/>
                    </a:lnTo>
                    <a:lnTo>
                      <a:pt x="1419" y="114"/>
                    </a:lnTo>
                    <a:lnTo>
                      <a:pt x="1422" y="113"/>
                    </a:lnTo>
                    <a:lnTo>
                      <a:pt x="1425" y="118"/>
                    </a:lnTo>
                    <a:lnTo>
                      <a:pt x="1429" y="117"/>
                    </a:lnTo>
                    <a:lnTo>
                      <a:pt x="1427" y="106"/>
                    </a:lnTo>
                    <a:lnTo>
                      <a:pt x="1428" y="97"/>
                    </a:lnTo>
                    <a:lnTo>
                      <a:pt x="1422" y="98"/>
                    </a:lnTo>
                    <a:lnTo>
                      <a:pt x="1423" y="92"/>
                    </a:lnTo>
                    <a:lnTo>
                      <a:pt x="1426" y="87"/>
                    </a:lnTo>
                    <a:lnTo>
                      <a:pt x="1428" y="87"/>
                    </a:lnTo>
                    <a:lnTo>
                      <a:pt x="1430" y="86"/>
                    </a:lnTo>
                    <a:lnTo>
                      <a:pt x="1434" y="86"/>
                    </a:lnTo>
                    <a:lnTo>
                      <a:pt x="1436" y="83"/>
                    </a:lnTo>
                    <a:lnTo>
                      <a:pt x="1435" y="79"/>
                    </a:lnTo>
                    <a:lnTo>
                      <a:pt x="1434" y="75"/>
                    </a:lnTo>
                    <a:lnTo>
                      <a:pt x="1446" y="79"/>
                    </a:lnTo>
                    <a:lnTo>
                      <a:pt x="1458" y="82"/>
                    </a:lnTo>
                    <a:lnTo>
                      <a:pt x="1469" y="88"/>
                    </a:lnTo>
                    <a:lnTo>
                      <a:pt x="1478" y="93"/>
                    </a:lnTo>
                    <a:lnTo>
                      <a:pt x="1483" y="94"/>
                    </a:lnTo>
                    <a:lnTo>
                      <a:pt x="1487" y="94"/>
                    </a:lnTo>
                    <a:lnTo>
                      <a:pt x="1492" y="98"/>
                    </a:lnTo>
                    <a:lnTo>
                      <a:pt x="1496" y="101"/>
                    </a:lnTo>
                    <a:lnTo>
                      <a:pt x="1499" y="104"/>
                    </a:lnTo>
                    <a:lnTo>
                      <a:pt x="1495" y="113"/>
                    </a:lnTo>
                    <a:lnTo>
                      <a:pt x="1500" y="114"/>
                    </a:lnTo>
                    <a:lnTo>
                      <a:pt x="1504" y="116"/>
                    </a:lnTo>
                    <a:lnTo>
                      <a:pt x="1508" y="119"/>
                    </a:lnTo>
                    <a:lnTo>
                      <a:pt x="1512" y="122"/>
                    </a:lnTo>
                    <a:lnTo>
                      <a:pt x="1517" y="125"/>
                    </a:lnTo>
                    <a:lnTo>
                      <a:pt x="1521" y="128"/>
                    </a:lnTo>
                    <a:lnTo>
                      <a:pt x="1524" y="133"/>
                    </a:lnTo>
                    <a:lnTo>
                      <a:pt x="1534" y="132"/>
                    </a:lnTo>
                    <a:lnTo>
                      <a:pt x="1542" y="127"/>
                    </a:lnTo>
                    <a:lnTo>
                      <a:pt x="1550" y="124"/>
                    </a:lnTo>
                    <a:lnTo>
                      <a:pt x="1559" y="123"/>
                    </a:lnTo>
                    <a:lnTo>
                      <a:pt x="1568" y="122"/>
                    </a:lnTo>
                    <a:lnTo>
                      <a:pt x="1578" y="123"/>
                    </a:lnTo>
                    <a:lnTo>
                      <a:pt x="1587" y="126"/>
                    </a:lnTo>
                    <a:lnTo>
                      <a:pt x="1594" y="132"/>
                    </a:lnTo>
                    <a:lnTo>
                      <a:pt x="1596" y="135"/>
                    </a:lnTo>
                    <a:lnTo>
                      <a:pt x="1598" y="137"/>
                    </a:lnTo>
                    <a:lnTo>
                      <a:pt x="1599" y="140"/>
                    </a:lnTo>
                    <a:lnTo>
                      <a:pt x="1600" y="144"/>
                    </a:lnTo>
                    <a:lnTo>
                      <a:pt x="1618" y="148"/>
                    </a:lnTo>
                    <a:lnTo>
                      <a:pt x="1619" y="147"/>
                    </a:lnTo>
                    <a:lnTo>
                      <a:pt x="1621" y="146"/>
                    </a:lnTo>
                    <a:lnTo>
                      <a:pt x="1622" y="145"/>
                    </a:lnTo>
                    <a:lnTo>
                      <a:pt x="1629" y="144"/>
                    </a:lnTo>
                    <a:lnTo>
                      <a:pt x="1638" y="141"/>
                    </a:lnTo>
                    <a:lnTo>
                      <a:pt x="1638" y="140"/>
                    </a:lnTo>
                    <a:lnTo>
                      <a:pt x="1639" y="139"/>
                    </a:lnTo>
                    <a:lnTo>
                      <a:pt x="1640" y="138"/>
                    </a:lnTo>
                    <a:lnTo>
                      <a:pt x="1648" y="141"/>
                    </a:lnTo>
                    <a:lnTo>
                      <a:pt x="1655" y="141"/>
                    </a:lnTo>
                    <a:lnTo>
                      <a:pt x="1664" y="140"/>
                    </a:lnTo>
                    <a:lnTo>
                      <a:pt x="1673" y="140"/>
                    </a:lnTo>
                    <a:lnTo>
                      <a:pt x="1675" y="127"/>
                    </a:lnTo>
                    <a:lnTo>
                      <a:pt x="1690" y="127"/>
                    </a:lnTo>
                    <a:lnTo>
                      <a:pt x="1693" y="136"/>
                    </a:lnTo>
                    <a:lnTo>
                      <a:pt x="1684" y="137"/>
                    </a:lnTo>
                    <a:lnTo>
                      <a:pt x="1686" y="140"/>
                    </a:lnTo>
                    <a:lnTo>
                      <a:pt x="1689" y="144"/>
                    </a:lnTo>
                    <a:lnTo>
                      <a:pt x="1696" y="145"/>
                    </a:lnTo>
                    <a:lnTo>
                      <a:pt x="1704" y="147"/>
                    </a:lnTo>
                    <a:lnTo>
                      <a:pt x="1708" y="153"/>
                    </a:lnTo>
                    <a:lnTo>
                      <a:pt x="1716" y="153"/>
                    </a:lnTo>
                    <a:lnTo>
                      <a:pt x="1720" y="145"/>
                    </a:lnTo>
                    <a:lnTo>
                      <a:pt x="1710" y="137"/>
                    </a:lnTo>
                    <a:lnTo>
                      <a:pt x="1700" y="132"/>
                    </a:lnTo>
                    <a:lnTo>
                      <a:pt x="1699" y="125"/>
                    </a:lnTo>
                    <a:lnTo>
                      <a:pt x="1695" y="119"/>
                    </a:lnTo>
                    <a:lnTo>
                      <a:pt x="1720" y="118"/>
                    </a:lnTo>
                    <a:lnTo>
                      <a:pt x="1744" y="115"/>
                    </a:lnTo>
                    <a:lnTo>
                      <a:pt x="1746" y="109"/>
                    </a:lnTo>
                    <a:lnTo>
                      <a:pt x="1761" y="112"/>
                    </a:lnTo>
                    <a:lnTo>
                      <a:pt x="1777" y="113"/>
                    </a:lnTo>
                    <a:lnTo>
                      <a:pt x="1792" y="112"/>
                    </a:lnTo>
                    <a:lnTo>
                      <a:pt x="1806" y="117"/>
                    </a:lnTo>
                    <a:lnTo>
                      <a:pt x="1822" y="122"/>
                    </a:lnTo>
                    <a:lnTo>
                      <a:pt x="1837" y="123"/>
                    </a:lnTo>
                    <a:lnTo>
                      <a:pt x="1838" y="125"/>
                    </a:lnTo>
                    <a:lnTo>
                      <a:pt x="1839" y="126"/>
                    </a:lnTo>
                    <a:lnTo>
                      <a:pt x="1849" y="126"/>
                    </a:lnTo>
                    <a:lnTo>
                      <a:pt x="1858" y="127"/>
                    </a:lnTo>
                    <a:lnTo>
                      <a:pt x="1876" y="127"/>
                    </a:lnTo>
                    <a:lnTo>
                      <a:pt x="1895" y="125"/>
                    </a:lnTo>
                    <a:lnTo>
                      <a:pt x="1899" y="126"/>
                    </a:lnTo>
                    <a:lnTo>
                      <a:pt x="1902" y="127"/>
                    </a:lnTo>
                    <a:lnTo>
                      <a:pt x="1906" y="129"/>
                    </a:lnTo>
                    <a:lnTo>
                      <a:pt x="1908" y="133"/>
                    </a:lnTo>
                    <a:lnTo>
                      <a:pt x="1908" y="130"/>
                    </a:lnTo>
                    <a:lnTo>
                      <a:pt x="1910" y="129"/>
                    </a:lnTo>
                    <a:lnTo>
                      <a:pt x="1911" y="129"/>
                    </a:lnTo>
                    <a:lnTo>
                      <a:pt x="1913" y="128"/>
                    </a:lnTo>
                    <a:lnTo>
                      <a:pt x="1916" y="133"/>
                    </a:lnTo>
                    <a:lnTo>
                      <a:pt x="1919" y="136"/>
                    </a:lnTo>
                    <a:lnTo>
                      <a:pt x="1922" y="139"/>
                    </a:lnTo>
                    <a:lnTo>
                      <a:pt x="1925" y="142"/>
                    </a:lnTo>
                    <a:lnTo>
                      <a:pt x="1929" y="145"/>
                    </a:lnTo>
                    <a:lnTo>
                      <a:pt x="1942" y="148"/>
                    </a:lnTo>
                    <a:lnTo>
                      <a:pt x="1939" y="142"/>
                    </a:lnTo>
                    <a:lnTo>
                      <a:pt x="1935" y="137"/>
                    </a:lnTo>
                    <a:lnTo>
                      <a:pt x="1930" y="134"/>
                    </a:lnTo>
                    <a:lnTo>
                      <a:pt x="1923" y="134"/>
                    </a:lnTo>
                    <a:lnTo>
                      <a:pt x="1926" y="130"/>
                    </a:lnTo>
                    <a:lnTo>
                      <a:pt x="1931" y="128"/>
                    </a:lnTo>
                    <a:lnTo>
                      <a:pt x="1934" y="126"/>
                    </a:lnTo>
                    <a:lnTo>
                      <a:pt x="1939" y="124"/>
                    </a:lnTo>
                    <a:lnTo>
                      <a:pt x="1951" y="121"/>
                    </a:lnTo>
                    <a:lnTo>
                      <a:pt x="1963" y="117"/>
                    </a:lnTo>
                    <a:lnTo>
                      <a:pt x="1973" y="121"/>
                    </a:lnTo>
                    <a:lnTo>
                      <a:pt x="1984" y="124"/>
                    </a:lnTo>
                    <a:lnTo>
                      <a:pt x="1989" y="125"/>
                    </a:lnTo>
                    <a:lnTo>
                      <a:pt x="1993" y="126"/>
                    </a:lnTo>
                    <a:lnTo>
                      <a:pt x="1996" y="127"/>
                    </a:lnTo>
                    <a:lnTo>
                      <a:pt x="2000" y="129"/>
                    </a:lnTo>
                    <a:lnTo>
                      <a:pt x="2002" y="130"/>
                    </a:lnTo>
                    <a:lnTo>
                      <a:pt x="2003" y="130"/>
                    </a:lnTo>
                    <a:lnTo>
                      <a:pt x="2004" y="132"/>
                    </a:lnTo>
                    <a:lnTo>
                      <a:pt x="2004" y="138"/>
                    </a:lnTo>
                    <a:lnTo>
                      <a:pt x="2004" y="146"/>
                    </a:lnTo>
                    <a:lnTo>
                      <a:pt x="2002" y="153"/>
                    </a:lnTo>
                    <a:lnTo>
                      <a:pt x="2000" y="156"/>
                    </a:lnTo>
                    <a:lnTo>
                      <a:pt x="1996" y="157"/>
                    </a:lnTo>
                    <a:lnTo>
                      <a:pt x="1992" y="157"/>
                    </a:lnTo>
                    <a:lnTo>
                      <a:pt x="1989" y="158"/>
                    </a:lnTo>
                    <a:lnTo>
                      <a:pt x="1990" y="163"/>
                    </a:lnTo>
                    <a:lnTo>
                      <a:pt x="1992" y="166"/>
                    </a:lnTo>
                    <a:lnTo>
                      <a:pt x="1995" y="171"/>
                    </a:lnTo>
                    <a:lnTo>
                      <a:pt x="1992" y="177"/>
                    </a:lnTo>
                    <a:lnTo>
                      <a:pt x="1991" y="184"/>
                    </a:lnTo>
                    <a:lnTo>
                      <a:pt x="1993" y="184"/>
                    </a:lnTo>
                    <a:lnTo>
                      <a:pt x="1998" y="185"/>
                    </a:lnTo>
                    <a:lnTo>
                      <a:pt x="2001" y="185"/>
                    </a:lnTo>
                    <a:lnTo>
                      <a:pt x="2003" y="185"/>
                    </a:lnTo>
                    <a:lnTo>
                      <a:pt x="1999" y="191"/>
                    </a:lnTo>
                    <a:lnTo>
                      <a:pt x="1994" y="196"/>
                    </a:lnTo>
                    <a:lnTo>
                      <a:pt x="1987" y="196"/>
                    </a:lnTo>
                    <a:lnTo>
                      <a:pt x="1978" y="196"/>
                    </a:lnTo>
                    <a:lnTo>
                      <a:pt x="1978" y="195"/>
                    </a:lnTo>
                    <a:lnTo>
                      <a:pt x="1977" y="194"/>
                    </a:lnTo>
                    <a:lnTo>
                      <a:pt x="1976" y="193"/>
                    </a:lnTo>
                    <a:lnTo>
                      <a:pt x="1965" y="193"/>
                    </a:lnTo>
                    <a:lnTo>
                      <a:pt x="1955" y="194"/>
                    </a:lnTo>
                    <a:lnTo>
                      <a:pt x="1948" y="192"/>
                    </a:lnTo>
                    <a:lnTo>
                      <a:pt x="1943" y="187"/>
                    </a:lnTo>
                    <a:lnTo>
                      <a:pt x="1936" y="183"/>
                    </a:lnTo>
                    <a:lnTo>
                      <a:pt x="1932" y="183"/>
                    </a:lnTo>
                    <a:lnTo>
                      <a:pt x="1926" y="184"/>
                    </a:lnTo>
                    <a:lnTo>
                      <a:pt x="1922" y="185"/>
                    </a:lnTo>
                    <a:lnTo>
                      <a:pt x="1913" y="191"/>
                    </a:lnTo>
                    <a:lnTo>
                      <a:pt x="1905" y="196"/>
                    </a:lnTo>
                    <a:lnTo>
                      <a:pt x="1900" y="195"/>
                    </a:lnTo>
                    <a:lnTo>
                      <a:pt x="1897" y="193"/>
                    </a:lnTo>
                    <a:lnTo>
                      <a:pt x="1894" y="192"/>
                    </a:lnTo>
                    <a:lnTo>
                      <a:pt x="1893" y="191"/>
                    </a:lnTo>
                    <a:lnTo>
                      <a:pt x="1890" y="189"/>
                    </a:lnTo>
                    <a:lnTo>
                      <a:pt x="1888" y="188"/>
                    </a:lnTo>
                    <a:lnTo>
                      <a:pt x="1887" y="187"/>
                    </a:lnTo>
                    <a:lnTo>
                      <a:pt x="1885" y="186"/>
                    </a:lnTo>
                    <a:lnTo>
                      <a:pt x="1885" y="184"/>
                    </a:lnTo>
                    <a:lnTo>
                      <a:pt x="1885" y="182"/>
                    </a:lnTo>
                    <a:lnTo>
                      <a:pt x="1886" y="179"/>
                    </a:lnTo>
                    <a:lnTo>
                      <a:pt x="1882" y="183"/>
                    </a:lnTo>
                    <a:lnTo>
                      <a:pt x="1877" y="187"/>
                    </a:lnTo>
                    <a:lnTo>
                      <a:pt x="1875" y="192"/>
                    </a:lnTo>
                    <a:lnTo>
                      <a:pt x="1882" y="195"/>
                    </a:lnTo>
                    <a:lnTo>
                      <a:pt x="1888" y="197"/>
                    </a:lnTo>
                    <a:lnTo>
                      <a:pt x="1889" y="198"/>
                    </a:lnTo>
                    <a:lnTo>
                      <a:pt x="1890" y="200"/>
                    </a:lnTo>
                    <a:lnTo>
                      <a:pt x="1892" y="203"/>
                    </a:lnTo>
                    <a:lnTo>
                      <a:pt x="1893" y="205"/>
                    </a:lnTo>
                    <a:lnTo>
                      <a:pt x="1893" y="208"/>
                    </a:lnTo>
                    <a:lnTo>
                      <a:pt x="1892" y="210"/>
                    </a:lnTo>
                    <a:lnTo>
                      <a:pt x="1890" y="214"/>
                    </a:lnTo>
                    <a:lnTo>
                      <a:pt x="1889" y="216"/>
                    </a:lnTo>
                    <a:lnTo>
                      <a:pt x="1887" y="221"/>
                    </a:lnTo>
                    <a:lnTo>
                      <a:pt x="1884" y="226"/>
                    </a:lnTo>
                    <a:lnTo>
                      <a:pt x="1881" y="230"/>
                    </a:lnTo>
                    <a:lnTo>
                      <a:pt x="1877" y="231"/>
                    </a:lnTo>
                    <a:lnTo>
                      <a:pt x="1873" y="232"/>
                    </a:lnTo>
                    <a:lnTo>
                      <a:pt x="1870" y="232"/>
                    </a:lnTo>
                    <a:lnTo>
                      <a:pt x="1866" y="233"/>
                    </a:lnTo>
                    <a:lnTo>
                      <a:pt x="1866" y="235"/>
                    </a:lnTo>
                    <a:lnTo>
                      <a:pt x="1865" y="236"/>
                    </a:lnTo>
                    <a:lnTo>
                      <a:pt x="1865" y="239"/>
                    </a:lnTo>
                    <a:lnTo>
                      <a:pt x="1870" y="241"/>
                    </a:lnTo>
                    <a:lnTo>
                      <a:pt x="1874" y="242"/>
                    </a:lnTo>
                    <a:lnTo>
                      <a:pt x="1876" y="242"/>
                    </a:lnTo>
                    <a:lnTo>
                      <a:pt x="1878" y="240"/>
                    </a:lnTo>
                    <a:lnTo>
                      <a:pt x="1882" y="239"/>
                    </a:lnTo>
                    <a:lnTo>
                      <a:pt x="1886" y="242"/>
                    </a:lnTo>
                    <a:lnTo>
                      <a:pt x="1890" y="246"/>
                    </a:lnTo>
                    <a:lnTo>
                      <a:pt x="1894" y="251"/>
                    </a:lnTo>
                    <a:lnTo>
                      <a:pt x="1898" y="255"/>
                    </a:lnTo>
                    <a:lnTo>
                      <a:pt x="1901" y="257"/>
                    </a:lnTo>
                    <a:lnTo>
                      <a:pt x="1905" y="259"/>
                    </a:lnTo>
                    <a:lnTo>
                      <a:pt x="1908" y="261"/>
                    </a:lnTo>
                    <a:lnTo>
                      <a:pt x="1908" y="263"/>
                    </a:lnTo>
                    <a:lnTo>
                      <a:pt x="1909" y="265"/>
                    </a:lnTo>
                    <a:lnTo>
                      <a:pt x="1916" y="267"/>
                    </a:lnTo>
                    <a:lnTo>
                      <a:pt x="1913" y="279"/>
                    </a:lnTo>
                    <a:lnTo>
                      <a:pt x="1905" y="279"/>
                    </a:lnTo>
                    <a:lnTo>
                      <a:pt x="1896" y="279"/>
                    </a:lnTo>
                    <a:lnTo>
                      <a:pt x="1887" y="284"/>
                    </a:lnTo>
                    <a:lnTo>
                      <a:pt x="1881" y="290"/>
                    </a:lnTo>
                    <a:lnTo>
                      <a:pt x="1874" y="297"/>
                    </a:lnTo>
                    <a:lnTo>
                      <a:pt x="1872" y="299"/>
                    </a:lnTo>
                    <a:lnTo>
                      <a:pt x="1869" y="302"/>
                    </a:lnTo>
                    <a:lnTo>
                      <a:pt x="1865" y="305"/>
                    </a:lnTo>
                    <a:lnTo>
                      <a:pt x="1863" y="308"/>
                    </a:lnTo>
                    <a:lnTo>
                      <a:pt x="1852" y="325"/>
                    </a:lnTo>
                    <a:lnTo>
                      <a:pt x="1850" y="327"/>
                    </a:lnTo>
                    <a:lnTo>
                      <a:pt x="1849" y="329"/>
                    </a:lnTo>
                    <a:lnTo>
                      <a:pt x="1849" y="333"/>
                    </a:lnTo>
                    <a:lnTo>
                      <a:pt x="1849" y="335"/>
                    </a:lnTo>
                    <a:lnTo>
                      <a:pt x="1849" y="337"/>
                    </a:lnTo>
                    <a:lnTo>
                      <a:pt x="1850" y="339"/>
                    </a:lnTo>
                    <a:lnTo>
                      <a:pt x="1831" y="329"/>
                    </a:lnTo>
                    <a:lnTo>
                      <a:pt x="1818" y="332"/>
                    </a:lnTo>
                    <a:lnTo>
                      <a:pt x="1812" y="337"/>
                    </a:lnTo>
                    <a:lnTo>
                      <a:pt x="1812" y="339"/>
                    </a:lnTo>
                    <a:lnTo>
                      <a:pt x="1812" y="341"/>
                    </a:lnTo>
                    <a:lnTo>
                      <a:pt x="1812" y="344"/>
                    </a:lnTo>
                    <a:lnTo>
                      <a:pt x="1810" y="341"/>
                    </a:lnTo>
                    <a:lnTo>
                      <a:pt x="1808" y="339"/>
                    </a:lnTo>
                    <a:lnTo>
                      <a:pt x="1806" y="337"/>
                    </a:lnTo>
                    <a:lnTo>
                      <a:pt x="1805" y="336"/>
                    </a:lnTo>
                    <a:lnTo>
                      <a:pt x="1802" y="335"/>
                    </a:lnTo>
                    <a:lnTo>
                      <a:pt x="1801" y="337"/>
                    </a:lnTo>
                    <a:lnTo>
                      <a:pt x="1801" y="339"/>
                    </a:lnTo>
                    <a:lnTo>
                      <a:pt x="1800" y="343"/>
                    </a:lnTo>
                    <a:lnTo>
                      <a:pt x="1800" y="345"/>
                    </a:lnTo>
                    <a:lnTo>
                      <a:pt x="1795" y="341"/>
                    </a:lnTo>
                    <a:lnTo>
                      <a:pt x="1792" y="341"/>
                    </a:lnTo>
                    <a:lnTo>
                      <a:pt x="1790" y="343"/>
                    </a:lnTo>
                    <a:lnTo>
                      <a:pt x="1787" y="344"/>
                    </a:lnTo>
                    <a:lnTo>
                      <a:pt x="1789" y="348"/>
                    </a:lnTo>
                    <a:lnTo>
                      <a:pt x="1790" y="352"/>
                    </a:lnTo>
                    <a:lnTo>
                      <a:pt x="1792" y="357"/>
                    </a:lnTo>
                    <a:lnTo>
                      <a:pt x="1791" y="360"/>
                    </a:lnTo>
                    <a:lnTo>
                      <a:pt x="1791" y="363"/>
                    </a:lnTo>
                    <a:lnTo>
                      <a:pt x="1791" y="368"/>
                    </a:lnTo>
                    <a:lnTo>
                      <a:pt x="1793" y="372"/>
                    </a:lnTo>
                    <a:lnTo>
                      <a:pt x="1796" y="375"/>
                    </a:lnTo>
                    <a:lnTo>
                      <a:pt x="1802" y="375"/>
                    </a:lnTo>
                    <a:lnTo>
                      <a:pt x="1807" y="376"/>
                    </a:lnTo>
                    <a:lnTo>
                      <a:pt x="1810" y="381"/>
                    </a:lnTo>
                    <a:lnTo>
                      <a:pt x="1811" y="384"/>
                    </a:lnTo>
                    <a:lnTo>
                      <a:pt x="1813" y="388"/>
                    </a:lnTo>
                    <a:lnTo>
                      <a:pt x="1816" y="393"/>
                    </a:lnTo>
                    <a:lnTo>
                      <a:pt x="1819" y="394"/>
                    </a:lnTo>
                    <a:lnTo>
                      <a:pt x="1823" y="396"/>
                    </a:lnTo>
                    <a:lnTo>
                      <a:pt x="1826" y="399"/>
                    </a:lnTo>
                    <a:lnTo>
                      <a:pt x="1828" y="403"/>
                    </a:lnTo>
                    <a:lnTo>
                      <a:pt x="1819" y="401"/>
                    </a:lnTo>
                    <a:lnTo>
                      <a:pt x="1822" y="410"/>
                    </a:lnTo>
                    <a:lnTo>
                      <a:pt x="1828" y="419"/>
                    </a:lnTo>
                    <a:lnTo>
                      <a:pt x="1829" y="421"/>
                    </a:lnTo>
                    <a:lnTo>
                      <a:pt x="1829" y="425"/>
                    </a:lnTo>
                    <a:lnTo>
                      <a:pt x="1827" y="425"/>
                    </a:lnTo>
                    <a:lnTo>
                      <a:pt x="1824" y="426"/>
                    </a:lnTo>
                    <a:lnTo>
                      <a:pt x="1821" y="426"/>
                    </a:lnTo>
                    <a:lnTo>
                      <a:pt x="1818" y="427"/>
                    </a:lnTo>
                    <a:lnTo>
                      <a:pt x="1816" y="429"/>
                    </a:lnTo>
                    <a:lnTo>
                      <a:pt x="1813" y="431"/>
                    </a:lnTo>
                    <a:lnTo>
                      <a:pt x="1812" y="433"/>
                    </a:lnTo>
                    <a:lnTo>
                      <a:pt x="1814" y="440"/>
                    </a:lnTo>
                    <a:lnTo>
                      <a:pt x="1816" y="445"/>
                    </a:lnTo>
                    <a:lnTo>
                      <a:pt x="1814" y="445"/>
                    </a:lnTo>
                    <a:lnTo>
                      <a:pt x="1812" y="445"/>
                    </a:lnTo>
                    <a:lnTo>
                      <a:pt x="1810" y="445"/>
                    </a:lnTo>
                    <a:lnTo>
                      <a:pt x="1808" y="448"/>
                    </a:lnTo>
                    <a:lnTo>
                      <a:pt x="1807" y="450"/>
                    </a:lnTo>
                    <a:lnTo>
                      <a:pt x="1806" y="452"/>
                    </a:lnTo>
                    <a:lnTo>
                      <a:pt x="1806" y="455"/>
                    </a:lnTo>
                    <a:lnTo>
                      <a:pt x="1807" y="458"/>
                    </a:lnTo>
                    <a:lnTo>
                      <a:pt x="1807" y="462"/>
                    </a:lnTo>
                    <a:lnTo>
                      <a:pt x="1805" y="467"/>
                    </a:lnTo>
                    <a:lnTo>
                      <a:pt x="1802" y="474"/>
                    </a:lnTo>
                    <a:lnTo>
                      <a:pt x="1800" y="479"/>
                    </a:lnTo>
                    <a:lnTo>
                      <a:pt x="1791" y="468"/>
                    </a:lnTo>
                    <a:lnTo>
                      <a:pt x="1784" y="457"/>
                    </a:lnTo>
                    <a:lnTo>
                      <a:pt x="1780" y="448"/>
                    </a:lnTo>
                    <a:lnTo>
                      <a:pt x="1778" y="437"/>
                    </a:lnTo>
                    <a:lnTo>
                      <a:pt x="1776" y="426"/>
                    </a:lnTo>
                    <a:lnTo>
                      <a:pt x="1771" y="410"/>
                    </a:lnTo>
                    <a:lnTo>
                      <a:pt x="1766" y="397"/>
                    </a:lnTo>
                    <a:lnTo>
                      <a:pt x="1763" y="382"/>
                    </a:lnTo>
                    <a:lnTo>
                      <a:pt x="1761" y="381"/>
                    </a:lnTo>
                    <a:lnTo>
                      <a:pt x="1760" y="380"/>
                    </a:lnTo>
                    <a:lnTo>
                      <a:pt x="1759" y="380"/>
                    </a:lnTo>
                    <a:lnTo>
                      <a:pt x="1765" y="369"/>
                    </a:lnTo>
                    <a:lnTo>
                      <a:pt x="1764" y="357"/>
                    </a:lnTo>
                    <a:lnTo>
                      <a:pt x="1768" y="338"/>
                    </a:lnTo>
                    <a:lnTo>
                      <a:pt x="1769" y="336"/>
                    </a:lnTo>
                    <a:lnTo>
                      <a:pt x="1770" y="334"/>
                    </a:lnTo>
                    <a:lnTo>
                      <a:pt x="1771" y="332"/>
                    </a:lnTo>
                    <a:lnTo>
                      <a:pt x="1774" y="329"/>
                    </a:lnTo>
                    <a:lnTo>
                      <a:pt x="1775" y="326"/>
                    </a:lnTo>
                    <a:lnTo>
                      <a:pt x="1775" y="324"/>
                    </a:lnTo>
                    <a:lnTo>
                      <a:pt x="1775" y="321"/>
                    </a:lnTo>
                    <a:lnTo>
                      <a:pt x="1771" y="317"/>
                    </a:lnTo>
                    <a:lnTo>
                      <a:pt x="1769" y="313"/>
                    </a:lnTo>
                    <a:lnTo>
                      <a:pt x="1767" y="309"/>
                    </a:lnTo>
                    <a:lnTo>
                      <a:pt x="1766" y="304"/>
                    </a:lnTo>
                    <a:lnTo>
                      <a:pt x="1768" y="299"/>
                    </a:lnTo>
                    <a:lnTo>
                      <a:pt x="1765" y="298"/>
                    </a:lnTo>
                    <a:lnTo>
                      <a:pt x="1761" y="298"/>
                    </a:lnTo>
                    <a:lnTo>
                      <a:pt x="1758" y="298"/>
                    </a:lnTo>
                    <a:lnTo>
                      <a:pt x="1756" y="299"/>
                    </a:lnTo>
                    <a:lnTo>
                      <a:pt x="1759" y="309"/>
                    </a:lnTo>
                    <a:lnTo>
                      <a:pt x="1766" y="317"/>
                    </a:lnTo>
                    <a:lnTo>
                      <a:pt x="1758" y="316"/>
                    </a:lnTo>
                    <a:lnTo>
                      <a:pt x="1752" y="334"/>
                    </a:lnTo>
                    <a:lnTo>
                      <a:pt x="1749" y="331"/>
                    </a:lnTo>
                    <a:lnTo>
                      <a:pt x="1747" y="326"/>
                    </a:lnTo>
                    <a:lnTo>
                      <a:pt x="1746" y="326"/>
                    </a:lnTo>
                    <a:lnTo>
                      <a:pt x="1745" y="327"/>
                    </a:lnTo>
                    <a:lnTo>
                      <a:pt x="1741" y="323"/>
                    </a:lnTo>
                    <a:lnTo>
                      <a:pt x="1741" y="321"/>
                    </a:lnTo>
                    <a:lnTo>
                      <a:pt x="1740" y="317"/>
                    </a:lnTo>
                    <a:lnTo>
                      <a:pt x="1740" y="314"/>
                    </a:lnTo>
                    <a:lnTo>
                      <a:pt x="1739" y="312"/>
                    </a:lnTo>
                    <a:lnTo>
                      <a:pt x="1734" y="316"/>
                    </a:lnTo>
                    <a:lnTo>
                      <a:pt x="1730" y="312"/>
                    </a:lnTo>
                    <a:lnTo>
                      <a:pt x="1711" y="319"/>
                    </a:lnTo>
                    <a:lnTo>
                      <a:pt x="1712" y="331"/>
                    </a:lnTo>
                    <a:lnTo>
                      <a:pt x="1712" y="344"/>
                    </a:lnTo>
                    <a:lnTo>
                      <a:pt x="1715" y="348"/>
                    </a:lnTo>
                    <a:lnTo>
                      <a:pt x="1717" y="352"/>
                    </a:lnTo>
                    <a:lnTo>
                      <a:pt x="1720" y="351"/>
                    </a:lnTo>
                    <a:lnTo>
                      <a:pt x="1723" y="352"/>
                    </a:lnTo>
                    <a:lnTo>
                      <a:pt x="1727" y="353"/>
                    </a:lnTo>
                    <a:lnTo>
                      <a:pt x="1729" y="355"/>
                    </a:lnTo>
                    <a:lnTo>
                      <a:pt x="1723" y="359"/>
                    </a:lnTo>
                    <a:lnTo>
                      <a:pt x="1722" y="358"/>
                    </a:lnTo>
                    <a:lnTo>
                      <a:pt x="1720" y="357"/>
                    </a:lnTo>
                    <a:lnTo>
                      <a:pt x="1719" y="357"/>
                    </a:lnTo>
                    <a:lnTo>
                      <a:pt x="1712" y="360"/>
                    </a:lnTo>
                    <a:lnTo>
                      <a:pt x="1706" y="364"/>
                    </a:lnTo>
                    <a:lnTo>
                      <a:pt x="1700" y="362"/>
                    </a:lnTo>
                    <a:lnTo>
                      <a:pt x="1700" y="360"/>
                    </a:lnTo>
                    <a:lnTo>
                      <a:pt x="1699" y="358"/>
                    </a:lnTo>
                    <a:lnTo>
                      <a:pt x="1699" y="357"/>
                    </a:lnTo>
                    <a:lnTo>
                      <a:pt x="1688" y="353"/>
                    </a:lnTo>
                    <a:lnTo>
                      <a:pt x="1676" y="353"/>
                    </a:lnTo>
                    <a:lnTo>
                      <a:pt x="1665" y="352"/>
                    </a:lnTo>
                    <a:lnTo>
                      <a:pt x="1669" y="360"/>
                    </a:lnTo>
                    <a:lnTo>
                      <a:pt x="1654" y="359"/>
                    </a:lnTo>
                    <a:lnTo>
                      <a:pt x="1641" y="361"/>
                    </a:lnTo>
                    <a:lnTo>
                      <a:pt x="1640" y="362"/>
                    </a:lnTo>
                    <a:lnTo>
                      <a:pt x="1639" y="363"/>
                    </a:lnTo>
                    <a:lnTo>
                      <a:pt x="1634" y="361"/>
                    </a:lnTo>
                    <a:lnTo>
                      <a:pt x="1617" y="362"/>
                    </a:lnTo>
                    <a:lnTo>
                      <a:pt x="1602" y="364"/>
                    </a:lnTo>
                    <a:lnTo>
                      <a:pt x="1600" y="372"/>
                    </a:lnTo>
                    <a:lnTo>
                      <a:pt x="1598" y="380"/>
                    </a:lnTo>
                    <a:lnTo>
                      <a:pt x="1601" y="384"/>
                    </a:lnTo>
                    <a:lnTo>
                      <a:pt x="1595" y="395"/>
                    </a:lnTo>
                    <a:lnTo>
                      <a:pt x="1593" y="407"/>
                    </a:lnTo>
                    <a:lnTo>
                      <a:pt x="1591" y="415"/>
                    </a:lnTo>
                    <a:lnTo>
                      <a:pt x="1588" y="421"/>
                    </a:lnTo>
                    <a:lnTo>
                      <a:pt x="1586" y="429"/>
                    </a:lnTo>
                    <a:lnTo>
                      <a:pt x="1593" y="431"/>
                    </a:lnTo>
                    <a:lnTo>
                      <a:pt x="1596" y="431"/>
                    </a:lnTo>
                    <a:lnTo>
                      <a:pt x="1600" y="430"/>
                    </a:lnTo>
                    <a:lnTo>
                      <a:pt x="1603" y="430"/>
                    </a:lnTo>
                    <a:lnTo>
                      <a:pt x="1605" y="433"/>
                    </a:lnTo>
                    <a:lnTo>
                      <a:pt x="1609" y="437"/>
                    </a:lnTo>
                    <a:lnTo>
                      <a:pt x="1611" y="440"/>
                    </a:lnTo>
                    <a:lnTo>
                      <a:pt x="1614" y="442"/>
                    </a:lnTo>
                    <a:lnTo>
                      <a:pt x="1614" y="434"/>
                    </a:lnTo>
                    <a:lnTo>
                      <a:pt x="1617" y="439"/>
                    </a:lnTo>
                    <a:lnTo>
                      <a:pt x="1619" y="440"/>
                    </a:lnTo>
                    <a:lnTo>
                      <a:pt x="1623" y="440"/>
                    </a:lnTo>
                    <a:lnTo>
                      <a:pt x="1623" y="441"/>
                    </a:lnTo>
                    <a:lnTo>
                      <a:pt x="1623" y="443"/>
                    </a:lnTo>
                    <a:lnTo>
                      <a:pt x="1623" y="445"/>
                    </a:lnTo>
                    <a:lnTo>
                      <a:pt x="1630" y="445"/>
                    </a:lnTo>
                    <a:lnTo>
                      <a:pt x="1633" y="437"/>
                    </a:lnTo>
                    <a:lnTo>
                      <a:pt x="1638" y="437"/>
                    </a:lnTo>
                    <a:lnTo>
                      <a:pt x="1643" y="437"/>
                    </a:lnTo>
                    <a:lnTo>
                      <a:pt x="1651" y="440"/>
                    </a:lnTo>
                    <a:lnTo>
                      <a:pt x="1658" y="446"/>
                    </a:lnTo>
                    <a:lnTo>
                      <a:pt x="1668" y="451"/>
                    </a:lnTo>
                    <a:lnTo>
                      <a:pt x="1676" y="454"/>
                    </a:lnTo>
                    <a:lnTo>
                      <a:pt x="1675" y="458"/>
                    </a:lnTo>
                    <a:lnTo>
                      <a:pt x="1676" y="460"/>
                    </a:lnTo>
                    <a:lnTo>
                      <a:pt x="1678" y="461"/>
                    </a:lnTo>
                    <a:lnTo>
                      <a:pt x="1678" y="463"/>
                    </a:lnTo>
                    <a:lnTo>
                      <a:pt x="1677" y="465"/>
                    </a:lnTo>
                    <a:lnTo>
                      <a:pt x="1676" y="466"/>
                    </a:lnTo>
                    <a:lnTo>
                      <a:pt x="1678" y="466"/>
                    </a:lnTo>
                    <a:lnTo>
                      <a:pt x="1681" y="467"/>
                    </a:lnTo>
                    <a:lnTo>
                      <a:pt x="1683" y="467"/>
                    </a:lnTo>
                    <a:lnTo>
                      <a:pt x="1681" y="471"/>
                    </a:lnTo>
                    <a:lnTo>
                      <a:pt x="1678" y="474"/>
                    </a:lnTo>
                    <a:lnTo>
                      <a:pt x="1675" y="477"/>
                    </a:lnTo>
                    <a:lnTo>
                      <a:pt x="1673" y="486"/>
                    </a:lnTo>
                    <a:lnTo>
                      <a:pt x="1674" y="495"/>
                    </a:lnTo>
                    <a:lnTo>
                      <a:pt x="1680" y="519"/>
                    </a:lnTo>
                    <a:lnTo>
                      <a:pt x="1678" y="522"/>
                    </a:lnTo>
                    <a:lnTo>
                      <a:pt x="1677" y="525"/>
                    </a:lnTo>
                    <a:lnTo>
                      <a:pt x="1675" y="528"/>
                    </a:lnTo>
                    <a:lnTo>
                      <a:pt x="1674" y="532"/>
                    </a:lnTo>
                    <a:lnTo>
                      <a:pt x="1674" y="535"/>
                    </a:lnTo>
                    <a:lnTo>
                      <a:pt x="1673" y="539"/>
                    </a:lnTo>
                    <a:lnTo>
                      <a:pt x="1674" y="543"/>
                    </a:lnTo>
                    <a:lnTo>
                      <a:pt x="1674" y="547"/>
                    </a:lnTo>
                    <a:lnTo>
                      <a:pt x="1674" y="551"/>
                    </a:lnTo>
                    <a:lnTo>
                      <a:pt x="1671" y="559"/>
                    </a:lnTo>
                    <a:lnTo>
                      <a:pt x="1666" y="566"/>
                    </a:lnTo>
                    <a:lnTo>
                      <a:pt x="1663" y="574"/>
                    </a:lnTo>
                    <a:lnTo>
                      <a:pt x="1663" y="582"/>
                    </a:lnTo>
                    <a:lnTo>
                      <a:pt x="1660" y="584"/>
                    </a:lnTo>
                    <a:lnTo>
                      <a:pt x="1657" y="585"/>
                    </a:lnTo>
                    <a:lnTo>
                      <a:pt x="1654" y="586"/>
                    </a:lnTo>
                    <a:lnTo>
                      <a:pt x="1651" y="589"/>
                    </a:lnTo>
                    <a:lnTo>
                      <a:pt x="1648" y="588"/>
                    </a:lnTo>
                    <a:lnTo>
                      <a:pt x="1643" y="586"/>
                    </a:lnTo>
                    <a:lnTo>
                      <a:pt x="1640" y="585"/>
                    </a:lnTo>
                    <a:lnTo>
                      <a:pt x="1637" y="584"/>
                    </a:lnTo>
                    <a:lnTo>
                      <a:pt x="1634" y="580"/>
                    </a:lnTo>
                    <a:lnTo>
                      <a:pt x="1627" y="577"/>
                    </a:lnTo>
                    <a:lnTo>
                      <a:pt x="1626" y="582"/>
                    </a:lnTo>
                    <a:lnTo>
                      <a:pt x="1625" y="586"/>
                    </a:lnTo>
                    <a:lnTo>
                      <a:pt x="1623" y="591"/>
                    </a:lnTo>
                    <a:lnTo>
                      <a:pt x="1622" y="595"/>
                    </a:lnTo>
                    <a:lnTo>
                      <a:pt x="1621" y="600"/>
                    </a:lnTo>
                    <a:lnTo>
                      <a:pt x="1623" y="602"/>
                    </a:lnTo>
                    <a:lnTo>
                      <a:pt x="1626" y="604"/>
                    </a:lnTo>
                    <a:lnTo>
                      <a:pt x="1628" y="606"/>
                    </a:lnTo>
                    <a:lnTo>
                      <a:pt x="1630" y="608"/>
                    </a:lnTo>
                    <a:lnTo>
                      <a:pt x="1626" y="615"/>
                    </a:lnTo>
                    <a:lnTo>
                      <a:pt x="1621" y="621"/>
                    </a:lnTo>
                    <a:lnTo>
                      <a:pt x="1622" y="625"/>
                    </a:lnTo>
                    <a:lnTo>
                      <a:pt x="1623" y="628"/>
                    </a:lnTo>
                    <a:lnTo>
                      <a:pt x="1629" y="631"/>
                    </a:lnTo>
                    <a:lnTo>
                      <a:pt x="1636" y="635"/>
                    </a:lnTo>
                    <a:lnTo>
                      <a:pt x="1640" y="639"/>
                    </a:lnTo>
                    <a:lnTo>
                      <a:pt x="1650" y="647"/>
                    </a:lnTo>
                    <a:lnTo>
                      <a:pt x="1659" y="654"/>
                    </a:lnTo>
                    <a:lnTo>
                      <a:pt x="1665" y="665"/>
                    </a:lnTo>
                    <a:lnTo>
                      <a:pt x="1668" y="670"/>
                    </a:lnTo>
                    <a:lnTo>
                      <a:pt x="1670" y="674"/>
                    </a:lnTo>
                    <a:lnTo>
                      <a:pt x="1671" y="677"/>
                    </a:lnTo>
                    <a:lnTo>
                      <a:pt x="1671" y="683"/>
                    </a:lnTo>
                    <a:lnTo>
                      <a:pt x="1665" y="686"/>
                    </a:lnTo>
                    <a:lnTo>
                      <a:pt x="1659" y="689"/>
                    </a:lnTo>
                    <a:lnTo>
                      <a:pt x="1652" y="689"/>
                    </a:lnTo>
                    <a:lnTo>
                      <a:pt x="1650" y="690"/>
                    </a:lnTo>
                    <a:lnTo>
                      <a:pt x="1649" y="691"/>
                    </a:lnTo>
                    <a:lnTo>
                      <a:pt x="1645" y="692"/>
                    </a:lnTo>
                    <a:lnTo>
                      <a:pt x="1641" y="674"/>
                    </a:lnTo>
                    <a:lnTo>
                      <a:pt x="1639" y="668"/>
                    </a:lnTo>
                    <a:lnTo>
                      <a:pt x="1636" y="662"/>
                    </a:lnTo>
                    <a:lnTo>
                      <a:pt x="1630" y="660"/>
                    </a:lnTo>
                    <a:lnTo>
                      <a:pt x="1631" y="659"/>
                    </a:lnTo>
                    <a:lnTo>
                      <a:pt x="1633" y="658"/>
                    </a:lnTo>
                    <a:lnTo>
                      <a:pt x="1634" y="656"/>
                    </a:lnTo>
                    <a:lnTo>
                      <a:pt x="1634" y="654"/>
                    </a:lnTo>
                    <a:lnTo>
                      <a:pt x="1631" y="652"/>
                    </a:lnTo>
                    <a:lnTo>
                      <a:pt x="1628" y="650"/>
                    </a:lnTo>
                    <a:lnTo>
                      <a:pt x="1625" y="649"/>
                    </a:lnTo>
                    <a:lnTo>
                      <a:pt x="1622" y="648"/>
                    </a:lnTo>
                    <a:lnTo>
                      <a:pt x="1622" y="645"/>
                    </a:lnTo>
                    <a:lnTo>
                      <a:pt x="1619" y="645"/>
                    </a:lnTo>
                    <a:lnTo>
                      <a:pt x="1616" y="644"/>
                    </a:lnTo>
                    <a:lnTo>
                      <a:pt x="1616" y="647"/>
                    </a:lnTo>
                    <a:lnTo>
                      <a:pt x="1616" y="649"/>
                    </a:lnTo>
                    <a:lnTo>
                      <a:pt x="1606" y="642"/>
                    </a:lnTo>
                    <a:lnTo>
                      <a:pt x="1604" y="633"/>
                    </a:lnTo>
                    <a:lnTo>
                      <a:pt x="1601" y="626"/>
                    </a:lnTo>
                    <a:lnTo>
                      <a:pt x="1598" y="624"/>
                    </a:lnTo>
                    <a:lnTo>
                      <a:pt x="1594" y="621"/>
                    </a:lnTo>
                    <a:lnTo>
                      <a:pt x="1590" y="620"/>
                    </a:lnTo>
                    <a:lnTo>
                      <a:pt x="1587" y="619"/>
                    </a:lnTo>
                    <a:lnTo>
                      <a:pt x="1577" y="619"/>
                    </a:lnTo>
                    <a:lnTo>
                      <a:pt x="1568" y="629"/>
                    </a:lnTo>
                    <a:lnTo>
                      <a:pt x="1568" y="630"/>
                    </a:lnTo>
                    <a:lnTo>
                      <a:pt x="1566" y="631"/>
                    </a:lnTo>
                    <a:lnTo>
                      <a:pt x="1565" y="630"/>
                    </a:lnTo>
                    <a:lnTo>
                      <a:pt x="1564" y="629"/>
                    </a:lnTo>
                    <a:lnTo>
                      <a:pt x="1564" y="628"/>
                    </a:lnTo>
                    <a:lnTo>
                      <a:pt x="1564" y="626"/>
                    </a:lnTo>
                    <a:lnTo>
                      <a:pt x="1564" y="625"/>
                    </a:lnTo>
                    <a:lnTo>
                      <a:pt x="1564" y="624"/>
                    </a:lnTo>
                    <a:lnTo>
                      <a:pt x="1563" y="623"/>
                    </a:lnTo>
                    <a:lnTo>
                      <a:pt x="1560" y="621"/>
                    </a:lnTo>
                    <a:lnTo>
                      <a:pt x="1559" y="621"/>
                    </a:lnTo>
                    <a:lnTo>
                      <a:pt x="1562" y="609"/>
                    </a:lnTo>
                    <a:lnTo>
                      <a:pt x="1557" y="607"/>
                    </a:lnTo>
                    <a:lnTo>
                      <a:pt x="1553" y="606"/>
                    </a:lnTo>
                    <a:lnTo>
                      <a:pt x="1547" y="605"/>
                    </a:lnTo>
                    <a:lnTo>
                      <a:pt x="1545" y="613"/>
                    </a:lnTo>
                    <a:lnTo>
                      <a:pt x="1536" y="619"/>
                    </a:lnTo>
                    <a:lnTo>
                      <a:pt x="1537" y="625"/>
                    </a:lnTo>
                    <a:lnTo>
                      <a:pt x="1534" y="627"/>
                    </a:lnTo>
                    <a:lnTo>
                      <a:pt x="1530" y="628"/>
                    </a:lnTo>
                    <a:lnTo>
                      <a:pt x="1525" y="628"/>
                    </a:lnTo>
                    <a:lnTo>
                      <a:pt x="1521" y="627"/>
                    </a:lnTo>
                    <a:lnTo>
                      <a:pt x="1521" y="630"/>
                    </a:lnTo>
                    <a:lnTo>
                      <a:pt x="1523" y="633"/>
                    </a:lnTo>
                    <a:lnTo>
                      <a:pt x="1524" y="637"/>
                    </a:lnTo>
                    <a:lnTo>
                      <a:pt x="1535" y="639"/>
                    </a:lnTo>
                    <a:lnTo>
                      <a:pt x="1545" y="639"/>
                    </a:lnTo>
                    <a:lnTo>
                      <a:pt x="1548" y="644"/>
                    </a:lnTo>
                    <a:lnTo>
                      <a:pt x="1552" y="650"/>
                    </a:lnTo>
                    <a:lnTo>
                      <a:pt x="1555" y="651"/>
                    </a:lnTo>
                    <a:lnTo>
                      <a:pt x="1558" y="652"/>
                    </a:lnTo>
                    <a:lnTo>
                      <a:pt x="1563" y="652"/>
                    </a:lnTo>
                    <a:lnTo>
                      <a:pt x="1565" y="644"/>
                    </a:lnTo>
                    <a:lnTo>
                      <a:pt x="1579" y="648"/>
                    </a:lnTo>
                    <a:lnTo>
                      <a:pt x="1592" y="652"/>
                    </a:lnTo>
                    <a:lnTo>
                      <a:pt x="1592" y="654"/>
                    </a:lnTo>
                    <a:lnTo>
                      <a:pt x="1592" y="656"/>
                    </a:lnTo>
                    <a:lnTo>
                      <a:pt x="1592" y="658"/>
                    </a:lnTo>
                    <a:lnTo>
                      <a:pt x="1591" y="658"/>
                    </a:lnTo>
                    <a:lnTo>
                      <a:pt x="1589" y="656"/>
                    </a:lnTo>
                    <a:lnTo>
                      <a:pt x="1588" y="655"/>
                    </a:lnTo>
                    <a:lnTo>
                      <a:pt x="1583" y="659"/>
                    </a:lnTo>
                    <a:lnTo>
                      <a:pt x="1578" y="662"/>
                    </a:lnTo>
                    <a:lnTo>
                      <a:pt x="1579" y="664"/>
                    </a:lnTo>
                    <a:lnTo>
                      <a:pt x="1578" y="666"/>
                    </a:lnTo>
                    <a:lnTo>
                      <a:pt x="1577" y="668"/>
                    </a:lnTo>
                    <a:lnTo>
                      <a:pt x="1575" y="670"/>
                    </a:lnTo>
                    <a:lnTo>
                      <a:pt x="1572" y="670"/>
                    </a:lnTo>
                    <a:lnTo>
                      <a:pt x="1572" y="671"/>
                    </a:lnTo>
                    <a:lnTo>
                      <a:pt x="1572" y="672"/>
                    </a:lnTo>
                    <a:lnTo>
                      <a:pt x="1570" y="675"/>
                    </a:lnTo>
                    <a:lnTo>
                      <a:pt x="1569" y="678"/>
                    </a:lnTo>
                    <a:lnTo>
                      <a:pt x="1569" y="683"/>
                    </a:lnTo>
                    <a:lnTo>
                      <a:pt x="1576" y="686"/>
                    </a:lnTo>
                    <a:lnTo>
                      <a:pt x="1583" y="691"/>
                    </a:lnTo>
                    <a:lnTo>
                      <a:pt x="1591" y="701"/>
                    </a:lnTo>
                    <a:lnTo>
                      <a:pt x="1600" y="712"/>
                    </a:lnTo>
                    <a:lnTo>
                      <a:pt x="1603" y="715"/>
                    </a:lnTo>
                    <a:lnTo>
                      <a:pt x="1607" y="718"/>
                    </a:lnTo>
                    <a:lnTo>
                      <a:pt x="1611" y="721"/>
                    </a:lnTo>
                    <a:lnTo>
                      <a:pt x="1614" y="724"/>
                    </a:lnTo>
                    <a:lnTo>
                      <a:pt x="1605" y="723"/>
                    </a:lnTo>
                    <a:lnTo>
                      <a:pt x="1609" y="726"/>
                    </a:lnTo>
                    <a:lnTo>
                      <a:pt x="1612" y="730"/>
                    </a:lnTo>
                    <a:lnTo>
                      <a:pt x="1615" y="732"/>
                    </a:lnTo>
                    <a:lnTo>
                      <a:pt x="1617" y="736"/>
                    </a:lnTo>
                    <a:lnTo>
                      <a:pt x="1614" y="736"/>
                    </a:lnTo>
                    <a:lnTo>
                      <a:pt x="1612" y="738"/>
                    </a:lnTo>
                    <a:lnTo>
                      <a:pt x="1610" y="740"/>
                    </a:lnTo>
                    <a:lnTo>
                      <a:pt x="1609" y="742"/>
                    </a:lnTo>
                    <a:lnTo>
                      <a:pt x="1607" y="745"/>
                    </a:lnTo>
                    <a:lnTo>
                      <a:pt x="1613" y="743"/>
                    </a:lnTo>
                    <a:lnTo>
                      <a:pt x="1616" y="745"/>
                    </a:lnTo>
                    <a:lnTo>
                      <a:pt x="1618" y="746"/>
                    </a:lnTo>
                    <a:lnTo>
                      <a:pt x="1621" y="748"/>
                    </a:lnTo>
                    <a:lnTo>
                      <a:pt x="1623" y="750"/>
                    </a:lnTo>
                    <a:lnTo>
                      <a:pt x="1624" y="753"/>
                    </a:lnTo>
                    <a:lnTo>
                      <a:pt x="1624" y="757"/>
                    </a:lnTo>
                    <a:lnTo>
                      <a:pt x="1624" y="761"/>
                    </a:lnTo>
                    <a:lnTo>
                      <a:pt x="1624" y="766"/>
                    </a:lnTo>
                    <a:lnTo>
                      <a:pt x="1625" y="770"/>
                    </a:lnTo>
                    <a:lnTo>
                      <a:pt x="1622" y="770"/>
                    </a:lnTo>
                    <a:lnTo>
                      <a:pt x="1619" y="770"/>
                    </a:lnTo>
                    <a:lnTo>
                      <a:pt x="1618" y="773"/>
                    </a:lnTo>
                    <a:lnTo>
                      <a:pt x="1617" y="779"/>
                    </a:lnTo>
                    <a:lnTo>
                      <a:pt x="1615" y="783"/>
                    </a:lnTo>
                    <a:lnTo>
                      <a:pt x="1615" y="787"/>
                    </a:lnTo>
                    <a:lnTo>
                      <a:pt x="1613" y="788"/>
                    </a:lnTo>
                    <a:lnTo>
                      <a:pt x="1614" y="789"/>
                    </a:lnTo>
                    <a:lnTo>
                      <a:pt x="1615" y="791"/>
                    </a:lnTo>
                    <a:lnTo>
                      <a:pt x="1610" y="796"/>
                    </a:lnTo>
                    <a:lnTo>
                      <a:pt x="1611" y="801"/>
                    </a:lnTo>
                    <a:lnTo>
                      <a:pt x="1611" y="805"/>
                    </a:lnTo>
                    <a:lnTo>
                      <a:pt x="1613" y="804"/>
                    </a:lnTo>
                    <a:lnTo>
                      <a:pt x="1615" y="804"/>
                    </a:lnTo>
                    <a:lnTo>
                      <a:pt x="1615" y="806"/>
                    </a:lnTo>
                    <a:lnTo>
                      <a:pt x="1615" y="808"/>
                    </a:lnTo>
                    <a:lnTo>
                      <a:pt x="1613" y="808"/>
                    </a:lnTo>
                    <a:lnTo>
                      <a:pt x="1611" y="808"/>
                    </a:lnTo>
                    <a:lnTo>
                      <a:pt x="1610" y="808"/>
                    </a:lnTo>
                    <a:lnTo>
                      <a:pt x="1606" y="812"/>
                    </a:lnTo>
                    <a:lnTo>
                      <a:pt x="1604" y="815"/>
                    </a:lnTo>
                    <a:lnTo>
                      <a:pt x="1603" y="819"/>
                    </a:lnTo>
                    <a:lnTo>
                      <a:pt x="1595" y="818"/>
                    </a:lnTo>
                    <a:lnTo>
                      <a:pt x="1598" y="824"/>
                    </a:lnTo>
                    <a:lnTo>
                      <a:pt x="1593" y="827"/>
                    </a:lnTo>
                    <a:lnTo>
                      <a:pt x="1590" y="830"/>
                    </a:lnTo>
                    <a:lnTo>
                      <a:pt x="1584" y="832"/>
                    </a:lnTo>
                    <a:lnTo>
                      <a:pt x="1582" y="841"/>
                    </a:lnTo>
                    <a:lnTo>
                      <a:pt x="1571" y="843"/>
                    </a:lnTo>
                    <a:lnTo>
                      <a:pt x="1562" y="845"/>
                    </a:lnTo>
                    <a:lnTo>
                      <a:pt x="1558" y="847"/>
                    </a:lnTo>
                    <a:lnTo>
                      <a:pt x="1555" y="849"/>
                    </a:lnTo>
                    <a:lnTo>
                      <a:pt x="1551" y="847"/>
                    </a:lnTo>
                    <a:lnTo>
                      <a:pt x="1547" y="843"/>
                    </a:lnTo>
                    <a:lnTo>
                      <a:pt x="1550" y="850"/>
                    </a:lnTo>
                    <a:lnTo>
                      <a:pt x="1541" y="855"/>
                    </a:lnTo>
                    <a:lnTo>
                      <a:pt x="1531" y="858"/>
                    </a:lnTo>
                    <a:lnTo>
                      <a:pt x="1529" y="859"/>
                    </a:lnTo>
                    <a:lnTo>
                      <a:pt x="1528" y="860"/>
                    </a:lnTo>
                    <a:lnTo>
                      <a:pt x="1523" y="861"/>
                    </a:lnTo>
                    <a:lnTo>
                      <a:pt x="1519" y="862"/>
                    </a:lnTo>
                    <a:lnTo>
                      <a:pt x="1516" y="865"/>
                    </a:lnTo>
                    <a:lnTo>
                      <a:pt x="1512" y="869"/>
                    </a:lnTo>
                    <a:lnTo>
                      <a:pt x="1517" y="876"/>
                    </a:lnTo>
                    <a:lnTo>
                      <a:pt x="1509" y="878"/>
                    </a:lnTo>
                    <a:lnTo>
                      <a:pt x="1507" y="873"/>
                    </a:lnTo>
                    <a:lnTo>
                      <a:pt x="1506" y="866"/>
                    </a:lnTo>
                    <a:lnTo>
                      <a:pt x="1506" y="861"/>
                    </a:lnTo>
                    <a:lnTo>
                      <a:pt x="1505" y="861"/>
                    </a:lnTo>
                    <a:lnTo>
                      <a:pt x="1503" y="861"/>
                    </a:lnTo>
                    <a:lnTo>
                      <a:pt x="1500" y="862"/>
                    </a:lnTo>
                    <a:lnTo>
                      <a:pt x="1499" y="862"/>
                    </a:lnTo>
                    <a:lnTo>
                      <a:pt x="1497" y="861"/>
                    </a:lnTo>
                    <a:lnTo>
                      <a:pt x="1496" y="860"/>
                    </a:lnTo>
                    <a:lnTo>
                      <a:pt x="1484" y="860"/>
                    </a:lnTo>
                    <a:lnTo>
                      <a:pt x="1481" y="863"/>
                    </a:lnTo>
                    <a:lnTo>
                      <a:pt x="1477" y="866"/>
                    </a:lnTo>
                    <a:lnTo>
                      <a:pt x="1474" y="870"/>
                    </a:lnTo>
                    <a:lnTo>
                      <a:pt x="1472" y="873"/>
                    </a:lnTo>
                    <a:lnTo>
                      <a:pt x="1469" y="877"/>
                    </a:lnTo>
                    <a:lnTo>
                      <a:pt x="1465" y="883"/>
                    </a:lnTo>
                    <a:lnTo>
                      <a:pt x="1462" y="888"/>
                    </a:lnTo>
                    <a:lnTo>
                      <a:pt x="1462" y="895"/>
                    </a:lnTo>
                    <a:lnTo>
                      <a:pt x="1463" y="898"/>
                    </a:lnTo>
                    <a:lnTo>
                      <a:pt x="1465" y="901"/>
                    </a:lnTo>
                    <a:lnTo>
                      <a:pt x="1468" y="904"/>
                    </a:lnTo>
                    <a:lnTo>
                      <a:pt x="1471" y="906"/>
                    </a:lnTo>
                    <a:lnTo>
                      <a:pt x="1473" y="908"/>
                    </a:lnTo>
                    <a:lnTo>
                      <a:pt x="1477" y="917"/>
                    </a:lnTo>
                    <a:lnTo>
                      <a:pt x="1485" y="923"/>
                    </a:lnTo>
                    <a:lnTo>
                      <a:pt x="1494" y="930"/>
                    </a:lnTo>
                    <a:lnTo>
                      <a:pt x="1503" y="940"/>
                    </a:lnTo>
                    <a:lnTo>
                      <a:pt x="1509" y="952"/>
                    </a:lnTo>
                    <a:lnTo>
                      <a:pt x="1513" y="964"/>
                    </a:lnTo>
                    <a:lnTo>
                      <a:pt x="1516" y="974"/>
                    </a:lnTo>
                    <a:lnTo>
                      <a:pt x="1516" y="982"/>
                    </a:lnTo>
                    <a:lnTo>
                      <a:pt x="1516" y="992"/>
                    </a:lnTo>
                    <a:lnTo>
                      <a:pt x="1516" y="994"/>
                    </a:lnTo>
                    <a:lnTo>
                      <a:pt x="1515" y="997"/>
                    </a:lnTo>
                    <a:lnTo>
                      <a:pt x="1513" y="999"/>
                    </a:lnTo>
                    <a:lnTo>
                      <a:pt x="1511" y="1001"/>
                    </a:lnTo>
                    <a:lnTo>
                      <a:pt x="1504" y="1006"/>
                    </a:lnTo>
                    <a:lnTo>
                      <a:pt x="1496" y="1012"/>
                    </a:lnTo>
                    <a:lnTo>
                      <a:pt x="1494" y="1013"/>
                    </a:lnTo>
                    <a:lnTo>
                      <a:pt x="1492" y="1012"/>
                    </a:lnTo>
                    <a:lnTo>
                      <a:pt x="1489" y="1012"/>
                    </a:lnTo>
                    <a:lnTo>
                      <a:pt x="1487" y="1018"/>
                    </a:lnTo>
                    <a:lnTo>
                      <a:pt x="1486" y="1025"/>
                    </a:lnTo>
                    <a:lnTo>
                      <a:pt x="1484" y="1024"/>
                    </a:lnTo>
                    <a:lnTo>
                      <a:pt x="1483" y="1024"/>
                    </a:lnTo>
                    <a:lnTo>
                      <a:pt x="1481" y="1026"/>
                    </a:lnTo>
                    <a:lnTo>
                      <a:pt x="1478" y="1028"/>
                    </a:lnTo>
                    <a:lnTo>
                      <a:pt x="1475" y="1029"/>
                    </a:lnTo>
                    <a:lnTo>
                      <a:pt x="1471" y="1034"/>
                    </a:lnTo>
                    <a:lnTo>
                      <a:pt x="1466" y="1037"/>
                    </a:lnTo>
                    <a:lnTo>
                      <a:pt x="1466" y="1027"/>
                    </a:lnTo>
                    <a:lnTo>
                      <a:pt x="1468" y="1017"/>
                    </a:lnTo>
                    <a:lnTo>
                      <a:pt x="1460" y="1012"/>
                    </a:lnTo>
                    <a:lnTo>
                      <a:pt x="1454" y="1010"/>
                    </a:lnTo>
                    <a:lnTo>
                      <a:pt x="1449" y="1011"/>
                    </a:lnTo>
                    <a:lnTo>
                      <a:pt x="1450" y="1010"/>
                    </a:lnTo>
                    <a:lnTo>
                      <a:pt x="1450" y="1007"/>
                    </a:lnTo>
                    <a:lnTo>
                      <a:pt x="1450" y="1005"/>
                    </a:lnTo>
                    <a:lnTo>
                      <a:pt x="1449" y="1003"/>
                    </a:lnTo>
                    <a:lnTo>
                      <a:pt x="1448" y="1002"/>
                    </a:lnTo>
                    <a:lnTo>
                      <a:pt x="1447" y="1004"/>
                    </a:lnTo>
                    <a:lnTo>
                      <a:pt x="1446" y="1005"/>
                    </a:lnTo>
                    <a:lnTo>
                      <a:pt x="1444" y="1005"/>
                    </a:lnTo>
                    <a:lnTo>
                      <a:pt x="1438" y="990"/>
                    </a:lnTo>
                    <a:lnTo>
                      <a:pt x="1436" y="990"/>
                    </a:lnTo>
                    <a:lnTo>
                      <a:pt x="1433" y="990"/>
                    </a:lnTo>
                    <a:lnTo>
                      <a:pt x="1430" y="989"/>
                    </a:lnTo>
                    <a:lnTo>
                      <a:pt x="1433" y="989"/>
                    </a:lnTo>
                    <a:lnTo>
                      <a:pt x="1426" y="980"/>
                    </a:lnTo>
                    <a:lnTo>
                      <a:pt x="1419" y="982"/>
                    </a:lnTo>
                    <a:lnTo>
                      <a:pt x="1418" y="982"/>
                    </a:lnTo>
                    <a:lnTo>
                      <a:pt x="1416" y="982"/>
                    </a:lnTo>
                    <a:lnTo>
                      <a:pt x="1414" y="982"/>
                    </a:lnTo>
                    <a:lnTo>
                      <a:pt x="1414" y="971"/>
                    </a:lnTo>
                    <a:lnTo>
                      <a:pt x="1410" y="970"/>
                    </a:lnTo>
                    <a:lnTo>
                      <a:pt x="1405" y="970"/>
                    </a:lnTo>
                    <a:lnTo>
                      <a:pt x="1404" y="981"/>
                    </a:lnTo>
                    <a:lnTo>
                      <a:pt x="1403" y="992"/>
                    </a:lnTo>
                    <a:lnTo>
                      <a:pt x="1400" y="1002"/>
                    </a:lnTo>
                    <a:lnTo>
                      <a:pt x="1400" y="1005"/>
                    </a:lnTo>
                    <a:lnTo>
                      <a:pt x="1400" y="1009"/>
                    </a:lnTo>
                    <a:lnTo>
                      <a:pt x="1399" y="1011"/>
                    </a:lnTo>
                    <a:lnTo>
                      <a:pt x="1398" y="1015"/>
                    </a:lnTo>
                    <a:lnTo>
                      <a:pt x="1398" y="1019"/>
                    </a:lnTo>
                    <a:lnTo>
                      <a:pt x="1399" y="1024"/>
                    </a:lnTo>
                    <a:lnTo>
                      <a:pt x="1399" y="1028"/>
                    </a:lnTo>
                    <a:lnTo>
                      <a:pt x="1406" y="1027"/>
                    </a:lnTo>
                    <a:lnTo>
                      <a:pt x="1406" y="1030"/>
                    </a:lnTo>
                    <a:lnTo>
                      <a:pt x="1407" y="1034"/>
                    </a:lnTo>
                    <a:lnTo>
                      <a:pt x="1410" y="1037"/>
                    </a:lnTo>
                    <a:lnTo>
                      <a:pt x="1412" y="1039"/>
                    </a:lnTo>
                    <a:lnTo>
                      <a:pt x="1413" y="1044"/>
                    </a:lnTo>
                    <a:lnTo>
                      <a:pt x="1413" y="1049"/>
                    </a:lnTo>
                    <a:lnTo>
                      <a:pt x="1413" y="1053"/>
                    </a:lnTo>
                    <a:lnTo>
                      <a:pt x="1421" y="1059"/>
                    </a:lnTo>
                    <a:lnTo>
                      <a:pt x="1427" y="1060"/>
                    </a:lnTo>
                    <a:lnTo>
                      <a:pt x="1436" y="1070"/>
                    </a:lnTo>
                    <a:lnTo>
                      <a:pt x="1437" y="1070"/>
                    </a:lnTo>
                    <a:lnTo>
                      <a:pt x="1438" y="1070"/>
                    </a:lnTo>
                    <a:lnTo>
                      <a:pt x="1447" y="1079"/>
                    </a:lnTo>
                    <a:lnTo>
                      <a:pt x="1452" y="1089"/>
                    </a:lnTo>
                    <a:lnTo>
                      <a:pt x="1452" y="1101"/>
                    </a:lnTo>
                    <a:lnTo>
                      <a:pt x="1453" y="1114"/>
                    </a:lnTo>
                    <a:lnTo>
                      <a:pt x="1459" y="1123"/>
                    </a:lnTo>
                    <a:lnTo>
                      <a:pt x="1464" y="1134"/>
                    </a:lnTo>
                    <a:lnTo>
                      <a:pt x="1461" y="1135"/>
                    </a:lnTo>
                    <a:lnTo>
                      <a:pt x="1457" y="1135"/>
                    </a:lnTo>
                    <a:lnTo>
                      <a:pt x="1453" y="1136"/>
                    </a:lnTo>
                    <a:lnTo>
                      <a:pt x="1445" y="1129"/>
                    </a:lnTo>
                    <a:lnTo>
                      <a:pt x="1435" y="1122"/>
                    </a:lnTo>
                    <a:lnTo>
                      <a:pt x="1428" y="1114"/>
                    </a:lnTo>
                    <a:lnTo>
                      <a:pt x="1423" y="1106"/>
                    </a:lnTo>
                    <a:lnTo>
                      <a:pt x="1419" y="1098"/>
                    </a:lnTo>
                    <a:lnTo>
                      <a:pt x="1417" y="1089"/>
                    </a:lnTo>
                    <a:lnTo>
                      <a:pt x="1414" y="1086"/>
                    </a:lnTo>
                    <a:lnTo>
                      <a:pt x="1415" y="1085"/>
                    </a:lnTo>
                    <a:lnTo>
                      <a:pt x="1415" y="1084"/>
                    </a:lnTo>
                    <a:lnTo>
                      <a:pt x="1414" y="1083"/>
                    </a:lnTo>
                    <a:lnTo>
                      <a:pt x="1413" y="1082"/>
                    </a:lnTo>
                    <a:lnTo>
                      <a:pt x="1413" y="1077"/>
                    </a:lnTo>
                    <a:lnTo>
                      <a:pt x="1413" y="1072"/>
                    </a:lnTo>
                    <a:lnTo>
                      <a:pt x="1413" y="1068"/>
                    </a:lnTo>
                    <a:lnTo>
                      <a:pt x="1409" y="1063"/>
                    </a:lnTo>
                    <a:lnTo>
                      <a:pt x="1405" y="1059"/>
                    </a:lnTo>
                    <a:lnTo>
                      <a:pt x="1402" y="1054"/>
                    </a:lnTo>
                    <a:lnTo>
                      <a:pt x="1401" y="1052"/>
                    </a:lnTo>
                    <a:lnTo>
                      <a:pt x="1400" y="1050"/>
                    </a:lnTo>
                    <a:lnTo>
                      <a:pt x="1399" y="1051"/>
                    </a:lnTo>
                    <a:lnTo>
                      <a:pt x="1398" y="1051"/>
                    </a:lnTo>
                    <a:lnTo>
                      <a:pt x="1394" y="1046"/>
                    </a:lnTo>
                    <a:lnTo>
                      <a:pt x="1391" y="1040"/>
                    </a:lnTo>
                    <a:lnTo>
                      <a:pt x="1388" y="1049"/>
                    </a:lnTo>
                    <a:lnTo>
                      <a:pt x="1388" y="1034"/>
                    </a:lnTo>
                    <a:lnTo>
                      <a:pt x="1390" y="1019"/>
                    </a:lnTo>
                    <a:lnTo>
                      <a:pt x="1388" y="1007"/>
                    </a:lnTo>
                    <a:lnTo>
                      <a:pt x="1390" y="1005"/>
                    </a:lnTo>
                    <a:lnTo>
                      <a:pt x="1391" y="1001"/>
                    </a:lnTo>
                    <a:lnTo>
                      <a:pt x="1391" y="998"/>
                    </a:lnTo>
                    <a:lnTo>
                      <a:pt x="1391" y="994"/>
                    </a:lnTo>
                    <a:lnTo>
                      <a:pt x="1386" y="995"/>
                    </a:lnTo>
                    <a:lnTo>
                      <a:pt x="1389" y="984"/>
                    </a:lnTo>
                    <a:lnTo>
                      <a:pt x="1387" y="984"/>
                    </a:lnTo>
                    <a:lnTo>
                      <a:pt x="1386" y="984"/>
                    </a:lnTo>
                    <a:lnTo>
                      <a:pt x="1383" y="984"/>
                    </a:lnTo>
                    <a:lnTo>
                      <a:pt x="1383" y="982"/>
                    </a:lnTo>
                    <a:lnTo>
                      <a:pt x="1389" y="982"/>
                    </a:lnTo>
                    <a:lnTo>
                      <a:pt x="1388" y="978"/>
                    </a:lnTo>
                    <a:lnTo>
                      <a:pt x="1386" y="974"/>
                    </a:lnTo>
                    <a:lnTo>
                      <a:pt x="1383" y="969"/>
                    </a:lnTo>
                    <a:lnTo>
                      <a:pt x="1380" y="966"/>
                    </a:lnTo>
                    <a:lnTo>
                      <a:pt x="1372" y="939"/>
                    </a:lnTo>
                    <a:lnTo>
                      <a:pt x="1370" y="932"/>
                    </a:lnTo>
                    <a:lnTo>
                      <a:pt x="1366" y="927"/>
                    </a:lnTo>
                    <a:lnTo>
                      <a:pt x="1362" y="920"/>
                    </a:lnTo>
                    <a:lnTo>
                      <a:pt x="1359" y="928"/>
                    </a:lnTo>
                    <a:lnTo>
                      <a:pt x="1356" y="930"/>
                    </a:lnTo>
                    <a:lnTo>
                      <a:pt x="1352" y="933"/>
                    </a:lnTo>
                    <a:lnTo>
                      <a:pt x="1348" y="935"/>
                    </a:lnTo>
                    <a:lnTo>
                      <a:pt x="1346" y="940"/>
                    </a:lnTo>
                    <a:lnTo>
                      <a:pt x="1343" y="940"/>
                    </a:lnTo>
                    <a:lnTo>
                      <a:pt x="1341" y="939"/>
                    </a:lnTo>
                    <a:lnTo>
                      <a:pt x="1339" y="939"/>
                    </a:lnTo>
                    <a:lnTo>
                      <a:pt x="1336" y="936"/>
                    </a:lnTo>
                    <a:lnTo>
                      <a:pt x="1334" y="935"/>
                    </a:lnTo>
                    <a:lnTo>
                      <a:pt x="1333" y="935"/>
                    </a:lnTo>
                    <a:lnTo>
                      <a:pt x="1331" y="935"/>
                    </a:lnTo>
                    <a:lnTo>
                      <a:pt x="1331" y="927"/>
                    </a:lnTo>
                    <a:lnTo>
                      <a:pt x="1332" y="918"/>
                    </a:lnTo>
                    <a:lnTo>
                      <a:pt x="1332" y="913"/>
                    </a:lnTo>
                    <a:lnTo>
                      <a:pt x="1331" y="909"/>
                    </a:lnTo>
                    <a:lnTo>
                      <a:pt x="1330" y="906"/>
                    </a:lnTo>
                    <a:lnTo>
                      <a:pt x="1328" y="901"/>
                    </a:lnTo>
                    <a:lnTo>
                      <a:pt x="1323" y="898"/>
                    </a:lnTo>
                    <a:lnTo>
                      <a:pt x="1320" y="894"/>
                    </a:lnTo>
                    <a:lnTo>
                      <a:pt x="1317" y="890"/>
                    </a:lnTo>
                    <a:lnTo>
                      <a:pt x="1320" y="890"/>
                    </a:lnTo>
                    <a:lnTo>
                      <a:pt x="1322" y="890"/>
                    </a:lnTo>
                    <a:lnTo>
                      <a:pt x="1319" y="885"/>
                    </a:lnTo>
                    <a:lnTo>
                      <a:pt x="1313" y="879"/>
                    </a:lnTo>
                    <a:lnTo>
                      <a:pt x="1312" y="881"/>
                    </a:lnTo>
                    <a:lnTo>
                      <a:pt x="1310" y="882"/>
                    </a:lnTo>
                    <a:lnTo>
                      <a:pt x="1306" y="877"/>
                    </a:lnTo>
                    <a:lnTo>
                      <a:pt x="1301" y="872"/>
                    </a:lnTo>
                    <a:lnTo>
                      <a:pt x="1298" y="866"/>
                    </a:lnTo>
                    <a:lnTo>
                      <a:pt x="1293" y="858"/>
                    </a:lnTo>
                    <a:lnTo>
                      <a:pt x="1291" y="847"/>
                    </a:lnTo>
                    <a:lnTo>
                      <a:pt x="1288" y="848"/>
                    </a:lnTo>
                    <a:lnTo>
                      <a:pt x="1287" y="849"/>
                    </a:lnTo>
                    <a:lnTo>
                      <a:pt x="1287" y="847"/>
                    </a:lnTo>
                    <a:lnTo>
                      <a:pt x="1286" y="845"/>
                    </a:lnTo>
                    <a:lnTo>
                      <a:pt x="1286" y="842"/>
                    </a:lnTo>
                    <a:lnTo>
                      <a:pt x="1284" y="845"/>
                    </a:lnTo>
                    <a:lnTo>
                      <a:pt x="1283" y="847"/>
                    </a:lnTo>
                    <a:lnTo>
                      <a:pt x="1282" y="849"/>
                    </a:lnTo>
                    <a:lnTo>
                      <a:pt x="1281" y="852"/>
                    </a:lnTo>
                    <a:lnTo>
                      <a:pt x="1274" y="855"/>
                    </a:lnTo>
                    <a:lnTo>
                      <a:pt x="1266" y="857"/>
                    </a:lnTo>
                    <a:lnTo>
                      <a:pt x="1260" y="859"/>
                    </a:lnTo>
                    <a:lnTo>
                      <a:pt x="1260" y="861"/>
                    </a:lnTo>
                    <a:lnTo>
                      <a:pt x="1250" y="860"/>
                    </a:lnTo>
                    <a:lnTo>
                      <a:pt x="1249" y="859"/>
                    </a:lnTo>
                    <a:lnTo>
                      <a:pt x="1248" y="857"/>
                    </a:lnTo>
                    <a:lnTo>
                      <a:pt x="1237" y="861"/>
                    </a:lnTo>
                    <a:lnTo>
                      <a:pt x="1236" y="863"/>
                    </a:lnTo>
                    <a:lnTo>
                      <a:pt x="1235" y="865"/>
                    </a:lnTo>
                    <a:lnTo>
                      <a:pt x="1238" y="872"/>
                    </a:lnTo>
                    <a:lnTo>
                      <a:pt x="1235" y="876"/>
                    </a:lnTo>
                    <a:lnTo>
                      <a:pt x="1233" y="882"/>
                    </a:lnTo>
                    <a:lnTo>
                      <a:pt x="1226" y="884"/>
                    </a:lnTo>
                    <a:lnTo>
                      <a:pt x="1220" y="885"/>
                    </a:lnTo>
                    <a:lnTo>
                      <a:pt x="1214" y="895"/>
                    </a:lnTo>
                    <a:lnTo>
                      <a:pt x="1209" y="904"/>
                    </a:lnTo>
                    <a:lnTo>
                      <a:pt x="1189" y="921"/>
                    </a:lnTo>
                    <a:lnTo>
                      <a:pt x="1188" y="928"/>
                    </a:lnTo>
                    <a:lnTo>
                      <a:pt x="1181" y="932"/>
                    </a:lnTo>
                    <a:lnTo>
                      <a:pt x="1179" y="931"/>
                    </a:lnTo>
                    <a:lnTo>
                      <a:pt x="1177" y="930"/>
                    </a:lnTo>
                    <a:lnTo>
                      <a:pt x="1175" y="937"/>
                    </a:lnTo>
                    <a:lnTo>
                      <a:pt x="1167" y="937"/>
                    </a:lnTo>
                    <a:lnTo>
                      <a:pt x="1165" y="942"/>
                    </a:lnTo>
                    <a:lnTo>
                      <a:pt x="1164" y="946"/>
                    </a:lnTo>
                    <a:lnTo>
                      <a:pt x="1165" y="957"/>
                    </a:lnTo>
                    <a:lnTo>
                      <a:pt x="1167" y="968"/>
                    </a:lnTo>
                    <a:lnTo>
                      <a:pt x="1168" y="979"/>
                    </a:lnTo>
                    <a:lnTo>
                      <a:pt x="1166" y="986"/>
                    </a:lnTo>
                    <a:lnTo>
                      <a:pt x="1165" y="991"/>
                    </a:lnTo>
                    <a:lnTo>
                      <a:pt x="1165" y="1003"/>
                    </a:lnTo>
                    <a:lnTo>
                      <a:pt x="1166" y="1015"/>
                    </a:lnTo>
                    <a:lnTo>
                      <a:pt x="1159" y="1013"/>
                    </a:lnTo>
                    <a:lnTo>
                      <a:pt x="1158" y="1016"/>
                    </a:lnTo>
                    <a:lnTo>
                      <a:pt x="1157" y="1021"/>
                    </a:lnTo>
                    <a:lnTo>
                      <a:pt x="1156" y="1024"/>
                    </a:lnTo>
                    <a:lnTo>
                      <a:pt x="1157" y="1028"/>
                    </a:lnTo>
                    <a:lnTo>
                      <a:pt x="1152" y="1030"/>
                    </a:lnTo>
                    <a:lnTo>
                      <a:pt x="1146" y="1033"/>
                    </a:lnTo>
                    <a:lnTo>
                      <a:pt x="1146" y="1040"/>
                    </a:lnTo>
                    <a:lnTo>
                      <a:pt x="1139" y="1045"/>
                    </a:lnTo>
                    <a:lnTo>
                      <a:pt x="1130" y="1038"/>
                    </a:lnTo>
                    <a:lnTo>
                      <a:pt x="1126" y="1029"/>
                    </a:lnTo>
                    <a:lnTo>
                      <a:pt x="1122" y="1019"/>
                    </a:lnTo>
                    <a:lnTo>
                      <a:pt x="1116" y="1001"/>
                    </a:lnTo>
                    <a:lnTo>
                      <a:pt x="1106" y="984"/>
                    </a:lnTo>
                    <a:lnTo>
                      <a:pt x="1101" y="972"/>
                    </a:lnTo>
                    <a:lnTo>
                      <a:pt x="1097" y="962"/>
                    </a:lnTo>
                    <a:lnTo>
                      <a:pt x="1089" y="946"/>
                    </a:lnTo>
                    <a:lnTo>
                      <a:pt x="1082" y="931"/>
                    </a:lnTo>
                    <a:lnTo>
                      <a:pt x="1076" y="910"/>
                    </a:lnTo>
                    <a:lnTo>
                      <a:pt x="1072" y="890"/>
                    </a:lnTo>
                    <a:lnTo>
                      <a:pt x="1070" y="869"/>
                    </a:lnTo>
                    <a:lnTo>
                      <a:pt x="1068" y="866"/>
                    </a:lnTo>
                    <a:lnTo>
                      <a:pt x="1068" y="863"/>
                    </a:lnTo>
                    <a:lnTo>
                      <a:pt x="1068" y="859"/>
                    </a:lnTo>
                    <a:lnTo>
                      <a:pt x="1067" y="859"/>
                    </a:lnTo>
                    <a:lnTo>
                      <a:pt x="1065" y="857"/>
                    </a:lnTo>
                    <a:lnTo>
                      <a:pt x="1065" y="855"/>
                    </a:lnTo>
                    <a:lnTo>
                      <a:pt x="1065" y="853"/>
                    </a:lnTo>
                    <a:lnTo>
                      <a:pt x="1065" y="851"/>
                    </a:lnTo>
                    <a:lnTo>
                      <a:pt x="1064" y="852"/>
                    </a:lnTo>
                    <a:lnTo>
                      <a:pt x="1063" y="853"/>
                    </a:lnTo>
                    <a:lnTo>
                      <a:pt x="1061" y="852"/>
                    </a:lnTo>
                    <a:lnTo>
                      <a:pt x="1062" y="857"/>
                    </a:lnTo>
                    <a:lnTo>
                      <a:pt x="1062" y="862"/>
                    </a:lnTo>
                    <a:lnTo>
                      <a:pt x="1061" y="866"/>
                    </a:lnTo>
                    <a:lnTo>
                      <a:pt x="1047" y="872"/>
                    </a:lnTo>
                    <a:lnTo>
                      <a:pt x="1038" y="866"/>
                    </a:lnTo>
                    <a:lnTo>
                      <a:pt x="1032" y="859"/>
                    </a:lnTo>
                    <a:lnTo>
                      <a:pt x="1024" y="851"/>
                    </a:lnTo>
                    <a:lnTo>
                      <a:pt x="1023" y="850"/>
                    </a:lnTo>
                    <a:lnTo>
                      <a:pt x="1023" y="849"/>
                    </a:lnTo>
                    <a:lnTo>
                      <a:pt x="1023" y="848"/>
                    </a:lnTo>
                    <a:lnTo>
                      <a:pt x="1024" y="848"/>
                    </a:lnTo>
                    <a:lnTo>
                      <a:pt x="1026" y="848"/>
                    </a:lnTo>
                    <a:lnTo>
                      <a:pt x="1027" y="848"/>
                    </a:lnTo>
                    <a:lnTo>
                      <a:pt x="1028" y="850"/>
                    </a:lnTo>
                    <a:lnTo>
                      <a:pt x="1032" y="848"/>
                    </a:lnTo>
                    <a:lnTo>
                      <a:pt x="1034" y="847"/>
                    </a:lnTo>
                    <a:lnTo>
                      <a:pt x="1036" y="845"/>
                    </a:lnTo>
                    <a:lnTo>
                      <a:pt x="1038" y="841"/>
                    </a:lnTo>
                    <a:lnTo>
                      <a:pt x="1033" y="842"/>
                    </a:lnTo>
                    <a:lnTo>
                      <a:pt x="1027" y="843"/>
                    </a:lnTo>
                    <a:lnTo>
                      <a:pt x="1023" y="841"/>
                    </a:lnTo>
                    <a:lnTo>
                      <a:pt x="1018" y="839"/>
                    </a:lnTo>
                    <a:lnTo>
                      <a:pt x="1016" y="836"/>
                    </a:lnTo>
                    <a:lnTo>
                      <a:pt x="1014" y="831"/>
                    </a:lnTo>
                    <a:lnTo>
                      <a:pt x="1013" y="831"/>
                    </a:lnTo>
                    <a:lnTo>
                      <a:pt x="1011" y="830"/>
                    </a:lnTo>
                    <a:lnTo>
                      <a:pt x="1009" y="830"/>
                    </a:lnTo>
                    <a:lnTo>
                      <a:pt x="1005" y="829"/>
                    </a:lnTo>
                    <a:lnTo>
                      <a:pt x="1003" y="827"/>
                    </a:lnTo>
                    <a:lnTo>
                      <a:pt x="1002" y="825"/>
                    </a:lnTo>
                    <a:lnTo>
                      <a:pt x="1000" y="822"/>
                    </a:lnTo>
                    <a:lnTo>
                      <a:pt x="999" y="817"/>
                    </a:lnTo>
                    <a:lnTo>
                      <a:pt x="992" y="814"/>
                    </a:lnTo>
                    <a:lnTo>
                      <a:pt x="990" y="806"/>
                    </a:lnTo>
                    <a:lnTo>
                      <a:pt x="965" y="810"/>
                    </a:lnTo>
                    <a:lnTo>
                      <a:pt x="950" y="810"/>
                    </a:lnTo>
                    <a:lnTo>
                      <a:pt x="933" y="812"/>
                    </a:lnTo>
                    <a:lnTo>
                      <a:pt x="933" y="810"/>
                    </a:lnTo>
                    <a:lnTo>
                      <a:pt x="932" y="811"/>
                    </a:lnTo>
                    <a:lnTo>
                      <a:pt x="931" y="813"/>
                    </a:lnTo>
                    <a:lnTo>
                      <a:pt x="928" y="812"/>
                    </a:lnTo>
                    <a:lnTo>
                      <a:pt x="923" y="810"/>
                    </a:lnTo>
                    <a:lnTo>
                      <a:pt x="920" y="807"/>
                    </a:lnTo>
                    <a:lnTo>
                      <a:pt x="900" y="806"/>
                    </a:lnTo>
                    <a:lnTo>
                      <a:pt x="882" y="802"/>
                    </a:lnTo>
                    <a:lnTo>
                      <a:pt x="877" y="793"/>
                    </a:lnTo>
                    <a:lnTo>
                      <a:pt x="874" y="783"/>
                    </a:lnTo>
                    <a:lnTo>
                      <a:pt x="871" y="782"/>
                    </a:lnTo>
                    <a:lnTo>
                      <a:pt x="868" y="782"/>
                    </a:lnTo>
                    <a:lnTo>
                      <a:pt x="865" y="783"/>
                    </a:lnTo>
                    <a:lnTo>
                      <a:pt x="864" y="784"/>
                    </a:lnTo>
                    <a:lnTo>
                      <a:pt x="862" y="787"/>
                    </a:lnTo>
                    <a:lnTo>
                      <a:pt x="861" y="789"/>
                    </a:lnTo>
                    <a:lnTo>
                      <a:pt x="860" y="791"/>
                    </a:lnTo>
                    <a:lnTo>
                      <a:pt x="856" y="790"/>
                    </a:lnTo>
                    <a:lnTo>
                      <a:pt x="851" y="792"/>
                    </a:lnTo>
                    <a:lnTo>
                      <a:pt x="846" y="791"/>
                    </a:lnTo>
                    <a:lnTo>
                      <a:pt x="841" y="789"/>
                    </a:lnTo>
                    <a:lnTo>
                      <a:pt x="836" y="788"/>
                    </a:lnTo>
                    <a:lnTo>
                      <a:pt x="832" y="785"/>
                    </a:lnTo>
                    <a:lnTo>
                      <a:pt x="827" y="782"/>
                    </a:lnTo>
                    <a:lnTo>
                      <a:pt x="824" y="779"/>
                    </a:lnTo>
                    <a:lnTo>
                      <a:pt x="820" y="776"/>
                    </a:lnTo>
                    <a:lnTo>
                      <a:pt x="817" y="775"/>
                    </a:lnTo>
                    <a:lnTo>
                      <a:pt x="814" y="773"/>
                    </a:lnTo>
                    <a:lnTo>
                      <a:pt x="811" y="772"/>
                    </a:lnTo>
                    <a:lnTo>
                      <a:pt x="809" y="771"/>
                    </a:lnTo>
                    <a:lnTo>
                      <a:pt x="801" y="756"/>
                    </a:lnTo>
                    <a:lnTo>
                      <a:pt x="790" y="743"/>
                    </a:lnTo>
                    <a:lnTo>
                      <a:pt x="786" y="744"/>
                    </a:lnTo>
                    <a:lnTo>
                      <a:pt x="782" y="743"/>
                    </a:lnTo>
                    <a:lnTo>
                      <a:pt x="780" y="742"/>
                    </a:lnTo>
                    <a:lnTo>
                      <a:pt x="776" y="744"/>
                    </a:lnTo>
                    <a:lnTo>
                      <a:pt x="771" y="745"/>
                    </a:lnTo>
                    <a:lnTo>
                      <a:pt x="771" y="747"/>
                    </a:lnTo>
                    <a:lnTo>
                      <a:pt x="773" y="748"/>
                    </a:lnTo>
                    <a:lnTo>
                      <a:pt x="773" y="750"/>
                    </a:lnTo>
                    <a:lnTo>
                      <a:pt x="770" y="750"/>
                    </a:lnTo>
                    <a:lnTo>
                      <a:pt x="767" y="750"/>
                    </a:lnTo>
                    <a:lnTo>
                      <a:pt x="765" y="750"/>
                    </a:lnTo>
                    <a:lnTo>
                      <a:pt x="766" y="752"/>
                    </a:lnTo>
                    <a:lnTo>
                      <a:pt x="768" y="753"/>
                    </a:lnTo>
                    <a:lnTo>
                      <a:pt x="769" y="753"/>
                    </a:lnTo>
                    <a:lnTo>
                      <a:pt x="770" y="755"/>
                    </a:lnTo>
                    <a:lnTo>
                      <a:pt x="770" y="757"/>
                    </a:lnTo>
                    <a:lnTo>
                      <a:pt x="774" y="764"/>
                    </a:lnTo>
                    <a:lnTo>
                      <a:pt x="782" y="777"/>
                    </a:lnTo>
                    <a:lnTo>
                      <a:pt x="793" y="789"/>
                    </a:lnTo>
                    <a:lnTo>
                      <a:pt x="798" y="794"/>
                    </a:lnTo>
                    <a:lnTo>
                      <a:pt x="799" y="802"/>
                    </a:lnTo>
                    <a:lnTo>
                      <a:pt x="802" y="808"/>
                    </a:lnTo>
                    <a:lnTo>
                      <a:pt x="805" y="815"/>
                    </a:lnTo>
                    <a:lnTo>
                      <a:pt x="805" y="805"/>
                    </a:lnTo>
                    <a:lnTo>
                      <a:pt x="809" y="796"/>
                    </a:lnTo>
                    <a:lnTo>
                      <a:pt x="811" y="796"/>
                    </a:lnTo>
                    <a:lnTo>
                      <a:pt x="812" y="797"/>
                    </a:lnTo>
                    <a:lnTo>
                      <a:pt x="813" y="800"/>
                    </a:lnTo>
                    <a:lnTo>
                      <a:pt x="814" y="802"/>
                    </a:lnTo>
                    <a:lnTo>
                      <a:pt x="815" y="804"/>
                    </a:lnTo>
                    <a:lnTo>
                      <a:pt x="815" y="806"/>
                    </a:lnTo>
                    <a:lnTo>
                      <a:pt x="815" y="807"/>
                    </a:lnTo>
                    <a:lnTo>
                      <a:pt x="815" y="811"/>
                    </a:lnTo>
                    <a:lnTo>
                      <a:pt x="815" y="815"/>
                    </a:lnTo>
                    <a:lnTo>
                      <a:pt x="814" y="818"/>
                    </a:lnTo>
                    <a:lnTo>
                      <a:pt x="813" y="820"/>
                    </a:lnTo>
                    <a:lnTo>
                      <a:pt x="812" y="822"/>
                    </a:lnTo>
                    <a:lnTo>
                      <a:pt x="814" y="822"/>
                    </a:lnTo>
                    <a:lnTo>
                      <a:pt x="815" y="823"/>
                    </a:lnTo>
                    <a:lnTo>
                      <a:pt x="817" y="823"/>
                    </a:lnTo>
                    <a:lnTo>
                      <a:pt x="821" y="825"/>
                    </a:lnTo>
                    <a:lnTo>
                      <a:pt x="826" y="826"/>
                    </a:lnTo>
                    <a:lnTo>
                      <a:pt x="828" y="825"/>
                    </a:lnTo>
                    <a:lnTo>
                      <a:pt x="830" y="825"/>
                    </a:lnTo>
                    <a:lnTo>
                      <a:pt x="834" y="825"/>
                    </a:lnTo>
                    <a:lnTo>
                      <a:pt x="836" y="825"/>
                    </a:lnTo>
                    <a:lnTo>
                      <a:pt x="839" y="825"/>
                    </a:lnTo>
                    <a:lnTo>
                      <a:pt x="845" y="824"/>
                    </a:lnTo>
                    <a:lnTo>
                      <a:pt x="850" y="822"/>
                    </a:lnTo>
                    <a:lnTo>
                      <a:pt x="855" y="813"/>
                    </a:lnTo>
                    <a:lnTo>
                      <a:pt x="861" y="806"/>
                    </a:lnTo>
                    <a:lnTo>
                      <a:pt x="867" y="799"/>
                    </a:lnTo>
                    <a:lnTo>
                      <a:pt x="867" y="797"/>
                    </a:lnTo>
                    <a:lnTo>
                      <a:pt x="869" y="795"/>
                    </a:lnTo>
                    <a:lnTo>
                      <a:pt x="870" y="795"/>
                    </a:lnTo>
                    <a:lnTo>
                      <a:pt x="872" y="795"/>
                    </a:lnTo>
                    <a:lnTo>
                      <a:pt x="870" y="805"/>
                    </a:lnTo>
                    <a:lnTo>
                      <a:pt x="871" y="810"/>
                    </a:lnTo>
                    <a:lnTo>
                      <a:pt x="872" y="814"/>
                    </a:lnTo>
                    <a:lnTo>
                      <a:pt x="875" y="819"/>
                    </a:lnTo>
                    <a:lnTo>
                      <a:pt x="879" y="824"/>
                    </a:lnTo>
                    <a:lnTo>
                      <a:pt x="882" y="827"/>
                    </a:lnTo>
                    <a:lnTo>
                      <a:pt x="900" y="832"/>
                    </a:lnTo>
                    <a:lnTo>
                      <a:pt x="907" y="840"/>
                    </a:lnTo>
                    <a:lnTo>
                      <a:pt x="914" y="848"/>
                    </a:lnTo>
                    <a:lnTo>
                      <a:pt x="915" y="851"/>
                    </a:lnTo>
                    <a:lnTo>
                      <a:pt x="914" y="854"/>
                    </a:lnTo>
                    <a:lnTo>
                      <a:pt x="912" y="857"/>
                    </a:lnTo>
                    <a:lnTo>
                      <a:pt x="911" y="859"/>
                    </a:lnTo>
                    <a:lnTo>
                      <a:pt x="906" y="867"/>
                    </a:lnTo>
                    <a:lnTo>
                      <a:pt x="900" y="876"/>
                    </a:lnTo>
                    <a:lnTo>
                      <a:pt x="895" y="874"/>
                    </a:lnTo>
                    <a:lnTo>
                      <a:pt x="894" y="885"/>
                    </a:lnTo>
                    <a:lnTo>
                      <a:pt x="895" y="895"/>
                    </a:lnTo>
                    <a:lnTo>
                      <a:pt x="892" y="896"/>
                    </a:lnTo>
                    <a:lnTo>
                      <a:pt x="887" y="896"/>
                    </a:lnTo>
                    <a:lnTo>
                      <a:pt x="884" y="898"/>
                    </a:lnTo>
                    <a:lnTo>
                      <a:pt x="882" y="901"/>
                    </a:lnTo>
                    <a:lnTo>
                      <a:pt x="881" y="905"/>
                    </a:lnTo>
                    <a:lnTo>
                      <a:pt x="880" y="908"/>
                    </a:lnTo>
                    <a:lnTo>
                      <a:pt x="873" y="910"/>
                    </a:lnTo>
                    <a:lnTo>
                      <a:pt x="867" y="912"/>
                    </a:lnTo>
                    <a:lnTo>
                      <a:pt x="867" y="920"/>
                    </a:lnTo>
                    <a:lnTo>
                      <a:pt x="863" y="921"/>
                    </a:lnTo>
                    <a:lnTo>
                      <a:pt x="861" y="922"/>
                    </a:lnTo>
                    <a:lnTo>
                      <a:pt x="858" y="922"/>
                    </a:lnTo>
                    <a:lnTo>
                      <a:pt x="855" y="923"/>
                    </a:lnTo>
                    <a:lnTo>
                      <a:pt x="851" y="923"/>
                    </a:lnTo>
                    <a:lnTo>
                      <a:pt x="840" y="927"/>
                    </a:lnTo>
                    <a:lnTo>
                      <a:pt x="841" y="929"/>
                    </a:lnTo>
                    <a:lnTo>
                      <a:pt x="839" y="929"/>
                    </a:lnTo>
                    <a:lnTo>
                      <a:pt x="837" y="928"/>
                    </a:lnTo>
                    <a:lnTo>
                      <a:pt x="835" y="928"/>
                    </a:lnTo>
                    <a:lnTo>
                      <a:pt x="834" y="931"/>
                    </a:lnTo>
                    <a:lnTo>
                      <a:pt x="833" y="933"/>
                    </a:lnTo>
                    <a:lnTo>
                      <a:pt x="832" y="935"/>
                    </a:lnTo>
                    <a:lnTo>
                      <a:pt x="830" y="939"/>
                    </a:lnTo>
                    <a:lnTo>
                      <a:pt x="830" y="942"/>
                    </a:lnTo>
                    <a:lnTo>
                      <a:pt x="816" y="947"/>
                    </a:lnTo>
                    <a:lnTo>
                      <a:pt x="801" y="954"/>
                    </a:lnTo>
                    <a:lnTo>
                      <a:pt x="797" y="956"/>
                    </a:lnTo>
                    <a:lnTo>
                      <a:pt x="792" y="960"/>
                    </a:lnTo>
                    <a:lnTo>
                      <a:pt x="788" y="963"/>
                    </a:lnTo>
                    <a:lnTo>
                      <a:pt x="782" y="964"/>
                    </a:lnTo>
                    <a:lnTo>
                      <a:pt x="779" y="965"/>
                    </a:lnTo>
                    <a:lnTo>
                      <a:pt x="776" y="967"/>
                    </a:lnTo>
                    <a:lnTo>
                      <a:pt x="774" y="968"/>
                    </a:lnTo>
                    <a:lnTo>
                      <a:pt x="768" y="970"/>
                    </a:lnTo>
                    <a:lnTo>
                      <a:pt x="763" y="970"/>
                    </a:lnTo>
                    <a:lnTo>
                      <a:pt x="757" y="971"/>
                    </a:lnTo>
                    <a:lnTo>
                      <a:pt x="754" y="974"/>
                    </a:lnTo>
                    <a:lnTo>
                      <a:pt x="751" y="977"/>
                    </a:lnTo>
                    <a:lnTo>
                      <a:pt x="747" y="979"/>
                    </a:lnTo>
                    <a:lnTo>
                      <a:pt x="738" y="981"/>
                    </a:lnTo>
                    <a:lnTo>
                      <a:pt x="728" y="980"/>
                    </a:lnTo>
                    <a:lnTo>
                      <a:pt x="726" y="969"/>
                    </a:lnTo>
                    <a:lnTo>
                      <a:pt x="722" y="958"/>
                    </a:lnTo>
                    <a:lnTo>
                      <a:pt x="720" y="952"/>
                    </a:lnTo>
                    <a:lnTo>
                      <a:pt x="718" y="945"/>
                    </a:lnTo>
                    <a:lnTo>
                      <a:pt x="718" y="939"/>
                    </a:lnTo>
                    <a:lnTo>
                      <a:pt x="718" y="930"/>
                    </a:lnTo>
                    <a:lnTo>
                      <a:pt x="715" y="923"/>
                    </a:lnTo>
                    <a:lnTo>
                      <a:pt x="711" y="916"/>
                    </a:lnTo>
                    <a:lnTo>
                      <a:pt x="705" y="909"/>
                    </a:lnTo>
                    <a:lnTo>
                      <a:pt x="699" y="901"/>
                    </a:lnTo>
                    <a:lnTo>
                      <a:pt x="696" y="893"/>
                    </a:lnTo>
                    <a:lnTo>
                      <a:pt x="692" y="885"/>
                    </a:lnTo>
                    <a:lnTo>
                      <a:pt x="684" y="879"/>
                    </a:lnTo>
                    <a:lnTo>
                      <a:pt x="678" y="873"/>
                    </a:lnTo>
                    <a:lnTo>
                      <a:pt x="672" y="865"/>
                    </a:lnTo>
                    <a:lnTo>
                      <a:pt x="670" y="854"/>
                    </a:lnTo>
                    <a:lnTo>
                      <a:pt x="669" y="842"/>
                    </a:lnTo>
                    <a:lnTo>
                      <a:pt x="663" y="832"/>
                    </a:lnTo>
                    <a:lnTo>
                      <a:pt x="661" y="829"/>
                    </a:lnTo>
                    <a:lnTo>
                      <a:pt x="658" y="827"/>
                    </a:lnTo>
                    <a:lnTo>
                      <a:pt x="655" y="824"/>
                    </a:lnTo>
                    <a:lnTo>
                      <a:pt x="651" y="822"/>
                    </a:lnTo>
                    <a:lnTo>
                      <a:pt x="649" y="819"/>
                    </a:lnTo>
                    <a:lnTo>
                      <a:pt x="647" y="815"/>
                    </a:lnTo>
                    <a:lnTo>
                      <a:pt x="646" y="811"/>
                    </a:lnTo>
                    <a:lnTo>
                      <a:pt x="645" y="806"/>
                    </a:lnTo>
                    <a:lnTo>
                      <a:pt x="621" y="772"/>
                    </a:lnTo>
                    <a:lnTo>
                      <a:pt x="612" y="771"/>
                    </a:lnTo>
                    <a:lnTo>
                      <a:pt x="611" y="773"/>
                    </a:lnTo>
                    <a:lnTo>
                      <a:pt x="610" y="775"/>
                    </a:lnTo>
                    <a:lnTo>
                      <a:pt x="610" y="776"/>
                    </a:lnTo>
                    <a:lnTo>
                      <a:pt x="605" y="772"/>
                    </a:lnTo>
                    <a:lnTo>
                      <a:pt x="602" y="769"/>
                    </a:lnTo>
                    <a:lnTo>
                      <a:pt x="599" y="766"/>
                    </a:lnTo>
                    <a:lnTo>
                      <a:pt x="598" y="762"/>
                    </a:lnTo>
                    <a:lnTo>
                      <a:pt x="596" y="759"/>
                    </a:lnTo>
                    <a:lnTo>
                      <a:pt x="594" y="756"/>
                    </a:lnTo>
                    <a:lnTo>
                      <a:pt x="592" y="754"/>
                    </a:lnTo>
                    <a:lnTo>
                      <a:pt x="590" y="753"/>
                    </a:lnTo>
                    <a:lnTo>
                      <a:pt x="594" y="762"/>
                    </a:lnTo>
                    <a:lnTo>
                      <a:pt x="601" y="772"/>
                    </a:lnTo>
                    <a:lnTo>
                      <a:pt x="610" y="792"/>
                    </a:lnTo>
                    <a:lnTo>
                      <a:pt x="619" y="810"/>
                    </a:lnTo>
                    <a:lnTo>
                      <a:pt x="631" y="827"/>
                    </a:lnTo>
                    <a:lnTo>
                      <a:pt x="628" y="828"/>
                    </a:lnTo>
                    <a:lnTo>
                      <a:pt x="627" y="829"/>
                    </a:lnTo>
                    <a:lnTo>
                      <a:pt x="627" y="831"/>
                    </a:lnTo>
                    <a:lnTo>
                      <a:pt x="627" y="834"/>
                    </a:lnTo>
                    <a:lnTo>
                      <a:pt x="628" y="836"/>
                    </a:lnTo>
                    <a:lnTo>
                      <a:pt x="629" y="838"/>
                    </a:lnTo>
                    <a:lnTo>
                      <a:pt x="629" y="839"/>
                    </a:lnTo>
                    <a:lnTo>
                      <a:pt x="637" y="846"/>
                    </a:lnTo>
                    <a:lnTo>
                      <a:pt x="644" y="852"/>
                    </a:lnTo>
                    <a:lnTo>
                      <a:pt x="646" y="859"/>
                    </a:lnTo>
                    <a:lnTo>
                      <a:pt x="649" y="865"/>
                    </a:lnTo>
                    <a:lnTo>
                      <a:pt x="650" y="882"/>
                    </a:lnTo>
                    <a:lnTo>
                      <a:pt x="655" y="899"/>
                    </a:lnTo>
                    <a:lnTo>
                      <a:pt x="661" y="904"/>
                    </a:lnTo>
                    <a:lnTo>
                      <a:pt x="668" y="908"/>
                    </a:lnTo>
                    <a:lnTo>
                      <a:pt x="667" y="909"/>
                    </a:lnTo>
                    <a:lnTo>
                      <a:pt x="673" y="920"/>
                    </a:lnTo>
                    <a:lnTo>
                      <a:pt x="676" y="933"/>
                    </a:lnTo>
                    <a:lnTo>
                      <a:pt x="681" y="945"/>
                    </a:lnTo>
                    <a:lnTo>
                      <a:pt x="686" y="944"/>
                    </a:lnTo>
                    <a:lnTo>
                      <a:pt x="686" y="945"/>
                    </a:lnTo>
                    <a:lnTo>
                      <a:pt x="687" y="947"/>
                    </a:lnTo>
                    <a:lnTo>
                      <a:pt x="687" y="949"/>
                    </a:lnTo>
                    <a:lnTo>
                      <a:pt x="694" y="952"/>
                    </a:lnTo>
                    <a:lnTo>
                      <a:pt x="699" y="954"/>
                    </a:lnTo>
                    <a:lnTo>
                      <a:pt x="716" y="972"/>
                    </a:lnTo>
                    <a:lnTo>
                      <a:pt x="718" y="976"/>
                    </a:lnTo>
                    <a:lnTo>
                      <a:pt x="720" y="978"/>
                    </a:lnTo>
                    <a:lnTo>
                      <a:pt x="723" y="979"/>
                    </a:lnTo>
                    <a:lnTo>
                      <a:pt x="722" y="980"/>
                    </a:lnTo>
                    <a:lnTo>
                      <a:pt x="724" y="982"/>
                    </a:lnTo>
                    <a:lnTo>
                      <a:pt x="727" y="986"/>
                    </a:lnTo>
                    <a:lnTo>
                      <a:pt x="728" y="988"/>
                    </a:lnTo>
                    <a:lnTo>
                      <a:pt x="719" y="995"/>
                    </a:lnTo>
                    <a:lnTo>
                      <a:pt x="721" y="995"/>
                    </a:lnTo>
                    <a:lnTo>
                      <a:pt x="723" y="995"/>
                    </a:lnTo>
                    <a:lnTo>
                      <a:pt x="726" y="995"/>
                    </a:lnTo>
                    <a:lnTo>
                      <a:pt x="726" y="999"/>
                    </a:lnTo>
                    <a:lnTo>
                      <a:pt x="727" y="999"/>
                    </a:lnTo>
                    <a:lnTo>
                      <a:pt x="729" y="999"/>
                    </a:lnTo>
                    <a:lnTo>
                      <a:pt x="732" y="1005"/>
                    </a:lnTo>
                    <a:lnTo>
                      <a:pt x="738" y="1012"/>
                    </a:lnTo>
                    <a:lnTo>
                      <a:pt x="747" y="1010"/>
                    </a:lnTo>
                    <a:lnTo>
                      <a:pt x="757" y="1007"/>
                    </a:lnTo>
                    <a:lnTo>
                      <a:pt x="767" y="1006"/>
                    </a:lnTo>
                    <a:lnTo>
                      <a:pt x="770" y="1004"/>
                    </a:lnTo>
                    <a:lnTo>
                      <a:pt x="775" y="1003"/>
                    </a:lnTo>
                    <a:lnTo>
                      <a:pt x="786" y="1001"/>
                    </a:lnTo>
                    <a:lnTo>
                      <a:pt x="797" y="1000"/>
                    </a:lnTo>
                    <a:lnTo>
                      <a:pt x="806" y="997"/>
                    </a:lnTo>
                    <a:lnTo>
                      <a:pt x="816" y="990"/>
                    </a:lnTo>
                    <a:lnTo>
                      <a:pt x="822" y="992"/>
                    </a:lnTo>
                    <a:lnTo>
                      <a:pt x="821" y="1001"/>
                    </a:lnTo>
                    <a:lnTo>
                      <a:pt x="821" y="1011"/>
                    </a:lnTo>
                    <a:lnTo>
                      <a:pt x="818" y="1016"/>
                    </a:lnTo>
                    <a:lnTo>
                      <a:pt x="817" y="1023"/>
                    </a:lnTo>
                    <a:lnTo>
                      <a:pt x="816" y="1028"/>
                    </a:lnTo>
                    <a:lnTo>
                      <a:pt x="813" y="1035"/>
                    </a:lnTo>
                    <a:lnTo>
                      <a:pt x="810" y="1040"/>
                    </a:lnTo>
                    <a:lnTo>
                      <a:pt x="802" y="1056"/>
                    </a:lnTo>
                    <a:lnTo>
                      <a:pt x="797" y="1071"/>
                    </a:lnTo>
                    <a:lnTo>
                      <a:pt x="787" y="1089"/>
                    </a:lnTo>
                    <a:lnTo>
                      <a:pt x="775" y="1107"/>
                    </a:lnTo>
                    <a:lnTo>
                      <a:pt x="766" y="1117"/>
                    </a:lnTo>
                    <a:lnTo>
                      <a:pt x="756" y="1126"/>
                    </a:lnTo>
                    <a:lnTo>
                      <a:pt x="742" y="1135"/>
                    </a:lnTo>
                    <a:lnTo>
                      <a:pt x="730" y="1147"/>
                    </a:lnTo>
                    <a:lnTo>
                      <a:pt x="719" y="1162"/>
                    </a:lnTo>
                    <a:lnTo>
                      <a:pt x="708" y="1176"/>
                    </a:lnTo>
                    <a:lnTo>
                      <a:pt x="707" y="1178"/>
                    </a:lnTo>
                    <a:lnTo>
                      <a:pt x="706" y="1180"/>
                    </a:lnTo>
                    <a:lnTo>
                      <a:pt x="704" y="1182"/>
                    </a:lnTo>
                    <a:lnTo>
                      <a:pt x="702" y="1184"/>
                    </a:lnTo>
                    <a:lnTo>
                      <a:pt x="699" y="1186"/>
                    </a:lnTo>
                    <a:lnTo>
                      <a:pt x="697" y="1188"/>
                    </a:lnTo>
                    <a:lnTo>
                      <a:pt x="695" y="1189"/>
                    </a:lnTo>
                    <a:lnTo>
                      <a:pt x="693" y="1189"/>
                    </a:lnTo>
                    <a:lnTo>
                      <a:pt x="682" y="1217"/>
                    </a:lnTo>
                    <a:lnTo>
                      <a:pt x="681" y="1217"/>
                    </a:lnTo>
                    <a:lnTo>
                      <a:pt x="680" y="1219"/>
                    </a:lnTo>
                    <a:lnTo>
                      <a:pt x="676" y="1231"/>
                    </a:lnTo>
                    <a:lnTo>
                      <a:pt x="675" y="1243"/>
                    </a:lnTo>
                    <a:lnTo>
                      <a:pt x="683" y="1248"/>
                    </a:lnTo>
                    <a:lnTo>
                      <a:pt x="682" y="1251"/>
                    </a:lnTo>
                    <a:lnTo>
                      <a:pt x="681" y="1256"/>
                    </a:lnTo>
                    <a:lnTo>
                      <a:pt x="680" y="1260"/>
                    </a:lnTo>
                    <a:lnTo>
                      <a:pt x="681" y="1270"/>
                    </a:lnTo>
                    <a:lnTo>
                      <a:pt x="683" y="1281"/>
                    </a:lnTo>
                    <a:lnTo>
                      <a:pt x="685" y="1291"/>
                    </a:lnTo>
                    <a:lnTo>
                      <a:pt x="690" y="1294"/>
                    </a:lnTo>
                    <a:lnTo>
                      <a:pt x="693" y="1297"/>
                    </a:lnTo>
                    <a:lnTo>
                      <a:pt x="695" y="1296"/>
                    </a:lnTo>
                    <a:lnTo>
                      <a:pt x="694" y="1327"/>
                    </a:lnTo>
                    <a:lnTo>
                      <a:pt x="696" y="1356"/>
                    </a:lnTo>
                    <a:lnTo>
                      <a:pt x="693" y="1365"/>
                    </a:lnTo>
                    <a:lnTo>
                      <a:pt x="687" y="1373"/>
                    </a:lnTo>
                    <a:lnTo>
                      <a:pt x="682" y="1379"/>
                    </a:lnTo>
                    <a:lnTo>
                      <a:pt x="673" y="1386"/>
                    </a:lnTo>
                    <a:lnTo>
                      <a:pt x="663" y="1390"/>
                    </a:lnTo>
                    <a:lnTo>
                      <a:pt x="653" y="1396"/>
                    </a:lnTo>
                    <a:lnTo>
                      <a:pt x="639" y="1411"/>
                    </a:lnTo>
                    <a:lnTo>
                      <a:pt x="622" y="1425"/>
                    </a:lnTo>
                    <a:lnTo>
                      <a:pt x="620" y="1433"/>
                    </a:lnTo>
                    <a:lnTo>
                      <a:pt x="624" y="1442"/>
                    </a:lnTo>
                    <a:lnTo>
                      <a:pt x="626" y="1451"/>
                    </a:lnTo>
                    <a:lnTo>
                      <a:pt x="628" y="1461"/>
                    </a:lnTo>
                    <a:lnTo>
                      <a:pt x="627" y="1486"/>
                    </a:lnTo>
                    <a:lnTo>
                      <a:pt x="621" y="1492"/>
                    </a:lnTo>
                    <a:lnTo>
                      <a:pt x="613" y="1495"/>
                    </a:lnTo>
                    <a:lnTo>
                      <a:pt x="605" y="1497"/>
                    </a:lnTo>
                    <a:lnTo>
                      <a:pt x="598" y="1502"/>
                    </a:lnTo>
                    <a:lnTo>
                      <a:pt x="596" y="1504"/>
                    </a:lnTo>
                    <a:lnTo>
                      <a:pt x="593" y="1506"/>
                    </a:lnTo>
                    <a:lnTo>
                      <a:pt x="592" y="1509"/>
                    </a:lnTo>
                    <a:lnTo>
                      <a:pt x="594" y="1515"/>
                    </a:lnTo>
                    <a:lnTo>
                      <a:pt x="597" y="1521"/>
                    </a:lnTo>
                    <a:lnTo>
                      <a:pt x="594" y="1521"/>
                    </a:lnTo>
                    <a:lnTo>
                      <a:pt x="591" y="1532"/>
                    </a:lnTo>
                    <a:lnTo>
                      <a:pt x="588" y="1543"/>
                    </a:lnTo>
                    <a:lnTo>
                      <a:pt x="585" y="1547"/>
                    </a:lnTo>
                    <a:lnTo>
                      <a:pt x="581" y="1550"/>
                    </a:lnTo>
                    <a:lnTo>
                      <a:pt x="579" y="1552"/>
                    </a:lnTo>
                    <a:lnTo>
                      <a:pt x="576" y="1555"/>
                    </a:lnTo>
                    <a:lnTo>
                      <a:pt x="574" y="1559"/>
                    </a:lnTo>
                    <a:lnTo>
                      <a:pt x="566" y="1572"/>
                    </a:lnTo>
                    <a:lnTo>
                      <a:pt x="556" y="1584"/>
                    </a:lnTo>
                    <a:lnTo>
                      <a:pt x="544" y="1595"/>
                    </a:lnTo>
                    <a:lnTo>
                      <a:pt x="532" y="1606"/>
                    </a:lnTo>
                    <a:lnTo>
                      <a:pt x="519" y="1614"/>
                    </a:lnTo>
                    <a:lnTo>
                      <a:pt x="517" y="1615"/>
                    </a:lnTo>
                    <a:lnTo>
                      <a:pt x="514" y="1615"/>
                    </a:lnTo>
                    <a:lnTo>
                      <a:pt x="511" y="1615"/>
                    </a:lnTo>
                    <a:lnTo>
                      <a:pt x="509" y="1614"/>
                    </a:lnTo>
                    <a:lnTo>
                      <a:pt x="507" y="1619"/>
                    </a:lnTo>
                    <a:lnTo>
                      <a:pt x="505" y="1619"/>
                    </a:lnTo>
                    <a:lnTo>
                      <a:pt x="504" y="1619"/>
                    </a:lnTo>
                    <a:lnTo>
                      <a:pt x="502" y="1619"/>
                    </a:lnTo>
                    <a:lnTo>
                      <a:pt x="500" y="1619"/>
                    </a:lnTo>
                    <a:lnTo>
                      <a:pt x="498" y="1619"/>
                    </a:lnTo>
                    <a:lnTo>
                      <a:pt x="497" y="1620"/>
                    </a:lnTo>
                    <a:lnTo>
                      <a:pt x="497" y="1621"/>
                    </a:lnTo>
                    <a:lnTo>
                      <a:pt x="484" y="1619"/>
                    </a:lnTo>
                    <a:lnTo>
                      <a:pt x="471" y="1619"/>
                    </a:lnTo>
                    <a:lnTo>
                      <a:pt x="466" y="1621"/>
                    </a:lnTo>
                    <a:lnTo>
                      <a:pt x="460" y="1623"/>
                    </a:lnTo>
                    <a:lnTo>
                      <a:pt x="453" y="1624"/>
                    </a:lnTo>
                    <a:lnTo>
                      <a:pt x="449" y="1625"/>
                    </a:lnTo>
                    <a:lnTo>
                      <a:pt x="445" y="1627"/>
                    </a:lnTo>
                    <a:lnTo>
                      <a:pt x="440" y="1629"/>
                    </a:lnTo>
                    <a:lnTo>
                      <a:pt x="436" y="1630"/>
                    </a:lnTo>
                    <a:lnTo>
                      <a:pt x="433" y="1624"/>
                    </a:lnTo>
                    <a:lnTo>
                      <a:pt x="431" y="1623"/>
                    </a:lnTo>
                    <a:lnTo>
                      <a:pt x="429" y="1622"/>
                    </a:lnTo>
                    <a:lnTo>
                      <a:pt x="427" y="1620"/>
                    </a:lnTo>
                    <a:lnTo>
                      <a:pt x="422" y="1621"/>
                    </a:lnTo>
                    <a:lnTo>
                      <a:pt x="424" y="1615"/>
                    </a:lnTo>
                    <a:lnTo>
                      <a:pt x="423" y="1613"/>
                    </a:lnTo>
                    <a:lnTo>
                      <a:pt x="421" y="1610"/>
                    </a:lnTo>
                    <a:lnTo>
                      <a:pt x="420" y="1608"/>
                    </a:lnTo>
                    <a:lnTo>
                      <a:pt x="419" y="1605"/>
                    </a:lnTo>
                    <a:lnTo>
                      <a:pt x="420" y="1601"/>
                    </a:lnTo>
                    <a:lnTo>
                      <a:pt x="421" y="1600"/>
                    </a:lnTo>
                    <a:lnTo>
                      <a:pt x="422" y="1599"/>
                    </a:lnTo>
                    <a:lnTo>
                      <a:pt x="423" y="1590"/>
                    </a:lnTo>
                    <a:lnTo>
                      <a:pt x="420" y="1583"/>
                    </a:lnTo>
                    <a:lnTo>
                      <a:pt x="415" y="1575"/>
                    </a:lnTo>
                    <a:lnTo>
                      <a:pt x="411" y="1566"/>
                    </a:lnTo>
                    <a:lnTo>
                      <a:pt x="408" y="1556"/>
                    </a:lnTo>
                    <a:lnTo>
                      <a:pt x="405" y="1551"/>
                    </a:lnTo>
                    <a:lnTo>
                      <a:pt x="403" y="1544"/>
                    </a:lnTo>
                    <a:lnTo>
                      <a:pt x="402" y="1543"/>
                    </a:lnTo>
                    <a:lnTo>
                      <a:pt x="400" y="1541"/>
                    </a:lnTo>
                    <a:lnTo>
                      <a:pt x="398" y="1540"/>
                    </a:lnTo>
                    <a:lnTo>
                      <a:pt x="396" y="1538"/>
                    </a:lnTo>
                    <a:lnTo>
                      <a:pt x="389" y="1526"/>
                    </a:lnTo>
                    <a:lnTo>
                      <a:pt x="386" y="1514"/>
                    </a:lnTo>
                    <a:lnTo>
                      <a:pt x="384" y="1500"/>
                    </a:lnTo>
                    <a:lnTo>
                      <a:pt x="381" y="1486"/>
                    </a:lnTo>
                    <a:lnTo>
                      <a:pt x="380" y="1475"/>
                    </a:lnTo>
                    <a:lnTo>
                      <a:pt x="381" y="1463"/>
                    </a:lnTo>
                    <a:lnTo>
                      <a:pt x="379" y="1459"/>
                    </a:lnTo>
                    <a:lnTo>
                      <a:pt x="377" y="1454"/>
                    </a:lnTo>
                    <a:lnTo>
                      <a:pt x="374" y="1449"/>
                    </a:lnTo>
                    <a:lnTo>
                      <a:pt x="367" y="1436"/>
                    </a:lnTo>
                    <a:lnTo>
                      <a:pt x="362" y="1423"/>
                    </a:lnTo>
                    <a:lnTo>
                      <a:pt x="354" y="1410"/>
                    </a:lnTo>
                    <a:lnTo>
                      <a:pt x="351" y="1403"/>
                    </a:lnTo>
                    <a:lnTo>
                      <a:pt x="350" y="1397"/>
                    </a:lnTo>
                    <a:lnTo>
                      <a:pt x="349" y="1389"/>
                    </a:lnTo>
                    <a:lnTo>
                      <a:pt x="350" y="1373"/>
                    </a:lnTo>
                    <a:lnTo>
                      <a:pt x="353" y="1357"/>
                    </a:lnTo>
                    <a:lnTo>
                      <a:pt x="357" y="1343"/>
                    </a:lnTo>
                    <a:lnTo>
                      <a:pt x="363" y="1329"/>
                    </a:lnTo>
                    <a:lnTo>
                      <a:pt x="366" y="1327"/>
                    </a:lnTo>
                    <a:lnTo>
                      <a:pt x="368" y="1325"/>
                    </a:lnTo>
                    <a:lnTo>
                      <a:pt x="370" y="1322"/>
                    </a:lnTo>
                    <a:lnTo>
                      <a:pt x="372" y="1319"/>
                    </a:lnTo>
                    <a:lnTo>
                      <a:pt x="373" y="1316"/>
                    </a:lnTo>
                    <a:lnTo>
                      <a:pt x="374" y="1311"/>
                    </a:lnTo>
                    <a:lnTo>
                      <a:pt x="374" y="1308"/>
                    </a:lnTo>
                    <a:lnTo>
                      <a:pt x="374" y="1304"/>
                    </a:lnTo>
                    <a:lnTo>
                      <a:pt x="369" y="1293"/>
                    </a:lnTo>
                    <a:lnTo>
                      <a:pt x="365" y="1281"/>
                    </a:lnTo>
                    <a:lnTo>
                      <a:pt x="365" y="1279"/>
                    </a:lnTo>
                    <a:lnTo>
                      <a:pt x="366" y="1276"/>
                    </a:lnTo>
                    <a:lnTo>
                      <a:pt x="367" y="1273"/>
                    </a:lnTo>
                    <a:lnTo>
                      <a:pt x="368" y="1271"/>
                    </a:lnTo>
                    <a:lnTo>
                      <a:pt x="368" y="1269"/>
                    </a:lnTo>
                    <a:lnTo>
                      <a:pt x="363" y="1252"/>
                    </a:lnTo>
                    <a:lnTo>
                      <a:pt x="355" y="1237"/>
                    </a:lnTo>
                    <a:lnTo>
                      <a:pt x="357" y="1237"/>
                    </a:lnTo>
                    <a:lnTo>
                      <a:pt x="356" y="1236"/>
                    </a:lnTo>
                    <a:lnTo>
                      <a:pt x="355" y="1234"/>
                    </a:lnTo>
                    <a:lnTo>
                      <a:pt x="354" y="1229"/>
                    </a:lnTo>
                    <a:lnTo>
                      <a:pt x="353" y="1224"/>
                    </a:lnTo>
                    <a:lnTo>
                      <a:pt x="341" y="1205"/>
                    </a:lnTo>
                    <a:lnTo>
                      <a:pt x="340" y="1206"/>
                    </a:lnTo>
                    <a:lnTo>
                      <a:pt x="323" y="1186"/>
                    </a:lnTo>
                    <a:lnTo>
                      <a:pt x="317" y="1176"/>
                    </a:lnTo>
                    <a:lnTo>
                      <a:pt x="313" y="1165"/>
                    </a:lnTo>
                    <a:lnTo>
                      <a:pt x="320" y="1159"/>
                    </a:lnTo>
                    <a:lnTo>
                      <a:pt x="320" y="1157"/>
                    </a:lnTo>
                    <a:lnTo>
                      <a:pt x="320" y="1156"/>
                    </a:lnTo>
                    <a:lnTo>
                      <a:pt x="321" y="1154"/>
                    </a:lnTo>
                    <a:lnTo>
                      <a:pt x="322" y="1152"/>
                    </a:lnTo>
                    <a:lnTo>
                      <a:pt x="323" y="1152"/>
                    </a:lnTo>
                    <a:lnTo>
                      <a:pt x="320" y="1149"/>
                    </a:lnTo>
                    <a:lnTo>
                      <a:pt x="322" y="1139"/>
                    </a:lnTo>
                    <a:lnTo>
                      <a:pt x="320" y="1139"/>
                    </a:lnTo>
                    <a:lnTo>
                      <a:pt x="323" y="1132"/>
                    </a:lnTo>
                    <a:lnTo>
                      <a:pt x="327" y="1124"/>
                    </a:lnTo>
                    <a:lnTo>
                      <a:pt x="326" y="1123"/>
                    </a:lnTo>
                    <a:lnTo>
                      <a:pt x="326" y="1114"/>
                    </a:lnTo>
                    <a:lnTo>
                      <a:pt x="322" y="1104"/>
                    </a:lnTo>
                    <a:lnTo>
                      <a:pt x="323" y="1101"/>
                    </a:lnTo>
                    <a:lnTo>
                      <a:pt x="323" y="1100"/>
                    </a:lnTo>
                    <a:lnTo>
                      <a:pt x="317" y="1099"/>
                    </a:lnTo>
                    <a:lnTo>
                      <a:pt x="314" y="1095"/>
                    </a:lnTo>
                    <a:lnTo>
                      <a:pt x="310" y="1089"/>
                    </a:lnTo>
                    <a:lnTo>
                      <a:pt x="309" y="1091"/>
                    </a:lnTo>
                    <a:lnTo>
                      <a:pt x="308" y="1092"/>
                    </a:lnTo>
                    <a:lnTo>
                      <a:pt x="280" y="1096"/>
                    </a:lnTo>
                    <a:lnTo>
                      <a:pt x="273" y="1087"/>
                    </a:lnTo>
                    <a:lnTo>
                      <a:pt x="268" y="1076"/>
                    </a:lnTo>
                    <a:lnTo>
                      <a:pt x="262" y="1068"/>
                    </a:lnTo>
                    <a:lnTo>
                      <a:pt x="242" y="1068"/>
                    </a:lnTo>
                    <a:lnTo>
                      <a:pt x="229" y="1069"/>
                    </a:lnTo>
                    <a:lnTo>
                      <a:pt x="222" y="1071"/>
                    </a:lnTo>
                    <a:lnTo>
                      <a:pt x="219" y="1074"/>
                    </a:lnTo>
                    <a:lnTo>
                      <a:pt x="215" y="1075"/>
                    </a:lnTo>
                    <a:lnTo>
                      <a:pt x="211" y="1076"/>
                    </a:lnTo>
                    <a:lnTo>
                      <a:pt x="185" y="1088"/>
                    </a:lnTo>
                    <a:lnTo>
                      <a:pt x="181" y="1088"/>
                    </a:lnTo>
                    <a:lnTo>
                      <a:pt x="178" y="1087"/>
                    </a:lnTo>
                    <a:lnTo>
                      <a:pt x="176" y="1086"/>
                    </a:lnTo>
                    <a:lnTo>
                      <a:pt x="173" y="1085"/>
                    </a:lnTo>
                    <a:lnTo>
                      <a:pt x="161" y="1084"/>
                    </a:lnTo>
                    <a:lnTo>
                      <a:pt x="149" y="1084"/>
                    </a:lnTo>
                    <a:lnTo>
                      <a:pt x="138" y="1085"/>
                    </a:lnTo>
                    <a:lnTo>
                      <a:pt x="128" y="1089"/>
                    </a:lnTo>
                    <a:lnTo>
                      <a:pt x="117" y="1094"/>
                    </a:lnTo>
                    <a:lnTo>
                      <a:pt x="116" y="1094"/>
                    </a:lnTo>
                    <a:lnTo>
                      <a:pt x="103" y="1088"/>
                    </a:lnTo>
                    <a:lnTo>
                      <a:pt x="91" y="1079"/>
                    </a:lnTo>
                    <a:lnTo>
                      <a:pt x="81" y="1071"/>
                    </a:lnTo>
                    <a:lnTo>
                      <a:pt x="71" y="1063"/>
                    </a:lnTo>
                    <a:lnTo>
                      <a:pt x="71" y="1061"/>
                    </a:lnTo>
                    <a:lnTo>
                      <a:pt x="64" y="1057"/>
                    </a:lnTo>
                    <a:lnTo>
                      <a:pt x="52" y="1051"/>
                    </a:lnTo>
                    <a:lnTo>
                      <a:pt x="51" y="1042"/>
                    </a:lnTo>
                    <a:lnTo>
                      <a:pt x="50" y="1042"/>
                    </a:lnTo>
                    <a:lnTo>
                      <a:pt x="49" y="1041"/>
                    </a:lnTo>
                    <a:lnTo>
                      <a:pt x="48" y="1040"/>
                    </a:lnTo>
                    <a:lnTo>
                      <a:pt x="49" y="1032"/>
                    </a:lnTo>
                    <a:lnTo>
                      <a:pt x="43" y="1022"/>
                    </a:lnTo>
                    <a:lnTo>
                      <a:pt x="35" y="1014"/>
                    </a:lnTo>
                    <a:lnTo>
                      <a:pt x="28" y="1004"/>
                    </a:lnTo>
                    <a:lnTo>
                      <a:pt x="28" y="1006"/>
                    </a:lnTo>
                    <a:lnTo>
                      <a:pt x="27" y="1007"/>
                    </a:lnTo>
                    <a:lnTo>
                      <a:pt x="27" y="1006"/>
                    </a:lnTo>
                    <a:lnTo>
                      <a:pt x="27" y="1004"/>
                    </a:lnTo>
                    <a:lnTo>
                      <a:pt x="26" y="1002"/>
                    </a:lnTo>
                    <a:lnTo>
                      <a:pt x="25" y="1001"/>
                    </a:lnTo>
                    <a:lnTo>
                      <a:pt x="23" y="1000"/>
                    </a:lnTo>
                    <a:lnTo>
                      <a:pt x="23" y="992"/>
                    </a:lnTo>
                    <a:lnTo>
                      <a:pt x="15" y="994"/>
                    </a:lnTo>
                    <a:lnTo>
                      <a:pt x="12" y="988"/>
                    </a:lnTo>
                    <a:lnTo>
                      <a:pt x="10" y="988"/>
                    </a:lnTo>
                    <a:lnTo>
                      <a:pt x="9" y="987"/>
                    </a:lnTo>
                    <a:lnTo>
                      <a:pt x="8" y="986"/>
                    </a:lnTo>
                    <a:lnTo>
                      <a:pt x="8" y="982"/>
                    </a:lnTo>
                    <a:lnTo>
                      <a:pt x="8" y="978"/>
                    </a:lnTo>
                    <a:lnTo>
                      <a:pt x="8" y="975"/>
                    </a:lnTo>
                    <a:lnTo>
                      <a:pt x="8" y="970"/>
                    </a:lnTo>
                    <a:lnTo>
                      <a:pt x="10" y="971"/>
                    </a:lnTo>
                    <a:lnTo>
                      <a:pt x="8" y="964"/>
                    </a:lnTo>
                    <a:lnTo>
                      <a:pt x="5" y="957"/>
                    </a:lnTo>
                    <a:lnTo>
                      <a:pt x="0" y="953"/>
                    </a:lnTo>
                    <a:lnTo>
                      <a:pt x="7" y="946"/>
                    </a:lnTo>
                    <a:lnTo>
                      <a:pt x="11" y="939"/>
                    </a:lnTo>
                    <a:lnTo>
                      <a:pt x="12" y="929"/>
                    </a:lnTo>
                    <a:lnTo>
                      <a:pt x="13" y="929"/>
                    </a:lnTo>
                    <a:lnTo>
                      <a:pt x="14" y="924"/>
                    </a:lnTo>
                    <a:lnTo>
                      <a:pt x="15" y="920"/>
                    </a:lnTo>
                    <a:lnTo>
                      <a:pt x="16" y="916"/>
                    </a:lnTo>
                    <a:lnTo>
                      <a:pt x="19" y="912"/>
                    </a:lnTo>
                    <a:lnTo>
                      <a:pt x="19" y="901"/>
                    </a:lnTo>
                    <a:lnTo>
                      <a:pt x="14" y="892"/>
                    </a:lnTo>
                    <a:lnTo>
                      <a:pt x="15" y="887"/>
                    </a:lnTo>
                    <a:lnTo>
                      <a:pt x="16" y="884"/>
                    </a:lnTo>
                    <a:lnTo>
                      <a:pt x="16" y="881"/>
                    </a:lnTo>
                    <a:lnTo>
                      <a:pt x="16" y="877"/>
                    </a:lnTo>
                    <a:lnTo>
                      <a:pt x="14" y="874"/>
                    </a:lnTo>
                    <a:lnTo>
                      <a:pt x="12" y="871"/>
                    </a:lnTo>
                    <a:lnTo>
                      <a:pt x="10" y="866"/>
                    </a:lnTo>
                    <a:lnTo>
                      <a:pt x="10" y="867"/>
                    </a:lnTo>
                    <a:lnTo>
                      <a:pt x="9" y="870"/>
                    </a:lnTo>
                    <a:lnTo>
                      <a:pt x="8" y="871"/>
                    </a:lnTo>
                    <a:lnTo>
                      <a:pt x="8" y="869"/>
                    </a:lnTo>
                    <a:lnTo>
                      <a:pt x="8" y="866"/>
                    </a:lnTo>
                    <a:lnTo>
                      <a:pt x="8" y="864"/>
                    </a:lnTo>
                    <a:lnTo>
                      <a:pt x="10" y="864"/>
                    </a:lnTo>
                    <a:lnTo>
                      <a:pt x="9" y="862"/>
                    </a:lnTo>
                    <a:lnTo>
                      <a:pt x="10" y="859"/>
                    </a:lnTo>
                    <a:lnTo>
                      <a:pt x="10" y="855"/>
                    </a:lnTo>
                    <a:lnTo>
                      <a:pt x="12" y="852"/>
                    </a:lnTo>
                    <a:lnTo>
                      <a:pt x="18" y="843"/>
                    </a:lnTo>
                    <a:lnTo>
                      <a:pt x="21" y="835"/>
                    </a:lnTo>
                    <a:lnTo>
                      <a:pt x="25" y="827"/>
                    </a:lnTo>
                    <a:lnTo>
                      <a:pt x="31" y="822"/>
                    </a:lnTo>
                    <a:lnTo>
                      <a:pt x="36" y="816"/>
                    </a:lnTo>
                    <a:lnTo>
                      <a:pt x="37" y="807"/>
                    </a:lnTo>
                    <a:lnTo>
                      <a:pt x="40" y="801"/>
                    </a:lnTo>
                    <a:lnTo>
                      <a:pt x="45" y="793"/>
                    </a:lnTo>
                    <a:lnTo>
                      <a:pt x="47" y="792"/>
                    </a:lnTo>
                    <a:lnTo>
                      <a:pt x="49" y="792"/>
                    </a:lnTo>
                    <a:lnTo>
                      <a:pt x="51" y="790"/>
                    </a:lnTo>
                    <a:lnTo>
                      <a:pt x="52" y="789"/>
                    </a:lnTo>
                    <a:lnTo>
                      <a:pt x="56" y="782"/>
                    </a:lnTo>
                    <a:lnTo>
                      <a:pt x="58" y="777"/>
                    </a:lnTo>
                    <a:lnTo>
                      <a:pt x="57" y="776"/>
                    </a:lnTo>
                    <a:lnTo>
                      <a:pt x="59" y="776"/>
                    </a:lnTo>
                    <a:lnTo>
                      <a:pt x="64" y="772"/>
                    </a:lnTo>
                    <a:lnTo>
                      <a:pt x="71" y="770"/>
                    </a:lnTo>
                    <a:lnTo>
                      <a:pt x="77" y="768"/>
                    </a:lnTo>
                    <a:lnTo>
                      <a:pt x="85" y="761"/>
                    </a:lnTo>
                    <a:lnTo>
                      <a:pt x="93" y="754"/>
                    </a:lnTo>
                    <a:lnTo>
                      <a:pt x="99" y="744"/>
                    </a:lnTo>
                    <a:lnTo>
                      <a:pt x="99" y="738"/>
                    </a:lnTo>
                    <a:lnTo>
                      <a:pt x="99" y="733"/>
                    </a:lnTo>
                    <a:lnTo>
                      <a:pt x="99" y="729"/>
                    </a:lnTo>
                    <a:lnTo>
                      <a:pt x="101" y="724"/>
                    </a:lnTo>
                    <a:lnTo>
                      <a:pt x="103" y="720"/>
                    </a:lnTo>
                    <a:lnTo>
                      <a:pt x="105" y="717"/>
                    </a:lnTo>
                    <a:lnTo>
                      <a:pt x="106" y="713"/>
                    </a:lnTo>
                    <a:lnTo>
                      <a:pt x="107" y="711"/>
                    </a:lnTo>
                    <a:lnTo>
                      <a:pt x="109" y="708"/>
                    </a:lnTo>
                    <a:lnTo>
                      <a:pt x="111" y="706"/>
                    </a:lnTo>
                    <a:lnTo>
                      <a:pt x="119" y="699"/>
                    </a:lnTo>
                    <a:lnTo>
                      <a:pt x="128" y="695"/>
                    </a:lnTo>
                    <a:lnTo>
                      <a:pt x="137" y="688"/>
                    </a:lnTo>
                    <a:lnTo>
                      <a:pt x="148" y="666"/>
                    </a:lnTo>
                    <a:lnTo>
                      <a:pt x="153" y="664"/>
                    </a:lnTo>
                    <a:lnTo>
                      <a:pt x="156" y="668"/>
                    </a:lnTo>
                    <a:lnTo>
                      <a:pt x="161" y="673"/>
                    </a:lnTo>
                    <a:lnTo>
                      <a:pt x="180" y="672"/>
                    </a:lnTo>
                    <a:lnTo>
                      <a:pt x="189" y="676"/>
                    </a:lnTo>
                    <a:lnTo>
                      <a:pt x="193" y="674"/>
                    </a:lnTo>
                    <a:lnTo>
                      <a:pt x="198" y="671"/>
                    </a:lnTo>
                    <a:lnTo>
                      <a:pt x="202" y="667"/>
                    </a:lnTo>
                    <a:lnTo>
                      <a:pt x="205" y="666"/>
                    </a:lnTo>
                    <a:lnTo>
                      <a:pt x="208" y="665"/>
                    </a:lnTo>
                    <a:lnTo>
                      <a:pt x="211" y="665"/>
                    </a:lnTo>
                    <a:lnTo>
                      <a:pt x="213" y="664"/>
                    </a:lnTo>
                    <a:lnTo>
                      <a:pt x="222" y="659"/>
                    </a:lnTo>
                    <a:lnTo>
                      <a:pt x="231" y="655"/>
                    </a:lnTo>
                    <a:lnTo>
                      <a:pt x="248" y="653"/>
                    </a:lnTo>
                    <a:lnTo>
                      <a:pt x="266" y="650"/>
                    </a:lnTo>
                    <a:lnTo>
                      <a:pt x="269" y="651"/>
                    </a:lnTo>
                    <a:lnTo>
                      <a:pt x="272" y="652"/>
                    </a:lnTo>
                    <a:lnTo>
                      <a:pt x="275" y="654"/>
                    </a:lnTo>
                    <a:lnTo>
                      <a:pt x="287" y="649"/>
                    </a:lnTo>
                    <a:lnTo>
                      <a:pt x="299" y="649"/>
                    </a:lnTo>
                    <a:lnTo>
                      <a:pt x="313" y="650"/>
                    </a:lnTo>
                    <a:lnTo>
                      <a:pt x="316" y="648"/>
                    </a:lnTo>
                    <a:lnTo>
                      <a:pt x="319" y="647"/>
                    </a:lnTo>
                    <a:lnTo>
                      <a:pt x="323" y="645"/>
                    </a:lnTo>
                    <a:lnTo>
                      <a:pt x="328" y="644"/>
                    </a:lnTo>
                    <a:lnTo>
                      <a:pt x="332" y="652"/>
                    </a:lnTo>
                    <a:lnTo>
                      <a:pt x="340" y="649"/>
                    </a:lnTo>
                    <a:lnTo>
                      <a:pt x="339" y="651"/>
                    </a:lnTo>
                    <a:lnTo>
                      <a:pt x="339" y="653"/>
                    </a:lnTo>
                    <a:lnTo>
                      <a:pt x="338" y="655"/>
                    </a:lnTo>
                    <a:lnTo>
                      <a:pt x="335" y="656"/>
                    </a:lnTo>
                    <a:lnTo>
                      <a:pt x="334" y="659"/>
                    </a:lnTo>
                    <a:lnTo>
                      <a:pt x="333" y="661"/>
                    </a:lnTo>
                    <a:lnTo>
                      <a:pt x="334" y="663"/>
                    </a:lnTo>
                    <a:lnTo>
                      <a:pt x="337" y="665"/>
                    </a:lnTo>
                    <a:lnTo>
                      <a:pt x="339" y="668"/>
                    </a:lnTo>
                    <a:lnTo>
                      <a:pt x="339" y="673"/>
                    </a:lnTo>
                    <a:lnTo>
                      <a:pt x="339" y="676"/>
                    </a:lnTo>
                    <a:lnTo>
                      <a:pt x="337" y="680"/>
                    </a:lnTo>
                    <a:lnTo>
                      <a:pt x="332" y="684"/>
                    </a:lnTo>
                    <a:lnTo>
                      <a:pt x="328" y="687"/>
                    </a:lnTo>
                    <a:lnTo>
                      <a:pt x="328" y="689"/>
                    </a:lnTo>
                    <a:lnTo>
                      <a:pt x="329" y="690"/>
                    </a:lnTo>
                    <a:lnTo>
                      <a:pt x="330" y="692"/>
                    </a:lnTo>
                    <a:lnTo>
                      <a:pt x="332" y="694"/>
                    </a:lnTo>
                    <a:lnTo>
                      <a:pt x="333" y="694"/>
                    </a:lnTo>
                    <a:lnTo>
                      <a:pt x="335" y="695"/>
                    </a:lnTo>
                    <a:lnTo>
                      <a:pt x="335" y="692"/>
                    </a:lnTo>
                    <a:lnTo>
                      <a:pt x="337" y="691"/>
                    </a:lnTo>
                    <a:lnTo>
                      <a:pt x="339" y="690"/>
                    </a:lnTo>
                    <a:lnTo>
                      <a:pt x="339" y="692"/>
                    </a:lnTo>
                    <a:lnTo>
                      <a:pt x="340" y="695"/>
                    </a:lnTo>
                    <a:lnTo>
                      <a:pt x="341" y="697"/>
                    </a:lnTo>
                    <a:lnTo>
                      <a:pt x="342" y="698"/>
                    </a:lnTo>
                    <a:lnTo>
                      <a:pt x="343" y="700"/>
                    </a:lnTo>
                    <a:lnTo>
                      <a:pt x="345" y="700"/>
                    </a:lnTo>
                    <a:lnTo>
                      <a:pt x="345" y="702"/>
                    </a:lnTo>
                    <a:lnTo>
                      <a:pt x="350" y="703"/>
                    </a:lnTo>
                    <a:lnTo>
                      <a:pt x="354" y="706"/>
                    </a:lnTo>
                    <a:lnTo>
                      <a:pt x="365" y="706"/>
                    </a:lnTo>
                    <a:lnTo>
                      <a:pt x="376" y="708"/>
                    </a:lnTo>
                    <a:lnTo>
                      <a:pt x="387" y="712"/>
                    </a:lnTo>
                    <a:lnTo>
                      <a:pt x="389" y="715"/>
                    </a:lnTo>
                    <a:lnTo>
                      <a:pt x="390" y="719"/>
                    </a:lnTo>
                    <a:lnTo>
                      <a:pt x="392" y="722"/>
                    </a:lnTo>
                    <a:lnTo>
                      <a:pt x="394" y="725"/>
                    </a:lnTo>
                    <a:lnTo>
                      <a:pt x="399" y="729"/>
                    </a:lnTo>
                    <a:lnTo>
                      <a:pt x="401" y="727"/>
                    </a:lnTo>
                    <a:lnTo>
                      <a:pt x="402" y="726"/>
                    </a:lnTo>
                    <a:lnTo>
                      <a:pt x="404" y="726"/>
                    </a:lnTo>
                    <a:lnTo>
                      <a:pt x="407" y="727"/>
                    </a:lnTo>
                    <a:lnTo>
                      <a:pt x="408" y="727"/>
                    </a:lnTo>
                    <a:lnTo>
                      <a:pt x="409" y="730"/>
                    </a:lnTo>
                    <a:lnTo>
                      <a:pt x="412" y="730"/>
                    </a:lnTo>
                    <a:lnTo>
                      <a:pt x="416" y="731"/>
                    </a:lnTo>
                    <a:lnTo>
                      <a:pt x="420" y="733"/>
                    </a:lnTo>
                    <a:lnTo>
                      <a:pt x="423" y="735"/>
                    </a:lnTo>
                    <a:lnTo>
                      <a:pt x="426" y="737"/>
                    </a:lnTo>
                    <a:lnTo>
                      <a:pt x="428" y="738"/>
                    </a:lnTo>
                    <a:lnTo>
                      <a:pt x="431" y="741"/>
                    </a:lnTo>
                    <a:lnTo>
                      <a:pt x="433" y="741"/>
                    </a:lnTo>
                    <a:lnTo>
                      <a:pt x="435" y="741"/>
                    </a:lnTo>
                    <a:lnTo>
                      <a:pt x="439" y="737"/>
                    </a:lnTo>
                    <a:lnTo>
                      <a:pt x="444" y="735"/>
                    </a:lnTo>
                    <a:lnTo>
                      <a:pt x="443" y="725"/>
                    </a:lnTo>
                    <a:lnTo>
                      <a:pt x="441" y="717"/>
                    </a:lnTo>
                    <a:lnTo>
                      <a:pt x="446" y="712"/>
                    </a:lnTo>
                    <a:lnTo>
                      <a:pt x="449" y="710"/>
                    </a:lnTo>
                    <a:lnTo>
                      <a:pt x="453" y="707"/>
                    </a:lnTo>
                    <a:lnTo>
                      <a:pt x="458" y="706"/>
                    </a:lnTo>
                    <a:lnTo>
                      <a:pt x="469" y="706"/>
                    </a:lnTo>
                    <a:lnTo>
                      <a:pt x="478" y="708"/>
                    </a:lnTo>
                    <a:lnTo>
                      <a:pt x="479" y="710"/>
                    </a:lnTo>
                    <a:lnTo>
                      <a:pt x="479" y="712"/>
                    </a:lnTo>
                    <a:lnTo>
                      <a:pt x="479" y="713"/>
                    </a:lnTo>
                    <a:lnTo>
                      <a:pt x="490" y="717"/>
                    </a:lnTo>
                    <a:lnTo>
                      <a:pt x="502" y="719"/>
                    </a:lnTo>
                    <a:lnTo>
                      <a:pt x="502" y="721"/>
                    </a:lnTo>
                    <a:lnTo>
                      <a:pt x="502" y="723"/>
                    </a:lnTo>
                    <a:lnTo>
                      <a:pt x="513" y="723"/>
                    </a:lnTo>
                    <a:lnTo>
                      <a:pt x="525" y="725"/>
                    </a:lnTo>
                    <a:lnTo>
                      <a:pt x="534" y="730"/>
                    </a:lnTo>
                    <a:lnTo>
                      <a:pt x="535" y="729"/>
                    </a:lnTo>
                    <a:lnTo>
                      <a:pt x="538" y="729"/>
                    </a:lnTo>
                    <a:lnTo>
                      <a:pt x="540" y="729"/>
                    </a:lnTo>
                    <a:lnTo>
                      <a:pt x="542" y="731"/>
                    </a:lnTo>
                    <a:lnTo>
                      <a:pt x="542" y="732"/>
                    </a:lnTo>
                    <a:lnTo>
                      <a:pt x="545" y="732"/>
                    </a:lnTo>
                    <a:lnTo>
                      <a:pt x="550" y="733"/>
                    </a:lnTo>
                    <a:lnTo>
                      <a:pt x="555" y="730"/>
                    </a:lnTo>
                    <a:lnTo>
                      <a:pt x="561" y="727"/>
                    </a:lnTo>
                    <a:lnTo>
                      <a:pt x="565" y="724"/>
                    </a:lnTo>
                    <a:lnTo>
                      <a:pt x="573" y="724"/>
                    </a:lnTo>
                    <a:lnTo>
                      <a:pt x="580" y="724"/>
                    </a:lnTo>
                    <a:lnTo>
                      <a:pt x="579" y="725"/>
                    </a:lnTo>
                    <a:lnTo>
                      <a:pt x="579" y="727"/>
                    </a:lnTo>
                    <a:lnTo>
                      <a:pt x="593" y="729"/>
                    </a:lnTo>
                    <a:lnTo>
                      <a:pt x="608" y="727"/>
                    </a:lnTo>
                    <a:lnTo>
                      <a:pt x="612" y="715"/>
                    </a:lnTo>
                    <a:lnTo>
                      <a:pt x="615" y="702"/>
                    </a:lnTo>
                    <a:lnTo>
                      <a:pt x="617" y="694"/>
                    </a:lnTo>
                    <a:lnTo>
                      <a:pt x="620" y="686"/>
                    </a:lnTo>
                    <a:lnTo>
                      <a:pt x="624" y="680"/>
                    </a:lnTo>
                    <a:lnTo>
                      <a:pt x="622" y="679"/>
                    </a:lnTo>
                    <a:lnTo>
                      <a:pt x="621" y="677"/>
                    </a:lnTo>
                    <a:lnTo>
                      <a:pt x="621" y="675"/>
                    </a:lnTo>
                    <a:lnTo>
                      <a:pt x="620" y="673"/>
                    </a:lnTo>
                    <a:lnTo>
                      <a:pt x="620" y="670"/>
                    </a:lnTo>
                    <a:lnTo>
                      <a:pt x="620" y="667"/>
                    </a:lnTo>
                    <a:lnTo>
                      <a:pt x="619" y="665"/>
                    </a:lnTo>
                    <a:lnTo>
                      <a:pt x="621" y="665"/>
                    </a:lnTo>
                    <a:lnTo>
                      <a:pt x="622" y="664"/>
                    </a:lnTo>
                    <a:lnTo>
                      <a:pt x="619" y="656"/>
                    </a:lnTo>
                    <a:lnTo>
                      <a:pt x="621" y="656"/>
                    </a:lnTo>
                    <a:lnTo>
                      <a:pt x="622" y="655"/>
                    </a:lnTo>
                    <a:lnTo>
                      <a:pt x="623" y="653"/>
                    </a:lnTo>
                    <a:lnTo>
                      <a:pt x="623" y="652"/>
                    </a:lnTo>
                    <a:lnTo>
                      <a:pt x="623" y="650"/>
                    </a:lnTo>
                    <a:lnTo>
                      <a:pt x="619" y="652"/>
                    </a:lnTo>
                    <a:lnTo>
                      <a:pt x="615" y="655"/>
                    </a:lnTo>
                    <a:lnTo>
                      <a:pt x="610" y="653"/>
                    </a:lnTo>
                    <a:lnTo>
                      <a:pt x="604" y="652"/>
                    </a:lnTo>
                    <a:lnTo>
                      <a:pt x="599" y="660"/>
                    </a:lnTo>
                    <a:lnTo>
                      <a:pt x="593" y="661"/>
                    </a:lnTo>
                    <a:lnTo>
                      <a:pt x="588" y="661"/>
                    </a:lnTo>
                    <a:lnTo>
                      <a:pt x="584" y="662"/>
                    </a:lnTo>
                    <a:lnTo>
                      <a:pt x="576" y="656"/>
                    </a:lnTo>
                    <a:lnTo>
                      <a:pt x="568" y="652"/>
                    </a:lnTo>
                    <a:lnTo>
                      <a:pt x="559" y="652"/>
                    </a:lnTo>
                    <a:lnTo>
                      <a:pt x="558" y="660"/>
                    </a:lnTo>
                    <a:lnTo>
                      <a:pt x="550" y="661"/>
                    </a:lnTo>
                    <a:lnTo>
                      <a:pt x="545" y="659"/>
                    </a:lnTo>
                    <a:lnTo>
                      <a:pt x="542" y="655"/>
                    </a:lnTo>
                    <a:lnTo>
                      <a:pt x="538" y="653"/>
                    </a:lnTo>
                    <a:lnTo>
                      <a:pt x="534" y="653"/>
                    </a:lnTo>
                    <a:lnTo>
                      <a:pt x="530" y="653"/>
                    </a:lnTo>
                    <a:lnTo>
                      <a:pt x="532" y="648"/>
                    </a:lnTo>
                    <a:lnTo>
                      <a:pt x="523" y="650"/>
                    </a:lnTo>
                    <a:lnTo>
                      <a:pt x="525" y="645"/>
                    </a:lnTo>
                    <a:lnTo>
                      <a:pt x="520" y="641"/>
                    </a:lnTo>
                    <a:lnTo>
                      <a:pt x="518" y="641"/>
                    </a:lnTo>
                    <a:lnTo>
                      <a:pt x="515" y="640"/>
                    </a:lnTo>
                    <a:lnTo>
                      <a:pt x="515" y="639"/>
                    </a:lnTo>
                    <a:lnTo>
                      <a:pt x="517" y="639"/>
                    </a:lnTo>
                    <a:lnTo>
                      <a:pt x="519" y="638"/>
                    </a:lnTo>
                    <a:lnTo>
                      <a:pt x="521" y="638"/>
                    </a:lnTo>
                    <a:lnTo>
                      <a:pt x="519" y="636"/>
                    </a:lnTo>
                    <a:lnTo>
                      <a:pt x="516" y="633"/>
                    </a:lnTo>
                    <a:lnTo>
                      <a:pt x="513" y="632"/>
                    </a:lnTo>
                    <a:lnTo>
                      <a:pt x="509" y="632"/>
                    </a:lnTo>
                    <a:lnTo>
                      <a:pt x="506" y="632"/>
                    </a:lnTo>
                    <a:lnTo>
                      <a:pt x="506" y="630"/>
                    </a:lnTo>
                    <a:lnTo>
                      <a:pt x="506" y="628"/>
                    </a:lnTo>
                    <a:lnTo>
                      <a:pt x="506" y="626"/>
                    </a:lnTo>
                    <a:lnTo>
                      <a:pt x="508" y="628"/>
                    </a:lnTo>
                    <a:lnTo>
                      <a:pt x="510" y="631"/>
                    </a:lnTo>
                    <a:lnTo>
                      <a:pt x="511" y="629"/>
                    </a:lnTo>
                    <a:lnTo>
                      <a:pt x="513" y="627"/>
                    </a:lnTo>
                    <a:lnTo>
                      <a:pt x="514" y="628"/>
                    </a:lnTo>
                    <a:lnTo>
                      <a:pt x="515" y="629"/>
                    </a:lnTo>
                    <a:lnTo>
                      <a:pt x="517" y="624"/>
                    </a:lnTo>
                    <a:lnTo>
                      <a:pt x="513" y="619"/>
                    </a:lnTo>
                    <a:lnTo>
                      <a:pt x="514" y="617"/>
                    </a:lnTo>
                    <a:lnTo>
                      <a:pt x="515" y="616"/>
                    </a:lnTo>
                    <a:lnTo>
                      <a:pt x="511" y="615"/>
                    </a:lnTo>
                    <a:lnTo>
                      <a:pt x="509" y="615"/>
                    </a:lnTo>
                    <a:lnTo>
                      <a:pt x="510" y="618"/>
                    </a:lnTo>
                    <a:lnTo>
                      <a:pt x="513" y="619"/>
                    </a:lnTo>
                    <a:lnTo>
                      <a:pt x="513" y="621"/>
                    </a:lnTo>
                    <a:lnTo>
                      <a:pt x="514" y="623"/>
                    </a:lnTo>
                    <a:lnTo>
                      <a:pt x="508" y="621"/>
                    </a:lnTo>
                    <a:lnTo>
                      <a:pt x="504" y="619"/>
                    </a:lnTo>
                    <a:lnTo>
                      <a:pt x="505" y="618"/>
                    </a:lnTo>
                    <a:lnTo>
                      <a:pt x="507" y="617"/>
                    </a:lnTo>
                    <a:lnTo>
                      <a:pt x="508" y="616"/>
                    </a:lnTo>
                    <a:lnTo>
                      <a:pt x="508" y="614"/>
                    </a:lnTo>
                    <a:lnTo>
                      <a:pt x="507" y="612"/>
                    </a:lnTo>
                    <a:lnTo>
                      <a:pt x="507" y="610"/>
                    </a:lnTo>
                    <a:lnTo>
                      <a:pt x="507" y="608"/>
                    </a:lnTo>
                    <a:lnTo>
                      <a:pt x="507" y="606"/>
                    </a:lnTo>
                    <a:lnTo>
                      <a:pt x="507" y="604"/>
                    </a:lnTo>
                    <a:lnTo>
                      <a:pt x="509" y="603"/>
                    </a:lnTo>
                    <a:lnTo>
                      <a:pt x="510" y="603"/>
                    </a:lnTo>
                    <a:lnTo>
                      <a:pt x="511" y="601"/>
                    </a:lnTo>
                    <a:lnTo>
                      <a:pt x="513" y="600"/>
                    </a:lnTo>
                    <a:lnTo>
                      <a:pt x="505" y="600"/>
                    </a:lnTo>
                    <a:lnTo>
                      <a:pt x="506" y="598"/>
                    </a:lnTo>
                    <a:lnTo>
                      <a:pt x="502" y="597"/>
                    </a:lnTo>
                    <a:lnTo>
                      <a:pt x="498" y="596"/>
                    </a:lnTo>
                    <a:lnTo>
                      <a:pt x="494" y="596"/>
                    </a:lnTo>
                    <a:lnTo>
                      <a:pt x="491" y="598"/>
                    </a:lnTo>
                    <a:lnTo>
                      <a:pt x="488" y="601"/>
                    </a:lnTo>
                    <a:lnTo>
                      <a:pt x="488" y="598"/>
                    </a:lnTo>
                    <a:lnTo>
                      <a:pt x="490" y="597"/>
                    </a:lnTo>
                    <a:lnTo>
                      <a:pt x="490" y="596"/>
                    </a:lnTo>
                    <a:lnTo>
                      <a:pt x="481" y="598"/>
                    </a:lnTo>
                    <a:lnTo>
                      <a:pt x="484" y="604"/>
                    </a:lnTo>
                    <a:lnTo>
                      <a:pt x="480" y="605"/>
                    </a:lnTo>
                    <a:lnTo>
                      <a:pt x="476" y="605"/>
                    </a:lnTo>
                    <a:lnTo>
                      <a:pt x="472" y="604"/>
                    </a:lnTo>
                    <a:lnTo>
                      <a:pt x="469" y="602"/>
                    </a:lnTo>
                    <a:lnTo>
                      <a:pt x="468" y="607"/>
                    </a:lnTo>
                    <a:lnTo>
                      <a:pt x="474" y="617"/>
                    </a:lnTo>
                    <a:lnTo>
                      <a:pt x="476" y="619"/>
                    </a:lnTo>
                    <a:lnTo>
                      <a:pt x="478" y="621"/>
                    </a:lnTo>
                    <a:lnTo>
                      <a:pt x="479" y="625"/>
                    </a:lnTo>
                    <a:lnTo>
                      <a:pt x="483" y="627"/>
                    </a:lnTo>
                    <a:lnTo>
                      <a:pt x="486" y="629"/>
                    </a:lnTo>
                    <a:lnTo>
                      <a:pt x="490" y="632"/>
                    </a:lnTo>
                    <a:lnTo>
                      <a:pt x="492" y="637"/>
                    </a:lnTo>
                    <a:lnTo>
                      <a:pt x="486" y="635"/>
                    </a:lnTo>
                    <a:lnTo>
                      <a:pt x="486" y="637"/>
                    </a:lnTo>
                    <a:lnTo>
                      <a:pt x="486" y="639"/>
                    </a:lnTo>
                    <a:lnTo>
                      <a:pt x="486" y="641"/>
                    </a:lnTo>
                    <a:lnTo>
                      <a:pt x="482" y="637"/>
                    </a:lnTo>
                    <a:lnTo>
                      <a:pt x="474" y="637"/>
                    </a:lnTo>
                    <a:lnTo>
                      <a:pt x="480" y="644"/>
                    </a:lnTo>
                    <a:lnTo>
                      <a:pt x="471" y="642"/>
                    </a:lnTo>
                    <a:lnTo>
                      <a:pt x="473" y="645"/>
                    </a:lnTo>
                    <a:lnTo>
                      <a:pt x="474" y="650"/>
                    </a:lnTo>
                    <a:lnTo>
                      <a:pt x="474" y="653"/>
                    </a:lnTo>
                    <a:lnTo>
                      <a:pt x="473" y="653"/>
                    </a:lnTo>
                    <a:lnTo>
                      <a:pt x="471" y="652"/>
                    </a:lnTo>
                    <a:lnTo>
                      <a:pt x="468" y="655"/>
                    </a:lnTo>
                    <a:lnTo>
                      <a:pt x="464" y="650"/>
                    </a:lnTo>
                    <a:lnTo>
                      <a:pt x="459" y="652"/>
                    </a:lnTo>
                    <a:lnTo>
                      <a:pt x="459" y="651"/>
                    </a:lnTo>
                    <a:lnTo>
                      <a:pt x="458" y="649"/>
                    </a:lnTo>
                    <a:lnTo>
                      <a:pt x="458" y="648"/>
                    </a:lnTo>
                    <a:lnTo>
                      <a:pt x="459" y="643"/>
                    </a:lnTo>
                    <a:lnTo>
                      <a:pt x="458" y="642"/>
                    </a:lnTo>
                    <a:lnTo>
                      <a:pt x="456" y="640"/>
                    </a:lnTo>
                    <a:lnTo>
                      <a:pt x="455" y="639"/>
                    </a:lnTo>
                    <a:lnTo>
                      <a:pt x="453" y="637"/>
                    </a:lnTo>
                    <a:lnTo>
                      <a:pt x="453" y="636"/>
                    </a:lnTo>
                    <a:lnTo>
                      <a:pt x="457" y="633"/>
                    </a:lnTo>
                    <a:lnTo>
                      <a:pt x="459" y="631"/>
                    </a:lnTo>
                    <a:lnTo>
                      <a:pt x="451" y="630"/>
                    </a:lnTo>
                    <a:lnTo>
                      <a:pt x="449" y="627"/>
                    </a:lnTo>
                    <a:lnTo>
                      <a:pt x="447" y="624"/>
                    </a:lnTo>
                    <a:lnTo>
                      <a:pt x="445" y="620"/>
                    </a:lnTo>
                    <a:lnTo>
                      <a:pt x="443" y="617"/>
                    </a:lnTo>
                    <a:lnTo>
                      <a:pt x="441" y="614"/>
                    </a:lnTo>
                    <a:lnTo>
                      <a:pt x="437" y="609"/>
                    </a:lnTo>
                    <a:lnTo>
                      <a:pt x="432" y="605"/>
                    </a:lnTo>
                    <a:lnTo>
                      <a:pt x="432" y="593"/>
                    </a:lnTo>
                    <a:lnTo>
                      <a:pt x="431" y="582"/>
                    </a:lnTo>
                    <a:lnTo>
                      <a:pt x="427" y="580"/>
                    </a:lnTo>
                    <a:lnTo>
                      <a:pt x="423" y="578"/>
                    </a:lnTo>
                    <a:lnTo>
                      <a:pt x="420" y="574"/>
                    </a:lnTo>
                    <a:lnTo>
                      <a:pt x="417" y="573"/>
                    </a:lnTo>
                    <a:lnTo>
                      <a:pt x="414" y="571"/>
                    </a:lnTo>
                    <a:lnTo>
                      <a:pt x="410" y="570"/>
                    </a:lnTo>
                    <a:lnTo>
                      <a:pt x="405" y="569"/>
                    </a:lnTo>
                    <a:lnTo>
                      <a:pt x="401" y="568"/>
                    </a:lnTo>
                    <a:lnTo>
                      <a:pt x="397" y="565"/>
                    </a:lnTo>
                    <a:lnTo>
                      <a:pt x="398" y="563"/>
                    </a:lnTo>
                    <a:lnTo>
                      <a:pt x="399" y="561"/>
                    </a:lnTo>
                    <a:lnTo>
                      <a:pt x="392" y="560"/>
                    </a:lnTo>
                    <a:lnTo>
                      <a:pt x="390" y="558"/>
                    </a:lnTo>
                    <a:lnTo>
                      <a:pt x="387" y="556"/>
                    </a:lnTo>
                    <a:lnTo>
                      <a:pt x="385" y="554"/>
                    </a:lnTo>
                    <a:lnTo>
                      <a:pt x="384" y="550"/>
                    </a:lnTo>
                    <a:lnTo>
                      <a:pt x="381" y="548"/>
                    </a:lnTo>
                    <a:lnTo>
                      <a:pt x="378" y="542"/>
                    </a:lnTo>
                    <a:lnTo>
                      <a:pt x="377" y="543"/>
                    </a:lnTo>
                    <a:lnTo>
                      <a:pt x="376" y="545"/>
                    </a:lnTo>
                    <a:lnTo>
                      <a:pt x="376" y="546"/>
                    </a:lnTo>
                    <a:lnTo>
                      <a:pt x="372" y="540"/>
                    </a:lnTo>
                    <a:lnTo>
                      <a:pt x="370" y="542"/>
                    </a:lnTo>
                    <a:lnTo>
                      <a:pt x="369" y="544"/>
                    </a:lnTo>
                    <a:lnTo>
                      <a:pt x="368" y="545"/>
                    </a:lnTo>
                    <a:lnTo>
                      <a:pt x="366" y="534"/>
                    </a:lnTo>
                    <a:lnTo>
                      <a:pt x="367" y="533"/>
                    </a:lnTo>
                    <a:lnTo>
                      <a:pt x="365" y="532"/>
                    </a:lnTo>
                    <a:lnTo>
                      <a:pt x="363" y="531"/>
                    </a:lnTo>
                    <a:lnTo>
                      <a:pt x="353" y="535"/>
                    </a:lnTo>
                    <a:lnTo>
                      <a:pt x="354" y="542"/>
                    </a:lnTo>
                    <a:lnTo>
                      <a:pt x="353" y="551"/>
                    </a:lnTo>
                    <a:lnTo>
                      <a:pt x="362" y="558"/>
                    </a:lnTo>
                    <a:lnTo>
                      <a:pt x="367" y="561"/>
                    </a:lnTo>
                    <a:lnTo>
                      <a:pt x="369" y="566"/>
                    </a:lnTo>
                    <a:lnTo>
                      <a:pt x="372" y="571"/>
                    </a:lnTo>
                    <a:lnTo>
                      <a:pt x="376" y="575"/>
                    </a:lnTo>
                    <a:lnTo>
                      <a:pt x="381" y="580"/>
                    </a:lnTo>
                    <a:lnTo>
                      <a:pt x="388" y="582"/>
                    </a:lnTo>
                    <a:lnTo>
                      <a:pt x="396" y="583"/>
                    </a:lnTo>
                    <a:lnTo>
                      <a:pt x="393" y="589"/>
                    </a:lnTo>
                    <a:lnTo>
                      <a:pt x="403" y="593"/>
                    </a:lnTo>
                    <a:lnTo>
                      <a:pt x="413" y="597"/>
                    </a:lnTo>
                    <a:lnTo>
                      <a:pt x="422" y="604"/>
                    </a:lnTo>
                    <a:lnTo>
                      <a:pt x="422" y="606"/>
                    </a:lnTo>
                    <a:lnTo>
                      <a:pt x="422" y="608"/>
                    </a:lnTo>
                    <a:lnTo>
                      <a:pt x="421" y="610"/>
                    </a:lnTo>
                    <a:lnTo>
                      <a:pt x="420" y="612"/>
                    </a:lnTo>
                    <a:lnTo>
                      <a:pt x="416" y="608"/>
                    </a:lnTo>
                    <a:lnTo>
                      <a:pt x="414" y="604"/>
                    </a:lnTo>
                    <a:lnTo>
                      <a:pt x="405" y="602"/>
                    </a:lnTo>
                    <a:lnTo>
                      <a:pt x="401" y="606"/>
                    </a:lnTo>
                    <a:lnTo>
                      <a:pt x="401" y="613"/>
                    </a:lnTo>
                    <a:lnTo>
                      <a:pt x="408" y="616"/>
                    </a:lnTo>
                    <a:lnTo>
                      <a:pt x="407" y="623"/>
                    </a:lnTo>
                    <a:lnTo>
                      <a:pt x="403" y="625"/>
                    </a:lnTo>
                    <a:lnTo>
                      <a:pt x="401" y="627"/>
                    </a:lnTo>
                    <a:lnTo>
                      <a:pt x="400" y="630"/>
                    </a:lnTo>
                    <a:lnTo>
                      <a:pt x="399" y="633"/>
                    </a:lnTo>
                    <a:lnTo>
                      <a:pt x="397" y="637"/>
                    </a:lnTo>
                    <a:lnTo>
                      <a:pt x="396" y="637"/>
                    </a:lnTo>
                    <a:lnTo>
                      <a:pt x="392" y="636"/>
                    </a:lnTo>
                    <a:lnTo>
                      <a:pt x="391" y="636"/>
                    </a:lnTo>
                    <a:lnTo>
                      <a:pt x="391" y="635"/>
                    </a:lnTo>
                    <a:lnTo>
                      <a:pt x="386" y="639"/>
                    </a:lnTo>
                    <a:lnTo>
                      <a:pt x="386" y="643"/>
                    </a:lnTo>
                    <a:lnTo>
                      <a:pt x="387" y="649"/>
                    </a:lnTo>
                    <a:lnTo>
                      <a:pt x="385" y="654"/>
                    </a:lnTo>
                    <a:lnTo>
                      <a:pt x="381" y="653"/>
                    </a:lnTo>
                    <a:lnTo>
                      <a:pt x="378" y="651"/>
                    </a:lnTo>
                    <a:lnTo>
                      <a:pt x="375" y="649"/>
                    </a:lnTo>
                    <a:lnTo>
                      <a:pt x="372" y="648"/>
                    </a:lnTo>
                    <a:lnTo>
                      <a:pt x="363" y="643"/>
                    </a:lnTo>
                    <a:lnTo>
                      <a:pt x="355" y="640"/>
                    </a:lnTo>
                    <a:lnTo>
                      <a:pt x="355" y="639"/>
                    </a:lnTo>
                    <a:lnTo>
                      <a:pt x="355" y="637"/>
                    </a:lnTo>
                    <a:lnTo>
                      <a:pt x="355" y="635"/>
                    </a:lnTo>
                    <a:lnTo>
                      <a:pt x="362" y="633"/>
                    </a:lnTo>
                    <a:lnTo>
                      <a:pt x="367" y="633"/>
                    </a:lnTo>
                    <a:lnTo>
                      <a:pt x="380" y="633"/>
                    </a:lnTo>
                    <a:lnTo>
                      <a:pt x="393" y="630"/>
                    </a:lnTo>
                    <a:lnTo>
                      <a:pt x="393" y="628"/>
                    </a:lnTo>
                    <a:lnTo>
                      <a:pt x="394" y="626"/>
                    </a:lnTo>
                    <a:lnTo>
                      <a:pt x="397" y="625"/>
                    </a:lnTo>
                    <a:lnTo>
                      <a:pt x="394" y="616"/>
                    </a:lnTo>
                    <a:lnTo>
                      <a:pt x="391" y="608"/>
                    </a:lnTo>
                    <a:lnTo>
                      <a:pt x="382" y="605"/>
                    </a:lnTo>
                    <a:lnTo>
                      <a:pt x="381" y="603"/>
                    </a:lnTo>
                    <a:lnTo>
                      <a:pt x="381" y="601"/>
                    </a:lnTo>
                    <a:lnTo>
                      <a:pt x="373" y="597"/>
                    </a:lnTo>
                    <a:lnTo>
                      <a:pt x="369" y="593"/>
                    </a:lnTo>
                    <a:lnTo>
                      <a:pt x="363" y="592"/>
                    </a:lnTo>
                    <a:lnTo>
                      <a:pt x="357" y="589"/>
                    </a:lnTo>
                    <a:lnTo>
                      <a:pt x="352" y="584"/>
                    </a:lnTo>
                    <a:lnTo>
                      <a:pt x="346" y="579"/>
                    </a:lnTo>
                    <a:lnTo>
                      <a:pt x="340" y="575"/>
                    </a:lnTo>
                    <a:lnTo>
                      <a:pt x="333" y="566"/>
                    </a:lnTo>
                    <a:lnTo>
                      <a:pt x="329" y="555"/>
                    </a:lnTo>
                    <a:lnTo>
                      <a:pt x="320" y="551"/>
                    </a:lnTo>
                    <a:lnTo>
                      <a:pt x="311" y="550"/>
                    </a:lnTo>
                    <a:lnTo>
                      <a:pt x="308" y="554"/>
                    </a:lnTo>
                    <a:lnTo>
                      <a:pt x="305" y="556"/>
                    </a:lnTo>
                    <a:lnTo>
                      <a:pt x="301" y="558"/>
                    </a:lnTo>
                    <a:lnTo>
                      <a:pt x="294" y="562"/>
                    </a:lnTo>
                    <a:lnTo>
                      <a:pt x="286" y="567"/>
                    </a:lnTo>
                    <a:lnTo>
                      <a:pt x="260" y="562"/>
                    </a:lnTo>
                    <a:lnTo>
                      <a:pt x="250" y="567"/>
                    </a:lnTo>
                    <a:lnTo>
                      <a:pt x="251" y="575"/>
                    </a:lnTo>
                    <a:lnTo>
                      <a:pt x="252" y="574"/>
                    </a:lnTo>
                    <a:lnTo>
                      <a:pt x="252" y="583"/>
                    </a:lnTo>
                    <a:lnTo>
                      <a:pt x="240" y="591"/>
                    </a:lnTo>
                    <a:lnTo>
                      <a:pt x="227" y="594"/>
                    </a:lnTo>
                    <a:lnTo>
                      <a:pt x="212" y="616"/>
                    </a:lnTo>
                    <a:lnTo>
                      <a:pt x="214" y="619"/>
                    </a:lnTo>
                    <a:lnTo>
                      <a:pt x="215" y="623"/>
                    </a:lnTo>
                    <a:lnTo>
                      <a:pt x="217" y="627"/>
                    </a:lnTo>
                    <a:lnTo>
                      <a:pt x="213" y="629"/>
                    </a:lnTo>
                    <a:lnTo>
                      <a:pt x="211" y="632"/>
                    </a:lnTo>
                    <a:lnTo>
                      <a:pt x="208" y="636"/>
                    </a:lnTo>
                    <a:lnTo>
                      <a:pt x="205" y="640"/>
                    </a:lnTo>
                    <a:lnTo>
                      <a:pt x="201" y="642"/>
                    </a:lnTo>
                    <a:lnTo>
                      <a:pt x="198" y="644"/>
                    </a:lnTo>
                    <a:lnTo>
                      <a:pt x="195" y="648"/>
                    </a:lnTo>
                    <a:lnTo>
                      <a:pt x="192" y="652"/>
                    </a:lnTo>
                    <a:lnTo>
                      <a:pt x="180" y="653"/>
                    </a:lnTo>
                    <a:lnTo>
                      <a:pt x="168" y="652"/>
                    </a:lnTo>
                    <a:lnTo>
                      <a:pt x="163" y="655"/>
                    </a:lnTo>
                    <a:lnTo>
                      <a:pt x="157" y="659"/>
                    </a:lnTo>
                    <a:lnTo>
                      <a:pt x="152" y="662"/>
                    </a:lnTo>
                    <a:lnTo>
                      <a:pt x="151" y="662"/>
                    </a:lnTo>
                    <a:lnTo>
                      <a:pt x="149" y="662"/>
                    </a:lnTo>
                    <a:lnTo>
                      <a:pt x="145" y="656"/>
                    </a:lnTo>
                    <a:lnTo>
                      <a:pt x="142" y="652"/>
                    </a:lnTo>
                    <a:lnTo>
                      <a:pt x="139" y="647"/>
                    </a:lnTo>
                    <a:lnTo>
                      <a:pt x="130" y="645"/>
                    </a:lnTo>
                    <a:lnTo>
                      <a:pt x="130" y="648"/>
                    </a:lnTo>
                    <a:lnTo>
                      <a:pt x="121" y="648"/>
                    </a:lnTo>
                    <a:lnTo>
                      <a:pt x="114" y="649"/>
                    </a:lnTo>
                    <a:lnTo>
                      <a:pt x="117" y="639"/>
                    </a:lnTo>
                    <a:lnTo>
                      <a:pt x="117" y="629"/>
                    </a:lnTo>
                    <a:lnTo>
                      <a:pt x="109" y="627"/>
                    </a:lnTo>
                    <a:lnTo>
                      <a:pt x="114" y="615"/>
                    </a:lnTo>
                    <a:lnTo>
                      <a:pt x="119" y="603"/>
                    </a:lnTo>
                    <a:lnTo>
                      <a:pt x="121" y="591"/>
                    </a:lnTo>
                    <a:lnTo>
                      <a:pt x="119" y="590"/>
                    </a:lnTo>
                    <a:lnTo>
                      <a:pt x="119" y="586"/>
                    </a:lnTo>
                    <a:lnTo>
                      <a:pt x="120" y="582"/>
                    </a:lnTo>
                    <a:lnTo>
                      <a:pt x="120" y="579"/>
                    </a:lnTo>
                    <a:lnTo>
                      <a:pt x="120" y="575"/>
                    </a:lnTo>
                    <a:lnTo>
                      <a:pt x="119" y="571"/>
                    </a:lnTo>
                    <a:lnTo>
                      <a:pt x="118" y="568"/>
                    </a:lnTo>
                    <a:lnTo>
                      <a:pt x="117" y="563"/>
                    </a:lnTo>
                    <a:lnTo>
                      <a:pt x="120" y="562"/>
                    </a:lnTo>
                    <a:lnTo>
                      <a:pt x="123" y="561"/>
                    </a:lnTo>
                    <a:lnTo>
                      <a:pt x="126" y="560"/>
                    </a:lnTo>
                    <a:lnTo>
                      <a:pt x="128" y="559"/>
                    </a:lnTo>
                    <a:lnTo>
                      <a:pt x="130" y="557"/>
                    </a:lnTo>
                    <a:lnTo>
                      <a:pt x="132" y="556"/>
                    </a:lnTo>
                    <a:lnTo>
                      <a:pt x="134" y="556"/>
                    </a:lnTo>
                    <a:lnTo>
                      <a:pt x="150" y="557"/>
                    </a:lnTo>
                    <a:lnTo>
                      <a:pt x="165" y="558"/>
                    </a:lnTo>
                    <a:lnTo>
                      <a:pt x="180" y="560"/>
                    </a:lnTo>
                    <a:lnTo>
                      <a:pt x="196" y="562"/>
                    </a:lnTo>
                    <a:lnTo>
                      <a:pt x="198" y="561"/>
                    </a:lnTo>
                    <a:lnTo>
                      <a:pt x="199" y="560"/>
                    </a:lnTo>
                    <a:lnTo>
                      <a:pt x="200" y="559"/>
                    </a:lnTo>
                    <a:lnTo>
                      <a:pt x="201" y="550"/>
                    </a:lnTo>
                    <a:lnTo>
                      <a:pt x="202" y="542"/>
                    </a:lnTo>
                    <a:lnTo>
                      <a:pt x="207" y="534"/>
                    </a:lnTo>
                    <a:lnTo>
                      <a:pt x="205" y="532"/>
                    </a:lnTo>
                    <a:lnTo>
                      <a:pt x="204" y="528"/>
                    </a:lnTo>
                    <a:lnTo>
                      <a:pt x="204" y="526"/>
                    </a:lnTo>
                    <a:lnTo>
                      <a:pt x="203" y="524"/>
                    </a:lnTo>
                    <a:lnTo>
                      <a:pt x="197" y="519"/>
                    </a:lnTo>
                    <a:lnTo>
                      <a:pt x="196" y="511"/>
                    </a:lnTo>
                    <a:lnTo>
                      <a:pt x="185" y="504"/>
                    </a:lnTo>
                    <a:lnTo>
                      <a:pt x="174" y="499"/>
                    </a:lnTo>
                    <a:lnTo>
                      <a:pt x="175" y="498"/>
                    </a:lnTo>
                    <a:lnTo>
                      <a:pt x="175" y="496"/>
                    </a:lnTo>
                    <a:lnTo>
                      <a:pt x="175" y="493"/>
                    </a:lnTo>
                    <a:lnTo>
                      <a:pt x="174" y="491"/>
                    </a:lnTo>
                    <a:lnTo>
                      <a:pt x="177" y="491"/>
                    </a:lnTo>
                    <a:lnTo>
                      <a:pt x="181" y="490"/>
                    </a:lnTo>
                    <a:lnTo>
                      <a:pt x="186" y="489"/>
                    </a:lnTo>
                    <a:lnTo>
                      <a:pt x="190" y="488"/>
                    </a:lnTo>
                    <a:lnTo>
                      <a:pt x="192" y="490"/>
                    </a:lnTo>
                    <a:lnTo>
                      <a:pt x="195" y="491"/>
                    </a:lnTo>
                    <a:lnTo>
                      <a:pt x="198" y="491"/>
                    </a:lnTo>
                    <a:lnTo>
                      <a:pt x="201" y="491"/>
                    </a:lnTo>
                    <a:lnTo>
                      <a:pt x="204" y="492"/>
                    </a:lnTo>
                    <a:lnTo>
                      <a:pt x="203" y="484"/>
                    </a:lnTo>
                    <a:lnTo>
                      <a:pt x="202" y="476"/>
                    </a:lnTo>
                    <a:lnTo>
                      <a:pt x="204" y="477"/>
                    </a:lnTo>
                    <a:lnTo>
                      <a:pt x="208" y="477"/>
                    </a:lnTo>
                    <a:lnTo>
                      <a:pt x="210" y="479"/>
                    </a:lnTo>
                    <a:lnTo>
                      <a:pt x="213" y="481"/>
                    </a:lnTo>
                    <a:lnTo>
                      <a:pt x="216" y="483"/>
                    </a:lnTo>
                    <a:lnTo>
                      <a:pt x="221" y="481"/>
                    </a:lnTo>
                    <a:lnTo>
                      <a:pt x="223" y="478"/>
                    </a:lnTo>
                    <a:lnTo>
                      <a:pt x="225" y="477"/>
                    </a:lnTo>
                    <a:lnTo>
                      <a:pt x="228" y="475"/>
                    </a:lnTo>
                    <a:lnTo>
                      <a:pt x="232" y="475"/>
                    </a:lnTo>
                    <a:lnTo>
                      <a:pt x="235" y="474"/>
                    </a:lnTo>
                    <a:lnTo>
                      <a:pt x="237" y="471"/>
                    </a:lnTo>
                    <a:lnTo>
                      <a:pt x="239" y="466"/>
                    </a:lnTo>
                    <a:lnTo>
                      <a:pt x="239" y="462"/>
                    </a:lnTo>
                    <a:lnTo>
                      <a:pt x="242" y="460"/>
                    </a:lnTo>
                    <a:lnTo>
                      <a:pt x="244" y="458"/>
                    </a:lnTo>
                    <a:lnTo>
                      <a:pt x="246" y="458"/>
                    </a:lnTo>
                    <a:lnTo>
                      <a:pt x="248" y="457"/>
                    </a:lnTo>
                    <a:lnTo>
                      <a:pt x="250" y="457"/>
                    </a:lnTo>
                    <a:lnTo>
                      <a:pt x="255" y="456"/>
                    </a:lnTo>
                    <a:lnTo>
                      <a:pt x="260" y="455"/>
                    </a:lnTo>
                    <a:lnTo>
                      <a:pt x="261" y="453"/>
                    </a:lnTo>
                    <a:lnTo>
                      <a:pt x="263" y="450"/>
                    </a:lnTo>
                    <a:lnTo>
                      <a:pt x="266" y="448"/>
                    </a:lnTo>
                    <a:lnTo>
                      <a:pt x="268" y="445"/>
                    </a:lnTo>
                    <a:lnTo>
                      <a:pt x="270" y="443"/>
                    </a:lnTo>
                    <a:lnTo>
                      <a:pt x="272" y="440"/>
                    </a:lnTo>
                    <a:lnTo>
                      <a:pt x="273" y="436"/>
                    </a:lnTo>
                    <a:lnTo>
                      <a:pt x="274" y="432"/>
                    </a:lnTo>
                    <a:lnTo>
                      <a:pt x="279" y="438"/>
                    </a:lnTo>
                    <a:lnTo>
                      <a:pt x="279" y="440"/>
                    </a:lnTo>
                    <a:lnTo>
                      <a:pt x="278" y="442"/>
                    </a:lnTo>
                    <a:lnTo>
                      <a:pt x="284" y="440"/>
                    </a:lnTo>
                    <a:lnTo>
                      <a:pt x="280" y="434"/>
                    </a:lnTo>
                    <a:lnTo>
                      <a:pt x="284" y="431"/>
                    </a:lnTo>
                    <a:lnTo>
                      <a:pt x="290" y="429"/>
                    </a:lnTo>
                    <a:lnTo>
                      <a:pt x="295" y="429"/>
                    </a:lnTo>
                    <a:lnTo>
                      <a:pt x="296" y="430"/>
                    </a:lnTo>
                    <a:lnTo>
                      <a:pt x="296" y="431"/>
                    </a:lnTo>
                    <a:lnTo>
                      <a:pt x="297" y="429"/>
                    </a:lnTo>
                    <a:lnTo>
                      <a:pt x="298" y="428"/>
                    </a:lnTo>
                    <a:lnTo>
                      <a:pt x="299" y="426"/>
                    </a:lnTo>
                    <a:lnTo>
                      <a:pt x="311" y="428"/>
                    </a:lnTo>
                    <a:lnTo>
                      <a:pt x="316" y="423"/>
                    </a:lnTo>
                    <a:lnTo>
                      <a:pt x="316" y="417"/>
                    </a:lnTo>
                    <a:lnTo>
                      <a:pt x="315" y="410"/>
                    </a:lnTo>
                    <a:lnTo>
                      <a:pt x="314" y="403"/>
                    </a:lnTo>
                    <a:lnTo>
                      <a:pt x="313" y="403"/>
                    </a:lnTo>
                    <a:lnTo>
                      <a:pt x="310" y="403"/>
                    </a:lnTo>
                    <a:lnTo>
                      <a:pt x="308" y="403"/>
                    </a:lnTo>
                    <a:lnTo>
                      <a:pt x="310" y="397"/>
                    </a:lnTo>
                    <a:lnTo>
                      <a:pt x="309" y="395"/>
                    </a:lnTo>
                    <a:lnTo>
                      <a:pt x="309" y="392"/>
                    </a:lnTo>
                    <a:lnTo>
                      <a:pt x="309" y="388"/>
                    </a:lnTo>
                    <a:lnTo>
                      <a:pt x="309" y="386"/>
                    </a:lnTo>
                    <a:lnTo>
                      <a:pt x="311" y="384"/>
                    </a:lnTo>
                    <a:lnTo>
                      <a:pt x="314" y="383"/>
                    </a:lnTo>
                    <a:lnTo>
                      <a:pt x="320" y="381"/>
                    </a:lnTo>
                    <a:lnTo>
                      <a:pt x="327" y="376"/>
                    </a:lnTo>
                    <a:lnTo>
                      <a:pt x="333" y="373"/>
                    </a:lnTo>
                    <a:lnTo>
                      <a:pt x="332" y="382"/>
                    </a:lnTo>
                    <a:lnTo>
                      <a:pt x="331" y="390"/>
                    </a:lnTo>
                    <a:lnTo>
                      <a:pt x="333" y="390"/>
                    </a:lnTo>
                    <a:lnTo>
                      <a:pt x="337" y="390"/>
                    </a:lnTo>
                    <a:lnTo>
                      <a:pt x="338" y="391"/>
                    </a:lnTo>
                    <a:lnTo>
                      <a:pt x="334" y="393"/>
                    </a:lnTo>
                    <a:lnTo>
                      <a:pt x="331" y="396"/>
                    </a:lnTo>
                    <a:lnTo>
                      <a:pt x="328" y="399"/>
                    </a:lnTo>
                    <a:lnTo>
                      <a:pt x="335" y="402"/>
                    </a:lnTo>
                    <a:lnTo>
                      <a:pt x="335" y="404"/>
                    </a:lnTo>
                    <a:lnTo>
                      <a:pt x="335" y="406"/>
                    </a:lnTo>
                    <a:lnTo>
                      <a:pt x="342" y="410"/>
                    </a:lnTo>
                    <a:lnTo>
                      <a:pt x="343" y="410"/>
                    </a:lnTo>
                    <a:lnTo>
                      <a:pt x="345" y="410"/>
                    </a:lnTo>
                    <a:lnTo>
                      <a:pt x="345" y="408"/>
                    </a:lnTo>
                    <a:lnTo>
                      <a:pt x="345" y="407"/>
                    </a:lnTo>
                    <a:lnTo>
                      <a:pt x="343" y="407"/>
                    </a:lnTo>
                    <a:lnTo>
                      <a:pt x="341" y="407"/>
                    </a:lnTo>
                    <a:lnTo>
                      <a:pt x="340" y="406"/>
                    </a:lnTo>
                    <a:lnTo>
                      <a:pt x="338" y="399"/>
                    </a:lnTo>
                    <a:lnTo>
                      <a:pt x="343" y="397"/>
                    </a:lnTo>
                    <a:lnTo>
                      <a:pt x="344" y="398"/>
                    </a:lnTo>
                    <a:lnTo>
                      <a:pt x="345" y="398"/>
                    </a:lnTo>
                    <a:lnTo>
                      <a:pt x="346" y="399"/>
                    </a:lnTo>
                    <a:lnTo>
                      <a:pt x="348" y="397"/>
                    </a:lnTo>
                    <a:lnTo>
                      <a:pt x="348" y="395"/>
                    </a:lnTo>
                    <a:lnTo>
                      <a:pt x="349" y="395"/>
                    </a:lnTo>
                    <a:lnTo>
                      <a:pt x="351" y="395"/>
                    </a:lnTo>
                    <a:lnTo>
                      <a:pt x="353" y="395"/>
                    </a:lnTo>
                    <a:lnTo>
                      <a:pt x="356" y="388"/>
                    </a:lnTo>
                    <a:lnTo>
                      <a:pt x="349" y="379"/>
                    </a:lnTo>
                    <a:lnTo>
                      <a:pt x="342" y="369"/>
                    </a:lnTo>
                    <a:lnTo>
                      <a:pt x="340" y="363"/>
                    </a:lnTo>
                    <a:lnTo>
                      <a:pt x="339" y="357"/>
                    </a:lnTo>
                    <a:lnTo>
                      <a:pt x="338" y="356"/>
                    </a:lnTo>
                    <a:lnTo>
                      <a:pt x="335" y="355"/>
                    </a:lnTo>
                    <a:lnTo>
                      <a:pt x="334" y="353"/>
                    </a:lnTo>
                    <a:lnTo>
                      <a:pt x="327" y="359"/>
                    </a:lnTo>
                    <a:lnTo>
                      <a:pt x="317" y="366"/>
                    </a:lnTo>
                    <a:lnTo>
                      <a:pt x="308" y="369"/>
                    </a:lnTo>
                    <a:lnTo>
                      <a:pt x="297" y="370"/>
                    </a:lnTo>
                    <a:lnTo>
                      <a:pt x="293" y="368"/>
                    </a:lnTo>
                    <a:lnTo>
                      <a:pt x="287" y="364"/>
                    </a:lnTo>
                    <a:lnTo>
                      <a:pt x="283" y="362"/>
                    </a:lnTo>
                    <a:lnTo>
                      <a:pt x="290" y="358"/>
                    </a:lnTo>
                    <a:lnTo>
                      <a:pt x="288" y="356"/>
                    </a:lnTo>
                    <a:lnTo>
                      <a:pt x="288" y="352"/>
                    </a:lnTo>
                    <a:lnTo>
                      <a:pt x="282" y="357"/>
                    </a:lnTo>
                    <a:lnTo>
                      <a:pt x="281" y="353"/>
                    </a:lnTo>
                    <a:lnTo>
                      <a:pt x="281" y="351"/>
                    </a:lnTo>
                    <a:lnTo>
                      <a:pt x="282" y="348"/>
                    </a:lnTo>
                    <a:lnTo>
                      <a:pt x="284" y="346"/>
                    </a:lnTo>
                    <a:lnTo>
                      <a:pt x="285" y="344"/>
                    </a:lnTo>
                    <a:lnTo>
                      <a:pt x="283" y="343"/>
                    </a:lnTo>
                    <a:lnTo>
                      <a:pt x="282" y="343"/>
                    </a:lnTo>
                    <a:lnTo>
                      <a:pt x="282" y="331"/>
                    </a:lnTo>
                    <a:lnTo>
                      <a:pt x="282" y="319"/>
                    </a:lnTo>
                    <a:lnTo>
                      <a:pt x="283" y="319"/>
                    </a:lnTo>
                    <a:lnTo>
                      <a:pt x="284" y="317"/>
                    </a:lnTo>
                    <a:lnTo>
                      <a:pt x="284" y="316"/>
                    </a:lnTo>
                    <a:lnTo>
                      <a:pt x="284" y="314"/>
                    </a:lnTo>
                    <a:lnTo>
                      <a:pt x="294" y="312"/>
                    </a:lnTo>
                    <a:lnTo>
                      <a:pt x="305" y="310"/>
                    </a:lnTo>
                    <a:lnTo>
                      <a:pt x="301" y="304"/>
                    </a:lnTo>
                    <a:lnTo>
                      <a:pt x="310" y="306"/>
                    </a:lnTo>
                    <a:lnTo>
                      <a:pt x="310" y="304"/>
                    </a:lnTo>
                    <a:lnTo>
                      <a:pt x="310" y="302"/>
                    </a:lnTo>
                    <a:lnTo>
                      <a:pt x="310" y="300"/>
                    </a:lnTo>
                    <a:lnTo>
                      <a:pt x="311" y="301"/>
                    </a:lnTo>
                    <a:lnTo>
                      <a:pt x="313" y="303"/>
                    </a:lnTo>
                    <a:lnTo>
                      <a:pt x="314" y="305"/>
                    </a:lnTo>
                    <a:lnTo>
                      <a:pt x="317" y="299"/>
                    </a:lnTo>
                    <a:lnTo>
                      <a:pt x="323" y="300"/>
                    </a:lnTo>
                    <a:lnTo>
                      <a:pt x="328" y="297"/>
                    </a:lnTo>
                    <a:lnTo>
                      <a:pt x="332" y="292"/>
                    </a:lnTo>
                    <a:lnTo>
                      <a:pt x="338" y="289"/>
                    </a:lnTo>
                    <a:lnTo>
                      <a:pt x="339" y="289"/>
                    </a:lnTo>
                    <a:lnTo>
                      <a:pt x="340" y="290"/>
                    </a:lnTo>
                    <a:lnTo>
                      <a:pt x="341" y="291"/>
                    </a:lnTo>
                    <a:lnTo>
                      <a:pt x="340" y="286"/>
                    </a:lnTo>
                    <a:lnTo>
                      <a:pt x="344" y="284"/>
                    </a:lnTo>
                    <a:lnTo>
                      <a:pt x="348" y="280"/>
                    </a:lnTo>
                    <a:lnTo>
                      <a:pt x="350" y="277"/>
                    </a:lnTo>
                    <a:lnTo>
                      <a:pt x="353" y="274"/>
                    </a:lnTo>
                    <a:lnTo>
                      <a:pt x="353" y="271"/>
                    </a:lnTo>
                    <a:lnTo>
                      <a:pt x="354" y="268"/>
                    </a:lnTo>
                    <a:lnTo>
                      <a:pt x="355" y="266"/>
                    </a:lnTo>
                    <a:lnTo>
                      <a:pt x="357" y="265"/>
                    </a:lnTo>
                    <a:lnTo>
                      <a:pt x="360" y="264"/>
                    </a:lnTo>
                    <a:lnTo>
                      <a:pt x="360" y="263"/>
                    </a:lnTo>
                    <a:lnTo>
                      <a:pt x="361" y="263"/>
                    </a:lnTo>
                    <a:lnTo>
                      <a:pt x="361" y="262"/>
                    </a:lnTo>
                    <a:lnTo>
                      <a:pt x="363" y="262"/>
                    </a:lnTo>
                    <a:lnTo>
                      <a:pt x="365" y="259"/>
                    </a:lnTo>
                    <a:lnTo>
                      <a:pt x="368" y="258"/>
                    </a:lnTo>
                    <a:lnTo>
                      <a:pt x="370" y="251"/>
                    </a:lnTo>
                    <a:lnTo>
                      <a:pt x="374" y="249"/>
                    </a:lnTo>
                    <a:lnTo>
                      <a:pt x="376" y="247"/>
                    </a:lnTo>
                    <a:lnTo>
                      <a:pt x="379" y="245"/>
                    </a:lnTo>
                    <a:lnTo>
                      <a:pt x="379" y="244"/>
                    </a:lnTo>
                    <a:lnTo>
                      <a:pt x="357" y="247"/>
                    </a:lnTo>
                    <a:lnTo>
                      <a:pt x="361" y="245"/>
                    </a:lnTo>
                    <a:lnTo>
                      <a:pt x="363" y="244"/>
                    </a:lnTo>
                    <a:lnTo>
                      <a:pt x="366" y="243"/>
                    </a:lnTo>
                    <a:lnTo>
                      <a:pt x="369" y="242"/>
                    </a:lnTo>
                    <a:lnTo>
                      <a:pt x="373" y="242"/>
                    </a:lnTo>
                    <a:lnTo>
                      <a:pt x="370" y="241"/>
                    </a:lnTo>
                    <a:lnTo>
                      <a:pt x="368" y="241"/>
                    </a:lnTo>
                    <a:lnTo>
                      <a:pt x="366" y="241"/>
                    </a:lnTo>
                    <a:lnTo>
                      <a:pt x="373" y="235"/>
                    </a:lnTo>
                    <a:lnTo>
                      <a:pt x="374" y="235"/>
                    </a:lnTo>
                    <a:lnTo>
                      <a:pt x="376" y="236"/>
                    </a:lnTo>
                    <a:lnTo>
                      <a:pt x="381" y="231"/>
                    </a:lnTo>
                    <a:lnTo>
                      <a:pt x="380" y="236"/>
                    </a:lnTo>
                    <a:lnTo>
                      <a:pt x="391" y="239"/>
                    </a:lnTo>
                    <a:lnTo>
                      <a:pt x="392" y="238"/>
                    </a:lnTo>
                    <a:lnTo>
                      <a:pt x="392" y="236"/>
                    </a:lnTo>
                    <a:lnTo>
                      <a:pt x="392" y="235"/>
                    </a:lnTo>
                    <a:lnTo>
                      <a:pt x="391" y="234"/>
                    </a:lnTo>
                    <a:lnTo>
                      <a:pt x="390" y="233"/>
                    </a:lnTo>
                    <a:lnTo>
                      <a:pt x="390" y="231"/>
                    </a:lnTo>
                    <a:lnTo>
                      <a:pt x="394" y="228"/>
                    </a:lnTo>
                    <a:lnTo>
                      <a:pt x="400" y="226"/>
                    </a:lnTo>
                    <a:lnTo>
                      <a:pt x="405" y="222"/>
                    </a:lnTo>
                    <a:lnTo>
                      <a:pt x="408" y="221"/>
                    </a:lnTo>
                    <a:lnTo>
                      <a:pt x="409" y="222"/>
                    </a:lnTo>
                    <a:lnTo>
                      <a:pt x="411" y="223"/>
                    </a:lnTo>
                    <a:lnTo>
                      <a:pt x="412" y="224"/>
                    </a:lnTo>
                    <a:lnTo>
                      <a:pt x="420" y="224"/>
                    </a:lnTo>
                    <a:lnTo>
                      <a:pt x="426" y="221"/>
                    </a:lnTo>
                    <a:lnTo>
                      <a:pt x="425" y="220"/>
                    </a:lnTo>
                    <a:lnTo>
                      <a:pt x="424" y="218"/>
                    </a:lnTo>
                    <a:lnTo>
                      <a:pt x="429" y="217"/>
                    </a:lnTo>
                    <a:lnTo>
                      <a:pt x="434" y="216"/>
                    </a:lnTo>
                    <a:lnTo>
                      <a:pt x="438" y="215"/>
                    </a:lnTo>
                    <a:lnTo>
                      <a:pt x="436" y="214"/>
                    </a:lnTo>
                    <a:lnTo>
                      <a:pt x="434" y="214"/>
                    </a:lnTo>
                    <a:lnTo>
                      <a:pt x="432" y="212"/>
                    </a:lnTo>
                    <a:lnTo>
                      <a:pt x="436" y="210"/>
                    </a:lnTo>
                    <a:lnTo>
                      <a:pt x="441" y="208"/>
                    </a:lnTo>
                    <a:lnTo>
                      <a:pt x="441" y="209"/>
                    </a:lnTo>
                    <a:lnTo>
                      <a:pt x="441" y="211"/>
                    </a:lnTo>
                    <a:lnTo>
                      <a:pt x="449" y="211"/>
                    </a:lnTo>
                    <a:lnTo>
                      <a:pt x="451" y="206"/>
                    </a:lnTo>
                    <a:lnTo>
                      <a:pt x="456" y="208"/>
                    </a:lnTo>
                    <a:lnTo>
                      <a:pt x="457" y="206"/>
                    </a:lnTo>
                    <a:lnTo>
                      <a:pt x="458" y="205"/>
                    </a:lnTo>
                    <a:lnTo>
                      <a:pt x="460" y="205"/>
                    </a:lnTo>
                    <a:lnTo>
                      <a:pt x="461" y="204"/>
                    </a:lnTo>
                    <a:lnTo>
                      <a:pt x="463" y="204"/>
                    </a:lnTo>
                    <a:lnTo>
                      <a:pt x="462" y="207"/>
                    </a:lnTo>
                    <a:lnTo>
                      <a:pt x="460" y="210"/>
                    </a:lnTo>
                    <a:lnTo>
                      <a:pt x="458" y="212"/>
                    </a:lnTo>
                    <a:lnTo>
                      <a:pt x="458" y="215"/>
                    </a:lnTo>
                    <a:lnTo>
                      <a:pt x="457" y="218"/>
                    </a:lnTo>
                    <a:lnTo>
                      <a:pt x="469" y="208"/>
                    </a:lnTo>
                    <a:lnTo>
                      <a:pt x="469" y="209"/>
                    </a:lnTo>
                    <a:lnTo>
                      <a:pt x="469" y="211"/>
                    </a:lnTo>
                    <a:lnTo>
                      <a:pt x="469" y="214"/>
                    </a:lnTo>
                    <a:lnTo>
                      <a:pt x="470" y="214"/>
                    </a:lnTo>
                    <a:lnTo>
                      <a:pt x="472" y="214"/>
                    </a:lnTo>
                    <a:lnTo>
                      <a:pt x="472" y="210"/>
                    </a:lnTo>
                    <a:lnTo>
                      <a:pt x="473" y="208"/>
                    </a:lnTo>
                    <a:lnTo>
                      <a:pt x="475" y="206"/>
                    </a:lnTo>
                    <a:lnTo>
                      <a:pt x="482" y="206"/>
                    </a:lnTo>
                    <a:lnTo>
                      <a:pt x="483" y="208"/>
                    </a:lnTo>
                    <a:lnTo>
                      <a:pt x="484" y="211"/>
                    </a:lnTo>
                    <a:lnTo>
                      <a:pt x="485" y="214"/>
                    </a:lnTo>
                    <a:lnTo>
                      <a:pt x="486" y="211"/>
                    </a:lnTo>
                    <a:lnTo>
                      <a:pt x="486" y="210"/>
                    </a:lnTo>
                    <a:lnTo>
                      <a:pt x="507" y="215"/>
                    </a:lnTo>
                    <a:lnTo>
                      <a:pt x="499" y="223"/>
                    </a:lnTo>
                    <a:lnTo>
                      <a:pt x="503" y="222"/>
                    </a:lnTo>
                    <a:lnTo>
                      <a:pt x="507" y="222"/>
                    </a:lnTo>
                    <a:lnTo>
                      <a:pt x="510" y="223"/>
                    </a:lnTo>
                    <a:lnTo>
                      <a:pt x="514" y="222"/>
                    </a:lnTo>
                    <a:lnTo>
                      <a:pt x="517" y="221"/>
                    </a:lnTo>
                    <a:lnTo>
                      <a:pt x="520" y="220"/>
                    </a:lnTo>
                    <a:lnTo>
                      <a:pt x="525" y="219"/>
                    </a:lnTo>
                    <a:lnTo>
                      <a:pt x="525" y="221"/>
                    </a:lnTo>
                    <a:lnTo>
                      <a:pt x="525" y="223"/>
                    </a:lnTo>
                    <a:lnTo>
                      <a:pt x="525" y="224"/>
                    </a:lnTo>
                    <a:lnTo>
                      <a:pt x="537" y="224"/>
                    </a:lnTo>
                    <a:lnTo>
                      <a:pt x="543" y="224"/>
                    </a:lnTo>
                    <a:lnTo>
                      <a:pt x="551" y="224"/>
                    </a:lnTo>
                    <a:lnTo>
                      <a:pt x="557" y="226"/>
                    </a:lnTo>
                    <a:lnTo>
                      <a:pt x="581" y="234"/>
                    </a:lnTo>
                    <a:lnTo>
                      <a:pt x="585" y="236"/>
                    </a:lnTo>
                    <a:lnTo>
                      <a:pt x="587" y="240"/>
                    </a:lnTo>
                    <a:lnTo>
                      <a:pt x="590" y="243"/>
                    </a:lnTo>
                    <a:lnTo>
                      <a:pt x="591" y="246"/>
                    </a:lnTo>
                    <a:lnTo>
                      <a:pt x="592" y="251"/>
                    </a:lnTo>
                    <a:lnTo>
                      <a:pt x="585" y="262"/>
                    </a:lnTo>
                    <a:lnTo>
                      <a:pt x="575" y="271"/>
                    </a:lnTo>
                    <a:lnTo>
                      <a:pt x="535" y="268"/>
                    </a:lnTo>
                    <a:lnTo>
                      <a:pt x="550" y="278"/>
                    </a:lnTo>
                    <a:lnTo>
                      <a:pt x="550" y="285"/>
                    </a:lnTo>
                    <a:lnTo>
                      <a:pt x="552" y="290"/>
                    </a:lnTo>
                    <a:lnTo>
                      <a:pt x="555" y="297"/>
                    </a:lnTo>
                    <a:lnTo>
                      <a:pt x="561" y="300"/>
                    </a:lnTo>
                    <a:lnTo>
                      <a:pt x="564" y="302"/>
                    </a:lnTo>
                    <a:lnTo>
                      <a:pt x="568" y="303"/>
                    </a:lnTo>
                    <a:lnTo>
                      <a:pt x="573" y="305"/>
                    </a:lnTo>
                    <a:lnTo>
                      <a:pt x="576" y="306"/>
                    </a:lnTo>
                    <a:lnTo>
                      <a:pt x="578" y="304"/>
                    </a:lnTo>
                    <a:lnTo>
                      <a:pt x="579" y="301"/>
                    </a:lnTo>
                    <a:lnTo>
                      <a:pt x="576" y="299"/>
                    </a:lnTo>
                    <a:lnTo>
                      <a:pt x="573" y="299"/>
                    </a:lnTo>
                    <a:lnTo>
                      <a:pt x="569" y="298"/>
                    </a:lnTo>
                    <a:lnTo>
                      <a:pt x="568" y="297"/>
                    </a:lnTo>
                    <a:lnTo>
                      <a:pt x="566" y="296"/>
                    </a:lnTo>
                    <a:lnTo>
                      <a:pt x="565" y="293"/>
                    </a:lnTo>
                    <a:lnTo>
                      <a:pt x="564" y="291"/>
                    </a:lnTo>
                    <a:lnTo>
                      <a:pt x="564" y="289"/>
                    </a:lnTo>
                    <a:lnTo>
                      <a:pt x="565" y="288"/>
                    </a:lnTo>
                    <a:lnTo>
                      <a:pt x="567" y="287"/>
                    </a:lnTo>
                    <a:lnTo>
                      <a:pt x="569" y="288"/>
                    </a:lnTo>
                    <a:lnTo>
                      <a:pt x="572" y="289"/>
                    </a:lnTo>
                    <a:lnTo>
                      <a:pt x="574" y="290"/>
                    </a:lnTo>
                    <a:lnTo>
                      <a:pt x="578" y="291"/>
                    </a:lnTo>
                    <a:lnTo>
                      <a:pt x="582" y="292"/>
                    </a:lnTo>
                    <a:lnTo>
                      <a:pt x="587" y="294"/>
                    </a:lnTo>
                    <a:lnTo>
                      <a:pt x="588" y="293"/>
                    </a:lnTo>
                    <a:lnTo>
                      <a:pt x="590" y="293"/>
                    </a:lnTo>
                    <a:lnTo>
                      <a:pt x="591" y="293"/>
                    </a:lnTo>
                    <a:lnTo>
                      <a:pt x="593" y="292"/>
                    </a:lnTo>
                    <a:lnTo>
                      <a:pt x="593" y="291"/>
                    </a:lnTo>
                    <a:lnTo>
                      <a:pt x="593" y="290"/>
                    </a:lnTo>
                    <a:lnTo>
                      <a:pt x="590" y="287"/>
                    </a:lnTo>
                    <a:lnTo>
                      <a:pt x="587" y="285"/>
                    </a:lnTo>
                    <a:lnTo>
                      <a:pt x="585" y="281"/>
                    </a:lnTo>
                    <a:lnTo>
                      <a:pt x="582" y="278"/>
                    </a:lnTo>
                    <a:lnTo>
                      <a:pt x="592" y="268"/>
                    </a:lnTo>
                    <a:lnTo>
                      <a:pt x="600" y="258"/>
                    </a:lnTo>
                    <a:lnTo>
                      <a:pt x="611" y="261"/>
                    </a:lnTo>
                    <a:lnTo>
                      <a:pt x="620" y="266"/>
                    </a:lnTo>
                    <a:lnTo>
                      <a:pt x="621" y="253"/>
                    </a:lnTo>
                    <a:lnTo>
                      <a:pt x="617" y="250"/>
                    </a:lnTo>
                    <a:lnTo>
                      <a:pt x="613" y="247"/>
                    </a:lnTo>
                    <a:lnTo>
                      <a:pt x="615" y="242"/>
                    </a:lnTo>
                    <a:lnTo>
                      <a:pt x="616" y="236"/>
                    </a:lnTo>
                    <a:lnTo>
                      <a:pt x="617" y="232"/>
                    </a:lnTo>
                    <a:lnTo>
                      <a:pt x="609" y="226"/>
                    </a:lnTo>
                    <a:lnTo>
                      <a:pt x="634" y="231"/>
                    </a:lnTo>
                    <a:lnTo>
                      <a:pt x="638" y="238"/>
                    </a:lnTo>
                    <a:lnTo>
                      <a:pt x="641" y="244"/>
                    </a:lnTo>
                    <a:lnTo>
                      <a:pt x="637" y="243"/>
                    </a:lnTo>
                    <a:lnTo>
                      <a:pt x="633" y="243"/>
                    </a:lnTo>
                    <a:lnTo>
                      <a:pt x="629" y="244"/>
                    </a:lnTo>
                    <a:lnTo>
                      <a:pt x="625" y="245"/>
                    </a:lnTo>
                    <a:lnTo>
                      <a:pt x="625" y="246"/>
                    </a:lnTo>
                    <a:lnTo>
                      <a:pt x="626" y="247"/>
                    </a:lnTo>
                    <a:lnTo>
                      <a:pt x="632" y="253"/>
                    </a:lnTo>
                    <a:lnTo>
                      <a:pt x="637" y="259"/>
                    </a:lnTo>
                    <a:lnTo>
                      <a:pt x="646" y="263"/>
                    </a:lnTo>
                    <a:lnTo>
                      <a:pt x="653" y="266"/>
                    </a:lnTo>
                    <a:lnTo>
                      <a:pt x="653" y="263"/>
                    </a:lnTo>
                    <a:lnTo>
                      <a:pt x="655" y="258"/>
                    </a:lnTo>
                    <a:lnTo>
                      <a:pt x="655" y="254"/>
                    </a:lnTo>
                    <a:lnTo>
                      <a:pt x="659" y="255"/>
                    </a:lnTo>
                    <a:lnTo>
                      <a:pt x="664" y="256"/>
                    </a:lnTo>
                    <a:lnTo>
                      <a:pt x="669" y="255"/>
                    </a:lnTo>
                    <a:lnTo>
                      <a:pt x="681" y="252"/>
                    </a:lnTo>
                    <a:lnTo>
                      <a:pt x="692" y="249"/>
                    </a:lnTo>
                    <a:lnTo>
                      <a:pt x="693" y="251"/>
                    </a:lnTo>
                    <a:lnTo>
                      <a:pt x="694" y="252"/>
                    </a:lnTo>
                    <a:lnTo>
                      <a:pt x="695" y="247"/>
                    </a:lnTo>
                    <a:lnTo>
                      <a:pt x="696" y="243"/>
                    </a:lnTo>
                    <a:lnTo>
                      <a:pt x="706" y="236"/>
                    </a:lnTo>
                    <a:lnTo>
                      <a:pt x="704" y="244"/>
                    </a:lnTo>
                    <a:lnTo>
                      <a:pt x="703" y="253"/>
                    </a:lnTo>
                    <a:lnTo>
                      <a:pt x="709" y="252"/>
                    </a:lnTo>
                    <a:lnTo>
                      <a:pt x="710" y="249"/>
                    </a:lnTo>
                    <a:lnTo>
                      <a:pt x="712" y="245"/>
                    </a:lnTo>
                    <a:lnTo>
                      <a:pt x="715" y="243"/>
                    </a:lnTo>
                    <a:lnTo>
                      <a:pt x="720" y="241"/>
                    </a:lnTo>
                    <a:lnTo>
                      <a:pt x="727" y="240"/>
                    </a:lnTo>
                    <a:lnTo>
                      <a:pt x="729" y="238"/>
                    </a:lnTo>
                    <a:lnTo>
                      <a:pt x="731" y="234"/>
                    </a:lnTo>
                    <a:lnTo>
                      <a:pt x="733" y="232"/>
                    </a:lnTo>
                    <a:lnTo>
                      <a:pt x="737" y="231"/>
                    </a:lnTo>
                    <a:lnTo>
                      <a:pt x="739" y="230"/>
                    </a:lnTo>
                    <a:lnTo>
                      <a:pt x="743" y="230"/>
                    </a:lnTo>
                    <a:lnTo>
                      <a:pt x="741" y="239"/>
                    </a:lnTo>
                    <a:lnTo>
                      <a:pt x="742" y="239"/>
                    </a:lnTo>
                    <a:lnTo>
                      <a:pt x="744" y="239"/>
                    </a:lnTo>
                    <a:lnTo>
                      <a:pt x="746" y="239"/>
                    </a:lnTo>
                    <a:lnTo>
                      <a:pt x="746" y="236"/>
                    </a:lnTo>
                    <a:lnTo>
                      <a:pt x="747" y="233"/>
                    </a:lnTo>
                    <a:lnTo>
                      <a:pt x="751" y="231"/>
                    </a:lnTo>
                    <a:lnTo>
                      <a:pt x="754" y="229"/>
                    </a:lnTo>
                    <a:lnTo>
                      <a:pt x="752" y="226"/>
                    </a:lnTo>
                    <a:lnTo>
                      <a:pt x="751" y="221"/>
                    </a:lnTo>
                    <a:lnTo>
                      <a:pt x="739" y="216"/>
                    </a:lnTo>
                    <a:lnTo>
                      <a:pt x="739" y="214"/>
                    </a:lnTo>
                    <a:lnTo>
                      <a:pt x="739" y="211"/>
                    </a:lnTo>
                    <a:lnTo>
                      <a:pt x="740" y="210"/>
                    </a:lnTo>
                    <a:lnTo>
                      <a:pt x="744" y="208"/>
                    </a:lnTo>
                    <a:lnTo>
                      <a:pt x="750" y="212"/>
                    </a:lnTo>
                    <a:lnTo>
                      <a:pt x="754" y="216"/>
                    </a:lnTo>
                    <a:lnTo>
                      <a:pt x="779" y="214"/>
                    </a:lnTo>
                    <a:lnTo>
                      <a:pt x="805" y="216"/>
                    </a:lnTo>
                    <a:lnTo>
                      <a:pt x="829" y="221"/>
                    </a:lnTo>
                    <a:lnTo>
                      <a:pt x="830" y="216"/>
                    </a:lnTo>
                    <a:lnTo>
                      <a:pt x="832" y="210"/>
                    </a:lnTo>
                    <a:lnTo>
                      <a:pt x="825" y="209"/>
                    </a:lnTo>
                    <a:lnTo>
                      <a:pt x="820" y="206"/>
                    </a:lnTo>
                    <a:lnTo>
                      <a:pt x="814" y="203"/>
                    </a:lnTo>
                    <a:lnTo>
                      <a:pt x="811" y="203"/>
                    </a:lnTo>
                    <a:lnTo>
                      <a:pt x="808" y="203"/>
                    </a:lnTo>
                    <a:lnTo>
                      <a:pt x="804" y="204"/>
                    </a:lnTo>
                    <a:lnTo>
                      <a:pt x="804" y="201"/>
                    </a:lnTo>
                    <a:lnTo>
                      <a:pt x="805" y="200"/>
                    </a:lnTo>
                    <a:lnTo>
                      <a:pt x="806" y="198"/>
                    </a:lnTo>
                    <a:lnTo>
                      <a:pt x="808" y="197"/>
                    </a:lnTo>
                    <a:lnTo>
                      <a:pt x="808" y="194"/>
                    </a:lnTo>
                    <a:lnTo>
                      <a:pt x="808" y="191"/>
                    </a:lnTo>
                    <a:lnTo>
                      <a:pt x="809" y="187"/>
                    </a:lnTo>
                    <a:lnTo>
                      <a:pt x="809" y="185"/>
                    </a:lnTo>
                    <a:lnTo>
                      <a:pt x="802" y="186"/>
                    </a:lnTo>
                    <a:lnTo>
                      <a:pt x="803" y="180"/>
                    </a:lnTo>
                    <a:lnTo>
                      <a:pt x="805" y="177"/>
                    </a:lnTo>
                    <a:lnTo>
                      <a:pt x="808" y="174"/>
                    </a:lnTo>
                    <a:lnTo>
                      <a:pt x="810" y="172"/>
                    </a:lnTo>
                    <a:lnTo>
                      <a:pt x="812" y="170"/>
                    </a:lnTo>
                    <a:lnTo>
                      <a:pt x="813" y="166"/>
                    </a:lnTo>
                    <a:lnTo>
                      <a:pt x="814" y="157"/>
                    </a:lnTo>
                    <a:lnTo>
                      <a:pt x="814" y="147"/>
                    </a:lnTo>
                    <a:lnTo>
                      <a:pt x="830" y="144"/>
                    </a:lnTo>
                    <a:lnTo>
                      <a:pt x="847" y="142"/>
                    </a:lnTo>
                    <a:lnTo>
                      <a:pt x="850" y="149"/>
                    </a:lnTo>
                    <a:lnTo>
                      <a:pt x="850" y="157"/>
                    </a:lnTo>
                    <a:lnTo>
                      <a:pt x="849" y="165"/>
                    </a:lnTo>
                    <a:lnTo>
                      <a:pt x="852" y="166"/>
                    </a:lnTo>
                    <a:lnTo>
                      <a:pt x="856" y="168"/>
                    </a:lnTo>
                    <a:lnTo>
                      <a:pt x="858" y="170"/>
                    </a:lnTo>
                    <a:lnTo>
                      <a:pt x="860" y="172"/>
                    </a:lnTo>
                    <a:lnTo>
                      <a:pt x="861" y="177"/>
                    </a:lnTo>
                    <a:lnTo>
                      <a:pt x="862" y="182"/>
                    </a:lnTo>
                    <a:lnTo>
                      <a:pt x="864" y="191"/>
                    </a:lnTo>
                    <a:lnTo>
                      <a:pt x="867" y="199"/>
                    </a:lnTo>
                    <a:lnTo>
                      <a:pt x="880" y="204"/>
                    </a:lnTo>
                    <a:lnTo>
                      <a:pt x="879" y="208"/>
                    </a:lnTo>
                    <a:lnTo>
                      <a:pt x="879" y="211"/>
                    </a:lnTo>
                    <a:lnTo>
                      <a:pt x="879" y="216"/>
                    </a:lnTo>
                    <a:lnTo>
                      <a:pt x="877" y="220"/>
                    </a:lnTo>
                    <a:lnTo>
                      <a:pt x="875" y="224"/>
                    </a:lnTo>
                    <a:lnTo>
                      <a:pt x="873" y="229"/>
                    </a:lnTo>
                    <a:lnTo>
                      <a:pt x="860" y="235"/>
                    </a:lnTo>
                    <a:lnTo>
                      <a:pt x="845" y="240"/>
                    </a:lnTo>
                    <a:lnTo>
                      <a:pt x="846" y="240"/>
                    </a:lnTo>
                    <a:lnTo>
                      <a:pt x="847" y="241"/>
                    </a:lnTo>
                    <a:lnTo>
                      <a:pt x="848" y="242"/>
                    </a:lnTo>
                    <a:lnTo>
                      <a:pt x="863" y="242"/>
                    </a:lnTo>
                    <a:lnTo>
                      <a:pt x="880" y="241"/>
                    </a:lnTo>
                    <a:lnTo>
                      <a:pt x="880" y="238"/>
                    </a:lnTo>
                    <a:lnTo>
                      <a:pt x="880" y="235"/>
                    </a:lnTo>
                    <a:lnTo>
                      <a:pt x="885" y="231"/>
                    </a:lnTo>
                    <a:lnTo>
                      <a:pt x="891" y="227"/>
                    </a:lnTo>
                    <a:lnTo>
                      <a:pt x="889" y="220"/>
                    </a:lnTo>
                    <a:lnTo>
                      <a:pt x="892" y="218"/>
                    </a:lnTo>
                    <a:lnTo>
                      <a:pt x="893" y="217"/>
                    </a:lnTo>
                    <a:lnTo>
                      <a:pt x="895" y="215"/>
                    </a:lnTo>
                    <a:lnTo>
                      <a:pt x="895" y="212"/>
                    </a:lnTo>
                    <a:lnTo>
                      <a:pt x="895" y="210"/>
                    </a:lnTo>
                    <a:lnTo>
                      <a:pt x="892" y="208"/>
                    </a:lnTo>
                    <a:lnTo>
                      <a:pt x="888" y="205"/>
                    </a:lnTo>
                    <a:lnTo>
                      <a:pt x="887" y="198"/>
                    </a:lnTo>
                    <a:lnTo>
                      <a:pt x="892" y="197"/>
                    </a:lnTo>
                    <a:lnTo>
                      <a:pt x="895" y="195"/>
                    </a:lnTo>
                    <a:lnTo>
                      <a:pt x="898" y="194"/>
                    </a:lnTo>
                    <a:lnTo>
                      <a:pt x="903" y="193"/>
                    </a:lnTo>
                    <a:lnTo>
                      <a:pt x="908" y="195"/>
                    </a:lnTo>
                    <a:lnTo>
                      <a:pt x="914" y="198"/>
                    </a:lnTo>
                    <a:lnTo>
                      <a:pt x="916" y="203"/>
                    </a:lnTo>
                    <a:lnTo>
                      <a:pt x="917" y="207"/>
                    </a:lnTo>
                    <a:lnTo>
                      <a:pt x="918" y="208"/>
                    </a:lnTo>
                    <a:lnTo>
                      <a:pt x="920" y="199"/>
                    </a:lnTo>
                    <a:lnTo>
                      <a:pt x="917" y="196"/>
                    </a:lnTo>
                    <a:lnTo>
                      <a:pt x="914" y="193"/>
                    </a:lnTo>
                    <a:lnTo>
                      <a:pt x="906" y="192"/>
                    </a:lnTo>
                    <a:lnTo>
                      <a:pt x="898" y="191"/>
                    </a:lnTo>
                    <a:lnTo>
                      <a:pt x="891" y="192"/>
                    </a:lnTo>
                    <a:lnTo>
                      <a:pt x="885" y="195"/>
                    </a:lnTo>
                    <a:lnTo>
                      <a:pt x="879" y="196"/>
                    </a:lnTo>
                    <a:lnTo>
                      <a:pt x="877" y="195"/>
                    </a:lnTo>
                    <a:lnTo>
                      <a:pt x="877" y="193"/>
                    </a:lnTo>
                    <a:lnTo>
                      <a:pt x="877" y="191"/>
                    </a:lnTo>
                    <a:lnTo>
                      <a:pt x="875" y="188"/>
                    </a:lnTo>
                    <a:lnTo>
                      <a:pt x="872" y="186"/>
                    </a:lnTo>
                    <a:lnTo>
                      <a:pt x="872" y="181"/>
                    </a:lnTo>
                    <a:lnTo>
                      <a:pt x="873" y="176"/>
                    </a:lnTo>
                    <a:lnTo>
                      <a:pt x="874" y="172"/>
                    </a:lnTo>
                    <a:lnTo>
                      <a:pt x="869" y="169"/>
                    </a:lnTo>
                    <a:lnTo>
                      <a:pt x="864" y="165"/>
                    </a:lnTo>
                    <a:lnTo>
                      <a:pt x="859" y="163"/>
                    </a:lnTo>
                    <a:lnTo>
                      <a:pt x="861" y="154"/>
                    </a:lnTo>
                    <a:lnTo>
                      <a:pt x="870" y="149"/>
                    </a:lnTo>
                    <a:lnTo>
                      <a:pt x="869" y="145"/>
                    </a:lnTo>
                    <a:lnTo>
                      <a:pt x="867" y="140"/>
                    </a:lnTo>
                    <a:lnTo>
                      <a:pt x="864" y="136"/>
                    </a:lnTo>
                    <a:lnTo>
                      <a:pt x="868" y="136"/>
                    </a:lnTo>
                    <a:lnTo>
                      <a:pt x="870" y="136"/>
                    </a:lnTo>
                    <a:lnTo>
                      <a:pt x="875" y="146"/>
                    </a:lnTo>
                    <a:lnTo>
                      <a:pt x="874" y="151"/>
                    </a:lnTo>
                    <a:lnTo>
                      <a:pt x="876" y="156"/>
                    </a:lnTo>
                    <a:lnTo>
                      <a:pt x="879" y="159"/>
                    </a:lnTo>
                    <a:lnTo>
                      <a:pt x="887" y="159"/>
                    </a:lnTo>
                    <a:lnTo>
                      <a:pt x="896" y="159"/>
                    </a:lnTo>
                    <a:lnTo>
                      <a:pt x="905" y="159"/>
                    </a:lnTo>
                    <a:lnTo>
                      <a:pt x="900" y="156"/>
                    </a:lnTo>
                    <a:lnTo>
                      <a:pt x="895" y="156"/>
                    </a:lnTo>
                    <a:lnTo>
                      <a:pt x="889" y="156"/>
                    </a:lnTo>
                    <a:lnTo>
                      <a:pt x="884" y="156"/>
                    </a:lnTo>
                    <a:lnTo>
                      <a:pt x="883" y="153"/>
                    </a:lnTo>
                    <a:lnTo>
                      <a:pt x="883" y="152"/>
                    </a:lnTo>
                    <a:lnTo>
                      <a:pt x="882" y="150"/>
                    </a:lnTo>
                    <a:lnTo>
                      <a:pt x="882" y="149"/>
                    </a:lnTo>
                    <a:lnTo>
                      <a:pt x="883" y="147"/>
                    </a:lnTo>
                    <a:lnTo>
                      <a:pt x="884" y="147"/>
                    </a:lnTo>
                    <a:lnTo>
                      <a:pt x="888" y="147"/>
                    </a:lnTo>
                    <a:lnTo>
                      <a:pt x="893" y="147"/>
                    </a:lnTo>
                    <a:lnTo>
                      <a:pt x="897" y="148"/>
                    </a:lnTo>
                    <a:lnTo>
                      <a:pt x="897" y="146"/>
                    </a:lnTo>
                    <a:lnTo>
                      <a:pt x="897" y="145"/>
                    </a:lnTo>
                    <a:lnTo>
                      <a:pt x="892" y="145"/>
                    </a:lnTo>
                    <a:lnTo>
                      <a:pt x="894" y="138"/>
                    </a:lnTo>
                    <a:lnTo>
                      <a:pt x="900" y="137"/>
                    </a:lnTo>
                    <a:lnTo>
                      <a:pt x="908" y="137"/>
                    </a:lnTo>
                    <a:lnTo>
                      <a:pt x="916" y="138"/>
                    </a:lnTo>
                    <a:lnTo>
                      <a:pt x="936" y="142"/>
                    </a:lnTo>
                    <a:lnTo>
                      <a:pt x="933" y="138"/>
                    </a:lnTo>
                    <a:lnTo>
                      <a:pt x="928" y="135"/>
                    </a:lnTo>
                    <a:lnTo>
                      <a:pt x="922" y="134"/>
                    </a:lnTo>
                    <a:lnTo>
                      <a:pt x="917" y="132"/>
                    </a:lnTo>
                    <a:lnTo>
                      <a:pt x="916" y="129"/>
                    </a:lnTo>
                    <a:lnTo>
                      <a:pt x="914" y="126"/>
                    </a:lnTo>
                    <a:lnTo>
                      <a:pt x="911" y="124"/>
                    </a:lnTo>
                    <a:lnTo>
                      <a:pt x="909" y="122"/>
                    </a:lnTo>
                    <a:lnTo>
                      <a:pt x="909" y="115"/>
                    </a:lnTo>
                    <a:lnTo>
                      <a:pt x="928" y="111"/>
                    </a:lnTo>
                    <a:lnTo>
                      <a:pt x="943" y="107"/>
                    </a:lnTo>
                    <a:lnTo>
                      <a:pt x="958" y="103"/>
                    </a:lnTo>
                    <a:lnTo>
                      <a:pt x="955" y="98"/>
                    </a:lnTo>
                    <a:lnTo>
                      <a:pt x="947" y="98"/>
                    </a:lnTo>
                    <a:lnTo>
                      <a:pt x="952" y="92"/>
                    </a:lnTo>
                    <a:lnTo>
                      <a:pt x="943" y="92"/>
                    </a:lnTo>
                    <a:lnTo>
                      <a:pt x="944" y="90"/>
                    </a:lnTo>
                    <a:lnTo>
                      <a:pt x="945" y="89"/>
                    </a:lnTo>
                    <a:lnTo>
                      <a:pt x="951" y="90"/>
                    </a:lnTo>
                    <a:lnTo>
                      <a:pt x="952" y="88"/>
                    </a:lnTo>
                    <a:lnTo>
                      <a:pt x="953" y="87"/>
                    </a:lnTo>
                    <a:lnTo>
                      <a:pt x="953" y="84"/>
                    </a:lnTo>
                    <a:lnTo>
                      <a:pt x="952" y="82"/>
                    </a:lnTo>
                    <a:lnTo>
                      <a:pt x="952" y="81"/>
                    </a:lnTo>
                    <a:lnTo>
                      <a:pt x="956" y="80"/>
                    </a:lnTo>
                    <a:lnTo>
                      <a:pt x="959" y="78"/>
                    </a:lnTo>
                    <a:lnTo>
                      <a:pt x="963" y="75"/>
                    </a:lnTo>
                    <a:lnTo>
                      <a:pt x="977" y="67"/>
                    </a:lnTo>
                    <a:lnTo>
                      <a:pt x="991" y="60"/>
                    </a:lnTo>
                    <a:lnTo>
                      <a:pt x="992" y="58"/>
                    </a:lnTo>
                    <a:lnTo>
                      <a:pt x="993" y="57"/>
                    </a:lnTo>
                    <a:lnTo>
                      <a:pt x="994" y="55"/>
                    </a:lnTo>
                    <a:lnTo>
                      <a:pt x="995" y="53"/>
                    </a:lnTo>
                    <a:lnTo>
                      <a:pt x="997" y="51"/>
                    </a:lnTo>
                    <a:lnTo>
                      <a:pt x="999" y="49"/>
                    </a:lnTo>
                    <a:lnTo>
                      <a:pt x="1000" y="49"/>
                    </a:lnTo>
                    <a:lnTo>
                      <a:pt x="1003" y="49"/>
                    </a:lnTo>
                    <a:lnTo>
                      <a:pt x="1006" y="48"/>
                    </a:lnTo>
                    <a:lnTo>
                      <a:pt x="1010" y="47"/>
                    </a:lnTo>
                    <a:lnTo>
                      <a:pt x="1012" y="46"/>
                    </a:lnTo>
                    <a:lnTo>
                      <a:pt x="1016" y="46"/>
                    </a:lnTo>
                    <a:lnTo>
                      <a:pt x="1020" y="46"/>
                    </a:lnTo>
                    <a:lnTo>
                      <a:pt x="1023" y="47"/>
                    </a:lnTo>
                    <a:lnTo>
                      <a:pt x="1027" y="46"/>
                    </a:lnTo>
                    <a:lnTo>
                      <a:pt x="1029" y="46"/>
                    </a:lnTo>
                    <a:lnTo>
                      <a:pt x="1032" y="45"/>
                    </a:lnTo>
                    <a:lnTo>
                      <a:pt x="1033" y="42"/>
                    </a:lnTo>
                    <a:lnTo>
                      <a:pt x="1036" y="40"/>
                    </a:lnTo>
                    <a:lnTo>
                      <a:pt x="1038" y="39"/>
                    </a:lnTo>
                    <a:lnTo>
                      <a:pt x="1041" y="37"/>
                    </a:lnTo>
                    <a:lnTo>
                      <a:pt x="1038" y="33"/>
                    </a:lnTo>
                    <a:lnTo>
                      <a:pt x="1042" y="32"/>
                    </a:lnTo>
                    <a:lnTo>
                      <a:pt x="1048" y="31"/>
                    </a:lnTo>
                    <a:lnTo>
                      <a:pt x="1053" y="30"/>
                    </a:lnTo>
                    <a:lnTo>
                      <a:pt x="1052" y="20"/>
                    </a:lnTo>
                    <a:lnTo>
                      <a:pt x="1053" y="10"/>
                    </a:lnTo>
                    <a:lnTo>
                      <a:pt x="1057" y="7"/>
                    </a:lnTo>
                    <a:lnTo>
                      <a:pt x="1060" y="4"/>
                    </a:lnTo>
                    <a:lnTo>
                      <a:pt x="1063" y="2"/>
                    </a:lnTo>
                    <a:lnTo>
                      <a:pt x="10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52"/>
              <p:cNvSpPr/>
              <p:nvPr/>
            </p:nvSpPr>
            <p:spPr>
              <a:xfrm>
                <a:off x="5565682" y="3861840"/>
                <a:ext cx="23129" cy="60136"/>
              </a:xfrm>
              <a:custGeom>
                <a:avLst/>
                <a:gdLst>
                  <a:gd name="T0" fmla="*/ 10 w 10"/>
                  <a:gd name="T1" fmla="*/ 0 h 26"/>
                  <a:gd name="T2" fmla="*/ 10 w 10"/>
                  <a:gd name="T3" fmla="*/ 3 h 26"/>
                  <a:gd name="T4" fmla="*/ 10 w 10"/>
                  <a:gd name="T5" fmla="*/ 7 h 26"/>
                  <a:gd name="T6" fmla="*/ 10 w 10"/>
                  <a:gd name="T7" fmla="*/ 11 h 26"/>
                  <a:gd name="T8" fmla="*/ 10 w 10"/>
                  <a:gd name="T9" fmla="*/ 14 h 26"/>
                  <a:gd name="T10" fmla="*/ 7 w 10"/>
                  <a:gd name="T11" fmla="*/ 17 h 26"/>
                  <a:gd name="T12" fmla="*/ 3 w 10"/>
                  <a:gd name="T13" fmla="*/ 22 h 26"/>
                  <a:gd name="T14" fmla="*/ 0 w 10"/>
                  <a:gd name="T15" fmla="*/ 26 h 26"/>
                  <a:gd name="T16" fmla="*/ 1 w 10"/>
                  <a:gd name="T17" fmla="*/ 23 h 26"/>
                  <a:gd name="T18" fmla="*/ 0 w 10"/>
                  <a:gd name="T19" fmla="*/ 18 h 26"/>
                  <a:gd name="T20" fmla="*/ 10 w 10"/>
                  <a:gd name="T2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26">
                    <a:moveTo>
                      <a:pt x="10" y="0"/>
                    </a:moveTo>
                    <a:lnTo>
                      <a:pt x="10" y="3"/>
                    </a:lnTo>
                    <a:lnTo>
                      <a:pt x="10" y="7"/>
                    </a:lnTo>
                    <a:lnTo>
                      <a:pt x="10" y="11"/>
                    </a:lnTo>
                    <a:lnTo>
                      <a:pt x="10" y="14"/>
                    </a:lnTo>
                    <a:lnTo>
                      <a:pt x="7" y="17"/>
                    </a:lnTo>
                    <a:lnTo>
                      <a:pt x="3" y="22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53"/>
              <p:cNvSpPr/>
              <p:nvPr/>
            </p:nvSpPr>
            <p:spPr>
              <a:xfrm>
                <a:off x="5466227" y="3794766"/>
                <a:ext cx="39321" cy="43946"/>
              </a:xfrm>
              <a:custGeom>
                <a:avLst/>
                <a:gdLst>
                  <a:gd name="T0" fmla="*/ 0 w 17"/>
                  <a:gd name="T1" fmla="*/ 0 h 19"/>
                  <a:gd name="T2" fmla="*/ 4 w 17"/>
                  <a:gd name="T3" fmla="*/ 0 h 19"/>
                  <a:gd name="T4" fmla="*/ 8 w 17"/>
                  <a:gd name="T5" fmla="*/ 0 h 19"/>
                  <a:gd name="T6" fmla="*/ 11 w 17"/>
                  <a:gd name="T7" fmla="*/ 1 h 19"/>
                  <a:gd name="T8" fmla="*/ 16 w 17"/>
                  <a:gd name="T9" fmla="*/ 6 h 19"/>
                  <a:gd name="T10" fmla="*/ 17 w 17"/>
                  <a:gd name="T11" fmla="*/ 13 h 19"/>
                  <a:gd name="T12" fmla="*/ 12 w 17"/>
                  <a:gd name="T13" fmla="*/ 19 h 19"/>
                  <a:gd name="T14" fmla="*/ 0 w 17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9">
                    <a:moveTo>
                      <a:pt x="0" y="0"/>
                    </a:moveTo>
                    <a:lnTo>
                      <a:pt x="4" y="0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6"/>
                    </a:lnTo>
                    <a:lnTo>
                      <a:pt x="17" y="13"/>
                    </a:lnTo>
                    <a:lnTo>
                      <a:pt x="12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54"/>
              <p:cNvSpPr/>
              <p:nvPr/>
            </p:nvSpPr>
            <p:spPr>
              <a:xfrm>
                <a:off x="5593438" y="3822521"/>
                <a:ext cx="48572" cy="80953"/>
              </a:xfrm>
              <a:custGeom>
                <a:avLst/>
                <a:gdLst>
                  <a:gd name="T0" fmla="*/ 13 w 21"/>
                  <a:gd name="T1" fmla="*/ 0 h 35"/>
                  <a:gd name="T2" fmla="*/ 17 w 21"/>
                  <a:gd name="T3" fmla="*/ 7 h 35"/>
                  <a:gd name="T4" fmla="*/ 19 w 21"/>
                  <a:gd name="T5" fmla="*/ 15 h 35"/>
                  <a:gd name="T6" fmla="*/ 21 w 21"/>
                  <a:gd name="T7" fmla="*/ 22 h 35"/>
                  <a:gd name="T8" fmla="*/ 11 w 21"/>
                  <a:gd name="T9" fmla="*/ 20 h 35"/>
                  <a:gd name="T10" fmla="*/ 11 w 21"/>
                  <a:gd name="T11" fmla="*/ 21 h 35"/>
                  <a:gd name="T12" fmla="*/ 11 w 21"/>
                  <a:gd name="T13" fmla="*/ 23 h 35"/>
                  <a:gd name="T14" fmla="*/ 12 w 21"/>
                  <a:gd name="T15" fmla="*/ 25 h 35"/>
                  <a:gd name="T16" fmla="*/ 13 w 21"/>
                  <a:gd name="T17" fmla="*/ 25 h 35"/>
                  <a:gd name="T18" fmla="*/ 14 w 21"/>
                  <a:gd name="T19" fmla="*/ 27 h 35"/>
                  <a:gd name="T20" fmla="*/ 15 w 21"/>
                  <a:gd name="T21" fmla="*/ 28 h 35"/>
                  <a:gd name="T22" fmla="*/ 15 w 21"/>
                  <a:gd name="T23" fmla="*/ 35 h 35"/>
                  <a:gd name="T24" fmla="*/ 13 w 21"/>
                  <a:gd name="T25" fmla="*/ 35 h 35"/>
                  <a:gd name="T26" fmla="*/ 11 w 21"/>
                  <a:gd name="T27" fmla="*/ 35 h 35"/>
                  <a:gd name="T28" fmla="*/ 10 w 21"/>
                  <a:gd name="T29" fmla="*/ 35 h 35"/>
                  <a:gd name="T30" fmla="*/ 9 w 21"/>
                  <a:gd name="T31" fmla="*/ 33 h 35"/>
                  <a:gd name="T32" fmla="*/ 8 w 21"/>
                  <a:gd name="T33" fmla="*/ 31 h 35"/>
                  <a:gd name="T34" fmla="*/ 8 w 21"/>
                  <a:gd name="T35" fmla="*/ 28 h 35"/>
                  <a:gd name="T36" fmla="*/ 7 w 21"/>
                  <a:gd name="T37" fmla="*/ 25 h 35"/>
                  <a:gd name="T38" fmla="*/ 6 w 21"/>
                  <a:gd name="T39" fmla="*/ 23 h 35"/>
                  <a:gd name="T40" fmla="*/ 3 w 21"/>
                  <a:gd name="T41" fmla="*/ 22 h 35"/>
                  <a:gd name="T42" fmla="*/ 1 w 21"/>
                  <a:gd name="T43" fmla="*/ 23 h 35"/>
                  <a:gd name="T44" fmla="*/ 2 w 21"/>
                  <a:gd name="T45" fmla="*/ 11 h 35"/>
                  <a:gd name="T46" fmla="*/ 7 w 21"/>
                  <a:gd name="T47" fmla="*/ 18 h 35"/>
                  <a:gd name="T48" fmla="*/ 8 w 21"/>
                  <a:gd name="T49" fmla="*/ 17 h 35"/>
                  <a:gd name="T50" fmla="*/ 9 w 21"/>
                  <a:gd name="T51" fmla="*/ 16 h 35"/>
                  <a:gd name="T52" fmla="*/ 9 w 21"/>
                  <a:gd name="T53" fmla="*/ 13 h 35"/>
                  <a:gd name="T54" fmla="*/ 9 w 21"/>
                  <a:gd name="T55" fmla="*/ 12 h 35"/>
                  <a:gd name="T56" fmla="*/ 4 w 21"/>
                  <a:gd name="T57" fmla="*/ 9 h 35"/>
                  <a:gd name="T58" fmla="*/ 0 w 21"/>
                  <a:gd name="T59" fmla="*/ 6 h 35"/>
                  <a:gd name="T60" fmla="*/ 0 w 21"/>
                  <a:gd name="T61" fmla="*/ 4 h 35"/>
                  <a:gd name="T62" fmla="*/ 0 w 21"/>
                  <a:gd name="T63" fmla="*/ 0 h 35"/>
                  <a:gd name="T64" fmla="*/ 2 w 21"/>
                  <a:gd name="T65" fmla="*/ 0 h 35"/>
                  <a:gd name="T66" fmla="*/ 7 w 21"/>
                  <a:gd name="T67" fmla="*/ 0 h 35"/>
                  <a:gd name="T68" fmla="*/ 10 w 21"/>
                  <a:gd name="T69" fmla="*/ 0 h 35"/>
                  <a:gd name="T70" fmla="*/ 13 w 21"/>
                  <a:gd name="T7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" h="35">
                    <a:moveTo>
                      <a:pt x="13" y="0"/>
                    </a:moveTo>
                    <a:lnTo>
                      <a:pt x="17" y="7"/>
                    </a:lnTo>
                    <a:lnTo>
                      <a:pt x="19" y="15"/>
                    </a:lnTo>
                    <a:lnTo>
                      <a:pt x="21" y="22"/>
                    </a:lnTo>
                    <a:lnTo>
                      <a:pt x="11" y="20"/>
                    </a:lnTo>
                    <a:lnTo>
                      <a:pt x="11" y="21"/>
                    </a:lnTo>
                    <a:lnTo>
                      <a:pt x="11" y="23"/>
                    </a:lnTo>
                    <a:lnTo>
                      <a:pt x="12" y="25"/>
                    </a:lnTo>
                    <a:lnTo>
                      <a:pt x="13" y="25"/>
                    </a:lnTo>
                    <a:lnTo>
                      <a:pt x="14" y="27"/>
                    </a:lnTo>
                    <a:lnTo>
                      <a:pt x="15" y="28"/>
                    </a:lnTo>
                    <a:lnTo>
                      <a:pt x="15" y="35"/>
                    </a:lnTo>
                    <a:lnTo>
                      <a:pt x="13" y="35"/>
                    </a:lnTo>
                    <a:lnTo>
                      <a:pt x="11" y="35"/>
                    </a:lnTo>
                    <a:lnTo>
                      <a:pt x="10" y="35"/>
                    </a:lnTo>
                    <a:lnTo>
                      <a:pt x="9" y="33"/>
                    </a:lnTo>
                    <a:lnTo>
                      <a:pt x="8" y="31"/>
                    </a:lnTo>
                    <a:lnTo>
                      <a:pt x="8" y="28"/>
                    </a:lnTo>
                    <a:lnTo>
                      <a:pt x="7" y="25"/>
                    </a:lnTo>
                    <a:lnTo>
                      <a:pt x="6" y="23"/>
                    </a:lnTo>
                    <a:lnTo>
                      <a:pt x="3" y="22"/>
                    </a:lnTo>
                    <a:lnTo>
                      <a:pt x="1" y="23"/>
                    </a:lnTo>
                    <a:lnTo>
                      <a:pt x="2" y="11"/>
                    </a:lnTo>
                    <a:lnTo>
                      <a:pt x="7" y="18"/>
                    </a:lnTo>
                    <a:lnTo>
                      <a:pt x="8" y="17"/>
                    </a:lnTo>
                    <a:lnTo>
                      <a:pt x="9" y="16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4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55"/>
              <p:cNvSpPr/>
              <p:nvPr/>
            </p:nvSpPr>
            <p:spPr>
              <a:xfrm>
                <a:off x="5579560" y="3898847"/>
                <a:ext cx="27755" cy="18503"/>
              </a:xfrm>
              <a:custGeom>
                <a:avLst/>
                <a:gdLst>
                  <a:gd name="T0" fmla="*/ 8 w 12"/>
                  <a:gd name="T1" fmla="*/ 0 h 8"/>
                  <a:gd name="T2" fmla="*/ 9 w 12"/>
                  <a:gd name="T3" fmla="*/ 0 h 8"/>
                  <a:gd name="T4" fmla="*/ 10 w 12"/>
                  <a:gd name="T5" fmla="*/ 2 h 8"/>
                  <a:gd name="T6" fmla="*/ 12 w 12"/>
                  <a:gd name="T7" fmla="*/ 3 h 8"/>
                  <a:gd name="T8" fmla="*/ 12 w 12"/>
                  <a:gd name="T9" fmla="*/ 6 h 8"/>
                  <a:gd name="T10" fmla="*/ 10 w 12"/>
                  <a:gd name="T11" fmla="*/ 7 h 8"/>
                  <a:gd name="T12" fmla="*/ 8 w 12"/>
                  <a:gd name="T13" fmla="*/ 8 h 8"/>
                  <a:gd name="T14" fmla="*/ 6 w 12"/>
                  <a:gd name="T15" fmla="*/ 8 h 8"/>
                  <a:gd name="T16" fmla="*/ 4 w 12"/>
                  <a:gd name="T17" fmla="*/ 8 h 8"/>
                  <a:gd name="T18" fmla="*/ 2 w 12"/>
                  <a:gd name="T19" fmla="*/ 7 h 8"/>
                  <a:gd name="T20" fmla="*/ 0 w 12"/>
                  <a:gd name="T21" fmla="*/ 6 h 8"/>
                  <a:gd name="T22" fmla="*/ 2 w 12"/>
                  <a:gd name="T23" fmla="*/ 3 h 8"/>
                  <a:gd name="T24" fmla="*/ 5 w 12"/>
                  <a:gd name="T25" fmla="*/ 1 h 8"/>
                  <a:gd name="T26" fmla="*/ 8 w 12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7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56"/>
              <p:cNvSpPr/>
              <p:nvPr/>
            </p:nvSpPr>
            <p:spPr>
              <a:xfrm>
                <a:off x="5445410" y="3630547"/>
                <a:ext cx="143402" cy="191974"/>
              </a:xfrm>
              <a:custGeom>
                <a:avLst/>
                <a:gdLst>
                  <a:gd name="T0" fmla="*/ 13 w 62"/>
                  <a:gd name="T1" fmla="*/ 1 h 83"/>
                  <a:gd name="T2" fmla="*/ 18 w 62"/>
                  <a:gd name="T3" fmla="*/ 3 h 83"/>
                  <a:gd name="T4" fmla="*/ 23 w 62"/>
                  <a:gd name="T5" fmla="*/ 6 h 83"/>
                  <a:gd name="T6" fmla="*/ 25 w 62"/>
                  <a:gd name="T7" fmla="*/ 3 h 83"/>
                  <a:gd name="T8" fmla="*/ 26 w 62"/>
                  <a:gd name="T9" fmla="*/ 5 h 83"/>
                  <a:gd name="T10" fmla="*/ 26 w 62"/>
                  <a:gd name="T11" fmla="*/ 10 h 83"/>
                  <a:gd name="T12" fmla="*/ 28 w 62"/>
                  <a:gd name="T13" fmla="*/ 17 h 83"/>
                  <a:gd name="T14" fmla="*/ 30 w 62"/>
                  <a:gd name="T15" fmla="*/ 25 h 83"/>
                  <a:gd name="T16" fmla="*/ 29 w 62"/>
                  <a:gd name="T17" fmla="*/ 34 h 83"/>
                  <a:gd name="T18" fmla="*/ 24 w 62"/>
                  <a:gd name="T19" fmla="*/ 40 h 83"/>
                  <a:gd name="T20" fmla="*/ 21 w 62"/>
                  <a:gd name="T21" fmla="*/ 46 h 83"/>
                  <a:gd name="T22" fmla="*/ 27 w 62"/>
                  <a:gd name="T23" fmla="*/ 63 h 83"/>
                  <a:gd name="T24" fmla="*/ 30 w 62"/>
                  <a:gd name="T25" fmla="*/ 63 h 83"/>
                  <a:gd name="T26" fmla="*/ 34 w 62"/>
                  <a:gd name="T27" fmla="*/ 63 h 83"/>
                  <a:gd name="T28" fmla="*/ 36 w 62"/>
                  <a:gd name="T29" fmla="*/ 59 h 83"/>
                  <a:gd name="T30" fmla="*/ 40 w 62"/>
                  <a:gd name="T31" fmla="*/ 59 h 83"/>
                  <a:gd name="T32" fmla="*/ 43 w 62"/>
                  <a:gd name="T33" fmla="*/ 61 h 83"/>
                  <a:gd name="T34" fmla="*/ 46 w 62"/>
                  <a:gd name="T35" fmla="*/ 65 h 83"/>
                  <a:gd name="T36" fmla="*/ 52 w 62"/>
                  <a:gd name="T37" fmla="*/ 65 h 83"/>
                  <a:gd name="T38" fmla="*/ 59 w 62"/>
                  <a:gd name="T39" fmla="*/ 68 h 83"/>
                  <a:gd name="T40" fmla="*/ 54 w 62"/>
                  <a:gd name="T41" fmla="*/ 68 h 83"/>
                  <a:gd name="T42" fmla="*/ 54 w 62"/>
                  <a:gd name="T43" fmla="*/ 71 h 83"/>
                  <a:gd name="T44" fmla="*/ 62 w 62"/>
                  <a:gd name="T45" fmla="*/ 78 h 83"/>
                  <a:gd name="T46" fmla="*/ 62 w 62"/>
                  <a:gd name="T47" fmla="*/ 83 h 83"/>
                  <a:gd name="T48" fmla="*/ 39 w 62"/>
                  <a:gd name="T49" fmla="*/ 66 h 83"/>
                  <a:gd name="T50" fmla="*/ 30 w 62"/>
                  <a:gd name="T51" fmla="*/ 66 h 83"/>
                  <a:gd name="T52" fmla="*/ 27 w 62"/>
                  <a:gd name="T53" fmla="*/ 66 h 83"/>
                  <a:gd name="T54" fmla="*/ 24 w 62"/>
                  <a:gd name="T55" fmla="*/ 67 h 83"/>
                  <a:gd name="T56" fmla="*/ 23 w 62"/>
                  <a:gd name="T57" fmla="*/ 70 h 83"/>
                  <a:gd name="T58" fmla="*/ 15 w 62"/>
                  <a:gd name="T59" fmla="*/ 67 h 83"/>
                  <a:gd name="T60" fmla="*/ 14 w 62"/>
                  <a:gd name="T61" fmla="*/ 59 h 83"/>
                  <a:gd name="T62" fmla="*/ 13 w 62"/>
                  <a:gd name="T63" fmla="*/ 56 h 83"/>
                  <a:gd name="T64" fmla="*/ 7 w 62"/>
                  <a:gd name="T65" fmla="*/ 55 h 83"/>
                  <a:gd name="T66" fmla="*/ 0 w 62"/>
                  <a:gd name="T67" fmla="*/ 33 h 83"/>
                  <a:gd name="T68" fmla="*/ 6 w 62"/>
                  <a:gd name="T69" fmla="*/ 25 h 83"/>
                  <a:gd name="T70" fmla="*/ 6 w 62"/>
                  <a:gd name="T71" fmla="*/ 2 h 83"/>
                  <a:gd name="T72" fmla="*/ 11 w 62"/>
                  <a:gd name="T7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83">
                    <a:moveTo>
                      <a:pt x="11" y="0"/>
                    </a:moveTo>
                    <a:lnTo>
                      <a:pt x="13" y="1"/>
                    </a:lnTo>
                    <a:lnTo>
                      <a:pt x="15" y="2"/>
                    </a:lnTo>
                    <a:lnTo>
                      <a:pt x="18" y="3"/>
                    </a:lnTo>
                    <a:lnTo>
                      <a:pt x="20" y="5"/>
                    </a:lnTo>
                    <a:lnTo>
                      <a:pt x="23" y="6"/>
                    </a:lnTo>
                    <a:lnTo>
                      <a:pt x="24" y="5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6" y="5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6" y="13"/>
                    </a:lnTo>
                    <a:lnTo>
                      <a:pt x="28" y="17"/>
                    </a:lnTo>
                    <a:lnTo>
                      <a:pt x="30" y="20"/>
                    </a:lnTo>
                    <a:lnTo>
                      <a:pt x="30" y="25"/>
                    </a:lnTo>
                    <a:lnTo>
                      <a:pt x="29" y="30"/>
                    </a:lnTo>
                    <a:lnTo>
                      <a:pt x="29" y="34"/>
                    </a:lnTo>
                    <a:lnTo>
                      <a:pt x="26" y="36"/>
                    </a:lnTo>
                    <a:lnTo>
                      <a:pt x="24" y="40"/>
                    </a:lnTo>
                    <a:lnTo>
                      <a:pt x="21" y="43"/>
                    </a:lnTo>
                    <a:lnTo>
                      <a:pt x="21" y="46"/>
                    </a:lnTo>
                    <a:lnTo>
                      <a:pt x="25" y="54"/>
                    </a:lnTo>
                    <a:lnTo>
                      <a:pt x="27" y="63"/>
                    </a:lnTo>
                    <a:lnTo>
                      <a:pt x="29" y="63"/>
                    </a:lnTo>
                    <a:lnTo>
                      <a:pt x="30" y="63"/>
                    </a:lnTo>
                    <a:lnTo>
                      <a:pt x="31" y="63"/>
                    </a:lnTo>
                    <a:lnTo>
                      <a:pt x="34" y="63"/>
                    </a:lnTo>
                    <a:lnTo>
                      <a:pt x="34" y="60"/>
                    </a:lnTo>
                    <a:lnTo>
                      <a:pt x="36" y="59"/>
                    </a:lnTo>
                    <a:lnTo>
                      <a:pt x="38" y="59"/>
                    </a:lnTo>
                    <a:lnTo>
                      <a:pt x="40" y="59"/>
                    </a:lnTo>
                    <a:lnTo>
                      <a:pt x="41" y="60"/>
                    </a:lnTo>
                    <a:lnTo>
                      <a:pt x="43" y="61"/>
                    </a:lnTo>
                    <a:lnTo>
                      <a:pt x="44" y="64"/>
                    </a:lnTo>
                    <a:lnTo>
                      <a:pt x="46" y="65"/>
                    </a:lnTo>
                    <a:lnTo>
                      <a:pt x="49" y="65"/>
                    </a:lnTo>
                    <a:lnTo>
                      <a:pt x="52" y="65"/>
                    </a:lnTo>
                    <a:lnTo>
                      <a:pt x="55" y="66"/>
                    </a:lnTo>
                    <a:lnTo>
                      <a:pt x="59" y="68"/>
                    </a:lnTo>
                    <a:lnTo>
                      <a:pt x="56" y="68"/>
                    </a:lnTo>
                    <a:lnTo>
                      <a:pt x="54" y="68"/>
                    </a:lnTo>
                    <a:lnTo>
                      <a:pt x="52" y="68"/>
                    </a:lnTo>
                    <a:lnTo>
                      <a:pt x="54" y="71"/>
                    </a:lnTo>
                    <a:lnTo>
                      <a:pt x="58" y="75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62" y="83"/>
                    </a:lnTo>
                    <a:lnTo>
                      <a:pt x="49" y="76"/>
                    </a:lnTo>
                    <a:lnTo>
                      <a:pt x="39" y="66"/>
                    </a:lnTo>
                    <a:lnTo>
                      <a:pt x="40" y="76"/>
                    </a:lnTo>
                    <a:lnTo>
                      <a:pt x="30" y="66"/>
                    </a:lnTo>
                    <a:lnTo>
                      <a:pt x="29" y="66"/>
                    </a:lnTo>
                    <a:lnTo>
                      <a:pt x="27" y="66"/>
                    </a:lnTo>
                    <a:lnTo>
                      <a:pt x="25" y="66"/>
                    </a:lnTo>
                    <a:lnTo>
                      <a:pt x="24" y="67"/>
                    </a:lnTo>
                    <a:lnTo>
                      <a:pt x="24" y="68"/>
                    </a:lnTo>
                    <a:lnTo>
                      <a:pt x="23" y="70"/>
                    </a:lnTo>
                    <a:lnTo>
                      <a:pt x="18" y="69"/>
                    </a:lnTo>
                    <a:lnTo>
                      <a:pt x="15" y="67"/>
                    </a:lnTo>
                    <a:lnTo>
                      <a:pt x="12" y="66"/>
                    </a:lnTo>
                    <a:lnTo>
                      <a:pt x="14" y="59"/>
                    </a:lnTo>
                    <a:lnTo>
                      <a:pt x="16" y="54"/>
                    </a:lnTo>
                    <a:lnTo>
                      <a:pt x="13" y="56"/>
                    </a:lnTo>
                    <a:lnTo>
                      <a:pt x="11" y="58"/>
                    </a:lnTo>
                    <a:lnTo>
                      <a:pt x="7" y="55"/>
                    </a:lnTo>
                    <a:lnTo>
                      <a:pt x="4" y="52"/>
                    </a:lnTo>
                    <a:lnTo>
                      <a:pt x="0" y="33"/>
                    </a:lnTo>
                    <a:lnTo>
                      <a:pt x="7" y="37"/>
                    </a:lnTo>
                    <a:lnTo>
                      <a:pt x="6" y="25"/>
                    </a:lnTo>
                    <a:lnTo>
                      <a:pt x="5" y="14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7"/>
              <p:cNvSpPr/>
              <p:nvPr/>
            </p:nvSpPr>
            <p:spPr>
              <a:xfrm>
                <a:off x="5581874" y="3780888"/>
                <a:ext cx="11565" cy="11565"/>
              </a:xfrm>
              <a:custGeom>
                <a:avLst/>
                <a:gdLst>
                  <a:gd name="T0" fmla="*/ 2 w 5"/>
                  <a:gd name="T1" fmla="*/ 0 h 5"/>
                  <a:gd name="T2" fmla="*/ 3 w 5"/>
                  <a:gd name="T3" fmla="*/ 0 h 5"/>
                  <a:gd name="T4" fmla="*/ 4 w 5"/>
                  <a:gd name="T5" fmla="*/ 1 h 5"/>
                  <a:gd name="T6" fmla="*/ 5 w 5"/>
                  <a:gd name="T7" fmla="*/ 3 h 5"/>
                  <a:gd name="T8" fmla="*/ 4 w 5"/>
                  <a:gd name="T9" fmla="*/ 4 h 5"/>
                  <a:gd name="T10" fmla="*/ 3 w 5"/>
                  <a:gd name="T11" fmla="*/ 5 h 5"/>
                  <a:gd name="T12" fmla="*/ 2 w 5"/>
                  <a:gd name="T13" fmla="*/ 5 h 5"/>
                  <a:gd name="T14" fmla="*/ 0 w 5"/>
                  <a:gd name="T15" fmla="*/ 4 h 5"/>
                  <a:gd name="T16" fmla="*/ 0 w 5"/>
                  <a:gd name="T17" fmla="*/ 3 h 5"/>
                  <a:gd name="T18" fmla="*/ 1 w 5"/>
                  <a:gd name="T19" fmla="*/ 1 h 5"/>
                  <a:gd name="T20" fmla="*/ 2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3" y="0"/>
                    </a:lnTo>
                    <a:lnTo>
                      <a:pt x="4" y="1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8"/>
              <p:cNvSpPr/>
              <p:nvPr/>
            </p:nvSpPr>
            <p:spPr>
              <a:xfrm>
                <a:off x="5392213" y="3861840"/>
                <a:ext cx="67076" cy="94831"/>
              </a:xfrm>
              <a:custGeom>
                <a:avLst/>
                <a:gdLst>
                  <a:gd name="T0" fmla="*/ 26 w 29"/>
                  <a:gd name="T1" fmla="*/ 0 h 41"/>
                  <a:gd name="T2" fmla="*/ 27 w 29"/>
                  <a:gd name="T3" fmla="*/ 3 h 41"/>
                  <a:gd name="T4" fmla="*/ 27 w 29"/>
                  <a:gd name="T5" fmla="*/ 6 h 41"/>
                  <a:gd name="T6" fmla="*/ 28 w 29"/>
                  <a:gd name="T7" fmla="*/ 10 h 41"/>
                  <a:gd name="T8" fmla="*/ 29 w 29"/>
                  <a:gd name="T9" fmla="*/ 13 h 41"/>
                  <a:gd name="T10" fmla="*/ 17 w 29"/>
                  <a:gd name="T11" fmla="*/ 20 h 41"/>
                  <a:gd name="T12" fmla="*/ 17 w 29"/>
                  <a:gd name="T13" fmla="*/ 23 h 41"/>
                  <a:gd name="T14" fmla="*/ 16 w 29"/>
                  <a:gd name="T15" fmla="*/ 25 h 41"/>
                  <a:gd name="T16" fmla="*/ 15 w 29"/>
                  <a:gd name="T17" fmla="*/ 28 h 41"/>
                  <a:gd name="T18" fmla="*/ 14 w 29"/>
                  <a:gd name="T19" fmla="*/ 30 h 41"/>
                  <a:gd name="T20" fmla="*/ 11 w 29"/>
                  <a:gd name="T21" fmla="*/ 34 h 41"/>
                  <a:gd name="T22" fmla="*/ 7 w 29"/>
                  <a:gd name="T23" fmla="*/ 36 h 41"/>
                  <a:gd name="T24" fmla="*/ 4 w 29"/>
                  <a:gd name="T25" fmla="*/ 39 h 41"/>
                  <a:gd name="T26" fmla="*/ 0 w 29"/>
                  <a:gd name="T27" fmla="*/ 41 h 41"/>
                  <a:gd name="T28" fmla="*/ 4 w 29"/>
                  <a:gd name="T29" fmla="*/ 34 h 41"/>
                  <a:gd name="T30" fmla="*/ 10 w 29"/>
                  <a:gd name="T31" fmla="*/ 27 h 41"/>
                  <a:gd name="T32" fmla="*/ 16 w 29"/>
                  <a:gd name="T33" fmla="*/ 20 h 41"/>
                  <a:gd name="T34" fmla="*/ 17 w 29"/>
                  <a:gd name="T35" fmla="*/ 17 h 41"/>
                  <a:gd name="T36" fmla="*/ 19 w 29"/>
                  <a:gd name="T37" fmla="*/ 14 h 41"/>
                  <a:gd name="T38" fmla="*/ 23 w 29"/>
                  <a:gd name="T39" fmla="*/ 12 h 41"/>
                  <a:gd name="T40" fmla="*/ 23 w 29"/>
                  <a:gd name="T41" fmla="*/ 8 h 41"/>
                  <a:gd name="T42" fmla="*/ 23 w 29"/>
                  <a:gd name="T43" fmla="*/ 6 h 41"/>
                  <a:gd name="T44" fmla="*/ 23 w 29"/>
                  <a:gd name="T45" fmla="*/ 4 h 41"/>
                  <a:gd name="T46" fmla="*/ 24 w 29"/>
                  <a:gd name="T47" fmla="*/ 2 h 41"/>
                  <a:gd name="T48" fmla="*/ 26 w 29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1">
                    <a:moveTo>
                      <a:pt x="26" y="0"/>
                    </a:moveTo>
                    <a:lnTo>
                      <a:pt x="27" y="3"/>
                    </a:lnTo>
                    <a:lnTo>
                      <a:pt x="27" y="6"/>
                    </a:lnTo>
                    <a:lnTo>
                      <a:pt x="28" y="10"/>
                    </a:lnTo>
                    <a:lnTo>
                      <a:pt x="29" y="13"/>
                    </a:lnTo>
                    <a:lnTo>
                      <a:pt x="17" y="20"/>
                    </a:lnTo>
                    <a:lnTo>
                      <a:pt x="17" y="23"/>
                    </a:lnTo>
                    <a:lnTo>
                      <a:pt x="16" y="25"/>
                    </a:lnTo>
                    <a:lnTo>
                      <a:pt x="15" y="28"/>
                    </a:lnTo>
                    <a:lnTo>
                      <a:pt x="14" y="30"/>
                    </a:lnTo>
                    <a:lnTo>
                      <a:pt x="11" y="34"/>
                    </a:lnTo>
                    <a:lnTo>
                      <a:pt x="7" y="36"/>
                    </a:lnTo>
                    <a:lnTo>
                      <a:pt x="4" y="39"/>
                    </a:lnTo>
                    <a:lnTo>
                      <a:pt x="0" y="41"/>
                    </a:lnTo>
                    <a:lnTo>
                      <a:pt x="4" y="34"/>
                    </a:lnTo>
                    <a:lnTo>
                      <a:pt x="10" y="27"/>
                    </a:lnTo>
                    <a:lnTo>
                      <a:pt x="16" y="20"/>
                    </a:lnTo>
                    <a:lnTo>
                      <a:pt x="17" y="17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9"/>
              <p:cNvSpPr/>
              <p:nvPr/>
            </p:nvSpPr>
            <p:spPr>
              <a:xfrm>
                <a:off x="5517112" y="3843337"/>
                <a:ext cx="57824" cy="90205"/>
              </a:xfrm>
              <a:custGeom>
                <a:avLst/>
                <a:gdLst>
                  <a:gd name="T0" fmla="*/ 0 w 25"/>
                  <a:gd name="T1" fmla="*/ 0 h 39"/>
                  <a:gd name="T2" fmla="*/ 3 w 25"/>
                  <a:gd name="T3" fmla="*/ 1 h 39"/>
                  <a:gd name="T4" fmla="*/ 5 w 25"/>
                  <a:gd name="T5" fmla="*/ 1 h 39"/>
                  <a:gd name="T6" fmla="*/ 9 w 25"/>
                  <a:gd name="T7" fmla="*/ 3 h 39"/>
                  <a:gd name="T8" fmla="*/ 13 w 25"/>
                  <a:gd name="T9" fmla="*/ 6 h 39"/>
                  <a:gd name="T10" fmla="*/ 18 w 25"/>
                  <a:gd name="T11" fmla="*/ 6 h 39"/>
                  <a:gd name="T12" fmla="*/ 17 w 25"/>
                  <a:gd name="T13" fmla="*/ 9 h 39"/>
                  <a:gd name="T14" fmla="*/ 16 w 25"/>
                  <a:gd name="T15" fmla="*/ 12 h 39"/>
                  <a:gd name="T16" fmla="*/ 15 w 25"/>
                  <a:gd name="T17" fmla="*/ 15 h 39"/>
                  <a:gd name="T18" fmla="*/ 15 w 25"/>
                  <a:gd name="T19" fmla="*/ 19 h 39"/>
                  <a:gd name="T20" fmla="*/ 16 w 25"/>
                  <a:gd name="T21" fmla="*/ 16 h 39"/>
                  <a:gd name="T22" fmla="*/ 16 w 25"/>
                  <a:gd name="T23" fmla="*/ 15 h 39"/>
                  <a:gd name="T24" fmla="*/ 17 w 25"/>
                  <a:gd name="T25" fmla="*/ 13 h 39"/>
                  <a:gd name="T26" fmla="*/ 21 w 25"/>
                  <a:gd name="T27" fmla="*/ 13 h 39"/>
                  <a:gd name="T28" fmla="*/ 25 w 25"/>
                  <a:gd name="T29" fmla="*/ 14 h 39"/>
                  <a:gd name="T30" fmla="*/ 23 w 25"/>
                  <a:gd name="T31" fmla="*/ 18 h 39"/>
                  <a:gd name="T32" fmla="*/ 22 w 25"/>
                  <a:gd name="T33" fmla="*/ 22 h 39"/>
                  <a:gd name="T34" fmla="*/ 21 w 25"/>
                  <a:gd name="T35" fmla="*/ 26 h 39"/>
                  <a:gd name="T36" fmla="*/ 20 w 25"/>
                  <a:gd name="T37" fmla="*/ 27 h 39"/>
                  <a:gd name="T38" fmla="*/ 19 w 25"/>
                  <a:gd name="T39" fmla="*/ 28 h 39"/>
                  <a:gd name="T40" fmla="*/ 19 w 25"/>
                  <a:gd name="T41" fmla="*/ 30 h 39"/>
                  <a:gd name="T42" fmla="*/ 19 w 25"/>
                  <a:gd name="T43" fmla="*/ 32 h 39"/>
                  <a:gd name="T44" fmla="*/ 20 w 25"/>
                  <a:gd name="T45" fmla="*/ 33 h 39"/>
                  <a:gd name="T46" fmla="*/ 21 w 25"/>
                  <a:gd name="T47" fmla="*/ 34 h 39"/>
                  <a:gd name="T48" fmla="*/ 21 w 25"/>
                  <a:gd name="T49" fmla="*/ 36 h 39"/>
                  <a:gd name="T50" fmla="*/ 21 w 25"/>
                  <a:gd name="T51" fmla="*/ 37 h 39"/>
                  <a:gd name="T52" fmla="*/ 19 w 25"/>
                  <a:gd name="T53" fmla="*/ 38 h 39"/>
                  <a:gd name="T54" fmla="*/ 18 w 25"/>
                  <a:gd name="T55" fmla="*/ 39 h 39"/>
                  <a:gd name="T56" fmla="*/ 17 w 25"/>
                  <a:gd name="T57" fmla="*/ 39 h 39"/>
                  <a:gd name="T58" fmla="*/ 13 w 25"/>
                  <a:gd name="T59" fmla="*/ 36 h 39"/>
                  <a:gd name="T60" fmla="*/ 10 w 25"/>
                  <a:gd name="T61" fmla="*/ 33 h 39"/>
                  <a:gd name="T62" fmla="*/ 7 w 25"/>
                  <a:gd name="T63" fmla="*/ 28 h 39"/>
                  <a:gd name="T64" fmla="*/ 13 w 25"/>
                  <a:gd name="T65" fmla="*/ 26 h 39"/>
                  <a:gd name="T66" fmla="*/ 13 w 25"/>
                  <a:gd name="T67" fmla="*/ 24 h 39"/>
                  <a:gd name="T68" fmla="*/ 13 w 25"/>
                  <a:gd name="T69" fmla="*/ 22 h 39"/>
                  <a:gd name="T70" fmla="*/ 13 w 25"/>
                  <a:gd name="T71" fmla="*/ 20 h 39"/>
                  <a:gd name="T72" fmla="*/ 9 w 25"/>
                  <a:gd name="T73" fmla="*/ 20 h 39"/>
                  <a:gd name="T74" fmla="*/ 6 w 25"/>
                  <a:gd name="T75" fmla="*/ 19 h 39"/>
                  <a:gd name="T76" fmla="*/ 3 w 25"/>
                  <a:gd name="T77" fmla="*/ 20 h 39"/>
                  <a:gd name="T78" fmla="*/ 1 w 25"/>
                  <a:gd name="T79" fmla="*/ 10 h 39"/>
                  <a:gd name="T80" fmla="*/ 0 w 25"/>
                  <a:gd name="T8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" h="39">
                    <a:moveTo>
                      <a:pt x="0" y="0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8" y="6"/>
                    </a:lnTo>
                    <a:lnTo>
                      <a:pt x="17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21" y="13"/>
                    </a:lnTo>
                    <a:lnTo>
                      <a:pt x="25" y="14"/>
                    </a:lnTo>
                    <a:lnTo>
                      <a:pt x="23" y="18"/>
                    </a:lnTo>
                    <a:lnTo>
                      <a:pt x="22" y="22"/>
                    </a:lnTo>
                    <a:lnTo>
                      <a:pt x="21" y="26"/>
                    </a:lnTo>
                    <a:lnTo>
                      <a:pt x="20" y="27"/>
                    </a:lnTo>
                    <a:lnTo>
                      <a:pt x="19" y="28"/>
                    </a:lnTo>
                    <a:lnTo>
                      <a:pt x="19" y="30"/>
                    </a:lnTo>
                    <a:lnTo>
                      <a:pt x="19" y="32"/>
                    </a:lnTo>
                    <a:lnTo>
                      <a:pt x="20" y="33"/>
                    </a:lnTo>
                    <a:lnTo>
                      <a:pt x="21" y="34"/>
                    </a:lnTo>
                    <a:lnTo>
                      <a:pt x="21" y="36"/>
                    </a:lnTo>
                    <a:lnTo>
                      <a:pt x="21" y="37"/>
                    </a:lnTo>
                    <a:lnTo>
                      <a:pt x="19" y="38"/>
                    </a:lnTo>
                    <a:lnTo>
                      <a:pt x="18" y="39"/>
                    </a:lnTo>
                    <a:lnTo>
                      <a:pt x="17" y="39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7" y="28"/>
                    </a:lnTo>
                    <a:lnTo>
                      <a:pt x="13" y="26"/>
                    </a:lnTo>
                    <a:lnTo>
                      <a:pt x="13" y="24"/>
                    </a:lnTo>
                    <a:lnTo>
                      <a:pt x="13" y="22"/>
                    </a:lnTo>
                    <a:lnTo>
                      <a:pt x="13" y="20"/>
                    </a:lnTo>
                    <a:lnTo>
                      <a:pt x="9" y="20"/>
                    </a:lnTo>
                    <a:lnTo>
                      <a:pt x="6" y="19"/>
                    </a:lnTo>
                    <a:lnTo>
                      <a:pt x="3" y="20"/>
                    </a:lnTo>
                    <a:lnTo>
                      <a:pt x="1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60"/>
              <p:cNvSpPr/>
              <p:nvPr/>
            </p:nvSpPr>
            <p:spPr>
              <a:xfrm>
                <a:off x="5526363" y="3912725"/>
                <a:ext cx="143402" cy="136464"/>
              </a:xfrm>
              <a:custGeom>
                <a:avLst/>
                <a:gdLst>
                  <a:gd name="T0" fmla="*/ 50 w 62"/>
                  <a:gd name="T1" fmla="*/ 2 h 59"/>
                  <a:gd name="T2" fmla="*/ 55 w 62"/>
                  <a:gd name="T3" fmla="*/ 6 h 59"/>
                  <a:gd name="T4" fmla="*/ 59 w 62"/>
                  <a:gd name="T5" fmla="*/ 13 h 59"/>
                  <a:gd name="T6" fmla="*/ 61 w 62"/>
                  <a:gd name="T7" fmla="*/ 27 h 59"/>
                  <a:gd name="T8" fmla="*/ 61 w 62"/>
                  <a:gd name="T9" fmla="*/ 39 h 59"/>
                  <a:gd name="T10" fmla="*/ 59 w 62"/>
                  <a:gd name="T11" fmla="*/ 41 h 59"/>
                  <a:gd name="T12" fmla="*/ 58 w 62"/>
                  <a:gd name="T13" fmla="*/ 44 h 59"/>
                  <a:gd name="T14" fmla="*/ 53 w 62"/>
                  <a:gd name="T15" fmla="*/ 37 h 59"/>
                  <a:gd name="T16" fmla="*/ 47 w 62"/>
                  <a:gd name="T17" fmla="*/ 39 h 59"/>
                  <a:gd name="T18" fmla="*/ 50 w 62"/>
                  <a:gd name="T19" fmla="*/ 50 h 59"/>
                  <a:gd name="T20" fmla="*/ 46 w 62"/>
                  <a:gd name="T21" fmla="*/ 59 h 59"/>
                  <a:gd name="T22" fmla="*/ 43 w 62"/>
                  <a:gd name="T23" fmla="*/ 54 h 59"/>
                  <a:gd name="T24" fmla="*/ 38 w 62"/>
                  <a:gd name="T25" fmla="*/ 51 h 59"/>
                  <a:gd name="T26" fmla="*/ 30 w 62"/>
                  <a:gd name="T27" fmla="*/ 48 h 59"/>
                  <a:gd name="T28" fmla="*/ 27 w 62"/>
                  <a:gd name="T29" fmla="*/ 40 h 59"/>
                  <a:gd name="T30" fmla="*/ 29 w 62"/>
                  <a:gd name="T31" fmla="*/ 29 h 59"/>
                  <a:gd name="T32" fmla="*/ 20 w 62"/>
                  <a:gd name="T33" fmla="*/ 26 h 59"/>
                  <a:gd name="T34" fmla="*/ 18 w 62"/>
                  <a:gd name="T35" fmla="*/ 29 h 59"/>
                  <a:gd name="T36" fmla="*/ 19 w 62"/>
                  <a:gd name="T37" fmla="*/ 32 h 59"/>
                  <a:gd name="T38" fmla="*/ 16 w 62"/>
                  <a:gd name="T39" fmla="*/ 31 h 59"/>
                  <a:gd name="T40" fmla="*/ 12 w 62"/>
                  <a:gd name="T41" fmla="*/ 30 h 59"/>
                  <a:gd name="T42" fmla="*/ 9 w 62"/>
                  <a:gd name="T43" fmla="*/ 27 h 59"/>
                  <a:gd name="T44" fmla="*/ 6 w 62"/>
                  <a:gd name="T45" fmla="*/ 29 h 59"/>
                  <a:gd name="T46" fmla="*/ 4 w 62"/>
                  <a:gd name="T47" fmla="*/ 35 h 59"/>
                  <a:gd name="T48" fmla="*/ 0 w 62"/>
                  <a:gd name="T49" fmla="*/ 39 h 59"/>
                  <a:gd name="T50" fmla="*/ 6 w 62"/>
                  <a:gd name="T51" fmla="*/ 21 h 59"/>
                  <a:gd name="T52" fmla="*/ 14 w 62"/>
                  <a:gd name="T53" fmla="*/ 19 h 59"/>
                  <a:gd name="T54" fmla="*/ 14 w 62"/>
                  <a:gd name="T55" fmla="*/ 16 h 59"/>
                  <a:gd name="T56" fmla="*/ 23 w 62"/>
                  <a:gd name="T57" fmla="*/ 15 h 59"/>
                  <a:gd name="T58" fmla="*/ 25 w 62"/>
                  <a:gd name="T59" fmla="*/ 17 h 59"/>
                  <a:gd name="T60" fmla="*/ 25 w 62"/>
                  <a:gd name="T61" fmla="*/ 21 h 59"/>
                  <a:gd name="T62" fmla="*/ 30 w 62"/>
                  <a:gd name="T63" fmla="*/ 21 h 59"/>
                  <a:gd name="T64" fmla="*/ 31 w 62"/>
                  <a:gd name="T65" fmla="*/ 17 h 59"/>
                  <a:gd name="T66" fmla="*/ 33 w 62"/>
                  <a:gd name="T67" fmla="*/ 15 h 59"/>
                  <a:gd name="T68" fmla="*/ 39 w 62"/>
                  <a:gd name="T69" fmla="*/ 9 h 59"/>
                  <a:gd name="T70" fmla="*/ 42 w 62"/>
                  <a:gd name="T71" fmla="*/ 12 h 59"/>
                  <a:gd name="T72" fmla="*/ 47 w 62"/>
                  <a:gd name="T7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59">
                    <a:moveTo>
                      <a:pt x="47" y="0"/>
                    </a:moveTo>
                    <a:lnTo>
                      <a:pt x="50" y="2"/>
                    </a:lnTo>
                    <a:lnTo>
                      <a:pt x="53" y="4"/>
                    </a:lnTo>
                    <a:lnTo>
                      <a:pt x="55" y="6"/>
                    </a:lnTo>
                    <a:lnTo>
                      <a:pt x="58" y="9"/>
                    </a:lnTo>
                    <a:lnTo>
                      <a:pt x="59" y="13"/>
                    </a:lnTo>
                    <a:lnTo>
                      <a:pt x="59" y="17"/>
                    </a:lnTo>
                    <a:lnTo>
                      <a:pt x="61" y="27"/>
                    </a:lnTo>
                    <a:lnTo>
                      <a:pt x="62" y="38"/>
                    </a:lnTo>
                    <a:lnTo>
                      <a:pt x="61" y="39"/>
                    </a:lnTo>
                    <a:lnTo>
                      <a:pt x="60" y="40"/>
                    </a:lnTo>
                    <a:lnTo>
                      <a:pt x="59" y="41"/>
                    </a:lnTo>
                    <a:lnTo>
                      <a:pt x="58" y="42"/>
                    </a:lnTo>
                    <a:lnTo>
                      <a:pt x="58" y="44"/>
                    </a:lnTo>
                    <a:lnTo>
                      <a:pt x="58" y="47"/>
                    </a:lnTo>
                    <a:lnTo>
                      <a:pt x="53" y="37"/>
                    </a:lnTo>
                    <a:lnTo>
                      <a:pt x="50" y="38"/>
                    </a:lnTo>
                    <a:lnTo>
                      <a:pt x="47" y="39"/>
                    </a:lnTo>
                    <a:lnTo>
                      <a:pt x="48" y="44"/>
                    </a:lnTo>
                    <a:lnTo>
                      <a:pt x="50" y="50"/>
                    </a:lnTo>
                    <a:lnTo>
                      <a:pt x="48" y="54"/>
                    </a:lnTo>
                    <a:lnTo>
                      <a:pt x="46" y="59"/>
                    </a:lnTo>
                    <a:lnTo>
                      <a:pt x="44" y="56"/>
                    </a:lnTo>
                    <a:lnTo>
                      <a:pt x="43" y="54"/>
                    </a:lnTo>
                    <a:lnTo>
                      <a:pt x="42" y="52"/>
                    </a:lnTo>
                    <a:lnTo>
                      <a:pt x="38" y="51"/>
                    </a:lnTo>
                    <a:lnTo>
                      <a:pt x="35" y="50"/>
                    </a:lnTo>
                    <a:lnTo>
                      <a:pt x="30" y="48"/>
                    </a:lnTo>
                    <a:lnTo>
                      <a:pt x="26" y="47"/>
                    </a:lnTo>
                    <a:lnTo>
                      <a:pt x="27" y="40"/>
                    </a:lnTo>
                    <a:lnTo>
                      <a:pt x="28" y="35"/>
                    </a:lnTo>
                    <a:lnTo>
                      <a:pt x="29" y="29"/>
                    </a:lnTo>
                    <a:lnTo>
                      <a:pt x="21" y="25"/>
                    </a:lnTo>
                    <a:lnTo>
                      <a:pt x="20" y="26"/>
                    </a:lnTo>
                    <a:lnTo>
                      <a:pt x="19" y="28"/>
                    </a:lnTo>
                    <a:lnTo>
                      <a:pt x="18" y="29"/>
                    </a:lnTo>
                    <a:lnTo>
                      <a:pt x="19" y="30"/>
                    </a:lnTo>
                    <a:lnTo>
                      <a:pt x="19" y="32"/>
                    </a:lnTo>
                    <a:lnTo>
                      <a:pt x="18" y="31"/>
                    </a:lnTo>
                    <a:lnTo>
                      <a:pt x="16" y="31"/>
                    </a:lnTo>
                    <a:lnTo>
                      <a:pt x="14" y="31"/>
                    </a:lnTo>
                    <a:lnTo>
                      <a:pt x="12" y="30"/>
                    </a:lnTo>
                    <a:lnTo>
                      <a:pt x="9" y="29"/>
                    </a:lnTo>
                    <a:lnTo>
                      <a:pt x="9" y="27"/>
                    </a:lnTo>
                    <a:lnTo>
                      <a:pt x="7" y="27"/>
                    </a:lnTo>
                    <a:lnTo>
                      <a:pt x="6" y="29"/>
                    </a:lnTo>
                    <a:lnTo>
                      <a:pt x="5" y="32"/>
                    </a:lnTo>
                    <a:lnTo>
                      <a:pt x="4" y="35"/>
                    </a:lnTo>
                    <a:lnTo>
                      <a:pt x="3" y="38"/>
                    </a:lnTo>
                    <a:lnTo>
                      <a:pt x="0" y="39"/>
                    </a:lnTo>
                    <a:lnTo>
                      <a:pt x="2" y="29"/>
                    </a:lnTo>
                    <a:lnTo>
                      <a:pt x="6" y="21"/>
                    </a:lnTo>
                    <a:lnTo>
                      <a:pt x="13" y="21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20" y="14"/>
                    </a:lnTo>
                    <a:lnTo>
                      <a:pt x="23" y="15"/>
                    </a:lnTo>
                    <a:lnTo>
                      <a:pt x="25" y="16"/>
                    </a:lnTo>
                    <a:lnTo>
                      <a:pt x="25" y="17"/>
                    </a:lnTo>
                    <a:lnTo>
                      <a:pt x="25" y="19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0" y="21"/>
                    </a:lnTo>
                    <a:lnTo>
                      <a:pt x="30" y="19"/>
                    </a:lnTo>
                    <a:lnTo>
                      <a:pt x="31" y="17"/>
                    </a:lnTo>
                    <a:lnTo>
                      <a:pt x="31" y="16"/>
                    </a:lnTo>
                    <a:lnTo>
                      <a:pt x="33" y="15"/>
                    </a:lnTo>
                    <a:lnTo>
                      <a:pt x="37" y="15"/>
                    </a:lnTo>
                    <a:lnTo>
                      <a:pt x="39" y="9"/>
                    </a:lnTo>
                    <a:lnTo>
                      <a:pt x="40" y="11"/>
                    </a:lnTo>
                    <a:lnTo>
                      <a:pt x="42" y="12"/>
                    </a:lnTo>
                    <a:lnTo>
                      <a:pt x="48" y="9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61"/>
              <p:cNvSpPr/>
              <p:nvPr/>
            </p:nvSpPr>
            <p:spPr>
              <a:xfrm>
                <a:off x="5558744" y="3822521"/>
                <a:ext cx="30069" cy="25443"/>
              </a:xfrm>
              <a:custGeom>
                <a:avLst/>
                <a:gdLst>
                  <a:gd name="T0" fmla="*/ 0 w 13"/>
                  <a:gd name="T1" fmla="*/ 0 h 11"/>
                  <a:gd name="T2" fmla="*/ 6 w 13"/>
                  <a:gd name="T3" fmla="*/ 1 h 11"/>
                  <a:gd name="T4" fmla="*/ 10 w 13"/>
                  <a:gd name="T5" fmla="*/ 7 h 11"/>
                  <a:gd name="T6" fmla="*/ 13 w 13"/>
                  <a:gd name="T7" fmla="*/ 11 h 11"/>
                  <a:gd name="T8" fmla="*/ 9 w 13"/>
                  <a:gd name="T9" fmla="*/ 9 h 11"/>
                  <a:gd name="T10" fmla="*/ 3 w 13"/>
                  <a:gd name="T11" fmla="*/ 7 h 11"/>
                  <a:gd name="T12" fmla="*/ 0 w 13"/>
                  <a:gd name="T13" fmla="*/ 10 h 11"/>
                  <a:gd name="T14" fmla="*/ 0 w 13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lnTo>
                      <a:pt x="6" y="1"/>
                    </a:lnTo>
                    <a:lnTo>
                      <a:pt x="10" y="7"/>
                    </a:lnTo>
                    <a:lnTo>
                      <a:pt x="13" y="11"/>
                    </a:lnTo>
                    <a:lnTo>
                      <a:pt x="9" y="9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3"/>
              <p:cNvSpPr/>
              <p:nvPr/>
            </p:nvSpPr>
            <p:spPr>
              <a:xfrm>
                <a:off x="5563370" y="2943608"/>
                <a:ext cx="224355" cy="312246"/>
              </a:xfrm>
              <a:custGeom>
                <a:avLst/>
                <a:gdLst>
                  <a:gd name="T0" fmla="*/ 61 w 97"/>
                  <a:gd name="T1" fmla="*/ 3 h 135"/>
                  <a:gd name="T2" fmla="*/ 72 w 97"/>
                  <a:gd name="T3" fmla="*/ 10 h 135"/>
                  <a:gd name="T4" fmla="*/ 78 w 97"/>
                  <a:gd name="T5" fmla="*/ 13 h 135"/>
                  <a:gd name="T6" fmla="*/ 81 w 97"/>
                  <a:gd name="T7" fmla="*/ 18 h 135"/>
                  <a:gd name="T8" fmla="*/ 82 w 97"/>
                  <a:gd name="T9" fmla="*/ 25 h 135"/>
                  <a:gd name="T10" fmla="*/ 83 w 97"/>
                  <a:gd name="T11" fmla="*/ 35 h 135"/>
                  <a:gd name="T12" fmla="*/ 89 w 97"/>
                  <a:gd name="T13" fmla="*/ 46 h 135"/>
                  <a:gd name="T14" fmla="*/ 94 w 97"/>
                  <a:gd name="T15" fmla="*/ 54 h 135"/>
                  <a:gd name="T16" fmla="*/ 94 w 97"/>
                  <a:gd name="T17" fmla="*/ 70 h 135"/>
                  <a:gd name="T18" fmla="*/ 87 w 97"/>
                  <a:gd name="T19" fmla="*/ 64 h 135"/>
                  <a:gd name="T20" fmla="*/ 84 w 97"/>
                  <a:gd name="T21" fmla="*/ 71 h 135"/>
                  <a:gd name="T22" fmla="*/ 84 w 97"/>
                  <a:gd name="T23" fmla="*/ 77 h 135"/>
                  <a:gd name="T24" fmla="*/ 76 w 97"/>
                  <a:gd name="T25" fmla="*/ 81 h 135"/>
                  <a:gd name="T26" fmla="*/ 63 w 97"/>
                  <a:gd name="T27" fmla="*/ 88 h 135"/>
                  <a:gd name="T28" fmla="*/ 64 w 97"/>
                  <a:gd name="T29" fmla="*/ 90 h 135"/>
                  <a:gd name="T30" fmla="*/ 63 w 97"/>
                  <a:gd name="T31" fmla="*/ 94 h 135"/>
                  <a:gd name="T32" fmla="*/ 61 w 97"/>
                  <a:gd name="T33" fmla="*/ 103 h 135"/>
                  <a:gd name="T34" fmla="*/ 51 w 97"/>
                  <a:gd name="T35" fmla="*/ 98 h 135"/>
                  <a:gd name="T36" fmla="*/ 49 w 97"/>
                  <a:gd name="T37" fmla="*/ 90 h 135"/>
                  <a:gd name="T38" fmla="*/ 47 w 97"/>
                  <a:gd name="T39" fmla="*/ 98 h 135"/>
                  <a:gd name="T40" fmla="*/ 46 w 97"/>
                  <a:gd name="T41" fmla="*/ 106 h 135"/>
                  <a:gd name="T42" fmla="*/ 36 w 97"/>
                  <a:gd name="T43" fmla="*/ 113 h 135"/>
                  <a:gd name="T44" fmla="*/ 27 w 97"/>
                  <a:gd name="T45" fmla="*/ 106 h 135"/>
                  <a:gd name="T46" fmla="*/ 36 w 97"/>
                  <a:gd name="T47" fmla="*/ 98 h 135"/>
                  <a:gd name="T48" fmla="*/ 46 w 97"/>
                  <a:gd name="T49" fmla="*/ 95 h 135"/>
                  <a:gd name="T50" fmla="*/ 37 w 97"/>
                  <a:gd name="T51" fmla="*/ 92 h 135"/>
                  <a:gd name="T52" fmla="*/ 25 w 97"/>
                  <a:gd name="T53" fmla="*/ 94 h 135"/>
                  <a:gd name="T54" fmla="*/ 20 w 97"/>
                  <a:gd name="T55" fmla="*/ 97 h 135"/>
                  <a:gd name="T56" fmla="*/ 13 w 97"/>
                  <a:gd name="T57" fmla="*/ 98 h 135"/>
                  <a:gd name="T58" fmla="*/ 13 w 97"/>
                  <a:gd name="T59" fmla="*/ 101 h 135"/>
                  <a:gd name="T60" fmla="*/ 20 w 97"/>
                  <a:gd name="T61" fmla="*/ 103 h 135"/>
                  <a:gd name="T62" fmla="*/ 24 w 97"/>
                  <a:gd name="T63" fmla="*/ 109 h 135"/>
                  <a:gd name="T64" fmla="*/ 27 w 97"/>
                  <a:gd name="T65" fmla="*/ 116 h 135"/>
                  <a:gd name="T66" fmla="*/ 27 w 97"/>
                  <a:gd name="T67" fmla="*/ 124 h 135"/>
                  <a:gd name="T68" fmla="*/ 26 w 97"/>
                  <a:gd name="T69" fmla="*/ 135 h 135"/>
                  <a:gd name="T70" fmla="*/ 16 w 97"/>
                  <a:gd name="T71" fmla="*/ 129 h 135"/>
                  <a:gd name="T72" fmla="*/ 13 w 97"/>
                  <a:gd name="T73" fmla="*/ 121 h 135"/>
                  <a:gd name="T74" fmla="*/ 13 w 97"/>
                  <a:gd name="T75" fmla="*/ 112 h 135"/>
                  <a:gd name="T76" fmla="*/ 5 w 97"/>
                  <a:gd name="T77" fmla="*/ 113 h 135"/>
                  <a:gd name="T78" fmla="*/ 4 w 97"/>
                  <a:gd name="T79" fmla="*/ 100 h 135"/>
                  <a:gd name="T80" fmla="*/ 9 w 97"/>
                  <a:gd name="T81" fmla="*/ 96 h 135"/>
                  <a:gd name="T82" fmla="*/ 8 w 97"/>
                  <a:gd name="T83" fmla="*/ 94 h 135"/>
                  <a:gd name="T84" fmla="*/ 14 w 97"/>
                  <a:gd name="T85" fmla="*/ 88 h 135"/>
                  <a:gd name="T86" fmla="*/ 19 w 97"/>
                  <a:gd name="T87" fmla="*/ 82 h 135"/>
                  <a:gd name="T88" fmla="*/ 47 w 97"/>
                  <a:gd name="T89" fmla="*/ 78 h 135"/>
                  <a:gd name="T90" fmla="*/ 47 w 97"/>
                  <a:gd name="T91" fmla="*/ 66 h 135"/>
                  <a:gd name="T92" fmla="*/ 46 w 97"/>
                  <a:gd name="T93" fmla="*/ 62 h 135"/>
                  <a:gd name="T94" fmla="*/ 45 w 97"/>
                  <a:gd name="T95" fmla="*/ 58 h 135"/>
                  <a:gd name="T96" fmla="*/ 47 w 97"/>
                  <a:gd name="T97" fmla="*/ 53 h 135"/>
                  <a:gd name="T98" fmla="*/ 50 w 97"/>
                  <a:gd name="T99" fmla="*/ 62 h 135"/>
                  <a:gd name="T100" fmla="*/ 55 w 97"/>
                  <a:gd name="T101" fmla="*/ 60 h 135"/>
                  <a:gd name="T102" fmla="*/ 59 w 97"/>
                  <a:gd name="T103" fmla="*/ 56 h 135"/>
                  <a:gd name="T104" fmla="*/ 61 w 97"/>
                  <a:gd name="T105" fmla="*/ 29 h 135"/>
                  <a:gd name="T106" fmla="*/ 59 w 97"/>
                  <a:gd name="T107" fmla="*/ 24 h 135"/>
                  <a:gd name="T108" fmla="*/ 56 w 97"/>
                  <a:gd name="T109" fmla="*/ 18 h 135"/>
                  <a:gd name="T110" fmla="*/ 54 w 97"/>
                  <a:gd name="T111" fmla="*/ 13 h 135"/>
                  <a:gd name="T112" fmla="*/ 54 w 97"/>
                  <a:gd name="T113" fmla="*/ 6 h 135"/>
                  <a:gd name="T114" fmla="*/ 57 w 97"/>
                  <a:gd name="T115" fmla="*/ 7 h 135"/>
                  <a:gd name="T116" fmla="*/ 59 w 97"/>
                  <a:gd name="T117" fmla="*/ 4 h 135"/>
                  <a:gd name="T118" fmla="*/ 56 w 97"/>
                  <a:gd name="T119" fmla="*/ 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135">
                    <a:moveTo>
                      <a:pt x="56" y="0"/>
                    </a:moveTo>
                    <a:lnTo>
                      <a:pt x="61" y="3"/>
                    </a:lnTo>
                    <a:lnTo>
                      <a:pt x="67" y="6"/>
                    </a:lnTo>
                    <a:lnTo>
                      <a:pt x="72" y="10"/>
                    </a:lnTo>
                    <a:lnTo>
                      <a:pt x="75" y="11"/>
                    </a:lnTo>
                    <a:lnTo>
                      <a:pt x="78" y="13"/>
                    </a:lnTo>
                    <a:lnTo>
                      <a:pt x="80" y="16"/>
                    </a:lnTo>
                    <a:lnTo>
                      <a:pt x="81" y="18"/>
                    </a:lnTo>
                    <a:lnTo>
                      <a:pt x="81" y="22"/>
                    </a:lnTo>
                    <a:lnTo>
                      <a:pt x="82" y="25"/>
                    </a:lnTo>
                    <a:lnTo>
                      <a:pt x="79" y="29"/>
                    </a:lnTo>
                    <a:lnTo>
                      <a:pt x="83" y="35"/>
                    </a:lnTo>
                    <a:lnTo>
                      <a:pt x="87" y="39"/>
                    </a:lnTo>
                    <a:lnTo>
                      <a:pt x="89" y="46"/>
                    </a:lnTo>
                    <a:lnTo>
                      <a:pt x="91" y="51"/>
                    </a:lnTo>
                    <a:lnTo>
                      <a:pt x="94" y="54"/>
                    </a:lnTo>
                    <a:lnTo>
                      <a:pt x="97" y="57"/>
                    </a:lnTo>
                    <a:lnTo>
                      <a:pt x="94" y="70"/>
                    </a:lnTo>
                    <a:lnTo>
                      <a:pt x="90" y="62"/>
                    </a:lnTo>
                    <a:lnTo>
                      <a:pt x="87" y="64"/>
                    </a:lnTo>
                    <a:lnTo>
                      <a:pt x="86" y="68"/>
                    </a:lnTo>
                    <a:lnTo>
                      <a:pt x="84" y="71"/>
                    </a:lnTo>
                    <a:lnTo>
                      <a:pt x="84" y="74"/>
                    </a:lnTo>
                    <a:lnTo>
                      <a:pt x="84" y="77"/>
                    </a:lnTo>
                    <a:lnTo>
                      <a:pt x="79" y="73"/>
                    </a:lnTo>
                    <a:lnTo>
                      <a:pt x="76" y="81"/>
                    </a:lnTo>
                    <a:lnTo>
                      <a:pt x="61" y="88"/>
                    </a:lnTo>
                    <a:lnTo>
                      <a:pt x="63" y="88"/>
                    </a:lnTo>
                    <a:lnTo>
                      <a:pt x="64" y="89"/>
                    </a:lnTo>
                    <a:lnTo>
                      <a:pt x="64" y="90"/>
                    </a:lnTo>
                    <a:lnTo>
                      <a:pt x="63" y="93"/>
                    </a:lnTo>
                    <a:lnTo>
                      <a:pt x="63" y="94"/>
                    </a:lnTo>
                    <a:lnTo>
                      <a:pt x="62" y="95"/>
                    </a:lnTo>
                    <a:lnTo>
                      <a:pt x="61" y="103"/>
                    </a:lnTo>
                    <a:lnTo>
                      <a:pt x="51" y="100"/>
                    </a:lnTo>
                    <a:lnTo>
                      <a:pt x="51" y="98"/>
                    </a:lnTo>
                    <a:lnTo>
                      <a:pt x="50" y="98"/>
                    </a:lnTo>
                    <a:lnTo>
                      <a:pt x="49" y="90"/>
                    </a:lnTo>
                    <a:lnTo>
                      <a:pt x="47" y="94"/>
                    </a:lnTo>
                    <a:lnTo>
                      <a:pt x="47" y="98"/>
                    </a:lnTo>
                    <a:lnTo>
                      <a:pt x="47" y="103"/>
                    </a:lnTo>
                    <a:lnTo>
                      <a:pt x="46" y="106"/>
                    </a:lnTo>
                    <a:lnTo>
                      <a:pt x="38" y="105"/>
                    </a:lnTo>
                    <a:lnTo>
                      <a:pt x="36" y="113"/>
                    </a:lnTo>
                    <a:lnTo>
                      <a:pt x="31" y="111"/>
                    </a:lnTo>
                    <a:lnTo>
                      <a:pt x="27" y="106"/>
                    </a:lnTo>
                    <a:lnTo>
                      <a:pt x="28" y="97"/>
                    </a:lnTo>
                    <a:lnTo>
                      <a:pt x="36" y="98"/>
                    </a:lnTo>
                    <a:lnTo>
                      <a:pt x="37" y="92"/>
                    </a:lnTo>
                    <a:lnTo>
                      <a:pt x="46" y="95"/>
                    </a:lnTo>
                    <a:lnTo>
                      <a:pt x="44" y="88"/>
                    </a:lnTo>
                    <a:lnTo>
                      <a:pt x="37" y="92"/>
                    </a:lnTo>
                    <a:lnTo>
                      <a:pt x="32" y="94"/>
                    </a:lnTo>
                    <a:lnTo>
                      <a:pt x="25" y="94"/>
                    </a:lnTo>
                    <a:lnTo>
                      <a:pt x="23" y="96"/>
                    </a:lnTo>
                    <a:lnTo>
                      <a:pt x="20" y="97"/>
                    </a:lnTo>
                    <a:lnTo>
                      <a:pt x="16" y="98"/>
                    </a:lnTo>
                    <a:lnTo>
                      <a:pt x="13" y="98"/>
                    </a:lnTo>
                    <a:lnTo>
                      <a:pt x="10" y="99"/>
                    </a:lnTo>
                    <a:lnTo>
                      <a:pt x="13" y="101"/>
                    </a:lnTo>
                    <a:lnTo>
                      <a:pt x="16" y="103"/>
                    </a:lnTo>
                    <a:lnTo>
                      <a:pt x="20" y="103"/>
                    </a:lnTo>
                    <a:lnTo>
                      <a:pt x="22" y="106"/>
                    </a:lnTo>
                    <a:lnTo>
                      <a:pt x="24" y="109"/>
                    </a:lnTo>
                    <a:lnTo>
                      <a:pt x="26" y="112"/>
                    </a:lnTo>
                    <a:lnTo>
                      <a:pt x="27" y="116"/>
                    </a:lnTo>
                    <a:lnTo>
                      <a:pt x="27" y="119"/>
                    </a:lnTo>
                    <a:lnTo>
                      <a:pt x="27" y="124"/>
                    </a:lnTo>
                    <a:lnTo>
                      <a:pt x="27" y="130"/>
                    </a:lnTo>
                    <a:lnTo>
                      <a:pt x="26" y="135"/>
                    </a:lnTo>
                    <a:lnTo>
                      <a:pt x="20" y="132"/>
                    </a:lnTo>
                    <a:lnTo>
                      <a:pt x="16" y="129"/>
                    </a:lnTo>
                    <a:lnTo>
                      <a:pt x="15" y="125"/>
                    </a:lnTo>
                    <a:lnTo>
                      <a:pt x="13" y="121"/>
                    </a:lnTo>
                    <a:lnTo>
                      <a:pt x="14" y="116"/>
                    </a:lnTo>
                    <a:lnTo>
                      <a:pt x="13" y="112"/>
                    </a:lnTo>
                    <a:lnTo>
                      <a:pt x="11" y="110"/>
                    </a:lnTo>
                    <a:lnTo>
                      <a:pt x="5" y="113"/>
                    </a:lnTo>
                    <a:lnTo>
                      <a:pt x="0" y="105"/>
                    </a:lnTo>
                    <a:lnTo>
                      <a:pt x="4" y="100"/>
                    </a:lnTo>
                    <a:lnTo>
                      <a:pt x="10" y="97"/>
                    </a:lnTo>
                    <a:lnTo>
                      <a:pt x="9" y="96"/>
                    </a:lnTo>
                    <a:lnTo>
                      <a:pt x="8" y="95"/>
                    </a:lnTo>
                    <a:lnTo>
                      <a:pt x="8" y="94"/>
                    </a:lnTo>
                    <a:lnTo>
                      <a:pt x="11" y="92"/>
                    </a:lnTo>
                    <a:lnTo>
                      <a:pt x="14" y="88"/>
                    </a:lnTo>
                    <a:lnTo>
                      <a:pt x="16" y="85"/>
                    </a:lnTo>
                    <a:lnTo>
                      <a:pt x="19" y="82"/>
                    </a:lnTo>
                    <a:lnTo>
                      <a:pt x="21" y="77"/>
                    </a:lnTo>
                    <a:lnTo>
                      <a:pt x="47" y="78"/>
                    </a:lnTo>
                    <a:lnTo>
                      <a:pt x="47" y="73"/>
                    </a:lnTo>
                    <a:lnTo>
                      <a:pt x="47" y="66"/>
                    </a:lnTo>
                    <a:lnTo>
                      <a:pt x="47" y="64"/>
                    </a:lnTo>
                    <a:lnTo>
                      <a:pt x="46" y="62"/>
                    </a:lnTo>
                    <a:lnTo>
                      <a:pt x="45" y="60"/>
                    </a:lnTo>
                    <a:lnTo>
                      <a:pt x="45" y="58"/>
                    </a:lnTo>
                    <a:lnTo>
                      <a:pt x="45" y="56"/>
                    </a:lnTo>
                    <a:lnTo>
                      <a:pt x="47" y="53"/>
                    </a:lnTo>
                    <a:lnTo>
                      <a:pt x="48" y="58"/>
                    </a:lnTo>
                    <a:lnTo>
                      <a:pt x="50" y="62"/>
                    </a:lnTo>
                    <a:lnTo>
                      <a:pt x="52" y="61"/>
                    </a:lnTo>
                    <a:lnTo>
                      <a:pt x="55" y="60"/>
                    </a:lnTo>
                    <a:lnTo>
                      <a:pt x="57" y="58"/>
                    </a:lnTo>
                    <a:lnTo>
                      <a:pt x="59" y="56"/>
                    </a:lnTo>
                    <a:lnTo>
                      <a:pt x="62" y="42"/>
                    </a:lnTo>
                    <a:lnTo>
                      <a:pt x="61" y="29"/>
                    </a:lnTo>
                    <a:lnTo>
                      <a:pt x="60" y="26"/>
                    </a:lnTo>
                    <a:lnTo>
                      <a:pt x="59" y="24"/>
                    </a:lnTo>
                    <a:lnTo>
                      <a:pt x="57" y="22"/>
                    </a:lnTo>
                    <a:lnTo>
                      <a:pt x="56" y="18"/>
                    </a:lnTo>
                    <a:lnTo>
                      <a:pt x="54" y="16"/>
                    </a:lnTo>
                    <a:lnTo>
                      <a:pt x="54" y="13"/>
                    </a:lnTo>
                    <a:lnTo>
                      <a:pt x="54" y="10"/>
                    </a:lnTo>
                    <a:lnTo>
                      <a:pt x="54" y="6"/>
                    </a:lnTo>
                    <a:lnTo>
                      <a:pt x="56" y="6"/>
                    </a:lnTo>
                    <a:lnTo>
                      <a:pt x="57" y="7"/>
                    </a:lnTo>
                    <a:lnTo>
                      <a:pt x="58" y="6"/>
                    </a:lnTo>
                    <a:lnTo>
                      <a:pt x="59" y="4"/>
                    </a:lnTo>
                    <a:lnTo>
                      <a:pt x="57" y="3"/>
                    </a:lnTo>
                    <a:lnTo>
                      <a:pt x="56" y="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64"/>
              <p:cNvSpPr/>
              <p:nvPr/>
            </p:nvSpPr>
            <p:spPr>
              <a:xfrm>
                <a:off x="5646636" y="2830273"/>
                <a:ext cx="92517" cy="120272"/>
              </a:xfrm>
              <a:custGeom>
                <a:avLst/>
                <a:gdLst>
                  <a:gd name="T0" fmla="*/ 32 w 40"/>
                  <a:gd name="T1" fmla="*/ 0 h 52"/>
                  <a:gd name="T2" fmla="*/ 33 w 40"/>
                  <a:gd name="T3" fmla="*/ 0 h 52"/>
                  <a:gd name="T4" fmla="*/ 33 w 40"/>
                  <a:gd name="T5" fmla="*/ 3 h 52"/>
                  <a:gd name="T6" fmla="*/ 34 w 40"/>
                  <a:gd name="T7" fmla="*/ 6 h 52"/>
                  <a:gd name="T8" fmla="*/ 36 w 40"/>
                  <a:gd name="T9" fmla="*/ 8 h 52"/>
                  <a:gd name="T10" fmla="*/ 38 w 40"/>
                  <a:gd name="T11" fmla="*/ 12 h 52"/>
                  <a:gd name="T12" fmla="*/ 40 w 40"/>
                  <a:gd name="T13" fmla="*/ 14 h 52"/>
                  <a:gd name="T14" fmla="*/ 39 w 40"/>
                  <a:gd name="T15" fmla="*/ 16 h 52"/>
                  <a:gd name="T16" fmla="*/ 37 w 40"/>
                  <a:gd name="T17" fmla="*/ 18 h 52"/>
                  <a:gd name="T18" fmla="*/ 35 w 40"/>
                  <a:gd name="T19" fmla="*/ 19 h 52"/>
                  <a:gd name="T20" fmla="*/ 33 w 40"/>
                  <a:gd name="T21" fmla="*/ 20 h 52"/>
                  <a:gd name="T22" fmla="*/ 32 w 40"/>
                  <a:gd name="T23" fmla="*/ 22 h 52"/>
                  <a:gd name="T24" fmla="*/ 31 w 40"/>
                  <a:gd name="T25" fmla="*/ 25 h 52"/>
                  <a:gd name="T26" fmla="*/ 31 w 40"/>
                  <a:gd name="T27" fmla="*/ 29 h 52"/>
                  <a:gd name="T28" fmla="*/ 31 w 40"/>
                  <a:gd name="T29" fmla="*/ 32 h 52"/>
                  <a:gd name="T30" fmla="*/ 31 w 40"/>
                  <a:gd name="T31" fmla="*/ 35 h 52"/>
                  <a:gd name="T32" fmla="*/ 23 w 40"/>
                  <a:gd name="T33" fmla="*/ 37 h 52"/>
                  <a:gd name="T34" fmla="*/ 18 w 40"/>
                  <a:gd name="T35" fmla="*/ 36 h 52"/>
                  <a:gd name="T36" fmla="*/ 13 w 40"/>
                  <a:gd name="T37" fmla="*/ 41 h 52"/>
                  <a:gd name="T38" fmla="*/ 11 w 40"/>
                  <a:gd name="T39" fmla="*/ 40 h 52"/>
                  <a:gd name="T40" fmla="*/ 9 w 40"/>
                  <a:gd name="T41" fmla="*/ 40 h 52"/>
                  <a:gd name="T42" fmla="*/ 11 w 40"/>
                  <a:gd name="T43" fmla="*/ 41 h 52"/>
                  <a:gd name="T44" fmla="*/ 13 w 40"/>
                  <a:gd name="T45" fmla="*/ 43 h 52"/>
                  <a:gd name="T46" fmla="*/ 15 w 40"/>
                  <a:gd name="T47" fmla="*/ 44 h 52"/>
                  <a:gd name="T48" fmla="*/ 18 w 40"/>
                  <a:gd name="T49" fmla="*/ 45 h 52"/>
                  <a:gd name="T50" fmla="*/ 16 w 40"/>
                  <a:gd name="T51" fmla="*/ 47 h 52"/>
                  <a:gd name="T52" fmla="*/ 16 w 40"/>
                  <a:gd name="T53" fmla="*/ 49 h 52"/>
                  <a:gd name="T54" fmla="*/ 15 w 40"/>
                  <a:gd name="T55" fmla="*/ 50 h 52"/>
                  <a:gd name="T56" fmla="*/ 15 w 40"/>
                  <a:gd name="T57" fmla="*/ 52 h 52"/>
                  <a:gd name="T58" fmla="*/ 14 w 40"/>
                  <a:gd name="T59" fmla="*/ 52 h 52"/>
                  <a:gd name="T60" fmla="*/ 12 w 40"/>
                  <a:gd name="T61" fmla="*/ 52 h 52"/>
                  <a:gd name="T62" fmla="*/ 3 w 40"/>
                  <a:gd name="T63" fmla="*/ 41 h 52"/>
                  <a:gd name="T64" fmla="*/ 6 w 40"/>
                  <a:gd name="T65" fmla="*/ 36 h 52"/>
                  <a:gd name="T66" fmla="*/ 3 w 40"/>
                  <a:gd name="T67" fmla="*/ 30 h 52"/>
                  <a:gd name="T68" fmla="*/ 11 w 40"/>
                  <a:gd name="T69" fmla="*/ 30 h 52"/>
                  <a:gd name="T70" fmla="*/ 9 w 40"/>
                  <a:gd name="T71" fmla="*/ 22 h 52"/>
                  <a:gd name="T72" fmla="*/ 7 w 40"/>
                  <a:gd name="T73" fmla="*/ 15 h 52"/>
                  <a:gd name="T74" fmla="*/ 6 w 40"/>
                  <a:gd name="T75" fmla="*/ 12 h 52"/>
                  <a:gd name="T76" fmla="*/ 3 w 40"/>
                  <a:gd name="T77" fmla="*/ 9 h 52"/>
                  <a:gd name="T78" fmla="*/ 2 w 40"/>
                  <a:gd name="T79" fmla="*/ 6 h 52"/>
                  <a:gd name="T80" fmla="*/ 0 w 40"/>
                  <a:gd name="T81" fmla="*/ 4 h 52"/>
                  <a:gd name="T82" fmla="*/ 0 w 40"/>
                  <a:gd name="T83" fmla="*/ 1 h 52"/>
                  <a:gd name="T84" fmla="*/ 4 w 40"/>
                  <a:gd name="T85" fmla="*/ 2 h 52"/>
                  <a:gd name="T86" fmla="*/ 10 w 40"/>
                  <a:gd name="T87" fmla="*/ 4 h 52"/>
                  <a:gd name="T88" fmla="*/ 14 w 40"/>
                  <a:gd name="T89" fmla="*/ 5 h 52"/>
                  <a:gd name="T90" fmla="*/ 22 w 40"/>
                  <a:gd name="T91" fmla="*/ 6 h 52"/>
                  <a:gd name="T92" fmla="*/ 28 w 40"/>
                  <a:gd name="T93" fmla="*/ 6 h 52"/>
                  <a:gd name="T94" fmla="*/ 30 w 40"/>
                  <a:gd name="T95" fmla="*/ 4 h 52"/>
                  <a:gd name="T96" fmla="*/ 31 w 40"/>
                  <a:gd name="T97" fmla="*/ 2 h 52"/>
                  <a:gd name="T98" fmla="*/ 32 w 40"/>
                  <a:gd name="T9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52">
                    <a:moveTo>
                      <a:pt x="32" y="0"/>
                    </a:moveTo>
                    <a:lnTo>
                      <a:pt x="33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8" y="12"/>
                    </a:lnTo>
                    <a:lnTo>
                      <a:pt x="40" y="14"/>
                    </a:lnTo>
                    <a:lnTo>
                      <a:pt x="39" y="16"/>
                    </a:lnTo>
                    <a:lnTo>
                      <a:pt x="37" y="18"/>
                    </a:lnTo>
                    <a:lnTo>
                      <a:pt x="35" y="19"/>
                    </a:lnTo>
                    <a:lnTo>
                      <a:pt x="33" y="20"/>
                    </a:lnTo>
                    <a:lnTo>
                      <a:pt x="32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1" y="32"/>
                    </a:lnTo>
                    <a:lnTo>
                      <a:pt x="31" y="35"/>
                    </a:lnTo>
                    <a:lnTo>
                      <a:pt x="23" y="37"/>
                    </a:lnTo>
                    <a:lnTo>
                      <a:pt x="18" y="36"/>
                    </a:lnTo>
                    <a:lnTo>
                      <a:pt x="13" y="41"/>
                    </a:lnTo>
                    <a:lnTo>
                      <a:pt x="11" y="40"/>
                    </a:lnTo>
                    <a:lnTo>
                      <a:pt x="9" y="40"/>
                    </a:lnTo>
                    <a:lnTo>
                      <a:pt x="11" y="41"/>
                    </a:lnTo>
                    <a:lnTo>
                      <a:pt x="13" y="43"/>
                    </a:lnTo>
                    <a:lnTo>
                      <a:pt x="15" y="44"/>
                    </a:lnTo>
                    <a:lnTo>
                      <a:pt x="18" y="45"/>
                    </a:lnTo>
                    <a:lnTo>
                      <a:pt x="16" y="47"/>
                    </a:lnTo>
                    <a:lnTo>
                      <a:pt x="16" y="49"/>
                    </a:lnTo>
                    <a:lnTo>
                      <a:pt x="15" y="50"/>
                    </a:lnTo>
                    <a:lnTo>
                      <a:pt x="15" y="52"/>
                    </a:lnTo>
                    <a:lnTo>
                      <a:pt x="14" y="52"/>
                    </a:lnTo>
                    <a:lnTo>
                      <a:pt x="12" y="52"/>
                    </a:lnTo>
                    <a:lnTo>
                      <a:pt x="3" y="41"/>
                    </a:lnTo>
                    <a:lnTo>
                      <a:pt x="6" y="36"/>
                    </a:lnTo>
                    <a:lnTo>
                      <a:pt x="3" y="30"/>
                    </a:lnTo>
                    <a:lnTo>
                      <a:pt x="11" y="30"/>
                    </a:lnTo>
                    <a:lnTo>
                      <a:pt x="9" y="22"/>
                    </a:lnTo>
                    <a:lnTo>
                      <a:pt x="7" y="15"/>
                    </a:lnTo>
                    <a:lnTo>
                      <a:pt x="6" y="12"/>
                    </a:lnTo>
                    <a:lnTo>
                      <a:pt x="3" y="9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4" y="2"/>
                    </a:lnTo>
                    <a:lnTo>
                      <a:pt x="10" y="4"/>
                    </a:lnTo>
                    <a:lnTo>
                      <a:pt x="14" y="5"/>
                    </a:lnTo>
                    <a:lnTo>
                      <a:pt x="22" y="6"/>
                    </a:lnTo>
                    <a:lnTo>
                      <a:pt x="28" y="6"/>
                    </a:lnTo>
                    <a:lnTo>
                      <a:pt x="30" y="4"/>
                    </a:lnTo>
                    <a:lnTo>
                      <a:pt x="31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65"/>
              <p:cNvSpPr/>
              <p:nvPr/>
            </p:nvSpPr>
            <p:spPr>
              <a:xfrm>
                <a:off x="5128539" y="3588915"/>
                <a:ext cx="60136" cy="55510"/>
              </a:xfrm>
              <a:custGeom>
                <a:avLst/>
                <a:gdLst>
                  <a:gd name="T0" fmla="*/ 18 w 26"/>
                  <a:gd name="T1" fmla="*/ 0 h 24"/>
                  <a:gd name="T2" fmla="*/ 23 w 26"/>
                  <a:gd name="T3" fmla="*/ 0 h 24"/>
                  <a:gd name="T4" fmla="*/ 26 w 26"/>
                  <a:gd name="T5" fmla="*/ 3 h 24"/>
                  <a:gd name="T6" fmla="*/ 25 w 26"/>
                  <a:gd name="T7" fmla="*/ 8 h 24"/>
                  <a:gd name="T8" fmla="*/ 24 w 26"/>
                  <a:gd name="T9" fmla="*/ 13 h 24"/>
                  <a:gd name="T10" fmla="*/ 23 w 26"/>
                  <a:gd name="T11" fmla="*/ 17 h 24"/>
                  <a:gd name="T12" fmla="*/ 19 w 26"/>
                  <a:gd name="T13" fmla="*/ 20 h 24"/>
                  <a:gd name="T14" fmla="*/ 15 w 26"/>
                  <a:gd name="T15" fmla="*/ 23 h 24"/>
                  <a:gd name="T16" fmla="*/ 11 w 26"/>
                  <a:gd name="T17" fmla="*/ 24 h 24"/>
                  <a:gd name="T18" fmla="*/ 8 w 26"/>
                  <a:gd name="T19" fmla="*/ 24 h 24"/>
                  <a:gd name="T20" fmla="*/ 6 w 26"/>
                  <a:gd name="T21" fmla="*/ 23 h 24"/>
                  <a:gd name="T22" fmla="*/ 2 w 26"/>
                  <a:gd name="T23" fmla="*/ 23 h 24"/>
                  <a:gd name="T24" fmla="*/ 0 w 26"/>
                  <a:gd name="T25" fmla="*/ 9 h 24"/>
                  <a:gd name="T26" fmla="*/ 7 w 26"/>
                  <a:gd name="T27" fmla="*/ 1 h 24"/>
                  <a:gd name="T28" fmla="*/ 12 w 26"/>
                  <a:gd name="T29" fmla="*/ 1 h 24"/>
                  <a:gd name="T30" fmla="*/ 18 w 26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4">
                    <a:moveTo>
                      <a:pt x="18" y="0"/>
                    </a:moveTo>
                    <a:lnTo>
                      <a:pt x="23" y="0"/>
                    </a:lnTo>
                    <a:lnTo>
                      <a:pt x="26" y="3"/>
                    </a:lnTo>
                    <a:lnTo>
                      <a:pt x="25" y="8"/>
                    </a:lnTo>
                    <a:lnTo>
                      <a:pt x="24" y="13"/>
                    </a:lnTo>
                    <a:lnTo>
                      <a:pt x="23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11" y="24"/>
                    </a:lnTo>
                    <a:lnTo>
                      <a:pt x="8" y="24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9"/>
                    </a:lnTo>
                    <a:lnTo>
                      <a:pt x="7" y="1"/>
                    </a:lnTo>
                    <a:lnTo>
                      <a:pt x="12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7"/>
              <p:cNvSpPr/>
              <p:nvPr/>
            </p:nvSpPr>
            <p:spPr>
              <a:xfrm>
                <a:off x="2390030" y="2862654"/>
                <a:ext cx="23129" cy="53198"/>
              </a:xfrm>
              <a:custGeom>
                <a:avLst/>
                <a:gdLst>
                  <a:gd name="T0" fmla="*/ 8 w 10"/>
                  <a:gd name="T1" fmla="*/ 0 h 23"/>
                  <a:gd name="T2" fmla="*/ 9 w 10"/>
                  <a:gd name="T3" fmla="*/ 6 h 23"/>
                  <a:gd name="T4" fmla="*/ 10 w 10"/>
                  <a:gd name="T5" fmla="*/ 12 h 23"/>
                  <a:gd name="T6" fmla="*/ 8 w 10"/>
                  <a:gd name="T7" fmla="*/ 17 h 23"/>
                  <a:gd name="T8" fmla="*/ 7 w 10"/>
                  <a:gd name="T9" fmla="*/ 23 h 23"/>
                  <a:gd name="T10" fmla="*/ 2 w 10"/>
                  <a:gd name="T11" fmla="*/ 21 h 23"/>
                  <a:gd name="T12" fmla="*/ 1 w 10"/>
                  <a:gd name="T13" fmla="*/ 15 h 23"/>
                  <a:gd name="T14" fmla="*/ 0 w 10"/>
                  <a:gd name="T15" fmla="*/ 8 h 23"/>
                  <a:gd name="T16" fmla="*/ 8 w 10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3">
                    <a:moveTo>
                      <a:pt x="8" y="0"/>
                    </a:moveTo>
                    <a:lnTo>
                      <a:pt x="9" y="6"/>
                    </a:lnTo>
                    <a:lnTo>
                      <a:pt x="10" y="12"/>
                    </a:lnTo>
                    <a:lnTo>
                      <a:pt x="8" y="17"/>
                    </a:lnTo>
                    <a:lnTo>
                      <a:pt x="7" y="23"/>
                    </a:lnTo>
                    <a:lnTo>
                      <a:pt x="2" y="21"/>
                    </a:lnTo>
                    <a:lnTo>
                      <a:pt x="1" y="15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68"/>
              <p:cNvSpPr/>
              <p:nvPr/>
            </p:nvSpPr>
            <p:spPr>
              <a:xfrm>
                <a:off x="5452350" y="4162521"/>
                <a:ext cx="182722" cy="240545"/>
              </a:xfrm>
              <a:custGeom>
                <a:avLst/>
                <a:gdLst>
                  <a:gd name="T0" fmla="*/ 76 w 79"/>
                  <a:gd name="T1" fmla="*/ 1 h 104"/>
                  <a:gd name="T2" fmla="*/ 75 w 79"/>
                  <a:gd name="T3" fmla="*/ 9 h 104"/>
                  <a:gd name="T4" fmla="*/ 67 w 79"/>
                  <a:gd name="T5" fmla="*/ 20 h 104"/>
                  <a:gd name="T6" fmla="*/ 16 w 79"/>
                  <a:gd name="T7" fmla="*/ 21 h 104"/>
                  <a:gd name="T8" fmla="*/ 14 w 79"/>
                  <a:gd name="T9" fmla="*/ 28 h 104"/>
                  <a:gd name="T10" fmla="*/ 20 w 79"/>
                  <a:gd name="T11" fmla="*/ 38 h 104"/>
                  <a:gd name="T12" fmla="*/ 26 w 79"/>
                  <a:gd name="T13" fmla="*/ 45 h 104"/>
                  <a:gd name="T14" fmla="*/ 29 w 79"/>
                  <a:gd name="T15" fmla="*/ 42 h 104"/>
                  <a:gd name="T16" fmla="*/ 32 w 79"/>
                  <a:gd name="T17" fmla="*/ 38 h 104"/>
                  <a:gd name="T18" fmla="*/ 40 w 79"/>
                  <a:gd name="T19" fmla="*/ 36 h 104"/>
                  <a:gd name="T20" fmla="*/ 49 w 79"/>
                  <a:gd name="T21" fmla="*/ 34 h 104"/>
                  <a:gd name="T22" fmla="*/ 51 w 79"/>
                  <a:gd name="T23" fmla="*/ 32 h 104"/>
                  <a:gd name="T24" fmla="*/ 57 w 79"/>
                  <a:gd name="T25" fmla="*/ 36 h 104"/>
                  <a:gd name="T26" fmla="*/ 50 w 79"/>
                  <a:gd name="T27" fmla="*/ 37 h 104"/>
                  <a:gd name="T28" fmla="*/ 43 w 79"/>
                  <a:gd name="T29" fmla="*/ 46 h 104"/>
                  <a:gd name="T30" fmla="*/ 34 w 79"/>
                  <a:gd name="T31" fmla="*/ 52 h 104"/>
                  <a:gd name="T32" fmla="*/ 41 w 79"/>
                  <a:gd name="T33" fmla="*/ 75 h 104"/>
                  <a:gd name="T34" fmla="*/ 43 w 79"/>
                  <a:gd name="T35" fmla="*/ 86 h 104"/>
                  <a:gd name="T36" fmla="*/ 40 w 79"/>
                  <a:gd name="T37" fmla="*/ 87 h 104"/>
                  <a:gd name="T38" fmla="*/ 39 w 79"/>
                  <a:gd name="T39" fmla="*/ 91 h 104"/>
                  <a:gd name="T40" fmla="*/ 33 w 79"/>
                  <a:gd name="T41" fmla="*/ 81 h 104"/>
                  <a:gd name="T42" fmla="*/ 26 w 79"/>
                  <a:gd name="T43" fmla="*/ 75 h 104"/>
                  <a:gd name="T44" fmla="*/ 27 w 79"/>
                  <a:gd name="T45" fmla="*/ 67 h 104"/>
                  <a:gd name="T46" fmla="*/ 26 w 79"/>
                  <a:gd name="T47" fmla="*/ 62 h 104"/>
                  <a:gd name="T48" fmla="*/ 23 w 79"/>
                  <a:gd name="T49" fmla="*/ 62 h 104"/>
                  <a:gd name="T50" fmla="*/ 18 w 79"/>
                  <a:gd name="T51" fmla="*/ 84 h 104"/>
                  <a:gd name="T52" fmla="*/ 9 w 79"/>
                  <a:gd name="T53" fmla="*/ 104 h 104"/>
                  <a:gd name="T54" fmla="*/ 5 w 79"/>
                  <a:gd name="T55" fmla="*/ 98 h 104"/>
                  <a:gd name="T56" fmla="*/ 9 w 79"/>
                  <a:gd name="T57" fmla="*/ 74 h 104"/>
                  <a:gd name="T58" fmla="*/ 0 w 79"/>
                  <a:gd name="T59" fmla="*/ 69 h 104"/>
                  <a:gd name="T60" fmla="*/ 2 w 79"/>
                  <a:gd name="T61" fmla="*/ 62 h 104"/>
                  <a:gd name="T62" fmla="*/ 12 w 79"/>
                  <a:gd name="T63" fmla="*/ 24 h 104"/>
                  <a:gd name="T64" fmla="*/ 14 w 79"/>
                  <a:gd name="T65" fmla="*/ 15 h 104"/>
                  <a:gd name="T66" fmla="*/ 18 w 79"/>
                  <a:gd name="T67" fmla="*/ 13 h 104"/>
                  <a:gd name="T68" fmla="*/ 24 w 79"/>
                  <a:gd name="T69" fmla="*/ 5 h 104"/>
                  <a:gd name="T70" fmla="*/ 51 w 79"/>
                  <a:gd name="T71" fmla="*/ 11 h 104"/>
                  <a:gd name="T72" fmla="*/ 67 w 79"/>
                  <a:gd name="T73" fmla="*/ 9 h 104"/>
                  <a:gd name="T74" fmla="*/ 71 w 79"/>
                  <a:gd name="T75" fmla="*/ 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" h="104">
                    <a:moveTo>
                      <a:pt x="74" y="0"/>
                    </a:moveTo>
                    <a:lnTo>
                      <a:pt x="76" y="1"/>
                    </a:lnTo>
                    <a:lnTo>
                      <a:pt x="79" y="2"/>
                    </a:lnTo>
                    <a:lnTo>
                      <a:pt x="75" y="9"/>
                    </a:lnTo>
                    <a:lnTo>
                      <a:pt x="71" y="14"/>
                    </a:lnTo>
                    <a:lnTo>
                      <a:pt x="67" y="20"/>
                    </a:lnTo>
                    <a:lnTo>
                      <a:pt x="18" y="17"/>
                    </a:lnTo>
                    <a:lnTo>
                      <a:pt x="16" y="21"/>
                    </a:lnTo>
                    <a:lnTo>
                      <a:pt x="15" y="25"/>
                    </a:lnTo>
                    <a:lnTo>
                      <a:pt x="14" y="28"/>
                    </a:lnTo>
                    <a:lnTo>
                      <a:pt x="15" y="33"/>
                    </a:lnTo>
                    <a:lnTo>
                      <a:pt x="20" y="38"/>
                    </a:lnTo>
                    <a:lnTo>
                      <a:pt x="25" y="44"/>
                    </a:lnTo>
                    <a:lnTo>
                      <a:pt x="26" y="45"/>
                    </a:lnTo>
                    <a:lnTo>
                      <a:pt x="28" y="44"/>
                    </a:lnTo>
                    <a:lnTo>
                      <a:pt x="29" y="42"/>
                    </a:lnTo>
                    <a:lnTo>
                      <a:pt x="31" y="40"/>
                    </a:lnTo>
                    <a:lnTo>
                      <a:pt x="32" y="38"/>
                    </a:lnTo>
                    <a:lnTo>
                      <a:pt x="33" y="37"/>
                    </a:lnTo>
                    <a:lnTo>
                      <a:pt x="40" y="36"/>
                    </a:lnTo>
                    <a:lnTo>
                      <a:pt x="49" y="35"/>
                    </a:lnTo>
                    <a:lnTo>
                      <a:pt x="49" y="34"/>
                    </a:lnTo>
                    <a:lnTo>
                      <a:pt x="50" y="33"/>
                    </a:lnTo>
                    <a:lnTo>
                      <a:pt x="51" y="32"/>
                    </a:lnTo>
                    <a:lnTo>
                      <a:pt x="57" y="34"/>
                    </a:lnTo>
                    <a:lnTo>
                      <a:pt x="57" y="36"/>
                    </a:lnTo>
                    <a:lnTo>
                      <a:pt x="57" y="39"/>
                    </a:lnTo>
                    <a:lnTo>
                      <a:pt x="50" y="37"/>
                    </a:lnTo>
                    <a:lnTo>
                      <a:pt x="47" y="41"/>
                    </a:lnTo>
                    <a:lnTo>
                      <a:pt x="43" y="46"/>
                    </a:lnTo>
                    <a:lnTo>
                      <a:pt x="38" y="49"/>
                    </a:lnTo>
                    <a:lnTo>
                      <a:pt x="34" y="52"/>
                    </a:lnTo>
                    <a:lnTo>
                      <a:pt x="45" y="68"/>
                    </a:lnTo>
                    <a:lnTo>
                      <a:pt x="41" y="75"/>
                    </a:lnTo>
                    <a:lnTo>
                      <a:pt x="47" y="79"/>
                    </a:lnTo>
                    <a:lnTo>
                      <a:pt x="43" y="86"/>
                    </a:lnTo>
                    <a:lnTo>
                      <a:pt x="41" y="86"/>
                    </a:lnTo>
                    <a:lnTo>
                      <a:pt x="40" y="87"/>
                    </a:lnTo>
                    <a:lnTo>
                      <a:pt x="39" y="90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33" y="81"/>
                    </a:lnTo>
                    <a:lnTo>
                      <a:pt x="29" y="79"/>
                    </a:lnTo>
                    <a:lnTo>
                      <a:pt x="26" y="75"/>
                    </a:lnTo>
                    <a:lnTo>
                      <a:pt x="27" y="71"/>
                    </a:lnTo>
                    <a:lnTo>
                      <a:pt x="27" y="67"/>
                    </a:lnTo>
                    <a:lnTo>
                      <a:pt x="28" y="62"/>
                    </a:lnTo>
                    <a:lnTo>
                      <a:pt x="26" y="62"/>
                    </a:lnTo>
                    <a:lnTo>
                      <a:pt x="24" y="62"/>
                    </a:lnTo>
                    <a:lnTo>
                      <a:pt x="23" y="62"/>
                    </a:lnTo>
                    <a:lnTo>
                      <a:pt x="18" y="65"/>
                    </a:lnTo>
                    <a:lnTo>
                      <a:pt x="18" y="84"/>
                    </a:lnTo>
                    <a:lnTo>
                      <a:pt x="17" y="102"/>
                    </a:lnTo>
                    <a:lnTo>
                      <a:pt x="9" y="104"/>
                    </a:lnTo>
                    <a:lnTo>
                      <a:pt x="6" y="102"/>
                    </a:lnTo>
                    <a:lnTo>
                      <a:pt x="5" y="98"/>
                    </a:lnTo>
                    <a:lnTo>
                      <a:pt x="9" y="86"/>
                    </a:lnTo>
                    <a:lnTo>
                      <a:pt x="9" y="74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2" y="62"/>
                    </a:lnTo>
                    <a:lnTo>
                      <a:pt x="4" y="59"/>
                    </a:lnTo>
                    <a:lnTo>
                      <a:pt x="12" y="24"/>
                    </a:lnTo>
                    <a:lnTo>
                      <a:pt x="13" y="20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8" y="13"/>
                    </a:lnTo>
                    <a:lnTo>
                      <a:pt x="20" y="14"/>
                    </a:lnTo>
                    <a:lnTo>
                      <a:pt x="24" y="5"/>
                    </a:lnTo>
                    <a:lnTo>
                      <a:pt x="37" y="10"/>
                    </a:lnTo>
                    <a:lnTo>
                      <a:pt x="51" y="11"/>
                    </a:lnTo>
                    <a:lnTo>
                      <a:pt x="64" y="12"/>
                    </a:lnTo>
                    <a:lnTo>
                      <a:pt x="67" y="9"/>
                    </a:lnTo>
                    <a:lnTo>
                      <a:pt x="69" y="5"/>
                    </a:lnTo>
                    <a:lnTo>
                      <a:pt x="71" y="3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69"/>
              <p:cNvSpPr/>
              <p:nvPr/>
            </p:nvSpPr>
            <p:spPr>
              <a:xfrm>
                <a:off x="5565682" y="4255038"/>
                <a:ext cx="23129" cy="20817"/>
              </a:xfrm>
              <a:custGeom>
                <a:avLst/>
                <a:gdLst>
                  <a:gd name="T0" fmla="*/ 10 w 10"/>
                  <a:gd name="T1" fmla="*/ 0 h 9"/>
                  <a:gd name="T2" fmla="*/ 10 w 10"/>
                  <a:gd name="T3" fmla="*/ 9 h 9"/>
                  <a:gd name="T4" fmla="*/ 9 w 10"/>
                  <a:gd name="T5" fmla="*/ 8 h 9"/>
                  <a:gd name="T6" fmla="*/ 8 w 10"/>
                  <a:gd name="T7" fmla="*/ 6 h 9"/>
                  <a:gd name="T8" fmla="*/ 8 w 10"/>
                  <a:gd name="T9" fmla="*/ 5 h 9"/>
                  <a:gd name="T10" fmla="*/ 0 w 10"/>
                  <a:gd name="T11" fmla="*/ 6 h 9"/>
                  <a:gd name="T12" fmla="*/ 0 w 10"/>
                  <a:gd name="T13" fmla="*/ 4 h 9"/>
                  <a:gd name="T14" fmla="*/ 0 w 10"/>
                  <a:gd name="T15" fmla="*/ 0 h 9"/>
                  <a:gd name="T16" fmla="*/ 10 w 10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lnTo>
                      <a:pt x="10" y="9"/>
                    </a:lnTo>
                    <a:lnTo>
                      <a:pt x="9" y="8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70"/>
              <p:cNvSpPr/>
              <p:nvPr/>
            </p:nvSpPr>
            <p:spPr>
              <a:xfrm>
                <a:off x="5179424" y="4000616"/>
                <a:ext cx="277552" cy="353879"/>
              </a:xfrm>
              <a:custGeom>
                <a:avLst/>
                <a:gdLst>
                  <a:gd name="T0" fmla="*/ 99 w 120"/>
                  <a:gd name="T1" fmla="*/ 6 h 153"/>
                  <a:gd name="T2" fmla="*/ 104 w 120"/>
                  <a:gd name="T3" fmla="*/ 14 h 153"/>
                  <a:gd name="T4" fmla="*/ 118 w 120"/>
                  <a:gd name="T5" fmla="*/ 23 h 153"/>
                  <a:gd name="T6" fmla="*/ 112 w 120"/>
                  <a:gd name="T7" fmla="*/ 27 h 153"/>
                  <a:gd name="T8" fmla="*/ 114 w 120"/>
                  <a:gd name="T9" fmla="*/ 34 h 153"/>
                  <a:gd name="T10" fmla="*/ 106 w 120"/>
                  <a:gd name="T11" fmla="*/ 37 h 153"/>
                  <a:gd name="T12" fmla="*/ 103 w 120"/>
                  <a:gd name="T13" fmla="*/ 41 h 153"/>
                  <a:gd name="T14" fmla="*/ 104 w 120"/>
                  <a:gd name="T15" fmla="*/ 47 h 153"/>
                  <a:gd name="T16" fmla="*/ 100 w 120"/>
                  <a:gd name="T17" fmla="*/ 49 h 153"/>
                  <a:gd name="T18" fmla="*/ 98 w 120"/>
                  <a:gd name="T19" fmla="*/ 51 h 153"/>
                  <a:gd name="T20" fmla="*/ 107 w 120"/>
                  <a:gd name="T21" fmla="*/ 64 h 153"/>
                  <a:gd name="T22" fmla="*/ 112 w 120"/>
                  <a:gd name="T23" fmla="*/ 75 h 153"/>
                  <a:gd name="T24" fmla="*/ 115 w 120"/>
                  <a:gd name="T25" fmla="*/ 82 h 153"/>
                  <a:gd name="T26" fmla="*/ 104 w 120"/>
                  <a:gd name="T27" fmla="*/ 88 h 153"/>
                  <a:gd name="T28" fmla="*/ 103 w 120"/>
                  <a:gd name="T29" fmla="*/ 102 h 153"/>
                  <a:gd name="T30" fmla="*/ 97 w 120"/>
                  <a:gd name="T31" fmla="*/ 110 h 153"/>
                  <a:gd name="T32" fmla="*/ 91 w 120"/>
                  <a:gd name="T33" fmla="*/ 119 h 153"/>
                  <a:gd name="T34" fmla="*/ 92 w 120"/>
                  <a:gd name="T35" fmla="*/ 126 h 153"/>
                  <a:gd name="T36" fmla="*/ 91 w 120"/>
                  <a:gd name="T37" fmla="*/ 133 h 153"/>
                  <a:gd name="T38" fmla="*/ 87 w 120"/>
                  <a:gd name="T39" fmla="*/ 141 h 153"/>
                  <a:gd name="T40" fmla="*/ 88 w 120"/>
                  <a:gd name="T41" fmla="*/ 147 h 153"/>
                  <a:gd name="T42" fmla="*/ 82 w 120"/>
                  <a:gd name="T43" fmla="*/ 146 h 153"/>
                  <a:gd name="T44" fmla="*/ 68 w 120"/>
                  <a:gd name="T45" fmla="*/ 153 h 153"/>
                  <a:gd name="T46" fmla="*/ 64 w 120"/>
                  <a:gd name="T47" fmla="*/ 142 h 153"/>
                  <a:gd name="T48" fmla="*/ 59 w 120"/>
                  <a:gd name="T49" fmla="*/ 142 h 153"/>
                  <a:gd name="T50" fmla="*/ 47 w 120"/>
                  <a:gd name="T51" fmla="*/ 140 h 153"/>
                  <a:gd name="T52" fmla="*/ 34 w 120"/>
                  <a:gd name="T53" fmla="*/ 135 h 153"/>
                  <a:gd name="T54" fmla="*/ 14 w 120"/>
                  <a:gd name="T55" fmla="*/ 126 h 153"/>
                  <a:gd name="T56" fmla="*/ 12 w 120"/>
                  <a:gd name="T57" fmla="*/ 110 h 153"/>
                  <a:gd name="T58" fmla="*/ 0 w 120"/>
                  <a:gd name="T59" fmla="*/ 81 h 153"/>
                  <a:gd name="T60" fmla="*/ 5 w 120"/>
                  <a:gd name="T61" fmla="*/ 69 h 153"/>
                  <a:gd name="T62" fmla="*/ 9 w 120"/>
                  <a:gd name="T63" fmla="*/ 71 h 153"/>
                  <a:gd name="T64" fmla="*/ 15 w 120"/>
                  <a:gd name="T65" fmla="*/ 72 h 153"/>
                  <a:gd name="T66" fmla="*/ 21 w 120"/>
                  <a:gd name="T67" fmla="*/ 74 h 153"/>
                  <a:gd name="T68" fmla="*/ 26 w 120"/>
                  <a:gd name="T69" fmla="*/ 70 h 153"/>
                  <a:gd name="T70" fmla="*/ 26 w 120"/>
                  <a:gd name="T71" fmla="*/ 63 h 153"/>
                  <a:gd name="T72" fmla="*/ 28 w 120"/>
                  <a:gd name="T73" fmla="*/ 59 h 153"/>
                  <a:gd name="T74" fmla="*/ 33 w 120"/>
                  <a:gd name="T75" fmla="*/ 56 h 153"/>
                  <a:gd name="T76" fmla="*/ 38 w 120"/>
                  <a:gd name="T77" fmla="*/ 58 h 153"/>
                  <a:gd name="T78" fmla="*/ 58 w 120"/>
                  <a:gd name="T79" fmla="*/ 35 h 153"/>
                  <a:gd name="T80" fmla="*/ 61 w 120"/>
                  <a:gd name="T81" fmla="*/ 33 h 153"/>
                  <a:gd name="T82" fmla="*/ 65 w 120"/>
                  <a:gd name="T83" fmla="*/ 30 h 153"/>
                  <a:gd name="T84" fmla="*/ 70 w 120"/>
                  <a:gd name="T85" fmla="*/ 28 h 153"/>
                  <a:gd name="T86" fmla="*/ 73 w 120"/>
                  <a:gd name="T87" fmla="*/ 28 h 153"/>
                  <a:gd name="T88" fmla="*/ 79 w 120"/>
                  <a:gd name="T89" fmla="*/ 17 h 153"/>
                  <a:gd name="T90" fmla="*/ 86 w 120"/>
                  <a:gd name="T91" fmla="*/ 2 h 153"/>
                  <a:gd name="T92" fmla="*/ 90 w 120"/>
                  <a:gd name="T9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0" h="153">
                    <a:moveTo>
                      <a:pt x="90" y="0"/>
                    </a:moveTo>
                    <a:lnTo>
                      <a:pt x="92" y="1"/>
                    </a:lnTo>
                    <a:lnTo>
                      <a:pt x="99" y="6"/>
                    </a:lnTo>
                    <a:lnTo>
                      <a:pt x="100" y="14"/>
                    </a:lnTo>
                    <a:lnTo>
                      <a:pt x="103" y="13"/>
                    </a:lnTo>
                    <a:lnTo>
                      <a:pt x="104" y="14"/>
                    </a:lnTo>
                    <a:lnTo>
                      <a:pt x="105" y="16"/>
                    </a:lnTo>
                    <a:lnTo>
                      <a:pt x="111" y="18"/>
                    </a:lnTo>
                    <a:lnTo>
                      <a:pt x="118" y="23"/>
                    </a:lnTo>
                    <a:lnTo>
                      <a:pt x="119" y="24"/>
                    </a:lnTo>
                    <a:lnTo>
                      <a:pt x="119" y="25"/>
                    </a:lnTo>
                    <a:lnTo>
                      <a:pt x="112" y="27"/>
                    </a:lnTo>
                    <a:lnTo>
                      <a:pt x="107" y="28"/>
                    </a:lnTo>
                    <a:lnTo>
                      <a:pt x="110" y="32"/>
                    </a:lnTo>
                    <a:lnTo>
                      <a:pt x="114" y="34"/>
                    </a:lnTo>
                    <a:lnTo>
                      <a:pt x="111" y="36"/>
                    </a:lnTo>
                    <a:lnTo>
                      <a:pt x="108" y="37"/>
                    </a:lnTo>
                    <a:lnTo>
                      <a:pt x="106" y="37"/>
                    </a:lnTo>
                    <a:lnTo>
                      <a:pt x="105" y="38"/>
                    </a:lnTo>
                    <a:lnTo>
                      <a:pt x="104" y="39"/>
                    </a:lnTo>
                    <a:lnTo>
                      <a:pt x="103" y="41"/>
                    </a:lnTo>
                    <a:lnTo>
                      <a:pt x="102" y="42"/>
                    </a:lnTo>
                    <a:lnTo>
                      <a:pt x="103" y="45"/>
                    </a:lnTo>
                    <a:lnTo>
                      <a:pt x="104" y="47"/>
                    </a:lnTo>
                    <a:lnTo>
                      <a:pt x="102" y="47"/>
                    </a:lnTo>
                    <a:lnTo>
                      <a:pt x="99" y="47"/>
                    </a:lnTo>
                    <a:lnTo>
                      <a:pt x="100" y="49"/>
                    </a:lnTo>
                    <a:lnTo>
                      <a:pt x="102" y="50"/>
                    </a:lnTo>
                    <a:lnTo>
                      <a:pt x="99" y="50"/>
                    </a:lnTo>
                    <a:lnTo>
                      <a:pt x="98" y="51"/>
                    </a:lnTo>
                    <a:lnTo>
                      <a:pt x="102" y="55"/>
                    </a:lnTo>
                    <a:lnTo>
                      <a:pt x="105" y="60"/>
                    </a:lnTo>
                    <a:lnTo>
                      <a:pt x="107" y="64"/>
                    </a:lnTo>
                    <a:lnTo>
                      <a:pt x="105" y="70"/>
                    </a:lnTo>
                    <a:lnTo>
                      <a:pt x="109" y="73"/>
                    </a:lnTo>
                    <a:lnTo>
                      <a:pt x="112" y="75"/>
                    </a:lnTo>
                    <a:lnTo>
                      <a:pt x="117" y="79"/>
                    </a:lnTo>
                    <a:lnTo>
                      <a:pt x="120" y="83"/>
                    </a:lnTo>
                    <a:lnTo>
                      <a:pt x="115" y="82"/>
                    </a:lnTo>
                    <a:lnTo>
                      <a:pt x="110" y="83"/>
                    </a:lnTo>
                    <a:lnTo>
                      <a:pt x="107" y="85"/>
                    </a:lnTo>
                    <a:lnTo>
                      <a:pt x="104" y="88"/>
                    </a:lnTo>
                    <a:lnTo>
                      <a:pt x="103" y="92"/>
                    </a:lnTo>
                    <a:lnTo>
                      <a:pt x="103" y="97"/>
                    </a:lnTo>
                    <a:lnTo>
                      <a:pt x="103" y="102"/>
                    </a:lnTo>
                    <a:lnTo>
                      <a:pt x="104" y="106"/>
                    </a:lnTo>
                    <a:lnTo>
                      <a:pt x="100" y="108"/>
                    </a:lnTo>
                    <a:lnTo>
                      <a:pt x="97" y="110"/>
                    </a:lnTo>
                    <a:lnTo>
                      <a:pt x="95" y="114"/>
                    </a:lnTo>
                    <a:lnTo>
                      <a:pt x="93" y="116"/>
                    </a:lnTo>
                    <a:lnTo>
                      <a:pt x="91" y="119"/>
                    </a:lnTo>
                    <a:lnTo>
                      <a:pt x="91" y="121"/>
                    </a:lnTo>
                    <a:lnTo>
                      <a:pt x="91" y="123"/>
                    </a:lnTo>
                    <a:lnTo>
                      <a:pt x="92" y="126"/>
                    </a:lnTo>
                    <a:lnTo>
                      <a:pt x="91" y="129"/>
                    </a:lnTo>
                    <a:lnTo>
                      <a:pt x="90" y="130"/>
                    </a:lnTo>
                    <a:lnTo>
                      <a:pt x="91" y="133"/>
                    </a:lnTo>
                    <a:lnTo>
                      <a:pt x="90" y="135"/>
                    </a:lnTo>
                    <a:lnTo>
                      <a:pt x="88" y="139"/>
                    </a:lnTo>
                    <a:lnTo>
                      <a:pt x="87" y="141"/>
                    </a:lnTo>
                    <a:lnTo>
                      <a:pt x="90" y="143"/>
                    </a:lnTo>
                    <a:lnTo>
                      <a:pt x="90" y="145"/>
                    </a:lnTo>
                    <a:lnTo>
                      <a:pt x="88" y="147"/>
                    </a:lnTo>
                    <a:lnTo>
                      <a:pt x="88" y="149"/>
                    </a:lnTo>
                    <a:lnTo>
                      <a:pt x="85" y="147"/>
                    </a:lnTo>
                    <a:lnTo>
                      <a:pt x="82" y="146"/>
                    </a:lnTo>
                    <a:lnTo>
                      <a:pt x="76" y="147"/>
                    </a:lnTo>
                    <a:lnTo>
                      <a:pt x="72" y="151"/>
                    </a:lnTo>
                    <a:lnTo>
                      <a:pt x="68" y="153"/>
                    </a:lnTo>
                    <a:lnTo>
                      <a:pt x="67" y="144"/>
                    </a:lnTo>
                    <a:lnTo>
                      <a:pt x="65" y="143"/>
                    </a:lnTo>
                    <a:lnTo>
                      <a:pt x="64" y="142"/>
                    </a:lnTo>
                    <a:lnTo>
                      <a:pt x="62" y="142"/>
                    </a:lnTo>
                    <a:lnTo>
                      <a:pt x="61" y="142"/>
                    </a:lnTo>
                    <a:lnTo>
                      <a:pt x="59" y="142"/>
                    </a:lnTo>
                    <a:lnTo>
                      <a:pt x="58" y="142"/>
                    </a:lnTo>
                    <a:lnTo>
                      <a:pt x="52" y="139"/>
                    </a:lnTo>
                    <a:lnTo>
                      <a:pt x="47" y="140"/>
                    </a:lnTo>
                    <a:lnTo>
                      <a:pt x="40" y="142"/>
                    </a:lnTo>
                    <a:lnTo>
                      <a:pt x="34" y="143"/>
                    </a:lnTo>
                    <a:lnTo>
                      <a:pt x="34" y="135"/>
                    </a:lnTo>
                    <a:lnTo>
                      <a:pt x="24" y="137"/>
                    </a:lnTo>
                    <a:lnTo>
                      <a:pt x="15" y="135"/>
                    </a:lnTo>
                    <a:lnTo>
                      <a:pt x="14" y="126"/>
                    </a:lnTo>
                    <a:lnTo>
                      <a:pt x="14" y="115"/>
                    </a:lnTo>
                    <a:lnTo>
                      <a:pt x="13" y="112"/>
                    </a:lnTo>
                    <a:lnTo>
                      <a:pt x="12" y="110"/>
                    </a:lnTo>
                    <a:lnTo>
                      <a:pt x="8" y="112"/>
                    </a:lnTo>
                    <a:lnTo>
                      <a:pt x="0" y="85"/>
                    </a:lnTo>
                    <a:lnTo>
                      <a:pt x="0" y="81"/>
                    </a:lnTo>
                    <a:lnTo>
                      <a:pt x="1" y="76"/>
                    </a:lnTo>
                    <a:lnTo>
                      <a:pt x="3" y="72"/>
                    </a:lnTo>
                    <a:lnTo>
                      <a:pt x="5" y="69"/>
                    </a:lnTo>
                    <a:lnTo>
                      <a:pt x="8" y="69"/>
                    </a:lnTo>
                    <a:lnTo>
                      <a:pt x="8" y="70"/>
                    </a:lnTo>
                    <a:lnTo>
                      <a:pt x="9" y="71"/>
                    </a:lnTo>
                    <a:lnTo>
                      <a:pt x="11" y="71"/>
                    </a:lnTo>
                    <a:lnTo>
                      <a:pt x="13" y="71"/>
                    </a:lnTo>
                    <a:lnTo>
                      <a:pt x="15" y="72"/>
                    </a:lnTo>
                    <a:lnTo>
                      <a:pt x="17" y="72"/>
                    </a:lnTo>
                    <a:lnTo>
                      <a:pt x="18" y="74"/>
                    </a:lnTo>
                    <a:lnTo>
                      <a:pt x="21" y="74"/>
                    </a:lnTo>
                    <a:lnTo>
                      <a:pt x="24" y="73"/>
                    </a:lnTo>
                    <a:lnTo>
                      <a:pt x="25" y="72"/>
                    </a:lnTo>
                    <a:lnTo>
                      <a:pt x="26" y="70"/>
                    </a:lnTo>
                    <a:lnTo>
                      <a:pt x="26" y="67"/>
                    </a:lnTo>
                    <a:lnTo>
                      <a:pt x="27" y="64"/>
                    </a:lnTo>
                    <a:lnTo>
                      <a:pt x="26" y="63"/>
                    </a:lnTo>
                    <a:lnTo>
                      <a:pt x="26" y="61"/>
                    </a:lnTo>
                    <a:lnTo>
                      <a:pt x="27" y="59"/>
                    </a:lnTo>
                    <a:lnTo>
                      <a:pt x="28" y="59"/>
                    </a:lnTo>
                    <a:lnTo>
                      <a:pt x="31" y="59"/>
                    </a:lnTo>
                    <a:lnTo>
                      <a:pt x="32" y="57"/>
                    </a:lnTo>
                    <a:lnTo>
                      <a:pt x="33" y="56"/>
                    </a:lnTo>
                    <a:lnTo>
                      <a:pt x="35" y="56"/>
                    </a:lnTo>
                    <a:lnTo>
                      <a:pt x="36" y="57"/>
                    </a:lnTo>
                    <a:lnTo>
                      <a:pt x="38" y="58"/>
                    </a:lnTo>
                    <a:lnTo>
                      <a:pt x="47" y="52"/>
                    </a:lnTo>
                    <a:lnTo>
                      <a:pt x="53" y="44"/>
                    </a:lnTo>
                    <a:lnTo>
                      <a:pt x="58" y="35"/>
                    </a:lnTo>
                    <a:lnTo>
                      <a:pt x="57" y="34"/>
                    </a:lnTo>
                    <a:lnTo>
                      <a:pt x="59" y="34"/>
                    </a:lnTo>
                    <a:lnTo>
                      <a:pt x="61" y="33"/>
                    </a:lnTo>
                    <a:lnTo>
                      <a:pt x="62" y="33"/>
                    </a:lnTo>
                    <a:lnTo>
                      <a:pt x="63" y="32"/>
                    </a:lnTo>
                    <a:lnTo>
                      <a:pt x="65" y="30"/>
                    </a:lnTo>
                    <a:lnTo>
                      <a:pt x="67" y="29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9"/>
                    </a:lnTo>
                    <a:lnTo>
                      <a:pt x="72" y="29"/>
                    </a:lnTo>
                    <a:lnTo>
                      <a:pt x="73" y="28"/>
                    </a:lnTo>
                    <a:lnTo>
                      <a:pt x="74" y="27"/>
                    </a:lnTo>
                    <a:lnTo>
                      <a:pt x="73" y="23"/>
                    </a:lnTo>
                    <a:lnTo>
                      <a:pt x="79" y="17"/>
                    </a:lnTo>
                    <a:lnTo>
                      <a:pt x="83" y="11"/>
                    </a:lnTo>
                    <a:lnTo>
                      <a:pt x="86" y="4"/>
                    </a:lnTo>
                    <a:lnTo>
                      <a:pt x="86" y="2"/>
                    </a:lnTo>
                    <a:lnTo>
                      <a:pt x="87" y="1"/>
                    </a:lnTo>
                    <a:lnTo>
                      <a:pt x="88" y="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1"/>
              <p:cNvSpPr/>
              <p:nvPr/>
            </p:nvSpPr>
            <p:spPr>
              <a:xfrm>
                <a:off x="4795477" y="4042249"/>
                <a:ext cx="323810" cy="365443"/>
              </a:xfrm>
              <a:custGeom>
                <a:avLst/>
                <a:gdLst>
                  <a:gd name="T0" fmla="*/ 6 w 140"/>
                  <a:gd name="T1" fmla="*/ 0 h 158"/>
                  <a:gd name="T2" fmla="*/ 10 w 140"/>
                  <a:gd name="T3" fmla="*/ 4 h 158"/>
                  <a:gd name="T4" fmla="*/ 17 w 140"/>
                  <a:gd name="T5" fmla="*/ 5 h 158"/>
                  <a:gd name="T6" fmla="*/ 28 w 140"/>
                  <a:gd name="T7" fmla="*/ 6 h 158"/>
                  <a:gd name="T8" fmla="*/ 39 w 140"/>
                  <a:gd name="T9" fmla="*/ 21 h 158"/>
                  <a:gd name="T10" fmla="*/ 53 w 140"/>
                  <a:gd name="T11" fmla="*/ 32 h 158"/>
                  <a:gd name="T12" fmla="*/ 65 w 140"/>
                  <a:gd name="T13" fmla="*/ 49 h 158"/>
                  <a:gd name="T14" fmla="*/ 73 w 140"/>
                  <a:gd name="T15" fmla="*/ 47 h 158"/>
                  <a:gd name="T16" fmla="*/ 75 w 140"/>
                  <a:gd name="T17" fmla="*/ 50 h 158"/>
                  <a:gd name="T18" fmla="*/ 78 w 140"/>
                  <a:gd name="T19" fmla="*/ 54 h 158"/>
                  <a:gd name="T20" fmla="*/ 91 w 140"/>
                  <a:gd name="T21" fmla="*/ 61 h 158"/>
                  <a:gd name="T22" fmla="*/ 96 w 140"/>
                  <a:gd name="T23" fmla="*/ 69 h 158"/>
                  <a:gd name="T24" fmla="*/ 99 w 140"/>
                  <a:gd name="T25" fmla="*/ 67 h 158"/>
                  <a:gd name="T26" fmla="*/ 106 w 140"/>
                  <a:gd name="T27" fmla="*/ 75 h 158"/>
                  <a:gd name="T28" fmla="*/ 103 w 140"/>
                  <a:gd name="T29" fmla="*/ 81 h 158"/>
                  <a:gd name="T30" fmla="*/ 99 w 140"/>
                  <a:gd name="T31" fmla="*/ 87 h 158"/>
                  <a:gd name="T32" fmla="*/ 111 w 140"/>
                  <a:gd name="T33" fmla="*/ 91 h 158"/>
                  <a:gd name="T34" fmla="*/ 119 w 140"/>
                  <a:gd name="T35" fmla="*/ 110 h 158"/>
                  <a:gd name="T36" fmla="*/ 128 w 140"/>
                  <a:gd name="T37" fmla="*/ 112 h 158"/>
                  <a:gd name="T38" fmla="*/ 128 w 140"/>
                  <a:gd name="T39" fmla="*/ 114 h 158"/>
                  <a:gd name="T40" fmla="*/ 120 w 140"/>
                  <a:gd name="T41" fmla="*/ 105 h 158"/>
                  <a:gd name="T42" fmla="*/ 122 w 140"/>
                  <a:gd name="T43" fmla="*/ 102 h 158"/>
                  <a:gd name="T44" fmla="*/ 123 w 140"/>
                  <a:gd name="T45" fmla="*/ 99 h 158"/>
                  <a:gd name="T46" fmla="*/ 127 w 140"/>
                  <a:gd name="T47" fmla="*/ 97 h 158"/>
                  <a:gd name="T48" fmla="*/ 132 w 140"/>
                  <a:gd name="T49" fmla="*/ 99 h 158"/>
                  <a:gd name="T50" fmla="*/ 133 w 140"/>
                  <a:gd name="T51" fmla="*/ 105 h 158"/>
                  <a:gd name="T52" fmla="*/ 136 w 140"/>
                  <a:gd name="T53" fmla="*/ 111 h 158"/>
                  <a:gd name="T54" fmla="*/ 139 w 140"/>
                  <a:gd name="T55" fmla="*/ 114 h 158"/>
                  <a:gd name="T56" fmla="*/ 139 w 140"/>
                  <a:gd name="T57" fmla="*/ 117 h 158"/>
                  <a:gd name="T58" fmla="*/ 140 w 140"/>
                  <a:gd name="T59" fmla="*/ 120 h 158"/>
                  <a:gd name="T60" fmla="*/ 131 w 140"/>
                  <a:gd name="T61" fmla="*/ 121 h 158"/>
                  <a:gd name="T62" fmla="*/ 130 w 140"/>
                  <a:gd name="T63" fmla="*/ 127 h 158"/>
                  <a:gd name="T64" fmla="*/ 122 w 140"/>
                  <a:gd name="T65" fmla="*/ 155 h 158"/>
                  <a:gd name="T66" fmla="*/ 112 w 140"/>
                  <a:gd name="T67" fmla="*/ 157 h 158"/>
                  <a:gd name="T68" fmla="*/ 101 w 140"/>
                  <a:gd name="T69" fmla="*/ 145 h 158"/>
                  <a:gd name="T70" fmla="*/ 94 w 140"/>
                  <a:gd name="T71" fmla="*/ 138 h 158"/>
                  <a:gd name="T72" fmla="*/ 86 w 140"/>
                  <a:gd name="T73" fmla="*/ 132 h 158"/>
                  <a:gd name="T74" fmla="*/ 70 w 140"/>
                  <a:gd name="T75" fmla="*/ 109 h 158"/>
                  <a:gd name="T76" fmla="*/ 62 w 140"/>
                  <a:gd name="T77" fmla="*/ 89 h 158"/>
                  <a:gd name="T78" fmla="*/ 48 w 140"/>
                  <a:gd name="T79" fmla="*/ 73 h 158"/>
                  <a:gd name="T80" fmla="*/ 41 w 140"/>
                  <a:gd name="T81" fmla="*/ 51 h 158"/>
                  <a:gd name="T82" fmla="*/ 32 w 140"/>
                  <a:gd name="T83" fmla="*/ 45 h 158"/>
                  <a:gd name="T84" fmla="*/ 15 w 140"/>
                  <a:gd name="T85" fmla="*/ 24 h 158"/>
                  <a:gd name="T86" fmla="*/ 2 w 140"/>
                  <a:gd name="T87" fmla="*/ 11 h 158"/>
                  <a:gd name="T88" fmla="*/ 2 w 140"/>
                  <a:gd name="T8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0" h="158">
                    <a:moveTo>
                      <a:pt x="4" y="0"/>
                    </a:moveTo>
                    <a:lnTo>
                      <a:pt x="6" y="0"/>
                    </a:lnTo>
                    <a:lnTo>
                      <a:pt x="9" y="2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23" y="6"/>
                    </a:lnTo>
                    <a:lnTo>
                      <a:pt x="28" y="6"/>
                    </a:lnTo>
                    <a:lnTo>
                      <a:pt x="34" y="14"/>
                    </a:lnTo>
                    <a:lnTo>
                      <a:pt x="39" y="21"/>
                    </a:lnTo>
                    <a:lnTo>
                      <a:pt x="46" y="27"/>
                    </a:lnTo>
                    <a:lnTo>
                      <a:pt x="53" y="32"/>
                    </a:lnTo>
                    <a:lnTo>
                      <a:pt x="60" y="40"/>
                    </a:lnTo>
                    <a:lnTo>
                      <a:pt x="65" y="49"/>
                    </a:lnTo>
                    <a:lnTo>
                      <a:pt x="72" y="46"/>
                    </a:lnTo>
                    <a:lnTo>
                      <a:pt x="73" y="47"/>
                    </a:lnTo>
                    <a:lnTo>
                      <a:pt x="74" y="49"/>
                    </a:lnTo>
                    <a:lnTo>
                      <a:pt x="75" y="50"/>
                    </a:lnTo>
                    <a:lnTo>
                      <a:pt x="81" y="49"/>
                    </a:lnTo>
                    <a:lnTo>
                      <a:pt x="78" y="54"/>
                    </a:lnTo>
                    <a:lnTo>
                      <a:pt x="87" y="56"/>
                    </a:lnTo>
                    <a:lnTo>
                      <a:pt x="91" y="61"/>
                    </a:lnTo>
                    <a:lnTo>
                      <a:pt x="98" y="64"/>
                    </a:lnTo>
                    <a:lnTo>
                      <a:pt x="96" y="69"/>
                    </a:lnTo>
                    <a:lnTo>
                      <a:pt x="97" y="68"/>
                    </a:lnTo>
                    <a:lnTo>
                      <a:pt x="99" y="67"/>
                    </a:lnTo>
                    <a:lnTo>
                      <a:pt x="103" y="72"/>
                    </a:lnTo>
                    <a:lnTo>
                      <a:pt x="106" y="75"/>
                    </a:lnTo>
                    <a:lnTo>
                      <a:pt x="103" y="80"/>
                    </a:lnTo>
                    <a:lnTo>
                      <a:pt x="103" y="81"/>
                    </a:lnTo>
                    <a:lnTo>
                      <a:pt x="103" y="82"/>
                    </a:lnTo>
                    <a:lnTo>
                      <a:pt x="99" y="87"/>
                    </a:lnTo>
                    <a:lnTo>
                      <a:pt x="104" y="90"/>
                    </a:lnTo>
                    <a:lnTo>
                      <a:pt x="111" y="91"/>
                    </a:lnTo>
                    <a:lnTo>
                      <a:pt x="115" y="101"/>
                    </a:lnTo>
                    <a:lnTo>
                      <a:pt x="119" y="110"/>
                    </a:lnTo>
                    <a:lnTo>
                      <a:pt x="127" y="110"/>
                    </a:lnTo>
                    <a:lnTo>
                      <a:pt x="128" y="112"/>
                    </a:lnTo>
                    <a:lnTo>
                      <a:pt x="128" y="113"/>
                    </a:lnTo>
                    <a:lnTo>
                      <a:pt x="128" y="114"/>
                    </a:lnTo>
                    <a:lnTo>
                      <a:pt x="129" y="107"/>
                    </a:lnTo>
                    <a:lnTo>
                      <a:pt x="120" y="105"/>
                    </a:lnTo>
                    <a:lnTo>
                      <a:pt x="121" y="104"/>
                    </a:lnTo>
                    <a:lnTo>
                      <a:pt x="122" y="102"/>
                    </a:lnTo>
                    <a:lnTo>
                      <a:pt x="123" y="100"/>
                    </a:lnTo>
                    <a:lnTo>
                      <a:pt x="123" y="99"/>
                    </a:lnTo>
                    <a:lnTo>
                      <a:pt x="125" y="98"/>
                    </a:lnTo>
                    <a:lnTo>
                      <a:pt x="127" y="97"/>
                    </a:lnTo>
                    <a:lnTo>
                      <a:pt x="129" y="98"/>
                    </a:lnTo>
                    <a:lnTo>
                      <a:pt x="132" y="99"/>
                    </a:lnTo>
                    <a:lnTo>
                      <a:pt x="132" y="102"/>
                    </a:lnTo>
                    <a:lnTo>
                      <a:pt x="133" y="105"/>
                    </a:lnTo>
                    <a:lnTo>
                      <a:pt x="134" y="109"/>
                    </a:lnTo>
                    <a:lnTo>
                      <a:pt x="136" y="111"/>
                    </a:lnTo>
                    <a:lnTo>
                      <a:pt x="140" y="113"/>
                    </a:lnTo>
                    <a:lnTo>
                      <a:pt x="139" y="114"/>
                    </a:lnTo>
                    <a:lnTo>
                      <a:pt x="139" y="115"/>
                    </a:lnTo>
                    <a:lnTo>
                      <a:pt x="139" y="117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2" y="117"/>
                    </a:lnTo>
                    <a:lnTo>
                      <a:pt x="131" y="121"/>
                    </a:lnTo>
                    <a:lnTo>
                      <a:pt x="130" y="124"/>
                    </a:lnTo>
                    <a:lnTo>
                      <a:pt x="130" y="127"/>
                    </a:lnTo>
                    <a:lnTo>
                      <a:pt x="127" y="158"/>
                    </a:lnTo>
                    <a:lnTo>
                      <a:pt x="122" y="155"/>
                    </a:lnTo>
                    <a:lnTo>
                      <a:pt x="115" y="156"/>
                    </a:lnTo>
                    <a:lnTo>
                      <a:pt x="112" y="157"/>
                    </a:lnTo>
                    <a:lnTo>
                      <a:pt x="111" y="158"/>
                    </a:lnTo>
                    <a:lnTo>
                      <a:pt x="101" y="145"/>
                    </a:lnTo>
                    <a:lnTo>
                      <a:pt x="97" y="142"/>
                    </a:lnTo>
                    <a:lnTo>
                      <a:pt x="94" y="138"/>
                    </a:lnTo>
                    <a:lnTo>
                      <a:pt x="89" y="135"/>
                    </a:lnTo>
                    <a:lnTo>
                      <a:pt x="86" y="132"/>
                    </a:lnTo>
                    <a:lnTo>
                      <a:pt x="77" y="121"/>
                    </a:lnTo>
                    <a:lnTo>
                      <a:pt x="70" y="109"/>
                    </a:lnTo>
                    <a:lnTo>
                      <a:pt x="66" y="99"/>
                    </a:lnTo>
                    <a:lnTo>
                      <a:pt x="62" y="89"/>
                    </a:lnTo>
                    <a:lnTo>
                      <a:pt x="57" y="80"/>
                    </a:lnTo>
                    <a:lnTo>
                      <a:pt x="48" y="73"/>
                    </a:lnTo>
                    <a:lnTo>
                      <a:pt x="46" y="62"/>
                    </a:lnTo>
                    <a:lnTo>
                      <a:pt x="41" y="51"/>
                    </a:lnTo>
                    <a:lnTo>
                      <a:pt x="36" y="47"/>
                    </a:lnTo>
                    <a:lnTo>
                      <a:pt x="32" y="45"/>
                    </a:lnTo>
                    <a:lnTo>
                      <a:pt x="25" y="33"/>
                    </a:lnTo>
                    <a:lnTo>
                      <a:pt x="15" y="24"/>
                    </a:lnTo>
                    <a:lnTo>
                      <a:pt x="9" y="18"/>
                    </a:lnTo>
                    <a:lnTo>
                      <a:pt x="2" y="11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2"/>
              <p:cNvSpPr/>
              <p:nvPr/>
            </p:nvSpPr>
            <p:spPr>
              <a:xfrm>
                <a:off x="5142417" y="4301297"/>
                <a:ext cx="16191" cy="20817"/>
              </a:xfrm>
              <a:custGeom>
                <a:avLst/>
                <a:gdLst>
                  <a:gd name="T0" fmla="*/ 0 w 7"/>
                  <a:gd name="T1" fmla="*/ 0 h 9"/>
                  <a:gd name="T2" fmla="*/ 2 w 7"/>
                  <a:gd name="T3" fmla="*/ 0 h 9"/>
                  <a:gd name="T4" fmla="*/ 4 w 7"/>
                  <a:gd name="T5" fmla="*/ 0 h 9"/>
                  <a:gd name="T6" fmla="*/ 6 w 7"/>
                  <a:gd name="T7" fmla="*/ 1 h 9"/>
                  <a:gd name="T8" fmla="*/ 7 w 7"/>
                  <a:gd name="T9" fmla="*/ 2 h 9"/>
                  <a:gd name="T10" fmla="*/ 7 w 7"/>
                  <a:gd name="T11" fmla="*/ 3 h 9"/>
                  <a:gd name="T12" fmla="*/ 7 w 7"/>
                  <a:gd name="T13" fmla="*/ 5 h 9"/>
                  <a:gd name="T14" fmla="*/ 7 w 7"/>
                  <a:gd name="T15" fmla="*/ 7 h 9"/>
                  <a:gd name="T16" fmla="*/ 7 w 7"/>
                  <a:gd name="T17" fmla="*/ 9 h 9"/>
                  <a:gd name="T18" fmla="*/ 6 w 7"/>
                  <a:gd name="T19" fmla="*/ 9 h 9"/>
                  <a:gd name="T20" fmla="*/ 0 w 7"/>
                  <a:gd name="T21" fmla="*/ 9 h 9"/>
                  <a:gd name="T22" fmla="*/ 0 w 7"/>
                  <a:gd name="T23" fmla="*/ 4 h 9"/>
                  <a:gd name="T24" fmla="*/ 0 w 7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73"/>
              <p:cNvSpPr/>
              <p:nvPr/>
            </p:nvSpPr>
            <p:spPr>
              <a:xfrm>
                <a:off x="4890307" y="4248100"/>
                <a:ext cx="20817" cy="30069"/>
              </a:xfrm>
              <a:custGeom>
                <a:avLst/>
                <a:gdLst>
                  <a:gd name="T0" fmla="*/ 5 w 9"/>
                  <a:gd name="T1" fmla="*/ 0 h 13"/>
                  <a:gd name="T2" fmla="*/ 7 w 9"/>
                  <a:gd name="T3" fmla="*/ 7 h 13"/>
                  <a:gd name="T4" fmla="*/ 9 w 9"/>
                  <a:gd name="T5" fmla="*/ 13 h 13"/>
                  <a:gd name="T6" fmla="*/ 6 w 9"/>
                  <a:gd name="T7" fmla="*/ 13 h 13"/>
                  <a:gd name="T8" fmla="*/ 4 w 9"/>
                  <a:gd name="T9" fmla="*/ 11 h 13"/>
                  <a:gd name="T10" fmla="*/ 3 w 9"/>
                  <a:gd name="T11" fmla="*/ 10 h 13"/>
                  <a:gd name="T12" fmla="*/ 1 w 9"/>
                  <a:gd name="T13" fmla="*/ 8 h 13"/>
                  <a:gd name="T14" fmla="*/ 1 w 9"/>
                  <a:gd name="T15" fmla="*/ 4 h 13"/>
                  <a:gd name="T16" fmla="*/ 0 w 9"/>
                  <a:gd name="T17" fmla="*/ 2 h 13"/>
                  <a:gd name="T18" fmla="*/ 1 w 9"/>
                  <a:gd name="T19" fmla="*/ 1 h 13"/>
                  <a:gd name="T20" fmla="*/ 4 w 9"/>
                  <a:gd name="T21" fmla="*/ 0 h 13"/>
                  <a:gd name="T22" fmla="*/ 5 w 9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lnTo>
                      <a:pt x="7" y="7"/>
                    </a:lnTo>
                    <a:lnTo>
                      <a:pt x="9" y="13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3" y="10"/>
                    </a:lnTo>
                    <a:lnTo>
                      <a:pt x="1" y="8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4"/>
              <p:cNvSpPr/>
              <p:nvPr/>
            </p:nvSpPr>
            <p:spPr>
              <a:xfrm>
                <a:off x="4811667" y="4130140"/>
                <a:ext cx="11565" cy="9252"/>
              </a:xfrm>
              <a:custGeom>
                <a:avLst/>
                <a:gdLst>
                  <a:gd name="T0" fmla="*/ 3 w 5"/>
                  <a:gd name="T1" fmla="*/ 0 h 4"/>
                  <a:gd name="T2" fmla="*/ 4 w 5"/>
                  <a:gd name="T3" fmla="*/ 1 h 4"/>
                  <a:gd name="T4" fmla="*/ 5 w 5"/>
                  <a:gd name="T5" fmla="*/ 2 h 4"/>
                  <a:gd name="T6" fmla="*/ 5 w 5"/>
                  <a:gd name="T7" fmla="*/ 4 h 4"/>
                  <a:gd name="T8" fmla="*/ 4 w 5"/>
                  <a:gd name="T9" fmla="*/ 4 h 4"/>
                  <a:gd name="T10" fmla="*/ 2 w 5"/>
                  <a:gd name="T11" fmla="*/ 4 h 4"/>
                  <a:gd name="T12" fmla="*/ 0 w 5"/>
                  <a:gd name="T13" fmla="*/ 3 h 4"/>
                  <a:gd name="T14" fmla="*/ 0 w 5"/>
                  <a:gd name="T15" fmla="*/ 1 h 4"/>
                  <a:gd name="T16" fmla="*/ 0 w 5"/>
                  <a:gd name="T17" fmla="*/ 0 h 4"/>
                  <a:gd name="T18" fmla="*/ 3 w 5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4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75"/>
              <p:cNvSpPr/>
              <p:nvPr/>
            </p:nvSpPr>
            <p:spPr>
              <a:xfrm>
                <a:off x="4850988" y="4171773"/>
                <a:ext cx="23129" cy="32381"/>
              </a:xfrm>
              <a:custGeom>
                <a:avLst/>
                <a:gdLst>
                  <a:gd name="T0" fmla="*/ 4 w 10"/>
                  <a:gd name="T1" fmla="*/ 0 h 14"/>
                  <a:gd name="T2" fmla="*/ 10 w 10"/>
                  <a:gd name="T3" fmla="*/ 6 h 14"/>
                  <a:gd name="T4" fmla="*/ 10 w 10"/>
                  <a:gd name="T5" fmla="*/ 14 h 14"/>
                  <a:gd name="T6" fmla="*/ 5 w 10"/>
                  <a:gd name="T7" fmla="*/ 11 h 14"/>
                  <a:gd name="T8" fmla="*/ 3 w 10"/>
                  <a:gd name="T9" fmla="*/ 7 h 14"/>
                  <a:gd name="T10" fmla="*/ 0 w 10"/>
                  <a:gd name="T11" fmla="*/ 2 h 14"/>
                  <a:gd name="T12" fmla="*/ 2 w 10"/>
                  <a:gd name="T13" fmla="*/ 1 h 14"/>
                  <a:gd name="T14" fmla="*/ 4 w 10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4">
                    <a:moveTo>
                      <a:pt x="4" y="0"/>
                    </a:moveTo>
                    <a:lnTo>
                      <a:pt x="10" y="6"/>
                    </a:lnTo>
                    <a:lnTo>
                      <a:pt x="10" y="14"/>
                    </a:lnTo>
                    <a:lnTo>
                      <a:pt x="5" y="11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76"/>
              <p:cNvSpPr/>
              <p:nvPr/>
            </p:nvSpPr>
            <p:spPr>
              <a:xfrm>
                <a:off x="5070715" y="4410005"/>
                <a:ext cx="286803" cy="97143"/>
              </a:xfrm>
              <a:custGeom>
                <a:avLst/>
                <a:gdLst>
                  <a:gd name="T0" fmla="*/ 10 w 124"/>
                  <a:gd name="T1" fmla="*/ 0 h 42"/>
                  <a:gd name="T2" fmla="*/ 20 w 124"/>
                  <a:gd name="T3" fmla="*/ 2 h 42"/>
                  <a:gd name="T4" fmla="*/ 29 w 124"/>
                  <a:gd name="T5" fmla="*/ 3 h 42"/>
                  <a:gd name="T6" fmla="*/ 34 w 124"/>
                  <a:gd name="T7" fmla="*/ 4 h 42"/>
                  <a:gd name="T8" fmla="*/ 38 w 124"/>
                  <a:gd name="T9" fmla="*/ 5 h 42"/>
                  <a:gd name="T10" fmla="*/ 39 w 124"/>
                  <a:gd name="T11" fmla="*/ 8 h 42"/>
                  <a:gd name="T12" fmla="*/ 40 w 124"/>
                  <a:gd name="T13" fmla="*/ 10 h 42"/>
                  <a:gd name="T14" fmla="*/ 41 w 124"/>
                  <a:gd name="T15" fmla="*/ 12 h 42"/>
                  <a:gd name="T16" fmla="*/ 63 w 124"/>
                  <a:gd name="T17" fmla="*/ 14 h 42"/>
                  <a:gd name="T18" fmla="*/ 67 w 124"/>
                  <a:gd name="T19" fmla="*/ 7 h 42"/>
                  <a:gd name="T20" fmla="*/ 76 w 124"/>
                  <a:gd name="T21" fmla="*/ 12 h 42"/>
                  <a:gd name="T22" fmla="*/ 87 w 124"/>
                  <a:gd name="T23" fmla="*/ 15 h 42"/>
                  <a:gd name="T24" fmla="*/ 88 w 124"/>
                  <a:gd name="T25" fmla="*/ 15 h 42"/>
                  <a:gd name="T26" fmla="*/ 90 w 124"/>
                  <a:gd name="T27" fmla="*/ 15 h 42"/>
                  <a:gd name="T28" fmla="*/ 97 w 124"/>
                  <a:gd name="T29" fmla="*/ 14 h 42"/>
                  <a:gd name="T30" fmla="*/ 104 w 124"/>
                  <a:gd name="T31" fmla="*/ 13 h 42"/>
                  <a:gd name="T32" fmla="*/ 107 w 124"/>
                  <a:gd name="T33" fmla="*/ 16 h 42"/>
                  <a:gd name="T34" fmla="*/ 102 w 124"/>
                  <a:gd name="T35" fmla="*/ 17 h 42"/>
                  <a:gd name="T36" fmla="*/ 96 w 124"/>
                  <a:gd name="T37" fmla="*/ 19 h 42"/>
                  <a:gd name="T38" fmla="*/ 92 w 124"/>
                  <a:gd name="T39" fmla="*/ 19 h 42"/>
                  <a:gd name="T40" fmla="*/ 91 w 124"/>
                  <a:gd name="T41" fmla="*/ 21 h 42"/>
                  <a:gd name="T42" fmla="*/ 91 w 124"/>
                  <a:gd name="T43" fmla="*/ 22 h 42"/>
                  <a:gd name="T44" fmla="*/ 91 w 124"/>
                  <a:gd name="T45" fmla="*/ 24 h 42"/>
                  <a:gd name="T46" fmla="*/ 96 w 124"/>
                  <a:gd name="T47" fmla="*/ 25 h 42"/>
                  <a:gd name="T48" fmla="*/ 100 w 124"/>
                  <a:gd name="T49" fmla="*/ 25 h 42"/>
                  <a:gd name="T50" fmla="*/ 106 w 124"/>
                  <a:gd name="T51" fmla="*/ 24 h 42"/>
                  <a:gd name="T52" fmla="*/ 107 w 124"/>
                  <a:gd name="T53" fmla="*/ 26 h 42"/>
                  <a:gd name="T54" fmla="*/ 107 w 124"/>
                  <a:gd name="T55" fmla="*/ 27 h 42"/>
                  <a:gd name="T56" fmla="*/ 110 w 124"/>
                  <a:gd name="T57" fmla="*/ 26 h 42"/>
                  <a:gd name="T58" fmla="*/ 110 w 124"/>
                  <a:gd name="T59" fmla="*/ 28 h 42"/>
                  <a:gd name="T60" fmla="*/ 110 w 124"/>
                  <a:gd name="T61" fmla="*/ 31 h 42"/>
                  <a:gd name="T62" fmla="*/ 110 w 124"/>
                  <a:gd name="T63" fmla="*/ 33 h 42"/>
                  <a:gd name="T64" fmla="*/ 118 w 124"/>
                  <a:gd name="T65" fmla="*/ 30 h 42"/>
                  <a:gd name="T66" fmla="*/ 121 w 124"/>
                  <a:gd name="T67" fmla="*/ 33 h 42"/>
                  <a:gd name="T68" fmla="*/ 124 w 124"/>
                  <a:gd name="T69" fmla="*/ 35 h 42"/>
                  <a:gd name="T70" fmla="*/ 117 w 124"/>
                  <a:gd name="T71" fmla="*/ 42 h 42"/>
                  <a:gd name="T72" fmla="*/ 115 w 124"/>
                  <a:gd name="T73" fmla="*/ 38 h 42"/>
                  <a:gd name="T74" fmla="*/ 111 w 124"/>
                  <a:gd name="T75" fmla="*/ 36 h 42"/>
                  <a:gd name="T76" fmla="*/ 108 w 124"/>
                  <a:gd name="T77" fmla="*/ 34 h 42"/>
                  <a:gd name="T78" fmla="*/ 110 w 124"/>
                  <a:gd name="T79" fmla="*/ 42 h 42"/>
                  <a:gd name="T80" fmla="*/ 102 w 124"/>
                  <a:gd name="T81" fmla="*/ 38 h 42"/>
                  <a:gd name="T82" fmla="*/ 93 w 124"/>
                  <a:gd name="T83" fmla="*/ 35 h 42"/>
                  <a:gd name="T84" fmla="*/ 83 w 124"/>
                  <a:gd name="T85" fmla="*/ 35 h 42"/>
                  <a:gd name="T86" fmla="*/ 74 w 124"/>
                  <a:gd name="T87" fmla="*/ 35 h 42"/>
                  <a:gd name="T88" fmla="*/ 65 w 124"/>
                  <a:gd name="T89" fmla="*/ 33 h 42"/>
                  <a:gd name="T90" fmla="*/ 58 w 124"/>
                  <a:gd name="T91" fmla="*/ 30 h 42"/>
                  <a:gd name="T92" fmla="*/ 50 w 124"/>
                  <a:gd name="T93" fmla="*/ 27 h 42"/>
                  <a:gd name="T94" fmla="*/ 43 w 124"/>
                  <a:gd name="T95" fmla="*/ 26 h 42"/>
                  <a:gd name="T96" fmla="*/ 27 w 124"/>
                  <a:gd name="T97" fmla="*/ 24 h 42"/>
                  <a:gd name="T98" fmla="*/ 13 w 124"/>
                  <a:gd name="T99" fmla="*/ 20 h 42"/>
                  <a:gd name="T100" fmla="*/ 15 w 124"/>
                  <a:gd name="T101" fmla="*/ 14 h 42"/>
                  <a:gd name="T102" fmla="*/ 8 w 124"/>
                  <a:gd name="T103" fmla="*/ 13 h 42"/>
                  <a:gd name="T104" fmla="*/ 0 w 124"/>
                  <a:gd name="T105" fmla="*/ 13 h 42"/>
                  <a:gd name="T106" fmla="*/ 3 w 124"/>
                  <a:gd name="T107" fmla="*/ 10 h 42"/>
                  <a:gd name="T108" fmla="*/ 6 w 124"/>
                  <a:gd name="T109" fmla="*/ 7 h 42"/>
                  <a:gd name="T110" fmla="*/ 9 w 124"/>
                  <a:gd name="T111" fmla="*/ 3 h 42"/>
                  <a:gd name="T112" fmla="*/ 10 w 124"/>
                  <a:gd name="T1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4" h="42">
                    <a:moveTo>
                      <a:pt x="10" y="0"/>
                    </a:moveTo>
                    <a:lnTo>
                      <a:pt x="20" y="2"/>
                    </a:lnTo>
                    <a:lnTo>
                      <a:pt x="29" y="3"/>
                    </a:lnTo>
                    <a:lnTo>
                      <a:pt x="34" y="4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1" y="12"/>
                    </a:lnTo>
                    <a:lnTo>
                      <a:pt x="63" y="14"/>
                    </a:lnTo>
                    <a:lnTo>
                      <a:pt x="67" y="7"/>
                    </a:lnTo>
                    <a:lnTo>
                      <a:pt x="76" y="12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90" y="15"/>
                    </a:lnTo>
                    <a:lnTo>
                      <a:pt x="97" y="14"/>
                    </a:lnTo>
                    <a:lnTo>
                      <a:pt x="104" y="13"/>
                    </a:lnTo>
                    <a:lnTo>
                      <a:pt x="107" y="16"/>
                    </a:lnTo>
                    <a:lnTo>
                      <a:pt x="102" y="17"/>
                    </a:lnTo>
                    <a:lnTo>
                      <a:pt x="96" y="19"/>
                    </a:lnTo>
                    <a:lnTo>
                      <a:pt x="92" y="19"/>
                    </a:lnTo>
                    <a:lnTo>
                      <a:pt x="91" y="21"/>
                    </a:lnTo>
                    <a:lnTo>
                      <a:pt x="91" y="22"/>
                    </a:lnTo>
                    <a:lnTo>
                      <a:pt x="91" y="24"/>
                    </a:lnTo>
                    <a:lnTo>
                      <a:pt x="96" y="25"/>
                    </a:lnTo>
                    <a:lnTo>
                      <a:pt x="100" y="25"/>
                    </a:lnTo>
                    <a:lnTo>
                      <a:pt x="106" y="24"/>
                    </a:lnTo>
                    <a:lnTo>
                      <a:pt x="107" y="26"/>
                    </a:lnTo>
                    <a:lnTo>
                      <a:pt x="107" y="27"/>
                    </a:lnTo>
                    <a:lnTo>
                      <a:pt x="110" y="26"/>
                    </a:lnTo>
                    <a:lnTo>
                      <a:pt x="110" y="28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18" y="30"/>
                    </a:lnTo>
                    <a:lnTo>
                      <a:pt x="121" y="33"/>
                    </a:lnTo>
                    <a:lnTo>
                      <a:pt x="124" y="35"/>
                    </a:lnTo>
                    <a:lnTo>
                      <a:pt x="117" y="42"/>
                    </a:lnTo>
                    <a:lnTo>
                      <a:pt x="115" y="38"/>
                    </a:lnTo>
                    <a:lnTo>
                      <a:pt x="111" y="36"/>
                    </a:lnTo>
                    <a:lnTo>
                      <a:pt x="108" y="34"/>
                    </a:lnTo>
                    <a:lnTo>
                      <a:pt x="110" y="42"/>
                    </a:lnTo>
                    <a:lnTo>
                      <a:pt x="102" y="38"/>
                    </a:lnTo>
                    <a:lnTo>
                      <a:pt x="93" y="35"/>
                    </a:lnTo>
                    <a:lnTo>
                      <a:pt x="83" y="35"/>
                    </a:lnTo>
                    <a:lnTo>
                      <a:pt x="74" y="35"/>
                    </a:lnTo>
                    <a:lnTo>
                      <a:pt x="65" y="33"/>
                    </a:lnTo>
                    <a:lnTo>
                      <a:pt x="58" y="30"/>
                    </a:lnTo>
                    <a:lnTo>
                      <a:pt x="50" y="27"/>
                    </a:lnTo>
                    <a:lnTo>
                      <a:pt x="43" y="26"/>
                    </a:lnTo>
                    <a:lnTo>
                      <a:pt x="27" y="24"/>
                    </a:lnTo>
                    <a:lnTo>
                      <a:pt x="13" y="20"/>
                    </a:lnTo>
                    <a:lnTo>
                      <a:pt x="15" y="14"/>
                    </a:lnTo>
                    <a:lnTo>
                      <a:pt x="8" y="13"/>
                    </a:lnTo>
                    <a:lnTo>
                      <a:pt x="0" y="13"/>
                    </a:lnTo>
                    <a:lnTo>
                      <a:pt x="3" y="10"/>
                    </a:lnTo>
                    <a:lnTo>
                      <a:pt x="6" y="7"/>
                    </a:lnTo>
                    <a:lnTo>
                      <a:pt x="9" y="3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77"/>
              <p:cNvSpPr/>
              <p:nvPr/>
            </p:nvSpPr>
            <p:spPr>
              <a:xfrm>
                <a:off x="5362145" y="4481706"/>
                <a:ext cx="87891" cy="34695"/>
              </a:xfrm>
              <a:custGeom>
                <a:avLst/>
                <a:gdLst>
                  <a:gd name="T0" fmla="*/ 23 w 38"/>
                  <a:gd name="T1" fmla="*/ 0 h 15"/>
                  <a:gd name="T2" fmla="*/ 28 w 38"/>
                  <a:gd name="T3" fmla="*/ 0 h 15"/>
                  <a:gd name="T4" fmla="*/ 32 w 38"/>
                  <a:gd name="T5" fmla="*/ 1 h 15"/>
                  <a:gd name="T6" fmla="*/ 38 w 38"/>
                  <a:gd name="T7" fmla="*/ 1 h 15"/>
                  <a:gd name="T8" fmla="*/ 38 w 38"/>
                  <a:gd name="T9" fmla="*/ 8 h 15"/>
                  <a:gd name="T10" fmla="*/ 25 w 38"/>
                  <a:gd name="T11" fmla="*/ 11 h 15"/>
                  <a:gd name="T12" fmla="*/ 12 w 38"/>
                  <a:gd name="T13" fmla="*/ 15 h 15"/>
                  <a:gd name="T14" fmla="*/ 8 w 38"/>
                  <a:gd name="T15" fmla="*/ 8 h 15"/>
                  <a:gd name="T16" fmla="*/ 5 w 38"/>
                  <a:gd name="T17" fmla="*/ 13 h 15"/>
                  <a:gd name="T18" fmla="*/ 0 w 38"/>
                  <a:gd name="T19" fmla="*/ 11 h 15"/>
                  <a:gd name="T20" fmla="*/ 3 w 38"/>
                  <a:gd name="T21" fmla="*/ 1 h 15"/>
                  <a:gd name="T22" fmla="*/ 6 w 38"/>
                  <a:gd name="T23" fmla="*/ 1 h 15"/>
                  <a:gd name="T24" fmla="*/ 9 w 38"/>
                  <a:gd name="T25" fmla="*/ 1 h 15"/>
                  <a:gd name="T26" fmla="*/ 9 w 38"/>
                  <a:gd name="T27" fmla="*/ 3 h 15"/>
                  <a:gd name="T28" fmla="*/ 11 w 38"/>
                  <a:gd name="T29" fmla="*/ 4 h 15"/>
                  <a:gd name="T30" fmla="*/ 11 w 38"/>
                  <a:gd name="T31" fmla="*/ 5 h 15"/>
                  <a:gd name="T32" fmla="*/ 14 w 38"/>
                  <a:gd name="T33" fmla="*/ 4 h 15"/>
                  <a:gd name="T34" fmla="*/ 17 w 38"/>
                  <a:gd name="T35" fmla="*/ 3 h 15"/>
                  <a:gd name="T36" fmla="*/ 20 w 38"/>
                  <a:gd name="T37" fmla="*/ 4 h 15"/>
                  <a:gd name="T38" fmla="*/ 24 w 38"/>
                  <a:gd name="T39" fmla="*/ 5 h 15"/>
                  <a:gd name="T40" fmla="*/ 26 w 38"/>
                  <a:gd name="T41" fmla="*/ 7 h 15"/>
                  <a:gd name="T42" fmla="*/ 23 w 38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15">
                    <a:moveTo>
                      <a:pt x="23" y="0"/>
                    </a:moveTo>
                    <a:lnTo>
                      <a:pt x="28" y="0"/>
                    </a:lnTo>
                    <a:lnTo>
                      <a:pt x="32" y="1"/>
                    </a:lnTo>
                    <a:lnTo>
                      <a:pt x="38" y="1"/>
                    </a:lnTo>
                    <a:lnTo>
                      <a:pt x="38" y="8"/>
                    </a:lnTo>
                    <a:lnTo>
                      <a:pt x="25" y="11"/>
                    </a:lnTo>
                    <a:lnTo>
                      <a:pt x="12" y="15"/>
                    </a:lnTo>
                    <a:lnTo>
                      <a:pt x="8" y="8"/>
                    </a:lnTo>
                    <a:lnTo>
                      <a:pt x="5" y="13"/>
                    </a:lnTo>
                    <a:lnTo>
                      <a:pt x="0" y="11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9" y="1"/>
                    </a:lnTo>
                    <a:lnTo>
                      <a:pt x="9" y="3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4" y="4"/>
                    </a:lnTo>
                    <a:lnTo>
                      <a:pt x="17" y="3"/>
                    </a:lnTo>
                    <a:lnTo>
                      <a:pt x="20" y="4"/>
                    </a:lnTo>
                    <a:lnTo>
                      <a:pt x="24" y="5"/>
                    </a:lnTo>
                    <a:lnTo>
                      <a:pt x="26" y="7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78"/>
              <p:cNvSpPr/>
              <p:nvPr/>
            </p:nvSpPr>
            <p:spPr>
              <a:xfrm>
                <a:off x="5438472" y="4518712"/>
                <a:ext cx="25443" cy="16191"/>
              </a:xfrm>
              <a:custGeom>
                <a:avLst/>
                <a:gdLst>
                  <a:gd name="T0" fmla="*/ 9 w 11"/>
                  <a:gd name="T1" fmla="*/ 0 h 7"/>
                  <a:gd name="T2" fmla="*/ 11 w 11"/>
                  <a:gd name="T3" fmla="*/ 0 h 7"/>
                  <a:gd name="T4" fmla="*/ 7 w 11"/>
                  <a:gd name="T5" fmla="*/ 7 h 7"/>
                  <a:gd name="T6" fmla="*/ 0 w 11"/>
                  <a:gd name="T7" fmla="*/ 4 h 7"/>
                  <a:gd name="T8" fmla="*/ 3 w 11"/>
                  <a:gd name="T9" fmla="*/ 2 h 7"/>
                  <a:gd name="T10" fmla="*/ 6 w 11"/>
                  <a:gd name="T11" fmla="*/ 0 h 7"/>
                  <a:gd name="T12" fmla="*/ 9 w 1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9" y="0"/>
                    </a:moveTo>
                    <a:lnTo>
                      <a:pt x="11" y="0"/>
                    </a:lnTo>
                    <a:lnTo>
                      <a:pt x="7" y="7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79"/>
              <p:cNvSpPr/>
              <p:nvPr/>
            </p:nvSpPr>
            <p:spPr>
              <a:xfrm>
                <a:off x="5466227" y="4484019"/>
                <a:ext cx="18503" cy="16191"/>
              </a:xfrm>
              <a:custGeom>
                <a:avLst/>
                <a:gdLst>
                  <a:gd name="T0" fmla="*/ 8 w 8"/>
                  <a:gd name="T1" fmla="*/ 0 h 7"/>
                  <a:gd name="T2" fmla="*/ 4 w 8"/>
                  <a:gd name="T3" fmla="*/ 7 h 7"/>
                  <a:gd name="T4" fmla="*/ 0 w 8"/>
                  <a:gd name="T5" fmla="*/ 7 h 7"/>
                  <a:gd name="T6" fmla="*/ 5 w 8"/>
                  <a:gd name="T7" fmla="*/ 0 h 7"/>
                  <a:gd name="T8" fmla="*/ 8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4" y="7"/>
                    </a:lnTo>
                    <a:lnTo>
                      <a:pt x="0" y="7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80"/>
              <p:cNvSpPr/>
              <p:nvPr/>
            </p:nvSpPr>
            <p:spPr>
              <a:xfrm>
                <a:off x="1964451" y="2469456"/>
                <a:ext cx="99457" cy="117960"/>
              </a:xfrm>
              <a:custGeom>
                <a:avLst/>
                <a:gdLst>
                  <a:gd name="T0" fmla="*/ 36 w 43"/>
                  <a:gd name="T1" fmla="*/ 0 h 51"/>
                  <a:gd name="T2" fmla="*/ 39 w 43"/>
                  <a:gd name="T3" fmla="*/ 7 h 51"/>
                  <a:gd name="T4" fmla="*/ 43 w 43"/>
                  <a:gd name="T5" fmla="*/ 13 h 51"/>
                  <a:gd name="T6" fmla="*/ 36 w 43"/>
                  <a:gd name="T7" fmla="*/ 18 h 51"/>
                  <a:gd name="T8" fmla="*/ 34 w 43"/>
                  <a:gd name="T9" fmla="*/ 19 h 51"/>
                  <a:gd name="T10" fmla="*/ 36 w 43"/>
                  <a:gd name="T11" fmla="*/ 20 h 51"/>
                  <a:gd name="T12" fmla="*/ 37 w 43"/>
                  <a:gd name="T13" fmla="*/ 20 h 51"/>
                  <a:gd name="T14" fmla="*/ 38 w 43"/>
                  <a:gd name="T15" fmla="*/ 31 h 51"/>
                  <a:gd name="T16" fmla="*/ 36 w 43"/>
                  <a:gd name="T17" fmla="*/ 42 h 51"/>
                  <a:gd name="T18" fmla="*/ 28 w 43"/>
                  <a:gd name="T19" fmla="*/ 44 h 51"/>
                  <a:gd name="T20" fmla="*/ 22 w 43"/>
                  <a:gd name="T21" fmla="*/ 47 h 51"/>
                  <a:gd name="T22" fmla="*/ 14 w 43"/>
                  <a:gd name="T23" fmla="*/ 51 h 51"/>
                  <a:gd name="T24" fmla="*/ 11 w 43"/>
                  <a:gd name="T25" fmla="*/ 51 h 51"/>
                  <a:gd name="T26" fmla="*/ 9 w 43"/>
                  <a:gd name="T27" fmla="*/ 51 h 51"/>
                  <a:gd name="T28" fmla="*/ 5 w 43"/>
                  <a:gd name="T29" fmla="*/ 49 h 51"/>
                  <a:gd name="T30" fmla="*/ 3 w 43"/>
                  <a:gd name="T31" fmla="*/ 47 h 51"/>
                  <a:gd name="T32" fmla="*/ 0 w 43"/>
                  <a:gd name="T33" fmla="*/ 46 h 51"/>
                  <a:gd name="T34" fmla="*/ 1 w 43"/>
                  <a:gd name="T35" fmla="*/ 41 h 51"/>
                  <a:gd name="T36" fmla="*/ 7 w 43"/>
                  <a:gd name="T37" fmla="*/ 39 h 51"/>
                  <a:gd name="T38" fmla="*/ 5 w 43"/>
                  <a:gd name="T39" fmla="*/ 37 h 51"/>
                  <a:gd name="T40" fmla="*/ 5 w 43"/>
                  <a:gd name="T41" fmla="*/ 35 h 51"/>
                  <a:gd name="T42" fmla="*/ 7 w 43"/>
                  <a:gd name="T43" fmla="*/ 33 h 51"/>
                  <a:gd name="T44" fmla="*/ 9 w 43"/>
                  <a:gd name="T45" fmla="*/ 32 h 51"/>
                  <a:gd name="T46" fmla="*/ 10 w 43"/>
                  <a:gd name="T47" fmla="*/ 32 h 51"/>
                  <a:gd name="T48" fmla="*/ 11 w 43"/>
                  <a:gd name="T49" fmla="*/ 30 h 51"/>
                  <a:gd name="T50" fmla="*/ 11 w 43"/>
                  <a:gd name="T51" fmla="*/ 28 h 51"/>
                  <a:gd name="T52" fmla="*/ 1 w 43"/>
                  <a:gd name="T53" fmla="*/ 25 h 51"/>
                  <a:gd name="T54" fmla="*/ 2 w 43"/>
                  <a:gd name="T55" fmla="*/ 24 h 51"/>
                  <a:gd name="T56" fmla="*/ 3 w 43"/>
                  <a:gd name="T57" fmla="*/ 23 h 51"/>
                  <a:gd name="T58" fmla="*/ 3 w 43"/>
                  <a:gd name="T59" fmla="*/ 21 h 51"/>
                  <a:gd name="T60" fmla="*/ 1 w 43"/>
                  <a:gd name="T61" fmla="*/ 13 h 51"/>
                  <a:gd name="T62" fmla="*/ 7 w 43"/>
                  <a:gd name="T63" fmla="*/ 13 h 51"/>
                  <a:gd name="T64" fmla="*/ 11 w 43"/>
                  <a:gd name="T65" fmla="*/ 13 h 51"/>
                  <a:gd name="T66" fmla="*/ 16 w 43"/>
                  <a:gd name="T67" fmla="*/ 11 h 51"/>
                  <a:gd name="T68" fmla="*/ 14 w 43"/>
                  <a:gd name="T69" fmla="*/ 11 h 51"/>
                  <a:gd name="T70" fmla="*/ 13 w 43"/>
                  <a:gd name="T71" fmla="*/ 10 h 51"/>
                  <a:gd name="T72" fmla="*/ 12 w 43"/>
                  <a:gd name="T73" fmla="*/ 9 h 51"/>
                  <a:gd name="T74" fmla="*/ 13 w 43"/>
                  <a:gd name="T75" fmla="*/ 7 h 51"/>
                  <a:gd name="T76" fmla="*/ 15 w 43"/>
                  <a:gd name="T77" fmla="*/ 5 h 51"/>
                  <a:gd name="T78" fmla="*/ 17 w 43"/>
                  <a:gd name="T79" fmla="*/ 2 h 51"/>
                  <a:gd name="T80" fmla="*/ 20 w 43"/>
                  <a:gd name="T81" fmla="*/ 1 h 51"/>
                  <a:gd name="T82" fmla="*/ 22 w 43"/>
                  <a:gd name="T83" fmla="*/ 0 h 51"/>
                  <a:gd name="T84" fmla="*/ 24 w 43"/>
                  <a:gd name="T85" fmla="*/ 0 h 51"/>
                  <a:gd name="T86" fmla="*/ 26 w 43"/>
                  <a:gd name="T87" fmla="*/ 1 h 51"/>
                  <a:gd name="T88" fmla="*/ 27 w 43"/>
                  <a:gd name="T89" fmla="*/ 2 h 51"/>
                  <a:gd name="T90" fmla="*/ 32 w 43"/>
                  <a:gd name="T91" fmla="*/ 1 h 51"/>
                  <a:gd name="T92" fmla="*/ 36 w 43"/>
                  <a:gd name="T9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51">
                    <a:moveTo>
                      <a:pt x="36" y="0"/>
                    </a:moveTo>
                    <a:lnTo>
                      <a:pt x="39" y="7"/>
                    </a:lnTo>
                    <a:lnTo>
                      <a:pt x="43" y="13"/>
                    </a:lnTo>
                    <a:lnTo>
                      <a:pt x="36" y="18"/>
                    </a:lnTo>
                    <a:lnTo>
                      <a:pt x="34" y="19"/>
                    </a:lnTo>
                    <a:lnTo>
                      <a:pt x="36" y="20"/>
                    </a:lnTo>
                    <a:lnTo>
                      <a:pt x="37" y="20"/>
                    </a:lnTo>
                    <a:lnTo>
                      <a:pt x="38" y="31"/>
                    </a:lnTo>
                    <a:lnTo>
                      <a:pt x="36" y="42"/>
                    </a:lnTo>
                    <a:lnTo>
                      <a:pt x="28" y="44"/>
                    </a:lnTo>
                    <a:lnTo>
                      <a:pt x="22" y="47"/>
                    </a:lnTo>
                    <a:lnTo>
                      <a:pt x="14" y="51"/>
                    </a:lnTo>
                    <a:lnTo>
                      <a:pt x="11" y="51"/>
                    </a:lnTo>
                    <a:lnTo>
                      <a:pt x="9" y="51"/>
                    </a:lnTo>
                    <a:lnTo>
                      <a:pt x="5" y="49"/>
                    </a:lnTo>
                    <a:lnTo>
                      <a:pt x="3" y="47"/>
                    </a:lnTo>
                    <a:lnTo>
                      <a:pt x="0" y="46"/>
                    </a:lnTo>
                    <a:lnTo>
                      <a:pt x="1" y="41"/>
                    </a:lnTo>
                    <a:lnTo>
                      <a:pt x="7" y="39"/>
                    </a:lnTo>
                    <a:lnTo>
                      <a:pt x="5" y="37"/>
                    </a:lnTo>
                    <a:lnTo>
                      <a:pt x="5" y="35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" y="25"/>
                    </a:lnTo>
                    <a:lnTo>
                      <a:pt x="2" y="24"/>
                    </a:lnTo>
                    <a:lnTo>
                      <a:pt x="3" y="23"/>
                    </a:lnTo>
                    <a:lnTo>
                      <a:pt x="3" y="21"/>
                    </a:lnTo>
                    <a:lnTo>
                      <a:pt x="1" y="13"/>
                    </a:lnTo>
                    <a:lnTo>
                      <a:pt x="7" y="13"/>
                    </a:lnTo>
                    <a:lnTo>
                      <a:pt x="11" y="13"/>
                    </a:lnTo>
                    <a:lnTo>
                      <a:pt x="16" y="11"/>
                    </a:lnTo>
                    <a:lnTo>
                      <a:pt x="14" y="11"/>
                    </a:lnTo>
                    <a:lnTo>
                      <a:pt x="13" y="10"/>
                    </a:lnTo>
                    <a:lnTo>
                      <a:pt x="12" y="9"/>
                    </a:lnTo>
                    <a:lnTo>
                      <a:pt x="13" y="7"/>
                    </a:lnTo>
                    <a:lnTo>
                      <a:pt x="15" y="5"/>
                    </a:lnTo>
                    <a:lnTo>
                      <a:pt x="17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1"/>
                    </a:lnTo>
                    <a:lnTo>
                      <a:pt x="27" y="2"/>
                    </a:lnTo>
                    <a:lnTo>
                      <a:pt x="32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106327" y="1488734"/>
              <a:ext cx="2918919" cy="3832526"/>
              <a:chOff x="6687227" y="1488734"/>
              <a:chExt cx="2918919" cy="3832526"/>
            </a:xfrm>
            <a:grpFill/>
          </p:grpSpPr>
          <p:sp>
            <p:nvSpPr>
              <p:cNvPr id="13" name="Freeform 12"/>
              <p:cNvSpPr/>
              <p:nvPr/>
            </p:nvSpPr>
            <p:spPr>
              <a:xfrm>
                <a:off x="8081924" y="3531050"/>
                <a:ext cx="57824" cy="20817"/>
              </a:xfrm>
              <a:custGeom>
                <a:avLst/>
                <a:gdLst>
                  <a:gd name="T0" fmla="*/ 14 w 25"/>
                  <a:gd name="T1" fmla="*/ 0 h 9"/>
                  <a:gd name="T2" fmla="*/ 21 w 25"/>
                  <a:gd name="T3" fmla="*/ 1 h 9"/>
                  <a:gd name="T4" fmla="*/ 25 w 25"/>
                  <a:gd name="T5" fmla="*/ 7 h 9"/>
                  <a:gd name="T6" fmla="*/ 21 w 25"/>
                  <a:gd name="T7" fmla="*/ 8 h 9"/>
                  <a:gd name="T8" fmla="*/ 16 w 25"/>
                  <a:gd name="T9" fmla="*/ 9 h 9"/>
                  <a:gd name="T10" fmla="*/ 12 w 25"/>
                  <a:gd name="T11" fmla="*/ 9 h 9"/>
                  <a:gd name="T12" fmla="*/ 7 w 25"/>
                  <a:gd name="T13" fmla="*/ 9 h 9"/>
                  <a:gd name="T14" fmla="*/ 3 w 25"/>
                  <a:gd name="T15" fmla="*/ 6 h 9"/>
                  <a:gd name="T16" fmla="*/ 0 w 25"/>
                  <a:gd name="T17" fmla="*/ 1 h 9"/>
                  <a:gd name="T18" fmla="*/ 6 w 25"/>
                  <a:gd name="T19" fmla="*/ 0 h 9"/>
                  <a:gd name="T20" fmla="*/ 14 w 25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9">
                    <a:moveTo>
                      <a:pt x="14" y="0"/>
                    </a:moveTo>
                    <a:lnTo>
                      <a:pt x="21" y="1"/>
                    </a:lnTo>
                    <a:lnTo>
                      <a:pt x="25" y="7"/>
                    </a:lnTo>
                    <a:lnTo>
                      <a:pt x="21" y="8"/>
                    </a:lnTo>
                    <a:lnTo>
                      <a:pt x="16" y="9"/>
                    </a:lnTo>
                    <a:lnTo>
                      <a:pt x="12" y="9"/>
                    </a:lnTo>
                    <a:lnTo>
                      <a:pt x="7" y="9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9400294" y="2129415"/>
                <a:ext cx="205852" cy="117960"/>
              </a:xfrm>
              <a:custGeom>
                <a:avLst/>
                <a:gdLst>
                  <a:gd name="T0" fmla="*/ 63 w 89"/>
                  <a:gd name="T1" fmla="*/ 3 h 51"/>
                  <a:gd name="T2" fmla="*/ 71 w 89"/>
                  <a:gd name="T3" fmla="*/ 4 h 51"/>
                  <a:gd name="T4" fmla="*/ 78 w 89"/>
                  <a:gd name="T5" fmla="*/ 11 h 51"/>
                  <a:gd name="T6" fmla="*/ 85 w 89"/>
                  <a:gd name="T7" fmla="*/ 15 h 51"/>
                  <a:gd name="T8" fmla="*/ 89 w 89"/>
                  <a:gd name="T9" fmla="*/ 19 h 51"/>
                  <a:gd name="T10" fmla="*/ 87 w 89"/>
                  <a:gd name="T11" fmla="*/ 27 h 51"/>
                  <a:gd name="T12" fmla="*/ 79 w 89"/>
                  <a:gd name="T13" fmla="*/ 34 h 51"/>
                  <a:gd name="T14" fmla="*/ 71 w 89"/>
                  <a:gd name="T15" fmla="*/ 40 h 51"/>
                  <a:gd name="T16" fmla="*/ 63 w 89"/>
                  <a:gd name="T17" fmla="*/ 44 h 51"/>
                  <a:gd name="T18" fmla="*/ 56 w 89"/>
                  <a:gd name="T19" fmla="*/ 50 h 51"/>
                  <a:gd name="T20" fmla="*/ 50 w 89"/>
                  <a:gd name="T21" fmla="*/ 51 h 51"/>
                  <a:gd name="T22" fmla="*/ 38 w 89"/>
                  <a:gd name="T23" fmla="*/ 47 h 51"/>
                  <a:gd name="T24" fmla="*/ 19 w 89"/>
                  <a:gd name="T25" fmla="*/ 47 h 51"/>
                  <a:gd name="T26" fmla="*/ 22 w 89"/>
                  <a:gd name="T27" fmla="*/ 40 h 51"/>
                  <a:gd name="T28" fmla="*/ 12 w 89"/>
                  <a:gd name="T29" fmla="*/ 36 h 51"/>
                  <a:gd name="T30" fmla="*/ 5 w 89"/>
                  <a:gd name="T31" fmla="*/ 36 h 51"/>
                  <a:gd name="T32" fmla="*/ 10 w 89"/>
                  <a:gd name="T33" fmla="*/ 32 h 51"/>
                  <a:gd name="T34" fmla="*/ 18 w 89"/>
                  <a:gd name="T35" fmla="*/ 30 h 51"/>
                  <a:gd name="T36" fmla="*/ 17 w 89"/>
                  <a:gd name="T37" fmla="*/ 26 h 51"/>
                  <a:gd name="T38" fmla="*/ 13 w 89"/>
                  <a:gd name="T39" fmla="*/ 24 h 51"/>
                  <a:gd name="T40" fmla="*/ 7 w 89"/>
                  <a:gd name="T41" fmla="*/ 27 h 51"/>
                  <a:gd name="T42" fmla="*/ 0 w 89"/>
                  <a:gd name="T43" fmla="*/ 27 h 51"/>
                  <a:gd name="T44" fmla="*/ 6 w 89"/>
                  <a:gd name="T45" fmla="*/ 11 h 51"/>
                  <a:gd name="T46" fmla="*/ 13 w 89"/>
                  <a:gd name="T47" fmla="*/ 12 h 51"/>
                  <a:gd name="T48" fmla="*/ 19 w 89"/>
                  <a:gd name="T49" fmla="*/ 15 h 51"/>
                  <a:gd name="T50" fmla="*/ 23 w 89"/>
                  <a:gd name="T51" fmla="*/ 19 h 51"/>
                  <a:gd name="T52" fmla="*/ 31 w 89"/>
                  <a:gd name="T53" fmla="*/ 20 h 51"/>
                  <a:gd name="T54" fmla="*/ 36 w 89"/>
                  <a:gd name="T55" fmla="*/ 17 h 51"/>
                  <a:gd name="T56" fmla="*/ 37 w 89"/>
                  <a:gd name="T57" fmla="*/ 12 h 51"/>
                  <a:gd name="T58" fmla="*/ 42 w 89"/>
                  <a:gd name="T59" fmla="*/ 10 h 51"/>
                  <a:gd name="T60" fmla="*/ 52 w 89"/>
                  <a:gd name="T61" fmla="*/ 10 h 51"/>
                  <a:gd name="T62" fmla="*/ 55 w 89"/>
                  <a:gd name="T63" fmla="*/ 7 h 51"/>
                  <a:gd name="T64" fmla="*/ 58 w 89"/>
                  <a:gd name="T65" fmla="*/ 5 h 51"/>
                  <a:gd name="T66" fmla="*/ 58 w 89"/>
                  <a:gd name="T6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9" h="51">
                    <a:moveTo>
                      <a:pt x="58" y="0"/>
                    </a:moveTo>
                    <a:lnTo>
                      <a:pt x="63" y="3"/>
                    </a:lnTo>
                    <a:lnTo>
                      <a:pt x="67" y="5"/>
                    </a:lnTo>
                    <a:lnTo>
                      <a:pt x="71" y="4"/>
                    </a:lnTo>
                    <a:lnTo>
                      <a:pt x="75" y="8"/>
                    </a:lnTo>
                    <a:lnTo>
                      <a:pt x="78" y="11"/>
                    </a:lnTo>
                    <a:lnTo>
                      <a:pt x="82" y="14"/>
                    </a:lnTo>
                    <a:lnTo>
                      <a:pt x="85" y="15"/>
                    </a:lnTo>
                    <a:lnTo>
                      <a:pt x="88" y="17"/>
                    </a:lnTo>
                    <a:lnTo>
                      <a:pt x="89" y="19"/>
                    </a:lnTo>
                    <a:lnTo>
                      <a:pt x="89" y="22"/>
                    </a:lnTo>
                    <a:lnTo>
                      <a:pt x="87" y="27"/>
                    </a:lnTo>
                    <a:lnTo>
                      <a:pt x="83" y="31"/>
                    </a:lnTo>
                    <a:lnTo>
                      <a:pt x="79" y="34"/>
                    </a:lnTo>
                    <a:lnTo>
                      <a:pt x="75" y="36"/>
                    </a:lnTo>
                    <a:lnTo>
                      <a:pt x="71" y="40"/>
                    </a:lnTo>
                    <a:lnTo>
                      <a:pt x="67" y="43"/>
                    </a:lnTo>
                    <a:lnTo>
                      <a:pt x="63" y="44"/>
                    </a:lnTo>
                    <a:lnTo>
                      <a:pt x="59" y="50"/>
                    </a:lnTo>
                    <a:lnTo>
                      <a:pt x="56" y="50"/>
                    </a:lnTo>
                    <a:lnTo>
                      <a:pt x="54" y="51"/>
                    </a:lnTo>
                    <a:lnTo>
                      <a:pt x="50" y="51"/>
                    </a:lnTo>
                    <a:lnTo>
                      <a:pt x="47" y="51"/>
                    </a:lnTo>
                    <a:lnTo>
                      <a:pt x="38" y="47"/>
                    </a:lnTo>
                    <a:lnTo>
                      <a:pt x="29" y="46"/>
                    </a:lnTo>
                    <a:lnTo>
                      <a:pt x="19" y="47"/>
                    </a:lnTo>
                    <a:lnTo>
                      <a:pt x="25" y="43"/>
                    </a:lnTo>
                    <a:lnTo>
                      <a:pt x="22" y="40"/>
                    </a:lnTo>
                    <a:lnTo>
                      <a:pt x="19" y="35"/>
                    </a:lnTo>
                    <a:lnTo>
                      <a:pt x="12" y="36"/>
                    </a:lnTo>
                    <a:lnTo>
                      <a:pt x="6" y="38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0" y="32"/>
                    </a:lnTo>
                    <a:lnTo>
                      <a:pt x="11" y="32"/>
                    </a:lnTo>
                    <a:lnTo>
                      <a:pt x="18" y="30"/>
                    </a:lnTo>
                    <a:lnTo>
                      <a:pt x="18" y="28"/>
                    </a:lnTo>
                    <a:lnTo>
                      <a:pt x="17" y="26"/>
                    </a:lnTo>
                    <a:lnTo>
                      <a:pt x="17" y="24"/>
                    </a:lnTo>
                    <a:lnTo>
                      <a:pt x="13" y="24"/>
                    </a:lnTo>
                    <a:lnTo>
                      <a:pt x="10" y="26"/>
                    </a:lnTo>
                    <a:lnTo>
                      <a:pt x="7" y="27"/>
                    </a:lnTo>
                    <a:lnTo>
                      <a:pt x="3" y="28"/>
                    </a:lnTo>
                    <a:lnTo>
                      <a:pt x="0" y="27"/>
                    </a:lnTo>
                    <a:lnTo>
                      <a:pt x="3" y="17"/>
                    </a:lnTo>
                    <a:lnTo>
                      <a:pt x="6" y="11"/>
                    </a:lnTo>
                    <a:lnTo>
                      <a:pt x="14" y="11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5"/>
                    </a:lnTo>
                    <a:lnTo>
                      <a:pt x="22" y="17"/>
                    </a:lnTo>
                    <a:lnTo>
                      <a:pt x="23" y="19"/>
                    </a:lnTo>
                    <a:lnTo>
                      <a:pt x="24" y="22"/>
                    </a:lnTo>
                    <a:lnTo>
                      <a:pt x="31" y="20"/>
                    </a:lnTo>
                    <a:lnTo>
                      <a:pt x="30" y="12"/>
                    </a:lnTo>
                    <a:lnTo>
                      <a:pt x="36" y="17"/>
                    </a:lnTo>
                    <a:lnTo>
                      <a:pt x="36" y="15"/>
                    </a:lnTo>
                    <a:lnTo>
                      <a:pt x="37" y="12"/>
                    </a:lnTo>
                    <a:lnTo>
                      <a:pt x="37" y="11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2" y="10"/>
                    </a:lnTo>
                    <a:lnTo>
                      <a:pt x="53" y="8"/>
                    </a:lnTo>
                    <a:lnTo>
                      <a:pt x="55" y="7"/>
                    </a:lnTo>
                    <a:lnTo>
                      <a:pt x="57" y="7"/>
                    </a:lnTo>
                    <a:lnTo>
                      <a:pt x="58" y="5"/>
                    </a:lnTo>
                    <a:lnTo>
                      <a:pt x="58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31"/>
              <p:cNvSpPr>
                <a:spLocks noEditPoints="1"/>
              </p:cNvSpPr>
              <p:nvPr/>
            </p:nvSpPr>
            <p:spPr>
              <a:xfrm>
                <a:off x="6687227" y="1826422"/>
                <a:ext cx="2574292" cy="3494838"/>
              </a:xfrm>
              <a:custGeom>
                <a:avLst/>
                <a:gdLst>
                  <a:gd name="T0" fmla="*/ 902 w 1113"/>
                  <a:gd name="T1" fmla="*/ 999 h 1511"/>
                  <a:gd name="T2" fmla="*/ 503 w 1113"/>
                  <a:gd name="T3" fmla="*/ 815 h 1511"/>
                  <a:gd name="T4" fmla="*/ 613 w 1113"/>
                  <a:gd name="T5" fmla="*/ 453 h 1511"/>
                  <a:gd name="T6" fmla="*/ 687 w 1113"/>
                  <a:gd name="T7" fmla="*/ 428 h 1511"/>
                  <a:gd name="T8" fmla="*/ 683 w 1113"/>
                  <a:gd name="T9" fmla="*/ 438 h 1511"/>
                  <a:gd name="T10" fmla="*/ 617 w 1113"/>
                  <a:gd name="T11" fmla="*/ 428 h 1511"/>
                  <a:gd name="T12" fmla="*/ 645 w 1113"/>
                  <a:gd name="T13" fmla="*/ 416 h 1511"/>
                  <a:gd name="T14" fmla="*/ 639 w 1113"/>
                  <a:gd name="T15" fmla="*/ 406 h 1511"/>
                  <a:gd name="T16" fmla="*/ 577 w 1113"/>
                  <a:gd name="T17" fmla="*/ 426 h 1511"/>
                  <a:gd name="T18" fmla="*/ 596 w 1113"/>
                  <a:gd name="T19" fmla="*/ 415 h 1511"/>
                  <a:gd name="T20" fmla="*/ 596 w 1113"/>
                  <a:gd name="T21" fmla="*/ 362 h 1511"/>
                  <a:gd name="T22" fmla="*/ 559 w 1113"/>
                  <a:gd name="T23" fmla="*/ 383 h 1511"/>
                  <a:gd name="T24" fmla="*/ 594 w 1113"/>
                  <a:gd name="T25" fmla="*/ 388 h 1511"/>
                  <a:gd name="T26" fmla="*/ 610 w 1113"/>
                  <a:gd name="T27" fmla="*/ 365 h 1511"/>
                  <a:gd name="T28" fmla="*/ 523 w 1113"/>
                  <a:gd name="T29" fmla="*/ 295 h 1511"/>
                  <a:gd name="T30" fmla="*/ 456 w 1113"/>
                  <a:gd name="T31" fmla="*/ 167 h 1511"/>
                  <a:gd name="T32" fmla="*/ 470 w 1113"/>
                  <a:gd name="T33" fmla="*/ 175 h 1511"/>
                  <a:gd name="T34" fmla="*/ 433 w 1113"/>
                  <a:gd name="T35" fmla="*/ 104 h 1511"/>
                  <a:gd name="T36" fmla="*/ 447 w 1113"/>
                  <a:gd name="T37" fmla="*/ 117 h 1511"/>
                  <a:gd name="T38" fmla="*/ 235 w 1113"/>
                  <a:gd name="T39" fmla="*/ 5 h 1511"/>
                  <a:gd name="T40" fmla="*/ 389 w 1113"/>
                  <a:gd name="T41" fmla="*/ 49 h 1511"/>
                  <a:gd name="T42" fmla="*/ 497 w 1113"/>
                  <a:gd name="T43" fmla="*/ 72 h 1511"/>
                  <a:gd name="T44" fmla="*/ 590 w 1113"/>
                  <a:gd name="T45" fmla="*/ 97 h 1511"/>
                  <a:gd name="T46" fmla="*/ 656 w 1113"/>
                  <a:gd name="T47" fmla="*/ 92 h 1511"/>
                  <a:gd name="T48" fmla="*/ 676 w 1113"/>
                  <a:gd name="T49" fmla="*/ 50 h 1511"/>
                  <a:gd name="T50" fmla="*/ 706 w 1113"/>
                  <a:gd name="T51" fmla="*/ 105 h 1511"/>
                  <a:gd name="T52" fmla="*/ 711 w 1113"/>
                  <a:gd name="T53" fmla="*/ 135 h 1511"/>
                  <a:gd name="T54" fmla="*/ 596 w 1113"/>
                  <a:gd name="T55" fmla="*/ 218 h 1511"/>
                  <a:gd name="T56" fmla="*/ 698 w 1113"/>
                  <a:gd name="T57" fmla="*/ 315 h 1511"/>
                  <a:gd name="T58" fmla="*/ 800 w 1113"/>
                  <a:gd name="T59" fmla="*/ 239 h 1511"/>
                  <a:gd name="T60" fmla="*/ 879 w 1113"/>
                  <a:gd name="T61" fmla="*/ 301 h 1511"/>
                  <a:gd name="T62" fmla="*/ 794 w 1113"/>
                  <a:gd name="T63" fmla="*/ 371 h 1511"/>
                  <a:gd name="T64" fmla="*/ 856 w 1113"/>
                  <a:gd name="T65" fmla="*/ 412 h 1511"/>
                  <a:gd name="T66" fmla="*/ 742 w 1113"/>
                  <a:gd name="T67" fmla="*/ 455 h 1511"/>
                  <a:gd name="T68" fmla="*/ 673 w 1113"/>
                  <a:gd name="T69" fmla="*/ 522 h 1511"/>
                  <a:gd name="T70" fmla="*/ 596 w 1113"/>
                  <a:gd name="T71" fmla="*/ 642 h 1511"/>
                  <a:gd name="T72" fmla="*/ 498 w 1113"/>
                  <a:gd name="T73" fmla="*/ 602 h 1511"/>
                  <a:gd name="T74" fmla="*/ 384 w 1113"/>
                  <a:gd name="T75" fmla="*/ 692 h 1511"/>
                  <a:gd name="T76" fmla="*/ 479 w 1113"/>
                  <a:gd name="T77" fmla="*/ 756 h 1511"/>
                  <a:gd name="T78" fmla="*/ 559 w 1113"/>
                  <a:gd name="T79" fmla="*/ 860 h 1511"/>
                  <a:gd name="T80" fmla="*/ 673 w 1113"/>
                  <a:gd name="T81" fmla="*/ 821 h 1511"/>
                  <a:gd name="T82" fmla="*/ 798 w 1113"/>
                  <a:gd name="T83" fmla="*/ 849 h 1511"/>
                  <a:gd name="T84" fmla="*/ 921 w 1113"/>
                  <a:gd name="T85" fmla="*/ 950 h 1511"/>
                  <a:gd name="T86" fmla="*/ 1003 w 1113"/>
                  <a:gd name="T87" fmla="*/ 1014 h 1511"/>
                  <a:gd name="T88" fmla="*/ 1068 w 1113"/>
                  <a:gd name="T89" fmla="*/ 1203 h 1511"/>
                  <a:gd name="T90" fmla="*/ 972 w 1113"/>
                  <a:gd name="T91" fmla="*/ 1324 h 1511"/>
                  <a:gd name="T92" fmla="*/ 930 w 1113"/>
                  <a:gd name="T93" fmla="*/ 1438 h 1511"/>
                  <a:gd name="T94" fmla="*/ 707 w 1113"/>
                  <a:gd name="T95" fmla="*/ 1367 h 1511"/>
                  <a:gd name="T96" fmla="*/ 554 w 1113"/>
                  <a:gd name="T97" fmla="*/ 1047 h 1511"/>
                  <a:gd name="T98" fmla="*/ 579 w 1113"/>
                  <a:gd name="T99" fmla="*/ 957 h 1511"/>
                  <a:gd name="T100" fmla="*/ 535 w 1113"/>
                  <a:gd name="T101" fmla="*/ 866 h 1511"/>
                  <a:gd name="T102" fmla="*/ 398 w 1113"/>
                  <a:gd name="T103" fmla="*/ 759 h 1511"/>
                  <a:gd name="T104" fmla="*/ 238 w 1113"/>
                  <a:gd name="T105" fmla="*/ 607 h 1511"/>
                  <a:gd name="T106" fmla="*/ 239 w 1113"/>
                  <a:gd name="T107" fmla="*/ 675 h 1511"/>
                  <a:gd name="T108" fmla="*/ 177 w 1113"/>
                  <a:gd name="T109" fmla="*/ 501 h 1511"/>
                  <a:gd name="T110" fmla="*/ 267 w 1113"/>
                  <a:gd name="T111" fmla="*/ 326 h 1511"/>
                  <a:gd name="T112" fmla="*/ 250 w 1113"/>
                  <a:gd name="T113" fmla="*/ 286 h 1511"/>
                  <a:gd name="T114" fmla="*/ 240 w 1113"/>
                  <a:gd name="T115" fmla="*/ 228 h 1511"/>
                  <a:gd name="T116" fmla="*/ 155 w 1113"/>
                  <a:gd name="T117" fmla="*/ 177 h 1511"/>
                  <a:gd name="T118" fmla="*/ 27 w 1113"/>
                  <a:gd name="T119" fmla="*/ 242 h 1511"/>
                  <a:gd name="T120" fmla="*/ 52 w 1113"/>
                  <a:gd name="T121" fmla="*/ 183 h 1511"/>
                  <a:gd name="T122" fmla="*/ 107 w 1113"/>
                  <a:gd name="T123" fmla="*/ 71 h 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3" h="1511">
                    <a:moveTo>
                      <a:pt x="712" y="1203"/>
                    </a:moveTo>
                    <a:lnTo>
                      <a:pt x="712" y="1204"/>
                    </a:lnTo>
                    <a:lnTo>
                      <a:pt x="713" y="1204"/>
                    </a:lnTo>
                    <a:lnTo>
                      <a:pt x="712" y="1204"/>
                    </a:lnTo>
                    <a:lnTo>
                      <a:pt x="712" y="1203"/>
                    </a:lnTo>
                    <a:close/>
                    <a:moveTo>
                      <a:pt x="703" y="1191"/>
                    </a:moveTo>
                    <a:lnTo>
                      <a:pt x="702" y="1191"/>
                    </a:lnTo>
                    <a:lnTo>
                      <a:pt x="701" y="1192"/>
                    </a:lnTo>
                    <a:lnTo>
                      <a:pt x="701" y="1194"/>
                    </a:lnTo>
                    <a:lnTo>
                      <a:pt x="701" y="1197"/>
                    </a:lnTo>
                    <a:lnTo>
                      <a:pt x="702" y="1198"/>
                    </a:lnTo>
                    <a:lnTo>
                      <a:pt x="704" y="1199"/>
                    </a:lnTo>
                    <a:lnTo>
                      <a:pt x="706" y="1200"/>
                    </a:lnTo>
                    <a:lnTo>
                      <a:pt x="707" y="1201"/>
                    </a:lnTo>
                    <a:lnTo>
                      <a:pt x="708" y="1200"/>
                    </a:lnTo>
                    <a:lnTo>
                      <a:pt x="709" y="1199"/>
                    </a:lnTo>
                    <a:lnTo>
                      <a:pt x="710" y="1198"/>
                    </a:lnTo>
                    <a:lnTo>
                      <a:pt x="710" y="1197"/>
                    </a:lnTo>
                    <a:lnTo>
                      <a:pt x="709" y="1195"/>
                    </a:lnTo>
                    <a:lnTo>
                      <a:pt x="708" y="1194"/>
                    </a:lnTo>
                    <a:lnTo>
                      <a:pt x="707" y="1194"/>
                    </a:lnTo>
                    <a:lnTo>
                      <a:pt x="707" y="1193"/>
                    </a:lnTo>
                    <a:lnTo>
                      <a:pt x="706" y="1192"/>
                    </a:lnTo>
                    <a:lnTo>
                      <a:pt x="704" y="1191"/>
                    </a:lnTo>
                    <a:lnTo>
                      <a:pt x="703" y="1191"/>
                    </a:lnTo>
                    <a:close/>
                    <a:moveTo>
                      <a:pt x="902" y="999"/>
                    </a:moveTo>
                    <a:lnTo>
                      <a:pt x="901" y="1000"/>
                    </a:lnTo>
                    <a:lnTo>
                      <a:pt x="900" y="1000"/>
                    </a:lnTo>
                    <a:lnTo>
                      <a:pt x="900" y="1001"/>
                    </a:lnTo>
                    <a:lnTo>
                      <a:pt x="901" y="1002"/>
                    </a:lnTo>
                    <a:lnTo>
                      <a:pt x="903" y="1002"/>
                    </a:lnTo>
                    <a:lnTo>
                      <a:pt x="904" y="1002"/>
                    </a:lnTo>
                    <a:lnTo>
                      <a:pt x="906" y="1001"/>
                    </a:lnTo>
                    <a:lnTo>
                      <a:pt x="906" y="1000"/>
                    </a:lnTo>
                    <a:lnTo>
                      <a:pt x="904" y="999"/>
                    </a:lnTo>
                    <a:lnTo>
                      <a:pt x="902" y="999"/>
                    </a:lnTo>
                    <a:close/>
                    <a:moveTo>
                      <a:pt x="919" y="984"/>
                    </a:moveTo>
                    <a:lnTo>
                      <a:pt x="915" y="984"/>
                    </a:lnTo>
                    <a:lnTo>
                      <a:pt x="913" y="985"/>
                    </a:lnTo>
                    <a:lnTo>
                      <a:pt x="913" y="988"/>
                    </a:lnTo>
                    <a:lnTo>
                      <a:pt x="914" y="989"/>
                    </a:lnTo>
                    <a:lnTo>
                      <a:pt x="915" y="989"/>
                    </a:lnTo>
                    <a:lnTo>
                      <a:pt x="918" y="988"/>
                    </a:lnTo>
                    <a:lnTo>
                      <a:pt x="920" y="987"/>
                    </a:lnTo>
                    <a:lnTo>
                      <a:pt x="921" y="984"/>
                    </a:lnTo>
                    <a:lnTo>
                      <a:pt x="919" y="984"/>
                    </a:lnTo>
                    <a:close/>
                    <a:moveTo>
                      <a:pt x="918" y="978"/>
                    </a:moveTo>
                    <a:lnTo>
                      <a:pt x="918" y="979"/>
                    </a:lnTo>
                    <a:lnTo>
                      <a:pt x="916" y="980"/>
                    </a:lnTo>
                    <a:lnTo>
                      <a:pt x="918" y="980"/>
                    </a:lnTo>
                    <a:lnTo>
                      <a:pt x="920" y="980"/>
                    </a:lnTo>
                    <a:lnTo>
                      <a:pt x="920" y="978"/>
                    </a:lnTo>
                    <a:lnTo>
                      <a:pt x="918" y="978"/>
                    </a:lnTo>
                    <a:close/>
                    <a:moveTo>
                      <a:pt x="675" y="836"/>
                    </a:moveTo>
                    <a:lnTo>
                      <a:pt x="667" y="843"/>
                    </a:lnTo>
                    <a:lnTo>
                      <a:pt x="667" y="850"/>
                    </a:lnTo>
                    <a:lnTo>
                      <a:pt x="672" y="856"/>
                    </a:lnTo>
                    <a:lnTo>
                      <a:pt x="679" y="852"/>
                    </a:lnTo>
                    <a:lnTo>
                      <a:pt x="678" y="847"/>
                    </a:lnTo>
                    <a:lnTo>
                      <a:pt x="676" y="841"/>
                    </a:lnTo>
                    <a:lnTo>
                      <a:pt x="675" y="836"/>
                    </a:lnTo>
                    <a:close/>
                    <a:moveTo>
                      <a:pt x="503" y="815"/>
                    </a:moveTo>
                    <a:lnTo>
                      <a:pt x="503" y="824"/>
                    </a:lnTo>
                    <a:lnTo>
                      <a:pt x="508" y="827"/>
                    </a:lnTo>
                    <a:lnTo>
                      <a:pt x="515" y="829"/>
                    </a:lnTo>
                    <a:lnTo>
                      <a:pt x="515" y="828"/>
                    </a:lnTo>
                    <a:lnTo>
                      <a:pt x="515" y="826"/>
                    </a:lnTo>
                    <a:lnTo>
                      <a:pt x="514" y="824"/>
                    </a:lnTo>
                    <a:lnTo>
                      <a:pt x="513" y="823"/>
                    </a:lnTo>
                    <a:lnTo>
                      <a:pt x="513" y="821"/>
                    </a:lnTo>
                    <a:lnTo>
                      <a:pt x="509" y="818"/>
                    </a:lnTo>
                    <a:lnTo>
                      <a:pt x="503" y="815"/>
                    </a:lnTo>
                    <a:close/>
                    <a:moveTo>
                      <a:pt x="621" y="443"/>
                    </a:moveTo>
                    <a:lnTo>
                      <a:pt x="620" y="444"/>
                    </a:lnTo>
                    <a:lnTo>
                      <a:pt x="619" y="445"/>
                    </a:lnTo>
                    <a:lnTo>
                      <a:pt x="621" y="445"/>
                    </a:lnTo>
                    <a:lnTo>
                      <a:pt x="622" y="445"/>
                    </a:lnTo>
                    <a:lnTo>
                      <a:pt x="622" y="444"/>
                    </a:lnTo>
                    <a:lnTo>
                      <a:pt x="621" y="443"/>
                    </a:lnTo>
                    <a:close/>
                    <a:moveTo>
                      <a:pt x="649" y="443"/>
                    </a:moveTo>
                    <a:lnTo>
                      <a:pt x="648" y="444"/>
                    </a:lnTo>
                    <a:lnTo>
                      <a:pt x="647" y="445"/>
                    </a:lnTo>
                    <a:lnTo>
                      <a:pt x="644" y="445"/>
                    </a:lnTo>
                    <a:lnTo>
                      <a:pt x="643" y="444"/>
                    </a:lnTo>
                    <a:lnTo>
                      <a:pt x="642" y="443"/>
                    </a:lnTo>
                    <a:lnTo>
                      <a:pt x="640" y="443"/>
                    </a:lnTo>
                    <a:lnTo>
                      <a:pt x="638" y="443"/>
                    </a:lnTo>
                    <a:lnTo>
                      <a:pt x="637" y="443"/>
                    </a:lnTo>
                    <a:lnTo>
                      <a:pt x="635" y="444"/>
                    </a:lnTo>
                    <a:lnTo>
                      <a:pt x="633" y="444"/>
                    </a:lnTo>
                    <a:lnTo>
                      <a:pt x="632" y="445"/>
                    </a:lnTo>
                    <a:lnTo>
                      <a:pt x="631" y="445"/>
                    </a:lnTo>
                    <a:lnTo>
                      <a:pt x="630" y="446"/>
                    </a:lnTo>
                    <a:lnTo>
                      <a:pt x="628" y="446"/>
                    </a:lnTo>
                    <a:lnTo>
                      <a:pt x="627" y="446"/>
                    </a:lnTo>
                    <a:lnTo>
                      <a:pt x="625" y="447"/>
                    </a:lnTo>
                    <a:lnTo>
                      <a:pt x="624" y="447"/>
                    </a:lnTo>
                    <a:lnTo>
                      <a:pt x="624" y="449"/>
                    </a:lnTo>
                    <a:lnTo>
                      <a:pt x="622" y="450"/>
                    </a:lnTo>
                    <a:lnTo>
                      <a:pt x="620" y="451"/>
                    </a:lnTo>
                    <a:lnTo>
                      <a:pt x="619" y="451"/>
                    </a:lnTo>
                    <a:lnTo>
                      <a:pt x="618" y="450"/>
                    </a:lnTo>
                    <a:lnTo>
                      <a:pt x="617" y="449"/>
                    </a:lnTo>
                    <a:lnTo>
                      <a:pt x="615" y="449"/>
                    </a:lnTo>
                    <a:lnTo>
                      <a:pt x="614" y="450"/>
                    </a:lnTo>
                    <a:lnTo>
                      <a:pt x="613" y="451"/>
                    </a:lnTo>
                    <a:lnTo>
                      <a:pt x="612" y="452"/>
                    </a:lnTo>
                    <a:lnTo>
                      <a:pt x="613" y="453"/>
                    </a:lnTo>
                    <a:lnTo>
                      <a:pt x="614" y="454"/>
                    </a:lnTo>
                    <a:lnTo>
                      <a:pt x="615" y="454"/>
                    </a:lnTo>
                    <a:lnTo>
                      <a:pt x="616" y="455"/>
                    </a:lnTo>
                    <a:lnTo>
                      <a:pt x="617" y="455"/>
                    </a:lnTo>
                    <a:lnTo>
                      <a:pt x="618" y="455"/>
                    </a:lnTo>
                    <a:lnTo>
                      <a:pt x="619" y="456"/>
                    </a:lnTo>
                    <a:lnTo>
                      <a:pt x="620" y="456"/>
                    </a:lnTo>
                    <a:lnTo>
                      <a:pt x="622" y="455"/>
                    </a:lnTo>
                    <a:lnTo>
                      <a:pt x="625" y="454"/>
                    </a:lnTo>
                    <a:lnTo>
                      <a:pt x="627" y="455"/>
                    </a:lnTo>
                    <a:lnTo>
                      <a:pt x="629" y="455"/>
                    </a:lnTo>
                    <a:lnTo>
                      <a:pt x="630" y="454"/>
                    </a:lnTo>
                    <a:lnTo>
                      <a:pt x="631" y="454"/>
                    </a:lnTo>
                    <a:lnTo>
                      <a:pt x="633" y="454"/>
                    </a:lnTo>
                    <a:lnTo>
                      <a:pt x="635" y="453"/>
                    </a:lnTo>
                    <a:lnTo>
                      <a:pt x="637" y="453"/>
                    </a:lnTo>
                    <a:lnTo>
                      <a:pt x="637" y="452"/>
                    </a:lnTo>
                    <a:lnTo>
                      <a:pt x="639" y="451"/>
                    </a:lnTo>
                    <a:lnTo>
                      <a:pt x="641" y="451"/>
                    </a:lnTo>
                    <a:lnTo>
                      <a:pt x="642" y="451"/>
                    </a:lnTo>
                    <a:lnTo>
                      <a:pt x="644" y="451"/>
                    </a:lnTo>
                    <a:lnTo>
                      <a:pt x="645" y="450"/>
                    </a:lnTo>
                    <a:lnTo>
                      <a:pt x="647" y="450"/>
                    </a:lnTo>
                    <a:lnTo>
                      <a:pt x="648" y="449"/>
                    </a:lnTo>
                    <a:lnTo>
                      <a:pt x="649" y="447"/>
                    </a:lnTo>
                    <a:lnTo>
                      <a:pt x="651" y="447"/>
                    </a:lnTo>
                    <a:lnTo>
                      <a:pt x="652" y="447"/>
                    </a:lnTo>
                    <a:lnTo>
                      <a:pt x="654" y="446"/>
                    </a:lnTo>
                    <a:lnTo>
                      <a:pt x="655" y="446"/>
                    </a:lnTo>
                    <a:lnTo>
                      <a:pt x="656" y="445"/>
                    </a:lnTo>
                    <a:lnTo>
                      <a:pt x="657" y="444"/>
                    </a:lnTo>
                    <a:lnTo>
                      <a:pt x="659" y="443"/>
                    </a:lnTo>
                    <a:lnTo>
                      <a:pt x="653" y="443"/>
                    </a:lnTo>
                    <a:lnTo>
                      <a:pt x="649" y="443"/>
                    </a:lnTo>
                    <a:close/>
                    <a:moveTo>
                      <a:pt x="688" y="428"/>
                    </a:moveTo>
                    <a:lnTo>
                      <a:pt x="687" y="428"/>
                    </a:lnTo>
                    <a:lnTo>
                      <a:pt x="686" y="429"/>
                    </a:lnTo>
                    <a:lnTo>
                      <a:pt x="685" y="430"/>
                    </a:lnTo>
                    <a:lnTo>
                      <a:pt x="684" y="431"/>
                    </a:lnTo>
                    <a:lnTo>
                      <a:pt x="683" y="432"/>
                    </a:lnTo>
                    <a:lnTo>
                      <a:pt x="681" y="431"/>
                    </a:lnTo>
                    <a:lnTo>
                      <a:pt x="681" y="430"/>
                    </a:lnTo>
                    <a:lnTo>
                      <a:pt x="679" y="430"/>
                    </a:lnTo>
                    <a:lnTo>
                      <a:pt x="677" y="430"/>
                    </a:lnTo>
                    <a:lnTo>
                      <a:pt x="675" y="430"/>
                    </a:lnTo>
                    <a:lnTo>
                      <a:pt x="673" y="429"/>
                    </a:lnTo>
                    <a:lnTo>
                      <a:pt x="672" y="430"/>
                    </a:lnTo>
                    <a:lnTo>
                      <a:pt x="669" y="430"/>
                    </a:lnTo>
                    <a:lnTo>
                      <a:pt x="667" y="430"/>
                    </a:lnTo>
                    <a:lnTo>
                      <a:pt x="665" y="430"/>
                    </a:lnTo>
                    <a:lnTo>
                      <a:pt x="663" y="430"/>
                    </a:lnTo>
                    <a:lnTo>
                      <a:pt x="662" y="431"/>
                    </a:lnTo>
                    <a:lnTo>
                      <a:pt x="661" y="432"/>
                    </a:lnTo>
                    <a:lnTo>
                      <a:pt x="660" y="432"/>
                    </a:lnTo>
                    <a:lnTo>
                      <a:pt x="659" y="433"/>
                    </a:lnTo>
                    <a:lnTo>
                      <a:pt x="657" y="433"/>
                    </a:lnTo>
                    <a:lnTo>
                      <a:pt x="656" y="434"/>
                    </a:lnTo>
                    <a:lnTo>
                      <a:pt x="656" y="435"/>
                    </a:lnTo>
                    <a:lnTo>
                      <a:pt x="656" y="436"/>
                    </a:lnTo>
                    <a:lnTo>
                      <a:pt x="659" y="438"/>
                    </a:lnTo>
                    <a:lnTo>
                      <a:pt x="660" y="438"/>
                    </a:lnTo>
                    <a:lnTo>
                      <a:pt x="661" y="436"/>
                    </a:lnTo>
                    <a:lnTo>
                      <a:pt x="663" y="435"/>
                    </a:lnTo>
                    <a:lnTo>
                      <a:pt x="666" y="435"/>
                    </a:lnTo>
                    <a:lnTo>
                      <a:pt x="667" y="435"/>
                    </a:lnTo>
                    <a:lnTo>
                      <a:pt x="669" y="435"/>
                    </a:lnTo>
                    <a:lnTo>
                      <a:pt x="672" y="435"/>
                    </a:lnTo>
                    <a:lnTo>
                      <a:pt x="673" y="436"/>
                    </a:lnTo>
                    <a:lnTo>
                      <a:pt x="674" y="436"/>
                    </a:lnTo>
                    <a:lnTo>
                      <a:pt x="675" y="438"/>
                    </a:lnTo>
                    <a:lnTo>
                      <a:pt x="679" y="438"/>
                    </a:lnTo>
                    <a:lnTo>
                      <a:pt x="683" y="438"/>
                    </a:lnTo>
                    <a:lnTo>
                      <a:pt x="685" y="438"/>
                    </a:lnTo>
                    <a:lnTo>
                      <a:pt x="686" y="436"/>
                    </a:lnTo>
                    <a:lnTo>
                      <a:pt x="687" y="436"/>
                    </a:lnTo>
                    <a:lnTo>
                      <a:pt x="691" y="432"/>
                    </a:lnTo>
                    <a:lnTo>
                      <a:pt x="690" y="431"/>
                    </a:lnTo>
                    <a:lnTo>
                      <a:pt x="689" y="429"/>
                    </a:lnTo>
                    <a:lnTo>
                      <a:pt x="688" y="428"/>
                    </a:lnTo>
                    <a:close/>
                    <a:moveTo>
                      <a:pt x="619" y="400"/>
                    </a:moveTo>
                    <a:lnTo>
                      <a:pt x="618" y="400"/>
                    </a:lnTo>
                    <a:lnTo>
                      <a:pt x="616" y="401"/>
                    </a:lnTo>
                    <a:lnTo>
                      <a:pt x="616" y="403"/>
                    </a:lnTo>
                    <a:lnTo>
                      <a:pt x="617" y="404"/>
                    </a:lnTo>
                    <a:lnTo>
                      <a:pt x="618" y="405"/>
                    </a:lnTo>
                    <a:lnTo>
                      <a:pt x="619" y="405"/>
                    </a:lnTo>
                    <a:lnTo>
                      <a:pt x="620" y="406"/>
                    </a:lnTo>
                    <a:lnTo>
                      <a:pt x="621" y="406"/>
                    </a:lnTo>
                    <a:lnTo>
                      <a:pt x="622" y="407"/>
                    </a:lnTo>
                    <a:lnTo>
                      <a:pt x="624" y="408"/>
                    </a:lnTo>
                    <a:lnTo>
                      <a:pt x="625" y="408"/>
                    </a:lnTo>
                    <a:lnTo>
                      <a:pt x="626" y="409"/>
                    </a:lnTo>
                    <a:lnTo>
                      <a:pt x="627" y="410"/>
                    </a:lnTo>
                    <a:lnTo>
                      <a:pt x="626" y="411"/>
                    </a:lnTo>
                    <a:lnTo>
                      <a:pt x="625" y="412"/>
                    </a:lnTo>
                    <a:lnTo>
                      <a:pt x="626" y="415"/>
                    </a:lnTo>
                    <a:lnTo>
                      <a:pt x="625" y="417"/>
                    </a:lnTo>
                    <a:lnTo>
                      <a:pt x="624" y="419"/>
                    </a:lnTo>
                    <a:lnTo>
                      <a:pt x="622" y="420"/>
                    </a:lnTo>
                    <a:lnTo>
                      <a:pt x="622" y="421"/>
                    </a:lnTo>
                    <a:lnTo>
                      <a:pt x="620" y="421"/>
                    </a:lnTo>
                    <a:lnTo>
                      <a:pt x="620" y="422"/>
                    </a:lnTo>
                    <a:lnTo>
                      <a:pt x="618" y="423"/>
                    </a:lnTo>
                    <a:lnTo>
                      <a:pt x="618" y="424"/>
                    </a:lnTo>
                    <a:lnTo>
                      <a:pt x="617" y="426"/>
                    </a:lnTo>
                    <a:lnTo>
                      <a:pt x="617" y="427"/>
                    </a:lnTo>
                    <a:lnTo>
                      <a:pt x="616" y="428"/>
                    </a:lnTo>
                    <a:lnTo>
                      <a:pt x="617" y="428"/>
                    </a:lnTo>
                    <a:lnTo>
                      <a:pt x="619" y="427"/>
                    </a:lnTo>
                    <a:lnTo>
                      <a:pt x="621" y="426"/>
                    </a:lnTo>
                    <a:lnTo>
                      <a:pt x="622" y="424"/>
                    </a:lnTo>
                    <a:lnTo>
                      <a:pt x="624" y="423"/>
                    </a:lnTo>
                    <a:lnTo>
                      <a:pt x="625" y="423"/>
                    </a:lnTo>
                    <a:lnTo>
                      <a:pt x="626" y="424"/>
                    </a:lnTo>
                    <a:lnTo>
                      <a:pt x="627" y="426"/>
                    </a:lnTo>
                    <a:lnTo>
                      <a:pt x="628" y="427"/>
                    </a:lnTo>
                    <a:lnTo>
                      <a:pt x="629" y="428"/>
                    </a:lnTo>
                    <a:lnTo>
                      <a:pt x="628" y="430"/>
                    </a:lnTo>
                    <a:lnTo>
                      <a:pt x="627" y="430"/>
                    </a:lnTo>
                    <a:lnTo>
                      <a:pt x="627" y="431"/>
                    </a:lnTo>
                    <a:lnTo>
                      <a:pt x="627" y="433"/>
                    </a:lnTo>
                    <a:lnTo>
                      <a:pt x="627" y="435"/>
                    </a:lnTo>
                    <a:lnTo>
                      <a:pt x="627" y="436"/>
                    </a:lnTo>
                    <a:lnTo>
                      <a:pt x="629" y="436"/>
                    </a:lnTo>
                    <a:lnTo>
                      <a:pt x="630" y="436"/>
                    </a:lnTo>
                    <a:lnTo>
                      <a:pt x="631" y="435"/>
                    </a:lnTo>
                    <a:lnTo>
                      <a:pt x="632" y="435"/>
                    </a:lnTo>
                    <a:lnTo>
                      <a:pt x="633" y="434"/>
                    </a:lnTo>
                    <a:lnTo>
                      <a:pt x="633" y="433"/>
                    </a:lnTo>
                    <a:lnTo>
                      <a:pt x="635" y="432"/>
                    </a:lnTo>
                    <a:lnTo>
                      <a:pt x="636" y="430"/>
                    </a:lnTo>
                    <a:lnTo>
                      <a:pt x="636" y="429"/>
                    </a:lnTo>
                    <a:lnTo>
                      <a:pt x="637" y="428"/>
                    </a:lnTo>
                    <a:lnTo>
                      <a:pt x="638" y="426"/>
                    </a:lnTo>
                    <a:lnTo>
                      <a:pt x="639" y="424"/>
                    </a:lnTo>
                    <a:lnTo>
                      <a:pt x="639" y="423"/>
                    </a:lnTo>
                    <a:lnTo>
                      <a:pt x="640" y="423"/>
                    </a:lnTo>
                    <a:lnTo>
                      <a:pt x="640" y="422"/>
                    </a:lnTo>
                    <a:lnTo>
                      <a:pt x="641" y="421"/>
                    </a:lnTo>
                    <a:lnTo>
                      <a:pt x="642" y="420"/>
                    </a:lnTo>
                    <a:lnTo>
                      <a:pt x="642" y="419"/>
                    </a:lnTo>
                    <a:lnTo>
                      <a:pt x="643" y="419"/>
                    </a:lnTo>
                    <a:lnTo>
                      <a:pt x="644" y="417"/>
                    </a:lnTo>
                    <a:lnTo>
                      <a:pt x="645" y="416"/>
                    </a:lnTo>
                    <a:lnTo>
                      <a:pt x="644" y="415"/>
                    </a:lnTo>
                    <a:lnTo>
                      <a:pt x="642" y="414"/>
                    </a:lnTo>
                    <a:lnTo>
                      <a:pt x="643" y="411"/>
                    </a:lnTo>
                    <a:lnTo>
                      <a:pt x="643" y="411"/>
                    </a:lnTo>
                    <a:lnTo>
                      <a:pt x="644" y="411"/>
                    </a:lnTo>
                    <a:lnTo>
                      <a:pt x="645" y="411"/>
                    </a:lnTo>
                    <a:lnTo>
                      <a:pt x="647" y="412"/>
                    </a:lnTo>
                    <a:lnTo>
                      <a:pt x="647" y="414"/>
                    </a:lnTo>
                    <a:lnTo>
                      <a:pt x="647" y="415"/>
                    </a:lnTo>
                    <a:lnTo>
                      <a:pt x="648" y="416"/>
                    </a:lnTo>
                    <a:lnTo>
                      <a:pt x="649" y="417"/>
                    </a:lnTo>
                    <a:lnTo>
                      <a:pt x="650" y="417"/>
                    </a:lnTo>
                    <a:lnTo>
                      <a:pt x="650" y="418"/>
                    </a:lnTo>
                    <a:lnTo>
                      <a:pt x="651" y="418"/>
                    </a:lnTo>
                    <a:lnTo>
                      <a:pt x="652" y="419"/>
                    </a:lnTo>
                    <a:lnTo>
                      <a:pt x="653" y="419"/>
                    </a:lnTo>
                    <a:lnTo>
                      <a:pt x="655" y="420"/>
                    </a:lnTo>
                    <a:lnTo>
                      <a:pt x="656" y="417"/>
                    </a:lnTo>
                    <a:lnTo>
                      <a:pt x="659" y="414"/>
                    </a:lnTo>
                    <a:lnTo>
                      <a:pt x="655" y="408"/>
                    </a:lnTo>
                    <a:lnTo>
                      <a:pt x="654" y="407"/>
                    </a:lnTo>
                    <a:lnTo>
                      <a:pt x="654" y="406"/>
                    </a:lnTo>
                    <a:lnTo>
                      <a:pt x="654" y="405"/>
                    </a:lnTo>
                    <a:lnTo>
                      <a:pt x="653" y="405"/>
                    </a:lnTo>
                    <a:lnTo>
                      <a:pt x="651" y="404"/>
                    </a:lnTo>
                    <a:lnTo>
                      <a:pt x="650" y="403"/>
                    </a:lnTo>
                    <a:lnTo>
                      <a:pt x="649" y="403"/>
                    </a:lnTo>
                    <a:lnTo>
                      <a:pt x="648" y="403"/>
                    </a:lnTo>
                    <a:lnTo>
                      <a:pt x="645" y="404"/>
                    </a:lnTo>
                    <a:lnTo>
                      <a:pt x="644" y="405"/>
                    </a:lnTo>
                    <a:lnTo>
                      <a:pt x="643" y="406"/>
                    </a:lnTo>
                    <a:lnTo>
                      <a:pt x="642" y="407"/>
                    </a:lnTo>
                    <a:lnTo>
                      <a:pt x="642" y="409"/>
                    </a:lnTo>
                    <a:lnTo>
                      <a:pt x="641" y="408"/>
                    </a:lnTo>
                    <a:lnTo>
                      <a:pt x="640" y="407"/>
                    </a:lnTo>
                    <a:lnTo>
                      <a:pt x="639" y="406"/>
                    </a:lnTo>
                    <a:lnTo>
                      <a:pt x="638" y="406"/>
                    </a:lnTo>
                    <a:lnTo>
                      <a:pt x="637" y="405"/>
                    </a:lnTo>
                    <a:lnTo>
                      <a:pt x="635" y="405"/>
                    </a:lnTo>
                    <a:lnTo>
                      <a:pt x="631" y="404"/>
                    </a:lnTo>
                    <a:lnTo>
                      <a:pt x="629" y="403"/>
                    </a:lnTo>
                    <a:lnTo>
                      <a:pt x="627" y="400"/>
                    </a:lnTo>
                    <a:lnTo>
                      <a:pt x="619" y="400"/>
                    </a:lnTo>
                    <a:close/>
                    <a:moveTo>
                      <a:pt x="600" y="398"/>
                    </a:moveTo>
                    <a:lnTo>
                      <a:pt x="598" y="400"/>
                    </a:lnTo>
                    <a:lnTo>
                      <a:pt x="597" y="401"/>
                    </a:lnTo>
                    <a:lnTo>
                      <a:pt x="596" y="403"/>
                    </a:lnTo>
                    <a:lnTo>
                      <a:pt x="595" y="404"/>
                    </a:lnTo>
                    <a:lnTo>
                      <a:pt x="594" y="403"/>
                    </a:lnTo>
                    <a:lnTo>
                      <a:pt x="594" y="400"/>
                    </a:lnTo>
                    <a:lnTo>
                      <a:pt x="593" y="401"/>
                    </a:lnTo>
                    <a:lnTo>
                      <a:pt x="591" y="403"/>
                    </a:lnTo>
                    <a:lnTo>
                      <a:pt x="590" y="404"/>
                    </a:lnTo>
                    <a:lnTo>
                      <a:pt x="590" y="405"/>
                    </a:lnTo>
                    <a:lnTo>
                      <a:pt x="590" y="407"/>
                    </a:lnTo>
                    <a:lnTo>
                      <a:pt x="590" y="408"/>
                    </a:lnTo>
                    <a:lnTo>
                      <a:pt x="589" y="409"/>
                    </a:lnTo>
                    <a:lnTo>
                      <a:pt x="588" y="409"/>
                    </a:lnTo>
                    <a:lnTo>
                      <a:pt x="586" y="410"/>
                    </a:lnTo>
                    <a:lnTo>
                      <a:pt x="585" y="411"/>
                    </a:lnTo>
                    <a:lnTo>
                      <a:pt x="584" y="414"/>
                    </a:lnTo>
                    <a:lnTo>
                      <a:pt x="584" y="415"/>
                    </a:lnTo>
                    <a:lnTo>
                      <a:pt x="583" y="416"/>
                    </a:lnTo>
                    <a:lnTo>
                      <a:pt x="582" y="417"/>
                    </a:lnTo>
                    <a:lnTo>
                      <a:pt x="581" y="418"/>
                    </a:lnTo>
                    <a:lnTo>
                      <a:pt x="581" y="419"/>
                    </a:lnTo>
                    <a:lnTo>
                      <a:pt x="580" y="420"/>
                    </a:lnTo>
                    <a:lnTo>
                      <a:pt x="580" y="421"/>
                    </a:lnTo>
                    <a:lnTo>
                      <a:pt x="579" y="422"/>
                    </a:lnTo>
                    <a:lnTo>
                      <a:pt x="578" y="423"/>
                    </a:lnTo>
                    <a:lnTo>
                      <a:pt x="578" y="424"/>
                    </a:lnTo>
                    <a:lnTo>
                      <a:pt x="577" y="426"/>
                    </a:lnTo>
                    <a:lnTo>
                      <a:pt x="575" y="427"/>
                    </a:lnTo>
                    <a:lnTo>
                      <a:pt x="575" y="428"/>
                    </a:lnTo>
                    <a:lnTo>
                      <a:pt x="574" y="429"/>
                    </a:lnTo>
                    <a:lnTo>
                      <a:pt x="573" y="430"/>
                    </a:lnTo>
                    <a:lnTo>
                      <a:pt x="573" y="431"/>
                    </a:lnTo>
                    <a:lnTo>
                      <a:pt x="573" y="433"/>
                    </a:lnTo>
                    <a:lnTo>
                      <a:pt x="572" y="435"/>
                    </a:lnTo>
                    <a:lnTo>
                      <a:pt x="571" y="438"/>
                    </a:lnTo>
                    <a:lnTo>
                      <a:pt x="570" y="439"/>
                    </a:lnTo>
                    <a:lnTo>
                      <a:pt x="570" y="441"/>
                    </a:lnTo>
                    <a:lnTo>
                      <a:pt x="570" y="442"/>
                    </a:lnTo>
                    <a:lnTo>
                      <a:pt x="569" y="443"/>
                    </a:lnTo>
                    <a:lnTo>
                      <a:pt x="571" y="445"/>
                    </a:lnTo>
                    <a:lnTo>
                      <a:pt x="571" y="446"/>
                    </a:lnTo>
                    <a:lnTo>
                      <a:pt x="571" y="450"/>
                    </a:lnTo>
                    <a:lnTo>
                      <a:pt x="573" y="450"/>
                    </a:lnTo>
                    <a:lnTo>
                      <a:pt x="574" y="450"/>
                    </a:lnTo>
                    <a:lnTo>
                      <a:pt x="579" y="447"/>
                    </a:lnTo>
                    <a:lnTo>
                      <a:pt x="582" y="444"/>
                    </a:lnTo>
                    <a:lnTo>
                      <a:pt x="585" y="441"/>
                    </a:lnTo>
                    <a:lnTo>
                      <a:pt x="585" y="440"/>
                    </a:lnTo>
                    <a:lnTo>
                      <a:pt x="586" y="440"/>
                    </a:lnTo>
                    <a:lnTo>
                      <a:pt x="586" y="438"/>
                    </a:lnTo>
                    <a:lnTo>
                      <a:pt x="586" y="436"/>
                    </a:lnTo>
                    <a:lnTo>
                      <a:pt x="588" y="427"/>
                    </a:lnTo>
                    <a:lnTo>
                      <a:pt x="589" y="426"/>
                    </a:lnTo>
                    <a:lnTo>
                      <a:pt x="590" y="424"/>
                    </a:lnTo>
                    <a:lnTo>
                      <a:pt x="591" y="423"/>
                    </a:lnTo>
                    <a:lnTo>
                      <a:pt x="591" y="422"/>
                    </a:lnTo>
                    <a:lnTo>
                      <a:pt x="592" y="421"/>
                    </a:lnTo>
                    <a:lnTo>
                      <a:pt x="592" y="420"/>
                    </a:lnTo>
                    <a:lnTo>
                      <a:pt x="593" y="419"/>
                    </a:lnTo>
                    <a:lnTo>
                      <a:pt x="594" y="418"/>
                    </a:lnTo>
                    <a:lnTo>
                      <a:pt x="595" y="417"/>
                    </a:lnTo>
                    <a:lnTo>
                      <a:pt x="595" y="416"/>
                    </a:lnTo>
                    <a:lnTo>
                      <a:pt x="596" y="415"/>
                    </a:lnTo>
                    <a:lnTo>
                      <a:pt x="597" y="414"/>
                    </a:lnTo>
                    <a:lnTo>
                      <a:pt x="597" y="414"/>
                    </a:lnTo>
                    <a:lnTo>
                      <a:pt x="598" y="412"/>
                    </a:lnTo>
                    <a:lnTo>
                      <a:pt x="600" y="411"/>
                    </a:lnTo>
                    <a:lnTo>
                      <a:pt x="601" y="411"/>
                    </a:lnTo>
                    <a:lnTo>
                      <a:pt x="602" y="409"/>
                    </a:lnTo>
                    <a:lnTo>
                      <a:pt x="604" y="409"/>
                    </a:lnTo>
                    <a:lnTo>
                      <a:pt x="606" y="410"/>
                    </a:lnTo>
                    <a:lnTo>
                      <a:pt x="606" y="409"/>
                    </a:lnTo>
                    <a:lnTo>
                      <a:pt x="607" y="408"/>
                    </a:lnTo>
                    <a:lnTo>
                      <a:pt x="608" y="407"/>
                    </a:lnTo>
                    <a:lnTo>
                      <a:pt x="609" y="406"/>
                    </a:lnTo>
                    <a:lnTo>
                      <a:pt x="609" y="405"/>
                    </a:lnTo>
                    <a:lnTo>
                      <a:pt x="610" y="404"/>
                    </a:lnTo>
                    <a:lnTo>
                      <a:pt x="612" y="403"/>
                    </a:lnTo>
                    <a:lnTo>
                      <a:pt x="613" y="401"/>
                    </a:lnTo>
                    <a:lnTo>
                      <a:pt x="615" y="400"/>
                    </a:lnTo>
                    <a:lnTo>
                      <a:pt x="613" y="399"/>
                    </a:lnTo>
                    <a:lnTo>
                      <a:pt x="612" y="398"/>
                    </a:lnTo>
                    <a:lnTo>
                      <a:pt x="609" y="399"/>
                    </a:lnTo>
                    <a:lnTo>
                      <a:pt x="607" y="399"/>
                    </a:lnTo>
                    <a:lnTo>
                      <a:pt x="600" y="398"/>
                    </a:lnTo>
                    <a:close/>
                    <a:moveTo>
                      <a:pt x="637" y="398"/>
                    </a:moveTo>
                    <a:lnTo>
                      <a:pt x="635" y="398"/>
                    </a:lnTo>
                    <a:lnTo>
                      <a:pt x="632" y="398"/>
                    </a:lnTo>
                    <a:lnTo>
                      <a:pt x="631" y="398"/>
                    </a:lnTo>
                    <a:lnTo>
                      <a:pt x="630" y="399"/>
                    </a:lnTo>
                    <a:lnTo>
                      <a:pt x="628" y="400"/>
                    </a:lnTo>
                    <a:lnTo>
                      <a:pt x="631" y="400"/>
                    </a:lnTo>
                    <a:lnTo>
                      <a:pt x="635" y="401"/>
                    </a:lnTo>
                    <a:lnTo>
                      <a:pt x="637" y="403"/>
                    </a:lnTo>
                    <a:lnTo>
                      <a:pt x="638" y="400"/>
                    </a:lnTo>
                    <a:lnTo>
                      <a:pt x="640" y="399"/>
                    </a:lnTo>
                    <a:lnTo>
                      <a:pt x="638" y="398"/>
                    </a:lnTo>
                    <a:lnTo>
                      <a:pt x="637" y="398"/>
                    </a:lnTo>
                    <a:close/>
                    <a:moveTo>
                      <a:pt x="596" y="362"/>
                    </a:moveTo>
                    <a:lnTo>
                      <a:pt x="594" y="364"/>
                    </a:lnTo>
                    <a:lnTo>
                      <a:pt x="592" y="365"/>
                    </a:lnTo>
                    <a:lnTo>
                      <a:pt x="589" y="365"/>
                    </a:lnTo>
                    <a:lnTo>
                      <a:pt x="589" y="366"/>
                    </a:lnTo>
                    <a:lnTo>
                      <a:pt x="586" y="366"/>
                    </a:lnTo>
                    <a:lnTo>
                      <a:pt x="584" y="366"/>
                    </a:lnTo>
                    <a:lnTo>
                      <a:pt x="583" y="368"/>
                    </a:lnTo>
                    <a:lnTo>
                      <a:pt x="582" y="368"/>
                    </a:lnTo>
                    <a:lnTo>
                      <a:pt x="582" y="370"/>
                    </a:lnTo>
                    <a:lnTo>
                      <a:pt x="581" y="370"/>
                    </a:lnTo>
                    <a:lnTo>
                      <a:pt x="580" y="370"/>
                    </a:lnTo>
                    <a:lnTo>
                      <a:pt x="578" y="371"/>
                    </a:lnTo>
                    <a:lnTo>
                      <a:pt x="577" y="371"/>
                    </a:lnTo>
                    <a:lnTo>
                      <a:pt x="574" y="372"/>
                    </a:lnTo>
                    <a:lnTo>
                      <a:pt x="573" y="372"/>
                    </a:lnTo>
                    <a:lnTo>
                      <a:pt x="572" y="373"/>
                    </a:lnTo>
                    <a:lnTo>
                      <a:pt x="570" y="373"/>
                    </a:lnTo>
                    <a:lnTo>
                      <a:pt x="569" y="374"/>
                    </a:lnTo>
                    <a:lnTo>
                      <a:pt x="567" y="374"/>
                    </a:lnTo>
                    <a:lnTo>
                      <a:pt x="566" y="374"/>
                    </a:lnTo>
                    <a:lnTo>
                      <a:pt x="565" y="375"/>
                    </a:lnTo>
                    <a:lnTo>
                      <a:pt x="563" y="375"/>
                    </a:lnTo>
                    <a:lnTo>
                      <a:pt x="562" y="376"/>
                    </a:lnTo>
                    <a:lnTo>
                      <a:pt x="560" y="377"/>
                    </a:lnTo>
                    <a:lnTo>
                      <a:pt x="559" y="379"/>
                    </a:lnTo>
                    <a:lnTo>
                      <a:pt x="558" y="379"/>
                    </a:lnTo>
                    <a:lnTo>
                      <a:pt x="557" y="380"/>
                    </a:lnTo>
                    <a:lnTo>
                      <a:pt x="556" y="380"/>
                    </a:lnTo>
                    <a:lnTo>
                      <a:pt x="555" y="381"/>
                    </a:lnTo>
                    <a:lnTo>
                      <a:pt x="554" y="381"/>
                    </a:lnTo>
                    <a:lnTo>
                      <a:pt x="553" y="382"/>
                    </a:lnTo>
                    <a:lnTo>
                      <a:pt x="554" y="382"/>
                    </a:lnTo>
                    <a:lnTo>
                      <a:pt x="555" y="383"/>
                    </a:lnTo>
                    <a:lnTo>
                      <a:pt x="556" y="384"/>
                    </a:lnTo>
                    <a:lnTo>
                      <a:pt x="557" y="384"/>
                    </a:lnTo>
                    <a:lnTo>
                      <a:pt x="559" y="383"/>
                    </a:lnTo>
                    <a:lnTo>
                      <a:pt x="559" y="382"/>
                    </a:lnTo>
                    <a:lnTo>
                      <a:pt x="561" y="382"/>
                    </a:lnTo>
                    <a:lnTo>
                      <a:pt x="563" y="382"/>
                    </a:lnTo>
                    <a:lnTo>
                      <a:pt x="567" y="382"/>
                    </a:lnTo>
                    <a:lnTo>
                      <a:pt x="566" y="383"/>
                    </a:lnTo>
                    <a:lnTo>
                      <a:pt x="565" y="383"/>
                    </a:lnTo>
                    <a:lnTo>
                      <a:pt x="562" y="384"/>
                    </a:lnTo>
                    <a:lnTo>
                      <a:pt x="563" y="385"/>
                    </a:lnTo>
                    <a:lnTo>
                      <a:pt x="566" y="385"/>
                    </a:lnTo>
                    <a:lnTo>
                      <a:pt x="567" y="385"/>
                    </a:lnTo>
                    <a:lnTo>
                      <a:pt x="569" y="385"/>
                    </a:lnTo>
                    <a:lnTo>
                      <a:pt x="570" y="384"/>
                    </a:lnTo>
                    <a:lnTo>
                      <a:pt x="572" y="383"/>
                    </a:lnTo>
                    <a:lnTo>
                      <a:pt x="574" y="383"/>
                    </a:lnTo>
                    <a:lnTo>
                      <a:pt x="578" y="383"/>
                    </a:lnTo>
                    <a:lnTo>
                      <a:pt x="579" y="383"/>
                    </a:lnTo>
                    <a:lnTo>
                      <a:pt x="580" y="382"/>
                    </a:lnTo>
                    <a:lnTo>
                      <a:pt x="581" y="382"/>
                    </a:lnTo>
                    <a:lnTo>
                      <a:pt x="582" y="381"/>
                    </a:lnTo>
                    <a:lnTo>
                      <a:pt x="583" y="381"/>
                    </a:lnTo>
                    <a:lnTo>
                      <a:pt x="584" y="381"/>
                    </a:lnTo>
                    <a:lnTo>
                      <a:pt x="585" y="380"/>
                    </a:lnTo>
                    <a:lnTo>
                      <a:pt x="588" y="379"/>
                    </a:lnTo>
                    <a:lnTo>
                      <a:pt x="591" y="377"/>
                    </a:lnTo>
                    <a:lnTo>
                      <a:pt x="593" y="377"/>
                    </a:lnTo>
                    <a:lnTo>
                      <a:pt x="593" y="380"/>
                    </a:lnTo>
                    <a:lnTo>
                      <a:pt x="591" y="381"/>
                    </a:lnTo>
                    <a:lnTo>
                      <a:pt x="590" y="381"/>
                    </a:lnTo>
                    <a:lnTo>
                      <a:pt x="589" y="382"/>
                    </a:lnTo>
                    <a:lnTo>
                      <a:pt x="589" y="383"/>
                    </a:lnTo>
                    <a:lnTo>
                      <a:pt x="589" y="385"/>
                    </a:lnTo>
                    <a:lnTo>
                      <a:pt x="590" y="386"/>
                    </a:lnTo>
                    <a:lnTo>
                      <a:pt x="591" y="386"/>
                    </a:lnTo>
                    <a:lnTo>
                      <a:pt x="592" y="387"/>
                    </a:lnTo>
                    <a:lnTo>
                      <a:pt x="592" y="388"/>
                    </a:lnTo>
                    <a:lnTo>
                      <a:pt x="594" y="388"/>
                    </a:lnTo>
                    <a:lnTo>
                      <a:pt x="595" y="389"/>
                    </a:lnTo>
                    <a:lnTo>
                      <a:pt x="596" y="392"/>
                    </a:lnTo>
                    <a:lnTo>
                      <a:pt x="597" y="391"/>
                    </a:lnTo>
                    <a:lnTo>
                      <a:pt x="600" y="391"/>
                    </a:lnTo>
                    <a:lnTo>
                      <a:pt x="602" y="391"/>
                    </a:lnTo>
                    <a:lnTo>
                      <a:pt x="603" y="389"/>
                    </a:lnTo>
                    <a:lnTo>
                      <a:pt x="613" y="388"/>
                    </a:lnTo>
                    <a:lnTo>
                      <a:pt x="614" y="389"/>
                    </a:lnTo>
                    <a:lnTo>
                      <a:pt x="615" y="391"/>
                    </a:lnTo>
                    <a:lnTo>
                      <a:pt x="616" y="391"/>
                    </a:lnTo>
                    <a:lnTo>
                      <a:pt x="617" y="391"/>
                    </a:lnTo>
                    <a:lnTo>
                      <a:pt x="616" y="391"/>
                    </a:lnTo>
                    <a:lnTo>
                      <a:pt x="617" y="392"/>
                    </a:lnTo>
                    <a:lnTo>
                      <a:pt x="618" y="392"/>
                    </a:lnTo>
                    <a:lnTo>
                      <a:pt x="620" y="393"/>
                    </a:lnTo>
                    <a:lnTo>
                      <a:pt x="619" y="391"/>
                    </a:lnTo>
                    <a:lnTo>
                      <a:pt x="619" y="389"/>
                    </a:lnTo>
                    <a:lnTo>
                      <a:pt x="619" y="387"/>
                    </a:lnTo>
                    <a:lnTo>
                      <a:pt x="620" y="386"/>
                    </a:lnTo>
                    <a:lnTo>
                      <a:pt x="621" y="386"/>
                    </a:lnTo>
                    <a:lnTo>
                      <a:pt x="621" y="384"/>
                    </a:lnTo>
                    <a:lnTo>
                      <a:pt x="621" y="383"/>
                    </a:lnTo>
                    <a:lnTo>
                      <a:pt x="620" y="381"/>
                    </a:lnTo>
                    <a:lnTo>
                      <a:pt x="619" y="380"/>
                    </a:lnTo>
                    <a:lnTo>
                      <a:pt x="619" y="379"/>
                    </a:lnTo>
                    <a:lnTo>
                      <a:pt x="621" y="379"/>
                    </a:lnTo>
                    <a:lnTo>
                      <a:pt x="620" y="376"/>
                    </a:lnTo>
                    <a:lnTo>
                      <a:pt x="618" y="376"/>
                    </a:lnTo>
                    <a:lnTo>
                      <a:pt x="616" y="375"/>
                    </a:lnTo>
                    <a:lnTo>
                      <a:pt x="614" y="373"/>
                    </a:lnTo>
                    <a:lnTo>
                      <a:pt x="613" y="373"/>
                    </a:lnTo>
                    <a:lnTo>
                      <a:pt x="612" y="372"/>
                    </a:lnTo>
                    <a:lnTo>
                      <a:pt x="612" y="370"/>
                    </a:lnTo>
                    <a:lnTo>
                      <a:pt x="612" y="368"/>
                    </a:lnTo>
                    <a:lnTo>
                      <a:pt x="612" y="366"/>
                    </a:lnTo>
                    <a:lnTo>
                      <a:pt x="610" y="365"/>
                    </a:lnTo>
                    <a:lnTo>
                      <a:pt x="609" y="364"/>
                    </a:lnTo>
                    <a:lnTo>
                      <a:pt x="607" y="364"/>
                    </a:lnTo>
                    <a:lnTo>
                      <a:pt x="605" y="363"/>
                    </a:lnTo>
                    <a:lnTo>
                      <a:pt x="603" y="362"/>
                    </a:lnTo>
                    <a:lnTo>
                      <a:pt x="602" y="362"/>
                    </a:lnTo>
                    <a:lnTo>
                      <a:pt x="598" y="362"/>
                    </a:lnTo>
                    <a:lnTo>
                      <a:pt x="596" y="362"/>
                    </a:lnTo>
                    <a:close/>
                    <a:moveTo>
                      <a:pt x="532" y="325"/>
                    </a:moveTo>
                    <a:lnTo>
                      <a:pt x="531" y="326"/>
                    </a:lnTo>
                    <a:lnTo>
                      <a:pt x="531" y="326"/>
                    </a:lnTo>
                    <a:lnTo>
                      <a:pt x="529" y="326"/>
                    </a:lnTo>
                    <a:lnTo>
                      <a:pt x="527" y="327"/>
                    </a:lnTo>
                    <a:lnTo>
                      <a:pt x="526" y="327"/>
                    </a:lnTo>
                    <a:lnTo>
                      <a:pt x="525" y="328"/>
                    </a:lnTo>
                    <a:lnTo>
                      <a:pt x="525" y="329"/>
                    </a:lnTo>
                    <a:lnTo>
                      <a:pt x="524" y="330"/>
                    </a:lnTo>
                    <a:lnTo>
                      <a:pt x="525" y="331"/>
                    </a:lnTo>
                    <a:lnTo>
                      <a:pt x="526" y="333"/>
                    </a:lnTo>
                    <a:lnTo>
                      <a:pt x="527" y="331"/>
                    </a:lnTo>
                    <a:lnTo>
                      <a:pt x="530" y="330"/>
                    </a:lnTo>
                    <a:lnTo>
                      <a:pt x="530" y="329"/>
                    </a:lnTo>
                    <a:lnTo>
                      <a:pt x="531" y="329"/>
                    </a:lnTo>
                    <a:lnTo>
                      <a:pt x="531" y="327"/>
                    </a:lnTo>
                    <a:lnTo>
                      <a:pt x="531" y="326"/>
                    </a:lnTo>
                    <a:lnTo>
                      <a:pt x="532" y="326"/>
                    </a:lnTo>
                    <a:lnTo>
                      <a:pt x="532" y="325"/>
                    </a:lnTo>
                    <a:close/>
                    <a:moveTo>
                      <a:pt x="532" y="289"/>
                    </a:moveTo>
                    <a:lnTo>
                      <a:pt x="530" y="289"/>
                    </a:lnTo>
                    <a:lnTo>
                      <a:pt x="527" y="289"/>
                    </a:lnTo>
                    <a:lnTo>
                      <a:pt x="526" y="289"/>
                    </a:lnTo>
                    <a:lnTo>
                      <a:pt x="525" y="290"/>
                    </a:lnTo>
                    <a:lnTo>
                      <a:pt x="525" y="291"/>
                    </a:lnTo>
                    <a:lnTo>
                      <a:pt x="524" y="292"/>
                    </a:lnTo>
                    <a:lnTo>
                      <a:pt x="524" y="293"/>
                    </a:lnTo>
                    <a:lnTo>
                      <a:pt x="523" y="294"/>
                    </a:lnTo>
                    <a:lnTo>
                      <a:pt x="523" y="295"/>
                    </a:lnTo>
                    <a:lnTo>
                      <a:pt x="524" y="297"/>
                    </a:lnTo>
                    <a:lnTo>
                      <a:pt x="524" y="299"/>
                    </a:lnTo>
                    <a:lnTo>
                      <a:pt x="525" y="299"/>
                    </a:lnTo>
                    <a:lnTo>
                      <a:pt x="526" y="300"/>
                    </a:lnTo>
                    <a:lnTo>
                      <a:pt x="524" y="300"/>
                    </a:lnTo>
                    <a:lnTo>
                      <a:pt x="523" y="301"/>
                    </a:lnTo>
                    <a:lnTo>
                      <a:pt x="523" y="303"/>
                    </a:lnTo>
                    <a:lnTo>
                      <a:pt x="523" y="304"/>
                    </a:lnTo>
                    <a:lnTo>
                      <a:pt x="523" y="306"/>
                    </a:lnTo>
                    <a:lnTo>
                      <a:pt x="523" y="307"/>
                    </a:lnTo>
                    <a:lnTo>
                      <a:pt x="527" y="313"/>
                    </a:lnTo>
                    <a:lnTo>
                      <a:pt x="526" y="312"/>
                    </a:lnTo>
                    <a:lnTo>
                      <a:pt x="527" y="312"/>
                    </a:lnTo>
                    <a:lnTo>
                      <a:pt x="529" y="312"/>
                    </a:lnTo>
                    <a:lnTo>
                      <a:pt x="530" y="313"/>
                    </a:lnTo>
                    <a:lnTo>
                      <a:pt x="531" y="314"/>
                    </a:lnTo>
                    <a:lnTo>
                      <a:pt x="531" y="315"/>
                    </a:lnTo>
                    <a:lnTo>
                      <a:pt x="534" y="310"/>
                    </a:lnTo>
                    <a:lnTo>
                      <a:pt x="534" y="307"/>
                    </a:lnTo>
                    <a:lnTo>
                      <a:pt x="534" y="305"/>
                    </a:lnTo>
                    <a:lnTo>
                      <a:pt x="534" y="302"/>
                    </a:lnTo>
                    <a:lnTo>
                      <a:pt x="534" y="300"/>
                    </a:lnTo>
                    <a:lnTo>
                      <a:pt x="534" y="292"/>
                    </a:lnTo>
                    <a:lnTo>
                      <a:pt x="534" y="291"/>
                    </a:lnTo>
                    <a:lnTo>
                      <a:pt x="533" y="290"/>
                    </a:lnTo>
                    <a:lnTo>
                      <a:pt x="532" y="289"/>
                    </a:lnTo>
                    <a:close/>
                    <a:moveTo>
                      <a:pt x="488" y="163"/>
                    </a:moveTo>
                    <a:lnTo>
                      <a:pt x="488" y="165"/>
                    </a:lnTo>
                    <a:lnTo>
                      <a:pt x="489" y="165"/>
                    </a:lnTo>
                    <a:lnTo>
                      <a:pt x="491" y="165"/>
                    </a:lnTo>
                    <a:lnTo>
                      <a:pt x="491" y="164"/>
                    </a:lnTo>
                    <a:lnTo>
                      <a:pt x="489" y="163"/>
                    </a:lnTo>
                    <a:lnTo>
                      <a:pt x="488" y="163"/>
                    </a:lnTo>
                    <a:close/>
                    <a:moveTo>
                      <a:pt x="457" y="162"/>
                    </a:moveTo>
                    <a:lnTo>
                      <a:pt x="457" y="164"/>
                    </a:lnTo>
                    <a:lnTo>
                      <a:pt x="456" y="167"/>
                    </a:lnTo>
                    <a:lnTo>
                      <a:pt x="456" y="169"/>
                    </a:lnTo>
                    <a:lnTo>
                      <a:pt x="456" y="170"/>
                    </a:lnTo>
                    <a:lnTo>
                      <a:pt x="454" y="171"/>
                    </a:lnTo>
                    <a:lnTo>
                      <a:pt x="453" y="171"/>
                    </a:lnTo>
                    <a:lnTo>
                      <a:pt x="451" y="171"/>
                    </a:lnTo>
                    <a:lnTo>
                      <a:pt x="450" y="172"/>
                    </a:lnTo>
                    <a:lnTo>
                      <a:pt x="449" y="172"/>
                    </a:lnTo>
                    <a:lnTo>
                      <a:pt x="448" y="173"/>
                    </a:lnTo>
                    <a:lnTo>
                      <a:pt x="447" y="174"/>
                    </a:lnTo>
                    <a:lnTo>
                      <a:pt x="445" y="174"/>
                    </a:lnTo>
                    <a:lnTo>
                      <a:pt x="444" y="175"/>
                    </a:lnTo>
                    <a:lnTo>
                      <a:pt x="443" y="176"/>
                    </a:lnTo>
                    <a:lnTo>
                      <a:pt x="442" y="178"/>
                    </a:lnTo>
                    <a:lnTo>
                      <a:pt x="441" y="178"/>
                    </a:lnTo>
                    <a:lnTo>
                      <a:pt x="440" y="177"/>
                    </a:lnTo>
                    <a:lnTo>
                      <a:pt x="438" y="177"/>
                    </a:lnTo>
                    <a:lnTo>
                      <a:pt x="437" y="177"/>
                    </a:lnTo>
                    <a:lnTo>
                      <a:pt x="435" y="177"/>
                    </a:lnTo>
                    <a:lnTo>
                      <a:pt x="433" y="178"/>
                    </a:lnTo>
                    <a:lnTo>
                      <a:pt x="436" y="179"/>
                    </a:lnTo>
                    <a:lnTo>
                      <a:pt x="437" y="179"/>
                    </a:lnTo>
                    <a:lnTo>
                      <a:pt x="438" y="181"/>
                    </a:lnTo>
                    <a:lnTo>
                      <a:pt x="441" y="181"/>
                    </a:lnTo>
                    <a:lnTo>
                      <a:pt x="444" y="181"/>
                    </a:lnTo>
                    <a:lnTo>
                      <a:pt x="449" y="181"/>
                    </a:lnTo>
                    <a:lnTo>
                      <a:pt x="451" y="181"/>
                    </a:lnTo>
                    <a:lnTo>
                      <a:pt x="459" y="181"/>
                    </a:lnTo>
                    <a:lnTo>
                      <a:pt x="460" y="178"/>
                    </a:lnTo>
                    <a:lnTo>
                      <a:pt x="461" y="178"/>
                    </a:lnTo>
                    <a:lnTo>
                      <a:pt x="462" y="177"/>
                    </a:lnTo>
                    <a:lnTo>
                      <a:pt x="463" y="176"/>
                    </a:lnTo>
                    <a:lnTo>
                      <a:pt x="464" y="175"/>
                    </a:lnTo>
                    <a:lnTo>
                      <a:pt x="465" y="175"/>
                    </a:lnTo>
                    <a:lnTo>
                      <a:pt x="467" y="176"/>
                    </a:lnTo>
                    <a:lnTo>
                      <a:pt x="468" y="176"/>
                    </a:lnTo>
                    <a:lnTo>
                      <a:pt x="470" y="175"/>
                    </a:lnTo>
                    <a:lnTo>
                      <a:pt x="472" y="175"/>
                    </a:lnTo>
                    <a:lnTo>
                      <a:pt x="473" y="174"/>
                    </a:lnTo>
                    <a:lnTo>
                      <a:pt x="474" y="174"/>
                    </a:lnTo>
                    <a:lnTo>
                      <a:pt x="475" y="173"/>
                    </a:lnTo>
                    <a:lnTo>
                      <a:pt x="476" y="173"/>
                    </a:lnTo>
                    <a:lnTo>
                      <a:pt x="478" y="172"/>
                    </a:lnTo>
                    <a:lnTo>
                      <a:pt x="479" y="172"/>
                    </a:lnTo>
                    <a:lnTo>
                      <a:pt x="479" y="172"/>
                    </a:lnTo>
                    <a:lnTo>
                      <a:pt x="479" y="170"/>
                    </a:lnTo>
                    <a:lnTo>
                      <a:pt x="478" y="169"/>
                    </a:lnTo>
                    <a:lnTo>
                      <a:pt x="477" y="169"/>
                    </a:lnTo>
                    <a:lnTo>
                      <a:pt x="467" y="169"/>
                    </a:lnTo>
                    <a:lnTo>
                      <a:pt x="465" y="167"/>
                    </a:lnTo>
                    <a:lnTo>
                      <a:pt x="465" y="166"/>
                    </a:lnTo>
                    <a:lnTo>
                      <a:pt x="464" y="165"/>
                    </a:lnTo>
                    <a:lnTo>
                      <a:pt x="463" y="165"/>
                    </a:lnTo>
                    <a:lnTo>
                      <a:pt x="462" y="164"/>
                    </a:lnTo>
                    <a:lnTo>
                      <a:pt x="461" y="163"/>
                    </a:lnTo>
                    <a:lnTo>
                      <a:pt x="460" y="163"/>
                    </a:lnTo>
                    <a:lnTo>
                      <a:pt x="459" y="162"/>
                    </a:lnTo>
                    <a:lnTo>
                      <a:pt x="457" y="162"/>
                    </a:lnTo>
                    <a:close/>
                    <a:moveTo>
                      <a:pt x="463" y="97"/>
                    </a:moveTo>
                    <a:lnTo>
                      <a:pt x="455" y="97"/>
                    </a:lnTo>
                    <a:lnTo>
                      <a:pt x="453" y="97"/>
                    </a:lnTo>
                    <a:lnTo>
                      <a:pt x="451" y="97"/>
                    </a:lnTo>
                    <a:lnTo>
                      <a:pt x="450" y="97"/>
                    </a:lnTo>
                    <a:lnTo>
                      <a:pt x="447" y="100"/>
                    </a:lnTo>
                    <a:lnTo>
                      <a:pt x="443" y="100"/>
                    </a:lnTo>
                    <a:lnTo>
                      <a:pt x="442" y="100"/>
                    </a:lnTo>
                    <a:lnTo>
                      <a:pt x="439" y="102"/>
                    </a:lnTo>
                    <a:lnTo>
                      <a:pt x="436" y="102"/>
                    </a:lnTo>
                    <a:lnTo>
                      <a:pt x="428" y="102"/>
                    </a:lnTo>
                    <a:lnTo>
                      <a:pt x="429" y="103"/>
                    </a:lnTo>
                    <a:lnTo>
                      <a:pt x="430" y="105"/>
                    </a:lnTo>
                    <a:lnTo>
                      <a:pt x="432" y="105"/>
                    </a:lnTo>
                    <a:lnTo>
                      <a:pt x="433" y="104"/>
                    </a:lnTo>
                    <a:lnTo>
                      <a:pt x="436" y="103"/>
                    </a:lnTo>
                    <a:lnTo>
                      <a:pt x="438" y="103"/>
                    </a:lnTo>
                    <a:lnTo>
                      <a:pt x="440" y="104"/>
                    </a:lnTo>
                    <a:lnTo>
                      <a:pt x="440" y="105"/>
                    </a:lnTo>
                    <a:lnTo>
                      <a:pt x="441" y="105"/>
                    </a:lnTo>
                    <a:lnTo>
                      <a:pt x="442" y="106"/>
                    </a:lnTo>
                    <a:lnTo>
                      <a:pt x="442" y="106"/>
                    </a:lnTo>
                    <a:lnTo>
                      <a:pt x="442" y="107"/>
                    </a:lnTo>
                    <a:lnTo>
                      <a:pt x="441" y="108"/>
                    </a:lnTo>
                    <a:lnTo>
                      <a:pt x="440" y="108"/>
                    </a:lnTo>
                    <a:lnTo>
                      <a:pt x="438" y="110"/>
                    </a:lnTo>
                    <a:lnTo>
                      <a:pt x="437" y="110"/>
                    </a:lnTo>
                    <a:lnTo>
                      <a:pt x="436" y="111"/>
                    </a:lnTo>
                    <a:lnTo>
                      <a:pt x="433" y="112"/>
                    </a:lnTo>
                    <a:lnTo>
                      <a:pt x="433" y="113"/>
                    </a:lnTo>
                    <a:lnTo>
                      <a:pt x="432" y="113"/>
                    </a:lnTo>
                    <a:lnTo>
                      <a:pt x="430" y="114"/>
                    </a:lnTo>
                    <a:lnTo>
                      <a:pt x="429" y="115"/>
                    </a:lnTo>
                    <a:lnTo>
                      <a:pt x="428" y="115"/>
                    </a:lnTo>
                    <a:lnTo>
                      <a:pt x="427" y="116"/>
                    </a:lnTo>
                    <a:lnTo>
                      <a:pt x="427" y="117"/>
                    </a:lnTo>
                    <a:lnTo>
                      <a:pt x="426" y="119"/>
                    </a:lnTo>
                    <a:lnTo>
                      <a:pt x="426" y="120"/>
                    </a:lnTo>
                    <a:lnTo>
                      <a:pt x="435" y="118"/>
                    </a:lnTo>
                    <a:lnTo>
                      <a:pt x="436" y="118"/>
                    </a:lnTo>
                    <a:lnTo>
                      <a:pt x="436" y="117"/>
                    </a:lnTo>
                    <a:lnTo>
                      <a:pt x="437" y="116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1" y="115"/>
                    </a:lnTo>
                    <a:lnTo>
                      <a:pt x="442" y="114"/>
                    </a:lnTo>
                    <a:lnTo>
                      <a:pt x="443" y="113"/>
                    </a:lnTo>
                    <a:lnTo>
                      <a:pt x="445" y="114"/>
                    </a:lnTo>
                    <a:lnTo>
                      <a:pt x="445" y="115"/>
                    </a:lnTo>
                    <a:lnTo>
                      <a:pt x="445" y="116"/>
                    </a:lnTo>
                    <a:lnTo>
                      <a:pt x="447" y="117"/>
                    </a:lnTo>
                    <a:lnTo>
                      <a:pt x="448" y="118"/>
                    </a:lnTo>
                    <a:lnTo>
                      <a:pt x="448" y="117"/>
                    </a:lnTo>
                    <a:lnTo>
                      <a:pt x="449" y="116"/>
                    </a:lnTo>
                    <a:lnTo>
                      <a:pt x="450" y="115"/>
                    </a:lnTo>
                    <a:lnTo>
                      <a:pt x="450" y="114"/>
                    </a:lnTo>
                    <a:lnTo>
                      <a:pt x="451" y="113"/>
                    </a:lnTo>
                    <a:lnTo>
                      <a:pt x="452" y="112"/>
                    </a:lnTo>
                    <a:lnTo>
                      <a:pt x="454" y="111"/>
                    </a:lnTo>
                    <a:lnTo>
                      <a:pt x="455" y="112"/>
                    </a:lnTo>
                    <a:lnTo>
                      <a:pt x="456" y="113"/>
                    </a:lnTo>
                    <a:lnTo>
                      <a:pt x="460" y="114"/>
                    </a:lnTo>
                    <a:lnTo>
                      <a:pt x="463" y="115"/>
                    </a:lnTo>
                    <a:lnTo>
                      <a:pt x="463" y="114"/>
                    </a:lnTo>
                    <a:lnTo>
                      <a:pt x="463" y="113"/>
                    </a:lnTo>
                    <a:lnTo>
                      <a:pt x="464" y="112"/>
                    </a:lnTo>
                    <a:lnTo>
                      <a:pt x="466" y="111"/>
                    </a:lnTo>
                    <a:lnTo>
                      <a:pt x="467" y="110"/>
                    </a:lnTo>
                    <a:lnTo>
                      <a:pt x="470" y="108"/>
                    </a:lnTo>
                    <a:lnTo>
                      <a:pt x="456" y="105"/>
                    </a:lnTo>
                    <a:lnTo>
                      <a:pt x="455" y="105"/>
                    </a:lnTo>
                    <a:lnTo>
                      <a:pt x="453" y="105"/>
                    </a:lnTo>
                    <a:lnTo>
                      <a:pt x="452" y="105"/>
                    </a:lnTo>
                    <a:lnTo>
                      <a:pt x="451" y="103"/>
                    </a:lnTo>
                    <a:lnTo>
                      <a:pt x="452" y="102"/>
                    </a:lnTo>
                    <a:lnTo>
                      <a:pt x="454" y="102"/>
                    </a:lnTo>
                    <a:lnTo>
                      <a:pt x="455" y="102"/>
                    </a:lnTo>
                    <a:lnTo>
                      <a:pt x="457" y="101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2" y="99"/>
                    </a:lnTo>
                    <a:lnTo>
                      <a:pt x="463" y="97"/>
                    </a:lnTo>
                    <a:close/>
                    <a:moveTo>
                      <a:pt x="219" y="0"/>
                    </a:moveTo>
                    <a:lnTo>
                      <a:pt x="223" y="1"/>
                    </a:lnTo>
                    <a:lnTo>
                      <a:pt x="227" y="2"/>
                    </a:lnTo>
                    <a:lnTo>
                      <a:pt x="231" y="3"/>
                    </a:lnTo>
                    <a:lnTo>
                      <a:pt x="235" y="5"/>
                    </a:lnTo>
                    <a:lnTo>
                      <a:pt x="240" y="3"/>
                    </a:lnTo>
                    <a:lnTo>
                      <a:pt x="245" y="2"/>
                    </a:lnTo>
                    <a:lnTo>
                      <a:pt x="251" y="1"/>
                    </a:lnTo>
                    <a:lnTo>
                      <a:pt x="252" y="2"/>
                    </a:lnTo>
                    <a:lnTo>
                      <a:pt x="254" y="3"/>
                    </a:lnTo>
                    <a:lnTo>
                      <a:pt x="255" y="5"/>
                    </a:lnTo>
                    <a:lnTo>
                      <a:pt x="258" y="7"/>
                    </a:lnTo>
                    <a:lnTo>
                      <a:pt x="260" y="7"/>
                    </a:lnTo>
                    <a:lnTo>
                      <a:pt x="262" y="7"/>
                    </a:lnTo>
                    <a:lnTo>
                      <a:pt x="262" y="10"/>
                    </a:lnTo>
                    <a:lnTo>
                      <a:pt x="262" y="12"/>
                    </a:lnTo>
                    <a:lnTo>
                      <a:pt x="278" y="13"/>
                    </a:lnTo>
                    <a:lnTo>
                      <a:pt x="276" y="19"/>
                    </a:lnTo>
                    <a:lnTo>
                      <a:pt x="296" y="23"/>
                    </a:lnTo>
                    <a:lnTo>
                      <a:pt x="302" y="26"/>
                    </a:lnTo>
                    <a:lnTo>
                      <a:pt x="309" y="30"/>
                    </a:lnTo>
                    <a:lnTo>
                      <a:pt x="315" y="31"/>
                    </a:lnTo>
                    <a:lnTo>
                      <a:pt x="317" y="32"/>
                    </a:lnTo>
                    <a:lnTo>
                      <a:pt x="318" y="33"/>
                    </a:lnTo>
                    <a:lnTo>
                      <a:pt x="319" y="33"/>
                    </a:lnTo>
                    <a:lnTo>
                      <a:pt x="326" y="34"/>
                    </a:lnTo>
                    <a:lnTo>
                      <a:pt x="333" y="34"/>
                    </a:lnTo>
                    <a:lnTo>
                      <a:pt x="337" y="37"/>
                    </a:lnTo>
                    <a:lnTo>
                      <a:pt x="342" y="40"/>
                    </a:lnTo>
                    <a:lnTo>
                      <a:pt x="346" y="43"/>
                    </a:lnTo>
                    <a:lnTo>
                      <a:pt x="353" y="44"/>
                    </a:lnTo>
                    <a:lnTo>
                      <a:pt x="355" y="47"/>
                    </a:lnTo>
                    <a:lnTo>
                      <a:pt x="357" y="50"/>
                    </a:lnTo>
                    <a:lnTo>
                      <a:pt x="359" y="55"/>
                    </a:lnTo>
                    <a:lnTo>
                      <a:pt x="362" y="57"/>
                    </a:lnTo>
                    <a:lnTo>
                      <a:pt x="372" y="55"/>
                    </a:lnTo>
                    <a:lnTo>
                      <a:pt x="372" y="54"/>
                    </a:lnTo>
                    <a:lnTo>
                      <a:pt x="376" y="53"/>
                    </a:lnTo>
                    <a:lnTo>
                      <a:pt x="379" y="53"/>
                    </a:lnTo>
                    <a:lnTo>
                      <a:pt x="381" y="53"/>
                    </a:lnTo>
                    <a:lnTo>
                      <a:pt x="389" y="49"/>
                    </a:lnTo>
                    <a:lnTo>
                      <a:pt x="390" y="52"/>
                    </a:lnTo>
                    <a:lnTo>
                      <a:pt x="391" y="53"/>
                    </a:lnTo>
                    <a:lnTo>
                      <a:pt x="393" y="53"/>
                    </a:lnTo>
                    <a:lnTo>
                      <a:pt x="417" y="46"/>
                    </a:lnTo>
                    <a:lnTo>
                      <a:pt x="418" y="46"/>
                    </a:lnTo>
                    <a:lnTo>
                      <a:pt x="420" y="46"/>
                    </a:lnTo>
                    <a:lnTo>
                      <a:pt x="423" y="46"/>
                    </a:lnTo>
                    <a:lnTo>
                      <a:pt x="425" y="45"/>
                    </a:lnTo>
                    <a:lnTo>
                      <a:pt x="425" y="47"/>
                    </a:lnTo>
                    <a:lnTo>
                      <a:pt x="425" y="49"/>
                    </a:lnTo>
                    <a:lnTo>
                      <a:pt x="426" y="49"/>
                    </a:lnTo>
                    <a:lnTo>
                      <a:pt x="429" y="49"/>
                    </a:lnTo>
                    <a:lnTo>
                      <a:pt x="430" y="49"/>
                    </a:lnTo>
                    <a:lnTo>
                      <a:pt x="436" y="47"/>
                    </a:lnTo>
                    <a:lnTo>
                      <a:pt x="436" y="45"/>
                    </a:lnTo>
                    <a:lnTo>
                      <a:pt x="436" y="43"/>
                    </a:lnTo>
                    <a:lnTo>
                      <a:pt x="437" y="41"/>
                    </a:lnTo>
                    <a:lnTo>
                      <a:pt x="442" y="44"/>
                    </a:lnTo>
                    <a:lnTo>
                      <a:pt x="441" y="49"/>
                    </a:lnTo>
                    <a:lnTo>
                      <a:pt x="440" y="55"/>
                    </a:lnTo>
                    <a:lnTo>
                      <a:pt x="440" y="56"/>
                    </a:lnTo>
                    <a:lnTo>
                      <a:pt x="441" y="58"/>
                    </a:lnTo>
                    <a:lnTo>
                      <a:pt x="442" y="58"/>
                    </a:lnTo>
                    <a:lnTo>
                      <a:pt x="443" y="59"/>
                    </a:lnTo>
                    <a:lnTo>
                      <a:pt x="444" y="58"/>
                    </a:lnTo>
                    <a:lnTo>
                      <a:pt x="449" y="55"/>
                    </a:lnTo>
                    <a:lnTo>
                      <a:pt x="453" y="52"/>
                    </a:lnTo>
                    <a:lnTo>
                      <a:pt x="457" y="49"/>
                    </a:lnTo>
                    <a:lnTo>
                      <a:pt x="454" y="61"/>
                    </a:lnTo>
                    <a:lnTo>
                      <a:pt x="457" y="60"/>
                    </a:lnTo>
                    <a:lnTo>
                      <a:pt x="462" y="58"/>
                    </a:lnTo>
                    <a:lnTo>
                      <a:pt x="465" y="56"/>
                    </a:lnTo>
                    <a:lnTo>
                      <a:pt x="474" y="58"/>
                    </a:lnTo>
                    <a:lnTo>
                      <a:pt x="482" y="62"/>
                    </a:lnTo>
                    <a:lnTo>
                      <a:pt x="489" y="67"/>
                    </a:lnTo>
                    <a:lnTo>
                      <a:pt x="497" y="72"/>
                    </a:lnTo>
                    <a:lnTo>
                      <a:pt x="511" y="72"/>
                    </a:lnTo>
                    <a:lnTo>
                      <a:pt x="514" y="77"/>
                    </a:lnTo>
                    <a:lnTo>
                      <a:pt x="515" y="83"/>
                    </a:lnTo>
                    <a:lnTo>
                      <a:pt x="508" y="84"/>
                    </a:lnTo>
                    <a:lnTo>
                      <a:pt x="501" y="87"/>
                    </a:lnTo>
                    <a:lnTo>
                      <a:pt x="508" y="90"/>
                    </a:lnTo>
                    <a:lnTo>
                      <a:pt x="515" y="93"/>
                    </a:lnTo>
                    <a:lnTo>
                      <a:pt x="519" y="91"/>
                    </a:lnTo>
                    <a:lnTo>
                      <a:pt x="522" y="91"/>
                    </a:lnTo>
                    <a:lnTo>
                      <a:pt x="525" y="91"/>
                    </a:lnTo>
                    <a:lnTo>
                      <a:pt x="529" y="93"/>
                    </a:lnTo>
                    <a:lnTo>
                      <a:pt x="534" y="91"/>
                    </a:lnTo>
                    <a:lnTo>
                      <a:pt x="539" y="90"/>
                    </a:lnTo>
                    <a:lnTo>
                      <a:pt x="542" y="93"/>
                    </a:lnTo>
                    <a:lnTo>
                      <a:pt x="544" y="95"/>
                    </a:lnTo>
                    <a:lnTo>
                      <a:pt x="546" y="99"/>
                    </a:lnTo>
                    <a:lnTo>
                      <a:pt x="547" y="102"/>
                    </a:lnTo>
                    <a:lnTo>
                      <a:pt x="548" y="105"/>
                    </a:lnTo>
                    <a:lnTo>
                      <a:pt x="550" y="104"/>
                    </a:lnTo>
                    <a:lnTo>
                      <a:pt x="551" y="102"/>
                    </a:lnTo>
                    <a:lnTo>
                      <a:pt x="551" y="100"/>
                    </a:lnTo>
                    <a:lnTo>
                      <a:pt x="550" y="97"/>
                    </a:lnTo>
                    <a:lnTo>
                      <a:pt x="550" y="95"/>
                    </a:lnTo>
                    <a:lnTo>
                      <a:pt x="557" y="91"/>
                    </a:lnTo>
                    <a:lnTo>
                      <a:pt x="553" y="89"/>
                    </a:lnTo>
                    <a:lnTo>
                      <a:pt x="549" y="87"/>
                    </a:lnTo>
                    <a:lnTo>
                      <a:pt x="558" y="83"/>
                    </a:lnTo>
                    <a:lnTo>
                      <a:pt x="568" y="81"/>
                    </a:lnTo>
                    <a:lnTo>
                      <a:pt x="577" y="80"/>
                    </a:lnTo>
                    <a:lnTo>
                      <a:pt x="577" y="90"/>
                    </a:lnTo>
                    <a:lnTo>
                      <a:pt x="578" y="91"/>
                    </a:lnTo>
                    <a:lnTo>
                      <a:pt x="579" y="92"/>
                    </a:lnTo>
                    <a:lnTo>
                      <a:pt x="580" y="93"/>
                    </a:lnTo>
                    <a:lnTo>
                      <a:pt x="585" y="94"/>
                    </a:lnTo>
                    <a:lnTo>
                      <a:pt x="588" y="96"/>
                    </a:lnTo>
                    <a:lnTo>
                      <a:pt x="590" y="97"/>
                    </a:lnTo>
                    <a:lnTo>
                      <a:pt x="592" y="99"/>
                    </a:lnTo>
                    <a:lnTo>
                      <a:pt x="594" y="100"/>
                    </a:lnTo>
                    <a:lnTo>
                      <a:pt x="603" y="101"/>
                    </a:lnTo>
                    <a:lnTo>
                      <a:pt x="613" y="102"/>
                    </a:lnTo>
                    <a:lnTo>
                      <a:pt x="615" y="102"/>
                    </a:lnTo>
                    <a:lnTo>
                      <a:pt x="617" y="101"/>
                    </a:lnTo>
                    <a:lnTo>
                      <a:pt x="619" y="101"/>
                    </a:lnTo>
                    <a:lnTo>
                      <a:pt x="621" y="94"/>
                    </a:lnTo>
                    <a:lnTo>
                      <a:pt x="629" y="91"/>
                    </a:lnTo>
                    <a:lnTo>
                      <a:pt x="626" y="89"/>
                    </a:lnTo>
                    <a:lnTo>
                      <a:pt x="621" y="87"/>
                    </a:lnTo>
                    <a:lnTo>
                      <a:pt x="618" y="83"/>
                    </a:lnTo>
                    <a:lnTo>
                      <a:pt x="627" y="82"/>
                    </a:lnTo>
                    <a:lnTo>
                      <a:pt x="630" y="78"/>
                    </a:lnTo>
                    <a:lnTo>
                      <a:pt x="633" y="75"/>
                    </a:lnTo>
                    <a:lnTo>
                      <a:pt x="638" y="72"/>
                    </a:lnTo>
                    <a:lnTo>
                      <a:pt x="648" y="91"/>
                    </a:lnTo>
                    <a:lnTo>
                      <a:pt x="638" y="94"/>
                    </a:lnTo>
                    <a:lnTo>
                      <a:pt x="632" y="94"/>
                    </a:lnTo>
                    <a:lnTo>
                      <a:pt x="636" y="96"/>
                    </a:lnTo>
                    <a:lnTo>
                      <a:pt x="638" y="100"/>
                    </a:lnTo>
                    <a:lnTo>
                      <a:pt x="636" y="105"/>
                    </a:lnTo>
                    <a:lnTo>
                      <a:pt x="632" y="111"/>
                    </a:lnTo>
                    <a:lnTo>
                      <a:pt x="639" y="113"/>
                    </a:lnTo>
                    <a:lnTo>
                      <a:pt x="638" y="110"/>
                    </a:lnTo>
                    <a:lnTo>
                      <a:pt x="638" y="107"/>
                    </a:lnTo>
                    <a:lnTo>
                      <a:pt x="639" y="104"/>
                    </a:lnTo>
                    <a:lnTo>
                      <a:pt x="641" y="102"/>
                    </a:lnTo>
                    <a:lnTo>
                      <a:pt x="642" y="100"/>
                    </a:lnTo>
                    <a:lnTo>
                      <a:pt x="645" y="101"/>
                    </a:lnTo>
                    <a:lnTo>
                      <a:pt x="649" y="101"/>
                    </a:lnTo>
                    <a:lnTo>
                      <a:pt x="651" y="99"/>
                    </a:lnTo>
                    <a:lnTo>
                      <a:pt x="654" y="97"/>
                    </a:lnTo>
                    <a:lnTo>
                      <a:pt x="656" y="94"/>
                    </a:lnTo>
                    <a:lnTo>
                      <a:pt x="659" y="92"/>
                    </a:lnTo>
                    <a:lnTo>
                      <a:pt x="656" y="92"/>
                    </a:lnTo>
                    <a:lnTo>
                      <a:pt x="654" y="92"/>
                    </a:lnTo>
                    <a:lnTo>
                      <a:pt x="652" y="92"/>
                    </a:lnTo>
                    <a:lnTo>
                      <a:pt x="659" y="83"/>
                    </a:lnTo>
                    <a:lnTo>
                      <a:pt x="657" y="82"/>
                    </a:lnTo>
                    <a:lnTo>
                      <a:pt x="657" y="81"/>
                    </a:lnTo>
                    <a:lnTo>
                      <a:pt x="654" y="79"/>
                    </a:lnTo>
                    <a:lnTo>
                      <a:pt x="651" y="77"/>
                    </a:lnTo>
                    <a:lnTo>
                      <a:pt x="648" y="75"/>
                    </a:lnTo>
                    <a:lnTo>
                      <a:pt x="649" y="68"/>
                    </a:lnTo>
                    <a:lnTo>
                      <a:pt x="651" y="66"/>
                    </a:lnTo>
                    <a:lnTo>
                      <a:pt x="652" y="64"/>
                    </a:lnTo>
                    <a:lnTo>
                      <a:pt x="653" y="60"/>
                    </a:lnTo>
                    <a:lnTo>
                      <a:pt x="653" y="58"/>
                    </a:lnTo>
                    <a:lnTo>
                      <a:pt x="654" y="56"/>
                    </a:lnTo>
                    <a:lnTo>
                      <a:pt x="659" y="54"/>
                    </a:lnTo>
                    <a:lnTo>
                      <a:pt x="662" y="50"/>
                    </a:lnTo>
                    <a:lnTo>
                      <a:pt x="666" y="48"/>
                    </a:lnTo>
                    <a:lnTo>
                      <a:pt x="668" y="45"/>
                    </a:lnTo>
                    <a:lnTo>
                      <a:pt x="672" y="34"/>
                    </a:lnTo>
                    <a:lnTo>
                      <a:pt x="676" y="23"/>
                    </a:lnTo>
                    <a:lnTo>
                      <a:pt x="681" y="17"/>
                    </a:lnTo>
                    <a:lnTo>
                      <a:pt x="684" y="17"/>
                    </a:lnTo>
                    <a:lnTo>
                      <a:pt x="683" y="14"/>
                    </a:lnTo>
                    <a:lnTo>
                      <a:pt x="691" y="14"/>
                    </a:lnTo>
                    <a:lnTo>
                      <a:pt x="700" y="14"/>
                    </a:lnTo>
                    <a:lnTo>
                      <a:pt x="700" y="17"/>
                    </a:lnTo>
                    <a:lnTo>
                      <a:pt x="707" y="19"/>
                    </a:lnTo>
                    <a:lnTo>
                      <a:pt x="714" y="20"/>
                    </a:lnTo>
                    <a:lnTo>
                      <a:pt x="696" y="35"/>
                    </a:lnTo>
                    <a:lnTo>
                      <a:pt x="692" y="35"/>
                    </a:lnTo>
                    <a:lnTo>
                      <a:pt x="688" y="34"/>
                    </a:lnTo>
                    <a:lnTo>
                      <a:pt x="685" y="34"/>
                    </a:lnTo>
                    <a:lnTo>
                      <a:pt x="683" y="41"/>
                    </a:lnTo>
                    <a:lnTo>
                      <a:pt x="677" y="44"/>
                    </a:lnTo>
                    <a:lnTo>
                      <a:pt x="673" y="47"/>
                    </a:lnTo>
                    <a:lnTo>
                      <a:pt x="676" y="50"/>
                    </a:lnTo>
                    <a:lnTo>
                      <a:pt x="678" y="54"/>
                    </a:lnTo>
                    <a:lnTo>
                      <a:pt x="679" y="57"/>
                    </a:lnTo>
                    <a:lnTo>
                      <a:pt x="678" y="60"/>
                    </a:lnTo>
                    <a:lnTo>
                      <a:pt x="677" y="65"/>
                    </a:lnTo>
                    <a:lnTo>
                      <a:pt x="679" y="67"/>
                    </a:lnTo>
                    <a:lnTo>
                      <a:pt x="680" y="70"/>
                    </a:lnTo>
                    <a:lnTo>
                      <a:pt x="681" y="73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8" y="81"/>
                    </a:lnTo>
                    <a:lnTo>
                      <a:pt x="681" y="82"/>
                    </a:lnTo>
                    <a:lnTo>
                      <a:pt x="685" y="82"/>
                    </a:lnTo>
                    <a:lnTo>
                      <a:pt x="683" y="85"/>
                    </a:lnTo>
                    <a:lnTo>
                      <a:pt x="681" y="90"/>
                    </a:lnTo>
                    <a:lnTo>
                      <a:pt x="681" y="93"/>
                    </a:lnTo>
                    <a:lnTo>
                      <a:pt x="679" y="100"/>
                    </a:lnTo>
                    <a:lnTo>
                      <a:pt x="686" y="94"/>
                    </a:lnTo>
                    <a:lnTo>
                      <a:pt x="691" y="89"/>
                    </a:lnTo>
                    <a:lnTo>
                      <a:pt x="694" y="88"/>
                    </a:lnTo>
                    <a:lnTo>
                      <a:pt x="695" y="89"/>
                    </a:lnTo>
                    <a:lnTo>
                      <a:pt x="696" y="90"/>
                    </a:lnTo>
                    <a:lnTo>
                      <a:pt x="697" y="91"/>
                    </a:lnTo>
                    <a:lnTo>
                      <a:pt x="698" y="93"/>
                    </a:lnTo>
                    <a:lnTo>
                      <a:pt x="698" y="96"/>
                    </a:lnTo>
                    <a:lnTo>
                      <a:pt x="698" y="100"/>
                    </a:lnTo>
                    <a:lnTo>
                      <a:pt x="699" y="103"/>
                    </a:lnTo>
                    <a:lnTo>
                      <a:pt x="697" y="103"/>
                    </a:lnTo>
                    <a:lnTo>
                      <a:pt x="695" y="103"/>
                    </a:lnTo>
                    <a:lnTo>
                      <a:pt x="692" y="104"/>
                    </a:lnTo>
                    <a:lnTo>
                      <a:pt x="695" y="117"/>
                    </a:lnTo>
                    <a:lnTo>
                      <a:pt x="702" y="115"/>
                    </a:lnTo>
                    <a:lnTo>
                      <a:pt x="702" y="112"/>
                    </a:lnTo>
                    <a:lnTo>
                      <a:pt x="703" y="108"/>
                    </a:lnTo>
                    <a:lnTo>
                      <a:pt x="703" y="106"/>
                    </a:lnTo>
                    <a:lnTo>
                      <a:pt x="703" y="103"/>
                    </a:lnTo>
                    <a:lnTo>
                      <a:pt x="706" y="105"/>
                    </a:lnTo>
                    <a:lnTo>
                      <a:pt x="708" y="106"/>
                    </a:lnTo>
                    <a:lnTo>
                      <a:pt x="710" y="107"/>
                    </a:lnTo>
                    <a:lnTo>
                      <a:pt x="711" y="105"/>
                    </a:lnTo>
                    <a:lnTo>
                      <a:pt x="713" y="102"/>
                    </a:lnTo>
                    <a:lnTo>
                      <a:pt x="714" y="99"/>
                    </a:lnTo>
                    <a:lnTo>
                      <a:pt x="716" y="95"/>
                    </a:lnTo>
                    <a:lnTo>
                      <a:pt x="718" y="96"/>
                    </a:lnTo>
                    <a:lnTo>
                      <a:pt x="720" y="97"/>
                    </a:lnTo>
                    <a:lnTo>
                      <a:pt x="720" y="95"/>
                    </a:lnTo>
                    <a:lnTo>
                      <a:pt x="721" y="93"/>
                    </a:lnTo>
                    <a:lnTo>
                      <a:pt x="720" y="90"/>
                    </a:lnTo>
                    <a:lnTo>
                      <a:pt x="720" y="85"/>
                    </a:lnTo>
                    <a:lnTo>
                      <a:pt x="721" y="82"/>
                    </a:lnTo>
                    <a:lnTo>
                      <a:pt x="730" y="83"/>
                    </a:lnTo>
                    <a:lnTo>
                      <a:pt x="738" y="84"/>
                    </a:lnTo>
                    <a:lnTo>
                      <a:pt x="742" y="89"/>
                    </a:lnTo>
                    <a:lnTo>
                      <a:pt x="746" y="93"/>
                    </a:lnTo>
                    <a:lnTo>
                      <a:pt x="746" y="101"/>
                    </a:lnTo>
                    <a:lnTo>
                      <a:pt x="743" y="102"/>
                    </a:lnTo>
                    <a:lnTo>
                      <a:pt x="738" y="103"/>
                    </a:lnTo>
                    <a:lnTo>
                      <a:pt x="738" y="105"/>
                    </a:lnTo>
                    <a:lnTo>
                      <a:pt x="737" y="108"/>
                    </a:lnTo>
                    <a:lnTo>
                      <a:pt x="736" y="111"/>
                    </a:lnTo>
                    <a:lnTo>
                      <a:pt x="741" y="117"/>
                    </a:lnTo>
                    <a:lnTo>
                      <a:pt x="735" y="125"/>
                    </a:lnTo>
                    <a:lnTo>
                      <a:pt x="727" y="129"/>
                    </a:lnTo>
                    <a:lnTo>
                      <a:pt x="719" y="132"/>
                    </a:lnTo>
                    <a:lnTo>
                      <a:pt x="718" y="131"/>
                    </a:lnTo>
                    <a:lnTo>
                      <a:pt x="716" y="129"/>
                    </a:lnTo>
                    <a:lnTo>
                      <a:pt x="716" y="128"/>
                    </a:lnTo>
                    <a:lnTo>
                      <a:pt x="715" y="130"/>
                    </a:lnTo>
                    <a:lnTo>
                      <a:pt x="715" y="132"/>
                    </a:lnTo>
                    <a:lnTo>
                      <a:pt x="715" y="135"/>
                    </a:lnTo>
                    <a:lnTo>
                      <a:pt x="714" y="134"/>
                    </a:lnTo>
                    <a:lnTo>
                      <a:pt x="713" y="132"/>
                    </a:lnTo>
                    <a:lnTo>
                      <a:pt x="711" y="135"/>
                    </a:lnTo>
                    <a:lnTo>
                      <a:pt x="710" y="136"/>
                    </a:lnTo>
                    <a:lnTo>
                      <a:pt x="709" y="134"/>
                    </a:lnTo>
                    <a:lnTo>
                      <a:pt x="707" y="132"/>
                    </a:lnTo>
                    <a:lnTo>
                      <a:pt x="706" y="130"/>
                    </a:lnTo>
                    <a:lnTo>
                      <a:pt x="703" y="129"/>
                    </a:lnTo>
                    <a:lnTo>
                      <a:pt x="702" y="128"/>
                    </a:lnTo>
                    <a:lnTo>
                      <a:pt x="699" y="128"/>
                    </a:lnTo>
                    <a:lnTo>
                      <a:pt x="697" y="128"/>
                    </a:lnTo>
                    <a:lnTo>
                      <a:pt x="700" y="134"/>
                    </a:lnTo>
                    <a:lnTo>
                      <a:pt x="697" y="136"/>
                    </a:lnTo>
                    <a:lnTo>
                      <a:pt x="694" y="139"/>
                    </a:lnTo>
                    <a:lnTo>
                      <a:pt x="691" y="141"/>
                    </a:lnTo>
                    <a:lnTo>
                      <a:pt x="688" y="145"/>
                    </a:lnTo>
                    <a:lnTo>
                      <a:pt x="686" y="148"/>
                    </a:lnTo>
                    <a:lnTo>
                      <a:pt x="685" y="151"/>
                    </a:lnTo>
                    <a:lnTo>
                      <a:pt x="681" y="153"/>
                    </a:lnTo>
                    <a:lnTo>
                      <a:pt x="678" y="157"/>
                    </a:lnTo>
                    <a:lnTo>
                      <a:pt x="675" y="159"/>
                    </a:lnTo>
                    <a:lnTo>
                      <a:pt x="673" y="161"/>
                    </a:lnTo>
                    <a:lnTo>
                      <a:pt x="660" y="160"/>
                    </a:lnTo>
                    <a:lnTo>
                      <a:pt x="657" y="164"/>
                    </a:lnTo>
                    <a:lnTo>
                      <a:pt x="648" y="167"/>
                    </a:lnTo>
                    <a:lnTo>
                      <a:pt x="648" y="166"/>
                    </a:lnTo>
                    <a:lnTo>
                      <a:pt x="647" y="165"/>
                    </a:lnTo>
                    <a:lnTo>
                      <a:pt x="647" y="166"/>
                    </a:lnTo>
                    <a:lnTo>
                      <a:pt x="648" y="167"/>
                    </a:lnTo>
                    <a:lnTo>
                      <a:pt x="649" y="169"/>
                    </a:lnTo>
                    <a:lnTo>
                      <a:pt x="650" y="169"/>
                    </a:lnTo>
                    <a:lnTo>
                      <a:pt x="648" y="174"/>
                    </a:lnTo>
                    <a:lnTo>
                      <a:pt x="640" y="176"/>
                    </a:lnTo>
                    <a:lnTo>
                      <a:pt x="635" y="175"/>
                    </a:lnTo>
                    <a:lnTo>
                      <a:pt x="636" y="176"/>
                    </a:lnTo>
                    <a:lnTo>
                      <a:pt x="636" y="178"/>
                    </a:lnTo>
                    <a:lnTo>
                      <a:pt x="617" y="192"/>
                    </a:lnTo>
                    <a:lnTo>
                      <a:pt x="601" y="209"/>
                    </a:lnTo>
                    <a:lnTo>
                      <a:pt x="596" y="218"/>
                    </a:lnTo>
                    <a:lnTo>
                      <a:pt x="594" y="229"/>
                    </a:lnTo>
                    <a:lnTo>
                      <a:pt x="604" y="229"/>
                    </a:lnTo>
                    <a:lnTo>
                      <a:pt x="602" y="253"/>
                    </a:lnTo>
                    <a:lnTo>
                      <a:pt x="607" y="252"/>
                    </a:lnTo>
                    <a:lnTo>
                      <a:pt x="614" y="251"/>
                    </a:lnTo>
                    <a:lnTo>
                      <a:pt x="621" y="254"/>
                    </a:lnTo>
                    <a:lnTo>
                      <a:pt x="630" y="259"/>
                    </a:lnTo>
                    <a:lnTo>
                      <a:pt x="633" y="264"/>
                    </a:lnTo>
                    <a:lnTo>
                      <a:pt x="638" y="268"/>
                    </a:lnTo>
                    <a:lnTo>
                      <a:pt x="655" y="280"/>
                    </a:lnTo>
                    <a:lnTo>
                      <a:pt x="677" y="286"/>
                    </a:lnTo>
                    <a:lnTo>
                      <a:pt x="676" y="290"/>
                    </a:lnTo>
                    <a:lnTo>
                      <a:pt x="674" y="293"/>
                    </a:lnTo>
                    <a:lnTo>
                      <a:pt x="672" y="297"/>
                    </a:lnTo>
                    <a:lnTo>
                      <a:pt x="673" y="300"/>
                    </a:lnTo>
                    <a:lnTo>
                      <a:pt x="673" y="303"/>
                    </a:lnTo>
                    <a:lnTo>
                      <a:pt x="671" y="306"/>
                    </a:lnTo>
                    <a:lnTo>
                      <a:pt x="671" y="307"/>
                    </a:lnTo>
                    <a:lnTo>
                      <a:pt x="672" y="309"/>
                    </a:lnTo>
                    <a:lnTo>
                      <a:pt x="674" y="310"/>
                    </a:lnTo>
                    <a:lnTo>
                      <a:pt x="675" y="310"/>
                    </a:lnTo>
                    <a:lnTo>
                      <a:pt x="677" y="310"/>
                    </a:lnTo>
                    <a:lnTo>
                      <a:pt x="679" y="311"/>
                    </a:lnTo>
                    <a:lnTo>
                      <a:pt x="679" y="311"/>
                    </a:lnTo>
                    <a:lnTo>
                      <a:pt x="681" y="318"/>
                    </a:lnTo>
                    <a:lnTo>
                      <a:pt x="671" y="314"/>
                    </a:lnTo>
                    <a:lnTo>
                      <a:pt x="668" y="314"/>
                    </a:lnTo>
                    <a:lnTo>
                      <a:pt x="674" y="326"/>
                    </a:lnTo>
                    <a:lnTo>
                      <a:pt x="679" y="337"/>
                    </a:lnTo>
                    <a:lnTo>
                      <a:pt x="684" y="336"/>
                    </a:lnTo>
                    <a:lnTo>
                      <a:pt x="688" y="334"/>
                    </a:lnTo>
                    <a:lnTo>
                      <a:pt x="692" y="335"/>
                    </a:lnTo>
                    <a:lnTo>
                      <a:pt x="692" y="333"/>
                    </a:lnTo>
                    <a:lnTo>
                      <a:pt x="692" y="329"/>
                    </a:lnTo>
                    <a:lnTo>
                      <a:pt x="698" y="326"/>
                    </a:lnTo>
                    <a:lnTo>
                      <a:pt x="698" y="315"/>
                    </a:lnTo>
                    <a:lnTo>
                      <a:pt x="699" y="304"/>
                    </a:lnTo>
                    <a:lnTo>
                      <a:pt x="699" y="293"/>
                    </a:lnTo>
                    <a:lnTo>
                      <a:pt x="709" y="290"/>
                    </a:lnTo>
                    <a:lnTo>
                      <a:pt x="719" y="286"/>
                    </a:lnTo>
                    <a:lnTo>
                      <a:pt x="726" y="279"/>
                    </a:lnTo>
                    <a:lnTo>
                      <a:pt x="733" y="270"/>
                    </a:lnTo>
                    <a:lnTo>
                      <a:pt x="733" y="262"/>
                    </a:lnTo>
                    <a:lnTo>
                      <a:pt x="733" y="253"/>
                    </a:lnTo>
                    <a:lnTo>
                      <a:pt x="731" y="251"/>
                    </a:lnTo>
                    <a:lnTo>
                      <a:pt x="728" y="248"/>
                    </a:lnTo>
                    <a:lnTo>
                      <a:pt x="725" y="246"/>
                    </a:lnTo>
                    <a:lnTo>
                      <a:pt x="723" y="244"/>
                    </a:lnTo>
                    <a:lnTo>
                      <a:pt x="724" y="242"/>
                    </a:lnTo>
                    <a:lnTo>
                      <a:pt x="724" y="239"/>
                    </a:lnTo>
                    <a:lnTo>
                      <a:pt x="728" y="235"/>
                    </a:lnTo>
                    <a:lnTo>
                      <a:pt x="733" y="231"/>
                    </a:lnTo>
                    <a:lnTo>
                      <a:pt x="736" y="225"/>
                    </a:lnTo>
                    <a:lnTo>
                      <a:pt x="736" y="219"/>
                    </a:lnTo>
                    <a:lnTo>
                      <a:pt x="736" y="211"/>
                    </a:lnTo>
                    <a:lnTo>
                      <a:pt x="743" y="204"/>
                    </a:lnTo>
                    <a:lnTo>
                      <a:pt x="742" y="200"/>
                    </a:lnTo>
                    <a:lnTo>
                      <a:pt x="742" y="196"/>
                    </a:lnTo>
                    <a:lnTo>
                      <a:pt x="741" y="193"/>
                    </a:lnTo>
                    <a:lnTo>
                      <a:pt x="747" y="188"/>
                    </a:lnTo>
                    <a:lnTo>
                      <a:pt x="757" y="193"/>
                    </a:lnTo>
                    <a:lnTo>
                      <a:pt x="767" y="195"/>
                    </a:lnTo>
                    <a:lnTo>
                      <a:pt x="778" y="193"/>
                    </a:lnTo>
                    <a:lnTo>
                      <a:pt x="782" y="199"/>
                    </a:lnTo>
                    <a:lnTo>
                      <a:pt x="787" y="205"/>
                    </a:lnTo>
                    <a:lnTo>
                      <a:pt x="790" y="212"/>
                    </a:lnTo>
                    <a:lnTo>
                      <a:pt x="795" y="216"/>
                    </a:lnTo>
                    <a:lnTo>
                      <a:pt x="802" y="219"/>
                    </a:lnTo>
                    <a:lnTo>
                      <a:pt x="803" y="218"/>
                    </a:lnTo>
                    <a:lnTo>
                      <a:pt x="805" y="218"/>
                    </a:lnTo>
                    <a:lnTo>
                      <a:pt x="802" y="228"/>
                    </a:lnTo>
                    <a:lnTo>
                      <a:pt x="800" y="239"/>
                    </a:lnTo>
                    <a:lnTo>
                      <a:pt x="800" y="241"/>
                    </a:lnTo>
                    <a:lnTo>
                      <a:pt x="801" y="242"/>
                    </a:lnTo>
                    <a:lnTo>
                      <a:pt x="800" y="244"/>
                    </a:lnTo>
                    <a:lnTo>
                      <a:pt x="798" y="246"/>
                    </a:lnTo>
                    <a:lnTo>
                      <a:pt x="806" y="246"/>
                    </a:lnTo>
                    <a:lnTo>
                      <a:pt x="813" y="256"/>
                    </a:lnTo>
                    <a:lnTo>
                      <a:pt x="821" y="254"/>
                    </a:lnTo>
                    <a:lnTo>
                      <a:pt x="824" y="248"/>
                    </a:lnTo>
                    <a:lnTo>
                      <a:pt x="826" y="249"/>
                    </a:lnTo>
                    <a:lnTo>
                      <a:pt x="828" y="251"/>
                    </a:lnTo>
                    <a:lnTo>
                      <a:pt x="832" y="242"/>
                    </a:lnTo>
                    <a:lnTo>
                      <a:pt x="838" y="233"/>
                    </a:lnTo>
                    <a:lnTo>
                      <a:pt x="844" y="227"/>
                    </a:lnTo>
                    <a:lnTo>
                      <a:pt x="844" y="234"/>
                    </a:lnTo>
                    <a:lnTo>
                      <a:pt x="849" y="242"/>
                    </a:lnTo>
                    <a:lnTo>
                      <a:pt x="853" y="248"/>
                    </a:lnTo>
                    <a:lnTo>
                      <a:pt x="854" y="253"/>
                    </a:lnTo>
                    <a:lnTo>
                      <a:pt x="856" y="256"/>
                    </a:lnTo>
                    <a:lnTo>
                      <a:pt x="857" y="260"/>
                    </a:lnTo>
                    <a:lnTo>
                      <a:pt x="860" y="265"/>
                    </a:lnTo>
                    <a:lnTo>
                      <a:pt x="859" y="269"/>
                    </a:lnTo>
                    <a:lnTo>
                      <a:pt x="862" y="272"/>
                    </a:lnTo>
                    <a:lnTo>
                      <a:pt x="864" y="276"/>
                    </a:lnTo>
                    <a:lnTo>
                      <a:pt x="864" y="277"/>
                    </a:lnTo>
                    <a:lnTo>
                      <a:pt x="862" y="279"/>
                    </a:lnTo>
                    <a:lnTo>
                      <a:pt x="861" y="281"/>
                    </a:lnTo>
                    <a:lnTo>
                      <a:pt x="861" y="283"/>
                    </a:lnTo>
                    <a:lnTo>
                      <a:pt x="862" y="286"/>
                    </a:lnTo>
                    <a:lnTo>
                      <a:pt x="864" y="289"/>
                    </a:lnTo>
                    <a:lnTo>
                      <a:pt x="866" y="291"/>
                    </a:lnTo>
                    <a:lnTo>
                      <a:pt x="869" y="293"/>
                    </a:lnTo>
                    <a:lnTo>
                      <a:pt x="872" y="294"/>
                    </a:lnTo>
                    <a:lnTo>
                      <a:pt x="872" y="297"/>
                    </a:lnTo>
                    <a:lnTo>
                      <a:pt x="871" y="298"/>
                    </a:lnTo>
                    <a:lnTo>
                      <a:pt x="875" y="299"/>
                    </a:lnTo>
                    <a:lnTo>
                      <a:pt x="879" y="301"/>
                    </a:lnTo>
                    <a:lnTo>
                      <a:pt x="883" y="303"/>
                    </a:lnTo>
                    <a:lnTo>
                      <a:pt x="887" y="304"/>
                    </a:lnTo>
                    <a:lnTo>
                      <a:pt x="891" y="305"/>
                    </a:lnTo>
                    <a:lnTo>
                      <a:pt x="896" y="309"/>
                    </a:lnTo>
                    <a:lnTo>
                      <a:pt x="891" y="313"/>
                    </a:lnTo>
                    <a:lnTo>
                      <a:pt x="893" y="314"/>
                    </a:lnTo>
                    <a:lnTo>
                      <a:pt x="896" y="316"/>
                    </a:lnTo>
                    <a:lnTo>
                      <a:pt x="897" y="317"/>
                    </a:lnTo>
                    <a:lnTo>
                      <a:pt x="898" y="319"/>
                    </a:lnTo>
                    <a:lnTo>
                      <a:pt x="904" y="319"/>
                    </a:lnTo>
                    <a:lnTo>
                      <a:pt x="906" y="322"/>
                    </a:lnTo>
                    <a:lnTo>
                      <a:pt x="907" y="323"/>
                    </a:lnTo>
                    <a:lnTo>
                      <a:pt x="908" y="325"/>
                    </a:lnTo>
                    <a:lnTo>
                      <a:pt x="908" y="327"/>
                    </a:lnTo>
                    <a:lnTo>
                      <a:pt x="909" y="335"/>
                    </a:lnTo>
                    <a:lnTo>
                      <a:pt x="908" y="341"/>
                    </a:lnTo>
                    <a:lnTo>
                      <a:pt x="908" y="340"/>
                    </a:lnTo>
                    <a:lnTo>
                      <a:pt x="908" y="342"/>
                    </a:lnTo>
                    <a:lnTo>
                      <a:pt x="897" y="347"/>
                    </a:lnTo>
                    <a:lnTo>
                      <a:pt x="885" y="350"/>
                    </a:lnTo>
                    <a:lnTo>
                      <a:pt x="878" y="353"/>
                    </a:lnTo>
                    <a:lnTo>
                      <a:pt x="873" y="359"/>
                    </a:lnTo>
                    <a:lnTo>
                      <a:pt x="866" y="362"/>
                    </a:lnTo>
                    <a:lnTo>
                      <a:pt x="866" y="363"/>
                    </a:lnTo>
                    <a:lnTo>
                      <a:pt x="864" y="364"/>
                    </a:lnTo>
                    <a:lnTo>
                      <a:pt x="861" y="365"/>
                    </a:lnTo>
                    <a:lnTo>
                      <a:pt x="857" y="365"/>
                    </a:lnTo>
                    <a:lnTo>
                      <a:pt x="855" y="364"/>
                    </a:lnTo>
                    <a:lnTo>
                      <a:pt x="853" y="363"/>
                    </a:lnTo>
                    <a:lnTo>
                      <a:pt x="837" y="363"/>
                    </a:lnTo>
                    <a:lnTo>
                      <a:pt x="820" y="362"/>
                    </a:lnTo>
                    <a:lnTo>
                      <a:pt x="804" y="362"/>
                    </a:lnTo>
                    <a:lnTo>
                      <a:pt x="801" y="364"/>
                    </a:lnTo>
                    <a:lnTo>
                      <a:pt x="798" y="365"/>
                    </a:lnTo>
                    <a:lnTo>
                      <a:pt x="796" y="368"/>
                    </a:lnTo>
                    <a:lnTo>
                      <a:pt x="794" y="371"/>
                    </a:lnTo>
                    <a:lnTo>
                      <a:pt x="792" y="373"/>
                    </a:lnTo>
                    <a:lnTo>
                      <a:pt x="782" y="375"/>
                    </a:lnTo>
                    <a:lnTo>
                      <a:pt x="773" y="381"/>
                    </a:lnTo>
                    <a:lnTo>
                      <a:pt x="766" y="387"/>
                    </a:lnTo>
                    <a:lnTo>
                      <a:pt x="768" y="387"/>
                    </a:lnTo>
                    <a:lnTo>
                      <a:pt x="787" y="380"/>
                    </a:lnTo>
                    <a:lnTo>
                      <a:pt x="808" y="374"/>
                    </a:lnTo>
                    <a:lnTo>
                      <a:pt x="813" y="375"/>
                    </a:lnTo>
                    <a:lnTo>
                      <a:pt x="817" y="376"/>
                    </a:lnTo>
                    <a:lnTo>
                      <a:pt x="821" y="377"/>
                    </a:lnTo>
                    <a:lnTo>
                      <a:pt x="821" y="385"/>
                    </a:lnTo>
                    <a:lnTo>
                      <a:pt x="816" y="388"/>
                    </a:lnTo>
                    <a:lnTo>
                      <a:pt x="813" y="388"/>
                    </a:lnTo>
                    <a:lnTo>
                      <a:pt x="808" y="389"/>
                    </a:lnTo>
                    <a:lnTo>
                      <a:pt x="805" y="389"/>
                    </a:lnTo>
                    <a:lnTo>
                      <a:pt x="802" y="389"/>
                    </a:lnTo>
                    <a:lnTo>
                      <a:pt x="806" y="392"/>
                    </a:lnTo>
                    <a:lnTo>
                      <a:pt x="810" y="393"/>
                    </a:lnTo>
                    <a:lnTo>
                      <a:pt x="816" y="393"/>
                    </a:lnTo>
                    <a:lnTo>
                      <a:pt x="814" y="397"/>
                    </a:lnTo>
                    <a:lnTo>
                      <a:pt x="813" y="401"/>
                    </a:lnTo>
                    <a:lnTo>
                      <a:pt x="813" y="405"/>
                    </a:lnTo>
                    <a:lnTo>
                      <a:pt x="814" y="408"/>
                    </a:lnTo>
                    <a:lnTo>
                      <a:pt x="815" y="412"/>
                    </a:lnTo>
                    <a:lnTo>
                      <a:pt x="817" y="412"/>
                    </a:lnTo>
                    <a:lnTo>
                      <a:pt x="819" y="414"/>
                    </a:lnTo>
                    <a:lnTo>
                      <a:pt x="825" y="417"/>
                    </a:lnTo>
                    <a:lnTo>
                      <a:pt x="832" y="419"/>
                    </a:lnTo>
                    <a:lnTo>
                      <a:pt x="840" y="419"/>
                    </a:lnTo>
                    <a:lnTo>
                      <a:pt x="844" y="420"/>
                    </a:lnTo>
                    <a:lnTo>
                      <a:pt x="846" y="416"/>
                    </a:lnTo>
                    <a:lnTo>
                      <a:pt x="848" y="412"/>
                    </a:lnTo>
                    <a:lnTo>
                      <a:pt x="850" y="409"/>
                    </a:lnTo>
                    <a:lnTo>
                      <a:pt x="853" y="406"/>
                    </a:lnTo>
                    <a:lnTo>
                      <a:pt x="856" y="404"/>
                    </a:lnTo>
                    <a:lnTo>
                      <a:pt x="856" y="412"/>
                    </a:lnTo>
                    <a:lnTo>
                      <a:pt x="863" y="415"/>
                    </a:lnTo>
                    <a:lnTo>
                      <a:pt x="860" y="418"/>
                    </a:lnTo>
                    <a:lnTo>
                      <a:pt x="855" y="420"/>
                    </a:lnTo>
                    <a:lnTo>
                      <a:pt x="852" y="422"/>
                    </a:lnTo>
                    <a:lnTo>
                      <a:pt x="848" y="422"/>
                    </a:lnTo>
                    <a:lnTo>
                      <a:pt x="848" y="424"/>
                    </a:lnTo>
                    <a:lnTo>
                      <a:pt x="849" y="426"/>
                    </a:lnTo>
                    <a:lnTo>
                      <a:pt x="832" y="430"/>
                    </a:lnTo>
                    <a:lnTo>
                      <a:pt x="817" y="434"/>
                    </a:lnTo>
                    <a:lnTo>
                      <a:pt x="808" y="440"/>
                    </a:lnTo>
                    <a:lnTo>
                      <a:pt x="798" y="445"/>
                    </a:lnTo>
                    <a:lnTo>
                      <a:pt x="796" y="443"/>
                    </a:lnTo>
                    <a:lnTo>
                      <a:pt x="794" y="442"/>
                    </a:lnTo>
                    <a:lnTo>
                      <a:pt x="793" y="439"/>
                    </a:lnTo>
                    <a:lnTo>
                      <a:pt x="794" y="435"/>
                    </a:lnTo>
                    <a:lnTo>
                      <a:pt x="795" y="432"/>
                    </a:lnTo>
                    <a:lnTo>
                      <a:pt x="800" y="430"/>
                    </a:lnTo>
                    <a:lnTo>
                      <a:pt x="804" y="428"/>
                    </a:lnTo>
                    <a:lnTo>
                      <a:pt x="809" y="427"/>
                    </a:lnTo>
                    <a:lnTo>
                      <a:pt x="807" y="423"/>
                    </a:lnTo>
                    <a:lnTo>
                      <a:pt x="804" y="421"/>
                    </a:lnTo>
                    <a:lnTo>
                      <a:pt x="803" y="422"/>
                    </a:lnTo>
                    <a:lnTo>
                      <a:pt x="802" y="422"/>
                    </a:lnTo>
                    <a:lnTo>
                      <a:pt x="786" y="424"/>
                    </a:lnTo>
                    <a:lnTo>
                      <a:pt x="786" y="427"/>
                    </a:lnTo>
                    <a:lnTo>
                      <a:pt x="787" y="428"/>
                    </a:lnTo>
                    <a:lnTo>
                      <a:pt x="781" y="430"/>
                    </a:lnTo>
                    <a:lnTo>
                      <a:pt x="773" y="431"/>
                    </a:lnTo>
                    <a:lnTo>
                      <a:pt x="766" y="430"/>
                    </a:lnTo>
                    <a:lnTo>
                      <a:pt x="763" y="435"/>
                    </a:lnTo>
                    <a:lnTo>
                      <a:pt x="758" y="435"/>
                    </a:lnTo>
                    <a:lnTo>
                      <a:pt x="753" y="436"/>
                    </a:lnTo>
                    <a:lnTo>
                      <a:pt x="747" y="443"/>
                    </a:lnTo>
                    <a:lnTo>
                      <a:pt x="743" y="450"/>
                    </a:lnTo>
                    <a:lnTo>
                      <a:pt x="742" y="452"/>
                    </a:lnTo>
                    <a:lnTo>
                      <a:pt x="742" y="455"/>
                    </a:lnTo>
                    <a:lnTo>
                      <a:pt x="743" y="457"/>
                    </a:lnTo>
                    <a:lnTo>
                      <a:pt x="745" y="459"/>
                    </a:lnTo>
                    <a:lnTo>
                      <a:pt x="746" y="461"/>
                    </a:lnTo>
                    <a:lnTo>
                      <a:pt x="748" y="463"/>
                    </a:lnTo>
                    <a:lnTo>
                      <a:pt x="744" y="464"/>
                    </a:lnTo>
                    <a:lnTo>
                      <a:pt x="738" y="463"/>
                    </a:lnTo>
                    <a:lnTo>
                      <a:pt x="734" y="462"/>
                    </a:lnTo>
                    <a:lnTo>
                      <a:pt x="733" y="463"/>
                    </a:lnTo>
                    <a:lnTo>
                      <a:pt x="732" y="464"/>
                    </a:lnTo>
                    <a:lnTo>
                      <a:pt x="721" y="465"/>
                    </a:lnTo>
                    <a:lnTo>
                      <a:pt x="709" y="468"/>
                    </a:lnTo>
                    <a:lnTo>
                      <a:pt x="724" y="467"/>
                    </a:lnTo>
                    <a:lnTo>
                      <a:pt x="723" y="468"/>
                    </a:lnTo>
                    <a:lnTo>
                      <a:pt x="723" y="470"/>
                    </a:lnTo>
                    <a:lnTo>
                      <a:pt x="712" y="471"/>
                    </a:lnTo>
                    <a:lnTo>
                      <a:pt x="702" y="471"/>
                    </a:lnTo>
                    <a:lnTo>
                      <a:pt x="704" y="476"/>
                    </a:lnTo>
                    <a:lnTo>
                      <a:pt x="701" y="481"/>
                    </a:lnTo>
                    <a:lnTo>
                      <a:pt x="697" y="486"/>
                    </a:lnTo>
                    <a:lnTo>
                      <a:pt x="692" y="490"/>
                    </a:lnTo>
                    <a:lnTo>
                      <a:pt x="685" y="486"/>
                    </a:lnTo>
                    <a:lnTo>
                      <a:pt x="687" y="499"/>
                    </a:lnTo>
                    <a:lnTo>
                      <a:pt x="683" y="503"/>
                    </a:lnTo>
                    <a:lnTo>
                      <a:pt x="678" y="508"/>
                    </a:lnTo>
                    <a:lnTo>
                      <a:pt x="673" y="511"/>
                    </a:lnTo>
                    <a:lnTo>
                      <a:pt x="675" y="508"/>
                    </a:lnTo>
                    <a:lnTo>
                      <a:pt x="676" y="505"/>
                    </a:lnTo>
                    <a:lnTo>
                      <a:pt x="678" y="503"/>
                    </a:lnTo>
                    <a:lnTo>
                      <a:pt x="676" y="497"/>
                    </a:lnTo>
                    <a:lnTo>
                      <a:pt x="672" y="503"/>
                    </a:lnTo>
                    <a:lnTo>
                      <a:pt x="669" y="512"/>
                    </a:lnTo>
                    <a:lnTo>
                      <a:pt x="672" y="513"/>
                    </a:lnTo>
                    <a:lnTo>
                      <a:pt x="673" y="515"/>
                    </a:lnTo>
                    <a:lnTo>
                      <a:pt x="673" y="517"/>
                    </a:lnTo>
                    <a:lnTo>
                      <a:pt x="674" y="520"/>
                    </a:lnTo>
                    <a:lnTo>
                      <a:pt x="673" y="522"/>
                    </a:lnTo>
                    <a:lnTo>
                      <a:pt x="672" y="523"/>
                    </a:lnTo>
                    <a:lnTo>
                      <a:pt x="669" y="523"/>
                    </a:lnTo>
                    <a:lnTo>
                      <a:pt x="673" y="527"/>
                    </a:lnTo>
                    <a:lnTo>
                      <a:pt x="669" y="532"/>
                    </a:lnTo>
                    <a:lnTo>
                      <a:pt x="662" y="533"/>
                    </a:lnTo>
                    <a:lnTo>
                      <a:pt x="661" y="534"/>
                    </a:lnTo>
                    <a:lnTo>
                      <a:pt x="662" y="535"/>
                    </a:lnTo>
                    <a:lnTo>
                      <a:pt x="664" y="536"/>
                    </a:lnTo>
                    <a:lnTo>
                      <a:pt x="665" y="537"/>
                    </a:lnTo>
                    <a:lnTo>
                      <a:pt x="664" y="538"/>
                    </a:lnTo>
                    <a:lnTo>
                      <a:pt x="664" y="539"/>
                    </a:lnTo>
                    <a:lnTo>
                      <a:pt x="662" y="539"/>
                    </a:lnTo>
                    <a:lnTo>
                      <a:pt x="660" y="539"/>
                    </a:lnTo>
                    <a:lnTo>
                      <a:pt x="657" y="539"/>
                    </a:lnTo>
                    <a:lnTo>
                      <a:pt x="653" y="540"/>
                    </a:lnTo>
                    <a:lnTo>
                      <a:pt x="650" y="541"/>
                    </a:lnTo>
                    <a:lnTo>
                      <a:pt x="647" y="544"/>
                    </a:lnTo>
                    <a:lnTo>
                      <a:pt x="644" y="546"/>
                    </a:lnTo>
                    <a:lnTo>
                      <a:pt x="642" y="549"/>
                    </a:lnTo>
                    <a:lnTo>
                      <a:pt x="640" y="548"/>
                    </a:lnTo>
                    <a:lnTo>
                      <a:pt x="639" y="547"/>
                    </a:lnTo>
                    <a:lnTo>
                      <a:pt x="633" y="550"/>
                    </a:lnTo>
                    <a:lnTo>
                      <a:pt x="630" y="552"/>
                    </a:lnTo>
                    <a:lnTo>
                      <a:pt x="626" y="556"/>
                    </a:lnTo>
                    <a:lnTo>
                      <a:pt x="619" y="561"/>
                    </a:lnTo>
                    <a:lnTo>
                      <a:pt x="610" y="566"/>
                    </a:lnTo>
                    <a:lnTo>
                      <a:pt x="604" y="570"/>
                    </a:lnTo>
                    <a:lnTo>
                      <a:pt x="598" y="576"/>
                    </a:lnTo>
                    <a:lnTo>
                      <a:pt x="594" y="584"/>
                    </a:lnTo>
                    <a:lnTo>
                      <a:pt x="594" y="592"/>
                    </a:lnTo>
                    <a:lnTo>
                      <a:pt x="595" y="599"/>
                    </a:lnTo>
                    <a:lnTo>
                      <a:pt x="597" y="607"/>
                    </a:lnTo>
                    <a:lnTo>
                      <a:pt x="598" y="620"/>
                    </a:lnTo>
                    <a:lnTo>
                      <a:pt x="600" y="632"/>
                    </a:lnTo>
                    <a:lnTo>
                      <a:pt x="598" y="638"/>
                    </a:lnTo>
                    <a:lnTo>
                      <a:pt x="596" y="642"/>
                    </a:lnTo>
                    <a:lnTo>
                      <a:pt x="593" y="648"/>
                    </a:lnTo>
                    <a:lnTo>
                      <a:pt x="585" y="648"/>
                    </a:lnTo>
                    <a:lnTo>
                      <a:pt x="578" y="634"/>
                    </a:lnTo>
                    <a:lnTo>
                      <a:pt x="571" y="620"/>
                    </a:lnTo>
                    <a:lnTo>
                      <a:pt x="571" y="617"/>
                    </a:lnTo>
                    <a:lnTo>
                      <a:pt x="572" y="614"/>
                    </a:lnTo>
                    <a:lnTo>
                      <a:pt x="573" y="610"/>
                    </a:lnTo>
                    <a:lnTo>
                      <a:pt x="574" y="607"/>
                    </a:lnTo>
                    <a:lnTo>
                      <a:pt x="574" y="604"/>
                    </a:lnTo>
                    <a:lnTo>
                      <a:pt x="570" y="597"/>
                    </a:lnTo>
                    <a:lnTo>
                      <a:pt x="565" y="591"/>
                    </a:lnTo>
                    <a:lnTo>
                      <a:pt x="556" y="592"/>
                    </a:lnTo>
                    <a:lnTo>
                      <a:pt x="547" y="594"/>
                    </a:lnTo>
                    <a:lnTo>
                      <a:pt x="545" y="591"/>
                    </a:lnTo>
                    <a:lnTo>
                      <a:pt x="544" y="588"/>
                    </a:lnTo>
                    <a:lnTo>
                      <a:pt x="542" y="586"/>
                    </a:lnTo>
                    <a:lnTo>
                      <a:pt x="539" y="585"/>
                    </a:lnTo>
                    <a:lnTo>
                      <a:pt x="536" y="584"/>
                    </a:lnTo>
                    <a:lnTo>
                      <a:pt x="529" y="585"/>
                    </a:lnTo>
                    <a:lnTo>
                      <a:pt x="521" y="586"/>
                    </a:lnTo>
                    <a:lnTo>
                      <a:pt x="521" y="584"/>
                    </a:lnTo>
                    <a:lnTo>
                      <a:pt x="521" y="583"/>
                    </a:lnTo>
                    <a:lnTo>
                      <a:pt x="513" y="583"/>
                    </a:lnTo>
                    <a:lnTo>
                      <a:pt x="506" y="584"/>
                    </a:lnTo>
                    <a:lnTo>
                      <a:pt x="499" y="588"/>
                    </a:lnTo>
                    <a:lnTo>
                      <a:pt x="501" y="590"/>
                    </a:lnTo>
                    <a:lnTo>
                      <a:pt x="501" y="591"/>
                    </a:lnTo>
                    <a:lnTo>
                      <a:pt x="500" y="593"/>
                    </a:lnTo>
                    <a:lnTo>
                      <a:pt x="499" y="594"/>
                    </a:lnTo>
                    <a:lnTo>
                      <a:pt x="498" y="596"/>
                    </a:lnTo>
                    <a:lnTo>
                      <a:pt x="499" y="596"/>
                    </a:lnTo>
                    <a:lnTo>
                      <a:pt x="501" y="595"/>
                    </a:lnTo>
                    <a:lnTo>
                      <a:pt x="502" y="597"/>
                    </a:lnTo>
                    <a:lnTo>
                      <a:pt x="502" y="598"/>
                    </a:lnTo>
                    <a:lnTo>
                      <a:pt x="503" y="599"/>
                    </a:lnTo>
                    <a:lnTo>
                      <a:pt x="498" y="602"/>
                    </a:lnTo>
                    <a:lnTo>
                      <a:pt x="496" y="596"/>
                    </a:lnTo>
                    <a:lnTo>
                      <a:pt x="494" y="596"/>
                    </a:lnTo>
                    <a:lnTo>
                      <a:pt x="492" y="597"/>
                    </a:lnTo>
                    <a:lnTo>
                      <a:pt x="491" y="598"/>
                    </a:lnTo>
                    <a:lnTo>
                      <a:pt x="487" y="598"/>
                    </a:lnTo>
                    <a:lnTo>
                      <a:pt x="483" y="599"/>
                    </a:lnTo>
                    <a:lnTo>
                      <a:pt x="476" y="593"/>
                    </a:lnTo>
                    <a:lnTo>
                      <a:pt x="464" y="592"/>
                    </a:lnTo>
                    <a:lnTo>
                      <a:pt x="452" y="591"/>
                    </a:lnTo>
                    <a:lnTo>
                      <a:pt x="440" y="594"/>
                    </a:lnTo>
                    <a:lnTo>
                      <a:pt x="440" y="592"/>
                    </a:lnTo>
                    <a:lnTo>
                      <a:pt x="440" y="591"/>
                    </a:lnTo>
                    <a:lnTo>
                      <a:pt x="438" y="591"/>
                    </a:lnTo>
                    <a:lnTo>
                      <a:pt x="438" y="593"/>
                    </a:lnTo>
                    <a:lnTo>
                      <a:pt x="438" y="596"/>
                    </a:lnTo>
                    <a:lnTo>
                      <a:pt x="420" y="605"/>
                    </a:lnTo>
                    <a:lnTo>
                      <a:pt x="415" y="604"/>
                    </a:lnTo>
                    <a:lnTo>
                      <a:pt x="415" y="605"/>
                    </a:lnTo>
                    <a:lnTo>
                      <a:pt x="415" y="607"/>
                    </a:lnTo>
                    <a:lnTo>
                      <a:pt x="414" y="609"/>
                    </a:lnTo>
                    <a:lnTo>
                      <a:pt x="402" y="618"/>
                    </a:lnTo>
                    <a:lnTo>
                      <a:pt x="398" y="623"/>
                    </a:lnTo>
                    <a:lnTo>
                      <a:pt x="396" y="630"/>
                    </a:lnTo>
                    <a:lnTo>
                      <a:pt x="395" y="633"/>
                    </a:lnTo>
                    <a:lnTo>
                      <a:pt x="395" y="638"/>
                    </a:lnTo>
                    <a:lnTo>
                      <a:pt x="396" y="641"/>
                    </a:lnTo>
                    <a:lnTo>
                      <a:pt x="397" y="644"/>
                    </a:lnTo>
                    <a:lnTo>
                      <a:pt x="395" y="644"/>
                    </a:lnTo>
                    <a:lnTo>
                      <a:pt x="394" y="649"/>
                    </a:lnTo>
                    <a:lnTo>
                      <a:pt x="392" y="651"/>
                    </a:lnTo>
                    <a:lnTo>
                      <a:pt x="390" y="654"/>
                    </a:lnTo>
                    <a:lnTo>
                      <a:pt x="386" y="656"/>
                    </a:lnTo>
                    <a:lnTo>
                      <a:pt x="384" y="665"/>
                    </a:lnTo>
                    <a:lnTo>
                      <a:pt x="382" y="674"/>
                    </a:lnTo>
                    <a:lnTo>
                      <a:pt x="382" y="683"/>
                    </a:lnTo>
                    <a:lnTo>
                      <a:pt x="384" y="692"/>
                    </a:lnTo>
                    <a:lnTo>
                      <a:pt x="388" y="701"/>
                    </a:lnTo>
                    <a:lnTo>
                      <a:pt x="392" y="712"/>
                    </a:lnTo>
                    <a:lnTo>
                      <a:pt x="395" y="723"/>
                    </a:lnTo>
                    <a:lnTo>
                      <a:pt x="408" y="727"/>
                    </a:lnTo>
                    <a:lnTo>
                      <a:pt x="410" y="733"/>
                    </a:lnTo>
                    <a:lnTo>
                      <a:pt x="424" y="730"/>
                    </a:lnTo>
                    <a:lnTo>
                      <a:pt x="436" y="726"/>
                    </a:lnTo>
                    <a:lnTo>
                      <a:pt x="449" y="727"/>
                    </a:lnTo>
                    <a:lnTo>
                      <a:pt x="450" y="724"/>
                    </a:lnTo>
                    <a:lnTo>
                      <a:pt x="450" y="722"/>
                    </a:lnTo>
                    <a:lnTo>
                      <a:pt x="453" y="720"/>
                    </a:lnTo>
                    <a:lnTo>
                      <a:pt x="456" y="718"/>
                    </a:lnTo>
                    <a:lnTo>
                      <a:pt x="459" y="714"/>
                    </a:lnTo>
                    <a:lnTo>
                      <a:pt x="460" y="711"/>
                    </a:lnTo>
                    <a:lnTo>
                      <a:pt x="462" y="704"/>
                    </a:lnTo>
                    <a:lnTo>
                      <a:pt x="464" y="699"/>
                    </a:lnTo>
                    <a:lnTo>
                      <a:pt x="466" y="693"/>
                    </a:lnTo>
                    <a:lnTo>
                      <a:pt x="472" y="690"/>
                    </a:lnTo>
                    <a:lnTo>
                      <a:pt x="480" y="688"/>
                    </a:lnTo>
                    <a:lnTo>
                      <a:pt x="489" y="686"/>
                    </a:lnTo>
                    <a:lnTo>
                      <a:pt x="498" y="686"/>
                    </a:lnTo>
                    <a:lnTo>
                      <a:pt x="501" y="686"/>
                    </a:lnTo>
                    <a:lnTo>
                      <a:pt x="504" y="686"/>
                    </a:lnTo>
                    <a:lnTo>
                      <a:pt x="508" y="685"/>
                    </a:lnTo>
                    <a:lnTo>
                      <a:pt x="509" y="690"/>
                    </a:lnTo>
                    <a:lnTo>
                      <a:pt x="504" y="698"/>
                    </a:lnTo>
                    <a:lnTo>
                      <a:pt x="499" y="704"/>
                    </a:lnTo>
                    <a:lnTo>
                      <a:pt x="497" y="713"/>
                    </a:lnTo>
                    <a:lnTo>
                      <a:pt x="496" y="719"/>
                    </a:lnTo>
                    <a:lnTo>
                      <a:pt x="494" y="724"/>
                    </a:lnTo>
                    <a:lnTo>
                      <a:pt x="490" y="730"/>
                    </a:lnTo>
                    <a:lnTo>
                      <a:pt x="492" y="730"/>
                    </a:lnTo>
                    <a:lnTo>
                      <a:pt x="486" y="734"/>
                    </a:lnTo>
                    <a:lnTo>
                      <a:pt x="484" y="740"/>
                    </a:lnTo>
                    <a:lnTo>
                      <a:pt x="483" y="748"/>
                    </a:lnTo>
                    <a:lnTo>
                      <a:pt x="479" y="756"/>
                    </a:lnTo>
                    <a:lnTo>
                      <a:pt x="478" y="758"/>
                    </a:lnTo>
                    <a:lnTo>
                      <a:pt x="476" y="761"/>
                    </a:lnTo>
                    <a:lnTo>
                      <a:pt x="475" y="763"/>
                    </a:lnTo>
                    <a:lnTo>
                      <a:pt x="476" y="763"/>
                    </a:lnTo>
                    <a:lnTo>
                      <a:pt x="477" y="762"/>
                    </a:lnTo>
                    <a:lnTo>
                      <a:pt x="478" y="763"/>
                    </a:lnTo>
                    <a:lnTo>
                      <a:pt x="479" y="765"/>
                    </a:lnTo>
                    <a:lnTo>
                      <a:pt x="479" y="767"/>
                    </a:lnTo>
                    <a:lnTo>
                      <a:pt x="497" y="763"/>
                    </a:lnTo>
                    <a:lnTo>
                      <a:pt x="515" y="762"/>
                    </a:lnTo>
                    <a:lnTo>
                      <a:pt x="520" y="762"/>
                    </a:lnTo>
                    <a:lnTo>
                      <a:pt x="524" y="763"/>
                    </a:lnTo>
                    <a:lnTo>
                      <a:pt x="529" y="765"/>
                    </a:lnTo>
                    <a:lnTo>
                      <a:pt x="533" y="771"/>
                    </a:lnTo>
                    <a:lnTo>
                      <a:pt x="537" y="772"/>
                    </a:lnTo>
                    <a:lnTo>
                      <a:pt x="541" y="774"/>
                    </a:lnTo>
                    <a:lnTo>
                      <a:pt x="534" y="795"/>
                    </a:lnTo>
                    <a:lnTo>
                      <a:pt x="533" y="806"/>
                    </a:lnTo>
                    <a:lnTo>
                      <a:pt x="530" y="817"/>
                    </a:lnTo>
                    <a:lnTo>
                      <a:pt x="530" y="821"/>
                    </a:lnTo>
                    <a:lnTo>
                      <a:pt x="527" y="826"/>
                    </a:lnTo>
                    <a:lnTo>
                      <a:pt x="529" y="832"/>
                    </a:lnTo>
                    <a:lnTo>
                      <a:pt x="530" y="832"/>
                    </a:lnTo>
                    <a:lnTo>
                      <a:pt x="533" y="839"/>
                    </a:lnTo>
                    <a:lnTo>
                      <a:pt x="537" y="845"/>
                    </a:lnTo>
                    <a:lnTo>
                      <a:pt x="542" y="851"/>
                    </a:lnTo>
                    <a:lnTo>
                      <a:pt x="544" y="851"/>
                    </a:lnTo>
                    <a:lnTo>
                      <a:pt x="546" y="859"/>
                    </a:lnTo>
                    <a:lnTo>
                      <a:pt x="547" y="858"/>
                    </a:lnTo>
                    <a:lnTo>
                      <a:pt x="548" y="856"/>
                    </a:lnTo>
                    <a:lnTo>
                      <a:pt x="548" y="855"/>
                    </a:lnTo>
                    <a:lnTo>
                      <a:pt x="550" y="856"/>
                    </a:lnTo>
                    <a:lnTo>
                      <a:pt x="553" y="859"/>
                    </a:lnTo>
                    <a:lnTo>
                      <a:pt x="554" y="860"/>
                    </a:lnTo>
                    <a:lnTo>
                      <a:pt x="556" y="861"/>
                    </a:lnTo>
                    <a:lnTo>
                      <a:pt x="559" y="860"/>
                    </a:lnTo>
                    <a:lnTo>
                      <a:pt x="568" y="854"/>
                    </a:lnTo>
                    <a:lnTo>
                      <a:pt x="577" y="849"/>
                    </a:lnTo>
                    <a:lnTo>
                      <a:pt x="586" y="851"/>
                    </a:lnTo>
                    <a:lnTo>
                      <a:pt x="595" y="855"/>
                    </a:lnTo>
                    <a:lnTo>
                      <a:pt x="602" y="862"/>
                    </a:lnTo>
                    <a:lnTo>
                      <a:pt x="607" y="866"/>
                    </a:lnTo>
                    <a:lnTo>
                      <a:pt x="609" y="872"/>
                    </a:lnTo>
                    <a:lnTo>
                      <a:pt x="608" y="863"/>
                    </a:lnTo>
                    <a:lnTo>
                      <a:pt x="612" y="861"/>
                    </a:lnTo>
                    <a:lnTo>
                      <a:pt x="615" y="858"/>
                    </a:lnTo>
                    <a:lnTo>
                      <a:pt x="617" y="854"/>
                    </a:lnTo>
                    <a:lnTo>
                      <a:pt x="619" y="851"/>
                    </a:lnTo>
                    <a:lnTo>
                      <a:pt x="621" y="851"/>
                    </a:lnTo>
                    <a:lnTo>
                      <a:pt x="624" y="851"/>
                    </a:lnTo>
                    <a:lnTo>
                      <a:pt x="625" y="848"/>
                    </a:lnTo>
                    <a:lnTo>
                      <a:pt x="625" y="844"/>
                    </a:lnTo>
                    <a:lnTo>
                      <a:pt x="625" y="840"/>
                    </a:lnTo>
                    <a:lnTo>
                      <a:pt x="626" y="837"/>
                    </a:lnTo>
                    <a:lnTo>
                      <a:pt x="628" y="835"/>
                    </a:lnTo>
                    <a:lnTo>
                      <a:pt x="632" y="831"/>
                    </a:lnTo>
                    <a:lnTo>
                      <a:pt x="637" y="828"/>
                    </a:lnTo>
                    <a:lnTo>
                      <a:pt x="640" y="833"/>
                    </a:lnTo>
                    <a:lnTo>
                      <a:pt x="643" y="826"/>
                    </a:lnTo>
                    <a:lnTo>
                      <a:pt x="645" y="826"/>
                    </a:lnTo>
                    <a:lnTo>
                      <a:pt x="649" y="826"/>
                    </a:lnTo>
                    <a:lnTo>
                      <a:pt x="652" y="826"/>
                    </a:lnTo>
                    <a:lnTo>
                      <a:pt x="655" y="825"/>
                    </a:lnTo>
                    <a:lnTo>
                      <a:pt x="673" y="812"/>
                    </a:lnTo>
                    <a:lnTo>
                      <a:pt x="675" y="810"/>
                    </a:lnTo>
                    <a:lnTo>
                      <a:pt x="676" y="810"/>
                    </a:lnTo>
                    <a:lnTo>
                      <a:pt x="678" y="810"/>
                    </a:lnTo>
                    <a:lnTo>
                      <a:pt x="680" y="812"/>
                    </a:lnTo>
                    <a:lnTo>
                      <a:pt x="680" y="814"/>
                    </a:lnTo>
                    <a:lnTo>
                      <a:pt x="680" y="816"/>
                    </a:lnTo>
                    <a:lnTo>
                      <a:pt x="677" y="818"/>
                    </a:lnTo>
                    <a:lnTo>
                      <a:pt x="673" y="821"/>
                    </a:lnTo>
                    <a:lnTo>
                      <a:pt x="669" y="824"/>
                    </a:lnTo>
                    <a:lnTo>
                      <a:pt x="671" y="827"/>
                    </a:lnTo>
                    <a:lnTo>
                      <a:pt x="673" y="829"/>
                    </a:lnTo>
                    <a:lnTo>
                      <a:pt x="674" y="833"/>
                    </a:lnTo>
                    <a:lnTo>
                      <a:pt x="677" y="830"/>
                    </a:lnTo>
                    <a:lnTo>
                      <a:pt x="681" y="828"/>
                    </a:lnTo>
                    <a:lnTo>
                      <a:pt x="686" y="827"/>
                    </a:lnTo>
                    <a:lnTo>
                      <a:pt x="690" y="825"/>
                    </a:lnTo>
                    <a:lnTo>
                      <a:pt x="694" y="824"/>
                    </a:lnTo>
                    <a:lnTo>
                      <a:pt x="697" y="823"/>
                    </a:lnTo>
                    <a:lnTo>
                      <a:pt x="700" y="823"/>
                    </a:lnTo>
                    <a:lnTo>
                      <a:pt x="702" y="824"/>
                    </a:lnTo>
                    <a:lnTo>
                      <a:pt x="706" y="824"/>
                    </a:lnTo>
                    <a:lnTo>
                      <a:pt x="709" y="825"/>
                    </a:lnTo>
                    <a:lnTo>
                      <a:pt x="711" y="826"/>
                    </a:lnTo>
                    <a:lnTo>
                      <a:pt x="713" y="828"/>
                    </a:lnTo>
                    <a:lnTo>
                      <a:pt x="714" y="830"/>
                    </a:lnTo>
                    <a:lnTo>
                      <a:pt x="715" y="833"/>
                    </a:lnTo>
                    <a:lnTo>
                      <a:pt x="714" y="837"/>
                    </a:lnTo>
                    <a:lnTo>
                      <a:pt x="725" y="836"/>
                    </a:lnTo>
                    <a:lnTo>
                      <a:pt x="736" y="836"/>
                    </a:lnTo>
                    <a:lnTo>
                      <a:pt x="744" y="840"/>
                    </a:lnTo>
                    <a:lnTo>
                      <a:pt x="753" y="843"/>
                    </a:lnTo>
                    <a:lnTo>
                      <a:pt x="757" y="840"/>
                    </a:lnTo>
                    <a:lnTo>
                      <a:pt x="761" y="838"/>
                    </a:lnTo>
                    <a:lnTo>
                      <a:pt x="767" y="836"/>
                    </a:lnTo>
                    <a:lnTo>
                      <a:pt x="778" y="833"/>
                    </a:lnTo>
                    <a:lnTo>
                      <a:pt x="790" y="833"/>
                    </a:lnTo>
                    <a:lnTo>
                      <a:pt x="783" y="838"/>
                    </a:lnTo>
                    <a:lnTo>
                      <a:pt x="782" y="837"/>
                    </a:lnTo>
                    <a:lnTo>
                      <a:pt x="780" y="837"/>
                    </a:lnTo>
                    <a:lnTo>
                      <a:pt x="779" y="836"/>
                    </a:lnTo>
                    <a:lnTo>
                      <a:pt x="783" y="844"/>
                    </a:lnTo>
                    <a:lnTo>
                      <a:pt x="789" y="844"/>
                    </a:lnTo>
                    <a:lnTo>
                      <a:pt x="794" y="845"/>
                    </a:lnTo>
                    <a:lnTo>
                      <a:pt x="798" y="849"/>
                    </a:lnTo>
                    <a:lnTo>
                      <a:pt x="803" y="851"/>
                    </a:lnTo>
                    <a:lnTo>
                      <a:pt x="801" y="855"/>
                    </a:lnTo>
                    <a:lnTo>
                      <a:pt x="798" y="860"/>
                    </a:lnTo>
                    <a:lnTo>
                      <a:pt x="801" y="860"/>
                    </a:lnTo>
                    <a:lnTo>
                      <a:pt x="802" y="859"/>
                    </a:lnTo>
                    <a:lnTo>
                      <a:pt x="807" y="862"/>
                    </a:lnTo>
                    <a:lnTo>
                      <a:pt x="813" y="865"/>
                    </a:lnTo>
                    <a:lnTo>
                      <a:pt x="817" y="867"/>
                    </a:lnTo>
                    <a:lnTo>
                      <a:pt x="821" y="871"/>
                    </a:lnTo>
                    <a:lnTo>
                      <a:pt x="825" y="874"/>
                    </a:lnTo>
                    <a:lnTo>
                      <a:pt x="827" y="877"/>
                    </a:lnTo>
                    <a:lnTo>
                      <a:pt x="830" y="882"/>
                    </a:lnTo>
                    <a:lnTo>
                      <a:pt x="828" y="887"/>
                    </a:lnTo>
                    <a:lnTo>
                      <a:pt x="829" y="887"/>
                    </a:lnTo>
                    <a:lnTo>
                      <a:pt x="831" y="886"/>
                    </a:lnTo>
                    <a:lnTo>
                      <a:pt x="834" y="888"/>
                    </a:lnTo>
                    <a:lnTo>
                      <a:pt x="838" y="890"/>
                    </a:lnTo>
                    <a:lnTo>
                      <a:pt x="840" y="894"/>
                    </a:lnTo>
                    <a:lnTo>
                      <a:pt x="843" y="896"/>
                    </a:lnTo>
                    <a:lnTo>
                      <a:pt x="845" y="899"/>
                    </a:lnTo>
                    <a:lnTo>
                      <a:pt x="862" y="900"/>
                    </a:lnTo>
                    <a:lnTo>
                      <a:pt x="879" y="899"/>
                    </a:lnTo>
                    <a:lnTo>
                      <a:pt x="880" y="901"/>
                    </a:lnTo>
                    <a:lnTo>
                      <a:pt x="881" y="902"/>
                    </a:lnTo>
                    <a:lnTo>
                      <a:pt x="883" y="901"/>
                    </a:lnTo>
                    <a:lnTo>
                      <a:pt x="892" y="906"/>
                    </a:lnTo>
                    <a:lnTo>
                      <a:pt x="900" y="911"/>
                    </a:lnTo>
                    <a:lnTo>
                      <a:pt x="909" y="918"/>
                    </a:lnTo>
                    <a:lnTo>
                      <a:pt x="909" y="919"/>
                    </a:lnTo>
                    <a:lnTo>
                      <a:pt x="909" y="921"/>
                    </a:lnTo>
                    <a:lnTo>
                      <a:pt x="909" y="923"/>
                    </a:lnTo>
                    <a:lnTo>
                      <a:pt x="910" y="922"/>
                    </a:lnTo>
                    <a:lnTo>
                      <a:pt x="911" y="921"/>
                    </a:lnTo>
                    <a:lnTo>
                      <a:pt x="912" y="920"/>
                    </a:lnTo>
                    <a:lnTo>
                      <a:pt x="918" y="935"/>
                    </a:lnTo>
                    <a:lnTo>
                      <a:pt x="921" y="950"/>
                    </a:lnTo>
                    <a:lnTo>
                      <a:pt x="923" y="950"/>
                    </a:lnTo>
                    <a:lnTo>
                      <a:pt x="924" y="949"/>
                    </a:lnTo>
                    <a:lnTo>
                      <a:pt x="925" y="955"/>
                    </a:lnTo>
                    <a:lnTo>
                      <a:pt x="931" y="957"/>
                    </a:lnTo>
                    <a:lnTo>
                      <a:pt x="928" y="964"/>
                    </a:lnTo>
                    <a:lnTo>
                      <a:pt x="927" y="970"/>
                    </a:lnTo>
                    <a:lnTo>
                      <a:pt x="926" y="971"/>
                    </a:lnTo>
                    <a:lnTo>
                      <a:pt x="924" y="972"/>
                    </a:lnTo>
                    <a:lnTo>
                      <a:pt x="926" y="972"/>
                    </a:lnTo>
                    <a:lnTo>
                      <a:pt x="927" y="972"/>
                    </a:lnTo>
                    <a:lnTo>
                      <a:pt x="926" y="975"/>
                    </a:lnTo>
                    <a:lnTo>
                      <a:pt x="926" y="977"/>
                    </a:lnTo>
                    <a:lnTo>
                      <a:pt x="934" y="976"/>
                    </a:lnTo>
                    <a:lnTo>
                      <a:pt x="936" y="982"/>
                    </a:lnTo>
                    <a:lnTo>
                      <a:pt x="940" y="982"/>
                    </a:lnTo>
                    <a:lnTo>
                      <a:pt x="945" y="983"/>
                    </a:lnTo>
                    <a:lnTo>
                      <a:pt x="949" y="984"/>
                    </a:lnTo>
                    <a:lnTo>
                      <a:pt x="944" y="995"/>
                    </a:lnTo>
                    <a:lnTo>
                      <a:pt x="937" y="1005"/>
                    </a:lnTo>
                    <a:lnTo>
                      <a:pt x="940" y="1004"/>
                    </a:lnTo>
                    <a:lnTo>
                      <a:pt x="944" y="1003"/>
                    </a:lnTo>
                    <a:lnTo>
                      <a:pt x="946" y="1001"/>
                    </a:lnTo>
                    <a:lnTo>
                      <a:pt x="948" y="997"/>
                    </a:lnTo>
                    <a:lnTo>
                      <a:pt x="949" y="995"/>
                    </a:lnTo>
                    <a:lnTo>
                      <a:pt x="950" y="993"/>
                    </a:lnTo>
                    <a:lnTo>
                      <a:pt x="952" y="991"/>
                    </a:lnTo>
                    <a:lnTo>
                      <a:pt x="957" y="989"/>
                    </a:lnTo>
                    <a:lnTo>
                      <a:pt x="961" y="988"/>
                    </a:lnTo>
                    <a:lnTo>
                      <a:pt x="985" y="1000"/>
                    </a:lnTo>
                    <a:lnTo>
                      <a:pt x="989" y="1001"/>
                    </a:lnTo>
                    <a:lnTo>
                      <a:pt x="991" y="1002"/>
                    </a:lnTo>
                    <a:lnTo>
                      <a:pt x="993" y="1004"/>
                    </a:lnTo>
                    <a:lnTo>
                      <a:pt x="995" y="1006"/>
                    </a:lnTo>
                    <a:lnTo>
                      <a:pt x="996" y="1010"/>
                    </a:lnTo>
                    <a:lnTo>
                      <a:pt x="997" y="1014"/>
                    </a:lnTo>
                    <a:lnTo>
                      <a:pt x="1003" y="1014"/>
                    </a:lnTo>
                    <a:lnTo>
                      <a:pt x="1007" y="1014"/>
                    </a:lnTo>
                    <a:lnTo>
                      <a:pt x="1013" y="1014"/>
                    </a:lnTo>
                    <a:lnTo>
                      <a:pt x="1016" y="1015"/>
                    </a:lnTo>
                    <a:lnTo>
                      <a:pt x="1019" y="1016"/>
                    </a:lnTo>
                    <a:lnTo>
                      <a:pt x="1021" y="1017"/>
                    </a:lnTo>
                    <a:lnTo>
                      <a:pt x="1025" y="1018"/>
                    </a:lnTo>
                    <a:lnTo>
                      <a:pt x="1028" y="1018"/>
                    </a:lnTo>
                    <a:lnTo>
                      <a:pt x="1032" y="1020"/>
                    </a:lnTo>
                    <a:lnTo>
                      <a:pt x="1038" y="1019"/>
                    </a:lnTo>
                    <a:lnTo>
                      <a:pt x="1043" y="1019"/>
                    </a:lnTo>
                    <a:lnTo>
                      <a:pt x="1049" y="1019"/>
                    </a:lnTo>
                    <a:lnTo>
                      <a:pt x="1057" y="1024"/>
                    </a:lnTo>
                    <a:lnTo>
                      <a:pt x="1066" y="1030"/>
                    </a:lnTo>
                    <a:lnTo>
                      <a:pt x="1074" y="1037"/>
                    </a:lnTo>
                    <a:lnTo>
                      <a:pt x="1077" y="1041"/>
                    </a:lnTo>
                    <a:lnTo>
                      <a:pt x="1080" y="1045"/>
                    </a:lnTo>
                    <a:lnTo>
                      <a:pt x="1085" y="1047"/>
                    </a:lnTo>
                    <a:lnTo>
                      <a:pt x="1089" y="1049"/>
                    </a:lnTo>
                    <a:lnTo>
                      <a:pt x="1103" y="1050"/>
                    </a:lnTo>
                    <a:lnTo>
                      <a:pt x="1108" y="1058"/>
                    </a:lnTo>
                    <a:lnTo>
                      <a:pt x="1111" y="1066"/>
                    </a:lnTo>
                    <a:lnTo>
                      <a:pt x="1112" y="1076"/>
                    </a:lnTo>
                    <a:lnTo>
                      <a:pt x="1113" y="1087"/>
                    </a:lnTo>
                    <a:lnTo>
                      <a:pt x="1111" y="1099"/>
                    </a:lnTo>
                    <a:lnTo>
                      <a:pt x="1105" y="1109"/>
                    </a:lnTo>
                    <a:lnTo>
                      <a:pt x="1097" y="1121"/>
                    </a:lnTo>
                    <a:lnTo>
                      <a:pt x="1087" y="1132"/>
                    </a:lnTo>
                    <a:lnTo>
                      <a:pt x="1083" y="1141"/>
                    </a:lnTo>
                    <a:lnTo>
                      <a:pt x="1078" y="1151"/>
                    </a:lnTo>
                    <a:lnTo>
                      <a:pt x="1072" y="1158"/>
                    </a:lnTo>
                    <a:lnTo>
                      <a:pt x="1071" y="1157"/>
                    </a:lnTo>
                    <a:lnTo>
                      <a:pt x="1069" y="1155"/>
                    </a:lnTo>
                    <a:lnTo>
                      <a:pt x="1068" y="1154"/>
                    </a:lnTo>
                    <a:lnTo>
                      <a:pt x="1067" y="1172"/>
                    </a:lnTo>
                    <a:lnTo>
                      <a:pt x="1067" y="1192"/>
                    </a:lnTo>
                    <a:lnTo>
                      <a:pt x="1068" y="1203"/>
                    </a:lnTo>
                    <a:lnTo>
                      <a:pt x="1067" y="1214"/>
                    </a:lnTo>
                    <a:lnTo>
                      <a:pt x="1066" y="1221"/>
                    </a:lnTo>
                    <a:lnTo>
                      <a:pt x="1064" y="1227"/>
                    </a:lnTo>
                    <a:lnTo>
                      <a:pt x="1062" y="1234"/>
                    </a:lnTo>
                    <a:lnTo>
                      <a:pt x="1062" y="1238"/>
                    </a:lnTo>
                    <a:lnTo>
                      <a:pt x="1062" y="1244"/>
                    </a:lnTo>
                    <a:lnTo>
                      <a:pt x="1063" y="1248"/>
                    </a:lnTo>
                    <a:lnTo>
                      <a:pt x="1057" y="1253"/>
                    </a:lnTo>
                    <a:lnTo>
                      <a:pt x="1057" y="1256"/>
                    </a:lnTo>
                    <a:lnTo>
                      <a:pt x="1056" y="1259"/>
                    </a:lnTo>
                    <a:lnTo>
                      <a:pt x="1055" y="1261"/>
                    </a:lnTo>
                    <a:lnTo>
                      <a:pt x="1054" y="1263"/>
                    </a:lnTo>
                    <a:lnTo>
                      <a:pt x="1052" y="1265"/>
                    </a:lnTo>
                    <a:lnTo>
                      <a:pt x="1050" y="1273"/>
                    </a:lnTo>
                    <a:lnTo>
                      <a:pt x="1049" y="1281"/>
                    </a:lnTo>
                    <a:lnTo>
                      <a:pt x="1040" y="1287"/>
                    </a:lnTo>
                    <a:lnTo>
                      <a:pt x="1040" y="1289"/>
                    </a:lnTo>
                    <a:lnTo>
                      <a:pt x="1040" y="1292"/>
                    </a:lnTo>
                    <a:lnTo>
                      <a:pt x="1040" y="1293"/>
                    </a:lnTo>
                    <a:lnTo>
                      <a:pt x="1016" y="1294"/>
                    </a:lnTo>
                    <a:lnTo>
                      <a:pt x="1015" y="1295"/>
                    </a:lnTo>
                    <a:lnTo>
                      <a:pt x="1014" y="1296"/>
                    </a:lnTo>
                    <a:lnTo>
                      <a:pt x="1009" y="1295"/>
                    </a:lnTo>
                    <a:lnTo>
                      <a:pt x="1010" y="1297"/>
                    </a:lnTo>
                    <a:lnTo>
                      <a:pt x="1010" y="1299"/>
                    </a:lnTo>
                    <a:lnTo>
                      <a:pt x="1008" y="1299"/>
                    </a:lnTo>
                    <a:lnTo>
                      <a:pt x="1005" y="1299"/>
                    </a:lnTo>
                    <a:lnTo>
                      <a:pt x="1002" y="1304"/>
                    </a:lnTo>
                    <a:lnTo>
                      <a:pt x="1002" y="1305"/>
                    </a:lnTo>
                    <a:lnTo>
                      <a:pt x="1003" y="1307"/>
                    </a:lnTo>
                    <a:lnTo>
                      <a:pt x="999" y="1306"/>
                    </a:lnTo>
                    <a:lnTo>
                      <a:pt x="995" y="1305"/>
                    </a:lnTo>
                    <a:lnTo>
                      <a:pt x="984" y="1312"/>
                    </a:lnTo>
                    <a:lnTo>
                      <a:pt x="972" y="1320"/>
                    </a:lnTo>
                    <a:lnTo>
                      <a:pt x="972" y="1322"/>
                    </a:lnTo>
                    <a:lnTo>
                      <a:pt x="972" y="1324"/>
                    </a:lnTo>
                    <a:lnTo>
                      <a:pt x="972" y="1326"/>
                    </a:lnTo>
                    <a:lnTo>
                      <a:pt x="969" y="1326"/>
                    </a:lnTo>
                    <a:lnTo>
                      <a:pt x="967" y="1327"/>
                    </a:lnTo>
                    <a:lnTo>
                      <a:pt x="967" y="1334"/>
                    </a:lnTo>
                    <a:lnTo>
                      <a:pt x="967" y="1343"/>
                    </a:lnTo>
                    <a:lnTo>
                      <a:pt x="969" y="1353"/>
                    </a:lnTo>
                    <a:lnTo>
                      <a:pt x="970" y="1363"/>
                    </a:lnTo>
                    <a:lnTo>
                      <a:pt x="968" y="1371"/>
                    </a:lnTo>
                    <a:lnTo>
                      <a:pt x="961" y="1377"/>
                    </a:lnTo>
                    <a:lnTo>
                      <a:pt x="958" y="1385"/>
                    </a:lnTo>
                    <a:lnTo>
                      <a:pt x="955" y="1393"/>
                    </a:lnTo>
                    <a:lnTo>
                      <a:pt x="952" y="1402"/>
                    </a:lnTo>
                    <a:lnTo>
                      <a:pt x="948" y="1410"/>
                    </a:lnTo>
                    <a:lnTo>
                      <a:pt x="947" y="1408"/>
                    </a:lnTo>
                    <a:lnTo>
                      <a:pt x="947" y="1405"/>
                    </a:lnTo>
                    <a:lnTo>
                      <a:pt x="947" y="1403"/>
                    </a:lnTo>
                    <a:lnTo>
                      <a:pt x="948" y="1403"/>
                    </a:lnTo>
                    <a:lnTo>
                      <a:pt x="949" y="1402"/>
                    </a:lnTo>
                    <a:lnTo>
                      <a:pt x="951" y="1401"/>
                    </a:lnTo>
                    <a:lnTo>
                      <a:pt x="951" y="1393"/>
                    </a:lnTo>
                    <a:lnTo>
                      <a:pt x="944" y="1397"/>
                    </a:lnTo>
                    <a:lnTo>
                      <a:pt x="944" y="1400"/>
                    </a:lnTo>
                    <a:lnTo>
                      <a:pt x="943" y="1403"/>
                    </a:lnTo>
                    <a:lnTo>
                      <a:pt x="942" y="1405"/>
                    </a:lnTo>
                    <a:lnTo>
                      <a:pt x="939" y="1409"/>
                    </a:lnTo>
                    <a:lnTo>
                      <a:pt x="937" y="1411"/>
                    </a:lnTo>
                    <a:lnTo>
                      <a:pt x="938" y="1413"/>
                    </a:lnTo>
                    <a:lnTo>
                      <a:pt x="939" y="1414"/>
                    </a:lnTo>
                    <a:lnTo>
                      <a:pt x="940" y="1415"/>
                    </a:lnTo>
                    <a:lnTo>
                      <a:pt x="939" y="1420"/>
                    </a:lnTo>
                    <a:lnTo>
                      <a:pt x="937" y="1423"/>
                    </a:lnTo>
                    <a:lnTo>
                      <a:pt x="936" y="1427"/>
                    </a:lnTo>
                    <a:lnTo>
                      <a:pt x="935" y="1432"/>
                    </a:lnTo>
                    <a:lnTo>
                      <a:pt x="934" y="1435"/>
                    </a:lnTo>
                    <a:lnTo>
                      <a:pt x="932" y="1437"/>
                    </a:lnTo>
                    <a:lnTo>
                      <a:pt x="930" y="1438"/>
                    </a:lnTo>
                    <a:lnTo>
                      <a:pt x="927" y="1440"/>
                    </a:lnTo>
                    <a:lnTo>
                      <a:pt x="927" y="1445"/>
                    </a:lnTo>
                    <a:lnTo>
                      <a:pt x="925" y="1449"/>
                    </a:lnTo>
                    <a:lnTo>
                      <a:pt x="923" y="1452"/>
                    </a:lnTo>
                    <a:lnTo>
                      <a:pt x="920" y="1455"/>
                    </a:lnTo>
                    <a:lnTo>
                      <a:pt x="915" y="1457"/>
                    </a:lnTo>
                    <a:lnTo>
                      <a:pt x="911" y="1457"/>
                    </a:lnTo>
                    <a:lnTo>
                      <a:pt x="907" y="1457"/>
                    </a:lnTo>
                    <a:lnTo>
                      <a:pt x="902" y="1457"/>
                    </a:lnTo>
                    <a:lnTo>
                      <a:pt x="899" y="1457"/>
                    </a:lnTo>
                    <a:lnTo>
                      <a:pt x="895" y="1456"/>
                    </a:lnTo>
                    <a:lnTo>
                      <a:pt x="891" y="1453"/>
                    </a:lnTo>
                    <a:lnTo>
                      <a:pt x="888" y="1452"/>
                    </a:lnTo>
                    <a:lnTo>
                      <a:pt x="884" y="1451"/>
                    </a:lnTo>
                    <a:lnTo>
                      <a:pt x="879" y="1450"/>
                    </a:lnTo>
                    <a:lnTo>
                      <a:pt x="876" y="1448"/>
                    </a:lnTo>
                    <a:lnTo>
                      <a:pt x="873" y="1445"/>
                    </a:lnTo>
                    <a:lnTo>
                      <a:pt x="873" y="1447"/>
                    </a:lnTo>
                    <a:lnTo>
                      <a:pt x="872" y="1449"/>
                    </a:lnTo>
                    <a:lnTo>
                      <a:pt x="872" y="1451"/>
                    </a:lnTo>
                    <a:lnTo>
                      <a:pt x="881" y="1457"/>
                    </a:lnTo>
                    <a:lnTo>
                      <a:pt x="891" y="1463"/>
                    </a:lnTo>
                    <a:lnTo>
                      <a:pt x="890" y="1468"/>
                    </a:lnTo>
                    <a:lnTo>
                      <a:pt x="889" y="1472"/>
                    </a:lnTo>
                    <a:lnTo>
                      <a:pt x="892" y="1474"/>
                    </a:lnTo>
                    <a:lnTo>
                      <a:pt x="895" y="1476"/>
                    </a:lnTo>
                    <a:lnTo>
                      <a:pt x="898" y="1478"/>
                    </a:lnTo>
                    <a:lnTo>
                      <a:pt x="901" y="1484"/>
                    </a:lnTo>
                    <a:lnTo>
                      <a:pt x="898" y="1490"/>
                    </a:lnTo>
                    <a:lnTo>
                      <a:pt x="896" y="1495"/>
                    </a:lnTo>
                    <a:lnTo>
                      <a:pt x="895" y="1502"/>
                    </a:lnTo>
                    <a:lnTo>
                      <a:pt x="879" y="1508"/>
                    </a:lnTo>
                    <a:lnTo>
                      <a:pt x="866" y="1511"/>
                    </a:lnTo>
                    <a:lnTo>
                      <a:pt x="807" y="1464"/>
                    </a:lnTo>
                    <a:lnTo>
                      <a:pt x="742" y="1403"/>
                    </a:lnTo>
                    <a:lnTo>
                      <a:pt x="707" y="1367"/>
                    </a:lnTo>
                    <a:lnTo>
                      <a:pt x="709" y="1342"/>
                    </a:lnTo>
                    <a:lnTo>
                      <a:pt x="707" y="1310"/>
                    </a:lnTo>
                    <a:lnTo>
                      <a:pt x="704" y="1296"/>
                    </a:lnTo>
                    <a:lnTo>
                      <a:pt x="706" y="1282"/>
                    </a:lnTo>
                    <a:lnTo>
                      <a:pt x="706" y="1266"/>
                    </a:lnTo>
                    <a:lnTo>
                      <a:pt x="702" y="1248"/>
                    </a:lnTo>
                    <a:lnTo>
                      <a:pt x="697" y="1229"/>
                    </a:lnTo>
                    <a:lnTo>
                      <a:pt x="694" y="1228"/>
                    </a:lnTo>
                    <a:lnTo>
                      <a:pt x="691" y="1226"/>
                    </a:lnTo>
                    <a:lnTo>
                      <a:pt x="688" y="1224"/>
                    </a:lnTo>
                    <a:lnTo>
                      <a:pt x="686" y="1222"/>
                    </a:lnTo>
                    <a:lnTo>
                      <a:pt x="684" y="1218"/>
                    </a:lnTo>
                    <a:lnTo>
                      <a:pt x="674" y="1211"/>
                    </a:lnTo>
                    <a:lnTo>
                      <a:pt x="663" y="1205"/>
                    </a:lnTo>
                    <a:lnTo>
                      <a:pt x="651" y="1200"/>
                    </a:lnTo>
                    <a:lnTo>
                      <a:pt x="641" y="1192"/>
                    </a:lnTo>
                    <a:lnTo>
                      <a:pt x="633" y="1187"/>
                    </a:lnTo>
                    <a:lnTo>
                      <a:pt x="627" y="1180"/>
                    </a:lnTo>
                    <a:lnTo>
                      <a:pt x="622" y="1172"/>
                    </a:lnTo>
                    <a:lnTo>
                      <a:pt x="620" y="1163"/>
                    </a:lnTo>
                    <a:lnTo>
                      <a:pt x="595" y="1120"/>
                    </a:lnTo>
                    <a:lnTo>
                      <a:pt x="589" y="1106"/>
                    </a:lnTo>
                    <a:lnTo>
                      <a:pt x="581" y="1092"/>
                    </a:lnTo>
                    <a:lnTo>
                      <a:pt x="575" y="1082"/>
                    </a:lnTo>
                    <a:lnTo>
                      <a:pt x="569" y="1073"/>
                    </a:lnTo>
                    <a:lnTo>
                      <a:pt x="566" y="1070"/>
                    </a:lnTo>
                    <a:lnTo>
                      <a:pt x="560" y="1066"/>
                    </a:lnTo>
                    <a:lnTo>
                      <a:pt x="556" y="1064"/>
                    </a:lnTo>
                    <a:lnTo>
                      <a:pt x="557" y="1062"/>
                    </a:lnTo>
                    <a:lnTo>
                      <a:pt x="557" y="1059"/>
                    </a:lnTo>
                    <a:lnTo>
                      <a:pt x="557" y="1055"/>
                    </a:lnTo>
                    <a:lnTo>
                      <a:pt x="556" y="1053"/>
                    </a:lnTo>
                    <a:lnTo>
                      <a:pt x="555" y="1051"/>
                    </a:lnTo>
                    <a:lnTo>
                      <a:pt x="555" y="1050"/>
                    </a:lnTo>
                    <a:lnTo>
                      <a:pt x="555" y="1049"/>
                    </a:lnTo>
                    <a:lnTo>
                      <a:pt x="554" y="1047"/>
                    </a:lnTo>
                    <a:lnTo>
                      <a:pt x="553" y="1046"/>
                    </a:lnTo>
                    <a:lnTo>
                      <a:pt x="553" y="1043"/>
                    </a:lnTo>
                    <a:lnTo>
                      <a:pt x="551" y="1042"/>
                    </a:lnTo>
                    <a:lnTo>
                      <a:pt x="554" y="1037"/>
                    </a:lnTo>
                    <a:lnTo>
                      <a:pt x="557" y="1034"/>
                    </a:lnTo>
                    <a:lnTo>
                      <a:pt x="561" y="1029"/>
                    </a:lnTo>
                    <a:lnTo>
                      <a:pt x="566" y="1027"/>
                    </a:lnTo>
                    <a:lnTo>
                      <a:pt x="568" y="1023"/>
                    </a:lnTo>
                    <a:lnTo>
                      <a:pt x="569" y="1019"/>
                    </a:lnTo>
                    <a:lnTo>
                      <a:pt x="568" y="1019"/>
                    </a:lnTo>
                    <a:lnTo>
                      <a:pt x="567" y="1020"/>
                    </a:lnTo>
                    <a:lnTo>
                      <a:pt x="566" y="1020"/>
                    </a:lnTo>
                    <a:lnTo>
                      <a:pt x="565" y="1018"/>
                    </a:lnTo>
                    <a:lnTo>
                      <a:pt x="566" y="1017"/>
                    </a:lnTo>
                    <a:lnTo>
                      <a:pt x="562" y="1016"/>
                    </a:lnTo>
                    <a:lnTo>
                      <a:pt x="560" y="1015"/>
                    </a:lnTo>
                    <a:lnTo>
                      <a:pt x="558" y="1013"/>
                    </a:lnTo>
                    <a:lnTo>
                      <a:pt x="556" y="1012"/>
                    </a:lnTo>
                    <a:lnTo>
                      <a:pt x="557" y="1002"/>
                    </a:lnTo>
                    <a:lnTo>
                      <a:pt x="556" y="993"/>
                    </a:lnTo>
                    <a:lnTo>
                      <a:pt x="560" y="991"/>
                    </a:lnTo>
                    <a:lnTo>
                      <a:pt x="562" y="987"/>
                    </a:lnTo>
                    <a:lnTo>
                      <a:pt x="565" y="982"/>
                    </a:lnTo>
                    <a:lnTo>
                      <a:pt x="566" y="977"/>
                    </a:lnTo>
                    <a:lnTo>
                      <a:pt x="566" y="973"/>
                    </a:lnTo>
                    <a:lnTo>
                      <a:pt x="567" y="971"/>
                    </a:lnTo>
                    <a:lnTo>
                      <a:pt x="568" y="969"/>
                    </a:lnTo>
                    <a:lnTo>
                      <a:pt x="570" y="968"/>
                    </a:lnTo>
                    <a:lnTo>
                      <a:pt x="572" y="967"/>
                    </a:lnTo>
                    <a:lnTo>
                      <a:pt x="575" y="966"/>
                    </a:lnTo>
                    <a:lnTo>
                      <a:pt x="578" y="964"/>
                    </a:lnTo>
                    <a:lnTo>
                      <a:pt x="580" y="962"/>
                    </a:lnTo>
                    <a:lnTo>
                      <a:pt x="581" y="960"/>
                    </a:lnTo>
                    <a:lnTo>
                      <a:pt x="581" y="959"/>
                    </a:lnTo>
                    <a:lnTo>
                      <a:pt x="579" y="958"/>
                    </a:lnTo>
                    <a:lnTo>
                      <a:pt x="579" y="957"/>
                    </a:lnTo>
                    <a:lnTo>
                      <a:pt x="584" y="955"/>
                    </a:lnTo>
                    <a:lnTo>
                      <a:pt x="582" y="949"/>
                    </a:lnTo>
                    <a:lnTo>
                      <a:pt x="589" y="946"/>
                    </a:lnTo>
                    <a:lnTo>
                      <a:pt x="594" y="943"/>
                    </a:lnTo>
                    <a:lnTo>
                      <a:pt x="597" y="937"/>
                    </a:lnTo>
                    <a:lnTo>
                      <a:pt x="601" y="932"/>
                    </a:lnTo>
                    <a:lnTo>
                      <a:pt x="601" y="917"/>
                    </a:lnTo>
                    <a:lnTo>
                      <a:pt x="601" y="901"/>
                    </a:lnTo>
                    <a:lnTo>
                      <a:pt x="601" y="896"/>
                    </a:lnTo>
                    <a:lnTo>
                      <a:pt x="602" y="891"/>
                    </a:lnTo>
                    <a:lnTo>
                      <a:pt x="595" y="882"/>
                    </a:lnTo>
                    <a:lnTo>
                      <a:pt x="593" y="878"/>
                    </a:lnTo>
                    <a:lnTo>
                      <a:pt x="591" y="875"/>
                    </a:lnTo>
                    <a:lnTo>
                      <a:pt x="591" y="871"/>
                    </a:lnTo>
                    <a:lnTo>
                      <a:pt x="592" y="867"/>
                    </a:lnTo>
                    <a:lnTo>
                      <a:pt x="589" y="864"/>
                    </a:lnTo>
                    <a:lnTo>
                      <a:pt x="586" y="862"/>
                    </a:lnTo>
                    <a:lnTo>
                      <a:pt x="584" y="859"/>
                    </a:lnTo>
                    <a:lnTo>
                      <a:pt x="581" y="856"/>
                    </a:lnTo>
                    <a:lnTo>
                      <a:pt x="578" y="859"/>
                    </a:lnTo>
                    <a:lnTo>
                      <a:pt x="574" y="861"/>
                    </a:lnTo>
                    <a:lnTo>
                      <a:pt x="571" y="864"/>
                    </a:lnTo>
                    <a:lnTo>
                      <a:pt x="569" y="866"/>
                    </a:lnTo>
                    <a:lnTo>
                      <a:pt x="566" y="868"/>
                    </a:lnTo>
                    <a:lnTo>
                      <a:pt x="571" y="878"/>
                    </a:lnTo>
                    <a:lnTo>
                      <a:pt x="566" y="880"/>
                    </a:lnTo>
                    <a:lnTo>
                      <a:pt x="560" y="882"/>
                    </a:lnTo>
                    <a:lnTo>
                      <a:pt x="556" y="875"/>
                    </a:lnTo>
                    <a:lnTo>
                      <a:pt x="554" y="875"/>
                    </a:lnTo>
                    <a:lnTo>
                      <a:pt x="551" y="873"/>
                    </a:lnTo>
                    <a:lnTo>
                      <a:pt x="550" y="872"/>
                    </a:lnTo>
                    <a:lnTo>
                      <a:pt x="548" y="870"/>
                    </a:lnTo>
                    <a:lnTo>
                      <a:pt x="547" y="868"/>
                    </a:lnTo>
                    <a:lnTo>
                      <a:pt x="541" y="867"/>
                    </a:lnTo>
                    <a:lnTo>
                      <a:pt x="534" y="867"/>
                    </a:lnTo>
                    <a:lnTo>
                      <a:pt x="535" y="866"/>
                    </a:lnTo>
                    <a:lnTo>
                      <a:pt x="526" y="864"/>
                    </a:lnTo>
                    <a:lnTo>
                      <a:pt x="529" y="856"/>
                    </a:lnTo>
                    <a:lnTo>
                      <a:pt x="523" y="853"/>
                    </a:lnTo>
                    <a:lnTo>
                      <a:pt x="518" y="850"/>
                    </a:lnTo>
                    <a:lnTo>
                      <a:pt x="513" y="845"/>
                    </a:lnTo>
                    <a:lnTo>
                      <a:pt x="513" y="847"/>
                    </a:lnTo>
                    <a:lnTo>
                      <a:pt x="513" y="849"/>
                    </a:lnTo>
                    <a:lnTo>
                      <a:pt x="510" y="848"/>
                    </a:lnTo>
                    <a:lnTo>
                      <a:pt x="508" y="847"/>
                    </a:lnTo>
                    <a:lnTo>
                      <a:pt x="506" y="845"/>
                    </a:lnTo>
                    <a:lnTo>
                      <a:pt x="503" y="843"/>
                    </a:lnTo>
                    <a:lnTo>
                      <a:pt x="501" y="841"/>
                    </a:lnTo>
                    <a:lnTo>
                      <a:pt x="504" y="835"/>
                    </a:lnTo>
                    <a:lnTo>
                      <a:pt x="503" y="829"/>
                    </a:lnTo>
                    <a:lnTo>
                      <a:pt x="498" y="820"/>
                    </a:lnTo>
                    <a:lnTo>
                      <a:pt x="490" y="812"/>
                    </a:lnTo>
                    <a:lnTo>
                      <a:pt x="485" y="803"/>
                    </a:lnTo>
                    <a:lnTo>
                      <a:pt x="486" y="803"/>
                    </a:lnTo>
                    <a:lnTo>
                      <a:pt x="488" y="802"/>
                    </a:lnTo>
                    <a:lnTo>
                      <a:pt x="483" y="798"/>
                    </a:lnTo>
                    <a:lnTo>
                      <a:pt x="483" y="801"/>
                    </a:lnTo>
                    <a:lnTo>
                      <a:pt x="468" y="798"/>
                    </a:lnTo>
                    <a:lnTo>
                      <a:pt x="455" y="793"/>
                    </a:lnTo>
                    <a:lnTo>
                      <a:pt x="452" y="792"/>
                    </a:lnTo>
                    <a:lnTo>
                      <a:pt x="448" y="791"/>
                    </a:lnTo>
                    <a:lnTo>
                      <a:pt x="444" y="791"/>
                    </a:lnTo>
                    <a:lnTo>
                      <a:pt x="441" y="790"/>
                    </a:lnTo>
                    <a:lnTo>
                      <a:pt x="438" y="788"/>
                    </a:lnTo>
                    <a:lnTo>
                      <a:pt x="435" y="785"/>
                    </a:lnTo>
                    <a:lnTo>
                      <a:pt x="432" y="783"/>
                    </a:lnTo>
                    <a:lnTo>
                      <a:pt x="432" y="781"/>
                    </a:lnTo>
                    <a:lnTo>
                      <a:pt x="424" y="772"/>
                    </a:lnTo>
                    <a:lnTo>
                      <a:pt x="415" y="762"/>
                    </a:lnTo>
                    <a:lnTo>
                      <a:pt x="403" y="758"/>
                    </a:lnTo>
                    <a:lnTo>
                      <a:pt x="403" y="760"/>
                    </a:lnTo>
                    <a:lnTo>
                      <a:pt x="398" y="759"/>
                    </a:lnTo>
                    <a:lnTo>
                      <a:pt x="390" y="765"/>
                    </a:lnTo>
                    <a:lnTo>
                      <a:pt x="379" y="766"/>
                    </a:lnTo>
                    <a:lnTo>
                      <a:pt x="367" y="760"/>
                    </a:lnTo>
                    <a:lnTo>
                      <a:pt x="355" y="755"/>
                    </a:lnTo>
                    <a:lnTo>
                      <a:pt x="343" y="750"/>
                    </a:lnTo>
                    <a:lnTo>
                      <a:pt x="332" y="744"/>
                    </a:lnTo>
                    <a:lnTo>
                      <a:pt x="323" y="736"/>
                    </a:lnTo>
                    <a:lnTo>
                      <a:pt x="317" y="735"/>
                    </a:lnTo>
                    <a:lnTo>
                      <a:pt x="311" y="733"/>
                    </a:lnTo>
                    <a:lnTo>
                      <a:pt x="306" y="730"/>
                    </a:lnTo>
                    <a:lnTo>
                      <a:pt x="301" y="725"/>
                    </a:lnTo>
                    <a:lnTo>
                      <a:pt x="297" y="721"/>
                    </a:lnTo>
                    <a:lnTo>
                      <a:pt x="291" y="718"/>
                    </a:lnTo>
                    <a:lnTo>
                      <a:pt x="289" y="714"/>
                    </a:lnTo>
                    <a:lnTo>
                      <a:pt x="287" y="712"/>
                    </a:lnTo>
                    <a:lnTo>
                      <a:pt x="285" y="708"/>
                    </a:lnTo>
                    <a:lnTo>
                      <a:pt x="284" y="704"/>
                    </a:lnTo>
                    <a:lnTo>
                      <a:pt x="283" y="701"/>
                    </a:lnTo>
                    <a:lnTo>
                      <a:pt x="263" y="668"/>
                    </a:lnTo>
                    <a:lnTo>
                      <a:pt x="262" y="661"/>
                    </a:lnTo>
                    <a:lnTo>
                      <a:pt x="259" y="658"/>
                    </a:lnTo>
                    <a:lnTo>
                      <a:pt x="256" y="657"/>
                    </a:lnTo>
                    <a:lnTo>
                      <a:pt x="254" y="655"/>
                    </a:lnTo>
                    <a:lnTo>
                      <a:pt x="252" y="653"/>
                    </a:lnTo>
                    <a:lnTo>
                      <a:pt x="251" y="650"/>
                    </a:lnTo>
                    <a:lnTo>
                      <a:pt x="252" y="646"/>
                    </a:lnTo>
                    <a:lnTo>
                      <a:pt x="253" y="643"/>
                    </a:lnTo>
                    <a:lnTo>
                      <a:pt x="254" y="640"/>
                    </a:lnTo>
                    <a:lnTo>
                      <a:pt x="253" y="638"/>
                    </a:lnTo>
                    <a:lnTo>
                      <a:pt x="252" y="634"/>
                    </a:lnTo>
                    <a:lnTo>
                      <a:pt x="250" y="631"/>
                    </a:lnTo>
                    <a:lnTo>
                      <a:pt x="244" y="628"/>
                    </a:lnTo>
                    <a:lnTo>
                      <a:pt x="247" y="619"/>
                    </a:lnTo>
                    <a:lnTo>
                      <a:pt x="241" y="617"/>
                    </a:lnTo>
                    <a:lnTo>
                      <a:pt x="239" y="613"/>
                    </a:lnTo>
                    <a:lnTo>
                      <a:pt x="238" y="607"/>
                    </a:lnTo>
                    <a:lnTo>
                      <a:pt x="237" y="602"/>
                    </a:lnTo>
                    <a:lnTo>
                      <a:pt x="235" y="602"/>
                    </a:lnTo>
                    <a:lnTo>
                      <a:pt x="232" y="602"/>
                    </a:lnTo>
                    <a:lnTo>
                      <a:pt x="231" y="602"/>
                    </a:lnTo>
                    <a:lnTo>
                      <a:pt x="235" y="595"/>
                    </a:lnTo>
                    <a:lnTo>
                      <a:pt x="236" y="571"/>
                    </a:lnTo>
                    <a:lnTo>
                      <a:pt x="239" y="567"/>
                    </a:lnTo>
                    <a:lnTo>
                      <a:pt x="236" y="563"/>
                    </a:lnTo>
                    <a:lnTo>
                      <a:pt x="232" y="560"/>
                    </a:lnTo>
                    <a:lnTo>
                      <a:pt x="231" y="560"/>
                    </a:lnTo>
                    <a:lnTo>
                      <a:pt x="230" y="560"/>
                    </a:lnTo>
                    <a:lnTo>
                      <a:pt x="228" y="559"/>
                    </a:lnTo>
                    <a:lnTo>
                      <a:pt x="226" y="558"/>
                    </a:lnTo>
                    <a:lnTo>
                      <a:pt x="224" y="557"/>
                    </a:lnTo>
                    <a:lnTo>
                      <a:pt x="219" y="567"/>
                    </a:lnTo>
                    <a:lnTo>
                      <a:pt x="217" y="578"/>
                    </a:lnTo>
                    <a:lnTo>
                      <a:pt x="216" y="580"/>
                    </a:lnTo>
                    <a:lnTo>
                      <a:pt x="216" y="583"/>
                    </a:lnTo>
                    <a:lnTo>
                      <a:pt x="217" y="585"/>
                    </a:lnTo>
                    <a:lnTo>
                      <a:pt x="219" y="587"/>
                    </a:lnTo>
                    <a:lnTo>
                      <a:pt x="220" y="590"/>
                    </a:lnTo>
                    <a:lnTo>
                      <a:pt x="221" y="590"/>
                    </a:lnTo>
                    <a:lnTo>
                      <a:pt x="224" y="590"/>
                    </a:lnTo>
                    <a:lnTo>
                      <a:pt x="226" y="591"/>
                    </a:lnTo>
                    <a:lnTo>
                      <a:pt x="226" y="598"/>
                    </a:lnTo>
                    <a:lnTo>
                      <a:pt x="221" y="594"/>
                    </a:lnTo>
                    <a:lnTo>
                      <a:pt x="226" y="621"/>
                    </a:lnTo>
                    <a:lnTo>
                      <a:pt x="227" y="628"/>
                    </a:lnTo>
                    <a:lnTo>
                      <a:pt x="230" y="634"/>
                    </a:lnTo>
                    <a:lnTo>
                      <a:pt x="230" y="641"/>
                    </a:lnTo>
                    <a:lnTo>
                      <a:pt x="231" y="651"/>
                    </a:lnTo>
                    <a:lnTo>
                      <a:pt x="232" y="661"/>
                    </a:lnTo>
                    <a:lnTo>
                      <a:pt x="231" y="671"/>
                    </a:lnTo>
                    <a:lnTo>
                      <a:pt x="233" y="671"/>
                    </a:lnTo>
                    <a:lnTo>
                      <a:pt x="236" y="669"/>
                    </a:lnTo>
                    <a:lnTo>
                      <a:pt x="239" y="675"/>
                    </a:lnTo>
                    <a:lnTo>
                      <a:pt x="240" y="680"/>
                    </a:lnTo>
                    <a:lnTo>
                      <a:pt x="241" y="686"/>
                    </a:lnTo>
                    <a:lnTo>
                      <a:pt x="232" y="689"/>
                    </a:lnTo>
                    <a:lnTo>
                      <a:pt x="230" y="680"/>
                    </a:lnTo>
                    <a:lnTo>
                      <a:pt x="226" y="673"/>
                    </a:lnTo>
                    <a:lnTo>
                      <a:pt x="220" y="666"/>
                    </a:lnTo>
                    <a:lnTo>
                      <a:pt x="215" y="660"/>
                    </a:lnTo>
                    <a:lnTo>
                      <a:pt x="218" y="651"/>
                    </a:lnTo>
                    <a:lnTo>
                      <a:pt x="219" y="641"/>
                    </a:lnTo>
                    <a:lnTo>
                      <a:pt x="217" y="638"/>
                    </a:lnTo>
                    <a:lnTo>
                      <a:pt x="215" y="634"/>
                    </a:lnTo>
                    <a:lnTo>
                      <a:pt x="214" y="631"/>
                    </a:lnTo>
                    <a:lnTo>
                      <a:pt x="212" y="631"/>
                    </a:lnTo>
                    <a:lnTo>
                      <a:pt x="211" y="630"/>
                    </a:lnTo>
                    <a:lnTo>
                      <a:pt x="208" y="630"/>
                    </a:lnTo>
                    <a:lnTo>
                      <a:pt x="203" y="621"/>
                    </a:lnTo>
                    <a:lnTo>
                      <a:pt x="199" y="611"/>
                    </a:lnTo>
                    <a:lnTo>
                      <a:pt x="202" y="613"/>
                    </a:lnTo>
                    <a:lnTo>
                      <a:pt x="206" y="613"/>
                    </a:lnTo>
                    <a:lnTo>
                      <a:pt x="208" y="610"/>
                    </a:lnTo>
                    <a:lnTo>
                      <a:pt x="211" y="607"/>
                    </a:lnTo>
                    <a:lnTo>
                      <a:pt x="213" y="604"/>
                    </a:lnTo>
                    <a:lnTo>
                      <a:pt x="208" y="594"/>
                    </a:lnTo>
                    <a:lnTo>
                      <a:pt x="203" y="585"/>
                    </a:lnTo>
                    <a:lnTo>
                      <a:pt x="204" y="566"/>
                    </a:lnTo>
                    <a:lnTo>
                      <a:pt x="203" y="546"/>
                    </a:lnTo>
                    <a:lnTo>
                      <a:pt x="204" y="535"/>
                    </a:lnTo>
                    <a:lnTo>
                      <a:pt x="199" y="531"/>
                    </a:lnTo>
                    <a:lnTo>
                      <a:pt x="193" y="525"/>
                    </a:lnTo>
                    <a:lnTo>
                      <a:pt x="188" y="522"/>
                    </a:lnTo>
                    <a:lnTo>
                      <a:pt x="184" y="521"/>
                    </a:lnTo>
                    <a:lnTo>
                      <a:pt x="181" y="521"/>
                    </a:lnTo>
                    <a:lnTo>
                      <a:pt x="178" y="520"/>
                    </a:lnTo>
                    <a:lnTo>
                      <a:pt x="181" y="512"/>
                    </a:lnTo>
                    <a:lnTo>
                      <a:pt x="179" y="506"/>
                    </a:lnTo>
                    <a:lnTo>
                      <a:pt x="177" y="501"/>
                    </a:lnTo>
                    <a:lnTo>
                      <a:pt x="176" y="496"/>
                    </a:lnTo>
                    <a:lnTo>
                      <a:pt x="181" y="491"/>
                    </a:lnTo>
                    <a:lnTo>
                      <a:pt x="180" y="489"/>
                    </a:lnTo>
                    <a:lnTo>
                      <a:pt x="179" y="487"/>
                    </a:lnTo>
                    <a:lnTo>
                      <a:pt x="178" y="485"/>
                    </a:lnTo>
                    <a:lnTo>
                      <a:pt x="179" y="474"/>
                    </a:lnTo>
                    <a:lnTo>
                      <a:pt x="178" y="463"/>
                    </a:lnTo>
                    <a:lnTo>
                      <a:pt x="179" y="458"/>
                    </a:lnTo>
                    <a:lnTo>
                      <a:pt x="181" y="455"/>
                    </a:lnTo>
                    <a:lnTo>
                      <a:pt x="183" y="451"/>
                    </a:lnTo>
                    <a:lnTo>
                      <a:pt x="182" y="450"/>
                    </a:lnTo>
                    <a:lnTo>
                      <a:pt x="182" y="449"/>
                    </a:lnTo>
                    <a:lnTo>
                      <a:pt x="181" y="447"/>
                    </a:lnTo>
                    <a:lnTo>
                      <a:pt x="184" y="443"/>
                    </a:lnTo>
                    <a:lnTo>
                      <a:pt x="188" y="439"/>
                    </a:lnTo>
                    <a:lnTo>
                      <a:pt x="191" y="435"/>
                    </a:lnTo>
                    <a:lnTo>
                      <a:pt x="194" y="431"/>
                    </a:lnTo>
                    <a:lnTo>
                      <a:pt x="196" y="423"/>
                    </a:lnTo>
                    <a:lnTo>
                      <a:pt x="201" y="417"/>
                    </a:lnTo>
                    <a:lnTo>
                      <a:pt x="205" y="411"/>
                    </a:lnTo>
                    <a:lnTo>
                      <a:pt x="223" y="392"/>
                    </a:lnTo>
                    <a:lnTo>
                      <a:pt x="238" y="370"/>
                    </a:lnTo>
                    <a:lnTo>
                      <a:pt x="244" y="357"/>
                    </a:lnTo>
                    <a:lnTo>
                      <a:pt x="249" y="342"/>
                    </a:lnTo>
                    <a:lnTo>
                      <a:pt x="259" y="346"/>
                    </a:lnTo>
                    <a:lnTo>
                      <a:pt x="268" y="346"/>
                    </a:lnTo>
                    <a:lnTo>
                      <a:pt x="272" y="340"/>
                    </a:lnTo>
                    <a:lnTo>
                      <a:pt x="272" y="338"/>
                    </a:lnTo>
                    <a:lnTo>
                      <a:pt x="272" y="336"/>
                    </a:lnTo>
                    <a:lnTo>
                      <a:pt x="270" y="336"/>
                    </a:lnTo>
                    <a:lnTo>
                      <a:pt x="272" y="329"/>
                    </a:lnTo>
                    <a:lnTo>
                      <a:pt x="271" y="329"/>
                    </a:lnTo>
                    <a:lnTo>
                      <a:pt x="268" y="329"/>
                    </a:lnTo>
                    <a:lnTo>
                      <a:pt x="266" y="329"/>
                    </a:lnTo>
                    <a:lnTo>
                      <a:pt x="267" y="328"/>
                    </a:lnTo>
                    <a:lnTo>
                      <a:pt x="267" y="326"/>
                    </a:lnTo>
                    <a:lnTo>
                      <a:pt x="265" y="324"/>
                    </a:lnTo>
                    <a:lnTo>
                      <a:pt x="264" y="321"/>
                    </a:lnTo>
                    <a:lnTo>
                      <a:pt x="262" y="323"/>
                    </a:lnTo>
                    <a:lnTo>
                      <a:pt x="261" y="325"/>
                    </a:lnTo>
                    <a:lnTo>
                      <a:pt x="260" y="327"/>
                    </a:lnTo>
                    <a:lnTo>
                      <a:pt x="259" y="329"/>
                    </a:lnTo>
                    <a:lnTo>
                      <a:pt x="261" y="330"/>
                    </a:lnTo>
                    <a:lnTo>
                      <a:pt x="263" y="333"/>
                    </a:lnTo>
                    <a:lnTo>
                      <a:pt x="265" y="335"/>
                    </a:lnTo>
                    <a:lnTo>
                      <a:pt x="265" y="336"/>
                    </a:lnTo>
                    <a:lnTo>
                      <a:pt x="265" y="338"/>
                    </a:lnTo>
                    <a:lnTo>
                      <a:pt x="265" y="340"/>
                    </a:lnTo>
                    <a:lnTo>
                      <a:pt x="264" y="342"/>
                    </a:lnTo>
                    <a:lnTo>
                      <a:pt x="259" y="345"/>
                    </a:lnTo>
                    <a:lnTo>
                      <a:pt x="248" y="337"/>
                    </a:lnTo>
                    <a:lnTo>
                      <a:pt x="240" y="325"/>
                    </a:lnTo>
                    <a:lnTo>
                      <a:pt x="237" y="313"/>
                    </a:lnTo>
                    <a:lnTo>
                      <a:pt x="243" y="310"/>
                    </a:lnTo>
                    <a:lnTo>
                      <a:pt x="249" y="313"/>
                    </a:lnTo>
                    <a:lnTo>
                      <a:pt x="254" y="316"/>
                    </a:lnTo>
                    <a:lnTo>
                      <a:pt x="254" y="314"/>
                    </a:lnTo>
                    <a:lnTo>
                      <a:pt x="254" y="312"/>
                    </a:lnTo>
                    <a:lnTo>
                      <a:pt x="254" y="310"/>
                    </a:lnTo>
                    <a:lnTo>
                      <a:pt x="249" y="310"/>
                    </a:lnTo>
                    <a:lnTo>
                      <a:pt x="249" y="309"/>
                    </a:lnTo>
                    <a:lnTo>
                      <a:pt x="247" y="309"/>
                    </a:lnTo>
                    <a:lnTo>
                      <a:pt x="251" y="295"/>
                    </a:lnTo>
                    <a:lnTo>
                      <a:pt x="253" y="294"/>
                    </a:lnTo>
                    <a:lnTo>
                      <a:pt x="253" y="293"/>
                    </a:lnTo>
                    <a:lnTo>
                      <a:pt x="252" y="291"/>
                    </a:lnTo>
                    <a:lnTo>
                      <a:pt x="251" y="291"/>
                    </a:lnTo>
                    <a:lnTo>
                      <a:pt x="249" y="291"/>
                    </a:lnTo>
                    <a:lnTo>
                      <a:pt x="249" y="289"/>
                    </a:lnTo>
                    <a:lnTo>
                      <a:pt x="249" y="287"/>
                    </a:lnTo>
                    <a:lnTo>
                      <a:pt x="249" y="284"/>
                    </a:lnTo>
                    <a:lnTo>
                      <a:pt x="250" y="286"/>
                    </a:lnTo>
                    <a:lnTo>
                      <a:pt x="254" y="282"/>
                    </a:lnTo>
                    <a:lnTo>
                      <a:pt x="259" y="279"/>
                    </a:lnTo>
                    <a:lnTo>
                      <a:pt x="258" y="277"/>
                    </a:lnTo>
                    <a:lnTo>
                      <a:pt x="255" y="278"/>
                    </a:lnTo>
                    <a:lnTo>
                      <a:pt x="254" y="278"/>
                    </a:lnTo>
                    <a:lnTo>
                      <a:pt x="254" y="279"/>
                    </a:lnTo>
                    <a:lnTo>
                      <a:pt x="249" y="281"/>
                    </a:lnTo>
                    <a:lnTo>
                      <a:pt x="247" y="276"/>
                    </a:lnTo>
                    <a:lnTo>
                      <a:pt x="252" y="269"/>
                    </a:lnTo>
                    <a:lnTo>
                      <a:pt x="252" y="268"/>
                    </a:lnTo>
                    <a:lnTo>
                      <a:pt x="256" y="269"/>
                    </a:lnTo>
                    <a:lnTo>
                      <a:pt x="256" y="267"/>
                    </a:lnTo>
                    <a:lnTo>
                      <a:pt x="258" y="264"/>
                    </a:lnTo>
                    <a:lnTo>
                      <a:pt x="259" y="263"/>
                    </a:lnTo>
                    <a:lnTo>
                      <a:pt x="255" y="258"/>
                    </a:lnTo>
                    <a:lnTo>
                      <a:pt x="252" y="255"/>
                    </a:lnTo>
                    <a:lnTo>
                      <a:pt x="249" y="257"/>
                    </a:lnTo>
                    <a:lnTo>
                      <a:pt x="245" y="260"/>
                    </a:lnTo>
                    <a:lnTo>
                      <a:pt x="245" y="258"/>
                    </a:lnTo>
                    <a:lnTo>
                      <a:pt x="244" y="256"/>
                    </a:lnTo>
                    <a:lnTo>
                      <a:pt x="244" y="254"/>
                    </a:lnTo>
                    <a:lnTo>
                      <a:pt x="239" y="260"/>
                    </a:lnTo>
                    <a:lnTo>
                      <a:pt x="239" y="253"/>
                    </a:lnTo>
                    <a:lnTo>
                      <a:pt x="243" y="249"/>
                    </a:lnTo>
                    <a:lnTo>
                      <a:pt x="247" y="246"/>
                    </a:lnTo>
                    <a:lnTo>
                      <a:pt x="245" y="245"/>
                    </a:lnTo>
                    <a:lnTo>
                      <a:pt x="243" y="244"/>
                    </a:lnTo>
                    <a:lnTo>
                      <a:pt x="243" y="242"/>
                    </a:lnTo>
                    <a:lnTo>
                      <a:pt x="242" y="242"/>
                    </a:lnTo>
                    <a:lnTo>
                      <a:pt x="242" y="241"/>
                    </a:lnTo>
                    <a:lnTo>
                      <a:pt x="240" y="240"/>
                    </a:lnTo>
                    <a:lnTo>
                      <a:pt x="240" y="237"/>
                    </a:lnTo>
                    <a:lnTo>
                      <a:pt x="240" y="236"/>
                    </a:lnTo>
                    <a:lnTo>
                      <a:pt x="240" y="234"/>
                    </a:lnTo>
                    <a:lnTo>
                      <a:pt x="240" y="233"/>
                    </a:lnTo>
                    <a:lnTo>
                      <a:pt x="240" y="228"/>
                    </a:lnTo>
                    <a:lnTo>
                      <a:pt x="243" y="219"/>
                    </a:lnTo>
                    <a:lnTo>
                      <a:pt x="244" y="209"/>
                    </a:lnTo>
                    <a:lnTo>
                      <a:pt x="242" y="208"/>
                    </a:lnTo>
                    <a:lnTo>
                      <a:pt x="241" y="206"/>
                    </a:lnTo>
                    <a:lnTo>
                      <a:pt x="241" y="202"/>
                    </a:lnTo>
                    <a:lnTo>
                      <a:pt x="240" y="200"/>
                    </a:lnTo>
                    <a:lnTo>
                      <a:pt x="236" y="196"/>
                    </a:lnTo>
                    <a:lnTo>
                      <a:pt x="239" y="190"/>
                    </a:lnTo>
                    <a:lnTo>
                      <a:pt x="227" y="190"/>
                    </a:lnTo>
                    <a:lnTo>
                      <a:pt x="216" y="189"/>
                    </a:lnTo>
                    <a:lnTo>
                      <a:pt x="205" y="190"/>
                    </a:lnTo>
                    <a:lnTo>
                      <a:pt x="200" y="188"/>
                    </a:lnTo>
                    <a:lnTo>
                      <a:pt x="195" y="185"/>
                    </a:lnTo>
                    <a:lnTo>
                      <a:pt x="191" y="182"/>
                    </a:lnTo>
                    <a:lnTo>
                      <a:pt x="188" y="176"/>
                    </a:lnTo>
                    <a:lnTo>
                      <a:pt x="183" y="178"/>
                    </a:lnTo>
                    <a:lnTo>
                      <a:pt x="179" y="179"/>
                    </a:lnTo>
                    <a:lnTo>
                      <a:pt x="177" y="179"/>
                    </a:lnTo>
                    <a:lnTo>
                      <a:pt x="176" y="178"/>
                    </a:lnTo>
                    <a:lnTo>
                      <a:pt x="166" y="199"/>
                    </a:lnTo>
                    <a:lnTo>
                      <a:pt x="158" y="201"/>
                    </a:lnTo>
                    <a:lnTo>
                      <a:pt x="153" y="207"/>
                    </a:lnTo>
                    <a:lnTo>
                      <a:pt x="147" y="211"/>
                    </a:lnTo>
                    <a:lnTo>
                      <a:pt x="141" y="214"/>
                    </a:lnTo>
                    <a:lnTo>
                      <a:pt x="131" y="218"/>
                    </a:lnTo>
                    <a:lnTo>
                      <a:pt x="131" y="214"/>
                    </a:lnTo>
                    <a:lnTo>
                      <a:pt x="132" y="212"/>
                    </a:lnTo>
                    <a:lnTo>
                      <a:pt x="133" y="210"/>
                    </a:lnTo>
                    <a:lnTo>
                      <a:pt x="135" y="209"/>
                    </a:lnTo>
                    <a:lnTo>
                      <a:pt x="138" y="209"/>
                    </a:lnTo>
                    <a:lnTo>
                      <a:pt x="136" y="207"/>
                    </a:lnTo>
                    <a:lnTo>
                      <a:pt x="135" y="204"/>
                    </a:lnTo>
                    <a:lnTo>
                      <a:pt x="141" y="193"/>
                    </a:lnTo>
                    <a:lnTo>
                      <a:pt x="145" y="182"/>
                    </a:lnTo>
                    <a:lnTo>
                      <a:pt x="149" y="178"/>
                    </a:lnTo>
                    <a:lnTo>
                      <a:pt x="155" y="177"/>
                    </a:lnTo>
                    <a:lnTo>
                      <a:pt x="158" y="177"/>
                    </a:lnTo>
                    <a:lnTo>
                      <a:pt x="162" y="178"/>
                    </a:lnTo>
                    <a:lnTo>
                      <a:pt x="159" y="173"/>
                    </a:lnTo>
                    <a:lnTo>
                      <a:pt x="150" y="175"/>
                    </a:lnTo>
                    <a:lnTo>
                      <a:pt x="143" y="179"/>
                    </a:lnTo>
                    <a:lnTo>
                      <a:pt x="135" y="185"/>
                    </a:lnTo>
                    <a:lnTo>
                      <a:pt x="134" y="188"/>
                    </a:lnTo>
                    <a:lnTo>
                      <a:pt x="133" y="192"/>
                    </a:lnTo>
                    <a:lnTo>
                      <a:pt x="130" y="194"/>
                    </a:lnTo>
                    <a:lnTo>
                      <a:pt x="130" y="195"/>
                    </a:lnTo>
                    <a:lnTo>
                      <a:pt x="129" y="197"/>
                    </a:lnTo>
                    <a:lnTo>
                      <a:pt x="122" y="202"/>
                    </a:lnTo>
                    <a:lnTo>
                      <a:pt x="115" y="205"/>
                    </a:lnTo>
                    <a:lnTo>
                      <a:pt x="108" y="208"/>
                    </a:lnTo>
                    <a:lnTo>
                      <a:pt x="109" y="210"/>
                    </a:lnTo>
                    <a:lnTo>
                      <a:pt x="109" y="212"/>
                    </a:lnTo>
                    <a:lnTo>
                      <a:pt x="111" y="213"/>
                    </a:lnTo>
                    <a:lnTo>
                      <a:pt x="112" y="216"/>
                    </a:lnTo>
                    <a:lnTo>
                      <a:pt x="113" y="217"/>
                    </a:lnTo>
                    <a:lnTo>
                      <a:pt x="109" y="220"/>
                    </a:lnTo>
                    <a:lnTo>
                      <a:pt x="103" y="222"/>
                    </a:lnTo>
                    <a:lnTo>
                      <a:pt x="99" y="224"/>
                    </a:lnTo>
                    <a:lnTo>
                      <a:pt x="75" y="228"/>
                    </a:lnTo>
                    <a:lnTo>
                      <a:pt x="71" y="232"/>
                    </a:lnTo>
                    <a:lnTo>
                      <a:pt x="66" y="234"/>
                    </a:lnTo>
                    <a:lnTo>
                      <a:pt x="60" y="234"/>
                    </a:lnTo>
                    <a:lnTo>
                      <a:pt x="54" y="235"/>
                    </a:lnTo>
                    <a:lnTo>
                      <a:pt x="51" y="239"/>
                    </a:lnTo>
                    <a:lnTo>
                      <a:pt x="50" y="239"/>
                    </a:lnTo>
                    <a:lnTo>
                      <a:pt x="50" y="241"/>
                    </a:lnTo>
                    <a:lnTo>
                      <a:pt x="47" y="241"/>
                    </a:lnTo>
                    <a:lnTo>
                      <a:pt x="42" y="241"/>
                    </a:lnTo>
                    <a:lnTo>
                      <a:pt x="37" y="241"/>
                    </a:lnTo>
                    <a:lnTo>
                      <a:pt x="34" y="241"/>
                    </a:lnTo>
                    <a:lnTo>
                      <a:pt x="31" y="244"/>
                    </a:lnTo>
                    <a:lnTo>
                      <a:pt x="27" y="242"/>
                    </a:lnTo>
                    <a:lnTo>
                      <a:pt x="21" y="243"/>
                    </a:lnTo>
                    <a:lnTo>
                      <a:pt x="11" y="246"/>
                    </a:lnTo>
                    <a:lnTo>
                      <a:pt x="0" y="248"/>
                    </a:lnTo>
                    <a:lnTo>
                      <a:pt x="1" y="245"/>
                    </a:lnTo>
                    <a:lnTo>
                      <a:pt x="3" y="243"/>
                    </a:lnTo>
                    <a:lnTo>
                      <a:pt x="5" y="242"/>
                    </a:lnTo>
                    <a:lnTo>
                      <a:pt x="8" y="241"/>
                    </a:lnTo>
                    <a:lnTo>
                      <a:pt x="12" y="241"/>
                    </a:lnTo>
                    <a:lnTo>
                      <a:pt x="15" y="241"/>
                    </a:lnTo>
                    <a:lnTo>
                      <a:pt x="19" y="237"/>
                    </a:lnTo>
                    <a:lnTo>
                      <a:pt x="25" y="235"/>
                    </a:lnTo>
                    <a:lnTo>
                      <a:pt x="30" y="234"/>
                    </a:lnTo>
                    <a:lnTo>
                      <a:pt x="36" y="236"/>
                    </a:lnTo>
                    <a:lnTo>
                      <a:pt x="38" y="235"/>
                    </a:lnTo>
                    <a:lnTo>
                      <a:pt x="39" y="233"/>
                    </a:lnTo>
                    <a:lnTo>
                      <a:pt x="41" y="232"/>
                    </a:lnTo>
                    <a:lnTo>
                      <a:pt x="43" y="231"/>
                    </a:lnTo>
                    <a:lnTo>
                      <a:pt x="46" y="231"/>
                    </a:lnTo>
                    <a:lnTo>
                      <a:pt x="65" y="222"/>
                    </a:lnTo>
                    <a:lnTo>
                      <a:pt x="68" y="218"/>
                    </a:lnTo>
                    <a:lnTo>
                      <a:pt x="73" y="212"/>
                    </a:lnTo>
                    <a:lnTo>
                      <a:pt x="77" y="208"/>
                    </a:lnTo>
                    <a:lnTo>
                      <a:pt x="70" y="207"/>
                    </a:lnTo>
                    <a:lnTo>
                      <a:pt x="68" y="206"/>
                    </a:lnTo>
                    <a:lnTo>
                      <a:pt x="67" y="204"/>
                    </a:lnTo>
                    <a:lnTo>
                      <a:pt x="63" y="210"/>
                    </a:lnTo>
                    <a:lnTo>
                      <a:pt x="61" y="202"/>
                    </a:lnTo>
                    <a:lnTo>
                      <a:pt x="58" y="201"/>
                    </a:lnTo>
                    <a:lnTo>
                      <a:pt x="54" y="201"/>
                    </a:lnTo>
                    <a:lnTo>
                      <a:pt x="51" y="202"/>
                    </a:lnTo>
                    <a:lnTo>
                      <a:pt x="44" y="204"/>
                    </a:lnTo>
                    <a:lnTo>
                      <a:pt x="46" y="199"/>
                    </a:lnTo>
                    <a:lnTo>
                      <a:pt x="47" y="196"/>
                    </a:lnTo>
                    <a:lnTo>
                      <a:pt x="49" y="193"/>
                    </a:lnTo>
                    <a:lnTo>
                      <a:pt x="51" y="189"/>
                    </a:lnTo>
                    <a:lnTo>
                      <a:pt x="52" y="183"/>
                    </a:lnTo>
                    <a:lnTo>
                      <a:pt x="37" y="184"/>
                    </a:lnTo>
                    <a:lnTo>
                      <a:pt x="35" y="174"/>
                    </a:lnTo>
                    <a:lnTo>
                      <a:pt x="37" y="172"/>
                    </a:lnTo>
                    <a:lnTo>
                      <a:pt x="38" y="170"/>
                    </a:lnTo>
                    <a:lnTo>
                      <a:pt x="38" y="167"/>
                    </a:lnTo>
                    <a:lnTo>
                      <a:pt x="38" y="164"/>
                    </a:lnTo>
                    <a:lnTo>
                      <a:pt x="37" y="162"/>
                    </a:lnTo>
                    <a:lnTo>
                      <a:pt x="37" y="160"/>
                    </a:lnTo>
                    <a:lnTo>
                      <a:pt x="38" y="158"/>
                    </a:lnTo>
                    <a:lnTo>
                      <a:pt x="51" y="142"/>
                    </a:lnTo>
                    <a:lnTo>
                      <a:pt x="64" y="129"/>
                    </a:lnTo>
                    <a:lnTo>
                      <a:pt x="67" y="129"/>
                    </a:lnTo>
                    <a:lnTo>
                      <a:pt x="71" y="130"/>
                    </a:lnTo>
                    <a:lnTo>
                      <a:pt x="74" y="130"/>
                    </a:lnTo>
                    <a:lnTo>
                      <a:pt x="78" y="128"/>
                    </a:lnTo>
                    <a:lnTo>
                      <a:pt x="82" y="126"/>
                    </a:lnTo>
                    <a:lnTo>
                      <a:pt x="93" y="124"/>
                    </a:lnTo>
                    <a:lnTo>
                      <a:pt x="101" y="118"/>
                    </a:lnTo>
                    <a:lnTo>
                      <a:pt x="103" y="115"/>
                    </a:lnTo>
                    <a:lnTo>
                      <a:pt x="103" y="112"/>
                    </a:lnTo>
                    <a:lnTo>
                      <a:pt x="105" y="108"/>
                    </a:lnTo>
                    <a:lnTo>
                      <a:pt x="108" y="107"/>
                    </a:lnTo>
                    <a:lnTo>
                      <a:pt x="110" y="107"/>
                    </a:lnTo>
                    <a:lnTo>
                      <a:pt x="112" y="105"/>
                    </a:lnTo>
                    <a:lnTo>
                      <a:pt x="114" y="103"/>
                    </a:lnTo>
                    <a:lnTo>
                      <a:pt x="103" y="105"/>
                    </a:lnTo>
                    <a:lnTo>
                      <a:pt x="94" y="108"/>
                    </a:lnTo>
                    <a:lnTo>
                      <a:pt x="82" y="108"/>
                    </a:lnTo>
                    <a:lnTo>
                      <a:pt x="68" y="105"/>
                    </a:lnTo>
                    <a:lnTo>
                      <a:pt x="70" y="101"/>
                    </a:lnTo>
                    <a:lnTo>
                      <a:pt x="72" y="96"/>
                    </a:lnTo>
                    <a:lnTo>
                      <a:pt x="74" y="92"/>
                    </a:lnTo>
                    <a:lnTo>
                      <a:pt x="72" y="88"/>
                    </a:lnTo>
                    <a:lnTo>
                      <a:pt x="68" y="83"/>
                    </a:lnTo>
                    <a:lnTo>
                      <a:pt x="88" y="78"/>
                    </a:lnTo>
                    <a:lnTo>
                      <a:pt x="107" y="71"/>
                    </a:lnTo>
                    <a:lnTo>
                      <a:pt x="112" y="69"/>
                    </a:lnTo>
                    <a:lnTo>
                      <a:pt x="118" y="69"/>
                    </a:lnTo>
                    <a:lnTo>
                      <a:pt x="114" y="75"/>
                    </a:lnTo>
                    <a:lnTo>
                      <a:pt x="111" y="80"/>
                    </a:lnTo>
                    <a:lnTo>
                      <a:pt x="118" y="81"/>
                    </a:lnTo>
                    <a:lnTo>
                      <a:pt x="124" y="82"/>
                    </a:lnTo>
                    <a:lnTo>
                      <a:pt x="130" y="79"/>
                    </a:lnTo>
                    <a:lnTo>
                      <a:pt x="132" y="79"/>
                    </a:lnTo>
                    <a:lnTo>
                      <a:pt x="134" y="78"/>
                    </a:lnTo>
                    <a:lnTo>
                      <a:pt x="134" y="70"/>
                    </a:lnTo>
                    <a:lnTo>
                      <a:pt x="133" y="69"/>
                    </a:lnTo>
                    <a:lnTo>
                      <a:pt x="132" y="67"/>
                    </a:lnTo>
                    <a:lnTo>
                      <a:pt x="132" y="65"/>
                    </a:lnTo>
                    <a:lnTo>
                      <a:pt x="132" y="62"/>
                    </a:lnTo>
                    <a:lnTo>
                      <a:pt x="133" y="60"/>
                    </a:lnTo>
                    <a:lnTo>
                      <a:pt x="130" y="60"/>
                    </a:lnTo>
                    <a:lnTo>
                      <a:pt x="127" y="60"/>
                    </a:lnTo>
                    <a:lnTo>
                      <a:pt x="127" y="53"/>
                    </a:lnTo>
                    <a:lnTo>
                      <a:pt x="129" y="44"/>
                    </a:lnTo>
                    <a:lnTo>
                      <a:pt x="127" y="41"/>
                    </a:lnTo>
                    <a:lnTo>
                      <a:pt x="125" y="37"/>
                    </a:lnTo>
                    <a:lnTo>
                      <a:pt x="123" y="34"/>
                    </a:lnTo>
                    <a:lnTo>
                      <a:pt x="121" y="30"/>
                    </a:lnTo>
                    <a:lnTo>
                      <a:pt x="127" y="24"/>
                    </a:lnTo>
                    <a:lnTo>
                      <a:pt x="133" y="19"/>
                    </a:lnTo>
                    <a:lnTo>
                      <a:pt x="144" y="20"/>
                    </a:lnTo>
                    <a:lnTo>
                      <a:pt x="154" y="19"/>
                    </a:lnTo>
                    <a:lnTo>
                      <a:pt x="166" y="12"/>
                    </a:lnTo>
                    <a:lnTo>
                      <a:pt x="178" y="6"/>
                    </a:lnTo>
                    <a:lnTo>
                      <a:pt x="191" y="1"/>
                    </a:lnTo>
                    <a:lnTo>
                      <a:pt x="205" y="1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43"/>
              <p:cNvSpPr/>
              <p:nvPr/>
            </p:nvSpPr>
            <p:spPr>
              <a:xfrm>
                <a:off x="8387231" y="3514861"/>
                <a:ext cx="46259" cy="18503"/>
              </a:xfrm>
              <a:custGeom>
                <a:avLst/>
                <a:gdLst>
                  <a:gd name="T0" fmla="*/ 2 w 20"/>
                  <a:gd name="T1" fmla="*/ 0 h 8"/>
                  <a:gd name="T2" fmla="*/ 8 w 20"/>
                  <a:gd name="T3" fmla="*/ 0 h 8"/>
                  <a:gd name="T4" fmla="*/ 14 w 20"/>
                  <a:gd name="T5" fmla="*/ 1 h 8"/>
                  <a:gd name="T6" fmla="*/ 20 w 20"/>
                  <a:gd name="T7" fmla="*/ 2 h 8"/>
                  <a:gd name="T8" fmla="*/ 13 w 20"/>
                  <a:gd name="T9" fmla="*/ 8 h 8"/>
                  <a:gd name="T10" fmla="*/ 10 w 20"/>
                  <a:gd name="T11" fmla="*/ 8 h 8"/>
                  <a:gd name="T12" fmla="*/ 7 w 20"/>
                  <a:gd name="T13" fmla="*/ 8 h 8"/>
                  <a:gd name="T14" fmla="*/ 3 w 20"/>
                  <a:gd name="T15" fmla="*/ 8 h 8"/>
                  <a:gd name="T16" fmla="*/ 0 w 20"/>
                  <a:gd name="T17" fmla="*/ 8 h 8"/>
                  <a:gd name="T18" fmla="*/ 0 w 20"/>
                  <a:gd name="T19" fmla="*/ 6 h 8"/>
                  <a:gd name="T20" fmla="*/ 0 w 20"/>
                  <a:gd name="T21" fmla="*/ 4 h 8"/>
                  <a:gd name="T22" fmla="*/ 0 w 20"/>
                  <a:gd name="T23" fmla="*/ 3 h 8"/>
                  <a:gd name="T24" fmla="*/ 1 w 20"/>
                  <a:gd name="T25" fmla="*/ 1 h 8"/>
                  <a:gd name="T26" fmla="*/ 2 w 20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8">
                    <a:moveTo>
                      <a:pt x="2" y="0"/>
                    </a:moveTo>
                    <a:lnTo>
                      <a:pt x="8" y="0"/>
                    </a:lnTo>
                    <a:lnTo>
                      <a:pt x="14" y="1"/>
                    </a:lnTo>
                    <a:lnTo>
                      <a:pt x="20" y="2"/>
                    </a:lnTo>
                    <a:lnTo>
                      <a:pt x="13" y="8"/>
                    </a:lnTo>
                    <a:lnTo>
                      <a:pt x="10" y="8"/>
                    </a:lnTo>
                    <a:lnTo>
                      <a:pt x="7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44"/>
              <p:cNvSpPr/>
              <p:nvPr/>
            </p:nvSpPr>
            <p:spPr>
              <a:xfrm>
                <a:off x="8086550" y="2753906"/>
                <a:ext cx="6940" cy="6940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0 h 3"/>
                  <a:gd name="T4" fmla="*/ 3 w 3"/>
                  <a:gd name="T5" fmla="*/ 2 h 3"/>
                  <a:gd name="T6" fmla="*/ 2 w 3"/>
                  <a:gd name="T7" fmla="*/ 3 h 3"/>
                  <a:gd name="T8" fmla="*/ 1 w 3"/>
                  <a:gd name="T9" fmla="*/ 3 h 3"/>
                  <a:gd name="T10" fmla="*/ 0 w 3"/>
                  <a:gd name="T11" fmla="*/ 2 h 3"/>
                  <a:gd name="T12" fmla="*/ 1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45"/>
              <p:cNvSpPr/>
              <p:nvPr/>
            </p:nvSpPr>
            <p:spPr>
              <a:xfrm>
                <a:off x="6745051" y="2103973"/>
                <a:ext cx="23129" cy="27755"/>
              </a:xfrm>
              <a:custGeom>
                <a:avLst/>
                <a:gdLst>
                  <a:gd name="T0" fmla="*/ 2 w 10"/>
                  <a:gd name="T1" fmla="*/ 0 h 12"/>
                  <a:gd name="T2" fmla="*/ 6 w 10"/>
                  <a:gd name="T3" fmla="*/ 4 h 12"/>
                  <a:gd name="T4" fmla="*/ 10 w 10"/>
                  <a:gd name="T5" fmla="*/ 7 h 12"/>
                  <a:gd name="T6" fmla="*/ 4 w 10"/>
                  <a:gd name="T7" fmla="*/ 9 h 12"/>
                  <a:gd name="T8" fmla="*/ 0 w 10"/>
                  <a:gd name="T9" fmla="*/ 12 h 12"/>
                  <a:gd name="T10" fmla="*/ 0 w 10"/>
                  <a:gd name="T11" fmla="*/ 9 h 12"/>
                  <a:gd name="T12" fmla="*/ 1 w 10"/>
                  <a:gd name="T13" fmla="*/ 6 h 12"/>
                  <a:gd name="T14" fmla="*/ 1 w 10"/>
                  <a:gd name="T15" fmla="*/ 3 h 12"/>
                  <a:gd name="T16" fmla="*/ 2 w 10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6" y="4"/>
                    </a:lnTo>
                    <a:lnTo>
                      <a:pt x="10" y="7"/>
                    </a:lnTo>
                    <a:lnTo>
                      <a:pt x="4" y="9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46"/>
              <p:cNvSpPr/>
              <p:nvPr/>
            </p:nvSpPr>
            <p:spPr>
              <a:xfrm>
                <a:off x="6883826" y="2342204"/>
                <a:ext cx="85579" cy="46259"/>
              </a:xfrm>
              <a:custGeom>
                <a:avLst/>
                <a:gdLst>
                  <a:gd name="T0" fmla="*/ 34 w 37"/>
                  <a:gd name="T1" fmla="*/ 0 h 20"/>
                  <a:gd name="T2" fmla="*/ 37 w 37"/>
                  <a:gd name="T3" fmla="*/ 8 h 20"/>
                  <a:gd name="T4" fmla="*/ 27 w 37"/>
                  <a:gd name="T5" fmla="*/ 8 h 20"/>
                  <a:gd name="T6" fmla="*/ 26 w 37"/>
                  <a:gd name="T7" fmla="*/ 16 h 20"/>
                  <a:gd name="T8" fmla="*/ 18 w 37"/>
                  <a:gd name="T9" fmla="*/ 16 h 20"/>
                  <a:gd name="T10" fmla="*/ 11 w 37"/>
                  <a:gd name="T11" fmla="*/ 18 h 20"/>
                  <a:gd name="T12" fmla="*/ 2 w 37"/>
                  <a:gd name="T13" fmla="*/ 20 h 20"/>
                  <a:gd name="T14" fmla="*/ 0 w 37"/>
                  <a:gd name="T15" fmla="*/ 13 h 20"/>
                  <a:gd name="T16" fmla="*/ 4 w 37"/>
                  <a:gd name="T17" fmla="*/ 8 h 20"/>
                  <a:gd name="T18" fmla="*/ 6 w 37"/>
                  <a:gd name="T19" fmla="*/ 8 h 20"/>
                  <a:gd name="T20" fmla="*/ 9 w 37"/>
                  <a:gd name="T21" fmla="*/ 8 h 20"/>
                  <a:gd name="T22" fmla="*/ 34 w 37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20">
                    <a:moveTo>
                      <a:pt x="34" y="0"/>
                    </a:moveTo>
                    <a:lnTo>
                      <a:pt x="37" y="8"/>
                    </a:lnTo>
                    <a:lnTo>
                      <a:pt x="27" y="8"/>
                    </a:lnTo>
                    <a:lnTo>
                      <a:pt x="26" y="16"/>
                    </a:lnTo>
                    <a:lnTo>
                      <a:pt x="18" y="16"/>
                    </a:lnTo>
                    <a:lnTo>
                      <a:pt x="11" y="18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7"/>
              <p:cNvSpPr/>
              <p:nvPr/>
            </p:nvSpPr>
            <p:spPr>
              <a:xfrm>
                <a:off x="6724233" y="2231184"/>
                <a:ext cx="30069" cy="18503"/>
              </a:xfrm>
              <a:custGeom>
                <a:avLst/>
                <a:gdLst>
                  <a:gd name="T0" fmla="*/ 13 w 13"/>
                  <a:gd name="T1" fmla="*/ 0 h 8"/>
                  <a:gd name="T2" fmla="*/ 13 w 13"/>
                  <a:gd name="T3" fmla="*/ 8 h 8"/>
                  <a:gd name="T4" fmla="*/ 5 w 13"/>
                  <a:gd name="T5" fmla="*/ 8 h 8"/>
                  <a:gd name="T6" fmla="*/ 0 w 13"/>
                  <a:gd name="T7" fmla="*/ 0 h 8"/>
                  <a:gd name="T8" fmla="*/ 4 w 13"/>
                  <a:gd name="T9" fmla="*/ 0 h 8"/>
                  <a:gd name="T10" fmla="*/ 9 w 13"/>
                  <a:gd name="T11" fmla="*/ 0 h 8"/>
                  <a:gd name="T12" fmla="*/ 13 w 1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0"/>
                    </a:moveTo>
                    <a:lnTo>
                      <a:pt x="13" y="8"/>
                    </a:lnTo>
                    <a:lnTo>
                      <a:pt x="5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48"/>
              <p:cNvSpPr/>
              <p:nvPr/>
            </p:nvSpPr>
            <p:spPr>
              <a:xfrm>
                <a:off x="8033352" y="2682206"/>
                <a:ext cx="13878" cy="6940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4 w 6"/>
                  <a:gd name="T5" fmla="*/ 0 h 3"/>
                  <a:gd name="T6" fmla="*/ 6 w 6"/>
                  <a:gd name="T7" fmla="*/ 1 h 3"/>
                  <a:gd name="T8" fmla="*/ 6 w 6"/>
                  <a:gd name="T9" fmla="*/ 2 h 3"/>
                  <a:gd name="T10" fmla="*/ 3 w 6"/>
                  <a:gd name="T11" fmla="*/ 3 h 3"/>
                  <a:gd name="T12" fmla="*/ 2 w 6"/>
                  <a:gd name="T13" fmla="*/ 3 h 3"/>
                  <a:gd name="T14" fmla="*/ 1 w 6"/>
                  <a:gd name="T15" fmla="*/ 2 h 3"/>
                  <a:gd name="T16" fmla="*/ 0 w 6"/>
                  <a:gd name="T17" fmla="*/ 1 h 3"/>
                  <a:gd name="T18" fmla="*/ 0 w 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9"/>
              <p:cNvSpPr/>
              <p:nvPr/>
            </p:nvSpPr>
            <p:spPr>
              <a:xfrm>
                <a:off x="9349410" y="1925877"/>
                <a:ext cx="46259" cy="32381"/>
              </a:xfrm>
              <a:custGeom>
                <a:avLst/>
                <a:gdLst>
                  <a:gd name="T0" fmla="*/ 7 w 20"/>
                  <a:gd name="T1" fmla="*/ 0 h 14"/>
                  <a:gd name="T2" fmla="*/ 13 w 20"/>
                  <a:gd name="T3" fmla="*/ 1 h 14"/>
                  <a:gd name="T4" fmla="*/ 20 w 20"/>
                  <a:gd name="T5" fmla="*/ 1 h 14"/>
                  <a:gd name="T6" fmla="*/ 19 w 20"/>
                  <a:gd name="T7" fmla="*/ 10 h 14"/>
                  <a:gd name="T8" fmla="*/ 18 w 20"/>
                  <a:gd name="T9" fmla="*/ 12 h 14"/>
                  <a:gd name="T10" fmla="*/ 18 w 20"/>
                  <a:gd name="T11" fmla="*/ 14 h 14"/>
                  <a:gd name="T12" fmla="*/ 10 w 20"/>
                  <a:gd name="T13" fmla="*/ 12 h 14"/>
                  <a:gd name="T14" fmla="*/ 3 w 20"/>
                  <a:gd name="T15" fmla="*/ 10 h 14"/>
                  <a:gd name="T16" fmla="*/ 0 w 20"/>
                  <a:gd name="T17" fmla="*/ 3 h 14"/>
                  <a:gd name="T18" fmla="*/ 7 w 20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4">
                    <a:moveTo>
                      <a:pt x="7" y="0"/>
                    </a:moveTo>
                    <a:lnTo>
                      <a:pt x="13" y="1"/>
                    </a:lnTo>
                    <a:lnTo>
                      <a:pt x="20" y="1"/>
                    </a:lnTo>
                    <a:lnTo>
                      <a:pt x="19" y="10"/>
                    </a:lnTo>
                    <a:lnTo>
                      <a:pt x="18" y="12"/>
                    </a:lnTo>
                    <a:lnTo>
                      <a:pt x="18" y="14"/>
                    </a:lnTo>
                    <a:lnTo>
                      <a:pt x="10" y="12"/>
                    </a:lnTo>
                    <a:lnTo>
                      <a:pt x="3" y="10"/>
                    </a:lnTo>
                    <a:lnTo>
                      <a:pt x="0" y="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50"/>
              <p:cNvSpPr/>
              <p:nvPr/>
            </p:nvSpPr>
            <p:spPr>
              <a:xfrm>
                <a:off x="8662469" y="1488734"/>
                <a:ext cx="848846" cy="892791"/>
              </a:xfrm>
              <a:custGeom>
                <a:avLst/>
                <a:gdLst>
                  <a:gd name="T0" fmla="*/ 289 w 367"/>
                  <a:gd name="T1" fmla="*/ 16 h 386"/>
                  <a:gd name="T2" fmla="*/ 310 w 367"/>
                  <a:gd name="T3" fmla="*/ 44 h 386"/>
                  <a:gd name="T4" fmla="*/ 315 w 367"/>
                  <a:gd name="T5" fmla="*/ 53 h 386"/>
                  <a:gd name="T6" fmla="*/ 367 w 367"/>
                  <a:gd name="T7" fmla="*/ 49 h 386"/>
                  <a:gd name="T8" fmla="*/ 356 w 367"/>
                  <a:gd name="T9" fmla="*/ 58 h 386"/>
                  <a:gd name="T10" fmla="*/ 337 w 367"/>
                  <a:gd name="T11" fmla="*/ 67 h 386"/>
                  <a:gd name="T12" fmla="*/ 339 w 367"/>
                  <a:gd name="T13" fmla="*/ 83 h 386"/>
                  <a:gd name="T14" fmla="*/ 324 w 367"/>
                  <a:gd name="T15" fmla="*/ 99 h 386"/>
                  <a:gd name="T16" fmla="*/ 337 w 367"/>
                  <a:gd name="T17" fmla="*/ 114 h 386"/>
                  <a:gd name="T18" fmla="*/ 342 w 367"/>
                  <a:gd name="T19" fmla="*/ 121 h 386"/>
                  <a:gd name="T20" fmla="*/ 340 w 367"/>
                  <a:gd name="T21" fmla="*/ 135 h 386"/>
                  <a:gd name="T22" fmla="*/ 324 w 367"/>
                  <a:gd name="T23" fmla="*/ 133 h 386"/>
                  <a:gd name="T24" fmla="*/ 329 w 367"/>
                  <a:gd name="T25" fmla="*/ 142 h 386"/>
                  <a:gd name="T26" fmla="*/ 332 w 367"/>
                  <a:gd name="T27" fmla="*/ 161 h 386"/>
                  <a:gd name="T28" fmla="*/ 330 w 367"/>
                  <a:gd name="T29" fmla="*/ 171 h 386"/>
                  <a:gd name="T30" fmla="*/ 327 w 367"/>
                  <a:gd name="T31" fmla="*/ 181 h 386"/>
                  <a:gd name="T32" fmla="*/ 309 w 367"/>
                  <a:gd name="T33" fmla="*/ 186 h 386"/>
                  <a:gd name="T34" fmla="*/ 294 w 367"/>
                  <a:gd name="T35" fmla="*/ 193 h 386"/>
                  <a:gd name="T36" fmla="*/ 319 w 367"/>
                  <a:gd name="T37" fmla="*/ 213 h 386"/>
                  <a:gd name="T38" fmla="*/ 304 w 367"/>
                  <a:gd name="T39" fmla="*/ 228 h 386"/>
                  <a:gd name="T40" fmla="*/ 289 w 367"/>
                  <a:gd name="T41" fmla="*/ 234 h 386"/>
                  <a:gd name="T42" fmla="*/ 295 w 367"/>
                  <a:gd name="T43" fmla="*/ 259 h 386"/>
                  <a:gd name="T44" fmla="*/ 263 w 367"/>
                  <a:gd name="T45" fmla="*/ 272 h 386"/>
                  <a:gd name="T46" fmla="*/ 239 w 367"/>
                  <a:gd name="T47" fmla="*/ 293 h 386"/>
                  <a:gd name="T48" fmla="*/ 213 w 367"/>
                  <a:gd name="T49" fmla="*/ 306 h 386"/>
                  <a:gd name="T50" fmla="*/ 198 w 367"/>
                  <a:gd name="T51" fmla="*/ 308 h 386"/>
                  <a:gd name="T52" fmla="*/ 188 w 367"/>
                  <a:gd name="T53" fmla="*/ 340 h 386"/>
                  <a:gd name="T54" fmla="*/ 172 w 367"/>
                  <a:gd name="T55" fmla="*/ 385 h 386"/>
                  <a:gd name="T56" fmla="*/ 155 w 367"/>
                  <a:gd name="T57" fmla="*/ 382 h 386"/>
                  <a:gd name="T58" fmla="*/ 130 w 367"/>
                  <a:gd name="T59" fmla="*/ 368 h 386"/>
                  <a:gd name="T60" fmla="*/ 106 w 367"/>
                  <a:gd name="T61" fmla="*/ 336 h 386"/>
                  <a:gd name="T62" fmla="*/ 90 w 367"/>
                  <a:gd name="T63" fmla="*/ 304 h 386"/>
                  <a:gd name="T64" fmla="*/ 90 w 367"/>
                  <a:gd name="T65" fmla="*/ 287 h 386"/>
                  <a:gd name="T66" fmla="*/ 86 w 367"/>
                  <a:gd name="T67" fmla="*/ 278 h 386"/>
                  <a:gd name="T68" fmla="*/ 92 w 367"/>
                  <a:gd name="T69" fmla="*/ 263 h 386"/>
                  <a:gd name="T70" fmla="*/ 108 w 367"/>
                  <a:gd name="T71" fmla="*/ 253 h 386"/>
                  <a:gd name="T72" fmla="*/ 103 w 367"/>
                  <a:gd name="T73" fmla="*/ 239 h 386"/>
                  <a:gd name="T74" fmla="*/ 97 w 367"/>
                  <a:gd name="T75" fmla="*/ 237 h 386"/>
                  <a:gd name="T76" fmla="*/ 97 w 367"/>
                  <a:gd name="T77" fmla="*/ 248 h 386"/>
                  <a:gd name="T78" fmla="*/ 84 w 367"/>
                  <a:gd name="T79" fmla="*/ 233 h 386"/>
                  <a:gd name="T80" fmla="*/ 98 w 367"/>
                  <a:gd name="T81" fmla="*/ 228 h 386"/>
                  <a:gd name="T82" fmla="*/ 107 w 367"/>
                  <a:gd name="T83" fmla="*/ 223 h 386"/>
                  <a:gd name="T84" fmla="*/ 93 w 367"/>
                  <a:gd name="T85" fmla="*/ 217 h 386"/>
                  <a:gd name="T86" fmla="*/ 82 w 367"/>
                  <a:gd name="T87" fmla="*/ 217 h 386"/>
                  <a:gd name="T88" fmla="*/ 86 w 367"/>
                  <a:gd name="T89" fmla="*/ 202 h 386"/>
                  <a:gd name="T90" fmla="*/ 88 w 367"/>
                  <a:gd name="T91" fmla="*/ 183 h 386"/>
                  <a:gd name="T92" fmla="*/ 82 w 367"/>
                  <a:gd name="T93" fmla="*/ 163 h 386"/>
                  <a:gd name="T94" fmla="*/ 59 w 367"/>
                  <a:gd name="T95" fmla="*/ 143 h 386"/>
                  <a:gd name="T96" fmla="*/ 33 w 367"/>
                  <a:gd name="T97" fmla="*/ 142 h 386"/>
                  <a:gd name="T98" fmla="*/ 15 w 367"/>
                  <a:gd name="T99" fmla="*/ 141 h 386"/>
                  <a:gd name="T100" fmla="*/ 8 w 367"/>
                  <a:gd name="T101" fmla="*/ 129 h 386"/>
                  <a:gd name="T102" fmla="*/ 0 w 367"/>
                  <a:gd name="T103" fmla="*/ 110 h 386"/>
                  <a:gd name="T104" fmla="*/ 47 w 367"/>
                  <a:gd name="T105" fmla="*/ 90 h 386"/>
                  <a:gd name="T106" fmla="*/ 42 w 367"/>
                  <a:gd name="T107" fmla="*/ 81 h 386"/>
                  <a:gd name="T108" fmla="*/ 32 w 367"/>
                  <a:gd name="T109" fmla="*/ 76 h 386"/>
                  <a:gd name="T110" fmla="*/ 86 w 367"/>
                  <a:gd name="T111" fmla="*/ 48 h 386"/>
                  <a:gd name="T112" fmla="*/ 125 w 367"/>
                  <a:gd name="T113" fmla="*/ 47 h 386"/>
                  <a:gd name="T114" fmla="*/ 139 w 367"/>
                  <a:gd name="T115" fmla="*/ 37 h 386"/>
                  <a:gd name="T116" fmla="*/ 174 w 367"/>
                  <a:gd name="T117" fmla="*/ 49 h 386"/>
                  <a:gd name="T118" fmla="*/ 156 w 367"/>
                  <a:gd name="T119" fmla="*/ 35 h 386"/>
                  <a:gd name="T120" fmla="*/ 167 w 367"/>
                  <a:gd name="T121" fmla="*/ 21 h 386"/>
                  <a:gd name="T122" fmla="*/ 217 w 367"/>
                  <a:gd name="T123" fmla="*/ 16 h 386"/>
                  <a:gd name="T124" fmla="*/ 242 w 367"/>
                  <a:gd name="T125" fmla="*/ 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386">
                    <a:moveTo>
                      <a:pt x="249" y="0"/>
                    </a:moveTo>
                    <a:lnTo>
                      <a:pt x="261" y="2"/>
                    </a:lnTo>
                    <a:lnTo>
                      <a:pt x="272" y="5"/>
                    </a:lnTo>
                    <a:lnTo>
                      <a:pt x="282" y="11"/>
                    </a:lnTo>
                    <a:lnTo>
                      <a:pt x="285" y="13"/>
                    </a:lnTo>
                    <a:lnTo>
                      <a:pt x="289" y="16"/>
                    </a:lnTo>
                    <a:lnTo>
                      <a:pt x="290" y="19"/>
                    </a:lnTo>
                    <a:lnTo>
                      <a:pt x="300" y="25"/>
                    </a:lnTo>
                    <a:lnTo>
                      <a:pt x="309" y="29"/>
                    </a:lnTo>
                    <a:lnTo>
                      <a:pt x="305" y="35"/>
                    </a:lnTo>
                    <a:lnTo>
                      <a:pt x="309" y="41"/>
                    </a:lnTo>
                    <a:lnTo>
                      <a:pt x="310" y="44"/>
                    </a:lnTo>
                    <a:lnTo>
                      <a:pt x="312" y="49"/>
                    </a:lnTo>
                    <a:lnTo>
                      <a:pt x="310" y="52"/>
                    </a:lnTo>
                    <a:lnTo>
                      <a:pt x="309" y="56"/>
                    </a:lnTo>
                    <a:lnTo>
                      <a:pt x="307" y="60"/>
                    </a:lnTo>
                    <a:lnTo>
                      <a:pt x="312" y="56"/>
                    </a:lnTo>
                    <a:lnTo>
                      <a:pt x="315" y="53"/>
                    </a:lnTo>
                    <a:lnTo>
                      <a:pt x="318" y="49"/>
                    </a:lnTo>
                    <a:lnTo>
                      <a:pt x="332" y="52"/>
                    </a:lnTo>
                    <a:lnTo>
                      <a:pt x="335" y="44"/>
                    </a:lnTo>
                    <a:lnTo>
                      <a:pt x="345" y="43"/>
                    </a:lnTo>
                    <a:lnTo>
                      <a:pt x="356" y="46"/>
                    </a:lnTo>
                    <a:lnTo>
                      <a:pt x="367" y="49"/>
                    </a:lnTo>
                    <a:lnTo>
                      <a:pt x="367" y="51"/>
                    </a:lnTo>
                    <a:lnTo>
                      <a:pt x="365" y="53"/>
                    </a:lnTo>
                    <a:lnTo>
                      <a:pt x="364" y="55"/>
                    </a:lnTo>
                    <a:lnTo>
                      <a:pt x="362" y="56"/>
                    </a:lnTo>
                    <a:lnTo>
                      <a:pt x="359" y="58"/>
                    </a:lnTo>
                    <a:lnTo>
                      <a:pt x="356" y="58"/>
                    </a:lnTo>
                    <a:lnTo>
                      <a:pt x="354" y="59"/>
                    </a:lnTo>
                    <a:lnTo>
                      <a:pt x="354" y="61"/>
                    </a:lnTo>
                    <a:lnTo>
                      <a:pt x="353" y="64"/>
                    </a:lnTo>
                    <a:lnTo>
                      <a:pt x="345" y="65"/>
                    </a:lnTo>
                    <a:lnTo>
                      <a:pt x="337" y="66"/>
                    </a:lnTo>
                    <a:lnTo>
                      <a:pt x="337" y="67"/>
                    </a:lnTo>
                    <a:lnTo>
                      <a:pt x="339" y="69"/>
                    </a:lnTo>
                    <a:lnTo>
                      <a:pt x="342" y="69"/>
                    </a:lnTo>
                    <a:lnTo>
                      <a:pt x="345" y="70"/>
                    </a:lnTo>
                    <a:lnTo>
                      <a:pt x="349" y="70"/>
                    </a:lnTo>
                    <a:lnTo>
                      <a:pt x="341" y="76"/>
                    </a:lnTo>
                    <a:lnTo>
                      <a:pt x="339" y="83"/>
                    </a:lnTo>
                    <a:lnTo>
                      <a:pt x="330" y="84"/>
                    </a:lnTo>
                    <a:lnTo>
                      <a:pt x="333" y="93"/>
                    </a:lnTo>
                    <a:lnTo>
                      <a:pt x="330" y="95"/>
                    </a:lnTo>
                    <a:lnTo>
                      <a:pt x="328" y="98"/>
                    </a:lnTo>
                    <a:lnTo>
                      <a:pt x="326" y="98"/>
                    </a:lnTo>
                    <a:lnTo>
                      <a:pt x="324" y="99"/>
                    </a:lnTo>
                    <a:lnTo>
                      <a:pt x="322" y="109"/>
                    </a:lnTo>
                    <a:lnTo>
                      <a:pt x="319" y="119"/>
                    </a:lnTo>
                    <a:lnTo>
                      <a:pt x="321" y="117"/>
                    </a:lnTo>
                    <a:lnTo>
                      <a:pt x="324" y="114"/>
                    </a:lnTo>
                    <a:lnTo>
                      <a:pt x="326" y="112"/>
                    </a:lnTo>
                    <a:lnTo>
                      <a:pt x="337" y="114"/>
                    </a:lnTo>
                    <a:lnTo>
                      <a:pt x="337" y="117"/>
                    </a:lnTo>
                    <a:lnTo>
                      <a:pt x="337" y="120"/>
                    </a:lnTo>
                    <a:lnTo>
                      <a:pt x="328" y="118"/>
                    </a:lnTo>
                    <a:lnTo>
                      <a:pt x="332" y="121"/>
                    </a:lnTo>
                    <a:lnTo>
                      <a:pt x="336" y="124"/>
                    </a:lnTo>
                    <a:lnTo>
                      <a:pt x="342" y="121"/>
                    </a:lnTo>
                    <a:lnTo>
                      <a:pt x="343" y="128"/>
                    </a:lnTo>
                    <a:lnTo>
                      <a:pt x="342" y="134"/>
                    </a:lnTo>
                    <a:lnTo>
                      <a:pt x="340" y="141"/>
                    </a:lnTo>
                    <a:lnTo>
                      <a:pt x="339" y="141"/>
                    </a:lnTo>
                    <a:lnTo>
                      <a:pt x="340" y="137"/>
                    </a:lnTo>
                    <a:lnTo>
                      <a:pt x="340" y="135"/>
                    </a:lnTo>
                    <a:lnTo>
                      <a:pt x="339" y="133"/>
                    </a:lnTo>
                    <a:lnTo>
                      <a:pt x="337" y="131"/>
                    </a:lnTo>
                    <a:lnTo>
                      <a:pt x="335" y="130"/>
                    </a:lnTo>
                    <a:lnTo>
                      <a:pt x="331" y="130"/>
                    </a:lnTo>
                    <a:lnTo>
                      <a:pt x="329" y="130"/>
                    </a:lnTo>
                    <a:lnTo>
                      <a:pt x="324" y="133"/>
                    </a:lnTo>
                    <a:lnTo>
                      <a:pt x="319" y="135"/>
                    </a:lnTo>
                    <a:lnTo>
                      <a:pt x="319" y="138"/>
                    </a:lnTo>
                    <a:lnTo>
                      <a:pt x="319" y="141"/>
                    </a:lnTo>
                    <a:lnTo>
                      <a:pt x="322" y="141"/>
                    </a:lnTo>
                    <a:lnTo>
                      <a:pt x="326" y="142"/>
                    </a:lnTo>
                    <a:lnTo>
                      <a:pt x="329" y="142"/>
                    </a:lnTo>
                    <a:lnTo>
                      <a:pt x="332" y="142"/>
                    </a:lnTo>
                    <a:lnTo>
                      <a:pt x="333" y="149"/>
                    </a:lnTo>
                    <a:lnTo>
                      <a:pt x="335" y="157"/>
                    </a:lnTo>
                    <a:lnTo>
                      <a:pt x="326" y="155"/>
                    </a:lnTo>
                    <a:lnTo>
                      <a:pt x="329" y="158"/>
                    </a:lnTo>
                    <a:lnTo>
                      <a:pt x="332" y="161"/>
                    </a:lnTo>
                    <a:lnTo>
                      <a:pt x="331" y="163"/>
                    </a:lnTo>
                    <a:lnTo>
                      <a:pt x="331" y="164"/>
                    </a:lnTo>
                    <a:lnTo>
                      <a:pt x="336" y="166"/>
                    </a:lnTo>
                    <a:lnTo>
                      <a:pt x="339" y="168"/>
                    </a:lnTo>
                    <a:lnTo>
                      <a:pt x="335" y="169"/>
                    </a:lnTo>
                    <a:lnTo>
                      <a:pt x="330" y="171"/>
                    </a:lnTo>
                    <a:lnTo>
                      <a:pt x="326" y="172"/>
                    </a:lnTo>
                    <a:lnTo>
                      <a:pt x="322" y="176"/>
                    </a:lnTo>
                    <a:lnTo>
                      <a:pt x="325" y="176"/>
                    </a:lnTo>
                    <a:lnTo>
                      <a:pt x="327" y="176"/>
                    </a:lnTo>
                    <a:lnTo>
                      <a:pt x="329" y="176"/>
                    </a:lnTo>
                    <a:lnTo>
                      <a:pt x="327" y="181"/>
                    </a:lnTo>
                    <a:lnTo>
                      <a:pt x="319" y="182"/>
                    </a:lnTo>
                    <a:lnTo>
                      <a:pt x="318" y="183"/>
                    </a:lnTo>
                    <a:lnTo>
                      <a:pt x="317" y="184"/>
                    </a:lnTo>
                    <a:lnTo>
                      <a:pt x="317" y="186"/>
                    </a:lnTo>
                    <a:lnTo>
                      <a:pt x="313" y="186"/>
                    </a:lnTo>
                    <a:lnTo>
                      <a:pt x="309" y="186"/>
                    </a:lnTo>
                    <a:lnTo>
                      <a:pt x="306" y="183"/>
                    </a:lnTo>
                    <a:lnTo>
                      <a:pt x="303" y="182"/>
                    </a:lnTo>
                    <a:lnTo>
                      <a:pt x="300" y="180"/>
                    </a:lnTo>
                    <a:lnTo>
                      <a:pt x="297" y="186"/>
                    </a:lnTo>
                    <a:lnTo>
                      <a:pt x="290" y="188"/>
                    </a:lnTo>
                    <a:lnTo>
                      <a:pt x="294" y="193"/>
                    </a:lnTo>
                    <a:lnTo>
                      <a:pt x="298" y="201"/>
                    </a:lnTo>
                    <a:lnTo>
                      <a:pt x="317" y="210"/>
                    </a:lnTo>
                    <a:lnTo>
                      <a:pt x="316" y="211"/>
                    </a:lnTo>
                    <a:lnTo>
                      <a:pt x="315" y="213"/>
                    </a:lnTo>
                    <a:lnTo>
                      <a:pt x="317" y="213"/>
                    </a:lnTo>
                    <a:lnTo>
                      <a:pt x="319" y="213"/>
                    </a:lnTo>
                    <a:lnTo>
                      <a:pt x="320" y="213"/>
                    </a:lnTo>
                    <a:lnTo>
                      <a:pt x="321" y="221"/>
                    </a:lnTo>
                    <a:lnTo>
                      <a:pt x="322" y="228"/>
                    </a:lnTo>
                    <a:lnTo>
                      <a:pt x="317" y="229"/>
                    </a:lnTo>
                    <a:lnTo>
                      <a:pt x="310" y="229"/>
                    </a:lnTo>
                    <a:lnTo>
                      <a:pt x="304" y="228"/>
                    </a:lnTo>
                    <a:lnTo>
                      <a:pt x="300" y="218"/>
                    </a:lnTo>
                    <a:lnTo>
                      <a:pt x="292" y="221"/>
                    </a:lnTo>
                    <a:lnTo>
                      <a:pt x="294" y="229"/>
                    </a:lnTo>
                    <a:lnTo>
                      <a:pt x="292" y="230"/>
                    </a:lnTo>
                    <a:lnTo>
                      <a:pt x="291" y="233"/>
                    </a:lnTo>
                    <a:lnTo>
                      <a:pt x="289" y="234"/>
                    </a:lnTo>
                    <a:lnTo>
                      <a:pt x="288" y="236"/>
                    </a:lnTo>
                    <a:lnTo>
                      <a:pt x="294" y="233"/>
                    </a:lnTo>
                    <a:lnTo>
                      <a:pt x="307" y="235"/>
                    </a:lnTo>
                    <a:lnTo>
                      <a:pt x="321" y="234"/>
                    </a:lnTo>
                    <a:lnTo>
                      <a:pt x="308" y="246"/>
                    </a:lnTo>
                    <a:lnTo>
                      <a:pt x="295" y="259"/>
                    </a:lnTo>
                    <a:lnTo>
                      <a:pt x="284" y="263"/>
                    </a:lnTo>
                    <a:lnTo>
                      <a:pt x="273" y="268"/>
                    </a:lnTo>
                    <a:lnTo>
                      <a:pt x="271" y="268"/>
                    </a:lnTo>
                    <a:lnTo>
                      <a:pt x="268" y="269"/>
                    </a:lnTo>
                    <a:lnTo>
                      <a:pt x="266" y="270"/>
                    </a:lnTo>
                    <a:lnTo>
                      <a:pt x="263" y="272"/>
                    </a:lnTo>
                    <a:lnTo>
                      <a:pt x="251" y="271"/>
                    </a:lnTo>
                    <a:lnTo>
                      <a:pt x="251" y="273"/>
                    </a:lnTo>
                    <a:lnTo>
                      <a:pt x="251" y="275"/>
                    </a:lnTo>
                    <a:lnTo>
                      <a:pt x="246" y="281"/>
                    </a:lnTo>
                    <a:lnTo>
                      <a:pt x="242" y="286"/>
                    </a:lnTo>
                    <a:lnTo>
                      <a:pt x="239" y="293"/>
                    </a:lnTo>
                    <a:lnTo>
                      <a:pt x="236" y="299"/>
                    </a:lnTo>
                    <a:lnTo>
                      <a:pt x="229" y="301"/>
                    </a:lnTo>
                    <a:lnTo>
                      <a:pt x="222" y="305"/>
                    </a:lnTo>
                    <a:lnTo>
                      <a:pt x="213" y="310"/>
                    </a:lnTo>
                    <a:lnTo>
                      <a:pt x="213" y="308"/>
                    </a:lnTo>
                    <a:lnTo>
                      <a:pt x="213" y="306"/>
                    </a:lnTo>
                    <a:lnTo>
                      <a:pt x="213" y="304"/>
                    </a:lnTo>
                    <a:lnTo>
                      <a:pt x="210" y="306"/>
                    </a:lnTo>
                    <a:lnTo>
                      <a:pt x="207" y="309"/>
                    </a:lnTo>
                    <a:lnTo>
                      <a:pt x="203" y="309"/>
                    </a:lnTo>
                    <a:lnTo>
                      <a:pt x="200" y="308"/>
                    </a:lnTo>
                    <a:lnTo>
                      <a:pt x="198" y="308"/>
                    </a:lnTo>
                    <a:lnTo>
                      <a:pt x="198" y="315"/>
                    </a:lnTo>
                    <a:lnTo>
                      <a:pt x="187" y="316"/>
                    </a:lnTo>
                    <a:lnTo>
                      <a:pt x="194" y="319"/>
                    </a:lnTo>
                    <a:lnTo>
                      <a:pt x="192" y="327"/>
                    </a:lnTo>
                    <a:lnTo>
                      <a:pt x="191" y="333"/>
                    </a:lnTo>
                    <a:lnTo>
                      <a:pt x="188" y="340"/>
                    </a:lnTo>
                    <a:lnTo>
                      <a:pt x="179" y="346"/>
                    </a:lnTo>
                    <a:lnTo>
                      <a:pt x="179" y="356"/>
                    </a:lnTo>
                    <a:lnTo>
                      <a:pt x="177" y="365"/>
                    </a:lnTo>
                    <a:lnTo>
                      <a:pt x="175" y="375"/>
                    </a:lnTo>
                    <a:lnTo>
                      <a:pt x="173" y="379"/>
                    </a:lnTo>
                    <a:lnTo>
                      <a:pt x="172" y="385"/>
                    </a:lnTo>
                    <a:lnTo>
                      <a:pt x="170" y="386"/>
                    </a:lnTo>
                    <a:lnTo>
                      <a:pt x="167" y="386"/>
                    </a:lnTo>
                    <a:lnTo>
                      <a:pt x="164" y="386"/>
                    </a:lnTo>
                    <a:lnTo>
                      <a:pt x="162" y="386"/>
                    </a:lnTo>
                    <a:lnTo>
                      <a:pt x="159" y="385"/>
                    </a:lnTo>
                    <a:lnTo>
                      <a:pt x="155" y="382"/>
                    </a:lnTo>
                    <a:lnTo>
                      <a:pt x="153" y="379"/>
                    </a:lnTo>
                    <a:lnTo>
                      <a:pt x="151" y="377"/>
                    </a:lnTo>
                    <a:lnTo>
                      <a:pt x="149" y="374"/>
                    </a:lnTo>
                    <a:lnTo>
                      <a:pt x="139" y="371"/>
                    </a:lnTo>
                    <a:lnTo>
                      <a:pt x="128" y="373"/>
                    </a:lnTo>
                    <a:lnTo>
                      <a:pt x="130" y="368"/>
                    </a:lnTo>
                    <a:lnTo>
                      <a:pt x="124" y="363"/>
                    </a:lnTo>
                    <a:lnTo>
                      <a:pt x="118" y="356"/>
                    </a:lnTo>
                    <a:lnTo>
                      <a:pt x="114" y="348"/>
                    </a:lnTo>
                    <a:lnTo>
                      <a:pt x="109" y="340"/>
                    </a:lnTo>
                    <a:lnTo>
                      <a:pt x="108" y="338"/>
                    </a:lnTo>
                    <a:lnTo>
                      <a:pt x="106" y="336"/>
                    </a:lnTo>
                    <a:lnTo>
                      <a:pt x="105" y="334"/>
                    </a:lnTo>
                    <a:lnTo>
                      <a:pt x="100" y="319"/>
                    </a:lnTo>
                    <a:lnTo>
                      <a:pt x="95" y="304"/>
                    </a:lnTo>
                    <a:lnTo>
                      <a:pt x="93" y="304"/>
                    </a:lnTo>
                    <a:lnTo>
                      <a:pt x="91" y="304"/>
                    </a:lnTo>
                    <a:lnTo>
                      <a:pt x="90" y="304"/>
                    </a:lnTo>
                    <a:lnTo>
                      <a:pt x="90" y="301"/>
                    </a:lnTo>
                    <a:lnTo>
                      <a:pt x="91" y="300"/>
                    </a:lnTo>
                    <a:lnTo>
                      <a:pt x="88" y="295"/>
                    </a:lnTo>
                    <a:lnTo>
                      <a:pt x="88" y="293"/>
                    </a:lnTo>
                    <a:lnTo>
                      <a:pt x="89" y="289"/>
                    </a:lnTo>
                    <a:lnTo>
                      <a:pt x="90" y="287"/>
                    </a:lnTo>
                    <a:lnTo>
                      <a:pt x="91" y="284"/>
                    </a:lnTo>
                    <a:lnTo>
                      <a:pt x="90" y="284"/>
                    </a:lnTo>
                    <a:lnTo>
                      <a:pt x="88" y="284"/>
                    </a:lnTo>
                    <a:lnTo>
                      <a:pt x="85" y="284"/>
                    </a:lnTo>
                    <a:lnTo>
                      <a:pt x="85" y="281"/>
                    </a:lnTo>
                    <a:lnTo>
                      <a:pt x="86" y="278"/>
                    </a:lnTo>
                    <a:lnTo>
                      <a:pt x="86" y="275"/>
                    </a:lnTo>
                    <a:lnTo>
                      <a:pt x="88" y="273"/>
                    </a:lnTo>
                    <a:lnTo>
                      <a:pt x="89" y="270"/>
                    </a:lnTo>
                    <a:lnTo>
                      <a:pt x="91" y="269"/>
                    </a:lnTo>
                    <a:lnTo>
                      <a:pt x="92" y="265"/>
                    </a:lnTo>
                    <a:lnTo>
                      <a:pt x="92" y="263"/>
                    </a:lnTo>
                    <a:lnTo>
                      <a:pt x="97" y="261"/>
                    </a:lnTo>
                    <a:lnTo>
                      <a:pt x="103" y="259"/>
                    </a:lnTo>
                    <a:lnTo>
                      <a:pt x="108" y="259"/>
                    </a:lnTo>
                    <a:lnTo>
                      <a:pt x="108" y="258"/>
                    </a:lnTo>
                    <a:lnTo>
                      <a:pt x="108" y="256"/>
                    </a:lnTo>
                    <a:lnTo>
                      <a:pt x="108" y="253"/>
                    </a:lnTo>
                    <a:lnTo>
                      <a:pt x="111" y="253"/>
                    </a:lnTo>
                    <a:lnTo>
                      <a:pt x="109" y="247"/>
                    </a:lnTo>
                    <a:lnTo>
                      <a:pt x="108" y="240"/>
                    </a:lnTo>
                    <a:lnTo>
                      <a:pt x="107" y="240"/>
                    </a:lnTo>
                    <a:lnTo>
                      <a:pt x="105" y="240"/>
                    </a:lnTo>
                    <a:lnTo>
                      <a:pt x="103" y="239"/>
                    </a:lnTo>
                    <a:lnTo>
                      <a:pt x="103" y="238"/>
                    </a:lnTo>
                    <a:lnTo>
                      <a:pt x="102" y="237"/>
                    </a:lnTo>
                    <a:lnTo>
                      <a:pt x="97" y="234"/>
                    </a:lnTo>
                    <a:lnTo>
                      <a:pt x="96" y="235"/>
                    </a:lnTo>
                    <a:lnTo>
                      <a:pt x="95" y="236"/>
                    </a:lnTo>
                    <a:lnTo>
                      <a:pt x="97" y="237"/>
                    </a:lnTo>
                    <a:lnTo>
                      <a:pt x="100" y="239"/>
                    </a:lnTo>
                    <a:lnTo>
                      <a:pt x="102" y="240"/>
                    </a:lnTo>
                    <a:lnTo>
                      <a:pt x="104" y="242"/>
                    </a:lnTo>
                    <a:lnTo>
                      <a:pt x="105" y="246"/>
                    </a:lnTo>
                    <a:lnTo>
                      <a:pt x="102" y="247"/>
                    </a:lnTo>
                    <a:lnTo>
                      <a:pt x="97" y="248"/>
                    </a:lnTo>
                    <a:lnTo>
                      <a:pt x="93" y="249"/>
                    </a:lnTo>
                    <a:lnTo>
                      <a:pt x="89" y="249"/>
                    </a:lnTo>
                    <a:lnTo>
                      <a:pt x="86" y="247"/>
                    </a:lnTo>
                    <a:lnTo>
                      <a:pt x="84" y="246"/>
                    </a:lnTo>
                    <a:lnTo>
                      <a:pt x="82" y="245"/>
                    </a:lnTo>
                    <a:lnTo>
                      <a:pt x="84" y="233"/>
                    </a:lnTo>
                    <a:lnTo>
                      <a:pt x="85" y="233"/>
                    </a:lnTo>
                    <a:lnTo>
                      <a:pt x="88" y="234"/>
                    </a:lnTo>
                    <a:lnTo>
                      <a:pt x="89" y="233"/>
                    </a:lnTo>
                    <a:lnTo>
                      <a:pt x="90" y="233"/>
                    </a:lnTo>
                    <a:lnTo>
                      <a:pt x="88" y="226"/>
                    </a:lnTo>
                    <a:lnTo>
                      <a:pt x="98" y="228"/>
                    </a:lnTo>
                    <a:lnTo>
                      <a:pt x="109" y="233"/>
                    </a:lnTo>
                    <a:lnTo>
                      <a:pt x="111" y="230"/>
                    </a:lnTo>
                    <a:lnTo>
                      <a:pt x="111" y="228"/>
                    </a:lnTo>
                    <a:lnTo>
                      <a:pt x="109" y="226"/>
                    </a:lnTo>
                    <a:lnTo>
                      <a:pt x="108" y="224"/>
                    </a:lnTo>
                    <a:lnTo>
                      <a:pt x="107" y="223"/>
                    </a:lnTo>
                    <a:lnTo>
                      <a:pt x="98" y="222"/>
                    </a:lnTo>
                    <a:lnTo>
                      <a:pt x="100" y="221"/>
                    </a:lnTo>
                    <a:lnTo>
                      <a:pt x="96" y="212"/>
                    </a:lnTo>
                    <a:lnTo>
                      <a:pt x="95" y="214"/>
                    </a:lnTo>
                    <a:lnTo>
                      <a:pt x="94" y="216"/>
                    </a:lnTo>
                    <a:lnTo>
                      <a:pt x="93" y="217"/>
                    </a:lnTo>
                    <a:lnTo>
                      <a:pt x="91" y="219"/>
                    </a:lnTo>
                    <a:lnTo>
                      <a:pt x="90" y="219"/>
                    </a:lnTo>
                    <a:lnTo>
                      <a:pt x="86" y="219"/>
                    </a:lnTo>
                    <a:lnTo>
                      <a:pt x="84" y="218"/>
                    </a:lnTo>
                    <a:lnTo>
                      <a:pt x="83" y="218"/>
                    </a:lnTo>
                    <a:lnTo>
                      <a:pt x="82" y="217"/>
                    </a:lnTo>
                    <a:lnTo>
                      <a:pt x="81" y="216"/>
                    </a:lnTo>
                    <a:lnTo>
                      <a:pt x="81" y="214"/>
                    </a:lnTo>
                    <a:lnTo>
                      <a:pt x="80" y="213"/>
                    </a:lnTo>
                    <a:lnTo>
                      <a:pt x="88" y="204"/>
                    </a:lnTo>
                    <a:lnTo>
                      <a:pt x="86" y="203"/>
                    </a:lnTo>
                    <a:lnTo>
                      <a:pt x="86" y="202"/>
                    </a:lnTo>
                    <a:lnTo>
                      <a:pt x="92" y="199"/>
                    </a:lnTo>
                    <a:lnTo>
                      <a:pt x="91" y="194"/>
                    </a:lnTo>
                    <a:lnTo>
                      <a:pt x="90" y="190"/>
                    </a:lnTo>
                    <a:lnTo>
                      <a:pt x="91" y="186"/>
                    </a:lnTo>
                    <a:lnTo>
                      <a:pt x="90" y="184"/>
                    </a:lnTo>
                    <a:lnTo>
                      <a:pt x="88" y="183"/>
                    </a:lnTo>
                    <a:lnTo>
                      <a:pt x="90" y="178"/>
                    </a:lnTo>
                    <a:lnTo>
                      <a:pt x="82" y="176"/>
                    </a:lnTo>
                    <a:lnTo>
                      <a:pt x="89" y="169"/>
                    </a:lnTo>
                    <a:lnTo>
                      <a:pt x="85" y="163"/>
                    </a:lnTo>
                    <a:lnTo>
                      <a:pt x="83" y="163"/>
                    </a:lnTo>
                    <a:lnTo>
                      <a:pt x="82" y="163"/>
                    </a:lnTo>
                    <a:lnTo>
                      <a:pt x="80" y="163"/>
                    </a:lnTo>
                    <a:lnTo>
                      <a:pt x="78" y="157"/>
                    </a:lnTo>
                    <a:lnTo>
                      <a:pt x="79" y="155"/>
                    </a:lnTo>
                    <a:lnTo>
                      <a:pt x="80" y="153"/>
                    </a:lnTo>
                    <a:lnTo>
                      <a:pt x="70" y="147"/>
                    </a:lnTo>
                    <a:lnTo>
                      <a:pt x="59" y="143"/>
                    </a:lnTo>
                    <a:lnTo>
                      <a:pt x="48" y="142"/>
                    </a:lnTo>
                    <a:lnTo>
                      <a:pt x="44" y="143"/>
                    </a:lnTo>
                    <a:lnTo>
                      <a:pt x="39" y="144"/>
                    </a:lnTo>
                    <a:lnTo>
                      <a:pt x="34" y="144"/>
                    </a:lnTo>
                    <a:lnTo>
                      <a:pt x="33" y="143"/>
                    </a:lnTo>
                    <a:lnTo>
                      <a:pt x="33" y="142"/>
                    </a:lnTo>
                    <a:lnTo>
                      <a:pt x="29" y="142"/>
                    </a:lnTo>
                    <a:lnTo>
                      <a:pt x="27" y="143"/>
                    </a:lnTo>
                    <a:lnTo>
                      <a:pt x="27" y="144"/>
                    </a:lnTo>
                    <a:lnTo>
                      <a:pt x="23" y="144"/>
                    </a:lnTo>
                    <a:lnTo>
                      <a:pt x="19" y="143"/>
                    </a:lnTo>
                    <a:lnTo>
                      <a:pt x="15" y="141"/>
                    </a:lnTo>
                    <a:lnTo>
                      <a:pt x="12" y="140"/>
                    </a:lnTo>
                    <a:lnTo>
                      <a:pt x="19" y="135"/>
                    </a:lnTo>
                    <a:lnTo>
                      <a:pt x="15" y="134"/>
                    </a:lnTo>
                    <a:lnTo>
                      <a:pt x="12" y="133"/>
                    </a:lnTo>
                    <a:lnTo>
                      <a:pt x="10" y="131"/>
                    </a:lnTo>
                    <a:lnTo>
                      <a:pt x="8" y="129"/>
                    </a:lnTo>
                    <a:lnTo>
                      <a:pt x="6" y="126"/>
                    </a:lnTo>
                    <a:lnTo>
                      <a:pt x="15" y="125"/>
                    </a:lnTo>
                    <a:lnTo>
                      <a:pt x="24" y="122"/>
                    </a:lnTo>
                    <a:lnTo>
                      <a:pt x="17" y="121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" y="104"/>
                    </a:lnTo>
                    <a:lnTo>
                      <a:pt x="14" y="101"/>
                    </a:lnTo>
                    <a:lnTo>
                      <a:pt x="25" y="98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7" y="90"/>
                    </a:lnTo>
                    <a:lnTo>
                      <a:pt x="46" y="88"/>
                    </a:lnTo>
                    <a:lnTo>
                      <a:pt x="46" y="86"/>
                    </a:lnTo>
                    <a:lnTo>
                      <a:pt x="45" y="84"/>
                    </a:lnTo>
                    <a:lnTo>
                      <a:pt x="44" y="83"/>
                    </a:lnTo>
                    <a:lnTo>
                      <a:pt x="43" y="81"/>
                    </a:lnTo>
                    <a:lnTo>
                      <a:pt x="42" y="81"/>
                    </a:lnTo>
                    <a:lnTo>
                      <a:pt x="38" y="81"/>
                    </a:lnTo>
                    <a:lnTo>
                      <a:pt x="36" y="82"/>
                    </a:lnTo>
                    <a:lnTo>
                      <a:pt x="34" y="81"/>
                    </a:lnTo>
                    <a:lnTo>
                      <a:pt x="33" y="79"/>
                    </a:lnTo>
                    <a:lnTo>
                      <a:pt x="32" y="77"/>
                    </a:lnTo>
                    <a:lnTo>
                      <a:pt x="32" y="76"/>
                    </a:lnTo>
                    <a:lnTo>
                      <a:pt x="31" y="74"/>
                    </a:lnTo>
                    <a:lnTo>
                      <a:pt x="44" y="66"/>
                    </a:lnTo>
                    <a:lnTo>
                      <a:pt x="57" y="60"/>
                    </a:lnTo>
                    <a:lnTo>
                      <a:pt x="66" y="64"/>
                    </a:lnTo>
                    <a:lnTo>
                      <a:pt x="65" y="51"/>
                    </a:lnTo>
                    <a:lnTo>
                      <a:pt x="86" y="48"/>
                    </a:lnTo>
                    <a:lnTo>
                      <a:pt x="108" y="43"/>
                    </a:lnTo>
                    <a:lnTo>
                      <a:pt x="113" y="47"/>
                    </a:lnTo>
                    <a:lnTo>
                      <a:pt x="115" y="51"/>
                    </a:lnTo>
                    <a:lnTo>
                      <a:pt x="118" y="54"/>
                    </a:lnTo>
                    <a:lnTo>
                      <a:pt x="117" y="44"/>
                    </a:lnTo>
                    <a:lnTo>
                      <a:pt x="125" y="47"/>
                    </a:lnTo>
                    <a:lnTo>
                      <a:pt x="132" y="49"/>
                    </a:lnTo>
                    <a:lnTo>
                      <a:pt x="140" y="50"/>
                    </a:lnTo>
                    <a:lnTo>
                      <a:pt x="136" y="44"/>
                    </a:lnTo>
                    <a:lnTo>
                      <a:pt x="131" y="39"/>
                    </a:lnTo>
                    <a:lnTo>
                      <a:pt x="136" y="38"/>
                    </a:lnTo>
                    <a:lnTo>
                      <a:pt x="139" y="37"/>
                    </a:lnTo>
                    <a:lnTo>
                      <a:pt x="143" y="37"/>
                    </a:lnTo>
                    <a:lnTo>
                      <a:pt x="147" y="38"/>
                    </a:lnTo>
                    <a:lnTo>
                      <a:pt x="156" y="41"/>
                    </a:lnTo>
                    <a:lnTo>
                      <a:pt x="167" y="43"/>
                    </a:lnTo>
                    <a:lnTo>
                      <a:pt x="171" y="46"/>
                    </a:lnTo>
                    <a:lnTo>
                      <a:pt x="174" y="49"/>
                    </a:lnTo>
                    <a:lnTo>
                      <a:pt x="176" y="49"/>
                    </a:lnTo>
                    <a:lnTo>
                      <a:pt x="178" y="48"/>
                    </a:lnTo>
                    <a:lnTo>
                      <a:pt x="180" y="48"/>
                    </a:lnTo>
                    <a:lnTo>
                      <a:pt x="174" y="42"/>
                    </a:lnTo>
                    <a:lnTo>
                      <a:pt x="165" y="39"/>
                    </a:lnTo>
                    <a:lnTo>
                      <a:pt x="156" y="35"/>
                    </a:lnTo>
                    <a:lnTo>
                      <a:pt x="157" y="34"/>
                    </a:lnTo>
                    <a:lnTo>
                      <a:pt x="157" y="31"/>
                    </a:lnTo>
                    <a:lnTo>
                      <a:pt x="163" y="30"/>
                    </a:lnTo>
                    <a:lnTo>
                      <a:pt x="168" y="29"/>
                    </a:lnTo>
                    <a:lnTo>
                      <a:pt x="162" y="25"/>
                    </a:lnTo>
                    <a:lnTo>
                      <a:pt x="167" y="21"/>
                    </a:lnTo>
                    <a:lnTo>
                      <a:pt x="173" y="20"/>
                    </a:lnTo>
                    <a:lnTo>
                      <a:pt x="185" y="17"/>
                    </a:lnTo>
                    <a:lnTo>
                      <a:pt x="197" y="17"/>
                    </a:lnTo>
                    <a:lnTo>
                      <a:pt x="206" y="20"/>
                    </a:lnTo>
                    <a:lnTo>
                      <a:pt x="214" y="21"/>
                    </a:lnTo>
                    <a:lnTo>
                      <a:pt x="217" y="16"/>
                    </a:lnTo>
                    <a:lnTo>
                      <a:pt x="214" y="8"/>
                    </a:lnTo>
                    <a:lnTo>
                      <a:pt x="217" y="8"/>
                    </a:lnTo>
                    <a:lnTo>
                      <a:pt x="219" y="8"/>
                    </a:lnTo>
                    <a:lnTo>
                      <a:pt x="225" y="3"/>
                    </a:lnTo>
                    <a:lnTo>
                      <a:pt x="233" y="1"/>
                    </a:lnTo>
                    <a:lnTo>
                      <a:pt x="242" y="1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2"/>
              <p:cNvSpPr/>
              <p:nvPr/>
            </p:nvSpPr>
            <p:spPr>
              <a:xfrm>
                <a:off x="8190631" y="3461663"/>
                <a:ext cx="164219" cy="80953"/>
              </a:xfrm>
              <a:custGeom>
                <a:avLst/>
                <a:gdLst>
                  <a:gd name="T0" fmla="*/ 23 w 71"/>
                  <a:gd name="T1" fmla="*/ 0 h 35"/>
                  <a:gd name="T2" fmla="*/ 26 w 71"/>
                  <a:gd name="T3" fmla="*/ 2 h 35"/>
                  <a:gd name="T4" fmla="*/ 28 w 71"/>
                  <a:gd name="T5" fmla="*/ 3 h 35"/>
                  <a:gd name="T6" fmla="*/ 38 w 71"/>
                  <a:gd name="T7" fmla="*/ 2 h 35"/>
                  <a:gd name="T8" fmla="*/ 47 w 71"/>
                  <a:gd name="T9" fmla="*/ 3 h 35"/>
                  <a:gd name="T10" fmla="*/ 56 w 71"/>
                  <a:gd name="T11" fmla="*/ 5 h 35"/>
                  <a:gd name="T12" fmla="*/ 56 w 71"/>
                  <a:gd name="T13" fmla="*/ 7 h 35"/>
                  <a:gd name="T14" fmla="*/ 56 w 71"/>
                  <a:gd name="T15" fmla="*/ 8 h 35"/>
                  <a:gd name="T16" fmla="*/ 57 w 71"/>
                  <a:gd name="T17" fmla="*/ 11 h 35"/>
                  <a:gd name="T18" fmla="*/ 63 w 71"/>
                  <a:gd name="T19" fmla="*/ 11 h 35"/>
                  <a:gd name="T20" fmla="*/ 64 w 71"/>
                  <a:gd name="T21" fmla="*/ 13 h 35"/>
                  <a:gd name="T22" fmla="*/ 62 w 71"/>
                  <a:gd name="T23" fmla="*/ 13 h 35"/>
                  <a:gd name="T24" fmla="*/ 60 w 71"/>
                  <a:gd name="T25" fmla="*/ 13 h 35"/>
                  <a:gd name="T26" fmla="*/ 58 w 71"/>
                  <a:gd name="T27" fmla="*/ 13 h 35"/>
                  <a:gd name="T28" fmla="*/ 61 w 71"/>
                  <a:gd name="T29" fmla="*/ 15 h 35"/>
                  <a:gd name="T30" fmla="*/ 64 w 71"/>
                  <a:gd name="T31" fmla="*/ 16 h 35"/>
                  <a:gd name="T32" fmla="*/ 69 w 71"/>
                  <a:gd name="T33" fmla="*/ 18 h 35"/>
                  <a:gd name="T34" fmla="*/ 71 w 71"/>
                  <a:gd name="T35" fmla="*/ 20 h 35"/>
                  <a:gd name="T36" fmla="*/ 71 w 71"/>
                  <a:gd name="T37" fmla="*/ 23 h 35"/>
                  <a:gd name="T38" fmla="*/ 70 w 71"/>
                  <a:gd name="T39" fmla="*/ 26 h 35"/>
                  <a:gd name="T40" fmla="*/ 68 w 71"/>
                  <a:gd name="T41" fmla="*/ 28 h 35"/>
                  <a:gd name="T42" fmla="*/ 66 w 71"/>
                  <a:gd name="T43" fmla="*/ 30 h 35"/>
                  <a:gd name="T44" fmla="*/ 65 w 71"/>
                  <a:gd name="T45" fmla="*/ 27 h 35"/>
                  <a:gd name="T46" fmla="*/ 62 w 71"/>
                  <a:gd name="T47" fmla="*/ 26 h 35"/>
                  <a:gd name="T48" fmla="*/ 60 w 71"/>
                  <a:gd name="T49" fmla="*/ 25 h 35"/>
                  <a:gd name="T50" fmla="*/ 57 w 71"/>
                  <a:gd name="T51" fmla="*/ 24 h 35"/>
                  <a:gd name="T52" fmla="*/ 53 w 71"/>
                  <a:gd name="T53" fmla="*/ 25 h 35"/>
                  <a:gd name="T54" fmla="*/ 51 w 71"/>
                  <a:gd name="T55" fmla="*/ 26 h 35"/>
                  <a:gd name="T56" fmla="*/ 50 w 71"/>
                  <a:gd name="T57" fmla="*/ 27 h 35"/>
                  <a:gd name="T58" fmla="*/ 49 w 71"/>
                  <a:gd name="T59" fmla="*/ 28 h 35"/>
                  <a:gd name="T60" fmla="*/ 47 w 71"/>
                  <a:gd name="T61" fmla="*/ 28 h 35"/>
                  <a:gd name="T62" fmla="*/ 45 w 71"/>
                  <a:gd name="T63" fmla="*/ 27 h 35"/>
                  <a:gd name="T64" fmla="*/ 45 w 71"/>
                  <a:gd name="T65" fmla="*/ 26 h 35"/>
                  <a:gd name="T66" fmla="*/ 44 w 71"/>
                  <a:gd name="T67" fmla="*/ 24 h 35"/>
                  <a:gd name="T68" fmla="*/ 38 w 71"/>
                  <a:gd name="T69" fmla="*/ 29 h 35"/>
                  <a:gd name="T70" fmla="*/ 33 w 71"/>
                  <a:gd name="T71" fmla="*/ 35 h 35"/>
                  <a:gd name="T72" fmla="*/ 31 w 71"/>
                  <a:gd name="T73" fmla="*/ 28 h 35"/>
                  <a:gd name="T74" fmla="*/ 17 w 71"/>
                  <a:gd name="T75" fmla="*/ 25 h 35"/>
                  <a:gd name="T76" fmla="*/ 15 w 71"/>
                  <a:gd name="T77" fmla="*/ 27 h 35"/>
                  <a:gd name="T78" fmla="*/ 13 w 71"/>
                  <a:gd name="T79" fmla="*/ 27 h 35"/>
                  <a:gd name="T80" fmla="*/ 10 w 71"/>
                  <a:gd name="T81" fmla="*/ 26 h 35"/>
                  <a:gd name="T82" fmla="*/ 9 w 71"/>
                  <a:gd name="T83" fmla="*/ 27 h 35"/>
                  <a:gd name="T84" fmla="*/ 7 w 71"/>
                  <a:gd name="T85" fmla="*/ 28 h 35"/>
                  <a:gd name="T86" fmla="*/ 0 w 71"/>
                  <a:gd name="T87" fmla="*/ 28 h 35"/>
                  <a:gd name="T88" fmla="*/ 0 w 71"/>
                  <a:gd name="T89" fmla="*/ 26 h 35"/>
                  <a:gd name="T90" fmla="*/ 0 w 71"/>
                  <a:gd name="T91" fmla="*/ 24 h 35"/>
                  <a:gd name="T92" fmla="*/ 1 w 71"/>
                  <a:gd name="T93" fmla="*/ 23 h 35"/>
                  <a:gd name="T94" fmla="*/ 25 w 71"/>
                  <a:gd name="T95" fmla="*/ 20 h 35"/>
                  <a:gd name="T96" fmla="*/ 19 w 71"/>
                  <a:gd name="T97" fmla="*/ 14 h 35"/>
                  <a:gd name="T98" fmla="*/ 22 w 71"/>
                  <a:gd name="T99" fmla="*/ 7 h 35"/>
                  <a:gd name="T100" fmla="*/ 13 w 71"/>
                  <a:gd name="T101" fmla="*/ 6 h 35"/>
                  <a:gd name="T102" fmla="*/ 14 w 71"/>
                  <a:gd name="T103" fmla="*/ 3 h 35"/>
                  <a:gd name="T104" fmla="*/ 17 w 71"/>
                  <a:gd name="T105" fmla="*/ 2 h 35"/>
                  <a:gd name="T106" fmla="*/ 19 w 71"/>
                  <a:gd name="T107" fmla="*/ 1 h 35"/>
                  <a:gd name="T108" fmla="*/ 23 w 71"/>
                  <a:gd name="T10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" h="35">
                    <a:moveTo>
                      <a:pt x="23" y="0"/>
                    </a:moveTo>
                    <a:lnTo>
                      <a:pt x="26" y="2"/>
                    </a:lnTo>
                    <a:lnTo>
                      <a:pt x="28" y="3"/>
                    </a:lnTo>
                    <a:lnTo>
                      <a:pt x="38" y="2"/>
                    </a:lnTo>
                    <a:lnTo>
                      <a:pt x="47" y="3"/>
                    </a:lnTo>
                    <a:lnTo>
                      <a:pt x="56" y="5"/>
                    </a:lnTo>
                    <a:lnTo>
                      <a:pt x="56" y="7"/>
                    </a:lnTo>
                    <a:lnTo>
                      <a:pt x="56" y="8"/>
                    </a:lnTo>
                    <a:lnTo>
                      <a:pt x="57" y="11"/>
                    </a:lnTo>
                    <a:lnTo>
                      <a:pt x="63" y="11"/>
                    </a:lnTo>
                    <a:lnTo>
                      <a:pt x="64" y="13"/>
                    </a:lnTo>
                    <a:lnTo>
                      <a:pt x="62" y="13"/>
                    </a:lnTo>
                    <a:lnTo>
                      <a:pt x="60" y="13"/>
                    </a:lnTo>
                    <a:lnTo>
                      <a:pt x="58" y="13"/>
                    </a:lnTo>
                    <a:lnTo>
                      <a:pt x="61" y="15"/>
                    </a:lnTo>
                    <a:lnTo>
                      <a:pt x="64" y="16"/>
                    </a:lnTo>
                    <a:lnTo>
                      <a:pt x="69" y="18"/>
                    </a:lnTo>
                    <a:lnTo>
                      <a:pt x="71" y="20"/>
                    </a:lnTo>
                    <a:lnTo>
                      <a:pt x="71" y="23"/>
                    </a:lnTo>
                    <a:lnTo>
                      <a:pt x="70" y="26"/>
                    </a:lnTo>
                    <a:lnTo>
                      <a:pt x="68" y="28"/>
                    </a:lnTo>
                    <a:lnTo>
                      <a:pt x="66" y="30"/>
                    </a:lnTo>
                    <a:lnTo>
                      <a:pt x="65" y="27"/>
                    </a:lnTo>
                    <a:lnTo>
                      <a:pt x="62" y="26"/>
                    </a:lnTo>
                    <a:lnTo>
                      <a:pt x="60" y="25"/>
                    </a:lnTo>
                    <a:lnTo>
                      <a:pt x="57" y="24"/>
                    </a:lnTo>
                    <a:lnTo>
                      <a:pt x="53" y="25"/>
                    </a:lnTo>
                    <a:lnTo>
                      <a:pt x="51" y="26"/>
                    </a:lnTo>
                    <a:lnTo>
                      <a:pt x="50" y="27"/>
                    </a:lnTo>
                    <a:lnTo>
                      <a:pt x="49" y="28"/>
                    </a:lnTo>
                    <a:lnTo>
                      <a:pt x="47" y="28"/>
                    </a:lnTo>
                    <a:lnTo>
                      <a:pt x="45" y="27"/>
                    </a:lnTo>
                    <a:lnTo>
                      <a:pt x="45" y="26"/>
                    </a:lnTo>
                    <a:lnTo>
                      <a:pt x="44" y="24"/>
                    </a:lnTo>
                    <a:lnTo>
                      <a:pt x="38" y="29"/>
                    </a:lnTo>
                    <a:lnTo>
                      <a:pt x="33" y="35"/>
                    </a:lnTo>
                    <a:lnTo>
                      <a:pt x="31" y="28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3" y="27"/>
                    </a:lnTo>
                    <a:lnTo>
                      <a:pt x="10" y="26"/>
                    </a:lnTo>
                    <a:lnTo>
                      <a:pt x="9" y="27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25" y="20"/>
                    </a:lnTo>
                    <a:lnTo>
                      <a:pt x="19" y="14"/>
                    </a:lnTo>
                    <a:lnTo>
                      <a:pt x="22" y="7"/>
                    </a:lnTo>
                    <a:lnTo>
                      <a:pt x="13" y="6"/>
                    </a:lnTo>
                    <a:lnTo>
                      <a:pt x="14" y="3"/>
                    </a:lnTo>
                    <a:lnTo>
                      <a:pt x="17" y="2"/>
                    </a:lnTo>
                    <a:lnTo>
                      <a:pt x="19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6"/>
              <p:cNvSpPr/>
              <p:nvPr/>
            </p:nvSpPr>
            <p:spPr>
              <a:xfrm>
                <a:off x="7926957" y="3362207"/>
                <a:ext cx="277552" cy="127212"/>
              </a:xfrm>
              <a:custGeom>
                <a:avLst/>
                <a:gdLst>
                  <a:gd name="T0" fmla="*/ 33 w 120"/>
                  <a:gd name="T1" fmla="*/ 0 h 55"/>
                  <a:gd name="T2" fmla="*/ 45 w 120"/>
                  <a:gd name="T3" fmla="*/ 1 h 55"/>
                  <a:gd name="T4" fmla="*/ 56 w 120"/>
                  <a:gd name="T5" fmla="*/ 5 h 55"/>
                  <a:gd name="T6" fmla="*/ 58 w 120"/>
                  <a:gd name="T7" fmla="*/ 7 h 55"/>
                  <a:gd name="T8" fmla="*/ 60 w 120"/>
                  <a:gd name="T9" fmla="*/ 9 h 55"/>
                  <a:gd name="T10" fmla="*/ 61 w 120"/>
                  <a:gd name="T11" fmla="*/ 12 h 55"/>
                  <a:gd name="T12" fmla="*/ 62 w 120"/>
                  <a:gd name="T13" fmla="*/ 14 h 55"/>
                  <a:gd name="T14" fmla="*/ 67 w 120"/>
                  <a:gd name="T15" fmla="*/ 15 h 55"/>
                  <a:gd name="T16" fmla="*/ 71 w 120"/>
                  <a:gd name="T17" fmla="*/ 16 h 55"/>
                  <a:gd name="T18" fmla="*/ 76 w 120"/>
                  <a:gd name="T19" fmla="*/ 19 h 55"/>
                  <a:gd name="T20" fmla="*/ 78 w 120"/>
                  <a:gd name="T21" fmla="*/ 17 h 55"/>
                  <a:gd name="T22" fmla="*/ 79 w 120"/>
                  <a:gd name="T23" fmla="*/ 16 h 55"/>
                  <a:gd name="T24" fmla="*/ 82 w 120"/>
                  <a:gd name="T25" fmla="*/ 24 h 55"/>
                  <a:gd name="T26" fmla="*/ 89 w 120"/>
                  <a:gd name="T27" fmla="*/ 27 h 55"/>
                  <a:gd name="T28" fmla="*/ 96 w 120"/>
                  <a:gd name="T29" fmla="*/ 31 h 55"/>
                  <a:gd name="T30" fmla="*/ 104 w 120"/>
                  <a:gd name="T31" fmla="*/ 33 h 55"/>
                  <a:gd name="T32" fmla="*/ 104 w 120"/>
                  <a:gd name="T33" fmla="*/ 35 h 55"/>
                  <a:gd name="T34" fmla="*/ 105 w 120"/>
                  <a:gd name="T35" fmla="*/ 36 h 55"/>
                  <a:gd name="T36" fmla="*/ 105 w 120"/>
                  <a:gd name="T37" fmla="*/ 38 h 55"/>
                  <a:gd name="T38" fmla="*/ 112 w 120"/>
                  <a:gd name="T39" fmla="*/ 36 h 55"/>
                  <a:gd name="T40" fmla="*/ 120 w 120"/>
                  <a:gd name="T41" fmla="*/ 44 h 55"/>
                  <a:gd name="T42" fmla="*/ 113 w 120"/>
                  <a:gd name="T43" fmla="*/ 47 h 55"/>
                  <a:gd name="T44" fmla="*/ 105 w 120"/>
                  <a:gd name="T45" fmla="*/ 50 h 55"/>
                  <a:gd name="T46" fmla="*/ 77 w 120"/>
                  <a:gd name="T47" fmla="*/ 55 h 55"/>
                  <a:gd name="T48" fmla="*/ 79 w 120"/>
                  <a:gd name="T49" fmla="*/ 52 h 55"/>
                  <a:gd name="T50" fmla="*/ 81 w 120"/>
                  <a:gd name="T51" fmla="*/ 50 h 55"/>
                  <a:gd name="T52" fmla="*/ 82 w 120"/>
                  <a:gd name="T53" fmla="*/ 49 h 55"/>
                  <a:gd name="T54" fmla="*/ 84 w 120"/>
                  <a:gd name="T55" fmla="*/ 47 h 55"/>
                  <a:gd name="T56" fmla="*/ 85 w 120"/>
                  <a:gd name="T57" fmla="*/ 44 h 55"/>
                  <a:gd name="T58" fmla="*/ 82 w 120"/>
                  <a:gd name="T59" fmla="*/ 44 h 55"/>
                  <a:gd name="T60" fmla="*/ 80 w 120"/>
                  <a:gd name="T61" fmla="*/ 43 h 55"/>
                  <a:gd name="T62" fmla="*/ 77 w 120"/>
                  <a:gd name="T63" fmla="*/ 41 h 55"/>
                  <a:gd name="T64" fmla="*/ 74 w 120"/>
                  <a:gd name="T65" fmla="*/ 40 h 55"/>
                  <a:gd name="T66" fmla="*/ 72 w 120"/>
                  <a:gd name="T67" fmla="*/ 39 h 55"/>
                  <a:gd name="T68" fmla="*/ 70 w 120"/>
                  <a:gd name="T69" fmla="*/ 38 h 55"/>
                  <a:gd name="T70" fmla="*/ 69 w 120"/>
                  <a:gd name="T71" fmla="*/ 36 h 55"/>
                  <a:gd name="T72" fmla="*/ 69 w 120"/>
                  <a:gd name="T73" fmla="*/ 33 h 55"/>
                  <a:gd name="T74" fmla="*/ 69 w 120"/>
                  <a:gd name="T75" fmla="*/ 29 h 55"/>
                  <a:gd name="T76" fmla="*/ 61 w 120"/>
                  <a:gd name="T77" fmla="*/ 28 h 55"/>
                  <a:gd name="T78" fmla="*/ 55 w 120"/>
                  <a:gd name="T79" fmla="*/ 25 h 55"/>
                  <a:gd name="T80" fmla="*/ 49 w 120"/>
                  <a:gd name="T81" fmla="*/ 22 h 55"/>
                  <a:gd name="T82" fmla="*/ 43 w 120"/>
                  <a:gd name="T83" fmla="*/ 19 h 55"/>
                  <a:gd name="T84" fmla="*/ 41 w 120"/>
                  <a:gd name="T85" fmla="*/ 17 h 55"/>
                  <a:gd name="T86" fmla="*/ 37 w 120"/>
                  <a:gd name="T87" fmla="*/ 15 h 55"/>
                  <a:gd name="T88" fmla="*/ 34 w 120"/>
                  <a:gd name="T89" fmla="*/ 14 h 55"/>
                  <a:gd name="T90" fmla="*/ 31 w 120"/>
                  <a:gd name="T91" fmla="*/ 13 h 55"/>
                  <a:gd name="T92" fmla="*/ 35 w 120"/>
                  <a:gd name="T93" fmla="*/ 8 h 55"/>
                  <a:gd name="T94" fmla="*/ 29 w 120"/>
                  <a:gd name="T95" fmla="*/ 7 h 55"/>
                  <a:gd name="T96" fmla="*/ 22 w 120"/>
                  <a:gd name="T97" fmla="*/ 9 h 55"/>
                  <a:gd name="T98" fmla="*/ 15 w 120"/>
                  <a:gd name="T99" fmla="*/ 12 h 55"/>
                  <a:gd name="T100" fmla="*/ 9 w 120"/>
                  <a:gd name="T101" fmla="*/ 14 h 55"/>
                  <a:gd name="T102" fmla="*/ 7 w 120"/>
                  <a:gd name="T103" fmla="*/ 16 h 55"/>
                  <a:gd name="T104" fmla="*/ 3 w 120"/>
                  <a:gd name="T105" fmla="*/ 17 h 55"/>
                  <a:gd name="T106" fmla="*/ 0 w 120"/>
                  <a:gd name="T107" fmla="*/ 19 h 55"/>
                  <a:gd name="T108" fmla="*/ 1 w 120"/>
                  <a:gd name="T109" fmla="*/ 15 h 55"/>
                  <a:gd name="T110" fmla="*/ 3 w 120"/>
                  <a:gd name="T111" fmla="*/ 12 h 55"/>
                  <a:gd name="T112" fmla="*/ 6 w 120"/>
                  <a:gd name="T113" fmla="*/ 9 h 55"/>
                  <a:gd name="T114" fmla="*/ 9 w 120"/>
                  <a:gd name="T115" fmla="*/ 7 h 55"/>
                  <a:gd name="T116" fmla="*/ 20 w 120"/>
                  <a:gd name="T117" fmla="*/ 2 h 55"/>
                  <a:gd name="T118" fmla="*/ 33 w 120"/>
                  <a:gd name="T1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0" h="55">
                    <a:moveTo>
                      <a:pt x="33" y="0"/>
                    </a:moveTo>
                    <a:lnTo>
                      <a:pt x="45" y="1"/>
                    </a:lnTo>
                    <a:lnTo>
                      <a:pt x="56" y="5"/>
                    </a:lnTo>
                    <a:lnTo>
                      <a:pt x="58" y="7"/>
                    </a:lnTo>
                    <a:lnTo>
                      <a:pt x="60" y="9"/>
                    </a:lnTo>
                    <a:lnTo>
                      <a:pt x="61" y="12"/>
                    </a:lnTo>
                    <a:lnTo>
                      <a:pt x="62" y="14"/>
                    </a:lnTo>
                    <a:lnTo>
                      <a:pt x="67" y="15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82" y="24"/>
                    </a:lnTo>
                    <a:lnTo>
                      <a:pt x="89" y="27"/>
                    </a:lnTo>
                    <a:lnTo>
                      <a:pt x="96" y="31"/>
                    </a:lnTo>
                    <a:lnTo>
                      <a:pt x="104" y="33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5" y="38"/>
                    </a:lnTo>
                    <a:lnTo>
                      <a:pt x="112" y="36"/>
                    </a:lnTo>
                    <a:lnTo>
                      <a:pt x="120" y="44"/>
                    </a:lnTo>
                    <a:lnTo>
                      <a:pt x="113" y="47"/>
                    </a:lnTo>
                    <a:lnTo>
                      <a:pt x="105" y="50"/>
                    </a:lnTo>
                    <a:lnTo>
                      <a:pt x="77" y="55"/>
                    </a:lnTo>
                    <a:lnTo>
                      <a:pt x="79" y="52"/>
                    </a:lnTo>
                    <a:lnTo>
                      <a:pt x="81" y="50"/>
                    </a:lnTo>
                    <a:lnTo>
                      <a:pt x="82" y="49"/>
                    </a:lnTo>
                    <a:lnTo>
                      <a:pt x="84" y="47"/>
                    </a:lnTo>
                    <a:lnTo>
                      <a:pt x="85" y="44"/>
                    </a:lnTo>
                    <a:lnTo>
                      <a:pt x="82" y="44"/>
                    </a:lnTo>
                    <a:lnTo>
                      <a:pt x="80" y="43"/>
                    </a:lnTo>
                    <a:lnTo>
                      <a:pt x="77" y="41"/>
                    </a:lnTo>
                    <a:lnTo>
                      <a:pt x="74" y="40"/>
                    </a:lnTo>
                    <a:lnTo>
                      <a:pt x="72" y="39"/>
                    </a:lnTo>
                    <a:lnTo>
                      <a:pt x="70" y="38"/>
                    </a:lnTo>
                    <a:lnTo>
                      <a:pt x="69" y="36"/>
                    </a:lnTo>
                    <a:lnTo>
                      <a:pt x="69" y="33"/>
                    </a:lnTo>
                    <a:lnTo>
                      <a:pt x="69" y="29"/>
                    </a:lnTo>
                    <a:lnTo>
                      <a:pt x="61" y="28"/>
                    </a:lnTo>
                    <a:lnTo>
                      <a:pt x="55" y="25"/>
                    </a:lnTo>
                    <a:lnTo>
                      <a:pt x="49" y="22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37" y="15"/>
                    </a:lnTo>
                    <a:lnTo>
                      <a:pt x="34" y="14"/>
                    </a:lnTo>
                    <a:lnTo>
                      <a:pt x="31" y="13"/>
                    </a:lnTo>
                    <a:lnTo>
                      <a:pt x="35" y="8"/>
                    </a:lnTo>
                    <a:lnTo>
                      <a:pt x="29" y="7"/>
                    </a:lnTo>
                    <a:lnTo>
                      <a:pt x="22" y="9"/>
                    </a:lnTo>
                    <a:lnTo>
                      <a:pt x="15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3" y="17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2"/>
                    </a:lnTo>
                    <a:lnTo>
                      <a:pt x="6" y="9"/>
                    </a:lnTo>
                    <a:lnTo>
                      <a:pt x="9" y="7"/>
                    </a:lnTo>
                    <a:lnTo>
                      <a:pt x="20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81"/>
              <p:cNvSpPr/>
              <p:nvPr/>
            </p:nvSpPr>
            <p:spPr>
              <a:xfrm>
                <a:off x="8301652" y="1692272"/>
                <a:ext cx="60136" cy="60136"/>
              </a:xfrm>
              <a:custGeom>
                <a:avLst/>
                <a:gdLst>
                  <a:gd name="T0" fmla="*/ 2 w 26"/>
                  <a:gd name="T1" fmla="*/ 0 h 26"/>
                  <a:gd name="T2" fmla="*/ 8 w 26"/>
                  <a:gd name="T3" fmla="*/ 2 h 26"/>
                  <a:gd name="T4" fmla="*/ 11 w 26"/>
                  <a:gd name="T5" fmla="*/ 3 h 26"/>
                  <a:gd name="T6" fmla="*/ 15 w 26"/>
                  <a:gd name="T7" fmla="*/ 7 h 26"/>
                  <a:gd name="T8" fmla="*/ 20 w 26"/>
                  <a:gd name="T9" fmla="*/ 9 h 26"/>
                  <a:gd name="T10" fmla="*/ 17 w 26"/>
                  <a:gd name="T11" fmla="*/ 17 h 26"/>
                  <a:gd name="T12" fmla="*/ 15 w 26"/>
                  <a:gd name="T13" fmla="*/ 17 h 26"/>
                  <a:gd name="T14" fmla="*/ 13 w 26"/>
                  <a:gd name="T15" fmla="*/ 17 h 26"/>
                  <a:gd name="T16" fmla="*/ 12 w 26"/>
                  <a:gd name="T17" fmla="*/ 17 h 26"/>
                  <a:gd name="T18" fmla="*/ 18 w 26"/>
                  <a:gd name="T19" fmla="*/ 19 h 26"/>
                  <a:gd name="T20" fmla="*/ 26 w 26"/>
                  <a:gd name="T21" fmla="*/ 20 h 26"/>
                  <a:gd name="T22" fmla="*/ 22 w 26"/>
                  <a:gd name="T23" fmla="*/ 26 h 26"/>
                  <a:gd name="T24" fmla="*/ 14 w 26"/>
                  <a:gd name="T25" fmla="*/ 25 h 26"/>
                  <a:gd name="T26" fmla="*/ 6 w 26"/>
                  <a:gd name="T27" fmla="*/ 24 h 26"/>
                  <a:gd name="T28" fmla="*/ 6 w 26"/>
                  <a:gd name="T29" fmla="*/ 22 h 26"/>
                  <a:gd name="T30" fmla="*/ 5 w 26"/>
                  <a:gd name="T31" fmla="*/ 19 h 26"/>
                  <a:gd name="T32" fmla="*/ 4 w 26"/>
                  <a:gd name="T33" fmla="*/ 19 h 26"/>
                  <a:gd name="T34" fmla="*/ 3 w 26"/>
                  <a:gd name="T35" fmla="*/ 18 h 26"/>
                  <a:gd name="T36" fmla="*/ 2 w 26"/>
                  <a:gd name="T37" fmla="*/ 17 h 26"/>
                  <a:gd name="T38" fmla="*/ 0 w 26"/>
                  <a:gd name="T39" fmla="*/ 17 h 26"/>
                  <a:gd name="T40" fmla="*/ 4 w 26"/>
                  <a:gd name="T41" fmla="*/ 13 h 26"/>
                  <a:gd name="T42" fmla="*/ 2 w 26"/>
                  <a:gd name="T43" fmla="*/ 12 h 26"/>
                  <a:gd name="T44" fmla="*/ 0 w 26"/>
                  <a:gd name="T45" fmla="*/ 12 h 26"/>
                  <a:gd name="T46" fmla="*/ 2 w 26"/>
                  <a:gd name="T4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6">
                    <a:moveTo>
                      <a:pt x="2" y="0"/>
                    </a:moveTo>
                    <a:lnTo>
                      <a:pt x="8" y="2"/>
                    </a:lnTo>
                    <a:lnTo>
                      <a:pt x="11" y="3"/>
                    </a:lnTo>
                    <a:lnTo>
                      <a:pt x="15" y="7"/>
                    </a:lnTo>
                    <a:lnTo>
                      <a:pt x="20" y="9"/>
                    </a:lnTo>
                    <a:lnTo>
                      <a:pt x="17" y="17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2" y="17"/>
                    </a:lnTo>
                    <a:lnTo>
                      <a:pt x="18" y="19"/>
                    </a:lnTo>
                    <a:lnTo>
                      <a:pt x="26" y="20"/>
                    </a:lnTo>
                    <a:lnTo>
                      <a:pt x="22" y="26"/>
                    </a:lnTo>
                    <a:lnTo>
                      <a:pt x="14" y="25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5" y="19"/>
                    </a:lnTo>
                    <a:lnTo>
                      <a:pt x="4" y="19"/>
                    </a:lnTo>
                    <a:lnTo>
                      <a:pt x="3" y="18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4" y="13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2"/>
              <p:cNvSpPr/>
              <p:nvPr/>
            </p:nvSpPr>
            <p:spPr>
              <a:xfrm>
                <a:off x="8292400" y="1523427"/>
                <a:ext cx="520410" cy="337688"/>
              </a:xfrm>
              <a:custGeom>
                <a:avLst/>
                <a:gdLst>
                  <a:gd name="T0" fmla="*/ 149 w 225"/>
                  <a:gd name="T1" fmla="*/ 2 h 146"/>
                  <a:gd name="T2" fmla="*/ 157 w 225"/>
                  <a:gd name="T3" fmla="*/ 3 h 146"/>
                  <a:gd name="T4" fmla="*/ 182 w 225"/>
                  <a:gd name="T5" fmla="*/ 9 h 146"/>
                  <a:gd name="T6" fmla="*/ 201 w 225"/>
                  <a:gd name="T7" fmla="*/ 13 h 146"/>
                  <a:gd name="T8" fmla="*/ 224 w 225"/>
                  <a:gd name="T9" fmla="*/ 24 h 146"/>
                  <a:gd name="T10" fmla="*/ 221 w 225"/>
                  <a:gd name="T11" fmla="*/ 31 h 146"/>
                  <a:gd name="T12" fmla="*/ 205 w 225"/>
                  <a:gd name="T13" fmla="*/ 37 h 146"/>
                  <a:gd name="T14" fmla="*/ 203 w 225"/>
                  <a:gd name="T15" fmla="*/ 44 h 146"/>
                  <a:gd name="T16" fmla="*/ 197 w 225"/>
                  <a:gd name="T17" fmla="*/ 46 h 146"/>
                  <a:gd name="T18" fmla="*/ 186 w 225"/>
                  <a:gd name="T19" fmla="*/ 52 h 146"/>
                  <a:gd name="T20" fmla="*/ 173 w 225"/>
                  <a:gd name="T21" fmla="*/ 64 h 146"/>
                  <a:gd name="T22" fmla="*/ 161 w 225"/>
                  <a:gd name="T23" fmla="*/ 70 h 146"/>
                  <a:gd name="T24" fmla="*/ 152 w 225"/>
                  <a:gd name="T25" fmla="*/ 76 h 146"/>
                  <a:gd name="T26" fmla="*/ 150 w 225"/>
                  <a:gd name="T27" fmla="*/ 87 h 146"/>
                  <a:gd name="T28" fmla="*/ 144 w 225"/>
                  <a:gd name="T29" fmla="*/ 92 h 146"/>
                  <a:gd name="T30" fmla="*/ 126 w 225"/>
                  <a:gd name="T31" fmla="*/ 95 h 146"/>
                  <a:gd name="T32" fmla="*/ 123 w 225"/>
                  <a:gd name="T33" fmla="*/ 111 h 146"/>
                  <a:gd name="T34" fmla="*/ 118 w 225"/>
                  <a:gd name="T35" fmla="*/ 118 h 146"/>
                  <a:gd name="T36" fmla="*/ 81 w 225"/>
                  <a:gd name="T37" fmla="*/ 118 h 146"/>
                  <a:gd name="T38" fmla="*/ 63 w 225"/>
                  <a:gd name="T39" fmla="*/ 118 h 146"/>
                  <a:gd name="T40" fmla="*/ 41 w 225"/>
                  <a:gd name="T41" fmla="*/ 116 h 146"/>
                  <a:gd name="T42" fmla="*/ 36 w 225"/>
                  <a:gd name="T43" fmla="*/ 119 h 146"/>
                  <a:gd name="T44" fmla="*/ 49 w 225"/>
                  <a:gd name="T45" fmla="*/ 129 h 146"/>
                  <a:gd name="T46" fmla="*/ 89 w 225"/>
                  <a:gd name="T47" fmla="*/ 127 h 146"/>
                  <a:gd name="T48" fmla="*/ 99 w 225"/>
                  <a:gd name="T49" fmla="*/ 137 h 146"/>
                  <a:gd name="T50" fmla="*/ 89 w 225"/>
                  <a:gd name="T51" fmla="*/ 144 h 146"/>
                  <a:gd name="T52" fmla="*/ 68 w 225"/>
                  <a:gd name="T53" fmla="*/ 145 h 146"/>
                  <a:gd name="T54" fmla="*/ 36 w 225"/>
                  <a:gd name="T55" fmla="*/ 142 h 146"/>
                  <a:gd name="T56" fmla="*/ 15 w 225"/>
                  <a:gd name="T57" fmla="*/ 130 h 146"/>
                  <a:gd name="T58" fmla="*/ 20 w 225"/>
                  <a:gd name="T59" fmla="*/ 115 h 146"/>
                  <a:gd name="T60" fmla="*/ 6 w 225"/>
                  <a:gd name="T61" fmla="*/ 115 h 146"/>
                  <a:gd name="T62" fmla="*/ 19 w 225"/>
                  <a:gd name="T63" fmla="*/ 105 h 146"/>
                  <a:gd name="T64" fmla="*/ 32 w 225"/>
                  <a:gd name="T65" fmla="*/ 111 h 146"/>
                  <a:gd name="T66" fmla="*/ 39 w 225"/>
                  <a:gd name="T67" fmla="*/ 106 h 146"/>
                  <a:gd name="T68" fmla="*/ 59 w 225"/>
                  <a:gd name="T69" fmla="*/ 94 h 146"/>
                  <a:gd name="T70" fmla="*/ 73 w 225"/>
                  <a:gd name="T71" fmla="*/ 95 h 146"/>
                  <a:gd name="T72" fmla="*/ 79 w 225"/>
                  <a:gd name="T73" fmla="*/ 102 h 146"/>
                  <a:gd name="T74" fmla="*/ 84 w 225"/>
                  <a:gd name="T75" fmla="*/ 99 h 146"/>
                  <a:gd name="T76" fmla="*/ 78 w 225"/>
                  <a:gd name="T77" fmla="*/ 94 h 146"/>
                  <a:gd name="T78" fmla="*/ 66 w 225"/>
                  <a:gd name="T79" fmla="*/ 87 h 146"/>
                  <a:gd name="T80" fmla="*/ 60 w 225"/>
                  <a:gd name="T81" fmla="*/ 86 h 146"/>
                  <a:gd name="T82" fmla="*/ 37 w 225"/>
                  <a:gd name="T83" fmla="*/ 86 h 146"/>
                  <a:gd name="T84" fmla="*/ 36 w 225"/>
                  <a:gd name="T85" fmla="*/ 70 h 146"/>
                  <a:gd name="T86" fmla="*/ 26 w 225"/>
                  <a:gd name="T87" fmla="*/ 67 h 146"/>
                  <a:gd name="T88" fmla="*/ 29 w 225"/>
                  <a:gd name="T89" fmla="*/ 52 h 146"/>
                  <a:gd name="T90" fmla="*/ 30 w 225"/>
                  <a:gd name="T91" fmla="*/ 46 h 146"/>
                  <a:gd name="T92" fmla="*/ 39 w 225"/>
                  <a:gd name="T93" fmla="*/ 38 h 146"/>
                  <a:gd name="T94" fmla="*/ 45 w 225"/>
                  <a:gd name="T95" fmla="*/ 32 h 146"/>
                  <a:gd name="T96" fmla="*/ 52 w 225"/>
                  <a:gd name="T97" fmla="*/ 33 h 146"/>
                  <a:gd name="T98" fmla="*/ 67 w 225"/>
                  <a:gd name="T99" fmla="*/ 47 h 146"/>
                  <a:gd name="T100" fmla="*/ 73 w 225"/>
                  <a:gd name="T101" fmla="*/ 47 h 146"/>
                  <a:gd name="T102" fmla="*/ 80 w 225"/>
                  <a:gd name="T103" fmla="*/ 61 h 146"/>
                  <a:gd name="T104" fmla="*/ 81 w 225"/>
                  <a:gd name="T105" fmla="*/ 52 h 146"/>
                  <a:gd name="T106" fmla="*/ 83 w 225"/>
                  <a:gd name="T107" fmla="*/ 47 h 146"/>
                  <a:gd name="T108" fmla="*/ 75 w 225"/>
                  <a:gd name="T109" fmla="*/ 45 h 146"/>
                  <a:gd name="T110" fmla="*/ 62 w 225"/>
                  <a:gd name="T111" fmla="*/ 37 h 146"/>
                  <a:gd name="T112" fmla="*/ 56 w 225"/>
                  <a:gd name="T113" fmla="*/ 29 h 146"/>
                  <a:gd name="T114" fmla="*/ 59 w 225"/>
                  <a:gd name="T115" fmla="*/ 24 h 146"/>
                  <a:gd name="T116" fmla="*/ 65 w 225"/>
                  <a:gd name="T117" fmla="*/ 22 h 146"/>
                  <a:gd name="T118" fmla="*/ 71 w 225"/>
                  <a:gd name="T119" fmla="*/ 20 h 146"/>
                  <a:gd name="T120" fmla="*/ 74 w 225"/>
                  <a:gd name="T121" fmla="*/ 16 h 146"/>
                  <a:gd name="T122" fmla="*/ 99 w 225"/>
                  <a:gd name="T123" fmla="*/ 12 h 146"/>
                  <a:gd name="T124" fmla="*/ 116 w 225"/>
                  <a:gd name="T125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146">
                    <a:moveTo>
                      <a:pt x="130" y="0"/>
                    </a:moveTo>
                    <a:lnTo>
                      <a:pt x="130" y="2"/>
                    </a:lnTo>
                    <a:lnTo>
                      <a:pt x="139" y="1"/>
                    </a:lnTo>
                    <a:lnTo>
                      <a:pt x="149" y="2"/>
                    </a:lnTo>
                    <a:lnTo>
                      <a:pt x="148" y="2"/>
                    </a:lnTo>
                    <a:lnTo>
                      <a:pt x="149" y="3"/>
                    </a:lnTo>
                    <a:lnTo>
                      <a:pt x="151" y="4"/>
                    </a:lnTo>
                    <a:lnTo>
                      <a:pt x="157" y="3"/>
                    </a:lnTo>
                    <a:lnTo>
                      <a:pt x="162" y="3"/>
                    </a:lnTo>
                    <a:lnTo>
                      <a:pt x="168" y="3"/>
                    </a:lnTo>
                    <a:lnTo>
                      <a:pt x="174" y="5"/>
                    </a:lnTo>
                    <a:lnTo>
                      <a:pt x="182" y="9"/>
                    </a:lnTo>
                    <a:lnTo>
                      <a:pt x="189" y="9"/>
                    </a:lnTo>
                    <a:lnTo>
                      <a:pt x="193" y="11"/>
                    </a:lnTo>
                    <a:lnTo>
                      <a:pt x="196" y="13"/>
                    </a:lnTo>
                    <a:lnTo>
                      <a:pt x="201" y="13"/>
                    </a:lnTo>
                    <a:lnTo>
                      <a:pt x="201" y="15"/>
                    </a:lnTo>
                    <a:lnTo>
                      <a:pt x="208" y="17"/>
                    </a:lnTo>
                    <a:lnTo>
                      <a:pt x="216" y="22"/>
                    </a:lnTo>
                    <a:lnTo>
                      <a:pt x="224" y="24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2" y="29"/>
                    </a:lnTo>
                    <a:lnTo>
                      <a:pt x="221" y="31"/>
                    </a:lnTo>
                    <a:lnTo>
                      <a:pt x="219" y="31"/>
                    </a:lnTo>
                    <a:lnTo>
                      <a:pt x="220" y="33"/>
                    </a:lnTo>
                    <a:lnTo>
                      <a:pt x="213" y="35"/>
                    </a:lnTo>
                    <a:lnTo>
                      <a:pt x="205" y="37"/>
                    </a:lnTo>
                    <a:lnTo>
                      <a:pt x="205" y="40"/>
                    </a:lnTo>
                    <a:lnTo>
                      <a:pt x="205" y="41"/>
                    </a:lnTo>
                    <a:lnTo>
                      <a:pt x="204" y="43"/>
                    </a:lnTo>
                    <a:lnTo>
                      <a:pt x="203" y="44"/>
                    </a:lnTo>
                    <a:lnTo>
                      <a:pt x="201" y="43"/>
                    </a:lnTo>
                    <a:lnTo>
                      <a:pt x="201" y="45"/>
                    </a:lnTo>
                    <a:lnTo>
                      <a:pt x="199" y="45"/>
                    </a:lnTo>
                    <a:lnTo>
                      <a:pt x="197" y="46"/>
                    </a:lnTo>
                    <a:lnTo>
                      <a:pt x="196" y="45"/>
                    </a:lnTo>
                    <a:lnTo>
                      <a:pt x="195" y="46"/>
                    </a:lnTo>
                    <a:lnTo>
                      <a:pt x="194" y="47"/>
                    </a:lnTo>
                    <a:lnTo>
                      <a:pt x="186" y="52"/>
                    </a:lnTo>
                    <a:lnTo>
                      <a:pt x="180" y="57"/>
                    </a:lnTo>
                    <a:lnTo>
                      <a:pt x="179" y="58"/>
                    </a:lnTo>
                    <a:lnTo>
                      <a:pt x="175" y="60"/>
                    </a:lnTo>
                    <a:lnTo>
                      <a:pt x="173" y="64"/>
                    </a:lnTo>
                    <a:lnTo>
                      <a:pt x="171" y="68"/>
                    </a:lnTo>
                    <a:lnTo>
                      <a:pt x="168" y="68"/>
                    </a:lnTo>
                    <a:lnTo>
                      <a:pt x="163" y="68"/>
                    </a:lnTo>
                    <a:lnTo>
                      <a:pt x="161" y="70"/>
                    </a:lnTo>
                    <a:lnTo>
                      <a:pt x="158" y="71"/>
                    </a:lnTo>
                    <a:lnTo>
                      <a:pt x="155" y="72"/>
                    </a:lnTo>
                    <a:lnTo>
                      <a:pt x="151" y="72"/>
                    </a:lnTo>
                    <a:lnTo>
                      <a:pt x="152" y="76"/>
                    </a:lnTo>
                    <a:lnTo>
                      <a:pt x="151" y="81"/>
                    </a:lnTo>
                    <a:lnTo>
                      <a:pt x="150" y="84"/>
                    </a:lnTo>
                    <a:lnTo>
                      <a:pt x="150" y="85"/>
                    </a:lnTo>
                    <a:lnTo>
                      <a:pt x="150" y="87"/>
                    </a:lnTo>
                    <a:lnTo>
                      <a:pt x="148" y="90"/>
                    </a:lnTo>
                    <a:lnTo>
                      <a:pt x="147" y="91"/>
                    </a:lnTo>
                    <a:lnTo>
                      <a:pt x="145" y="91"/>
                    </a:lnTo>
                    <a:lnTo>
                      <a:pt x="144" y="92"/>
                    </a:lnTo>
                    <a:lnTo>
                      <a:pt x="144" y="94"/>
                    </a:lnTo>
                    <a:lnTo>
                      <a:pt x="143" y="95"/>
                    </a:lnTo>
                    <a:lnTo>
                      <a:pt x="135" y="96"/>
                    </a:lnTo>
                    <a:lnTo>
                      <a:pt x="126" y="95"/>
                    </a:lnTo>
                    <a:lnTo>
                      <a:pt x="125" y="103"/>
                    </a:lnTo>
                    <a:lnTo>
                      <a:pt x="116" y="106"/>
                    </a:lnTo>
                    <a:lnTo>
                      <a:pt x="114" y="110"/>
                    </a:lnTo>
                    <a:lnTo>
                      <a:pt x="123" y="111"/>
                    </a:lnTo>
                    <a:lnTo>
                      <a:pt x="122" y="114"/>
                    </a:lnTo>
                    <a:lnTo>
                      <a:pt x="121" y="115"/>
                    </a:lnTo>
                    <a:lnTo>
                      <a:pt x="119" y="117"/>
                    </a:lnTo>
                    <a:lnTo>
                      <a:pt x="118" y="118"/>
                    </a:lnTo>
                    <a:lnTo>
                      <a:pt x="98" y="122"/>
                    </a:lnTo>
                    <a:lnTo>
                      <a:pt x="99" y="117"/>
                    </a:lnTo>
                    <a:lnTo>
                      <a:pt x="90" y="117"/>
                    </a:lnTo>
                    <a:lnTo>
                      <a:pt x="81" y="118"/>
                    </a:lnTo>
                    <a:lnTo>
                      <a:pt x="80" y="117"/>
                    </a:lnTo>
                    <a:lnTo>
                      <a:pt x="79" y="115"/>
                    </a:lnTo>
                    <a:lnTo>
                      <a:pt x="73" y="118"/>
                    </a:lnTo>
                    <a:lnTo>
                      <a:pt x="63" y="118"/>
                    </a:lnTo>
                    <a:lnTo>
                      <a:pt x="52" y="117"/>
                    </a:lnTo>
                    <a:lnTo>
                      <a:pt x="42" y="113"/>
                    </a:lnTo>
                    <a:lnTo>
                      <a:pt x="42" y="114"/>
                    </a:lnTo>
                    <a:lnTo>
                      <a:pt x="41" y="116"/>
                    </a:lnTo>
                    <a:lnTo>
                      <a:pt x="41" y="117"/>
                    </a:lnTo>
                    <a:lnTo>
                      <a:pt x="42" y="117"/>
                    </a:lnTo>
                    <a:lnTo>
                      <a:pt x="43" y="118"/>
                    </a:lnTo>
                    <a:lnTo>
                      <a:pt x="36" y="119"/>
                    </a:lnTo>
                    <a:lnTo>
                      <a:pt x="39" y="126"/>
                    </a:lnTo>
                    <a:lnTo>
                      <a:pt x="41" y="127"/>
                    </a:lnTo>
                    <a:lnTo>
                      <a:pt x="44" y="128"/>
                    </a:lnTo>
                    <a:lnTo>
                      <a:pt x="49" y="129"/>
                    </a:lnTo>
                    <a:lnTo>
                      <a:pt x="53" y="129"/>
                    </a:lnTo>
                    <a:lnTo>
                      <a:pt x="57" y="129"/>
                    </a:lnTo>
                    <a:lnTo>
                      <a:pt x="73" y="127"/>
                    </a:lnTo>
                    <a:lnTo>
                      <a:pt x="89" y="127"/>
                    </a:lnTo>
                    <a:lnTo>
                      <a:pt x="95" y="129"/>
                    </a:lnTo>
                    <a:lnTo>
                      <a:pt x="101" y="132"/>
                    </a:lnTo>
                    <a:lnTo>
                      <a:pt x="100" y="134"/>
                    </a:lnTo>
                    <a:lnTo>
                      <a:pt x="99" y="137"/>
                    </a:lnTo>
                    <a:lnTo>
                      <a:pt x="98" y="139"/>
                    </a:lnTo>
                    <a:lnTo>
                      <a:pt x="98" y="140"/>
                    </a:lnTo>
                    <a:lnTo>
                      <a:pt x="98" y="141"/>
                    </a:lnTo>
                    <a:lnTo>
                      <a:pt x="89" y="144"/>
                    </a:lnTo>
                    <a:lnTo>
                      <a:pt x="79" y="146"/>
                    </a:lnTo>
                    <a:lnTo>
                      <a:pt x="74" y="145"/>
                    </a:lnTo>
                    <a:lnTo>
                      <a:pt x="67" y="143"/>
                    </a:lnTo>
                    <a:lnTo>
                      <a:pt x="68" y="145"/>
                    </a:lnTo>
                    <a:lnTo>
                      <a:pt x="39" y="145"/>
                    </a:lnTo>
                    <a:lnTo>
                      <a:pt x="39" y="143"/>
                    </a:lnTo>
                    <a:lnTo>
                      <a:pt x="37" y="143"/>
                    </a:lnTo>
                    <a:lnTo>
                      <a:pt x="36" y="142"/>
                    </a:lnTo>
                    <a:lnTo>
                      <a:pt x="34" y="140"/>
                    </a:lnTo>
                    <a:lnTo>
                      <a:pt x="25" y="141"/>
                    </a:lnTo>
                    <a:lnTo>
                      <a:pt x="15" y="138"/>
                    </a:lnTo>
                    <a:lnTo>
                      <a:pt x="15" y="130"/>
                    </a:lnTo>
                    <a:lnTo>
                      <a:pt x="18" y="127"/>
                    </a:lnTo>
                    <a:lnTo>
                      <a:pt x="19" y="123"/>
                    </a:lnTo>
                    <a:lnTo>
                      <a:pt x="20" y="119"/>
                    </a:lnTo>
                    <a:lnTo>
                      <a:pt x="20" y="115"/>
                    </a:lnTo>
                    <a:lnTo>
                      <a:pt x="16" y="116"/>
                    </a:lnTo>
                    <a:lnTo>
                      <a:pt x="13" y="116"/>
                    </a:lnTo>
                    <a:lnTo>
                      <a:pt x="9" y="116"/>
                    </a:lnTo>
                    <a:lnTo>
                      <a:pt x="6" y="115"/>
                    </a:lnTo>
                    <a:lnTo>
                      <a:pt x="3" y="113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9" y="105"/>
                    </a:lnTo>
                    <a:lnTo>
                      <a:pt x="22" y="110"/>
                    </a:lnTo>
                    <a:lnTo>
                      <a:pt x="25" y="110"/>
                    </a:lnTo>
                    <a:lnTo>
                      <a:pt x="29" y="110"/>
                    </a:lnTo>
                    <a:lnTo>
                      <a:pt x="32" y="111"/>
                    </a:lnTo>
                    <a:lnTo>
                      <a:pt x="34" y="111"/>
                    </a:lnTo>
                    <a:lnTo>
                      <a:pt x="36" y="113"/>
                    </a:lnTo>
                    <a:lnTo>
                      <a:pt x="37" y="114"/>
                    </a:lnTo>
                    <a:lnTo>
                      <a:pt x="39" y="106"/>
                    </a:lnTo>
                    <a:lnTo>
                      <a:pt x="44" y="109"/>
                    </a:lnTo>
                    <a:lnTo>
                      <a:pt x="45" y="107"/>
                    </a:lnTo>
                    <a:lnTo>
                      <a:pt x="62" y="103"/>
                    </a:lnTo>
                    <a:lnTo>
                      <a:pt x="59" y="94"/>
                    </a:lnTo>
                    <a:lnTo>
                      <a:pt x="64" y="92"/>
                    </a:lnTo>
                    <a:lnTo>
                      <a:pt x="69" y="92"/>
                    </a:lnTo>
                    <a:lnTo>
                      <a:pt x="71" y="93"/>
                    </a:lnTo>
                    <a:lnTo>
                      <a:pt x="73" y="95"/>
                    </a:lnTo>
                    <a:lnTo>
                      <a:pt x="74" y="97"/>
                    </a:lnTo>
                    <a:lnTo>
                      <a:pt x="75" y="99"/>
                    </a:lnTo>
                    <a:lnTo>
                      <a:pt x="77" y="102"/>
                    </a:lnTo>
                    <a:lnTo>
                      <a:pt x="79" y="102"/>
                    </a:lnTo>
                    <a:lnTo>
                      <a:pt x="81" y="103"/>
                    </a:lnTo>
                    <a:lnTo>
                      <a:pt x="85" y="102"/>
                    </a:lnTo>
                    <a:lnTo>
                      <a:pt x="86" y="99"/>
                    </a:lnTo>
                    <a:lnTo>
                      <a:pt x="84" y="99"/>
                    </a:lnTo>
                    <a:lnTo>
                      <a:pt x="81" y="99"/>
                    </a:lnTo>
                    <a:lnTo>
                      <a:pt x="79" y="99"/>
                    </a:lnTo>
                    <a:lnTo>
                      <a:pt x="79" y="97"/>
                    </a:lnTo>
                    <a:lnTo>
                      <a:pt x="78" y="94"/>
                    </a:lnTo>
                    <a:lnTo>
                      <a:pt x="77" y="90"/>
                    </a:lnTo>
                    <a:lnTo>
                      <a:pt x="68" y="89"/>
                    </a:lnTo>
                    <a:lnTo>
                      <a:pt x="66" y="90"/>
                    </a:lnTo>
                    <a:lnTo>
                      <a:pt x="66" y="87"/>
                    </a:lnTo>
                    <a:lnTo>
                      <a:pt x="66" y="85"/>
                    </a:lnTo>
                    <a:lnTo>
                      <a:pt x="66" y="84"/>
                    </a:lnTo>
                    <a:lnTo>
                      <a:pt x="60" y="85"/>
                    </a:lnTo>
                    <a:lnTo>
                      <a:pt x="60" y="86"/>
                    </a:lnTo>
                    <a:lnTo>
                      <a:pt x="59" y="87"/>
                    </a:lnTo>
                    <a:lnTo>
                      <a:pt x="52" y="86"/>
                    </a:lnTo>
                    <a:lnTo>
                      <a:pt x="44" y="87"/>
                    </a:lnTo>
                    <a:lnTo>
                      <a:pt x="37" y="86"/>
                    </a:lnTo>
                    <a:lnTo>
                      <a:pt x="33" y="79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6" y="70"/>
                    </a:lnTo>
                    <a:lnTo>
                      <a:pt x="34" y="69"/>
                    </a:lnTo>
                    <a:lnTo>
                      <a:pt x="33" y="68"/>
                    </a:lnTo>
                    <a:lnTo>
                      <a:pt x="33" y="67"/>
                    </a:lnTo>
                    <a:lnTo>
                      <a:pt x="26" y="67"/>
                    </a:lnTo>
                    <a:lnTo>
                      <a:pt x="24" y="54"/>
                    </a:lnTo>
                    <a:lnTo>
                      <a:pt x="26" y="54"/>
                    </a:lnTo>
                    <a:lnTo>
                      <a:pt x="28" y="52"/>
                    </a:lnTo>
                    <a:lnTo>
                      <a:pt x="29" y="52"/>
                    </a:lnTo>
                    <a:lnTo>
                      <a:pt x="29" y="51"/>
                    </a:lnTo>
                    <a:lnTo>
                      <a:pt x="27" y="51"/>
                    </a:lnTo>
                    <a:lnTo>
                      <a:pt x="26" y="51"/>
                    </a:lnTo>
                    <a:lnTo>
                      <a:pt x="30" y="46"/>
                    </a:lnTo>
                    <a:lnTo>
                      <a:pt x="37" y="45"/>
                    </a:lnTo>
                    <a:lnTo>
                      <a:pt x="36" y="38"/>
                    </a:lnTo>
                    <a:lnTo>
                      <a:pt x="37" y="38"/>
                    </a:lnTo>
                    <a:lnTo>
                      <a:pt x="39" y="38"/>
                    </a:lnTo>
                    <a:lnTo>
                      <a:pt x="40" y="37"/>
                    </a:lnTo>
                    <a:lnTo>
                      <a:pt x="42" y="35"/>
                    </a:lnTo>
                    <a:lnTo>
                      <a:pt x="43" y="33"/>
                    </a:lnTo>
                    <a:lnTo>
                      <a:pt x="45" y="32"/>
                    </a:lnTo>
                    <a:lnTo>
                      <a:pt x="48" y="31"/>
                    </a:lnTo>
                    <a:lnTo>
                      <a:pt x="50" y="31"/>
                    </a:lnTo>
                    <a:lnTo>
                      <a:pt x="53" y="32"/>
                    </a:lnTo>
                    <a:lnTo>
                      <a:pt x="52" y="33"/>
                    </a:lnTo>
                    <a:lnTo>
                      <a:pt x="57" y="40"/>
                    </a:lnTo>
                    <a:lnTo>
                      <a:pt x="63" y="47"/>
                    </a:lnTo>
                    <a:lnTo>
                      <a:pt x="65" y="47"/>
                    </a:lnTo>
                    <a:lnTo>
                      <a:pt x="67" y="47"/>
                    </a:lnTo>
                    <a:lnTo>
                      <a:pt x="68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73" y="47"/>
                    </a:lnTo>
                    <a:lnTo>
                      <a:pt x="75" y="51"/>
                    </a:lnTo>
                    <a:lnTo>
                      <a:pt x="77" y="56"/>
                    </a:lnTo>
                    <a:lnTo>
                      <a:pt x="79" y="55"/>
                    </a:lnTo>
                    <a:lnTo>
                      <a:pt x="80" y="61"/>
                    </a:lnTo>
                    <a:lnTo>
                      <a:pt x="81" y="59"/>
                    </a:lnTo>
                    <a:lnTo>
                      <a:pt x="81" y="57"/>
                    </a:lnTo>
                    <a:lnTo>
                      <a:pt x="83" y="54"/>
                    </a:lnTo>
                    <a:lnTo>
                      <a:pt x="81" y="52"/>
                    </a:lnTo>
                    <a:lnTo>
                      <a:pt x="81" y="50"/>
                    </a:lnTo>
                    <a:lnTo>
                      <a:pt x="84" y="51"/>
                    </a:lnTo>
                    <a:lnTo>
                      <a:pt x="83" y="49"/>
                    </a:lnTo>
                    <a:lnTo>
                      <a:pt x="83" y="47"/>
                    </a:lnTo>
                    <a:lnTo>
                      <a:pt x="84" y="46"/>
                    </a:lnTo>
                    <a:lnTo>
                      <a:pt x="81" y="46"/>
                    </a:lnTo>
                    <a:lnTo>
                      <a:pt x="80" y="46"/>
                    </a:lnTo>
                    <a:lnTo>
                      <a:pt x="75" y="45"/>
                    </a:lnTo>
                    <a:lnTo>
                      <a:pt x="72" y="43"/>
                    </a:lnTo>
                    <a:lnTo>
                      <a:pt x="67" y="40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2" y="36"/>
                    </a:lnTo>
                    <a:lnTo>
                      <a:pt x="62" y="34"/>
                    </a:lnTo>
                    <a:lnTo>
                      <a:pt x="62" y="32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6" y="26"/>
                    </a:lnTo>
                    <a:lnTo>
                      <a:pt x="56" y="24"/>
                    </a:lnTo>
                    <a:lnTo>
                      <a:pt x="59" y="24"/>
                    </a:lnTo>
                    <a:lnTo>
                      <a:pt x="61" y="24"/>
                    </a:lnTo>
                    <a:lnTo>
                      <a:pt x="61" y="23"/>
                    </a:lnTo>
                    <a:lnTo>
                      <a:pt x="63" y="22"/>
                    </a:lnTo>
                    <a:lnTo>
                      <a:pt x="65" y="22"/>
                    </a:lnTo>
                    <a:lnTo>
                      <a:pt x="65" y="21"/>
                    </a:lnTo>
                    <a:lnTo>
                      <a:pt x="66" y="20"/>
                    </a:lnTo>
                    <a:lnTo>
                      <a:pt x="68" y="20"/>
                    </a:lnTo>
                    <a:lnTo>
                      <a:pt x="71" y="20"/>
                    </a:lnTo>
                    <a:lnTo>
                      <a:pt x="72" y="21"/>
                    </a:lnTo>
                    <a:lnTo>
                      <a:pt x="72" y="19"/>
                    </a:lnTo>
                    <a:lnTo>
                      <a:pt x="74" y="19"/>
                    </a:lnTo>
                    <a:lnTo>
                      <a:pt x="74" y="16"/>
                    </a:lnTo>
                    <a:lnTo>
                      <a:pt x="84" y="15"/>
                    </a:lnTo>
                    <a:lnTo>
                      <a:pt x="93" y="12"/>
                    </a:lnTo>
                    <a:lnTo>
                      <a:pt x="93" y="11"/>
                    </a:lnTo>
                    <a:lnTo>
                      <a:pt x="99" y="12"/>
                    </a:lnTo>
                    <a:lnTo>
                      <a:pt x="104" y="13"/>
                    </a:lnTo>
                    <a:lnTo>
                      <a:pt x="106" y="14"/>
                    </a:lnTo>
                    <a:lnTo>
                      <a:pt x="112" y="9"/>
                    </a:lnTo>
                    <a:lnTo>
                      <a:pt x="116" y="3"/>
                    </a:lnTo>
                    <a:lnTo>
                      <a:pt x="123" y="1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83"/>
              <p:cNvSpPr/>
              <p:nvPr/>
            </p:nvSpPr>
            <p:spPr>
              <a:xfrm>
                <a:off x="8301652" y="1643699"/>
                <a:ext cx="20817" cy="20817"/>
              </a:xfrm>
              <a:custGeom>
                <a:avLst/>
                <a:gdLst>
                  <a:gd name="T0" fmla="*/ 9 w 9"/>
                  <a:gd name="T1" fmla="*/ 0 h 9"/>
                  <a:gd name="T2" fmla="*/ 8 w 9"/>
                  <a:gd name="T3" fmla="*/ 9 h 9"/>
                  <a:gd name="T4" fmla="*/ 4 w 9"/>
                  <a:gd name="T5" fmla="*/ 7 h 9"/>
                  <a:gd name="T6" fmla="*/ 2 w 9"/>
                  <a:gd name="T7" fmla="*/ 5 h 9"/>
                  <a:gd name="T8" fmla="*/ 0 w 9"/>
                  <a:gd name="T9" fmla="*/ 2 h 9"/>
                  <a:gd name="T10" fmla="*/ 9 w 9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lnTo>
                      <a:pt x="8" y="9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84"/>
              <p:cNvSpPr/>
              <p:nvPr/>
            </p:nvSpPr>
            <p:spPr>
              <a:xfrm>
                <a:off x="8468183" y="2073904"/>
                <a:ext cx="46259" cy="41633"/>
              </a:xfrm>
              <a:custGeom>
                <a:avLst/>
                <a:gdLst>
                  <a:gd name="T0" fmla="*/ 10 w 20"/>
                  <a:gd name="T1" fmla="*/ 0 h 18"/>
                  <a:gd name="T2" fmla="*/ 12 w 20"/>
                  <a:gd name="T3" fmla="*/ 0 h 18"/>
                  <a:gd name="T4" fmla="*/ 14 w 20"/>
                  <a:gd name="T5" fmla="*/ 1 h 18"/>
                  <a:gd name="T6" fmla="*/ 16 w 20"/>
                  <a:gd name="T7" fmla="*/ 4 h 18"/>
                  <a:gd name="T8" fmla="*/ 20 w 20"/>
                  <a:gd name="T9" fmla="*/ 5 h 18"/>
                  <a:gd name="T10" fmla="*/ 19 w 20"/>
                  <a:gd name="T11" fmla="*/ 6 h 18"/>
                  <a:gd name="T12" fmla="*/ 16 w 20"/>
                  <a:gd name="T13" fmla="*/ 9 h 18"/>
                  <a:gd name="T14" fmla="*/ 15 w 20"/>
                  <a:gd name="T15" fmla="*/ 13 h 18"/>
                  <a:gd name="T16" fmla="*/ 12 w 20"/>
                  <a:gd name="T17" fmla="*/ 16 h 18"/>
                  <a:gd name="T18" fmla="*/ 9 w 20"/>
                  <a:gd name="T19" fmla="*/ 17 h 18"/>
                  <a:gd name="T20" fmla="*/ 5 w 20"/>
                  <a:gd name="T21" fmla="*/ 17 h 18"/>
                  <a:gd name="T22" fmla="*/ 2 w 20"/>
                  <a:gd name="T23" fmla="*/ 18 h 18"/>
                  <a:gd name="T24" fmla="*/ 0 w 20"/>
                  <a:gd name="T25" fmla="*/ 18 h 18"/>
                  <a:gd name="T26" fmla="*/ 0 w 20"/>
                  <a:gd name="T27" fmla="*/ 16 h 18"/>
                  <a:gd name="T28" fmla="*/ 0 w 20"/>
                  <a:gd name="T29" fmla="*/ 12 h 18"/>
                  <a:gd name="T30" fmla="*/ 0 w 20"/>
                  <a:gd name="T31" fmla="*/ 9 h 18"/>
                  <a:gd name="T32" fmla="*/ 1 w 20"/>
                  <a:gd name="T33" fmla="*/ 7 h 18"/>
                  <a:gd name="T34" fmla="*/ 2 w 20"/>
                  <a:gd name="T35" fmla="*/ 5 h 18"/>
                  <a:gd name="T36" fmla="*/ 4 w 20"/>
                  <a:gd name="T37" fmla="*/ 3 h 18"/>
                  <a:gd name="T38" fmla="*/ 7 w 20"/>
                  <a:gd name="T39" fmla="*/ 1 h 18"/>
                  <a:gd name="T40" fmla="*/ 10 w 20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6" y="9"/>
                    </a:lnTo>
                    <a:lnTo>
                      <a:pt x="15" y="13"/>
                    </a:lnTo>
                    <a:lnTo>
                      <a:pt x="12" y="16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85"/>
              <p:cNvSpPr/>
              <p:nvPr/>
            </p:nvSpPr>
            <p:spPr>
              <a:xfrm>
                <a:off x="7910767" y="1717713"/>
                <a:ext cx="131838" cy="53198"/>
              </a:xfrm>
              <a:custGeom>
                <a:avLst/>
                <a:gdLst>
                  <a:gd name="T0" fmla="*/ 52 w 57"/>
                  <a:gd name="T1" fmla="*/ 0 h 23"/>
                  <a:gd name="T2" fmla="*/ 54 w 57"/>
                  <a:gd name="T3" fmla="*/ 1 h 23"/>
                  <a:gd name="T4" fmla="*/ 55 w 57"/>
                  <a:gd name="T5" fmla="*/ 3 h 23"/>
                  <a:gd name="T6" fmla="*/ 57 w 57"/>
                  <a:gd name="T7" fmla="*/ 5 h 23"/>
                  <a:gd name="T8" fmla="*/ 56 w 57"/>
                  <a:gd name="T9" fmla="*/ 6 h 23"/>
                  <a:gd name="T10" fmla="*/ 54 w 57"/>
                  <a:gd name="T11" fmla="*/ 6 h 23"/>
                  <a:gd name="T12" fmla="*/ 52 w 57"/>
                  <a:gd name="T13" fmla="*/ 7 h 23"/>
                  <a:gd name="T14" fmla="*/ 46 w 57"/>
                  <a:gd name="T15" fmla="*/ 12 h 23"/>
                  <a:gd name="T16" fmla="*/ 40 w 57"/>
                  <a:gd name="T17" fmla="*/ 15 h 23"/>
                  <a:gd name="T18" fmla="*/ 32 w 57"/>
                  <a:gd name="T19" fmla="*/ 17 h 23"/>
                  <a:gd name="T20" fmla="*/ 32 w 57"/>
                  <a:gd name="T21" fmla="*/ 14 h 23"/>
                  <a:gd name="T22" fmla="*/ 32 w 57"/>
                  <a:gd name="T23" fmla="*/ 12 h 23"/>
                  <a:gd name="T24" fmla="*/ 28 w 57"/>
                  <a:gd name="T25" fmla="*/ 17 h 23"/>
                  <a:gd name="T26" fmla="*/ 22 w 57"/>
                  <a:gd name="T27" fmla="*/ 20 h 23"/>
                  <a:gd name="T28" fmla="*/ 21 w 57"/>
                  <a:gd name="T29" fmla="*/ 19 h 23"/>
                  <a:gd name="T30" fmla="*/ 20 w 57"/>
                  <a:gd name="T31" fmla="*/ 18 h 23"/>
                  <a:gd name="T32" fmla="*/ 19 w 57"/>
                  <a:gd name="T33" fmla="*/ 18 h 23"/>
                  <a:gd name="T34" fmla="*/ 17 w 57"/>
                  <a:gd name="T35" fmla="*/ 23 h 23"/>
                  <a:gd name="T36" fmla="*/ 15 w 57"/>
                  <a:gd name="T37" fmla="*/ 23 h 23"/>
                  <a:gd name="T38" fmla="*/ 13 w 57"/>
                  <a:gd name="T39" fmla="*/ 22 h 23"/>
                  <a:gd name="T40" fmla="*/ 12 w 57"/>
                  <a:gd name="T41" fmla="*/ 21 h 23"/>
                  <a:gd name="T42" fmla="*/ 10 w 57"/>
                  <a:gd name="T43" fmla="*/ 19 h 23"/>
                  <a:gd name="T44" fmla="*/ 8 w 57"/>
                  <a:gd name="T45" fmla="*/ 20 h 23"/>
                  <a:gd name="T46" fmla="*/ 7 w 57"/>
                  <a:gd name="T47" fmla="*/ 21 h 23"/>
                  <a:gd name="T48" fmla="*/ 6 w 57"/>
                  <a:gd name="T49" fmla="*/ 20 h 23"/>
                  <a:gd name="T50" fmla="*/ 4 w 57"/>
                  <a:gd name="T51" fmla="*/ 20 h 23"/>
                  <a:gd name="T52" fmla="*/ 2 w 57"/>
                  <a:gd name="T53" fmla="*/ 20 h 23"/>
                  <a:gd name="T54" fmla="*/ 1 w 57"/>
                  <a:gd name="T55" fmla="*/ 19 h 23"/>
                  <a:gd name="T56" fmla="*/ 0 w 57"/>
                  <a:gd name="T57" fmla="*/ 18 h 23"/>
                  <a:gd name="T58" fmla="*/ 0 w 57"/>
                  <a:gd name="T59" fmla="*/ 15 h 23"/>
                  <a:gd name="T60" fmla="*/ 15 w 57"/>
                  <a:gd name="T61" fmla="*/ 10 h 23"/>
                  <a:gd name="T62" fmla="*/ 30 w 57"/>
                  <a:gd name="T63" fmla="*/ 3 h 23"/>
                  <a:gd name="T64" fmla="*/ 34 w 57"/>
                  <a:gd name="T65" fmla="*/ 2 h 23"/>
                  <a:gd name="T66" fmla="*/ 38 w 57"/>
                  <a:gd name="T67" fmla="*/ 2 h 23"/>
                  <a:gd name="T68" fmla="*/ 42 w 57"/>
                  <a:gd name="T69" fmla="*/ 2 h 23"/>
                  <a:gd name="T70" fmla="*/ 46 w 57"/>
                  <a:gd name="T71" fmla="*/ 3 h 23"/>
                  <a:gd name="T72" fmla="*/ 46 w 57"/>
                  <a:gd name="T73" fmla="*/ 2 h 23"/>
                  <a:gd name="T74" fmla="*/ 52 w 57"/>
                  <a:gd name="T7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23">
                    <a:moveTo>
                      <a:pt x="52" y="0"/>
                    </a:moveTo>
                    <a:lnTo>
                      <a:pt x="54" y="1"/>
                    </a:lnTo>
                    <a:lnTo>
                      <a:pt x="55" y="3"/>
                    </a:lnTo>
                    <a:lnTo>
                      <a:pt x="57" y="5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2" y="7"/>
                    </a:lnTo>
                    <a:lnTo>
                      <a:pt x="46" y="12"/>
                    </a:lnTo>
                    <a:lnTo>
                      <a:pt x="40" y="15"/>
                    </a:lnTo>
                    <a:lnTo>
                      <a:pt x="32" y="17"/>
                    </a:lnTo>
                    <a:lnTo>
                      <a:pt x="32" y="14"/>
                    </a:lnTo>
                    <a:lnTo>
                      <a:pt x="32" y="12"/>
                    </a:lnTo>
                    <a:lnTo>
                      <a:pt x="28" y="17"/>
                    </a:lnTo>
                    <a:lnTo>
                      <a:pt x="22" y="20"/>
                    </a:lnTo>
                    <a:lnTo>
                      <a:pt x="21" y="19"/>
                    </a:lnTo>
                    <a:lnTo>
                      <a:pt x="20" y="18"/>
                    </a:lnTo>
                    <a:lnTo>
                      <a:pt x="19" y="18"/>
                    </a:lnTo>
                    <a:lnTo>
                      <a:pt x="17" y="23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12" y="21"/>
                    </a:lnTo>
                    <a:lnTo>
                      <a:pt x="10" y="19"/>
                    </a:lnTo>
                    <a:lnTo>
                      <a:pt x="8" y="20"/>
                    </a:lnTo>
                    <a:lnTo>
                      <a:pt x="7" y="21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2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5" y="10"/>
                    </a:lnTo>
                    <a:lnTo>
                      <a:pt x="30" y="3"/>
                    </a:lnTo>
                    <a:lnTo>
                      <a:pt x="34" y="2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6" y="3"/>
                    </a:lnTo>
                    <a:lnTo>
                      <a:pt x="46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86"/>
              <p:cNvSpPr/>
              <p:nvPr/>
            </p:nvSpPr>
            <p:spPr>
              <a:xfrm>
                <a:off x="8382605" y="1743156"/>
                <a:ext cx="18503" cy="20817"/>
              </a:xfrm>
              <a:custGeom>
                <a:avLst/>
                <a:gdLst>
                  <a:gd name="T0" fmla="*/ 8 w 8"/>
                  <a:gd name="T1" fmla="*/ 0 h 9"/>
                  <a:gd name="T2" fmla="*/ 8 w 8"/>
                  <a:gd name="T3" fmla="*/ 9 h 9"/>
                  <a:gd name="T4" fmla="*/ 0 w 8"/>
                  <a:gd name="T5" fmla="*/ 7 h 9"/>
                  <a:gd name="T6" fmla="*/ 0 w 8"/>
                  <a:gd name="T7" fmla="*/ 4 h 9"/>
                  <a:gd name="T8" fmla="*/ 0 w 8"/>
                  <a:gd name="T9" fmla="*/ 2 h 9"/>
                  <a:gd name="T10" fmla="*/ 0 w 8"/>
                  <a:gd name="T11" fmla="*/ 0 h 9"/>
                  <a:gd name="T12" fmla="*/ 8 w 8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8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87"/>
              <p:cNvSpPr/>
              <p:nvPr/>
            </p:nvSpPr>
            <p:spPr>
              <a:xfrm>
                <a:off x="7207637" y="2443973"/>
                <a:ext cx="37007" cy="69388"/>
              </a:xfrm>
              <a:custGeom>
                <a:avLst/>
                <a:gdLst>
                  <a:gd name="T0" fmla="*/ 6 w 16"/>
                  <a:gd name="T1" fmla="*/ 0 h 30"/>
                  <a:gd name="T2" fmla="*/ 16 w 16"/>
                  <a:gd name="T3" fmla="*/ 3 h 30"/>
                  <a:gd name="T4" fmla="*/ 8 w 16"/>
                  <a:gd name="T5" fmla="*/ 11 h 30"/>
                  <a:gd name="T6" fmla="*/ 7 w 16"/>
                  <a:gd name="T7" fmla="*/ 17 h 30"/>
                  <a:gd name="T8" fmla="*/ 3 w 16"/>
                  <a:gd name="T9" fmla="*/ 22 h 30"/>
                  <a:gd name="T10" fmla="*/ 4 w 16"/>
                  <a:gd name="T11" fmla="*/ 27 h 30"/>
                  <a:gd name="T12" fmla="*/ 3 w 16"/>
                  <a:gd name="T13" fmla="*/ 27 h 30"/>
                  <a:gd name="T14" fmla="*/ 2 w 16"/>
                  <a:gd name="T15" fmla="*/ 28 h 30"/>
                  <a:gd name="T16" fmla="*/ 1 w 16"/>
                  <a:gd name="T17" fmla="*/ 30 h 30"/>
                  <a:gd name="T18" fmla="*/ 0 w 16"/>
                  <a:gd name="T19" fmla="*/ 20 h 30"/>
                  <a:gd name="T20" fmla="*/ 1 w 16"/>
                  <a:gd name="T21" fmla="*/ 9 h 30"/>
                  <a:gd name="T22" fmla="*/ 6 w 16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6" y="0"/>
                    </a:moveTo>
                    <a:lnTo>
                      <a:pt x="16" y="3"/>
                    </a:lnTo>
                    <a:lnTo>
                      <a:pt x="8" y="11"/>
                    </a:lnTo>
                    <a:lnTo>
                      <a:pt x="7" y="17"/>
                    </a:lnTo>
                    <a:lnTo>
                      <a:pt x="3" y="22"/>
                    </a:lnTo>
                    <a:lnTo>
                      <a:pt x="4" y="27"/>
                    </a:lnTo>
                    <a:lnTo>
                      <a:pt x="3" y="27"/>
                    </a:lnTo>
                    <a:lnTo>
                      <a:pt x="2" y="28"/>
                    </a:lnTo>
                    <a:lnTo>
                      <a:pt x="1" y="30"/>
                    </a:lnTo>
                    <a:lnTo>
                      <a:pt x="0" y="20"/>
                    </a:lnTo>
                    <a:lnTo>
                      <a:pt x="1" y="9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88"/>
              <p:cNvSpPr/>
              <p:nvPr/>
            </p:nvSpPr>
            <p:spPr>
              <a:xfrm>
                <a:off x="7945461" y="1761660"/>
                <a:ext cx="39321" cy="16191"/>
              </a:xfrm>
              <a:custGeom>
                <a:avLst/>
                <a:gdLst>
                  <a:gd name="T0" fmla="*/ 17 w 17"/>
                  <a:gd name="T1" fmla="*/ 0 h 7"/>
                  <a:gd name="T2" fmla="*/ 13 w 17"/>
                  <a:gd name="T3" fmla="*/ 5 h 7"/>
                  <a:gd name="T4" fmla="*/ 6 w 17"/>
                  <a:gd name="T5" fmla="*/ 7 h 7"/>
                  <a:gd name="T6" fmla="*/ 0 w 17"/>
                  <a:gd name="T7" fmla="*/ 7 h 7"/>
                  <a:gd name="T8" fmla="*/ 1 w 17"/>
                  <a:gd name="T9" fmla="*/ 6 h 7"/>
                  <a:gd name="T10" fmla="*/ 2 w 17"/>
                  <a:gd name="T11" fmla="*/ 4 h 7"/>
                  <a:gd name="T12" fmla="*/ 7 w 17"/>
                  <a:gd name="T13" fmla="*/ 3 h 7"/>
                  <a:gd name="T14" fmla="*/ 12 w 17"/>
                  <a:gd name="T15" fmla="*/ 1 h 7"/>
                  <a:gd name="T16" fmla="*/ 17 w 17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7">
                    <a:moveTo>
                      <a:pt x="17" y="0"/>
                    </a:moveTo>
                    <a:lnTo>
                      <a:pt x="13" y="5"/>
                    </a:lnTo>
                    <a:lnTo>
                      <a:pt x="6" y="7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2" y="4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89"/>
              <p:cNvSpPr/>
              <p:nvPr/>
            </p:nvSpPr>
            <p:spPr>
              <a:xfrm>
                <a:off x="8079611" y="1708461"/>
                <a:ext cx="57824" cy="25443"/>
              </a:xfrm>
              <a:custGeom>
                <a:avLst/>
                <a:gdLst>
                  <a:gd name="T0" fmla="*/ 25 w 25"/>
                  <a:gd name="T1" fmla="*/ 0 h 11"/>
                  <a:gd name="T2" fmla="*/ 18 w 25"/>
                  <a:gd name="T3" fmla="*/ 10 h 11"/>
                  <a:gd name="T4" fmla="*/ 14 w 25"/>
                  <a:gd name="T5" fmla="*/ 10 h 11"/>
                  <a:gd name="T6" fmla="*/ 8 w 25"/>
                  <a:gd name="T7" fmla="*/ 10 h 11"/>
                  <a:gd name="T8" fmla="*/ 4 w 25"/>
                  <a:gd name="T9" fmla="*/ 11 h 11"/>
                  <a:gd name="T10" fmla="*/ 0 w 25"/>
                  <a:gd name="T11" fmla="*/ 7 h 11"/>
                  <a:gd name="T12" fmla="*/ 2 w 25"/>
                  <a:gd name="T13" fmla="*/ 2 h 11"/>
                  <a:gd name="T14" fmla="*/ 25 w 25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1">
                    <a:moveTo>
                      <a:pt x="25" y="0"/>
                    </a:moveTo>
                    <a:lnTo>
                      <a:pt x="18" y="10"/>
                    </a:lnTo>
                    <a:lnTo>
                      <a:pt x="14" y="10"/>
                    </a:lnTo>
                    <a:lnTo>
                      <a:pt x="8" y="10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90"/>
              <p:cNvSpPr/>
              <p:nvPr/>
            </p:nvSpPr>
            <p:spPr>
              <a:xfrm>
                <a:off x="8040291" y="1743156"/>
                <a:ext cx="13878" cy="6940"/>
              </a:xfrm>
              <a:custGeom>
                <a:avLst/>
                <a:gdLst>
                  <a:gd name="T0" fmla="*/ 4 w 6"/>
                  <a:gd name="T1" fmla="*/ 0 h 3"/>
                  <a:gd name="T2" fmla="*/ 5 w 6"/>
                  <a:gd name="T3" fmla="*/ 0 h 3"/>
                  <a:gd name="T4" fmla="*/ 6 w 6"/>
                  <a:gd name="T5" fmla="*/ 0 h 3"/>
                  <a:gd name="T6" fmla="*/ 6 w 6"/>
                  <a:gd name="T7" fmla="*/ 2 h 3"/>
                  <a:gd name="T8" fmla="*/ 5 w 6"/>
                  <a:gd name="T9" fmla="*/ 2 h 3"/>
                  <a:gd name="T10" fmla="*/ 4 w 6"/>
                  <a:gd name="T11" fmla="*/ 3 h 3"/>
                  <a:gd name="T12" fmla="*/ 1 w 6"/>
                  <a:gd name="T13" fmla="*/ 2 h 3"/>
                  <a:gd name="T14" fmla="*/ 0 w 6"/>
                  <a:gd name="T15" fmla="*/ 2 h 3"/>
                  <a:gd name="T16" fmla="*/ 0 w 6"/>
                  <a:gd name="T17" fmla="*/ 1 h 3"/>
                  <a:gd name="T18" fmla="*/ 1 w 6"/>
                  <a:gd name="T19" fmla="*/ 0 h 3"/>
                  <a:gd name="T20" fmla="*/ 4 w 6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3">
                    <a:moveTo>
                      <a:pt x="4" y="0"/>
                    </a:moveTo>
                    <a:lnTo>
                      <a:pt x="5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91"/>
              <p:cNvSpPr/>
              <p:nvPr/>
            </p:nvSpPr>
            <p:spPr>
              <a:xfrm>
                <a:off x="8061107" y="1703836"/>
                <a:ext cx="18503" cy="13878"/>
              </a:xfrm>
              <a:custGeom>
                <a:avLst/>
                <a:gdLst>
                  <a:gd name="T0" fmla="*/ 6 w 8"/>
                  <a:gd name="T1" fmla="*/ 0 h 6"/>
                  <a:gd name="T2" fmla="*/ 8 w 8"/>
                  <a:gd name="T3" fmla="*/ 5 h 6"/>
                  <a:gd name="T4" fmla="*/ 7 w 8"/>
                  <a:gd name="T5" fmla="*/ 5 h 6"/>
                  <a:gd name="T6" fmla="*/ 4 w 8"/>
                  <a:gd name="T7" fmla="*/ 5 h 6"/>
                  <a:gd name="T8" fmla="*/ 2 w 8"/>
                  <a:gd name="T9" fmla="*/ 6 h 6"/>
                  <a:gd name="T10" fmla="*/ 1 w 8"/>
                  <a:gd name="T11" fmla="*/ 4 h 6"/>
                  <a:gd name="T12" fmla="*/ 0 w 8"/>
                  <a:gd name="T13" fmla="*/ 2 h 6"/>
                  <a:gd name="T14" fmla="*/ 6 w 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lnTo>
                      <a:pt x="8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6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92"/>
              <p:cNvSpPr/>
              <p:nvPr/>
            </p:nvSpPr>
            <p:spPr>
              <a:xfrm>
                <a:off x="8694850" y="2629008"/>
                <a:ext cx="157279" cy="145715"/>
              </a:xfrm>
              <a:custGeom>
                <a:avLst/>
                <a:gdLst>
                  <a:gd name="T0" fmla="*/ 34 w 68"/>
                  <a:gd name="T1" fmla="*/ 0 h 63"/>
                  <a:gd name="T2" fmla="*/ 43 w 68"/>
                  <a:gd name="T3" fmla="*/ 0 h 63"/>
                  <a:gd name="T4" fmla="*/ 39 w 68"/>
                  <a:gd name="T5" fmla="*/ 6 h 63"/>
                  <a:gd name="T6" fmla="*/ 39 w 68"/>
                  <a:gd name="T7" fmla="*/ 7 h 63"/>
                  <a:gd name="T8" fmla="*/ 35 w 68"/>
                  <a:gd name="T9" fmla="*/ 13 h 63"/>
                  <a:gd name="T10" fmla="*/ 31 w 68"/>
                  <a:gd name="T11" fmla="*/ 17 h 63"/>
                  <a:gd name="T12" fmla="*/ 32 w 68"/>
                  <a:gd name="T13" fmla="*/ 18 h 63"/>
                  <a:gd name="T14" fmla="*/ 33 w 68"/>
                  <a:gd name="T15" fmla="*/ 18 h 63"/>
                  <a:gd name="T16" fmla="*/ 39 w 68"/>
                  <a:gd name="T17" fmla="*/ 21 h 63"/>
                  <a:gd name="T18" fmla="*/ 36 w 68"/>
                  <a:gd name="T19" fmla="*/ 26 h 63"/>
                  <a:gd name="T20" fmla="*/ 46 w 68"/>
                  <a:gd name="T21" fmla="*/ 28 h 63"/>
                  <a:gd name="T22" fmla="*/ 46 w 68"/>
                  <a:gd name="T23" fmla="*/ 27 h 63"/>
                  <a:gd name="T24" fmla="*/ 46 w 68"/>
                  <a:gd name="T25" fmla="*/ 25 h 63"/>
                  <a:gd name="T26" fmla="*/ 59 w 68"/>
                  <a:gd name="T27" fmla="*/ 28 h 63"/>
                  <a:gd name="T28" fmla="*/ 57 w 68"/>
                  <a:gd name="T29" fmla="*/ 34 h 63"/>
                  <a:gd name="T30" fmla="*/ 56 w 68"/>
                  <a:gd name="T31" fmla="*/ 38 h 63"/>
                  <a:gd name="T32" fmla="*/ 65 w 68"/>
                  <a:gd name="T33" fmla="*/ 37 h 63"/>
                  <a:gd name="T34" fmla="*/ 60 w 68"/>
                  <a:gd name="T35" fmla="*/ 41 h 63"/>
                  <a:gd name="T36" fmla="*/ 57 w 68"/>
                  <a:gd name="T37" fmla="*/ 46 h 63"/>
                  <a:gd name="T38" fmla="*/ 64 w 68"/>
                  <a:gd name="T39" fmla="*/ 45 h 63"/>
                  <a:gd name="T40" fmla="*/ 64 w 68"/>
                  <a:gd name="T41" fmla="*/ 46 h 63"/>
                  <a:gd name="T42" fmla="*/ 63 w 68"/>
                  <a:gd name="T43" fmla="*/ 48 h 63"/>
                  <a:gd name="T44" fmla="*/ 65 w 68"/>
                  <a:gd name="T45" fmla="*/ 48 h 63"/>
                  <a:gd name="T46" fmla="*/ 66 w 68"/>
                  <a:gd name="T47" fmla="*/ 49 h 63"/>
                  <a:gd name="T48" fmla="*/ 68 w 68"/>
                  <a:gd name="T49" fmla="*/ 50 h 63"/>
                  <a:gd name="T50" fmla="*/ 66 w 68"/>
                  <a:gd name="T51" fmla="*/ 54 h 63"/>
                  <a:gd name="T52" fmla="*/ 64 w 68"/>
                  <a:gd name="T53" fmla="*/ 59 h 63"/>
                  <a:gd name="T54" fmla="*/ 62 w 68"/>
                  <a:gd name="T55" fmla="*/ 63 h 63"/>
                  <a:gd name="T56" fmla="*/ 57 w 68"/>
                  <a:gd name="T57" fmla="*/ 63 h 63"/>
                  <a:gd name="T58" fmla="*/ 56 w 68"/>
                  <a:gd name="T59" fmla="*/ 61 h 63"/>
                  <a:gd name="T60" fmla="*/ 54 w 68"/>
                  <a:gd name="T61" fmla="*/ 60 h 63"/>
                  <a:gd name="T62" fmla="*/ 53 w 68"/>
                  <a:gd name="T63" fmla="*/ 60 h 63"/>
                  <a:gd name="T64" fmla="*/ 51 w 68"/>
                  <a:gd name="T65" fmla="*/ 59 h 63"/>
                  <a:gd name="T66" fmla="*/ 54 w 68"/>
                  <a:gd name="T67" fmla="*/ 52 h 63"/>
                  <a:gd name="T68" fmla="*/ 54 w 68"/>
                  <a:gd name="T69" fmla="*/ 51 h 63"/>
                  <a:gd name="T70" fmla="*/ 53 w 68"/>
                  <a:gd name="T71" fmla="*/ 49 h 63"/>
                  <a:gd name="T72" fmla="*/ 52 w 68"/>
                  <a:gd name="T73" fmla="*/ 48 h 63"/>
                  <a:gd name="T74" fmla="*/ 51 w 68"/>
                  <a:gd name="T75" fmla="*/ 50 h 63"/>
                  <a:gd name="T76" fmla="*/ 50 w 68"/>
                  <a:gd name="T77" fmla="*/ 51 h 63"/>
                  <a:gd name="T78" fmla="*/ 48 w 68"/>
                  <a:gd name="T79" fmla="*/ 51 h 63"/>
                  <a:gd name="T80" fmla="*/ 43 w 68"/>
                  <a:gd name="T81" fmla="*/ 54 h 63"/>
                  <a:gd name="T82" fmla="*/ 41 w 68"/>
                  <a:gd name="T83" fmla="*/ 60 h 63"/>
                  <a:gd name="T84" fmla="*/ 32 w 68"/>
                  <a:gd name="T85" fmla="*/ 59 h 63"/>
                  <a:gd name="T86" fmla="*/ 43 w 68"/>
                  <a:gd name="T87" fmla="*/ 51 h 63"/>
                  <a:gd name="T88" fmla="*/ 21 w 68"/>
                  <a:gd name="T89" fmla="*/ 50 h 63"/>
                  <a:gd name="T90" fmla="*/ 0 w 68"/>
                  <a:gd name="T91" fmla="*/ 50 h 63"/>
                  <a:gd name="T92" fmla="*/ 0 w 68"/>
                  <a:gd name="T93" fmla="*/ 47 h 63"/>
                  <a:gd name="T94" fmla="*/ 0 w 68"/>
                  <a:gd name="T95" fmla="*/ 45 h 63"/>
                  <a:gd name="T96" fmla="*/ 8 w 68"/>
                  <a:gd name="T97" fmla="*/ 39 h 63"/>
                  <a:gd name="T98" fmla="*/ 6 w 68"/>
                  <a:gd name="T99" fmla="*/ 39 h 63"/>
                  <a:gd name="T100" fmla="*/ 5 w 68"/>
                  <a:gd name="T101" fmla="*/ 38 h 63"/>
                  <a:gd name="T102" fmla="*/ 8 w 68"/>
                  <a:gd name="T103" fmla="*/ 35 h 63"/>
                  <a:gd name="T104" fmla="*/ 11 w 68"/>
                  <a:gd name="T105" fmla="*/ 30 h 63"/>
                  <a:gd name="T106" fmla="*/ 15 w 68"/>
                  <a:gd name="T107" fmla="*/ 26 h 63"/>
                  <a:gd name="T108" fmla="*/ 18 w 68"/>
                  <a:gd name="T109" fmla="*/ 21 h 63"/>
                  <a:gd name="T110" fmla="*/ 24 w 68"/>
                  <a:gd name="T111" fmla="*/ 11 h 63"/>
                  <a:gd name="T112" fmla="*/ 32 w 68"/>
                  <a:gd name="T113" fmla="*/ 2 h 63"/>
                  <a:gd name="T114" fmla="*/ 33 w 68"/>
                  <a:gd name="T115" fmla="*/ 1 h 63"/>
                  <a:gd name="T116" fmla="*/ 35 w 68"/>
                  <a:gd name="T117" fmla="*/ 1 h 63"/>
                  <a:gd name="T118" fmla="*/ 34 w 68"/>
                  <a:gd name="T1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" h="63">
                    <a:moveTo>
                      <a:pt x="34" y="0"/>
                    </a:moveTo>
                    <a:lnTo>
                      <a:pt x="43" y="0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5" y="13"/>
                    </a:lnTo>
                    <a:lnTo>
                      <a:pt x="31" y="17"/>
                    </a:lnTo>
                    <a:lnTo>
                      <a:pt x="32" y="18"/>
                    </a:lnTo>
                    <a:lnTo>
                      <a:pt x="33" y="18"/>
                    </a:lnTo>
                    <a:lnTo>
                      <a:pt x="39" y="21"/>
                    </a:lnTo>
                    <a:lnTo>
                      <a:pt x="36" y="26"/>
                    </a:lnTo>
                    <a:lnTo>
                      <a:pt x="46" y="28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59" y="28"/>
                    </a:lnTo>
                    <a:lnTo>
                      <a:pt x="57" y="34"/>
                    </a:lnTo>
                    <a:lnTo>
                      <a:pt x="56" y="38"/>
                    </a:lnTo>
                    <a:lnTo>
                      <a:pt x="65" y="37"/>
                    </a:lnTo>
                    <a:lnTo>
                      <a:pt x="60" y="41"/>
                    </a:lnTo>
                    <a:lnTo>
                      <a:pt x="57" y="46"/>
                    </a:lnTo>
                    <a:lnTo>
                      <a:pt x="64" y="45"/>
                    </a:lnTo>
                    <a:lnTo>
                      <a:pt x="64" y="46"/>
                    </a:lnTo>
                    <a:lnTo>
                      <a:pt x="63" y="48"/>
                    </a:lnTo>
                    <a:lnTo>
                      <a:pt x="65" y="48"/>
                    </a:lnTo>
                    <a:lnTo>
                      <a:pt x="66" y="49"/>
                    </a:lnTo>
                    <a:lnTo>
                      <a:pt x="68" y="50"/>
                    </a:lnTo>
                    <a:lnTo>
                      <a:pt x="66" y="54"/>
                    </a:lnTo>
                    <a:lnTo>
                      <a:pt x="64" y="59"/>
                    </a:lnTo>
                    <a:lnTo>
                      <a:pt x="62" y="63"/>
                    </a:lnTo>
                    <a:lnTo>
                      <a:pt x="57" y="63"/>
                    </a:lnTo>
                    <a:lnTo>
                      <a:pt x="56" y="61"/>
                    </a:lnTo>
                    <a:lnTo>
                      <a:pt x="54" y="60"/>
                    </a:lnTo>
                    <a:lnTo>
                      <a:pt x="53" y="60"/>
                    </a:lnTo>
                    <a:lnTo>
                      <a:pt x="51" y="59"/>
                    </a:lnTo>
                    <a:lnTo>
                      <a:pt x="54" y="52"/>
                    </a:lnTo>
                    <a:lnTo>
                      <a:pt x="54" y="51"/>
                    </a:lnTo>
                    <a:lnTo>
                      <a:pt x="53" y="49"/>
                    </a:lnTo>
                    <a:lnTo>
                      <a:pt x="52" y="48"/>
                    </a:lnTo>
                    <a:lnTo>
                      <a:pt x="51" y="50"/>
                    </a:lnTo>
                    <a:lnTo>
                      <a:pt x="50" y="51"/>
                    </a:lnTo>
                    <a:lnTo>
                      <a:pt x="48" y="51"/>
                    </a:lnTo>
                    <a:lnTo>
                      <a:pt x="43" y="54"/>
                    </a:lnTo>
                    <a:lnTo>
                      <a:pt x="41" y="60"/>
                    </a:lnTo>
                    <a:lnTo>
                      <a:pt x="32" y="59"/>
                    </a:lnTo>
                    <a:lnTo>
                      <a:pt x="43" y="51"/>
                    </a:lnTo>
                    <a:lnTo>
                      <a:pt x="21" y="50"/>
                    </a:lnTo>
                    <a:lnTo>
                      <a:pt x="0" y="50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5" y="38"/>
                    </a:lnTo>
                    <a:lnTo>
                      <a:pt x="8" y="35"/>
                    </a:lnTo>
                    <a:lnTo>
                      <a:pt x="11" y="30"/>
                    </a:lnTo>
                    <a:lnTo>
                      <a:pt x="15" y="26"/>
                    </a:lnTo>
                    <a:lnTo>
                      <a:pt x="18" y="21"/>
                    </a:lnTo>
                    <a:lnTo>
                      <a:pt x="24" y="11"/>
                    </a:lnTo>
                    <a:lnTo>
                      <a:pt x="32" y="2"/>
                    </a:lnTo>
                    <a:lnTo>
                      <a:pt x="33" y="1"/>
                    </a:lnTo>
                    <a:lnTo>
                      <a:pt x="35" y="1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3"/>
              <p:cNvSpPr/>
              <p:nvPr/>
            </p:nvSpPr>
            <p:spPr>
              <a:xfrm>
                <a:off x="8093488" y="1689958"/>
                <a:ext cx="64762" cy="13878"/>
              </a:xfrm>
              <a:custGeom>
                <a:avLst/>
                <a:gdLst>
                  <a:gd name="T0" fmla="*/ 24 w 28"/>
                  <a:gd name="T1" fmla="*/ 0 h 6"/>
                  <a:gd name="T2" fmla="*/ 28 w 28"/>
                  <a:gd name="T3" fmla="*/ 6 h 6"/>
                  <a:gd name="T4" fmla="*/ 14 w 28"/>
                  <a:gd name="T5" fmla="*/ 6 h 6"/>
                  <a:gd name="T6" fmla="*/ 0 w 28"/>
                  <a:gd name="T7" fmla="*/ 6 h 6"/>
                  <a:gd name="T8" fmla="*/ 1 w 28"/>
                  <a:gd name="T9" fmla="*/ 3 h 6"/>
                  <a:gd name="T10" fmla="*/ 2 w 28"/>
                  <a:gd name="T11" fmla="*/ 2 h 6"/>
                  <a:gd name="T12" fmla="*/ 13 w 28"/>
                  <a:gd name="T13" fmla="*/ 1 h 6"/>
                  <a:gd name="T14" fmla="*/ 24 w 2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6">
                    <a:moveTo>
                      <a:pt x="24" y="0"/>
                    </a:moveTo>
                    <a:lnTo>
                      <a:pt x="28" y="6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13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94"/>
              <p:cNvSpPr/>
              <p:nvPr/>
            </p:nvSpPr>
            <p:spPr>
              <a:xfrm>
                <a:off x="8586143" y="2672954"/>
                <a:ext cx="62450" cy="25443"/>
              </a:xfrm>
              <a:custGeom>
                <a:avLst/>
                <a:gdLst>
                  <a:gd name="T0" fmla="*/ 0 w 27"/>
                  <a:gd name="T1" fmla="*/ 0 h 11"/>
                  <a:gd name="T2" fmla="*/ 8 w 27"/>
                  <a:gd name="T3" fmla="*/ 2 h 11"/>
                  <a:gd name="T4" fmla="*/ 15 w 27"/>
                  <a:gd name="T5" fmla="*/ 4 h 11"/>
                  <a:gd name="T6" fmla="*/ 21 w 27"/>
                  <a:gd name="T7" fmla="*/ 6 h 11"/>
                  <a:gd name="T8" fmla="*/ 27 w 27"/>
                  <a:gd name="T9" fmla="*/ 11 h 11"/>
                  <a:gd name="T10" fmla="*/ 17 w 27"/>
                  <a:gd name="T11" fmla="*/ 10 h 11"/>
                  <a:gd name="T12" fmla="*/ 8 w 27"/>
                  <a:gd name="T13" fmla="*/ 7 h 11"/>
                  <a:gd name="T14" fmla="*/ 0 w 27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lnTo>
                      <a:pt x="8" y="2"/>
                    </a:lnTo>
                    <a:lnTo>
                      <a:pt x="15" y="4"/>
                    </a:lnTo>
                    <a:lnTo>
                      <a:pt x="21" y="6"/>
                    </a:lnTo>
                    <a:lnTo>
                      <a:pt x="27" y="11"/>
                    </a:lnTo>
                    <a:lnTo>
                      <a:pt x="17" y="1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95"/>
              <p:cNvSpPr/>
              <p:nvPr/>
            </p:nvSpPr>
            <p:spPr>
              <a:xfrm>
                <a:off x="8574578" y="2763158"/>
                <a:ext cx="53198" cy="27755"/>
              </a:xfrm>
              <a:custGeom>
                <a:avLst/>
                <a:gdLst>
                  <a:gd name="T0" fmla="*/ 2 w 23"/>
                  <a:gd name="T1" fmla="*/ 0 h 12"/>
                  <a:gd name="T2" fmla="*/ 9 w 23"/>
                  <a:gd name="T3" fmla="*/ 4 h 12"/>
                  <a:gd name="T4" fmla="*/ 15 w 23"/>
                  <a:gd name="T5" fmla="*/ 5 h 12"/>
                  <a:gd name="T6" fmla="*/ 23 w 23"/>
                  <a:gd name="T7" fmla="*/ 5 h 12"/>
                  <a:gd name="T8" fmla="*/ 21 w 23"/>
                  <a:gd name="T9" fmla="*/ 9 h 12"/>
                  <a:gd name="T10" fmla="*/ 17 w 23"/>
                  <a:gd name="T11" fmla="*/ 12 h 12"/>
                  <a:gd name="T12" fmla="*/ 13 w 23"/>
                  <a:gd name="T13" fmla="*/ 10 h 12"/>
                  <a:gd name="T14" fmla="*/ 9 w 23"/>
                  <a:gd name="T15" fmla="*/ 9 h 12"/>
                  <a:gd name="T16" fmla="*/ 4 w 23"/>
                  <a:gd name="T17" fmla="*/ 5 h 12"/>
                  <a:gd name="T18" fmla="*/ 0 w 23"/>
                  <a:gd name="T19" fmla="*/ 3 h 12"/>
                  <a:gd name="T20" fmla="*/ 1 w 23"/>
                  <a:gd name="T21" fmla="*/ 2 h 12"/>
                  <a:gd name="T22" fmla="*/ 2 w 23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lnTo>
                      <a:pt x="9" y="4"/>
                    </a:lnTo>
                    <a:lnTo>
                      <a:pt x="15" y="5"/>
                    </a:lnTo>
                    <a:lnTo>
                      <a:pt x="23" y="5"/>
                    </a:lnTo>
                    <a:lnTo>
                      <a:pt x="21" y="9"/>
                    </a:lnTo>
                    <a:lnTo>
                      <a:pt x="17" y="12"/>
                    </a:lnTo>
                    <a:lnTo>
                      <a:pt x="13" y="10"/>
                    </a:lnTo>
                    <a:lnTo>
                      <a:pt x="9" y="9"/>
                    </a:lnTo>
                    <a:lnTo>
                      <a:pt x="4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96"/>
              <p:cNvSpPr/>
              <p:nvPr/>
            </p:nvSpPr>
            <p:spPr>
              <a:xfrm>
                <a:off x="8250767" y="2140980"/>
                <a:ext cx="127212" cy="90205"/>
              </a:xfrm>
              <a:custGeom>
                <a:avLst/>
                <a:gdLst>
                  <a:gd name="T0" fmla="*/ 32 w 55"/>
                  <a:gd name="T1" fmla="*/ 0 h 39"/>
                  <a:gd name="T2" fmla="*/ 32 w 55"/>
                  <a:gd name="T3" fmla="*/ 2 h 39"/>
                  <a:gd name="T4" fmla="*/ 32 w 55"/>
                  <a:gd name="T5" fmla="*/ 4 h 39"/>
                  <a:gd name="T6" fmla="*/ 32 w 55"/>
                  <a:gd name="T7" fmla="*/ 6 h 39"/>
                  <a:gd name="T8" fmla="*/ 31 w 55"/>
                  <a:gd name="T9" fmla="*/ 6 h 39"/>
                  <a:gd name="T10" fmla="*/ 28 w 55"/>
                  <a:gd name="T11" fmla="*/ 6 h 39"/>
                  <a:gd name="T12" fmla="*/ 26 w 55"/>
                  <a:gd name="T13" fmla="*/ 6 h 39"/>
                  <a:gd name="T14" fmla="*/ 26 w 55"/>
                  <a:gd name="T15" fmla="*/ 7 h 39"/>
                  <a:gd name="T16" fmla="*/ 26 w 55"/>
                  <a:gd name="T17" fmla="*/ 10 h 39"/>
                  <a:gd name="T18" fmla="*/ 32 w 55"/>
                  <a:gd name="T19" fmla="*/ 9 h 39"/>
                  <a:gd name="T20" fmla="*/ 36 w 55"/>
                  <a:gd name="T21" fmla="*/ 14 h 39"/>
                  <a:gd name="T22" fmla="*/ 42 w 55"/>
                  <a:gd name="T23" fmla="*/ 17 h 39"/>
                  <a:gd name="T24" fmla="*/ 47 w 55"/>
                  <a:gd name="T25" fmla="*/ 22 h 39"/>
                  <a:gd name="T26" fmla="*/ 49 w 55"/>
                  <a:gd name="T27" fmla="*/ 31 h 39"/>
                  <a:gd name="T28" fmla="*/ 51 w 55"/>
                  <a:gd name="T29" fmla="*/ 30 h 39"/>
                  <a:gd name="T30" fmla="*/ 52 w 55"/>
                  <a:gd name="T31" fmla="*/ 29 h 39"/>
                  <a:gd name="T32" fmla="*/ 55 w 55"/>
                  <a:gd name="T33" fmla="*/ 35 h 39"/>
                  <a:gd name="T34" fmla="*/ 51 w 55"/>
                  <a:gd name="T35" fmla="*/ 37 h 39"/>
                  <a:gd name="T36" fmla="*/ 47 w 55"/>
                  <a:gd name="T37" fmla="*/ 39 h 39"/>
                  <a:gd name="T38" fmla="*/ 43 w 55"/>
                  <a:gd name="T39" fmla="*/ 36 h 39"/>
                  <a:gd name="T40" fmla="*/ 40 w 55"/>
                  <a:gd name="T41" fmla="*/ 35 h 39"/>
                  <a:gd name="T42" fmla="*/ 38 w 55"/>
                  <a:gd name="T43" fmla="*/ 35 h 39"/>
                  <a:gd name="T44" fmla="*/ 38 w 55"/>
                  <a:gd name="T45" fmla="*/ 34 h 39"/>
                  <a:gd name="T46" fmla="*/ 39 w 55"/>
                  <a:gd name="T47" fmla="*/ 31 h 39"/>
                  <a:gd name="T48" fmla="*/ 37 w 55"/>
                  <a:gd name="T49" fmla="*/ 31 h 39"/>
                  <a:gd name="T50" fmla="*/ 36 w 55"/>
                  <a:gd name="T51" fmla="*/ 30 h 39"/>
                  <a:gd name="T52" fmla="*/ 34 w 55"/>
                  <a:gd name="T53" fmla="*/ 29 h 39"/>
                  <a:gd name="T54" fmla="*/ 33 w 55"/>
                  <a:gd name="T55" fmla="*/ 27 h 39"/>
                  <a:gd name="T56" fmla="*/ 30 w 55"/>
                  <a:gd name="T57" fmla="*/ 33 h 39"/>
                  <a:gd name="T58" fmla="*/ 23 w 55"/>
                  <a:gd name="T59" fmla="*/ 36 h 39"/>
                  <a:gd name="T60" fmla="*/ 18 w 55"/>
                  <a:gd name="T61" fmla="*/ 39 h 39"/>
                  <a:gd name="T62" fmla="*/ 11 w 55"/>
                  <a:gd name="T63" fmla="*/ 39 h 39"/>
                  <a:gd name="T64" fmla="*/ 13 w 55"/>
                  <a:gd name="T65" fmla="*/ 34 h 39"/>
                  <a:gd name="T66" fmla="*/ 10 w 55"/>
                  <a:gd name="T67" fmla="*/ 33 h 39"/>
                  <a:gd name="T68" fmla="*/ 7 w 55"/>
                  <a:gd name="T69" fmla="*/ 33 h 39"/>
                  <a:gd name="T70" fmla="*/ 3 w 55"/>
                  <a:gd name="T71" fmla="*/ 33 h 39"/>
                  <a:gd name="T72" fmla="*/ 0 w 55"/>
                  <a:gd name="T73" fmla="*/ 33 h 39"/>
                  <a:gd name="T74" fmla="*/ 3 w 55"/>
                  <a:gd name="T75" fmla="*/ 30 h 39"/>
                  <a:gd name="T76" fmla="*/ 7 w 55"/>
                  <a:gd name="T77" fmla="*/ 28 h 39"/>
                  <a:gd name="T78" fmla="*/ 10 w 55"/>
                  <a:gd name="T79" fmla="*/ 26 h 39"/>
                  <a:gd name="T80" fmla="*/ 14 w 55"/>
                  <a:gd name="T81" fmla="*/ 17 h 39"/>
                  <a:gd name="T82" fmla="*/ 19 w 55"/>
                  <a:gd name="T83" fmla="*/ 7 h 39"/>
                  <a:gd name="T84" fmla="*/ 26 w 55"/>
                  <a:gd name="T85" fmla="*/ 0 h 39"/>
                  <a:gd name="T86" fmla="*/ 26 w 55"/>
                  <a:gd name="T87" fmla="*/ 2 h 39"/>
                  <a:gd name="T88" fmla="*/ 32 w 55"/>
                  <a:gd name="T8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" h="39">
                    <a:moveTo>
                      <a:pt x="32" y="0"/>
                    </a:moveTo>
                    <a:lnTo>
                      <a:pt x="32" y="2"/>
                    </a:lnTo>
                    <a:lnTo>
                      <a:pt x="32" y="4"/>
                    </a:lnTo>
                    <a:lnTo>
                      <a:pt x="32" y="6"/>
                    </a:lnTo>
                    <a:lnTo>
                      <a:pt x="31" y="6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32" y="9"/>
                    </a:lnTo>
                    <a:lnTo>
                      <a:pt x="36" y="14"/>
                    </a:lnTo>
                    <a:lnTo>
                      <a:pt x="42" y="17"/>
                    </a:lnTo>
                    <a:lnTo>
                      <a:pt x="47" y="22"/>
                    </a:lnTo>
                    <a:lnTo>
                      <a:pt x="49" y="31"/>
                    </a:lnTo>
                    <a:lnTo>
                      <a:pt x="51" y="30"/>
                    </a:lnTo>
                    <a:lnTo>
                      <a:pt x="52" y="29"/>
                    </a:lnTo>
                    <a:lnTo>
                      <a:pt x="55" y="35"/>
                    </a:lnTo>
                    <a:lnTo>
                      <a:pt x="51" y="37"/>
                    </a:lnTo>
                    <a:lnTo>
                      <a:pt x="47" y="39"/>
                    </a:lnTo>
                    <a:lnTo>
                      <a:pt x="43" y="36"/>
                    </a:lnTo>
                    <a:lnTo>
                      <a:pt x="40" y="35"/>
                    </a:lnTo>
                    <a:lnTo>
                      <a:pt x="38" y="35"/>
                    </a:lnTo>
                    <a:lnTo>
                      <a:pt x="38" y="34"/>
                    </a:lnTo>
                    <a:lnTo>
                      <a:pt x="39" y="31"/>
                    </a:lnTo>
                    <a:lnTo>
                      <a:pt x="37" y="31"/>
                    </a:lnTo>
                    <a:lnTo>
                      <a:pt x="36" y="30"/>
                    </a:lnTo>
                    <a:lnTo>
                      <a:pt x="34" y="29"/>
                    </a:lnTo>
                    <a:lnTo>
                      <a:pt x="33" y="27"/>
                    </a:lnTo>
                    <a:lnTo>
                      <a:pt x="30" y="33"/>
                    </a:lnTo>
                    <a:lnTo>
                      <a:pt x="23" y="36"/>
                    </a:lnTo>
                    <a:lnTo>
                      <a:pt x="18" y="39"/>
                    </a:lnTo>
                    <a:lnTo>
                      <a:pt x="11" y="39"/>
                    </a:lnTo>
                    <a:lnTo>
                      <a:pt x="13" y="34"/>
                    </a:lnTo>
                    <a:lnTo>
                      <a:pt x="10" y="33"/>
                    </a:lnTo>
                    <a:lnTo>
                      <a:pt x="7" y="33"/>
                    </a:lnTo>
                    <a:lnTo>
                      <a:pt x="3" y="33"/>
                    </a:lnTo>
                    <a:lnTo>
                      <a:pt x="0" y="33"/>
                    </a:lnTo>
                    <a:lnTo>
                      <a:pt x="3" y="30"/>
                    </a:lnTo>
                    <a:lnTo>
                      <a:pt x="7" y="28"/>
                    </a:lnTo>
                    <a:lnTo>
                      <a:pt x="10" y="26"/>
                    </a:lnTo>
                    <a:lnTo>
                      <a:pt x="14" y="17"/>
                    </a:lnTo>
                    <a:lnTo>
                      <a:pt x="19" y="7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97"/>
              <p:cNvSpPr/>
              <p:nvPr/>
            </p:nvSpPr>
            <p:spPr>
              <a:xfrm>
                <a:off x="8306278" y="2450913"/>
                <a:ext cx="32381" cy="20817"/>
              </a:xfrm>
              <a:custGeom>
                <a:avLst/>
                <a:gdLst>
                  <a:gd name="T0" fmla="*/ 9 w 14"/>
                  <a:gd name="T1" fmla="*/ 0 h 9"/>
                  <a:gd name="T2" fmla="*/ 12 w 14"/>
                  <a:gd name="T3" fmla="*/ 1 h 9"/>
                  <a:gd name="T4" fmla="*/ 14 w 14"/>
                  <a:gd name="T5" fmla="*/ 5 h 9"/>
                  <a:gd name="T6" fmla="*/ 12 w 14"/>
                  <a:gd name="T7" fmla="*/ 5 h 9"/>
                  <a:gd name="T8" fmla="*/ 10 w 14"/>
                  <a:gd name="T9" fmla="*/ 6 h 9"/>
                  <a:gd name="T10" fmla="*/ 8 w 14"/>
                  <a:gd name="T11" fmla="*/ 6 h 9"/>
                  <a:gd name="T12" fmla="*/ 7 w 14"/>
                  <a:gd name="T13" fmla="*/ 7 h 9"/>
                  <a:gd name="T14" fmla="*/ 6 w 14"/>
                  <a:gd name="T15" fmla="*/ 9 h 9"/>
                  <a:gd name="T16" fmla="*/ 3 w 14"/>
                  <a:gd name="T17" fmla="*/ 9 h 9"/>
                  <a:gd name="T18" fmla="*/ 0 w 14"/>
                  <a:gd name="T19" fmla="*/ 9 h 9"/>
                  <a:gd name="T20" fmla="*/ 1 w 14"/>
                  <a:gd name="T21" fmla="*/ 1 h 9"/>
                  <a:gd name="T22" fmla="*/ 3 w 14"/>
                  <a:gd name="T23" fmla="*/ 0 h 9"/>
                  <a:gd name="T24" fmla="*/ 7 w 14"/>
                  <a:gd name="T25" fmla="*/ 0 h 9"/>
                  <a:gd name="T26" fmla="*/ 9 w 14"/>
                  <a:gd name="T2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9">
                    <a:moveTo>
                      <a:pt x="9" y="0"/>
                    </a:moveTo>
                    <a:lnTo>
                      <a:pt x="12" y="1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7" y="7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98"/>
              <p:cNvSpPr/>
              <p:nvPr/>
            </p:nvSpPr>
            <p:spPr>
              <a:xfrm>
                <a:off x="8297026" y="2245061"/>
                <a:ext cx="46259" cy="20817"/>
              </a:xfrm>
              <a:custGeom>
                <a:avLst/>
                <a:gdLst>
                  <a:gd name="T0" fmla="*/ 6 w 20"/>
                  <a:gd name="T1" fmla="*/ 0 h 9"/>
                  <a:gd name="T2" fmla="*/ 10 w 20"/>
                  <a:gd name="T3" fmla="*/ 0 h 9"/>
                  <a:gd name="T4" fmla="*/ 13 w 20"/>
                  <a:gd name="T5" fmla="*/ 0 h 9"/>
                  <a:gd name="T6" fmla="*/ 17 w 20"/>
                  <a:gd name="T7" fmla="*/ 0 h 9"/>
                  <a:gd name="T8" fmla="*/ 20 w 20"/>
                  <a:gd name="T9" fmla="*/ 0 h 9"/>
                  <a:gd name="T10" fmla="*/ 15 w 20"/>
                  <a:gd name="T11" fmla="*/ 5 h 9"/>
                  <a:gd name="T12" fmla="*/ 7 w 20"/>
                  <a:gd name="T13" fmla="*/ 9 h 9"/>
                  <a:gd name="T14" fmla="*/ 0 w 20"/>
                  <a:gd name="T15" fmla="*/ 8 h 9"/>
                  <a:gd name="T16" fmla="*/ 3 w 20"/>
                  <a:gd name="T17" fmla="*/ 4 h 9"/>
                  <a:gd name="T18" fmla="*/ 6 w 20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9">
                    <a:moveTo>
                      <a:pt x="6" y="0"/>
                    </a:moveTo>
                    <a:lnTo>
                      <a:pt x="10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15" y="5"/>
                    </a:lnTo>
                    <a:lnTo>
                      <a:pt x="7" y="9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99"/>
              <p:cNvSpPr/>
              <p:nvPr/>
            </p:nvSpPr>
            <p:spPr>
              <a:xfrm>
                <a:off x="8359476" y="2263565"/>
                <a:ext cx="23129" cy="30069"/>
              </a:xfrm>
              <a:custGeom>
                <a:avLst/>
                <a:gdLst>
                  <a:gd name="T0" fmla="*/ 7 w 10"/>
                  <a:gd name="T1" fmla="*/ 0 h 13"/>
                  <a:gd name="T2" fmla="*/ 8 w 10"/>
                  <a:gd name="T3" fmla="*/ 1 h 13"/>
                  <a:gd name="T4" fmla="*/ 9 w 10"/>
                  <a:gd name="T5" fmla="*/ 3 h 13"/>
                  <a:gd name="T6" fmla="*/ 10 w 10"/>
                  <a:gd name="T7" fmla="*/ 4 h 13"/>
                  <a:gd name="T8" fmla="*/ 2 w 10"/>
                  <a:gd name="T9" fmla="*/ 13 h 13"/>
                  <a:gd name="T10" fmla="*/ 0 w 10"/>
                  <a:gd name="T11" fmla="*/ 4 h 13"/>
                  <a:gd name="T12" fmla="*/ 7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lnTo>
                      <a:pt x="8" y="1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2" y="13"/>
                    </a:lnTo>
                    <a:lnTo>
                      <a:pt x="0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00"/>
              <p:cNvSpPr/>
              <p:nvPr/>
            </p:nvSpPr>
            <p:spPr>
              <a:xfrm>
                <a:off x="7767366" y="1805605"/>
                <a:ext cx="351565" cy="224355"/>
              </a:xfrm>
              <a:custGeom>
                <a:avLst/>
                <a:gdLst>
                  <a:gd name="T0" fmla="*/ 52 w 152"/>
                  <a:gd name="T1" fmla="*/ 0 h 97"/>
                  <a:gd name="T2" fmla="*/ 65 w 152"/>
                  <a:gd name="T3" fmla="*/ 8 h 97"/>
                  <a:gd name="T4" fmla="*/ 79 w 152"/>
                  <a:gd name="T5" fmla="*/ 12 h 97"/>
                  <a:gd name="T6" fmla="*/ 89 w 152"/>
                  <a:gd name="T7" fmla="*/ 21 h 97"/>
                  <a:gd name="T8" fmla="*/ 82 w 152"/>
                  <a:gd name="T9" fmla="*/ 30 h 97"/>
                  <a:gd name="T10" fmla="*/ 87 w 152"/>
                  <a:gd name="T11" fmla="*/ 30 h 97"/>
                  <a:gd name="T12" fmla="*/ 92 w 152"/>
                  <a:gd name="T13" fmla="*/ 28 h 97"/>
                  <a:gd name="T14" fmla="*/ 101 w 152"/>
                  <a:gd name="T15" fmla="*/ 32 h 97"/>
                  <a:gd name="T16" fmla="*/ 107 w 152"/>
                  <a:gd name="T17" fmla="*/ 35 h 97"/>
                  <a:gd name="T18" fmla="*/ 115 w 152"/>
                  <a:gd name="T19" fmla="*/ 33 h 97"/>
                  <a:gd name="T20" fmla="*/ 114 w 152"/>
                  <a:gd name="T21" fmla="*/ 49 h 97"/>
                  <a:gd name="T22" fmla="*/ 122 w 152"/>
                  <a:gd name="T23" fmla="*/ 39 h 97"/>
                  <a:gd name="T24" fmla="*/ 137 w 152"/>
                  <a:gd name="T25" fmla="*/ 28 h 97"/>
                  <a:gd name="T26" fmla="*/ 139 w 152"/>
                  <a:gd name="T27" fmla="*/ 28 h 97"/>
                  <a:gd name="T28" fmla="*/ 136 w 152"/>
                  <a:gd name="T29" fmla="*/ 23 h 97"/>
                  <a:gd name="T30" fmla="*/ 145 w 152"/>
                  <a:gd name="T31" fmla="*/ 21 h 97"/>
                  <a:gd name="T32" fmla="*/ 152 w 152"/>
                  <a:gd name="T33" fmla="*/ 24 h 97"/>
                  <a:gd name="T34" fmla="*/ 148 w 152"/>
                  <a:gd name="T35" fmla="*/ 31 h 97"/>
                  <a:gd name="T36" fmla="*/ 140 w 152"/>
                  <a:gd name="T37" fmla="*/ 35 h 97"/>
                  <a:gd name="T38" fmla="*/ 136 w 152"/>
                  <a:gd name="T39" fmla="*/ 61 h 97"/>
                  <a:gd name="T40" fmla="*/ 149 w 152"/>
                  <a:gd name="T41" fmla="*/ 84 h 97"/>
                  <a:gd name="T42" fmla="*/ 138 w 152"/>
                  <a:gd name="T43" fmla="*/ 91 h 97"/>
                  <a:gd name="T44" fmla="*/ 137 w 152"/>
                  <a:gd name="T45" fmla="*/ 97 h 97"/>
                  <a:gd name="T46" fmla="*/ 131 w 152"/>
                  <a:gd name="T47" fmla="*/ 96 h 97"/>
                  <a:gd name="T48" fmla="*/ 124 w 152"/>
                  <a:gd name="T49" fmla="*/ 93 h 97"/>
                  <a:gd name="T50" fmla="*/ 116 w 152"/>
                  <a:gd name="T51" fmla="*/ 91 h 97"/>
                  <a:gd name="T52" fmla="*/ 114 w 152"/>
                  <a:gd name="T53" fmla="*/ 88 h 97"/>
                  <a:gd name="T54" fmla="*/ 107 w 152"/>
                  <a:gd name="T55" fmla="*/ 82 h 97"/>
                  <a:gd name="T56" fmla="*/ 86 w 152"/>
                  <a:gd name="T57" fmla="*/ 90 h 97"/>
                  <a:gd name="T58" fmla="*/ 56 w 152"/>
                  <a:gd name="T59" fmla="*/ 79 h 97"/>
                  <a:gd name="T60" fmla="*/ 36 w 152"/>
                  <a:gd name="T61" fmla="*/ 66 h 97"/>
                  <a:gd name="T62" fmla="*/ 79 w 152"/>
                  <a:gd name="T63" fmla="*/ 66 h 97"/>
                  <a:gd name="T64" fmla="*/ 40 w 152"/>
                  <a:gd name="T65" fmla="*/ 56 h 97"/>
                  <a:gd name="T66" fmla="*/ 41 w 152"/>
                  <a:gd name="T67" fmla="*/ 51 h 97"/>
                  <a:gd name="T68" fmla="*/ 53 w 152"/>
                  <a:gd name="T69" fmla="*/ 47 h 97"/>
                  <a:gd name="T70" fmla="*/ 45 w 152"/>
                  <a:gd name="T71" fmla="*/ 45 h 97"/>
                  <a:gd name="T72" fmla="*/ 44 w 152"/>
                  <a:gd name="T73" fmla="*/ 39 h 97"/>
                  <a:gd name="T74" fmla="*/ 51 w 152"/>
                  <a:gd name="T75" fmla="*/ 30 h 97"/>
                  <a:gd name="T76" fmla="*/ 39 w 152"/>
                  <a:gd name="T77" fmla="*/ 35 h 97"/>
                  <a:gd name="T78" fmla="*/ 32 w 152"/>
                  <a:gd name="T79" fmla="*/ 41 h 97"/>
                  <a:gd name="T80" fmla="*/ 9 w 152"/>
                  <a:gd name="T81" fmla="*/ 49 h 97"/>
                  <a:gd name="T82" fmla="*/ 7 w 152"/>
                  <a:gd name="T83" fmla="*/ 38 h 97"/>
                  <a:gd name="T84" fmla="*/ 3 w 152"/>
                  <a:gd name="T85" fmla="*/ 35 h 97"/>
                  <a:gd name="T86" fmla="*/ 0 w 152"/>
                  <a:gd name="T87" fmla="*/ 32 h 97"/>
                  <a:gd name="T88" fmla="*/ 31 w 152"/>
                  <a:gd name="T8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2" h="97">
                    <a:moveTo>
                      <a:pt x="31" y="0"/>
                    </a:moveTo>
                    <a:lnTo>
                      <a:pt x="41" y="0"/>
                    </a:lnTo>
                    <a:lnTo>
                      <a:pt x="52" y="0"/>
                    </a:lnTo>
                    <a:lnTo>
                      <a:pt x="56" y="3"/>
                    </a:lnTo>
                    <a:lnTo>
                      <a:pt x="60" y="6"/>
                    </a:lnTo>
                    <a:lnTo>
                      <a:pt x="65" y="8"/>
                    </a:lnTo>
                    <a:lnTo>
                      <a:pt x="75" y="6"/>
                    </a:lnTo>
                    <a:lnTo>
                      <a:pt x="77" y="9"/>
                    </a:lnTo>
                    <a:lnTo>
                      <a:pt x="79" y="12"/>
                    </a:lnTo>
                    <a:lnTo>
                      <a:pt x="81" y="16"/>
                    </a:lnTo>
                    <a:lnTo>
                      <a:pt x="87" y="22"/>
                    </a:lnTo>
                    <a:lnTo>
                      <a:pt x="89" y="21"/>
                    </a:lnTo>
                    <a:lnTo>
                      <a:pt x="88" y="24"/>
                    </a:lnTo>
                    <a:lnTo>
                      <a:pt x="86" y="28"/>
                    </a:lnTo>
                    <a:lnTo>
                      <a:pt x="82" y="30"/>
                    </a:lnTo>
                    <a:lnTo>
                      <a:pt x="84" y="31"/>
                    </a:lnTo>
                    <a:lnTo>
                      <a:pt x="87" y="32"/>
                    </a:lnTo>
                    <a:lnTo>
                      <a:pt x="87" y="30"/>
                    </a:lnTo>
                    <a:lnTo>
                      <a:pt x="88" y="29"/>
                    </a:lnTo>
                    <a:lnTo>
                      <a:pt x="89" y="28"/>
                    </a:lnTo>
                    <a:lnTo>
                      <a:pt x="92" y="28"/>
                    </a:lnTo>
                    <a:lnTo>
                      <a:pt x="95" y="28"/>
                    </a:lnTo>
                    <a:lnTo>
                      <a:pt x="99" y="30"/>
                    </a:lnTo>
                    <a:lnTo>
                      <a:pt x="101" y="32"/>
                    </a:lnTo>
                    <a:lnTo>
                      <a:pt x="103" y="34"/>
                    </a:lnTo>
                    <a:lnTo>
                      <a:pt x="105" y="35"/>
                    </a:lnTo>
                    <a:lnTo>
                      <a:pt x="107" y="35"/>
                    </a:lnTo>
                    <a:lnTo>
                      <a:pt x="108" y="27"/>
                    </a:lnTo>
                    <a:lnTo>
                      <a:pt x="112" y="30"/>
                    </a:lnTo>
                    <a:lnTo>
                      <a:pt x="115" y="33"/>
                    </a:lnTo>
                    <a:lnTo>
                      <a:pt x="117" y="36"/>
                    </a:lnTo>
                    <a:lnTo>
                      <a:pt x="115" y="43"/>
                    </a:lnTo>
                    <a:lnTo>
                      <a:pt x="114" y="49"/>
                    </a:lnTo>
                    <a:lnTo>
                      <a:pt x="116" y="49"/>
                    </a:lnTo>
                    <a:lnTo>
                      <a:pt x="118" y="49"/>
                    </a:lnTo>
                    <a:lnTo>
                      <a:pt x="122" y="39"/>
                    </a:lnTo>
                    <a:lnTo>
                      <a:pt x="124" y="30"/>
                    </a:lnTo>
                    <a:lnTo>
                      <a:pt x="127" y="26"/>
                    </a:lnTo>
                    <a:lnTo>
                      <a:pt x="137" y="28"/>
                    </a:lnTo>
                    <a:lnTo>
                      <a:pt x="137" y="29"/>
                    </a:lnTo>
                    <a:lnTo>
                      <a:pt x="138" y="29"/>
                    </a:lnTo>
                    <a:lnTo>
                      <a:pt x="139" y="28"/>
                    </a:lnTo>
                    <a:lnTo>
                      <a:pt x="138" y="27"/>
                    </a:lnTo>
                    <a:lnTo>
                      <a:pt x="137" y="24"/>
                    </a:lnTo>
                    <a:lnTo>
                      <a:pt x="136" y="23"/>
                    </a:lnTo>
                    <a:lnTo>
                      <a:pt x="139" y="23"/>
                    </a:lnTo>
                    <a:lnTo>
                      <a:pt x="142" y="22"/>
                    </a:lnTo>
                    <a:lnTo>
                      <a:pt x="145" y="21"/>
                    </a:lnTo>
                    <a:lnTo>
                      <a:pt x="148" y="21"/>
                    </a:lnTo>
                    <a:lnTo>
                      <a:pt x="150" y="22"/>
                    </a:lnTo>
                    <a:lnTo>
                      <a:pt x="152" y="24"/>
                    </a:lnTo>
                    <a:lnTo>
                      <a:pt x="151" y="27"/>
                    </a:lnTo>
                    <a:lnTo>
                      <a:pt x="150" y="29"/>
                    </a:lnTo>
                    <a:lnTo>
                      <a:pt x="148" y="31"/>
                    </a:lnTo>
                    <a:lnTo>
                      <a:pt x="146" y="32"/>
                    </a:lnTo>
                    <a:lnTo>
                      <a:pt x="143" y="33"/>
                    </a:lnTo>
                    <a:lnTo>
                      <a:pt x="140" y="35"/>
                    </a:lnTo>
                    <a:lnTo>
                      <a:pt x="139" y="46"/>
                    </a:lnTo>
                    <a:lnTo>
                      <a:pt x="137" y="56"/>
                    </a:lnTo>
                    <a:lnTo>
                      <a:pt x="136" y="61"/>
                    </a:lnTo>
                    <a:lnTo>
                      <a:pt x="135" y="66"/>
                    </a:lnTo>
                    <a:lnTo>
                      <a:pt x="150" y="76"/>
                    </a:lnTo>
                    <a:lnTo>
                      <a:pt x="149" y="84"/>
                    </a:lnTo>
                    <a:lnTo>
                      <a:pt x="137" y="79"/>
                    </a:lnTo>
                    <a:lnTo>
                      <a:pt x="138" y="85"/>
                    </a:lnTo>
                    <a:lnTo>
                      <a:pt x="138" y="91"/>
                    </a:lnTo>
                    <a:lnTo>
                      <a:pt x="137" y="91"/>
                    </a:lnTo>
                    <a:lnTo>
                      <a:pt x="135" y="92"/>
                    </a:lnTo>
                    <a:lnTo>
                      <a:pt x="137" y="97"/>
                    </a:lnTo>
                    <a:lnTo>
                      <a:pt x="134" y="97"/>
                    </a:lnTo>
                    <a:lnTo>
                      <a:pt x="131" y="97"/>
                    </a:lnTo>
                    <a:lnTo>
                      <a:pt x="131" y="96"/>
                    </a:lnTo>
                    <a:lnTo>
                      <a:pt x="133" y="93"/>
                    </a:lnTo>
                    <a:lnTo>
                      <a:pt x="128" y="93"/>
                    </a:lnTo>
                    <a:lnTo>
                      <a:pt x="124" y="93"/>
                    </a:lnTo>
                    <a:lnTo>
                      <a:pt x="119" y="91"/>
                    </a:lnTo>
                    <a:lnTo>
                      <a:pt x="117" y="91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4" y="89"/>
                    </a:lnTo>
                    <a:lnTo>
                      <a:pt x="114" y="88"/>
                    </a:lnTo>
                    <a:lnTo>
                      <a:pt x="111" y="86"/>
                    </a:lnTo>
                    <a:lnTo>
                      <a:pt x="108" y="85"/>
                    </a:lnTo>
                    <a:lnTo>
                      <a:pt x="107" y="82"/>
                    </a:lnTo>
                    <a:lnTo>
                      <a:pt x="100" y="86"/>
                    </a:lnTo>
                    <a:lnTo>
                      <a:pt x="93" y="88"/>
                    </a:lnTo>
                    <a:lnTo>
                      <a:pt x="86" y="90"/>
                    </a:lnTo>
                    <a:lnTo>
                      <a:pt x="69" y="91"/>
                    </a:lnTo>
                    <a:lnTo>
                      <a:pt x="54" y="91"/>
                    </a:lnTo>
                    <a:lnTo>
                      <a:pt x="56" y="79"/>
                    </a:lnTo>
                    <a:lnTo>
                      <a:pt x="47" y="78"/>
                    </a:lnTo>
                    <a:lnTo>
                      <a:pt x="39" y="76"/>
                    </a:lnTo>
                    <a:lnTo>
                      <a:pt x="36" y="66"/>
                    </a:lnTo>
                    <a:lnTo>
                      <a:pt x="51" y="64"/>
                    </a:lnTo>
                    <a:lnTo>
                      <a:pt x="65" y="65"/>
                    </a:lnTo>
                    <a:lnTo>
                      <a:pt x="79" y="66"/>
                    </a:lnTo>
                    <a:lnTo>
                      <a:pt x="67" y="58"/>
                    </a:lnTo>
                    <a:lnTo>
                      <a:pt x="54" y="59"/>
                    </a:lnTo>
                    <a:lnTo>
                      <a:pt x="40" y="56"/>
                    </a:lnTo>
                    <a:lnTo>
                      <a:pt x="40" y="55"/>
                    </a:lnTo>
                    <a:lnTo>
                      <a:pt x="41" y="53"/>
                    </a:lnTo>
                    <a:lnTo>
                      <a:pt x="41" y="51"/>
                    </a:lnTo>
                    <a:lnTo>
                      <a:pt x="47" y="50"/>
                    </a:lnTo>
                    <a:lnTo>
                      <a:pt x="54" y="49"/>
                    </a:lnTo>
                    <a:lnTo>
                      <a:pt x="53" y="47"/>
                    </a:lnTo>
                    <a:lnTo>
                      <a:pt x="52" y="46"/>
                    </a:lnTo>
                    <a:lnTo>
                      <a:pt x="48" y="46"/>
                    </a:lnTo>
                    <a:lnTo>
                      <a:pt x="45" y="45"/>
                    </a:lnTo>
                    <a:lnTo>
                      <a:pt x="43" y="44"/>
                    </a:lnTo>
                    <a:lnTo>
                      <a:pt x="40" y="42"/>
                    </a:lnTo>
                    <a:lnTo>
                      <a:pt x="44" y="39"/>
                    </a:lnTo>
                    <a:lnTo>
                      <a:pt x="48" y="35"/>
                    </a:lnTo>
                    <a:lnTo>
                      <a:pt x="53" y="31"/>
                    </a:lnTo>
                    <a:lnTo>
                      <a:pt x="51" y="30"/>
                    </a:lnTo>
                    <a:lnTo>
                      <a:pt x="49" y="29"/>
                    </a:lnTo>
                    <a:lnTo>
                      <a:pt x="44" y="32"/>
                    </a:lnTo>
                    <a:lnTo>
                      <a:pt x="39" y="35"/>
                    </a:lnTo>
                    <a:lnTo>
                      <a:pt x="36" y="36"/>
                    </a:lnTo>
                    <a:lnTo>
                      <a:pt x="34" y="39"/>
                    </a:lnTo>
                    <a:lnTo>
                      <a:pt x="32" y="41"/>
                    </a:lnTo>
                    <a:lnTo>
                      <a:pt x="30" y="43"/>
                    </a:lnTo>
                    <a:lnTo>
                      <a:pt x="28" y="44"/>
                    </a:lnTo>
                    <a:lnTo>
                      <a:pt x="9" y="49"/>
                    </a:lnTo>
                    <a:lnTo>
                      <a:pt x="8" y="41"/>
                    </a:lnTo>
                    <a:lnTo>
                      <a:pt x="8" y="40"/>
                    </a:lnTo>
                    <a:lnTo>
                      <a:pt x="7" y="38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3" y="35"/>
                    </a:lnTo>
                    <a:lnTo>
                      <a:pt x="0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15" y="22"/>
                    </a:lnTo>
                    <a:lnTo>
                      <a:pt x="28" y="1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01"/>
              <p:cNvSpPr/>
              <p:nvPr/>
            </p:nvSpPr>
            <p:spPr>
              <a:xfrm>
                <a:off x="8512129" y="2083156"/>
                <a:ext cx="25443" cy="13878"/>
              </a:xfrm>
              <a:custGeom>
                <a:avLst/>
                <a:gdLst>
                  <a:gd name="T0" fmla="*/ 4 w 11"/>
                  <a:gd name="T1" fmla="*/ 0 h 6"/>
                  <a:gd name="T2" fmla="*/ 7 w 11"/>
                  <a:gd name="T3" fmla="*/ 2 h 6"/>
                  <a:gd name="T4" fmla="*/ 11 w 11"/>
                  <a:gd name="T5" fmla="*/ 5 h 6"/>
                  <a:gd name="T6" fmla="*/ 0 w 11"/>
                  <a:gd name="T7" fmla="*/ 6 h 6"/>
                  <a:gd name="T8" fmla="*/ 0 w 11"/>
                  <a:gd name="T9" fmla="*/ 4 h 6"/>
                  <a:gd name="T10" fmla="*/ 0 w 11"/>
                  <a:gd name="T11" fmla="*/ 2 h 6"/>
                  <a:gd name="T12" fmla="*/ 1 w 11"/>
                  <a:gd name="T13" fmla="*/ 1 h 6"/>
                  <a:gd name="T14" fmla="*/ 3 w 11"/>
                  <a:gd name="T15" fmla="*/ 1 h 6"/>
                  <a:gd name="T16" fmla="*/ 4 w 11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lnTo>
                      <a:pt x="7" y="2"/>
                    </a:lnTo>
                    <a:lnTo>
                      <a:pt x="11" y="5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102"/>
              <p:cNvSpPr/>
              <p:nvPr/>
            </p:nvSpPr>
            <p:spPr>
              <a:xfrm>
                <a:off x="8405734" y="2228871"/>
                <a:ext cx="18503" cy="20817"/>
              </a:xfrm>
              <a:custGeom>
                <a:avLst/>
                <a:gdLst>
                  <a:gd name="T0" fmla="*/ 0 w 8"/>
                  <a:gd name="T1" fmla="*/ 0 h 9"/>
                  <a:gd name="T2" fmla="*/ 2 w 8"/>
                  <a:gd name="T3" fmla="*/ 1 h 9"/>
                  <a:gd name="T4" fmla="*/ 4 w 8"/>
                  <a:gd name="T5" fmla="*/ 2 h 9"/>
                  <a:gd name="T6" fmla="*/ 6 w 8"/>
                  <a:gd name="T7" fmla="*/ 4 h 9"/>
                  <a:gd name="T8" fmla="*/ 8 w 8"/>
                  <a:gd name="T9" fmla="*/ 7 h 9"/>
                  <a:gd name="T10" fmla="*/ 2 w 8"/>
                  <a:gd name="T11" fmla="*/ 9 h 9"/>
                  <a:gd name="T12" fmla="*/ 0 w 8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2" y="1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7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03"/>
              <p:cNvSpPr/>
              <p:nvPr/>
            </p:nvSpPr>
            <p:spPr>
              <a:xfrm>
                <a:off x="8260019" y="1812544"/>
                <a:ext cx="50884" cy="34695"/>
              </a:xfrm>
              <a:custGeom>
                <a:avLst/>
                <a:gdLst>
                  <a:gd name="T0" fmla="*/ 20 w 22"/>
                  <a:gd name="T1" fmla="*/ 0 h 15"/>
                  <a:gd name="T2" fmla="*/ 21 w 22"/>
                  <a:gd name="T3" fmla="*/ 2 h 15"/>
                  <a:gd name="T4" fmla="*/ 22 w 22"/>
                  <a:gd name="T5" fmla="*/ 4 h 15"/>
                  <a:gd name="T6" fmla="*/ 22 w 22"/>
                  <a:gd name="T7" fmla="*/ 6 h 15"/>
                  <a:gd name="T8" fmla="*/ 21 w 22"/>
                  <a:gd name="T9" fmla="*/ 8 h 15"/>
                  <a:gd name="T10" fmla="*/ 20 w 22"/>
                  <a:gd name="T11" fmla="*/ 11 h 15"/>
                  <a:gd name="T12" fmla="*/ 19 w 22"/>
                  <a:gd name="T13" fmla="*/ 13 h 15"/>
                  <a:gd name="T14" fmla="*/ 18 w 22"/>
                  <a:gd name="T15" fmla="*/ 15 h 15"/>
                  <a:gd name="T16" fmla="*/ 14 w 22"/>
                  <a:gd name="T17" fmla="*/ 14 h 15"/>
                  <a:gd name="T18" fmla="*/ 9 w 22"/>
                  <a:gd name="T19" fmla="*/ 12 h 15"/>
                  <a:gd name="T20" fmla="*/ 5 w 22"/>
                  <a:gd name="T21" fmla="*/ 9 h 15"/>
                  <a:gd name="T22" fmla="*/ 0 w 22"/>
                  <a:gd name="T23" fmla="*/ 7 h 15"/>
                  <a:gd name="T24" fmla="*/ 6 w 22"/>
                  <a:gd name="T25" fmla="*/ 3 h 15"/>
                  <a:gd name="T26" fmla="*/ 12 w 22"/>
                  <a:gd name="T27" fmla="*/ 0 h 15"/>
                  <a:gd name="T28" fmla="*/ 20 w 22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15">
                    <a:moveTo>
                      <a:pt x="20" y="0"/>
                    </a:moveTo>
                    <a:lnTo>
                      <a:pt x="21" y="2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1" y="8"/>
                    </a:lnTo>
                    <a:lnTo>
                      <a:pt x="20" y="11"/>
                    </a:lnTo>
                    <a:lnTo>
                      <a:pt x="19" y="13"/>
                    </a:lnTo>
                    <a:lnTo>
                      <a:pt x="18" y="15"/>
                    </a:lnTo>
                    <a:lnTo>
                      <a:pt x="14" y="14"/>
                    </a:lnTo>
                    <a:lnTo>
                      <a:pt x="9" y="12"/>
                    </a:lnTo>
                    <a:lnTo>
                      <a:pt x="5" y="9"/>
                    </a:lnTo>
                    <a:lnTo>
                      <a:pt x="0" y="7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04"/>
              <p:cNvSpPr/>
              <p:nvPr/>
            </p:nvSpPr>
            <p:spPr>
              <a:xfrm>
                <a:off x="8445054" y="2023020"/>
                <a:ext cx="30069" cy="34695"/>
              </a:xfrm>
              <a:custGeom>
                <a:avLst/>
                <a:gdLst>
                  <a:gd name="T0" fmla="*/ 13 w 13"/>
                  <a:gd name="T1" fmla="*/ 0 h 15"/>
                  <a:gd name="T2" fmla="*/ 13 w 13"/>
                  <a:gd name="T3" fmla="*/ 3 h 15"/>
                  <a:gd name="T4" fmla="*/ 13 w 13"/>
                  <a:gd name="T5" fmla="*/ 4 h 15"/>
                  <a:gd name="T6" fmla="*/ 11 w 13"/>
                  <a:gd name="T7" fmla="*/ 5 h 15"/>
                  <a:gd name="T8" fmla="*/ 10 w 13"/>
                  <a:gd name="T9" fmla="*/ 7 h 15"/>
                  <a:gd name="T10" fmla="*/ 10 w 13"/>
                  <a:gd name="T11" fmla="*/ 8 h 15"/>
                  <a:gd name="T12" fmla="*/ 9 w 13"/>
                  <a:gd name="T13" fmla="*/ 10 h 15"/>
                  <a:gd name="T14" fmla="*/ 5 w 13"/>
                  <a:gd name="T15" fmla="*/ 12 h 15"/>
                  <a:gd name="T16" fmla="*/ 0 w 13"/>
                  <a:gd name="T17" fmla="*/ 15 h 15"/>
                  <a:gd name="T18" fmla="*/ 1 w 13"/>
                  <a:gd name="T19" fmla="*/ 12 h 15"/>
                  <a:gd name="T20" fmla="*/ 3 w 13"/>
                  <a:gd name="T21" fmla="*/ 10 h 15"/>
                  <a:gd name="T22" fmla="*/ 6 w 13"/>
                  <a:gd name="T23" fmla="*/ 8 h 15"/>
                  <a:gd name="T24" fmla="*/ 6 w 13"/>
                  <a:gd name="T25" fmla="*/ 6 h 15"/>
                  <a:gd name="T26" fmla="*/ 6 w 13"/>
                  <a:gd name="T27" fmla="*/ 4 h 15"/>
                  <a:gd name="T28" fmla="*/ 13 w 13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5">
                    <a:moveTo>
                      <a:pt x="13" y="0"/>
                    </a:moveTo>
                    <a:lnTo>
                      <a:pt x="13" y="3"/>
                    </a:lnTo>
                    <a:lnTo>
                      <a:pt x="13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9" y="10"/>
                    </a:lnTo>
                    <a:lnTo>
                      <a:pt x="5" y="12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05"/>
              <p:cNvSpPr/>
              <p:nvPr/>
            </p:nvSpPr>
            <p:spPr>
              <a:xfrm>
                <a:off x="8428864" y="2226558"/>
                <a:ext cx="11565" cy="11565"/>
              </a:xfrm>
              <a:custGeom>
                <a:avLst/>
                <a:gdLst>
                  <a:gd name="T0" fmla="*/ 2 w 5"/>
                  <a:gd name="T1" fmla="*/ 0 h 5"/>
                  <a:gd name="T2" fmla="*/ 3 w 5"/>
                  <a:gd name="T3" fmla="*/ 0 h 5"/>
                  <a:gd name="T4" fmla="*/ 5 w 5"/>
                  <a:gd name="T5" fmla="*/ 2 h 5"/>
                  <a:gd name="T6" fmla="*/ 5 w 5"/>
                  <a:gd name="T7" fmla="*/ 3 h 5"/>
                  <a:gd name="T8" fmla="*/ 5 w 5"/>
                  <a:gd name="T9" fmla="*/ 5 h 5"/>
                  <a:gd name="T10" fmla="*/ 3 w 5"/>
                  <a:gd name="T11" fmla="*/ 5 h 5"/>
                  <a:gd name="T12" fmla="*/ 1 w 5"/>
                  <a:gd name="T13" fmla="*/ 5 h 5"/>
                  <a:gd name="T14" fmla="*/ 0 w 5"/>
                  <a:gd name="T15" fmla="*/ 4 h 5"/>
                  <a:gd name="T16" fmla="*/ 0 w 5"/>
                  <a:gd name="T17" fmla="*/ 2 h 5"/>
                  <a:gd name="T18" fmla="*/ 0 w 5"/>
                  <a:gd name="T19" fmla="*/ 0 h 5"/>
                  <a:gd name="T20" fmla="*/ 2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06"/>
              <p:cNvSpPr>
                <a:spLocks noEditPoints="1"/>
              </p:cNvSpPr>
              <p:nvPr/>
            </p:nvSpPr>
            <p:spPr>
              <a:xfrm>
                <a:off x="8306278" y="1877306"/>
                <a:ext cx="425579" cy="430205"/>
              </a:xfrm>
              <a:custGeom>
                <a:avLst/>
                <a:gdLst>
                  <a:gd name="T0" fmla="*/ 110 w 184"/>
                  <a:gd name="T1" fmla="*/ 114 h 186"/>
                  <a:gd name="T2" fmla="*/ 114 w 184"/>
                  <a:gd name="T3" fmla="*/ 118 h 186"/>
                  <a:gd name="T4" fmla="*/ 121 w 184"/>
                  <a:gd name="T5" fmla="*/ 115 h 186"/>
                  <a:gd name="T6" fmla="*/ 115 w 184"/>
                  <a:gd name="T7" fmla="*/ 112 h 186"/>
                  <a:gd name="T8" fmla="*/ 47 w 184"/>
                  <a:gd name="T9" fmla="*/ 0 h 186"/>
                  <a:gd name="T10" fmla="*/ 27 w 184"/>
                  <a:gd name="T11" fmla="*/ 27 h 186"/>
                  <a:gd name="T12" fmla="*/ 36 w 184"/>
                  <a:gd name="T13" fmla="*/ 35 h 186"/>
                  <a:gd name="T14" fmla="*/ 33 w 184"/>
                  <a:gd name="T15" fmla="*/ 27 h 186"/>
                  <a:gd name="T16" fmla="*/ 37 w 184"/>
                  <a:gd name="T17" fmla="*/ 22 h 186"/>
                  <a:gd name="T18" fmla="*/ 37 w 184"/>
                  <a:gd name="T19" fmla="*/ 14 h 186"/>
                  <a:gd name="T20" fmla="*/ 57 w 184"/>
                  <a:gd name="T21" fmla="*/ 7 h 186"/>
                  <a:gd name="T22" fmla="*/ 62 w 184"/>
                  <a:gd name="T23" fmla="*/ 4 h 186"/>
                  <a:gd name="T24" fmla="*/ 69 w 184"/>
                  <a:gd name="T25" fmla="*/ 5 h 186"/>
                  <a:gd name="T26" fmla="*/ 98 w 184"/>
                  <a:gd name="T27" fmla="*/ 11 h 186"/>
                  <a:gd name="T28" fmla="*/ 102 w 184"/>
                  <a:gd name="T29" fmla="*/ 23 h 186"/>
                  <a:gd name="T30" fmla="*/ 110 w 184"/>
                  <a:gd name="T31" fmla="*/ 35 h 186"/>
                  <a:gd name="T32" fmla="*/ 126 w 184"/>
                  <a:gd name="T33" fmla="*/ 49 h 186"/>
                  <a:gd name="T34" fmla="*/ 124 w 184"/>
                  <a:gd name="T35" fmla="*/ 50 h 186"/>
                  <a:gd name="T36" fmla="*/ 133 w 184"/>
                  <a:gd name="T37" fmla="*/ 51 h 186"/>
                  <a:gd name="T38" fmla="*/ 141 w 184"/>
                  <a:gd name="T39" fmla="*/ 63 h 186"/>
                  <a:gd name="T40" fmla="*/ 149 w 184"/>
                  <a:gd name="T41" fmla="*/ 73 h 186"/>
                  <a:gd name="T42" fmla="*/ 140 w 184"/>
                  <a:gd name="T43" fmla="*/ 82 h 186"/>
                  <a:gd name="T44" fmla="*/ 143 w 184"/>
                  <a:gd name="T45" fmla="*/ 88 h 186"/>
                  <a:gd name="T46" fmla="*/ 153 w 184"/>
                  <a:gd name="T47" fmla="*/ 97 h 186"/>
                  <a:gd name="T48" fmla="*/ 172 w 184"/>
                  <a:gd name="T49" fmla="*/ 108 h 186"/>
                  <a:gd name="T50" fmla="*/ 183 w 184"/>
                  <a:gd name="T51" fmla="*/ 120 h 186"/>
                  <a:gd name="T52" fmla="*/ 172 w 184"/>
                  <a:gd name="T53" fmla="*/ 133 h 186"/>
                  <a:gd name="T54" fmla="*/ 155 w 184"/>
                  <a:gd name="T55" fmla="*/ 140 h 186"/>
                  <a:gd name="T56" fmla="*/ 148 w 184"/>
                  <a:gd name="T57" fmla="*/ 130 h 186"/>
                  <a:gd name="T58" fmla="*/ 140 w 184"/>
                  <a:gd name="T59" fmla="*/ 119 h 186"/>
                  <a:gd name="T60" fmla="*/ 138 w 184"/>
                  <a:gd name="T61" fmla="*/ 128 h 186"/>
                  <a:gd name="T62" fmla="*/ 134 w 184"/>
                  <a:gd name="T63" fmla="*/ 131 h 186"/>
                  <a:gd name="T64" fmla="*/ 148 w 184"/>
                  <a:gd name="T65" fmla="*/ 152 h 186"/>
                  <a:gd name="T66" fmla="*/ 149 w 184"/>
                  <a:gd name="T67" fmla="*/ 172 h 186"/>
                  <a:gd name="T68" fmla="*/ 149 w 184"/>
                  <a:gd name="T69" fmla="*/ 175 h 186"/>
                  <a:gd name="T70" fmla="*/ 146 w 184"/>
                  <a:gd name="T71" fmla="*/ 179 h 186"/>
                  <a:gd name="T72" fmla="*/ 132 w 184"/>
                  <a:gd name="T73" fmla="*/ 167 h 186"/>
                  <a:gd name="T74" fmla="*/ 119 w 184"/>
                  <a:gd name="T75" fmla="*/ 160 h 186"/>
                  <a:gd name="T76" fmla="*/ 134 w 184"/>
                  <a:gd name="T77" fmla="*/ 186 h 186"/>
                  <a:gd name="T78" fmla="*/ 104 w 184"/>
                  <a:gd name="T79" fmla="*/ 172 h 186"/>
                  <a:gd name="T80" fmla="*/ 96 w 184"/>
                  <a:gd name="T81" fmla="*/ 155 h 186"/>
                  <a:gd name="T82" fmla="*/ 70 w 184"/>
                  <a:gd name="T83" fmla="*/ 142 h 186"/>
                  <a:gd name="T84" fmla="*/ 53 w 184"/>
                  <a:gd name="T85" fmla="*/ 132 h 186"/>
                  <a:gd name="T86" fmla="*/ 75 w 184"/>
                  <a:gd name="T87" fmla="*/ 129 h 186"/>
                  <a:gd name="T88" fmla="*/ 85 w 184"/>
                  <a:gd name="T89" fmla="*/ 117 h 186"/>
                  <a:gd name="T90" fmla="*/ 98 w 184"/>
                  <a:gd name="T91" fmla="*/ 88 h 186"/>
                  <a:gd name="T92" fmla="*/ 80 w 184"/>
                  <a:gd name="T93" fmla="*/ 80 h 186"/>
                  <a:gd name="T94" fmla="*/ 86 w 184"/>
                  <a:gd name="T95" fmla="*/ 72 h 186"/>
                  <a:gd name="T96" fmla="*/ 75 w 184"/>
                  <a:gd name="T97" fmla="*/ 63 h 186"/>
                  <a:gd name="T98" fmla="*/ 66 w 184"/>
                  <a:gd name="T99" fmla="*/ 62 h 186"/>
                  <a:gd name="T100" fmla="*/ 50 w 184"/>
                  <a:gd name="T101" fmla="*/ 60 h 186"/>
                  <a:gd name="T102" fmla="*/ 7 w 184"/>
                  <a:gd name="T103" fmla="*/ 51 h 186"/>
                  <a:gd name="T104" fmla="*/ 1 w 184"/>
                  <a:gd name="T105" fmla="*/ 39 h 186"/>
                  <a:gd name="T106" fmla="*/ 7 w 184"/>
                  <a:gd name="T107" fmla="*/ 37 h 186"/>
                  <a:gd name="T108" fmla="*/ 19 w 184"/>
                  <a:gd name="T109" fmla="*/ 8 h 186"/>
                  <a:gd name="T110" fmla="*/ 38 w 184"/>
                  <a:gd name="T11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4" h="186">
                    <a:moveTo>
                      <a:pt x="112" y="108"/>
                    </a:moveTo>
                    <a:lnTo>
                      <a:pt x="112" y="109"/>
                    </a:lnTo>
                    <a:lnTo>
                      <a:pt x="112" y="110"/>
                    </a:lnTo>
                    <a:lnTo>
                      <a:pt x="110" y="113"/>
                    </a:lnTo>
                    <a:lnTo>
                      <a:pt x="110" y="114"/>
                    </a:lnTo>
                    <a:lnTo>
                      <a:pt x="110" y="116"/>
                    </a:lnTo>
                    <a:lnTo>
                      <a:pt x="110" y="117"/>
                    </a:lnTo>
                    <a:lnTo>
                      <a:pt x="112" y="118"/>
                    </a:lnTo>
                    <a:lnTo>
                      <a:pt x="113" y="120"/>
                    </a:lnTo>
                    <a:lnTo>
                      <a:pt x="114" y="118"/>
                    </a:lnTo>
                    <a:lnTo>
                      <a:pt x="116" y="118"/>
                    </a:lnTo>
                    <a:lnTo>
                      <a:pt x="119" y="118"/>
                    </a:lnTo>
                    <a:lnTo>
                      <a:pt x="121" y="118"/>
                    </a:lnTo>
                    <a:lnTo>
                      <a:pt x="121" y="116"/>
                    </a:lnTo>
                    <a:lnTo>
                      <a:pt x="121" y="115"/>
                    </a:lnTo>
                    <a:lnTo>
                      <a:pt x="120" y="115"/>
                    </a:lnTo>
                    <a:lnTo>
                      <a:pt x="118" y="114"/>
                    </a:lnTo>
                    <a:lnTo>
                      <a:pt x="117" y="114"/>
                    </a:lnTo>
                    <a:lnTo>
                      <a:pt x="116" y="113"/>
                    </a:lnTo>
                    <a:lnTo>
                      <a:pt x="115" y="112"/>
                    </a:lnTo>
                    <a:lnTo>
                      <a:pt x="114" y="110"/>
                    </a:lnTo>
                    <a:lnTo>
                      <a:pt x="113" y="109"/>
                    </a:lnTo>
                    <a:lnTo>
                      <a:pt x="112" y="108"/>
                    </a:lnTo>
                    <a:close/>
                    <a:moveTo>
                      <a:pt x="38" y="0"/>
                    </a:moveTo>
                    <a:lnTo>
                      <a:pt x="47" y="0"/>
                    </a:lnTo>
                    <a:lnTo>
                      <a:pt x="47" y="2"/>
                    </a:lnTo>
                    <a:lnTo>
                      <a:pt x="38" y="9"/>
                    </a:lnTo>
                    <a:lnTo>
                      <a:pt x="30" y="16"/>
                    </a:lnTo>
                    <a:lnTo>
                      <a:pt x="31" y="23"/>
                    </a:lnTo>
                    <a:lnTo>
                      <a:pt x="27" y="27"/>
                    </a:lnTo>
                    <a:lnTo>
                      <a:pt x="28" y="31"/>
                    </a:lnTo>
                    <a:lnTo>
                      <a:pt x="31" y="34"/>
                    </a:lnTo>
                    <a:lnTo>
                      <a:pt x="34" y="36"/>
                    </a:lnTo>
                    <a:lnTo>
                      <a:pt x="37" y="37"/>
                    </a:lnTo>
                    <a:lnTo>
                      <a:pt x="36" y="35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0"/>
                    </a:lnTo>
                    <a:lnTo>
                      <a:pt x="31" y="27"/>
                    </a:lnTo>
                    <a:lnTo>
                      <a:pt x="33" y="27"/>
                    </a:lnTo>
                    <a:lnTo>
                      <a:pt x="34" y="26"/>
                    </a:lnTo>
                    <a:lnTo>
                      <a:pt x="35" y="25"/>
                    </a:lnTo>
                    <a:lnTo>
                      <a:pt x="35" y="24"/>
                    </a:lnTo>
                    <a:lnTo>
                      <a:pt x="36" y="23"/>
                    </a:lnTo>
                    <a:lnTo>
                      <a:pt x="37" y="22"/>
                    </a:lnTo>
                    <a:lnTo>
                      <a:pt x="36" y="21"/>
                    </a:lnTo>
                    <a:lnTo>
                      <a:pt x="35" y="19"/>
                    </a:lnTo>
                    <a:lnTo>
                      <a:pt x="36" y="18"/>
                    </a:lnTo>
                    <a:lnTo>
                      <a:pt x="36" y="15"/>
                    </a:lnTo>
                    <a:lnTo>
                      <a:pt x="37" y="14"/>
                    </a:lnTo>
                    <a:lnTo>
                      <a:pt x="38" y="14"/>
                    </a:lnTo>
                    <a:lnTo>
                      <a:pt x="42" y="11"/>
                    </a:lnTo>
                    <a:lnTo>
                      <a:pt x="46" y="8"/>
                    </a:lnTo>
                    <a:lnTo>
                      <a:pt x="51" y="7"/>
                    </a:lnTo>
                    <a:lnTo>
                      <a:pt x="57" y="7"/>
                    </a:lnTo>
                    <a:lnTo>
                      <a:pt x="57" y="4"/>
                    </a:lnTo>
                    <a:lnTo>
                      <a:pt x="59" y="3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2" y="4"/>
                    </a:lnTo>
                    <a:lnTo>
                      <a:pt x="65" y="3"/>
                    </a:lnTo>
                    <a:lnTo>
                      <a:pt x="66" y="3"/>
                    </a:lnTo>
                    <a:lnTo>
                      <a:pt x="68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71" y="12"/>
                    </a:lnTo>
                    <a:lnTo>
                      <a:pt x="74" y="4"/>
                    </a:lnTo>
                    <a:lnTo>
                      <a:pt x="92" y="7"/>
                    </a:lnTo>
                    <a:lnTo>
                      <a:pt x="95" y="9"/>
                    </a:lnTo>
                    <a:lnTo>
                      <a:pt x="98" y="11"/>
                    </a:lnTo>
                    <a:lnTo>
                      <a:pt x="101" y="14"/>
                    </a:lnTo>
                    <a:lnTo>
                      <a:pt x="103" y="18"/>
                    </a:lnTo>
                    <a:lnTo>
                      <a:pt x="101" y="21"/>
                    </a:lnTo>
                    <a:lnTo>
                      <a:pt x="100" y="23"/>
                    </a:lnTo>
                    <a:lnTo>
                      <a:pt x="102" y="23"/>
                    </a:lnTo>
                    <a:lnTo>
                      <a:pt x="104" y="24"/>
                    </a:lnTo>
                    <a:lnTo>
                      <a:pt x="105" y="26"/>
                    </a:lnTo>
                    <a:lnTo>
                      <a:pt x="106" y="27"/>
                    </a:lnTo>
                    <a:lnTo>
                      <a:pt x="108" y="30"/>
                    </a:lnTo>
                    <a:lnTo>
                      <a:pt x="110" y="35"/>
                    </a:lnTo>
                    <a:lnTo>
                      <a:pt x="113" y="39"/>
                    </a:lnTo>
                    <a:lnTo>
                      <a:pt x="115" y="45"/>
                    </a:lnTo>
                    <a:lnTo>
                      <a:pt x="120" y="39"/>
                    </a:lnTo>
                    <a:lnTo>
                      <a:pt x="128" y="43"/>
                    </a:lnTo>
                    <a:lnTo>
                      <a:pt x="126" y="49"/>
                    </a:lnTo>
                    <a:lnTo>
                      <a:pt x="124" y="48"/>
                    </a:lnTo>
                    <a:lnTo>
                      <a:pt x="122" y="48"/>
                    </a:lnTo>
                    <a:lnTo>
                      <a:pt x="120" y="48"/>
                    </a:lnTo>
                    <a:lnTo>
                      <a:pt x="121" y="50"/>
                    </a:lnTo>
                    <a:lnTo>
                      <a:pt x="124" y="50"/>
                    </a:lnTo>
                    <a:lnTo>
                      <a:pt x="125" y="50"/>
                    </a:lnTo>
                    <a:lnTo>
                      <a:pt x="126" y="49"/>
                    </a:lnTo>
                    <a:lnTo>
                      <a:pt x="128" y="49"/>
                    </a:lnTo>
                    <a:lnTo>
                      <a:pt x="131" y="49"/>
                    </a:lnTo>
                    <a:lnTo>
                      <a:pt x="133" y="51"/>
                    </a:lnTo>
                    <a:lnTo>
                      <a:pt x="136" y="53"/>
                    </a:lnTo>
                    <a:lnTo>
                      <a:pt x="139" y="54"/>
                    </a:lnTo>
                    <a:lnTo>
                      <a:pt x="142" y="55"/>
                    </a:lnTo>
                    <a:lnTo>
                      <a:pt x="145" y="56"/>
                    </a:lnTo>
                    <a:lnTo>
                      <a:pt x="141" y="63"/>
                    </a:lnTo>
                    <a:lnTo>
                      <a:pt x="146" y="60"/>
                    </a:lnTo>
                    <a:lnTo>
                      <a:pt x="151" y="69"/>
                    </a:lnTo>
                    <a:lnTo>
                      <a:pt x="141" y="70"/>
                    </a:lnTo>
                    <a:lnTo>
                      <a:pt x="141" y="73"/>
                    </a:lnTo>
                    <a:lnTo>
                      <a:pt x="149" y="73"/>
                    </a:lnTo>
                    <a:lnTo>
                      <a:pt x="151" y="79"/>
                    </a:lnTo>
                    <a:lnTo>
                      <a:pt x="141" y="78"/>
                    </a:lnTo>
                    <a:lnTo>
                      <a:pt x="142" y="80"/>
                    </a:lnTo>
                    <a:lnTo>
                      <a:pt x="142" y="82"/>
                    </a:lnTo>
                    <a:lnTo>
                      <a:pt x="140" y="82"/>
                    </a:lnTo>
                    <a:lnTo>
                      <a:pt x="141" y="83"/>
                    </a:lnTo>
                    <a:lnTo>
                      <a:pt x="140" y="85"/>
                    </a:lnTo>
                    <a:lnTo>
                      <a:pt x="139" y="86"/>
                    </a:lnTo>
                    <a:lnTo>
                      <a:pt x="141" y="86"/>
                    </a:lnTo>
                    <a:lnTo>
                      <a:pt x="143" y="88"/>
                    </a:lnTo>
                    <a:lnTo>
                      <a:pt x="144" y="88"/>
                    </a:lnTo>
                    <a:lnTo>
                      <a:pt x="146" y="90"/>
                    </a:lnTo>
                    <a:lnTo>
                      <a:pt x="148" y="93"/>
                    </a:lnTo>
                    <a:lnTo>
                      <a:pt x="150" y="95"/>
                    </a:lnTo>
                    <a:lnTo>
                      <a:pt x="153" y="97"/>
                    </a:lnTo>
                    <a:lnTo>
                      <a:pt x="155" y="98"/>
                    </a:lnTo>
                    <a:lnTo>
                      <a:pt x="160" y="97"/>
                    </a:lnTo>
                    <a:lnTo>
                      <a:pt x="164" y="102"/>
                    </a:lnTo>
                    <a:lnTo>
                      <a:pt x="164" y="108"/>
                    </a:lnTo>
                    <a:lnTo>
                      <a:pt x="172" y="108"/>
                    </a:lnTo>
                    <a:lnTo>
                      <a:pt x="171" y="115"/>
                    </a:lnTo>
                    <a:lnTo>
                      <a:pt x="179" y="113"/>
                    </a:lnTo>
                    <a:lnTo>
                      <a:pt x="181" y="115"/>
                    </a:lnTo>
                    <a:lnTo>
                      <a:pt x="184" y="118"/>
                    </a:lnTo>
                    <a:lnTo>
                      <a:pt x="183" y="120"/>
                    </a:lnTo>
                    <a:lnTo>
                      <a:pt x="180" y="121"/>
                    </a:lnTo>
                    <a:lnTo>
                      <a:pt x="179" y="124"/>
                    </a:lnTo>
                    <a:lnTo>
                      <a:pt x="176" y="126"/>
                    </a:lnTo>
                    <a:lnTo>
                      <a:pt x="174" y="130"/>
                    </a:lnTo>
                    <a:lnTo>
                      <a:pt x="172" y="133"/>
                    </a:lnTo>
                    <a:lnTo>
                      <a:pt x="165" y="133"/>
                    </a:lnTo>
                    <a:lnTo>
                      <a:pt x="163" y="143"/>
                    </a:lnTo>
                    <a:lnTo>
                      <a:pt x="160" y="142"/>
                    </a:lnTo>
                    <a:lnTo>
                      <a:pt x="157" y="141"/>
                    </a:lnTo>
                    <a:lnTo>
                      <a:pt x="155" y="140"/>
                    </a:lnTo>
                    <a:lnTo>
                      <a:pt x="153" y="138"/>
                    </a:lnTo>
                    <a:lnTo>
                      <a:pt x="151" y="136"/>
                    </a:lnTo>
                    <a:lnTo>
                      <a:pt x="151" y="133"/>
                    </a:lnTo>
                    <a:lnTo>
                      <a:pt x="149" y="132"/>
                    </a:lnTo>
                    <a:lnTo>
                      <a:pt x="148" y="130"/>
                    </a:lnTo>
                    <a:lnTo>
                      <a:pt x="148" y="128"/>
                    </a:lnTo>
                    <a:lnTo>
                      <a:pt x="148" y="126"/>
                    </a:lnTo>
                    <a:lnTo>
                      <a:pt x="146" y="126"/>
                    </a:lnTo>
                    <a:lnTo>
                      <a:pt x="141" y="118"/>
                    </a:lnTo>
                    <a:lnTo>
                      <a:pt x="140" y="119"/>
                    </a:lnTo>
                    <a:lnTo>
                      <a:pt x="139" y="120"/>
                    </a:lnTo>
                    <a:lnTo>
                      <a:pt x="139" y="121"/>
                    </a:lnTo>
                    <a:lnTo>
                      <a:pt x="137" y="120"/>
                    </a:lnTo>
                    <a:lnTo>
                      <a:pt x="136" y="120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3" y="128"/>
                    </a:lnTo>
                    <a:lnTo>
                      <a:pt x="131" y="128"/>
                    </a:lnTo>
                    <a:lnTo>
                      <a:pt x="133" y="129"/>
                    </a:lnTo>
                    <a:lnTo>
                      <a:pt x="134" y="131"/>
                    </a:lnTo>
                    <a:lnTo>
                      <a:pt x="136" y="135"/>
                    </a:lnTo>
                    <a:lnTo>
                      <a:pt x="136" y="137"/>
                    </a:lnTo>
                    <a:lnTo>
                      <a:pt x="144" y="144"/>
                    </a:lnTo>
                    <a:lnTo>
                      <a:pt x="148" y="150"/>
                    </a:lnTo>
                    <a:lnTo>
                      <a:pt x="148" y="152"/>
                    </a:lnTo>
                    <a:lnTo>
                      <a:pt x="149" y="154"/>
                    </a:lnTo>
                    <a:lnTo>
                      <a:pt x="150" y="155"/>
                    </a:lnTo>
                    <a:lnTo>
                      <a:pt x="151" y="166"/>
                    </a:lnTo>
                    <a:lnTo>
                      <a:pt x="146" y="163"/>
                    </a:lnTo>
                    <a:lnTo>
                      <a:pt x="149" y="172"/>
                    </a:lnTo>
                    <a:lnTo>
                      <a:pt x="148" y="173"/>
                    </a:lnTo>
                    <a:lnTo>
                      <a:pt x="146" y="174"/>
                    </a:lnTo>
                    <a:lnTo>
                      <a:pt x="145" y="175"/>
                    </a:lnTo>
                    <a:lnTo>
                      <a:pt x="148" y="175"/>
                    </a:lnTo>
                    <a:lnTo>
                      <a:pt x="149" y="175"/>
                    </a:lnTo>
                    <a:lnTo>
                      <a:pt x="150" y="176"/>
                    </a:lnTo>
                    <a:lnTo>
                      <a:pt x="150" y="178"/>
                    </a:lnTo>
                    <a:lnTo>
                      <a:pt x="149" y="179"/>
                    </a:lnTo>
                    <a:lnTo>
                      <a:pt x="148" y="179"/>
                    </a:lnTo>
                    <a:lnTo>
                      <a:pt x="146" y="179"/>
                    </a:lnTo>
                    <a:lnTo>
                      <a:pt x="145" y="179"/>
                    </a:lnTo>
                    <a:lnTo>
                      <a:pt x="144" y="177"/>
                    </a:lnTo>
                    <a:lnTo>
                      <a:pt x="144" y="176"/>
                    </a:lnTo>
                    <a:lnTo>
                      <a:pt x="139" y="171"/>
                    </a:lnTo>
                    <a:lnTo>
                      <a:pt x="132" y="167"/>
                    </a:lnTo>
                    <a:lnTo>
                      <a:pt x="127" y="161"/>
                    </a:lnTo>
                    <a:lnTo>
                      <a:pt x="126" y="162"/>
                    </a:lnTo>
                    <a:lnTo>
                      <a:pt x="125" y="162"/>
                    </a:lnTo>
                    <a:lnTo>
                      <a:pt x="118" y="156"/>
                    </a:lnTo>
                    <a:lnTo>
                      <a:pt x="119" y="160"/>
                    </a:lnTo>
                    <a:lnTo>
                      <a:pt x="120" y="162"/>
                    </a:lnTo>
                    <a:lnTo>
                      <a:pt x="121" y="165"/>
                    </a:lnTo>
                    <a:lnTo>
                      <a:pt x="129" y="172"/>
                    </a:lnTo>
                    <a:lnTo>
                      <a:pt x="137" y="180"/>
                    </a:lnTo>
                    <a:lnTo>
                      <a:pt x="134" y="186"/>
                    </a:lnTo>
                    <a:lnTo>
                      <a:pt x="113" y="177"/>
                    </a:lnTo>
                    <a:lnTo>
                      <a:pt x="110" y="175"/>
                    </a:lnTo>
                    <a:lnTo>
                      <a:pt x="108" y="172"/>
                    </a:lnTo>
                    <a:lnTo>
                      <a:pt x="105" y="170"/>
                    </a:lnTo>
                    <a:lnTo>
                      <a:pt x="104" y="172"/>
                    </a:lnTo>
                    <a:lnTo>
                      <a:pt x="102" y="172"/>
                    </a:lnTo>
                    <a:lnTo>
                      <a:pt x="98" y="172"/>
                    </a:lnTo>
                    <a:lnTo>
                      <a:pt x="96" y="164"/>
                    </a:lnTo>
                    <a:lnTo>
                      <a:pt x="95" y="164"/>
                    </a:lnTo>
                    <a:lnTo>
                      <a:pt x="96" y="155"/>
                    </a:lnTo>
                    <a:lnTo>
                      <a:pt x="94" y="155"/>
                    </a:lnTo>
                    <a:lnTo>
                      <a:pt x="91" y="154"/>
                    </a:lnTo>
                    <a:lnTo>
                      <a:pt x="85" y="142"/>
                    </a:lnTo>
                    <a:lnTo>
                      <a:pt x="78" y="142"/>
                    </a:lnTo>
                    <a:lnTo>
                      <a:pt x="70" y="142"/>
                    </a:lnTo>
                    <a:lnTo>
                      <a:pt x="65" y="143"/>
                    </a:lnTo>
                    <a:lnTo>
                      <a:pt x="58" y="144"/>
                    </a:lnTo>
                    <a:lnTo>
                      <a:pt x="54" y="143"/>
                    </a:lnTo>
                    <a:lnTo>
                      <a:pt x="50" y="141"/>
                    </a:lnTo>
                    <a:lnTo>
                      <a:pt x="53" y="132"/>
                    </a:lnTo>
                    <a:lnTo>
                      <a:pt x="57" y="130"/>
                    </a:lnTo>
                    <a:lnTo>
                      <a:pt x="60" y="128"/>
                    </a:lnTo>
                    <a:lnTo>
                      <a:pt x="66" y="128"/>
                    </a:lnTo>
                    <a:lnTo>
                      <a:pt x="70" y="129"/>
                    </a:lnTo>
                    <a:lnTo>
                      <a:pt x="75" y="129"/>
                    </a:lnTo>
                    <a:lnTo>
                      <a:pt x="80" y="129"/>
                    </a:lnTo>
                    <a:lnTo>
                      <a:pt x="84" y="128"/>
                    </a:lnTo>
                    <a:lnTo>
                      <a:pt x="89" y="127"/>
                    </a:lnTo>
                    <a:lnTo>
                      <a:pt x="86" y="123"/>
                    </a:lnTo>
                    <a:lnTo>
                      <a:pt x="85" y="117"/>
                    </a:lnTo>
                    <a:lnTo>
                      <a:pt x="95" y="110"/>
                    </a:lnTo>
                    <a:lnTo>
                      <a:pt x="105" y="104"/>
                    </a:lnTo>
                    <a:lnTo>
                      <a:pt x="104" y="97"/>
                    </a:lnTo>
                    <a:lnTo>
                      <a:pt x="102" y="90"/>
                    </a:lnTo>
                    <a:lnTo>
                      <a:pt x="98" y="88"/>
                    </a:lnTo>
                    <a:lnTo>
                      <a:pt x="95" y="84"/>
                    </a:lnTo>
                    <a:lnTo>
                      <a:pt x="92" y="81"/>
                    </a:lnTo>
                    <a:lnTo>
                      <a:pt x="90" y="77"/>
                    </a:lnTo>
                    <a:lnTo>
                      <a:pt x="80" y="82"/>
                    </a:lnTo>
                    <a:lnTo>
                      <a:pt x="80" y="80"/>
                    </a:lnTo>
                    <a:lnTo>
                      <a:pt x="80" y="78"/>
                    </a:lnTo>
                    <a:lnTo>
                      <a:pt x="79" y="75"/>
                    </a:lnTo>
                    <a:lnTo>
                      <a:pt x="87" y="75"/>
                    </a:lnTo>
                    <a:lnTo>
                      <a:pt x="86" y="74"/>
                    </a:lnTo>
                    <a:lnTo>
                      <a:pt x="86" y="72"/>
                    </a:lnTo>
                    <a:lnTo>
                      <a:pt x="80" y="68"/>
                    </a:lnTo>
                    <a:lnTo>
                      <a:pt x="80" y="66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5" y="63"/>
                    </a:lnTo>
                    <a:lnTo>
                      <a:pt x="78" y="59"/>
                    </a:lnTo>
                    <a:lnTo>
                      <a:pt x="70" y="55"/>
                    </a:lnTo>
                    <a:lnTo>
                      <a:pt x="69" y="62"/>
                    </a:lnTo>
                    <a:lnTo>
                      <a:pt x="68" y="62"/>
                    </a:lnTo>
                    <a:lnTo>
                      <a:pt x="66" y="62"/>
                    </a:lnTo>
                    <a:lnTo>
                      <a:pt x="63" y="62"/>
                    </a:lnTo>
                    <a:lnTo>
                      <a:pt x="63" y="63"/>
                    </a:lnTo>
                    <a:lnTo>
                      <a:pt x="65" y="66"/>
                    </a:lnTo>
                    <a:lnTo>
                      <a:pt x="56" y="68"/>
                    </a:lnTo>
                    <a:lnTo>
                      <a:pt x="50" y="60"/>
                    </a:lnTo>
                    <a:lnTo>
                      <a:pt x="46" y="61"/>
                    </a:lnTo>
                    <a:lnTo>
                      <a:pt x="43" y="61"/>
                    </a:lnTo>
                    <a:lnTo>
                      <a:pt x="39" y="59"/>
                    </a:lnTo>
                    <a:lnTo>
                      <a:pt x="23" y="56"/>
                    </a:lnTo>
                    <a:lnTo>
                      <a:pt x="7" y="51"/>
                    </a:lnTo>
                    <a:lnTo>
                      <a:pt x="4" y="49"/>
                    </a:lnTo>
                    <a:lnTo>
                      <a:pt x="2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1" y="39"/>
                    </a:lnTo>
                    <a:lnTo>
                      <a:pt x="9" y="42"/>
                    </a:lnTo>
                    <a:lnTo>
                      <a:pt x="15" y="43"/>
                    </a:lnTo>
                    <a:lnTo>
                      <a:pt x="13" y="40"/>
                    </a:lnTo>
                    <a:lnTo>
                      <a:pt x="10" y="38"/>
                    </a:lnTo>
                    <a:lnTo>
                      <a:pt x="7" y="37"/>
                    </a:lnTo>
                    <a:lnTo>
                      <a:pt x="3" y="36"/>
                    </a:lnTo>
                    <a:lnTo>
                      <a:pt x="0" y="35"/>
                    </a:lnTo>
                    <a:lnTo>
                      <a:pt x="7" y="22"/>
                    </a:lnTo>
                    <a:lnTo>
                      <a:pt x="15" y="10"/>
                    </a:lnTo>
                    <a:lnTo>
                      <a:pt x="19" y="8"/>
                    </a:lnTo>
                    <a:lnTo>
                      <a:pt x="22" y="4"/>
                    </a:lnTo>
                    <a:lnTo>
                      <a:pt x="25" y="3"/>
                    </a:lnTo>
                    <a:lnTo>
                      <a:pt x="30" y="2"/>
                    </a:lnTo>
                    <a:lnTo>
                      <a:pt x="30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07"/>
              <p:cNvSpPr/>
              <p:nvPr/>
            </p:nvSpPr>
            <p:spPr>
              <a:xfrm>
                <a:off x="8144373" y="1800979"/>
                <a:ext cx="20817" cy="20817"/>
              </a:xfrm>
              <a:custGeom>
                <a:avLst/>
                <a:gdLst>
                  <a:gd name="T0" fmla="*/ 8 w 9"/>
                  <a:gd name="T1" fmla="*/ 0 h 9"/>
                  <a:gd name="T2" fmla="*/ 8 w 9"/>
                  <a:gd name="T3" fmla="*/ 1 h 9"/>
                  <a:gd name="T4" fmla="*/ 8 w 9"/>
                  <a:gd name="T5" fmla="*/ 5 h 9"/>
                  <a:gd name="T6" fmla="*/ 9 w 9"/>
                  <a:gd name="T7" fmla="*/ 6 h 9"/>
                  <a:gd name="T8" fmla="*/ 8 w 9"/>
                  <a:gd name="T9" fmla="*/ 7 h 9"/>
                  <a:gd name="T10" fmla="*/ 6 w 9"/>
                  <a:gd name="T11" fmla="*/ 8 h 9"/>
                  <a:gd name="T12" fmla="*/ 5 w 9"/>
                  <a:gd name="T13" fmla="*/ 9 h 9"/>
                  <a:gd name="T14" fmla="*/ 3 w 9"/>
                  <a:gd name="T15" fmla="*/ 8 h 9"/>
                  <a:gd name="T16" fmla="*/ 1 w 9"/>
                  <a:gd name="T17" fmla="*/ 7 h 9"/>
                  <a:gd name="T18" fmla="*/ 0 w 9"/>
                  <a:gd name="T19" fmla="*/ 6 h 9"/>
                  <a:gd name="T20" fmla="*/ 5 w 9"/>
                  <a:gd name="T21" fmla="*/ 2 h 9"/>
                  <a:gd name="T22" fmla="*/ 8 w 9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lnTo>
                      <a:pt x="8" y="1"/>
                    </a:lnTo>
                    <a:lnTo>
                      <a:pt x="8" y="5"/>
                    </a:lnTo>
                    <a:lnTo>
                      <a:pt x="9" y="6"/>
                    </a:lnTo>
                    <a:lnTo>
                      <a:pt x="8" y="7"/>
                    </a:lnTo>
                    <a:lnTo>
                      <a:pt x="6" y="8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5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08"/>
              <p:cNvSpPr/>
              <p:nvPr/>
            </p:nvSpPr>
            <p:spPr>
              <a:xfrm>
                <a:off x="8565326" y="2344518"/>
                <a:ext cx="9252" cy="11565"/>
              </a:xfrm>
              <a:custGeom>
                <a:avLst/>
                <a:gdLst>
                  <a:gd name="T0" fmla="*/ 2 w 4"/>
                  <a:gd name="T1" fmla="*/ 0 h 5"/>
                  <a:gd name="T2" fmla="*/ 4 w 4"/>
                  <a:gd name="T3" fmla="*/ 1 h 5"/>
                  <a:gd name="T4" fmla="*/ 4 w 4"/>
                  <a:gd name="T5" fmla="*/ 3 h 5"/>
                  <a:gd name="T6" fmla="*/ 4 w 4"/>
                  <a:gd name="T7" fmla="*/ 5 h 5"/>
                  <a:gd name="T8" fmla="*/ 2 w 4"/>
                  <a:gd name="T9" fmla="*/ 5 h 5"/>
                  <a:gd name="T10" fmla="*/ 1 w 4"/>
                  <a:gd name="T11" fmla="*/ 5 h 5"/>
                  <a:gd name="T12" fmla="*/ 0 w 4"/>
                  <a:gd name="T13" fmla="*/ 3 h 5"/>
                  <a:gd name="T14" fmla="*/ 1 w 4"/>
                  <a:gd name="T15" fmla="*/ 1 h 5"/>
                  <a:gd name="T16" fmla="*/ 2 w 4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4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09"/>
              <p:cNvSpPr/>
              <p:nvPr/>
            </p:nvSpPr>
            <p:spPr>
              <a:xfrm>
                <a:off x="8132809" y="1854177"/>
                <a:ext cx="101769" cy="97143"/>
              </a:xfrm>
              <a:custGeom>
                <a:avLst/>
                <a:gdLst>
                  <a:gd name="T0" fmla="*/ 42 w 44"/>
                  <a:gd name="T1" fmla="*/ 0 h 42"/>
                  <a:gd name="T2" fmla="*/ 43 w 44"/>
                  <a:gd name="T3" fmla="*/ 5 h 42"/>
                  <a:gd name="T4" fmla="*/ 44 w 44"/>
                  <a:gd name="T5" fmla="*/ 8 h 42"/>
                  <a:gd name="T6" fmla="*/ 40 w 44"/>
                  <a:gd name="T7" fmla="*/ 10 h 42"/>
                  <a:gd name="T8" fmla="*/ 37 w 44"/>
                  <a:gd name="T9" fmla="*/ 12 h 42"/>
                  <a:gd name="T10" fmla="*/ 32 w 44"/>
                  <a:gd name="T11" fmla="*/ 14 h 42"/>
                  <a:gd name="T12" fmla="*/ 37 w 44"/>
                  <a:gd name="T13" fmla="*/ 19 h 42"/>
                  <a:gd name="T14" fmla="*/ 40 w 44"/>
                  <a:gd name="T15" fmla="*/ 24 h 42"/>
                  <a:gd name="T16" fmla="*/ 37 w 44"/>
                  <a:gd name="T17" fmla="*/ 30 h 42"/>
                  <a:gd name="T18" fmla="*/ 35 w 44"/>
                  <a:gd name="T19" fmla="*/ 35 h 42"/>
                  <a:gd name="T20" fmla="*/ 25 w 44"/>
                  <a:gd name="T21" fmla="*/ 37 h 42"/>
                  <a:gd name="T22" fmla="*/ 16 w 44"/>
                  <a:gd name="T23" fmla="*/ 42 h 42"/>
                  <a:gd name="T24" fmla="*/ 14 w 44"/>
                  <a:gd name="T25" fmla="*/ 37 h 42"/>
                  <a:gd name="T26" fmla="*/ 12 w 44"/>
                  <a:gd name="T27" fmla="*/ 34 h 42"/>
                  <a:gd name="T28" fmla="*/ 11 w 44"/>
                  <a:gd name="T29" fmla="*/ 31 h 42"/>
                  <a:gd name="T30" fmla="*/ 7 w 44"/>
                  <a:gd name="T31" fmla="*/ 28 h 42"/>
                  <a:gd name="T32" fmla="*/ 5 w 44"/>
                  <a:gd name="T33" fmla="*/ 25 h 42"/>
                  <a:gd name="T34" fmla="*/ 3 w 44"/>
                  <a:gd name="T35" fmla="*/ 23 h 42"/>
                  <a:gd name="T36" fmla="*/ 1 w 44"/>
                  <a:gd name="T37" fmla="*/ 20 h 42"/>
                  <a:gd name="T38" fmla="*/ 1 w 44"/>
                  <a:gd name="T39" fmla="*/ 18 h 42"/>
                  <a:gd name="T40" fmla="*/ 0 w 44"/>
                  <a:gd name="T41" fmla="*/ 14 h 42"/>
                  <a:gd name="T42" fmla="*/ 7 w 44"/>
                  <a:gd name="T43" fmla="*/ 12 h 42"/>
                  <a:gd name="T44" fmla="*/ 10 w 44"/>
                  <a:gd name="T45" fmla="*/ 18 h 42"/>
                  <a:gd name="T46" fmla="*/ 12 w 44"/>
                  <a:gd name="T47" fmla="*/ 18 h 42"/>
                  <a:gd name="T48" fmla="*/ 14 w 44"/>
                  <a:gd name="T49" fmla="*/ 18 h 42"/>
                  <a:gd name="T50" fmla="*/ 15 w 44"/>
                  <a:gd name="T51" fmla="*/ 18 h 42"/>
                  <a:gd name="T52" fmla="*/ 17 w 44"/>
                  <a:gd name="T53" fmla="*/ 12 h 42"/>
                  <a:gd name="T54" fmla="*/ 14 w 44"/>
                  <a:gd name="T55" fmla="*/ 8 h 42"/>
                  <a:gd name="T56" fmla="*/ 16 w 44"/>
                  <a:gd name="T57" fmla="*/ 6 h 42"/>
                  <a:gd name="T58" fmla="*/ 20 w 44"/>
                  <a:gd name="T59" fmla="*/ 2 h 42"/>
                  <a:gd name="T60" fmla="*/ 24 w 44"/>
                  <a:gd name="T61" fmla="*/ 3 h 42"/>
                  <a:gd name="T62" fmla="*/ 27 w 44"/>
                  <a:gd name="T63" fmla="*/ 3 h 42"/>
                  <a:gd name="T64" fmla="*/ 30 w 44"/>
                  <a:gd name="T65" fmla="*/ 3 h 42"/>
                  <a:gd name="T66" fmla="*/ 34 w 44"/>
                  <a:gd name="T67" fmla="*/ 1 h 42"/>
                  <a:gd name="T68" fmla="*/ 38 w 44"/>
                  <a:gd name="T69" fmla="*/ 0 h 42"/>
                  <a:gd name="T70" fmla="*/ 42 w 44"/>
                  <a:gd name="T7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42">
                    <a:moveTo>
                      <a:pt x="42" y="0"/>
                    </a:moveTo>
                    <a:lnTo>
                      <a:pt x="43" y="5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7" y="12"/>
                    </a:lnTo>
                    <a:lnTo>
                      <a:pt x="32" y="14"/>
                    </a:lnTo>
                    <a:lnTo>
                      <a:pt x="37" y="19"/>
                    </a:lnTo>
                    <a:lnTo>
                      <a:pt x="40" y="24"/>
                    </a:lnTo>
                    <a:lnTo>
                      <a:pt x="37" y="30"/>
                    </a:lnTo>
                    <a:lnTo>
                      <a:pt x="35" y="35"/>
                    </a:lnTo>
                    <a:lnTo>
                      <a:pt x="25" y="37"/>
                    </a:lnTo>
                    <a:lnTo>
                      <a:pt x="16" y="42"/>
                    </a:lnTo>
                    <a:lnTo>
                      <a:pt x="14" y="37"/>
                    </a:lnTo>
                    <a:lnTo>
                      <a:pt x="12" y="34"/>
                    </a:lnTo>
                    <a:lnTo>
                      <a:pt x="11" y="31"/>
                    </a:lnTo>
                    <a:lnTo>
                      <a:pt x="7" y="28"/>
                    </a:lnTo>
                    <a:lnTo>
                      <a:pt x="5" y="25"/>
                    </a:lnTo>
                    <a:lnTo>
                      <a:pt x="3" y="23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7" y="12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5" y="18"/>
                    </a:lnTo>
                    <a:lnTo>
                      <a:pt x="17" y="12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20" y="2"/>
                    </a:lnTo>
                    <a:lnTo>
                      <a:pt x="24" y="3"/>
                    </a:lnTo>
                    <a:lnTo>
                      <a:pt x="27" y="3"/>
                    </a:lnTo>
                    <a:lnTo>
                      <a:pt x="30" y="3"/>
                    </a:lnTo>
                    <a:lnTo>
                      <a:pt x="34" y="1"/>
                    </a:lnTo>
                    <a:lnTo>
                      <a:pt x="38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10"/>
              <p:cNvSpPr/>
              <p:nvPr/>
            </p:nvSpPr>
            <p:spPr>
              <a:xfrm>
                <a:off x="8172128" y="1761660"/>
                <a:ext cx="99457" cy="64762"/>
              </a:xfrm>
              <a:custGeom>
                <a:avLst/>
                <a:gdLst>
                  <a:gd name="T0" fmla="*/ 8 w 43"/>
                  <a:gd name="T1" fmla="*/ 0 h 28"/>
                  <a:gd name="T2" fmla="*/ 10 w 43"/>
                  <a:gd name="T3" fmla="*/ 3 h 28"/>
                  <a:gd name="T4" fmla="*/ 11 w 43"/>
                  <a:gd name="T5" fmla="*/ 5 h 28"/>
                  <a:gd name="T6" fmla="*/ 11 w 43"/>
                  <a:gd name="T7" fmla="*/ 8 h 28"/>
                  <a:gd name="T8" fmla="*/ 11 w 43"/>
                  <a:gd name="T9" fmla="*/ 12 h 28"/>
                  <a:gd name="T10" fmla="*/ 12 w 43"/>
                  <a:gd name="T11" fmla="*/ 13 h 28"/>
                  <a:gd name="T12" fmla="*/ 14 w 43"/>
                  <a:gd name="T13" fmla="*/ 14 h 28"/>
                  <a:gd name="T14" fmla="*/ 15 w 43"/>
                  <a:gd name="T15" fmla="*/ 13 h 28"/>
                  <a:gd name="T16" fmla="*/ 15 w 43"/>
                  <a:gd name="T17" fmla="*/ 6 h 28"/>
                  <a:gd name="T18" fmla="*/ 19 w 43"/>
                  <a:gd name="T19" fmla="*/ 6 h 28"/>
                  <a:gd name="T20" fmla="*/ 21 w 43"/>
                  <a:gd name="T21" fmla="*/ 6 h 28"/>
                  <a:gd name="T22" fmla="*/ 25 w 43"/>
                  <a:gd name="T23" fmla="*/ 12 h 28"/>
                  <a:gd name="T24" fmla="*/ 24 w 43"/>
                  <a:gd name="T25" fmla="*/ 2 h 28"/>
                  <a:gd name="T26" fmla="*/ 30 w 43"/>
                  <a:gd name="T27" fmla="*/ 3 h 28"/>
                  <a:gd name="T28" fmla="*/ 35 w 43"/>
                  <a:gd name="T29" fmla="*/ 5 h 28"/>
                  <a:gd name="T30" fmla="*/ 41 w 43"/>
                  <a:gd name="T31" fmla="*/ 4 h 28"/>
                  <a:gd name="T32" fmla="*/ 43 w 43"/>
                  <a:gd name="T33" fmla="*/ 7 h 28"/>
                  <a:gd name="T34" fmla="*/ 43 w 43"/>
                  <a:gd name="T35" fmla="*/ 11 h 28"/>
                  <a:gd name="T36" fmla="*/ 42 w 43"/>
                  <a:gd name="T37" fmla="*/ 14 h 28"/>
                  <a:gd name="T38" fmla="*/ 39 w 43"/>
                  <a:gd name="T39" fmla="*/ 17 h 28"/>
                  <a:gd name="T40" fmla="*/ 38 w 43"/>
                  <a:gd name="T41" fmla="*/ 20 h 28"/>
                  <a:gd name="T42" fmla="*/ 33 w 43"/>
                  <a:gd name="T43" fmla="*/ 24 h 28"/>
                  <a:gd name="T44" fmla="*/ 34 w 43"/>
                  <a:gd name="T45" fmla="*/ 25 h 28"/>
                  <a:gd name="T46" fmla="*/ 35 w 43"/>
                  <a:gd name="T47" fmla="*/ 27 h 28"/>
                  <a:gd name="T48" fmla="*/ 25 w 43"/>
                  <a:gd name="T49" fmla="*/ 28 h 28"/>
                  <a:gd name="T50" fmla="*/ 15 w 43"/>
                  <a:gd name="T51" fmla="*/ 27 h 28"/>
                  <a:gd name="T52" fmla="*/ 15 w 43"/>
                  <a:gd name="T53" fmla="*/ 25 h 28"/>
                  <a:gd name="T54" fmla="*/ 17 w 43"/>
                  <a:gd name="T55" fmla="*/ 23 h 28"/>
                  <a:gd name="T56" fmla="*/ 18 w 43"/>
                  <a:gd name="T57" fmla="*/ 20 h 28"/>
                  <a:gd name="T58" fmla="*/ 20 w 43"/>
                  <a:gd name="T59" fmla="*/ 19 h 28"/>
                  <a:gd name="T60" fmla="*/ 22 w 43"/>
                  <a:gd name="T61" fmla="*/ 18 h 28"/>
                  <a:gd name="T62" fmla="*/ 24 w 43"/>
                  <a:gd name="T63" fmla="*/ 17 h 28"/>
                  <a:gd name="T64" fmla="*/ 21 w 43"/>
                  <a:gd name="T65" fmla="*/ 17 h 28"/>
                  <a:gd name="T66" fmla="*/ 17 w 43"/>
                  <a:gd name="T67" fmla="*/ 18 h 28"/>
                  <a:gd name="T68" fmla="*/ 13 w 43"/>
                  <a:gd name="T69" fmla="*/ 18 h 28"/>
                  <a:gd name="T70" fmla="*/ 10 w 43"/>
                  <a:gd name="T71" fmla="*/ 18 h 28"/>
                  <a:gd name="T72" fmla="*/ 11 w 43"/>
                  <a:gd name="T73" fmla="*/ 19 h 28"/>
                  <a:gd name="T74" fmla="*/ 9 w 43"/>
                  <a:gd name="T75" fmla="*/ 19 h 28"/>
                  <a:gd name="T76" fmla="*/ 7 w 43"/>
                  <a:gd name="T77" fmla="*/ 18 h 28"/>
                  <a:gd name="T78" fmla="*/ 5 w 43"/>
                  <a:gd name="T79" fmla="*/ 18 h 28"/>
                  <a:gd name="T80" fmla="*/ 5 w 43"/>
                  <a:gd name="T81" fmla="*/ 10 h 28"/>
                  <a:gd name="T82" fmla="*/ 2 w 43"/>
                  <a:gd name="T83" fmla="*/ 10 h 28"/>
                  <a:gd name="T84" fmla="*/ 0 w 43"/>
                  <a:gd name="T85" fmla="*/ 10 h 28"/>
                  <a:gd name="T86" fmla="*/ 2 w 43"/>
                  <a:gd name="T87" fmla="*/ 1 h 28"/>
                  <a:gd name="T88" fmla="*/ 5 w 43"/>
                  <a:gd name="T89" fmla="*/ 0 h 28"/>
                  <a:gd name="T90" fmla="*/ 7 w 43"/>
                  <a:gd name="T91" fmla="*/ 0 h 28"/>
                  <a:gd name="T92" fmla="*/ 8 w 43"/>
                  <a:gd name="T9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28">
                    <a:moveTo>
                      <a:pt x="8" y="0"/>
                    </a:moveTo>
                    <a:lnTo>
                      <a:pt x="10" y="3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1" y="12"/>
                    </a:lnTo>
                    <a:lnTo>
                      <a:pt x="12" y="13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5" y="6"/>
                    </a:lnTo>
                    <a:lnTo>
                      <a:pt x="19" y="6"/>
                    </a:lnTo>
                    <a:lnTo>
                      <a:pt x="21" y="6"/>
                    </a:lnTo>
                    <a:lnTo>
                      <a:pt x="25" y="12"/>
                    </a:lnTo>
                    <a:lnTo>
                      <a:pt x="24" y="2"/>
                    </a:lnTo>
                    <a:lnTo>
                      <a:pt x="30" y="3"/>
                    </a:lnTo>
                    <a:lnTo>
                      <a:pt x="35" y="5"/>
                    </a:lnTo>
                    <a:lnTo>
                      <a:pt x="41" y="4"/>
                    </a:lnTo>
                    <a:lnTo>
                      <a:pt x="43" y="7"/>
                    </a:lnTo>
                    <a:lnTo>
                      <a:pt x="43" y="11"/>
                    </a:lnTo>
                    <a:lnTo>
                      <a:pt x="42" y="14"/>
                    </a:lnTo>
                    <a:lnTo>
                      <a:pt x="39" y="17"/>
                    </a:lnTo>
                    <a:lnTo>
                      <a:pt x="38" y="20"/>
                    </a:lnTo>
                    <a:lnTo>
                      <a:pt x="33" y="24"/>
                    </a:lnTo>
                    <a:lnTo>
                      <a:pt x="34" y="25"/>
                    </a:lnTo>
                    <a:lnTo>
                      <a:pt x="35" y="27"/>
                    </a:lnTo>
                    <a:lnTo>
                      <a:pt x="25" y="28"/>
                    </a:lnTo>
                    <a:lnTo>
                      <a:pt x="15" y="27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8" y="20"/>
                    </a:lnTo>
                    <a:lnTo>
                      <a:pt x="20" y="19"/>
                    </a:lnTo>
                    <a:lnTo>
                      <a:pt x="22" y="18"/>
                    </a:lnTo>
                    <a:lnTo>
                      <a:pt x="24" y="17"/>
                    </a:lnTo>
                    <a:lnTo>
                      <a:pt x="21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0" y="18"/>
                    </a:lnTo>
                    <a:lnTo>
                      <a:pt x="11" y="19"/>
                    </a:lnTo>
                    <a:lnTo>
                      <a:pt x="9" y="19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11"/>
              <p:cNvSpPr/>
              <p:nvPr/>
            </p:nvSpPr>
            <p:spPr>
              <a:xfrm>
                <a:off x="7961652" y="1750094"/>
                <a:ext cx="187348" cy="74014"/>
              </a:xfrm>
              <a:custGeom>
                <a:avLst/>
                <a:gdLst>
                  <a:gd name="T0" fmla="*/ 29 w 81"/>
                  <a:gd name="T1" fmla="*/ 0 h 32"/>
                  <a:gd name="T2" fmla="*/ 30 w 81"/>
                  <a:gd name="T3" fmla="*/ 0 h 32"/>
                  <a:gd name="T4" fmla="*/ 32 w 81"/>
                  <a:gd name="T5" fmla="*/ 1 h 32"/>
                  <a:gd name="T6" fmla="*/ 32 w 81"/>
                  <a:gd name="T7" fmla="*/ 3 h 32"/>
                  <a:gd name="T8" fmla="*/ 33 w 81"/>
                  <a:gd name="T9" fmla="*/ 5 h 32"/>
                  <a:gd name="T10" fmla="*/ 33 w 81"/>
                  <a:gd name="T11" fmla="*/ 7 h 32"/>
                  <a:gd name="T12" fmla="*/ 39 w 81"/>
                  <a:gd name="T13" fmla="*/ 5 h 32"/>
                  <a:gd name="T14" fmla="*/ 44 w 81"/>
                  <a:gd name="T15" fmla="*/ 13 h 32"/>
                  <a:gd name="T16" fmla="*/ 44 w 81"/>
                  <a:gd name="T17" fmla="*/ 15 h 32"/>
                  <a:gd name="T18" fmla="*/ 43 w 81"/>
                  <a:gd name="T19" fmla="*/ 17 h 32"/>
                  <a:gd name="T20" fmla="*/ 51 w 81"/>
                  <a:gd name="T21" fmla="*/ 18 h 32"/>
                  <a:gd name="T22" fmla="*/ 58 w 81"/>
                  <a:gd name="T23" fmla="*/ 19 h 32"/>
                  <a:gd name="T24" fmla="*/ 57 w 81"/>
                  <a:gd name="T25" fmla="*/ 17 h 32"/>
                  <a:gd name="T26" fmla="*/ 56 w 81"/>
                  <a:gd name="T27" fmla="*/ 15 h 32"/>
                  <a:gd name="T28" fmla="*/ 56 w 81"/>
                  <a:gd name="T29" fmla="*/ 13 h 32"/>
                  <a:gd name="T30" fmla="*/ 56 w 81"/>
                  <a:gd name="T31" fmla="*/ 11 h 32"/>
                  <a:gd name="T32" fmla="*/ 57 w 81"/>
                  <a:gd name="T33" fmla="*/ 10 h 32"/>
                  <a:gd name="T34" fmla="*/ 57 w 81"/>
                  <a:gd name="T35" fmla="*/ 6 h 32"/>
                  <a:gd name="T36" fmla="*/ 62 w 81"/>
                  <a:gd name="T37" fmla="*/ 4 h 32"/>
                  <a:gd name="T38" fmla="*/ 66 w 81"/>
                  <a:gd name="T39" fmla="*/ 1 h 32"/>
                  <a:gd name="T40" fmla="*/ 71 w 81"/>
                  <a:gd name="T41" fmla="*/ 0 h 32"/>
                  <a:gd name="T42" fmla="*/ 69 w 81"/>
                  <a:gd name="T43" fmla="*/ 7 h 32"/>
                  <a:gd name="T44" fmla="*/ 68 w 81"/>
                  <a:gd name="T45" fmla="*/ 12 h 32"/>
                  <a:gd name="T46" fmla="*/ 70 w 81"/>
                  <a:gd name="T47" fmla="*/ 13 h 32"/>
                  <a:gd name="T48" fmla="*/ 71 w 81"/>
                  <a:gd name="T49" fmla="*/ 13 h 32"/>
                  <a:gd name="T50" fmla="*/ 74 w 81"/>
                  <a:gd name="T51" fmla="*/ 13 h 32"/>
                  <a:gd name="T52" fmla="*/ 76 w 81"/>
                  <a:gd name="T53" fmla="*/ 13 h 32"/>
                  <a:gd name="T54" fmla="*/ 78 w 81"/>
                  <a:gd name="T55" fmla="*/ 13 h 32"/>
                  <a:gd name="T56" fmla="*/ 79 w 81"/>
                  <a:gd name="T57" fmla="*/ 13 h 32"/>
                  <a:gd name="T58" fmla="*/ 81 w 81"/>
                  <a:gd name="T59" fmla="*/ 15 h 32"/>
                  <a:gd name="T60" fmla="*/ 81 w 81"/>
                  <a:gd name="T61" fmla="*/ 16 h 32"/>
                  <a:gd name="T62" fmla="*/ 81 w 81"/>
                  <a:gd name="T63" fmla="*/ 18 h 32"/>
                  <a:gd name="T64" fmla="*/ 71 w 81"/>
                  <a:gd name="T65" fmla="*/ 28 h 32"/>
                  <a:gd name="T66" fmla="*/ 51 w 81"/>
                  <a:gd name="T67" fmla="*/ 27 h 32"/>
                  <a:gd name="T68" fmla="*/ 50 w 81"/>
                  <a:gd name="T69" fmla="*/ 28 h 32"/>
                  <a:gd name="T70" fmla="*/ 49 w 81"/>
                  <a:gd name="T71" fmla="*/ 29 h 32"/>
                  <a:gd name="T72" fmla="*/ 46 w 81"/>
                  <a:gd name="T73" fmla="*/ 29 h 32"/>
                  <a:gd name="T74" fmla="*/ 44 w 81"/>
                  <a:gd name="T75" fmla="*/ 29 h 32"/>
                  <a:gd name="T76" fmla="*/ 43 w 81"/>
                  <a:gd name="T77" fmla="*/ 29 h 32"/>
                  <a:gd name="T78" fmla="*/ 41 w 81"/>
                  <a:gd name="T79" fmla="*/ 28 h 32"/>
                  <a:gd name="T80" fmla="*/ 34 w 81"/>
                  <a:gd name="T81" fmla="*/ 31 h 32"/>
                  <a:gd name="T82" fmla="*/ 27 w 81"/>
                  <a:gd name="T83" fmla="*/ 32 h 32"/>
                  <a:gd name="T84" fmla="*/ 18 w 81"/>
                  <a:gd name="T85" fmla="*/ 32 h 32"/>
                  <a:gd name="T86" fmla="*/ 14 w 81"/>
                  <a:gd name="T87" fmla="*/ 27 h 32"/>
                  <a:gd name="T88" fmla="*/ 35 w 81"/>
                  <a:gd name="T89" fmla="*/ 24 h 32"/>
                  <a:gd name="T90" fmla="*/ 35 w 81"/>
                  <a:gd name="T91" fmla="*/ 22 h 32"/>
                  <a:gd name="T92" fmla="*/ 23 w 81"/>
                  <a:gd name="T93" fmla="*/ 22 h 32"/>
                  <a:gd name="T94" fmla="*/ 11 w 81"/>
                  <a:gd name="T95" fmla="*/ 21 h 32"/>
                  <a:gd name="T96" fmla="*/ 0 w 81"/>
                  <a:gd name="T97" fmla="*/ 19 h 32"/>
                  <a:gd name="T98" fmla="*/ 7 w 81"/>
                  <a:gd name="T99" fmla="*/ 12 h 32"/>
                  <a:gd name="T100" fmla="*/ 10 w 81"/>
                  <a:gd name="T101" fmla="*/ 10 h 32"/>
                  <a:gd name="T102" fmla="*/ 12 w 81"/>
                  <a:gd name="T103" fmla="*/ 8 h 32"/>
                  <a:gd name="T104" fmla="*/ 15 w 81"/>
                  <a:gd name="T105" fmla="*/ 6 h 32"/>
                  <a:gd name="T106" fmla="*/ 20 w 81"/>
                  <a:gd name="T107" fmla="*/ 5 h 32"/>
                  <a:gd name="T108" fmla="*/ 24 w 81"/>
                  <a:gd name="T109" fmla="*/ 4 h 32"/>
                  <a:gd name="T110" fmla="*/ 24 w 81"/>
                  <a:gd name="T111" fmla="*/ 1 h 32"/>
                  <a:gd name="T112" fmla="*/ 27 w 81"/>
                  <a:gd name="T113" fmla="*/ 0 h 32"/>
                  <a:gd name="T114" fmla="*/ 29 w 81"/>
                  <a:gd name="T1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" h="32">
                    <a:moveTo>
                      <a:pt x="29" y="0"/>
                    </a:moveTo>
                    <a:lnTo>
                      <a:pt x="30" y="0"/>
                    </a:lnTo>
                    <a:lnTo>
                      <a:pt x="32" y="1"/>
                    </a:lnTo>
                    <a:lnTo>
                      <a:pt x="32" y="3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39" y="5"/>
                    </a:lnTo>
                    <a:lnTo>
                      <a:pt x="44" y="13"/>
                    </a:lnTo>
                    <a:lnTo>
                      <a:pt x="44" y="15"/>
                    </a:lnTo>
                    <a:lnTo>
                      <a:pt x="43" y="17"/>
                    </a:lnTo>
                    <a:lnTo>
                      <a:pt x="51" y="18"/>
                    </a:lnTo>
                    <a:lnTo>
                      <a:pt x="58" y="19"/>
                    </a:lnTo>
                    <a:lnTo>
                      <a:pt x="57" y="17"/>
                    </a:lnTo>
                    <a:lnTo>
                      <a:pt x="56" y="15"/>
                    </a:lnTo>
                    <a:lnTo>
                      <a:pt x="56" y="13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7" y="6"/>
                    </a:lnTo>
                    <a:lnTo>
                      <a:pt x="62" y="4"/>
                    </a:lnTo>
                    <a:lnTo>
                      <a:pt x="66" y="1"/>
                    </a:lnTo>
                    <a:lnTo>
                      <a:pt x="71" y="0"/>
                    </a:lnTo>
                    <a:lnTo>
                      <a:pt x="69" y="7"/>
                    </a:lnTo>
                    <a:lnTo>
                      <a:pt x="68" y="12"/>
                    </a:lnTo>
                    <a:lnTo>
                      <a:pt x="70" y="13"/>
                    </a:lnTo>
                    <a:lnTo>
                      <a:pt x="71" y="13"/>
                    </a:lnTo>
                    <a:lnTo>
                      <a:pt x="74" y="13"/>
                    </a:lnTo>
                    <a:lnTo>
                      <a:pt x="76" y="13"/>
                    </a:lnTo>
                    <a:lnTo>
                      <a:pt x="78" y="13"/>
                    </a:lnTo>
                    <a:lnTo>
                      <a:pt x="79" y="13"/>
                    </a:lnTo>
                    <a:lnTo>
                      <a:pt x="81" y="15"/>
                    </a:lnTo>
                    <a:lnTo>
                      <a:pt x="81" y="16"/>
                    </a:lnTo>
                    <a:lnTo>
                      <a:pt x="81" y="18"/>
                    </a:lnTo>
                    <a:lnTo>
                      <a:pt x="71" y="28"/>
                    </a:lnTo>
                    <a:lnTo>
                      <a:pt x="51" y="27"/>
                    </a:lnTo>
                    <a:lnTo>
                      <a:pt x="50" y="28"/>
                    </a:lnTo>
                    <a:lnTo>
                      <a:pt x="49" y="29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3" y="29"/>
                    </a:lnTo>
                    <a:lnTo>
                      <a:pt x="41" y="28"/>
                    </a:lnTo>
                    <a:lnTo>
                      <a:pt x="34" y="31"/>
                    </a:lnTo>
                    <a:lnTo>
                      <a:pt x="27" y="32"/>
                    </a:lnTo>
                    <a:lnTo>
                      <a:pt x="18" y="32"/>
                    </a:lnTo>
                    <a:lnTo>
                      <a:pt x="14" y="27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23" y="22"/>
                    </a:lnTo>
                    <a:lnTo>
                      <a:pt x="11" y="21"/>
                    </a:lnTo>
                    <a:lnTo>
                      <a:pt x="0" y="19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5" y="6"/>
                    </a:lnTo>
                    <a:lnTo>
                      <a:pt x="20" y="5"/>
                    </a:lnTo>
                    <a:lnTo>
                      <a:pt x="24" y="4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12"/>
              <p:cNvSpPr/>
              <p:nvPr/>
            </p:nvSpPr>
            <p:spPr>
              <a:xfrm>
                <a:off x="8229952" y="1724653"/>
                <a:ext cx="23129" cy="11565"/>
              </a:xfrm>
              <a:custGeom>
                <a:avLst/>
                <a:gdLst>
                  <a:gd name="T0" fmla="*/ 0 w 10"/>
                  <a:gd name="T1" fmla="*/ 0 h 5"/>
                  <a:gd name="T2" fmla="*/ 8 w 10"/>
                  <a:gd name="T3" fmla="*/ 0 h 5"/>
                  <a:gd name="T4" fmla="*/ 9 w 10"/>
                  <a:gd name="T5" fmla="*/ 2 h 5"/>
                  <a:gd name="T6" fmla="*/ 9 w 10"/>
                  <a:gd name="T7" fmla="*/ 4 h 5"/>
                  <a:gd name="T8" fmla="*/ 10 w 10"/>
                  <a:gd name="T9" fmla="*/ 5 h 5"/>
                  <a:gd name="T10" fmla="*/ 0 w 10"/>
                  <a:gd name="T11" fmla="*/ 5 h 5"/>
                  <a:gd name="T12" fmla="*/ 0 w 10"/>
                  <a:gd name="T13" fmla="*/ 3 h 5"/>
                  <a:gd name="T14" fmla="*/ 0 w 10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lnTo>
                      <a:pt x="8" y="0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3"/>
              <p:cNvSpPr/>
              <p:nvPr/>
            </p:nvSpPr>
            <p:spPr>
              <a:xfrm>
                <a:off x="8183693" y="1722339"/>
                <a:ext cx="13878" cy="25443"/>
              </a:xfrm>
              <a:custGeom>
                <a:avLst/>
                <a:gdLst>
                  <a:gd name="T0" fmla="*/ 0 w 6"/>
                  <a:gd name="T1" fmla="*/ 0 h 11"/>
                  <a:gd name="T2" fmla="*/ 2 w 6"/>
                  <a:gd name="T3" fmla="*/ 3 h 11"/>
                  <a:gd name="T4" fmla="*/ 4 w 6"/>
                  <a:gd name="T5" fmla="*/ 5 h 11"/>
                  <a:gd name="T6" fmla="*/ 5 w 6"/>
                  <a:gd name="T7" fmla="*/ 8 h 11"/>
                  <a:gd name="T8" fmla="*/ 6 w 6"/>
                  <a:gd name="T9" fmla="*/ 11 h 11"/>
                  <a:gd name="T10" fmla="*/ 4 w 6"/>
                  <a:gd name="T11" fmla="*/ 11 h 11"/>
                  <a:gd name="T12" fmla="*/ 1 w 6"/>
                  <a:gd name="T13" fmla="*/ 11 h 11"/>
                  <a:gd name="T14" fmla="*/ 0 w 6"/>
                  <a:gd name="T15" fmla="*/ 11 h 11"/>
                  <a:gd name="T16" fmla="*/ 0 w 6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2" y="3"/>
                    </a:lnTo>
                    <a:lnTo>
                      <a:pt x="4" y="5"/>
                    </a:lnTo>
                    <a:lnTo>
                      <a:pt x="5" y="8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14"/>
              <p:cNvSpPr/>
              <p:nvPr/>
            </p:nvSpPr>
            <p:spPr>
              <a:xfrm>
                <a:off x="8213761" y="1671455"/>
                <a:ext cx="69388" cy="64762"/>
              </a:xfrm>
              <a:custGeom>
                <a:avLst/>
                <a:gdLst>
                  <a:gd name="T0" fmla="*/ 15 w 30"/>
                  <a:gd name="T1" fmla="*/ 0 h 28"/>
                  <a:gd name="T2" fmla="*/ 19 w 30"/>
                  <a:gd name="T3" fmla="*/ 6 h 28"/>
                  <a:gd name="T4" fmla="*/ 21 w 30"/>
                  <a:gd name="T5" fmla="*/ 6 h 28"/>
                  <a:gd name="T6" fmla="*/ 25 w 30"/>
                  <a:gd name="T7" fmla="*/ 7 h 28"/>
                  <a:gd name="T8" fmla="*/ 30 w 30"/>
                  <a:gd name="T9" fmla="*/ 12 h 28"/>
                  <a:gd name="T10" fmla="*/ 30 w 30"/>
                  <a:gd name="T11" fmla="*/ 19 h 28"/>
                  <a:gd name="T12" fmla="*/ 30 w 30"/>
                  <a:gd name="T13" fmla="*/ 25 h 28"/>
                  <a:gd name="T14" fmla="*/ 29 w 30"/>
                  <a:gd name="T15" fmla="*/ 27 h 28"/>
                  <a:gd name="T16" fmla="*/ 27 w 30"/>
                  <a:gd name="T17" fmla="*/ 28 h 28"/>
                  <a:gd name="T18" fmla="*/ 26 w 30"/>
                  <a:gd name="T19" fmla="*/ 28 h 28"/>
                  <a:gd name="T20" fmla="*/ 24 w 30"/>
                  <a:gd name="T21" fmla="*/ 28 h 28"/>
                  <a:gd name="T22" fmla="*/ 20 w 30"/>
                  <a:gd name="T23" fmla="*/ 23 h 28"/>
                  <a:gd name="T24" fmla="*/ 18 w 30"/>
                  <a:gd name="T25" fmla="*/ 20 h 28"/>
                  <a:gd name="T26" fmla="*/ 12 w 30"/>
                  <a:gd name="T27" fmla="*/ 20 h 28"/>
                  <a:gd name="T28" fmla="*/ 11 w 30"/>
                  <a:gd name="T29" fmla="*/ 18 h 28"/>
                  <a:gd name="T30" fmla="*/ 1 w 30"/>
                  <a:gd name="T31" fmla="*/ 20 h 28"/>
                  <a:gd name="T32" fmla="*/ 0 w 30"/>
                  <a:gd name="T33" fmla="*/ 12 h 28"/>
                  <a:gd name="T34" fmla="*/ 7 w 30"/>
                  <a:gd name="T35" fmla="*/ 14 h 28"/>
                  <a:gd name="T36" fmla="*/ 5 w 30"/>
                  <a:gd name="T37" fmla="*/ 9 h 28"/>
                  <a:gd name="T38" fmla="*/ 2 w 30"/>
                  <a:gd name="T39" fmla="*/ 6 h 28"/>
                  <a:gd name="T40" fmla="*/ 2 w 30"/>
                  <a:gd name="T41" fmla="*/ 5 h 28"/>
                  <a:gd name="T42" fmla="*/ 2 w 30"/>
                  <a:gd name="T43" fmla="*/ 3 h 28"/>
                  <a:gd name="T44" fmla="*/ 6 w 30"/>
                  <a:gd name="T45" fmla="*/ 2 h 28"/>
                  <a:gd name="T46" fmla="*/ 11 w 30"/>
                  <a:gd name="T47" fmla="*/ 2 h 28"/>
                  <a:gd name="T48" fmla="*/ 15 w 30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" h="28">
                    <a:moveTo>
                      <a:pt x="15" y="0"/>
                    </a:moveTo>
                    <a:lnTo>
                      <a:pt x="19" y="6"/>
                    </a:lnTo>
                    <a:lnTo>
                      <a:pt x="21" y="6"/>
                    </a:lnTo>
                    <a:lnTo>
                      <a:pt x="25" y="7"/>
                    </a:lnTo>
                    <a:lnTo>
                      <a:pt x="30" y="12"/>
                    </a:lnTo>
                    <a:lnTo>
                      <a:pt x="30" y="19"/>
                    </a:lnTo>
                    <a:lnTo>
                      <a:pt x="30" y="25"/>
                    </a:lnTo>
                    <a:lnTo>
                      <a:pt x="29" y="27"/>
                    </a:lnTo>
                    <a:lnTo>
                      <a:pt x="27" y="28"/>
                    </a:lnTo>
                    <a:lnTo>
                      <a:pt x="26" y="28"/>
                    </a:lnTo>
                    <a:lnTo>
                      <a:pt x="24" y="28"/>
                    </a:lnTo>
                    <a:lnTo>
                      <a:pt x="20" y="2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1" y="18"/>
                    </a:lnTo>
                    <a:lnTo>
                      <a:pt x="1" y="20"/>
                    </a:lnTo>
                    <a:lnTo>
                      <a:pt x="0" y="12"/>
                    </a:lnTo>
                    <a:lnTo>
                      <a:pt x="7" y="14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6" y="2"/>
                    </a:lnTo>
                    <a:lnTo>
                      <a:pt x="1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249926" y="283148"/>
            <a:ext cx="1136878" cy="554071"/>
            <a:chOff x="346073" y="260410"/>
            <a:chExt cx="1136878" cy="554071"/>
          </a:xfrm>
        </p:grpSpPr>
        <p:sp>
          <p:nvSpPr>
            <p:cNvPr id="152" name="Freeform 5"/>
            <p:cNvSpPr/>
            <p:nvPr/>
          </p:nvSpPr>
          <p:spPr>
            <a:xfrm rot="21124092" flipH="1">
              <a:off x="928954" y="260410"/>
              <a:ext cx="304640" cy="139857"/>
            </a:xfrm>
            <a:custGeom>
              <a:avLst/>
              <a:gdLst>
                <a:gd name="T0" fmla="*/ 882 w 3298"/>
                <a:gd name="T1" fmla="*/ 1515 h 1515"/>
                <a:gd name="T2" fmla="*/ 30 w 3298"/>
                <a:gd name="T3" fmla="*/ 271 h 1515"/>
                <a:gd name="T4" fmla="*/ 17 w 3298"/>
                <a:gd name="T5" fmla="*/ 249 h 1515"/>
                <a:gd name="T6" fmla="*/ 2 w 3298"/>
                <a:gd name="T7" fmla="*/ 203 h 1515"/>
                <a:gd name="T8" fmla="*/ 0 w 3298"/>
                <a:gd name="T9" fmla="*/ 157 h 1515"/>
                <a:gd name="T10" fmla="*/ 10 w 3298"/>
                <a:gd name="T11" fmla="*/ 112 h 1515"/>
                <a:gd name="T12" fmla="*/ 32 w 3298"/>
                <a:gd name="T13" fmla="*/ 72 h 1515"/>
                <a:gd name="T14" fmla="*/ 62 w 3298"/>
                <a:gd name="T15" fmla="*/ 39 h 1515"/>
                <a:gd name="T16" fmla="*/ 101 w 3298"/>
                <a:gd name="T17" fmla="*/ 14 h 1515"/>
                <a:gd name="T18" fmla="*/ 147 w 3298"/>
                <a:gd name="T19" fmla="*/ 1 h 1515"/>
                <a:gd name="T20" fmla="*/ 173 w 3298"/>
                <a:gd name="T21" fmla="*/ 0 h 1515"/>
                <a:gd name="T22" fmla="*/ 1318 w 3298"/>
                <a:gd name="T23" fmla="*/ 0 h 1515"/>
                <a:gd name="T24" fmla="*/ 1344 w 3298"/>
                <a:gd name="T25" fmla="*/ 1 h 1515"/>
                <a:gd name="T26" fmla="*/ 1393 w 3298"/>
                <a:gd name="T27" fmla="*/ 16 h 1515"/>
                <a:gd name="T28" fmla="*/ 1414 w 3298"/>
                <a:gd name="T29" fmla="*/ 29 h 1515"/>
                <a:gd name="T30" fmla="*/ 3298 w 3298"/>
                <a:gd name="T31" fmla="*/ 1299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8" h="1515">
                  <a:moveTo>
                    <a:pt x="882" y="1515"/>
                  </a:moveTo>
                  <a:lnTo>
                    <a:pt x="30" y="271"/>
                  </a:lnTo>
                  <a:lnTo>
                    <a:pt x="17" y="249"/>
                  </a:lnTo>
                  <a:lnTo>
                    <a:pt x="2" y="203"/>
                  </a:lnTo>
                  <a:lnTo>
                    <a:pt x="0" y="157"/>
                  </a:lnTo>
                  <a:lnTo>
                    <a:pt x="10" y="112"/>
                  </a:lnTo>
                  <a:lnTo>
                    <a:pt x="32" y="72"/>
                  </a:lnTo>
                  <a:lnTo>
                    <a:pt x="62" y="39"/>
                  </a:lnTo>
                  <a:lnTo>
                    <a:pt x="101" y="14"/>
                  </a:lnTo>
                  <a:lnTo>
                    <a:pt x="147" y="1"/>
                  </a:lnTo>
                  <a:lnTo>
                    <a:pt x="173" y="0"/>
                  </a:lnTo>
                  <a:lnTo>
                    <a:pt x="1318" y="0"/>
                  </a:lnTo>
                  <a:lnTo>
                    <a:pt x="1344" y="1"/>
                  </a:lnTo>
                  <a:lnTo>
                    <a:pt x="1393" y="16"/>
                  </a:lnTo>
                  <a:lnTo>
                    <a:pt x="1414" y="29"/>
                  </a:lnTo>
                  <a:lnTo>
                    <a:pt x="3298" y="129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6"/>
            <p:cNvSpPr/>
            <p:nvPr/>
          </p:nvSpPr>
          <p:spPr>
            <a:xfrm rot="21124092" flipH="1">
              <a:off x="346073" y="312455"/>
              <a:ext cx="1134369" cy="337319"/>
            </a:xfrm>
            <a:custGeom>
              <a:avLst/>
              <a:gdLst>
                <a:gd name="T0" fmla="*/ 12289 w 12289"/>
                <a:gd name="T1" fmla="*/ 2635 h 3653"/>
                <a:gd name="T2" fmla="*/ 12259 w 12289"/>
                <a:gd name="T3" fmla="*/ 2753 h 3653"/>
                <a:gd name="T4" fmla="*/ 12193 w 12289"/>
                <a:gd name="T5" fmla="*/ 2852 h 3653"/>
                <a:gd name="T6" fmla="*/ 12098 w 12289"/>
                <a:gd name="T7" fmla="*/ 2927 h 3653"/>
                <a:gd name="T8" fmla="*/ 12011 w 12289"/>
                <a:gd name="T9" fmla="*/ 2962 h 3653"/>
                <a:gd name="T10" fmla="*/ 11303 w 12289"/>
                <a:gd name="T11" fmla="*/ 3143 h 3653"/>
                <a:gd name="T12" fmla="*/ 10172 w 12289"/>
                <a:gd name="T13" fmla="*/ 3378 h 3653"/>
                <a:gd name="T14" fmla="*/ 9030 w 12289"/>
                <a:gd name="T15" fmla="*/ 3542 h 3653"/>
                <a:gd name="T16" fmla="*/ 7879 w 12289"/>
                <a:gd name="T17" fmla="*/ 3633 h 3653"/>
                <a:gd name="T18" fmla="*/ 7012 w 12289"/>
                <a:gd name="T19" fmla="*/ 3653 h 3653"/>
                <a:gd name="T20" fmla="*/ 1390 w 12289"/>
                <a:gd name="T21" fmla="*/ 3652 h 3653"/>
                <a:gd name="T22" fmla="*/ 1132 w 12289"/>
                <a:gd name="T23" fmla="*/ 3614 h 3653"/>
                <a:gd name="T24" fmla="*/ 893 w 12289"/>
                <a:gd name="T25" fmla="*/ 3529 h 3653"/>
                <a:gd name="T26" fmla="*/ 677 w 12289"/>
                <a:gd name="T27" fmla="*/ 3404 h 3653"/>
                <a:gd name="T28" fmla="*/ 488 w 12289"/>
                <a:gd name="T29" fmla="*/ 3241 h 3653"/>
                <a:gd name="T30" fmla="*/ 333 w 12289"/>
                <a:gd name="T31" fmla="*/ 3047 h 3653"/>
                <a:gd name="T32" fmla="*/ 216 w 12289"/>
                <a:gd name="T33" fmla="*/ 2825 h 3653"/>
                <a:gd name="T34" fmla="*/ 141 w 12289"/>
                <a:gd name="T35" fmla="*/ 2580 h 3653"/>
                <a:gd name="T36" fmla="*/ 117 w 12289"/>
                <a:gd name="T37" fmla="*/ 2384 h 3653"/>
                <a:gd name="T38" fmla="*/ 32 w 12289"/>
                <a:gd name="T39" fmla="*/ 857 h 3653"/>
                <a:gd name="T40" fmla="*/ 0 w 12289"/>
                <a:gd name="T41" fmla="*/ 279 h 3653"/>
                <a:gd name="T42" fmla="*/ 9 w 12289"/>
                <a:gd name="T43" fmla="*/ 197 h 3653"/>
                <a:gd name="T44" fmla="*/ 55 w 12289"/>
                <a:gd name="T45" fmla="*/ 102 h 3653"/>
                <a:gd name="T46" fmla="*/ 134 w 12289"/>
                <a:gd name="T47" fmla="*/ 33 h 3653"/>
                <a:gd name="T48" fmla="*/ 236 w 12289"/>
                <a:gd name="T49" fmla="*/ 1 h 3653"/>
                <a:gd name="T50" fmla="*/ 742 w 12289"/>
                <a:gd name="T51" fmla="*/ 0 h 3653"/>
                <a:gd name="T52" fmla="*/ 890 w 12289"/>
                <a:gd name="T53" fmla="*/ 16 h 3653"/>
                <a:gd name="T54" fmla="*/ 1070 w 12289"/>
                <a:gd name="T55" fmla="*/ 88 h 3653"/>
                <a:gd name="T56" fmla="*/ 1220 w 12289"/>
                <a:gd name="T57" fmla="*/ 209 h 3653"/>
                <a:gd name="T58" fmla="*/ 1329 w 12289"/>
                <a:gd name="T59" fmla="*/ 371 h 3653"/>
                <a:gd name="T60" fmla="*/ 1711 w 12289"/>
                <a:gd name="T61" fmla="*/ 1364 h 3653"/>
                <a:gd name="T62" fmla="*/ 9331 w 12289"/>
                <a:gd name="T63" fmla="*/ 687 h 3653"/>
                <a:gd name="T64" fmla="*/ 9577 w 12289"/>
                <a:gd name="T65" fmla="*/ 716 h 3653"/>
                <a:gd name="T66" fmla="*/ 9805 w 12289"/>
                <a:gd name="T67" fmla="*/ 806 h 3653"/>
                <a:gd name="T68" fmla="*/ 10001 w 12289"/>
                <a:gd name="T69" fmla="*/ 956 h 3653"/>
                <a:gd name="T70" fmla="*/ 10118 w 12289"/>
                <a:gd name="T71" fmla="*/ 1102 h 3653"/>
                <a:gd name="T72" fmla="*/ 12027 w 12289"/>
                <a:gd name="T73" fmla="*/ 2247 h 3653"/>
                <a:gd name="T74" fmla="*/ 12109 w 12289"/>
                <a:gd name="T75" fmla="*/ 2283 h 3653"/>
                <a:gd name="T76" fmla="*/ 12199 w 12289"/>
                <a:gd name="T77" fmla="*/ 2359 h 3653"/>
                <a:gd name="T78" fmla="*/ 12233 w 12289"/>
                <a:gd name="T79" fmla="*/ 2405 h 3653"/>
                <a:gd name="T80" fmla="*/ 12279 w 12289"/>
                <a:gd name="T81" fmla="*/ 2514 h 3653"/>
                <a:gd name="T82" fmla="*/ 12289 w 12289"/>
                <a:gd name="T83" fmla="*/ 260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89" h="3653">
                  <a:moveTo>
                    <a:pt x="12289" y="2603"/>
                  </a:moveTo>
                  <a:lnTo>
                    <a:pt x="12289" y="2635"/>
                  </a:lnTo>
                  <a:lnTo>
                    <a:pt x="12279" y="2695"/>
                  </a:lnTo>
                  <a:lnTo>
                    <a:pt x="12259" y="2753"/>
                  </a:lnTo>
                  <a:lnTo>
                    <a:pt x="12230" y="2806"/>
                  </a:lnTo>
                  <a:lnTo>
                    <a:pt x="12193" y="2852"/>
                  </a:lnTo>
                  <a:lnTo>
                    <a:pt x="12150" y="2894"/>
                  </a:lnTo>
                  <a:lnTo>
                    <a:pt x="12098" y="2927"/>
                  </a:lnTo>
                  <a:lnTo>
                    <a:pt x="12042" y="2953"/>
                  </a:lnTo>
                  <a:lnTo>
                    <a:pt x="12011" y="2962"/>
                  </a:lnTo>
                  <a:lnTo>
                    <a:pt x="11584" y="3072"/>
                  </a:lnTo>
                  <a:lnTo>
                    <a:pt x="11303" y="3143"/>
                  </a:lnTo>
                  <a:lnTo>
                    <a:pt x="10740" y="3270"/>
                  </a:lnTo>
                  <a:lnTo>
                    <a:pt x="10172" y="3378"/>
                  </a:lnTo>
                  <a:lnTo>
                    <a:pt x="9602" y="3469"/>
                  </a:lnTo>
                  <a:lnTo>
                    <a:pt x="9030" y="3542"/>
                  </a:lnTo>
                  <a:lnTo>
                    <a:pt x="8456" y="3597"/>
                  </a:lnTo>
                  <a:lnTo>
                    <a:pt x="7879" y="3633"/>
                  </a:lnTo>
                  <a:lnTo>
                    <a:pt x="7302" y="3652"/>
                  </a:lnTo>
                  <a:lnTo>
                    <a:pt x="7012" y="3653"/>
                  </a:lnTo>
                  <a:lnTo>
                    <a:pt x="1456" y="3653"/>
                  </a:lnTo>
                  <a:lnTo>
                    <a:pt x="1390" y="3652"/>
                  </a:lnTo>
                  <a:lnTo>
                    <a:pt x="1259" y="3639"/>
                  </a:lnTo>
                  <a:lnTo>
                    <a:pt x="1132" y="3614"/>
                  </a:lnTo>
                  <a:lnTo>
                    <a:pt x="1011" y="3577"/>
                  </a:lnTo>
                  <a:lnTo>
                    <a:pt x="893" y="3529"/>
                  </a:lnTo>
                  <a:lnTo>
                    <a:pt x="782" y="3471"/>
                  </a:lnTo>
                  <a:lnTo>
                    <a:pt x="677" y="3404"/>
                  </a:lnTo>
                  <a:lnTo>
                    <a:pt x="579" y="3327"/>
                  </a:lnTo>
                  <a:lnTo>
                    <a:pt x="488" y="3241"/>
                  </a:lnTo>
                  <a:lnTo>
                    <a:pt x="406" y="3147"/>
                  </a:lnTo>
                  <a:lnTo>
                    <a:pt x="333" y="3047"/>
                  </a:lnTo>
                  <a:lnTo>
                    <a:pt x="269" y="2938"/>
                  </a:lnTo>
                  <a:lnTo>
                    <a:pt x="216" y="2825"/>
                  </a:lnTo>
                  <a:lnTo>
                    <a:pt x="173" y="2705"/>
                  </a:lnTo>
                  <a:lnTo>
                    <a:pt x="141" y="2580"/>
                  </a:lnTo>
                  <a:lnTo>
                    <a:pt x="121" y="2450"/>
                  </a:lnTo>
                  <a:lnTo>
                    <a:pt x="117" y="2384"/>
                  </a:lnTo>
                  <a:lnTo>
                    <a:pt x="33" y="871"/>
                  </a:lnTo>
                  <a:lnTo>
                    <a:pt x="32" y="857"/>
                  </a:lnTo>
                  <a:lnTo>
                    <a:pt x="32" y="842"/>
                  </a:lnTo>
                  <a:lnTo>
                    <a:pt x="0" y="279"/>
                  </a:lnTo>
                  <a:lnTo>
                    <a:pt x="0" y="250"/>
                  </a:lnTo>
                  <a:lnTo>
                    <a:pt x="9" y="197"/>
                  </a:lnTo>
                  <a:lnTo>
                    <a:pt x="27" y="147"/>
                  </a:lnTo>
                  <a:lnTo>
                    <a:pt x="55" y="102"/>
                  </a:lnTo>
                  <a:lnTo>
                    <a:pt x="91" y="65"/>
                  </a:lnTo>
                  <a:lnTo>
                    <a:pt x="134" y="33"/>
                  </a:lnTo>
                  <a:lnTo>
                    <a:pt x="183" y="13"/>
                  </a:lnTo>
                  <a:lnTo>
                    <a:pt x="236" y="1"/>
                  </a:lnTo>
                  <a:lnTo>
                    <a:pt x="265" y="0"/>
                  </a:lnTo>
                  <a:lnTo>
                    <a:pt x="742" y="0"/>
                  </a:lnTo>
                  <a:lnTo>
                    <a:pt x="792" y="1"/>
                  </a:lnTo>
                  <a:lnTo>
                    <a:pt x="890" y="16"/>
                  </a:lnTo>
                  <a:lnTo>
                    <a:pt x="982" y="46"/>
                  </a:lnTo>
                  <a:lnTo>
                    <a:pt x="1070" y="88"/>
                  </a:lnTo>
                  <a:lnTo>
                    <a:pt x="1149" y="142"/>
                  </a:lnTo>
                  <a:lnTo>
                    <a:pt x="1220" y="209"/>
                  </a:lnTo>
                  <a:lnTo>
                    <a:pt x="1280" y="285"/>
                  </a:lnTo>
                  <a:lnTo>
                    <a:pt x="1329" y="371"/>
                  </a:lnTo>
                  <a:lnTo>
                    <a:pt x="1348" y="418"/>
                  </a:lnTo>
                  <a:lnTo>
                    <a:pt x="1711" y="1364"/>
                  </a:lnTo>
                  <a:lnTo>
                    <a:pt x="9268" y="691"/>
                  </a:lnTo>
                  <a:lnTo>
                    <a:pt x="9331" y="687"/>
                  </a:lnTo>
                  <a:lnTo>
                    <a:pt x="9457" y="693"/>
                  </a:lnTo>
                  <a:lnTo>
                    <a:pt x="9577" y="716"/>
                  </a:lnTo>
                  <a:lnTo>
                    <a:pt x="9694" y="753"/>
                  </a:lnTo>
                  <a:lnTo>
                    <a:pt x="9805" y="806"/>
                  </a:lnTo>
                  <a:lnTo>
                    <a:pt x="9907" y="874"/>
                  </a:lnTo>
                  <a:lnTo>
                    <a:pt x="10001" y="956"/>
                  </a:lnTo>
                  <a:lnTo>
                    <a:pt x="10083" y="1050"/>
                  </a:lnTo>
                  <a:lnTo>
                    <a:pt x="10118" y="1102"/>
                  </a:lnTo>
                  <a:lnTo>
                    <a:pt x="10578" y="1806"/>
                  </a:lnTo>
                  <a:lnTo>
                    <a:pt x="12027" y="2247"/>
                  </a:lnTo>
                  <a:lnTo>
                    <a:pt x="12056" y="2257"/>
                  </a:lnTo>
                  <a:lnTo>
                    <a:pt x="12109" y="2283"/>
                  </a:lnTo>
                  <a:lnTo>
                    <a:pt x="12157" y="2318"/>
                  </a:lnTo>
                  <a:lnTo>
                    <a:pt x="12199" y="2359"/>
                  </a:lnTo>
                  <a:lnTo>
                    <a:pt x="12217" y="2381"/>
                  </a:lnTo>
                  <a:lnTo>
                    <a:pt x="12233" y="2405"/>
                  </a:lnTo>
                  <a:lnTo>
                    <a:pt x="12261" y="2457"/>
                  </a:lnTo>
                  <a:lnTo>
                    <a:pt x="12279" y="2514"/>
                  </a:lnTo>
                  <a:lnTo>
                    <a:pt x="12289" y="2573"/>
                  </a:lnTo>
                  <a:lnTo>
                    <a:pt x="12289" y="26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"/>
            <p:cNvSpPr/>
            <p:nvPr/>
          </p:nvSpPr>
          <p:spPr>
            <a:xfrm rot="21124092" flipH="1">
              <a:off x="351629" y="392596"/>
              <a:ext cx="1131322" cy="257005"/>
            </a:xfrm>
            <a:custGeom>
              <a:avLst/>
              <a:gdLst>
                <a:gd name="T0" fmla="*/ 12256 w 12256"/>
                <a:gd name="T1" fmla="*/ 1764 h 2782"/>
                <a:gd name="T2" fmla="*/ 12226 w 12256"/>
                <a:gd name="T3" fmla="*/ 1882 h 2782"/>
                <a:gd name="T4" fmla="*/ 12160 w 12256"/>
                <a:gd name="T5" fmla="*/ 1981 h 2782"/>
                <a:gd name="T6" fmla="*/ 12065 w 12256"/>
                <a:gd name="T7" fmla="*/ 2056 h 2782"/>
                <a:gd name="T8" fmla="*/ 11978 w 12256"/>
                <a:gd name="T9" fmla="*/ 2091 h 2782"/>
                <a:gd name="T10" fmla="*/ 11270 w 12256"/>
                <a:gd name="T11" fmla="*/ 2272 h 2782"/>
                <a:gd name="T12" fmla="*/ 10139 w 12256"/>
                <a:gd name="T13" fmla="*/ 2507 h 2782"/>
                <a:gd name="T14" fmla="*/ 8997 w 12256"/>
                <a:gd name="T15" fmla="*/ 2671 h 2782"/>
                <a:gd name="T16" fmla="*/ 7846 w 12256"/>
                <a:gd name="T17" fmla="*/ 2762 h 2782"/>
                <a:gd name="T18" fmla="*/ 6979 w 12256"/>
                <a:gd name="T19" fmla="*/ 2782 h 2782"/>
                <a:gd name="T20" fmla="*/ 1357 w 12256"/>
                <a:gd name="T21" fmla="*/ 2781 h 2782"/>
                <a:gd name="T22" fmla="*/ 1099 w 12256"/>
                <a:gd name="T23" fmla="*/ 2743 h 2782"/>
                <a:gd name="T24" fmla="*/ 860 w 12256"/>
                <a:gd name="T25" fmla="*/ 2658 h 2782"/>
                <a:gd name="T26" fmla="*/ 644 w 12256"/>
                <a:gd name="T27" fmla="*/ 2533 h 2782"/>
                <a:gd name="T28" fmla="*/ 455 w 12256"/>
                <a:gd name="T29" fmla="*/ 2370 h 2782"/>
                <a:gd name="T30" fmla="*/ 300 w 12256"/>
                <a:gd name="T31" fmla="*/ 2176 h 2782"/>
                <a:gd name="T32" fmla="*/ 183 w 12256"/>
                <a:gd name="T33" fmla="*/ 1954 h 2782"/>
                <a:gd name="T34" fmla="*/ 108 w 12256"/>
                <a:gd name="T35" fmla="*/ 1709 h 2782"/>
                <a:gd name="T36" fmla="*/ 84 w 12256"/>
                <a:gd name="T37" fmla="*/ 1513 h 2782"/>
                <a:gd name="T38" fmla="*/ 6 w 12256"/>
                <a:gd name="T39" fmla="*/ 92 h 2782"/>
                <a:gd name="T40" fmla="*/ 66 w 12256"/>
                <a:gd name="T41" fmla="*/ 480 h 2782"/>
                <a:gd name="T42" fmla="*/ 199 w 12256"/>
                <a:gd name="T43" fmla="*/ 879 h 2782"/>
                <a:gd name="T44" fmla="*/ 334 w 12256"/>
                <a:gd name="T45" fmla="*/ 1125 h 2782"/>
                <a:gd name="T46" fmla="*/ 477 w 12256"/>
                <a:gd name="T47" fmla="*/ 1316 h 2782"/>
                <a:gd name="T48" fmla="*/ 653 w 12256"/>
                <a:gd name="T49" fmla="*/ 1498 h 2782"/>
                <a:gd name="T50" fmla="*/ 869 w 12256"/>
                <a:gd name="T51" fmla="*/ 1670 h 2782"/>
                <a:gd name="T52" fmla="*/ 1125 w 12256"/>
                <a:gd name="T53" fmla="*/ 1827 h 2782"/>
                <a:gd name="T54" fmla="*/ 1429 w 12256"/>
                <a:gd name="T55" fmla="*/ 1970 h 2782"/>
                <a:gd name="T56" fmla="*/ 1782 w 12256"/>
                <a:gd name="T57" fmla="*/ 2093 h 2782"/>
                <a:gd name="T58" fmla="*/ 2188 w 12256"/>
                <a:gd name="T59" fmla="*/ 2196 h 2782"/>
                <a:gd name="T60" fmla="*/ 2652 w 12256"/>
                <a:gd name="T61" fmla="*/ 2273 h 2782"/>
                <a:gd name="T62" fmla="*/ 3176 w 12256"/>
                <a:gd name="T63" fmla="*/ 2327 h 2782"/>
                <a:gd name="T64" fmla="*/ 3766 w 12256"/>
                <a:gd name="T65" fmla="*/ 2350 h 2782"/>
                <a:gd name="T66" fmla="*/ 4249 w 12256"/>
                <a:gd name="T67" fmla="*/ 2350 h 2782"/>
                <a:gd name="T68" fmla="*/ 5549 w 12256"/>
                <a:gd name="T69" fmla="*/ 2324 h 2782"/>
                <a:gd name="T70" fmla="*/ 6827 w 12256"/>
                <a:gd name="T71" fmla="*/ 2266 h 2782"/>
                <a:gd name="T72" fmla="*/ 8050 w 12256"/>
                <a:gd name="T73" fmla="*/ 2177 h 2782"/>
                <a:gd name="T74" fmla="*/ 9179 w 12256"/>
                <a:gd name="T75" fmla="*/ 2057 h 2782"/>
                <a:gd name="T76" fmla="*/ 10183 w 12256"/>
                <a:gd name="T77" fmla="*/ 1910 h 2782"/>
                <a:gd name="T78" fmla="*/ 11022 w 12256"/>
                <a:gd name="T79" fmla="*/ 1738 h 2782"/>
                <a:gd name="T80" fmla="*/ 11666 w 12256"/>
                <a:gd name="T81" fmla="*/ 1540 h 2782"/>
                <a:gd name="T82" fmla="*/ 11950 w 12256"/>
                <a:gd name="T83" fmla="*/ 1405 h 2782"/>
                <a:gd name="T84" fmla="*/ 12023 w 12256"/>
                <a:gd name="T85" fmla="*/ 1386 h 2782"/>
                <a:gd name="T86" fmla="*/ 12124 w 12256"/>
                <a:gd name="T87" fmla="*/ 1447 h 2782"/>
                <a:gd name="T88" fmla="*/ 12184 w 12256"/>
                <a:gd name="T89" fmla="*/ 1510 h 2782"/>
                <a:gd name="T90" fmla="*/ 12228 w 12256"/>
                <a:gd name="T91" fmla="*/ 1586 h 2782"/>
                <a:gd name="T92" fmla="*/ 12256 w 12256"/>
                <a:gd name="T93" fmla="*/ 170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56" h="2782">
                  <a:moveTo>
                    <a:pt x="12256" y="1732"/>
                  </a:moveTo>
                  <a:lnTo>
                    <a:pt x="12256" y="1764"/>
                  </a:lnTo>
                  <a:lnTo>
                    <a:pt x="12246" y="1824"/>
                  </a:lnTo>
                  <a:lnTo>
                    <a:pt x="12226" y="1882"/>
                  </a:lnTo>
                  <a:lnTo>
                    <a:pt x="12197" y="1935"/>
                  </a:lnTo>
                  <a:lnTo>
                    <a:pt x="12160" y="1981"/>
                  </a:lnTo>
                  <a:lnTo>
                    <a:pt x="12117" y="2023"/>
                  </a:lnTo>
                  <a:lnTo>
                    <a:pt x="12065" y="2056"/>
                  </a:lnTo>
                  <a:lnTo>
                    <a:pt x="12009" y="2082"/>
                  </a:lnTo>
                  <a:lnTo>
                    <a:pt x="11978" y="2091"/>
                  </a:lnTo>
                  <a:lnTo>
                    <a:pt x="11551" y="2201"/>
                  </a:lnTo>
                  <a:lnTo>
                    <a:pt x="11270" y="2272"/>
                  </a:lnTo>
                  <a:lnTo>
                    <a:pt x="10707" y="2399"/>
                  </a:lnTo>
                  <a:lnTo>
                    <a:pt x="10139" y="2507"/>
                  </a:lnTo>
                  <a:lnTo>
                    <a:pt x="9569" y="2598"/>
                  </a:lnTo>
                  <a:lnTo>
                    <a:pt x="8997" y="2671"/>
                  </a:lnTo>
                  <a:lnTo>
                    <a:pt x="8423" y="2726"/>
                  </a:lnTo>
                  <a:lnTo>
                    <a:pt x="7846" y="2762"/>
                  </a:lnTo>
                  <a:lnTo>
                    <a:pt x="7269" y="2781"/>
                  </a:lnTo>
                  <a:lnTo>
                    <a:pt x="6979" y="2782"/>
                  </a:lnTo>
                  <a:lnTo>
                    <a:pt x="1423" y="2782"/>
                  </a:lnTo>
                  <a:lnTo>
                    <a:pt x="1357" y="2781"/>
                  </a:lnTo>
                  <a:lnTo>
                    <a:pt x="1226" y="2768"/>
                  </a:lnTo>
                  <a:lnTo>
                    <a:pt x="1099" y="2743"/>
                  </a:lnTo>
                  <a:lnTo>
                    <a:pt x="978" y="2706"/>
                  </a:lnTo>
                  <a:lnTo>
                    <a:pt x="860" y="2658"/>
                  </a:lnTo>
                  <a:lnTo>
                    <a:pt x="749" y="2600"/>
                  </a:lnTo>
                  <a:lnTo>
                    <a:pt x="644" y="2533"/>
                  </a:lnTo>
                  <a:lnTo>
                    <a:pt x="546" y="2456"/>
                  </a:lnTo>
                  <a:lnTo>
                    <a:pt x="455" y="2370"/>
                  </a:lnTo>
                  <a:lnTo>
                    <a:pt x="373" y="2276"/>
                  </a:lnTo>
                  <a:lnTo>
                    <a:pt x="300" y="2176"/>
                  </a:lnTo>
                  <a:lnTo>
                    <a:pt x="236" y="2067"/>
                  </a:lnTo>
                  <a:lnTo>
                    <a:pt x="183" y="1954"/>
                  </a:lnTo>
                  <a:lnTo>
                    <a:pt x="140" y="1834"/>
                  </a:lnTo>
                  <a:lnTo>
                    <a:pt x="108" y="1709"/>
                  </a:lnTo>
                  <a:lnTo>
                    <a:pt x="88" y="1579"/>
                  </a:lnTo>
                  <a:lnTo>
                    <a:pt x="84" y="1513"/>
                  </a:lnTo>
                  <a:lnTo>
                    <a:pt x="0" y="0"/>
                  </a:lnTo>
                  <a:lnTo>
                    <a:pt x="6" y="92"/>
                  </a:lnTo>
                  <a:lnTo>
                    <a:pt x="29" y="284"/>
                  </a:lnTo>
                  <a:lnTo>
                    <a:pt x="66" y="480"/>
                  </a:lnTo>
                  <a:lnTo>
                    <a:pt x="121" y="680"/>
                  </a:lnTo>
                  <a:lnTo>
                    <a:pt x="199" y="879"/>
                  </a:lnTo>
                  <a:lnTo>
                    <a:pt x="275" y="1027"/>
                  </a:lnTo>
                  <a:lnTo>
                    <a:pt x="334" y="1125"/>
                  </a:lnTo>
                  <a:lnTo>
                    <a:pt x="402" y="1220"/>
                  </a:lnTo>
                  <a:lnTo>
                    <a:pt x="477" y="1316"/>
                  </a:lnTo>
                  <a:lnTo>
                    <a:pt x="560" y="1408"/>
                  </a:lnTo>
                  <a:lnTo>
                    <a:pt x="653" y="1498"/>
                  </a:lnTo>
                  <a:lnTo>
                    <a:pt x="756" y="1585"/>
                  </a:lnTo>
                  <a:lnTo>
                    <a:pt x="869" y="1670"/>
                  </a:lnTo>
                  <a:lnTo>
                    <a:pt x="991" y="1751"/>
                  </a:lnTo>
                  <a:lnTo>
                    <a:pt x="1125" y="1827"/>
                  </a:lnTo>
                  <a:lnTo>
                    <a:pt x="1270" y="1900"/>
                  </a:lnTo>
                  <a:lnTo>
                    <a:pt x="1429" y="1970"/>
                  </a:lnTo>
                  <a:lnTo>
                    <a:pt x="1599" y="2033"/>
                  </a:lnTo>
                  <a:lnTo>
                    <a:pt x="1782" y="2093"/>
                  </a:lnTo>
                  <a:lnTo>
                    <a:pt x="1978" y="2147"/>
                  </a:lnTo>
                  <a:lnTo>
                    <a:pt x="2188" y="2196"/>
                  </a:lnTo>
                  <a:lnTo>
                    <a:pt x="2413" y="2237"/>
                  </a:lnTo>
                  <a:lnTo>
                    <a:pt x="2652" y="2273"/>
                  </a:lnTo>
                  <a:lnTo>
                    <a:pt x="2906" y="2304"/>
                  </a:lnTo>
                  <a:lnTo>
                    <a:pt x="3176" y="2327"/>
                  </a:lnTo>
                  <a:lnTo>
                    <a:pt x="3462" y="2341"/>
                  </a:lnTo>
                  <a:lnTo>
                    <a:pt x="3766" y="2350"/>
                  </a:lnTo>
                  <a:lnTo>
                    <a:pt x="3925" y="2350"/>
                  </a:lnTo>
                  <a:lnTo>
                    <a:pt x="4249" y="2350"/>
                  </a:lnTo>
                  <a:lnTo>
                    <a:pt x="4900" y="2341"/>
                  </a:lnTo>
                  <a:lnTo>
                    <a:pt x="5549" y="2324"/>
                  </a:lnTo>
                  <a:lnTo>
                    <a:pt x="6193" y="2299"/>
                  </a:lnTo>
                  <a:lnTo>
                    <a:pt x="6827" y="2266"/>
                  </a:lnTo>
                  <a:lnTo>
                    <a:pt x="7448" y="2225"/>
                  </a:lnTo>
                  <a:lnTo>
                    <a:pt x="8050" y="2177"/>
                  </a:lnTo>
                  <a:lnTo>
                    <a:pt x="8629" y="2121"/>
                  </a:lnTo>
                  <a:lnTo>
                    <a:pt x="9179" y="2057"/>
                  </a:lnTo>
                  <a:lnTo>
                    <a:pt x="9699" y="1987"/>
                  </a:lnTo>
                  <a:lnTo>
                    <a:pt x="10183" y="1910"/>
                  </a:lnTo>
                  <a:lnTo>
                    <a:pt x="10625" y="1827"/>
                  </a:lnTo>
                  <a:lnTo>
                    <a:pt x="11022" y="1738"/>
                  </a:lnTo>
                  <a:lnTo>
                    <a:pt x="11371" y="1643"/>
                  </a:lnTo>
                  <a:lnTo>
                    <a:pt x="11666" y="1540"/>
                  </a:lnTo>
                  <a:lnTo>
                    <a:pt x="11846" y="1460"/>
                  </a:lnTo>
                  <a:lnTo>
                    <a:pt x="11950" y="1405"/>
                  </a:lnTo>
                  <a:lnTo>
                    <a:pt x="11994" y="1376"/>
                  </a:lnTo>
                  <a:lnTo>
                    <a:pt x="12023" y="1386"/>
                  </a:lnTo>
                  <a:lnTo>
                    <a:pt x="12076" y="1412"/>
                  </a:lnTo>
                  <a:lnTo>
                    <a:pt x="12124" y="1447"/>
                  </a:lnTo>
                  <a:lnTo>
                    <a:pt x="12166" y="1488"/>
                  </a:lnTo>
                  <a:lnTo>
                    <a:pt x="12184" y="1510"/>
                  </a:lnTo>
                  <a:lnTo>
                    <a:pt x="12200" y="1534"/>
                  </a:lnTo>
                  <a:lnTo>
                    <a:pt x="12228" y="1586"/>
                  </a:lnTo>
                  <a:lnTo>
                    <a:pt x="12246" y="1643"/>
                  </a:lnTo>
                  <a:lnTo>
                    <a:pt x="12256" y="1702"/>
                  </a:lnTo>
                  <a:lnTo>
                    <a:pt x="12256" y="17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"/>
            <p:cNvSpPr/>
            <p:nvPr/>
          </p:nvSpPr>
          <p:spPr>
            <a:xfrm rot="21124092" flipH="1">
              <a:off x="503856" y="465064"/>
              <a:ext cx="143458" cy="77822"/>
            </a:xfrm>
            <a:custGeom>
              <a:avLst/>
              <a:gdLst>
                <a:gd name="T0" fmla="*/ 1555 w 1555"/>
                <a:gd name="T1" fmla="*/ 661 h 844"/>
                <a:gd name="T2" fmla="*/ 834 w 1555"/>
                <a:gd name="T3" fmla="*/ 825 h 844"/>
                <a:gd name="T4" fmla="*/ 769 w 1555"/>
                <a:gd name="T5" fmla="*/ 838 h 844"/>
                <a:gd name="T6" fmla="*/ 641 w 1555"/>
                <a:gd name="T7" fmla="*/ 844 h 844"/>
                <a:gd name="T8" fmla="*/ 516 w 1555"/>
                <a:gd name="T9" fmla="*/ 828 h 844"/>
                <a:gd name="T10" fmla="*/ 398 w 1555"/>
                <a:gd name="T11" fmla="*/ 791 h 844"/>
                <a:gd name="T12" fmla="*/ 287 w 1555"/>
                <a:gd name="T13" fmla="*/ 733 h 844"/>
                <a:gd name="T14" fmla="*/ 187 w 1555"/>
                <a:gd name="T15" fmla="*/ 658 h 844"/>
                <a:gd name="T16" fmla="*/ 101 w 1555"/>
                <a:gd name="T17" fmla="*/ 565 h 844"/>
                <a:gd name="T18" fmla="*/ 32 w 1555"/>
                <a:gd name="T19" fmla="*/ 457 h 844"/>
                <a:gd name="T20" fmla="*/ 4 w 1555"/>
                <a:gd name="T21" fmla="*/ 398 h 844"/>
                <a:gd name="T22" fmla="*/ 4 w 1555"/>
                <a:gd name="T23" fmla="*/ 398 h 844"/>
                <a:gd name="T24" fmla="*/ 0 w 1555"/>
                <a:gd name="T25" fmla="*/ 382 h 844"/>
                <a:gd name="T26" fmla="*/ 1 w 1555"/>
                <a:gd name="T27" fmla="*/ 351 h 844"/>
                <a:gd name="T28" fmla="*/ 14 w 1555"/>
                <a:gd name="T29" fmla="*/ 326 h 844"/>
                <a:gd name="T30" fmla="*/ 37 w 1555"/>
                <a:gd name="T31" fmla="*/ 305 h 844"/>
                <a:gd name="T32" fmla="*/ 52 w 1555"/>
                <a:gd name="T33" fmla="*/ 300 h 844"/>
                <a:gd name="T34" fmla="*/ 1123 w 1555"/>
                <a:gd name="T35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5" h="844">
                  <a:moveTo>
                    <a:pt x="1555" y="661"/>
                  </a:moveTo>
                  <a:lnTo>
                    <a:pt x="834" y="825"/>
                  </a:lnTo>
                  <a:lnTo>
                    <a:pt x="769" y="838"/>
                  </a:lnTo>
                  <a:lnTo>
                    <a:pt x="641" y="844"/>
                  </a:lnTo>
                  <a:lnTo>
                    <a:pt x="516" y="828"/>
                  </a:lnTo>
                  <a:lnTo>
                    <a:pt x="398" y="791"/>
                  </a:lnTo>
                  <a:lnTo>
                    <a:pt x="287" y="733"/>
                  </a:lnTo>
                  <a:lnTo>
                    <a:pt x="187" y="658"/>
                  </a:lnTo>
                  <a:lnTo>
                    <a:pt x="101" y="565"/>
                  </a:lnTo>
                  <a:lnTo>
                    <a:pt x="32" y="457"/>
                  </a:lnTo>
                  <a:lnTo>
                    <a:pt x="4" y="398"/>
                  </a:lnTo>
                  <a:lnTo>
                    <a:pt x="4" y="398"/>
                  </a:lnTo>
                  <a:lnTo>
                    <a:pt x="0" y="382"/>
                  </a:lnTo>
                  <a:lnTo>
                    <a:pt x="1" y="351"/>
                  </a:lnTo>
                  <a:lnTo>
                    <a:pt x="14" y="326"/>
                  </a:lnTo>
                  <a:lnTo>
                    <a:pt x="37" y="305"/>
                  </a:lnTo>
                  <a:lnTo>
                    <a:pt x="52" y="300"/>
                  </a:lnTo>
                  <a:lnTo>
                    <a:pt x="1123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9"/>
            <p:cNvSpPr/>
            <p:nvPr/>
          </p:nvSpPr>
          <p:spPr>
            <a:xfrm rot="21124092" flipH="1">
              <a:off x="828426" y="592371"/>
              <a:ext cx="454468" cy="222110"/>
            </a:xfrm>
            <a:custGeom>
              <a:avLst/>
              <a:gdLst>
                <a:gd name="T0" fmla="*/ 1472 w 4923"/>
                <a:gd name="T1" fmla="*/ 0 h 2408"/>
                <a:gd name="T2" fmla="*/ 4923 w 4923"/>
                <a:gd name="T3" fmla="*/ 0 h 2408"/>
                <a:gd name="T4" fmla="*/ 1401 w 4923"/>
                <a:gd name="T5" fmla="*/ 2375 h 2408"/>
                <a:gd name="T6" fmla="*/ 1375 w 4923"/>
                <a:gd name="T7" fmla="*/ 2390 h 2408"/>
                <a:gd name="T8" fmla="*/ 1321 w 4923"/>
                <a:gd name="T9" fmla="*/ 2407 h 2408"/>
                <a:gd name="T10" fmla="*/ 1292 w 4923"/>
                <a:gd name="T11" fmla="*/ 2408 h 2408"/>
                <a:gd name="T12" fmla="*/ 193 w 4923"/>
                <a:gd name="T13" fmla="*/ 2408 h 2408"/>
                <a:gd name="T14" fmla="*/ 165 w 4923"/>
                <a:gd name="T15" fmla="*/ 2407 h 2408"/>
                <a:gd name="T16" fmla="*/ 114 w 4923"/>
                <a:gd name="T17" fmla="*/ 2393 h 2408"/>
                <a:gd name="T18" fmla="*/ 69 w 4923"/>
                <a:gd name="T19" fmla="*/ 2364 h 2408"/>
                <a:gd name="T20" fmla="*/ 34 w 4923"/>
                <a:gd name="T21" fmla="*/ 2326 h 2408"/>
                <a:gd name="T22" fmla="*/ 11 w 4923"/>
                <a:gd name="T23" fmla="*/ 2282 h 2408"/>
                <a:gd name="T24" fmla="*/ 0 w 4923"/>
                <a:gd name="T25" fmla="*/ 2233 h 2408"/>
                <a:gd name="T26" fmla="*/ 1 w 4923"/>
                <a:gd name="T27" fmla="*/ 2181 h 2408"/>
                <a:gd name="T28" fmla="*/ 19 w 4923"/>
                <a:gd name="T29" fmla="*/ 2130 h 2408"/>
                <a:gd name="T30" fmla="*/ 33 w 4923"/>
                <a:gd name="T31" fmla="*/ 2106 h 2408"/>
                <a:gd name="T32" fmla="*/ 1472 w 4923"/>
                <a:gd name="T33" fmla="*/ 0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23" h="2408">
                  <a:moveTo>
                    <a:pt x="1472" y="0"/>
                  </a:moveTo>
                  <a:lnTo>
                    <a:pt x="4923" y="0"/>
                  </a:lnTo>
                  <a:lnTo>
                    <a:pt x="1401" y="2375"/>
                  </a:lnTo>
                  <a:lnTo>
                    <a:pt x="1375" y="2390"/>
                  </a:lnTo>
                  <a:lnTo>
                    <a:pt x="1321" y="2407"/>
                  </a:lnTo>
                  <a:lnTo>
                    <a:pt x="1292" y="2408"/>
                  </a:lnTo>
                  <a:lnTo>
                    <a:pt x="193" y="2408"/>
                  </a:lnTo>
                  <a:lnTo>
                    <a:pt x="165" y="2407"/>
                  </a:lnTo>
                  <a:lnTo>
                    <a:pt x="114" y="2393"/>
                  </a:lnTo>
                  <a:lnTo>
                    <a:pt x="69" y="2364"/>
                  </a:lnTo>
                  <a:lnTo>
                    <a:pt x="34" y="2326"/>
                  </a:lnTo>
                  <a:lnTo>
                    <a:pt x="11" y="2282"/>
                  </a:lnTo>
                  <a:lnTo>
                    <a:pt x="0" y="2233"/>
                  </a:lnTo>
                  <a:lnTo>
                    <a:pt x="1" y="2181"/>
                  </a:lnTo>
                  <a:lnTo>
                    <a:pt x="19" y="2130"/>
                  </a:lnTo>
                  <a:lnTo>
                    <a:pt x="33" y="2106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E54C4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0"/>
            <p:cNvSpPr/>
            <p:nvPr/>
          </p:nvSpPr>
          <p:spPr>
            <a:xfrm rot="21124092" flipH="1">
              <a:off x="1130259" y="447987"/>
              <a:ext cx="66190" cy="65913"/>
            </a:xfrm>
            <a:custGeom>
              <a:avLst/>
              <a:gdLst>
                <a:gd name="T0" fmla="*/ 359 w 716"/>
                <a:gd name="T1" fmla="*/ 0 h 716"/>
                <a:gd name="T2" fmla="*/ 395 w 716"/>
                <a:gd name="T3" fmla="*/ 1 h 716"/>
                <a:gd name="T4" fmla="*/ 465 w 716"/>
                <a:gd name="T5" fmla="*/ 16 h 716"/>
                <a:gd name="T6" fmla="*/ 529 w 716"/>
                <a:gd name="T7" fmla="*/ 43 h 716"/>
                <a:gd name="T8" fmla="*/ 586 w 716"/>
                <a:gd name="T9" fmla="*/ 82 h 716"/>
                <a:gd name="T10" fmla="*/ 635 w 716"/>
                <a:gd name="T11" fmla="*/ 129 h 716"/>
                <a:gd name="T12" fmla="*/ 673 w 716"/>
                <a:gd name="T13" fmla="*/ 187 h 716"/>
                <a:gd name="T14" fmla="*/ 700 w 716"/>
                <a:gd name="T15" fmla="*/ 252 h 716"/>
                <a:gd name="T16" fmla="*/ 715 w 716"/>
                <a:gd name="T17" fmla="*/ 321 h 716"/>
                <a:gd name="T18" fmla="*/ 716 w 716"/>
                <a:gd name="T19" fmla="*/ 358 h 716"/>
                <a:gd name="T20" fmla="*/ 715 w 716"/>
                <a:gd name="T21" fmla="*/ 394 h 716"/>
                <a:gd name="T22" fmla="*/ 700 w 716"/>
                <a:gd name="T23" fmla="*/ 465 h 716"/>
                <a:gd name="T24" fmla="*/ 673 w 716"/>
                <a:gd name="T25" fmla="*/ 528 h 716"/>
                <a:gd name="T26" fmla="*/ 635 w 716"/>
                <a:gd name="T27" fmla="*/ 586 h 716"/>
                <a:gd name="T28" fmla="*/ 586 w 716"/>
                <a:gd name="T29" fmla="*/ 635 h 716"/>
                <a:gd name="T30" fmla="*/ 529 w 716"/>
                <a:gd name="T31" fmla="*/ 674 h 716"/>
                <a:gd name="T32" fmla="*/ 465 w 716"/>
                <a:gd name="T33" fmla="*/ 700 h 716"/>
                <a:gd name="T34" fmla="*/ 395 w 716"/>
                <a:gd name="T35" fmla="*/ 714 h 716"/>
                <a:gd name="T36" fmla="*/ 359 w 716"/>
                <a:gd name="T37" fmla="*/ 716 h 716"/>
                <a:gd name="T38" fmla="*/ 321 w 716"/>
                <a:gd name="T39" fmla="*/ 714 h 716"/>
                <a:gd name="T40" fmla="*/ 251 w 716"/>
                <a:gd name="T41" fmla="*/ 700 h 716"/>
                <a:gd name="T42" fmla="*/ 187 w 716"/>
                <a:gd name="T43" fmla="*/ 674 h 716"/>
                <a:gd name="T44" fmla="*/ 130 w 716"/>
                <a:gd name="T45" fmla="*/ 635 h 716"/>
                <a:gd name="T46" fmla="*/ 82 w 716"/>
                <a:gd name="T47" fmla="*/ 586 h 716"/>
                <a:gd name="T48" fmla="*/ 43 w 716"/>
                <a:gd name="T49" fmla="*/ 528 h 716"/>
                <a:gd name="T50" fmla="*/ 16 w 716"/>
                <a:gd name="T51" fmla="*/ 465 h 716"/>
                <a:gd name="T52" fmla="*/ 2 w 716"/>
                <a:gd name="T53" fmla="*/ 394 h 716"/>
                <a:gd name="T54" fmla="*/ 0 w 716"/>
                <a:gd name="T55" fmla="*/ 358 h 716"/>
                <a:gd name="T56" fmla="*/ 2 w 716"/>
                <a:gd name="T57" fmla="*/ 321 h 716"/>
                <a:gd name="T58" fmla="*/ 16 w 716"/>
                <a:gd name="T59" fmla="*/ 252 h 716"/>
                <a:gd name="T60" fmla="*/ 43 w 716"/>
                <a:gd name="T61" fmla="*/ 187 h 716"/>
                <a:gd name="T62" fmla="*/ 82 w 716"/>
                <a:gd name="T63" fmla="*/ 129 h 716"/>
                <a:gd name="T64" fmla="*/ 130 w 716"/>
                <a:gd name="T65" fmla="*/ 82 h 716"/>
                <a:gd name="T66" fmla="*/ 187 w 716"/>
                <a:gd name="T67" fmla="*/ 43 h 716"/>
                <a:gd name="T68" fmla="*/ 251 w 716"/>
                <a:gd name="T69" fmla="*/ 16 h 716"/>
                <a:gd name="T70" fmla="*/ 321 w 716"/>
                <a:gd name="T71" fmla="*/ 1 h 716"/>
                <a:gd name="T72" fmla="*/ 359 w 716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6" h="716">
                  <a:moveTo>
                    <a:pt x="359" y="0"/>
                  </a:moveTo>
                  <a:lnTo>
                    <a:pt x="395" y="1"/>
                  </a:lnTo>
                  <a:lnTo>
                    <a:pt x="465" y="16"/>
                  </a:lnTo>
                  <a:lnTo>
                    <a:pt x="529" y="43"/>
                  </a:lnTo>
                  <a:lnTo>
                    <a:pt x="586" y="82"/>
                  </a:lnTo>
                  <a:lnTo>
                    <a:pt x="635" y="129"/>
                  </a:lnTo>
                  <a:lnTo>
                    <a:pt x="673" y="187"/>
                  </a:lnTo>
                  <a:lnTo>
                    <a:pt x="700" y="252"/>
                  </a:lnTo>
                  <a:lnTo>
                    <a:pt x="715" y="321"/>
                  </a:lnTo>
                  <a:lnTo>
                    <a:pt x="716" y="358"/>
                  </a:lnTo>
                  <a:lnTo>
                    <a:pt x="715" y="394"/>
                  </a:lnTo>
                  <a:lnTo>
                    <a:pt x="700" y="465"/>
                  </a:lnTo>
                  <a:lnTo>
                    <a:pt x="673" y="528"/>
                  </a:lnTo>
                  <a:lnTo>
                    <a:pt x="635" y="586"/>
                  </a:lnTo>
                  <a:lnTo>
                    <a:pt x="586" y="635"/>
                  </a:lnTo>
                  <a:lnTo>
                    <a:pt x="529" y="674"/>
                  </a:lnTo>
                  <a:lnTo>
                    <a:pt x="465" y="700"/>
                  </a:lnTo>
                  <a:lnTo>
                    <a:pt x="395" y="714"/>
                  </a:lnTo>
                  <a:lnTo>
                    <a:pt x="359" y="716"/>
                  </a:lnTo>
                  <a:lnTo>
                    <a:pt x="321" y="714"/>
                  </a:lnTo>
                  <a:lnTo>
                    <a:pt x="251" y="700"/>
                  </a:lnTo>
                  <a:lnTo>
                    <a:pt x="187" y="674"/>
                  </a:lnTo>
                  <a:lnTo>
                    <a:pt x="130" y="635"/>
                  </a:lnTo>
                  <a:lnTo>
                    <a:pt x="82" y="586"/>
                  </a:lnTo>
                  <a:lnTo>
                    <a:pt x="43" y="528"/>
                  </a:lnTo>
                  <a:lnTo>
                    <a:pt x="16" y="465"/>
                  </a:lnTo>
                  <a:lnTo>
                    <a:pt x="2" y="394"/>
                  </a:lnTo>
                  <a:lnTo>
                    <a:pt x="0" y="358"/>
                  </a:lnTo>
                  <a:lnTo>
                    <a:pt x="2" y="321"/>
                  </a:lnTo>
                  <a:lnTo>
                    <a:pt x="16" y="252"/>
                  </a:lnTo>
                  <a:lnTo>
                    <a:pt x="43" y="187"/>
                  </a:lnTo>
                  <a:lnTo>
                    <a:pt x="82" y="129"/>
                  </a:lnTo>
                  <a:lnTo>
                    <a:pt x="130" y="82"/>
                  </a:lnTo>
                  <a:lnTo>
                    <a:pt x="187" y="43"/>
                  </a:lnTo>
                  <a:lnTo>
                    <a:pt x="251" y="16"/>
                  </a:lnTo>
                  <a:lnTo>
                    <a:pt x="321" y="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1"/>
            <p:cNvSpPr/>
            <p:nvPr/>
          </p:nvSpPr>
          <p:spPr>
            <a:xfrm rot="21124092" flipH="1">
              <a:off x="987526" y="463139"/>
              <a:ext cx="65913" cy="65913"/>
            </a:xfrm>
            <a:custGeom>
              <a:avLst/>
              <a:gdLst>
                <a:gd name="T0" fmla="*/ 357 w 715"/>
                <a:gd name="T1" fmla="*/ 0 h 716"/>
                <a:gd name="T2" fmla="*/ 394 w 715"/>
                <a:gd name="T3" fmla="*/ 2 h 716"/>
                <a:gd name="T4" fmla="*/ 463 w 715"/>
                <a:gd name="T5" fmla="*/ 16 h 716"/>
                <a:gd name="T6" fmla="*/ 528 w 715"/>
                <a:gd name="T7" fmla="*/ 44 h 716"/>
                <a:gd name="T8" fmla="*/ 586 w 715"/>
                <a:gd name="T9" fmla="*/ 82 h 716"/>
                <a:gd name="T10" fmla="*/ 633 w 715"/>
                <a:gd name="T11" fmla="*/ 131 h 716"/>
                <a:gd name="T12" fmla="*/ 672 w 715"/>
                <a:gd name="T13" fmla="*/ 188 h 716"/>
                <a:gd name="T14" fmla="*/ 700 w 715"/>
                <a:gd name="T15" fmla="*/ 252 h 716"/>
                <a:gd name="T16" fmla="*/ 714 w 715"/>
                <a:gd name="T17" fmla="*/ 322 h 716"/>
                <a:gd name="T18" fmla="*/ 715 w 715"/>
                <a:gd name="T19" fmla="*/ 359 h 716"/>
                <a:gd name="T20" fmla="*/ 714 w 715"/>
                <a:gd name="T21" fmla="*/ 395 h 716"/>
                <a:gd name="T22" fmla="*/ 700 w 715"/>
                <a:gd name="T23" fmla="*/ 466 h 716"/>
                <a:gd name="T24" fmla="*/ 672 w 715"/>
                <a:gd name="T25" fmla="*/ 530 h 716"/>
                <a:gd name="T26" fmla="*/ 633 w 715"/>
                <a:gd name="T27" fmla="*/ 587 h 716"/>
                <a:gd name="T28" fmla="*/ 586 w 715"/>
                <a:gd name="T29" fmla="*/ 636 h 716"/>
                <a:gd name="T30" fmla="*/ 528 w 715"/>
                <a:gd name="T31" fmla="*/ 675 h 716"/>
                <a:gd name="T32" fmla="*/ 463 w 715"/>
                <a:gd name="T33" fmla="*/ 702 h 716"/>
                <a:gd name="T34" fmla="*/ 394 w 715"/>
                <a:gd name="T35" fmla="*/ 715 h 716"/>
                <a:gd name="T36" fmla="*/ 357 w 715"/>
                <a:gd name="T37" fmla="*/ 716 h 716"/>
                <a:gd name="T38" fmla="*/ 321 w 715"/>
                <a:gd name="T39" fmla="*/ 715 h 716"/>
                <a:gd name="T40" fmla="*/ 250 w 715"/>
                <a:gd name="T41" fmla="*/ 702 h 716"/>
                <a:gd name="T42" fmla="*/ 187 w 715"/>
                <a:gd name="T43" fmla="*/ 675 h 716"/>
                <a:gd name="T44" fmla="*/ 129 w 715"/>
                <a:gd name="T45" fmla="*/ 636 h 716"/>
                <a:gd name="T46" fmla="*/ 80 w 715"/>
                <a:gd name="T47" fmla="*/ 587 h 716"/>
                <a:gd name="T48" fmla="*/ 43 w 715"/>
                <a:gd name="T49" fmla="*/ 530 h 716"/>
                <a:gd name="T50" fmla="*/ 16 w 715"/>
                <a:gd name="T51" fmla="*/ 466 h 716"/>
                <a:gd name="T52" fmla="*/ 1 w 715"/>
                <a:gd name="T53" fmla="*/ 395 h 716"/>
                <a:gd name="T54" fmla="*/ 0 w 715"/>
                <a:gd name="T55" fmla="*/ 359 h 716"/>
                <a:gd name="T56" fmla="*/ 1 w 715"/>
                <a:gd name="T57" fmla="*/ 322 h 716"/>
                <a:gd name="T58" fmla="*/ 16 w 715"/>
                <a:gd name="T59" fmla="*/ 252 h 716"/>
                <a:gd name="T60" fmla="*/ 43 w 715"/>
                <a:gd name="T61" fmla="*/ 188 h 716"/>
                <a:gd name="T62" fmla="*/ 80 w 715"/>
                <a:gd name="T63" fmla="*/ 131 h 716"/>
                <a:gd name="T64" fmla="*/ 129 w 715"/>
                <a:gd name="T65" fmla="*/ 82 h 716"/>
                <a:gd name="T66" fmla="*/ 187 w 715"/>
                <a:gd name="T67" fmla="*/ 44 h 716"/>
                <a:gd name="T68" fmla="*/ 250 w 715"/>
                <a:gd name="T69" fmla="*/ 16 h 716"/>
                <a:gd name="T70" fmla="*/ 321 w 715"/>
                <a:gd name="T71" fmla="*/ 2 h 716"/>
                <a:gd name="T72" fmla="*/ 357 w 715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5" h="716">
                  <a:moveTo>
                    <a:pt x="357" y="0"/>
                  </a:moveTo>
                  <a:lnTo>
                    <a:pt x="394" y="2"/>
                  </a:lnTo>
                  <a:lnTo>
                    <a:pt x="463" y="16"/>
                  </a:lnTo>
                  <a:lnTo>
                    <a:pt x="528" y="44"/>
                  </a:lnTo>
                  <a:lnTo>
                    <a:pt x="586" y="82"/>
                  </a:lnTo>
                  <a:lnTo>
                    <a:pt x="633" y="131"/>
                  </a:lnTo>
                  <a:lnTo>
                    <a:pt x="672" y="188"/>
                  </a:lnTo>
                  <a:lnTo>
                    <a:pt x="700" y="252"/>
                  </a:lnTo>
                  <a:lnTo>
                    <a:pt x="714" y="322"/>
                  </a:lnTo>
                  <a:lnTo>
                    <a:pt x="715" y="359"/>
                  </a:lnTo>
                  <a:lnTo>
                    <a:pt x="714" y="395"/>
                  </a:lnTo>
                  <a:lnTo>
                    <a:pt x="700" y="466"/>
                  </a:lnTo>
                  <a:lnTo>
                    <a:pt x="672" y="530"/>
                  </a:lnTo>
                  <a:lnTo>
                    <a:pt x="633" y="587"/>
                  </a:lnTo>
                  <a:lnTo>
                    <a:pt x="586" y="636"/>
                  </a:lnTo>
                  <a:lnTo>
                    <a:pt x="528" y="675"/>
                  </a:lnTo>
                  <a:lnTo>
                    <a:pt x="463" y="702"/>
                  </a:lnTo>
                  <a:lnTo>
                    <a:pt x="394" y="715"/>
                  </a:lnTo>
                  <a:lnTo>
                    <a:pt x="357" y="716"/>
                  </a:lnTo>
                  <a:lnTo>
                    <a:pt x="321" y="715"/>
                  </a:lnTo>
                  <a:lnTo>
                    <a:pt x="250" y="702"/>
                  </a:lnTo>
                  <a:lnTo>
                    <a:pt x="187" y="675"/>
                  </a:lnTo>
                  <a:lnTo>
                    <a:pt x="129" y="636"/>
                  </a:lnTo>
                  <a:lnTo>
                    <a:pt x="80" y="587"/>
                  </a:lnTo>
                  <a:lnTo>
                    <a:pt x="43" y="530"/>
                  </a:lnTo>
                  <a:lnTo>
                    <a:pt x="16" y="466"/>
                  </a:lnTo>
                  <a:lnTo>
                    <a:pt x="1" y="395"/>
                  </a:lnTo>
                  <a:lnTo>
                    <a:pt x="0" y="359"/>
                  </a:lnTo>
                  <a:lnTo>
                    <a:pt x="1" y="322"/>
                  </a:lnTo>
                  <a:lnTo>
                    <a:pt x="16" y="252"/>
                  </a:lnTo>
                  <a:lnTo>
                    <a:pt x="43" y="188"/>
                  </a:lnTo>
                  <a:lnTo>
                    <a:pt x="80" y="131"/>
                  </a:lnTo>
                  <a:lnTo>
                    <a:pt x="129" y="82"/>
                  </a:lnTo>
                  <a:lnTo>
                    <a:pt x="187" y="44"/>
                  </a:lnTo>
                  <a:lnTo>
                    <a:pt x="250" y="16"/>
                  </a:lnTo>
                  <a:lnTo>
                    <a:pt x="321" y="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2"/>
            <p:cNvSpPr/>
            <p:nvPr/>
          </p:nvSpPr>
          <p:spPr>
            <a:xfrm rot="21124092" flipH="1">
              <a:off x="838450" y="476919"/>
              <a:ext cx="65913" cy="65913"/>
            </a:xfrm>
            <a:custGeom>
              <a:avLst/>
              <a:gdLst>
                <a:gd name="T0" fmla="*/ 357 w 714"/>
                <a:gd name="T1" fmla="*/ 0 h 716"/>
                <a:gd name="T2" fmla="*/ 393 w 714"/>
                <a:gd name="T3" fmla="*/ 2 h 716"/>
                <a:gd name="T4" fmla="*/ 464 w 714"/>
                <a:gd name="T5" fmla="*/ 16 h 716"/>
                <a:gd name="T6" fmla="*/ 529 w 714"/>
                <a:gd name="T7" fmla="*/ 44 h 716"/>
                <a:gd name="T8" fmla="*/ 585 w 714"/>
                <a:gd name="T9" fmla="*/ 83 h 716"/>
                <a:gd name="T10" fmla="*/ 634 w 714"/>
                <a:gd name="T11" fmla="*/ 130 h 716"/>
                <a:gd name="T12" fmla="*/ 673 w 714"/>
                <a:gd name="T13" fmla="*/ 188 h 716"/>
                <a:gd name="T14" fmla="*/ 700 w 714"/>
                <a:gd name="T15" fmla="*/ 253 h 716"/>
                <a:gd name="T16" fmla="*/ 714 w 714"/>
                <a:gd name="T17" fmla="*/ 322 h 716"/>
                <a:gd name="T18" fmla="*/ 714 w 714"/>
                <a:gd name="T19" fmla="*/ 359 h 716"/>
                <a:gd name="T20" fmla="*/ 714 w 714"/>
                <a:gd name="T21" fmla="*/ 395 h 716"/>
                <a:gd name="T22" fmla="*/ 700 w 714"/>
                <a:gd name="T23" fmla="*/ 466 h 716"/>
                <a:gd name="T24" fmla="*/ 673 w 714"/>
                <a:gd name="T25" fmla="*/ 529 h 716"/>
                <a:gd name="T26" fmla="*/ 634 w 714"/>
                <a:gd name="T27" fmla="*/ 587 h 716"/>
                <a:gd name="T28" fmla="*/ 585 w 714"/>
                <a:gd name="T29" fmla="*/ 636 h 716"/>
                <a:gd name="T30" fmla="*/ 529 w 714"/>
                <a:gd name="T31" fmla="*/ 673 h 716"/>
                <a:gd name="T32" fmla="*/ 464 w 714"/>
                <a:gd name="T33" fmla="*/ 701 h 716"/>
                <a:gd name="T34" fmla="*/ 393 w 714"/>
                <a:gd name="T35" fmla="*/ 715 h 716"/>
                <a:gd name="T36" fmla="*/ 357 w 714"/>
                <a:gd name="T37" fmla="*/ 716 h 716"/>
                <a:gd name="T38" fmla="*/ 320 w 714"/>
                <a:gd name="T39" fmla="*/ 715 h 716"/>
                <a:gd name="T40" fmla="*/ 251 w 714"/>
                <a:gd name="T41" fmla="*/ 701 h 716"/>
                <a:gd name="T42" fmla="*/ 186 w 714"/>
                <a:gd name="T43" fmla="*/ 673 h 716"/>
                <a:gd name="T44" fmla="*/ 130 w 714"/>
                <a:gd name="T45" fmla="*/ 636 h 716"/>
                <a:gd name="T46" fmla="*/ 81 w 714"/>
                <a:gd name="T47" fmla="*/ 587 h 716"/>
                <a:gd name="T48" fmla="*/ 42 w 714"/>
                <a:gd name="T49" fmla="*/ 529 h 716"/>
                <a:gd name="T50" fmla="*/ 14 w 714"/>
                <a:gd name="T51" fmla="*/ 466 h 716"/>
                <a:gd name="T52" fmla="*/ 0 w 714"/>
                <a:gd name="T53" fmla="*/ 395 h 716"/>
                <a:gd name="T54" fmla="*/ 0 w 714"/>
                <a:gd name="T55" fmla="*/ 359 h 716"/>
                <a:gd name="T56" fmla="*/ 0 w 714"/>
                <a:gd name="T57" fmla="*/ 322 h 716"/>
                <a:gd name="T58" fmla="*/ 14 w 714"/>
                <a:gd name="T59" fmla="*/ 253 h 716"/>
                <a:gd name="T60" fmla="*/ 42 w 714"/>
                <a:gd name="T61" fmla="*/ 188 h 716"/>
                <a:gd name="T62" fmla="*/ 81 w 714"/>
                <a:gd name="T63" fmla="*/ 130 h 716"/>
                <a:gd name="T64" fmla="*/ 130 w 714"/>
                <a:gd name="T65" fmla="*/ 83 h 716"/>
                <a:gd name="T66" fmla="*/ 186 w 714"/>
                <a:gd name="T67" fmla="*/ 44 h 716"/>
                <a:gd name="T68" fmla="*/ 251 w 714"/>
                <a:gd name="T69" fmla="*/ 16 h 716"/>
                <a:gd name="T70" fmla="*/ 320 w 714"/>
                <a:gd name="T71" fmla="*/ 2 h 716"/>
                <a:gd name="T72" fmla="*/ 357 w 714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4" h="716">
                  <a:moveTo>
                    <a:pt x="357" y="0"/>
                  </a:moveTo>
                  <a:lnTo>
                    <a:pt x="393" y="2"/>
                  </a:lnTo>
                  <a:lnTo>
                    <a:pt x="464" y="16"/>
                  </a:lnTo>
                  <a:lnTo>
                    <a:pt x="529" y="44"/>
                  </a:lnTo>
                  <a:lnTo>
                    <a:pt x="585" y="83"/>
                  </a:lnTo>
                  <a:lnTo>
                    <a:pt x="634" y="130"/>
                  </a:lnTo>
                  <a:lnTo>
                    <a:pt x="673" y="188"/>
                  </a:lnTo>
                  <a:lnTo>
                    <a:pt x="700" y="253"/>
                  </a:lnTo>
                  <a:lnTo>
                    <a:pt x="714" y="322"/>
                  </a:lnTo>
                  <a:lnTo>
                    <a:pt x="714" y="359"/>
                  </a:lnTo>
                  <a:lnTo>
                    <a:pt x="714" y="395"/>
                  </a:lnTo>
                  <a:lnTo>
                    <a:pt x="700" y="466"/>
                  </a:lnTo>
                  <a:lnTo>
                    <a:pt x="673" y="529"/>
                  </a:lnTo>
                  <a:lnTo>
                    <a:pt x="634" y="587"/>
                  </a:lnTo>
                  <a:lnTo>
                    <a:pt x="585" y="636"/>
                  </a:lnTo>
                  <a:lnTo>
                    <a:pt x="529" y="673"/>
                  </a:lnTo>
                  <a:lnTo>
                    <a:pt x="464" y="701"/>
                  </a:lnTo>
                  <a:lnTo>
                    <a:pt x="393" y="715"/>
                  </a:lnTo>
                  <a:lnTo>
                    <a:pt x="357" y="716"/>
                  </a:lnTo>
                  <a:lnTo>
                    <a:pt x="320" y="715"/>
                  </a:lnTo>
                  <a:lnTo>
                    <a:pt x="251" y="701"/>
                  </a:lnTo>
                  <a:lnTo>
                    <a:pt x="186" y="673"/>
                  </a:lnTo>
                  <a:lnTo>
                    <a:pt x="130" y="636"/>
                  </a:lnTo>
                  <a:lnTo>
                    <a:pt x="81" y="587"/>
                  </a:lnTo>
                  <a:lnTo>
                    <a:pt x="42" y="529"/>
                  </a:lnTo>
                  <a:lnTo>
                    <a:pt x="14" y="466"/>
                  </a:lnTo>
                  <a:lnTo>
                    <a:pt x="0" y="395"/>
                  </a:lnTo>
                  <a:lnTo>
                    <a:pt x="0" y="359"/>
                  </a:lnTo>
                  <a:lnTo>
                    <a:pt x="0" y="322"/>
                  </a:lnTo>
                  <a:lnTo>
                    <a:pt x="14" y="253"/>
                  </a:lnTo>
                  <a:lnTo>
                    <a:pt x="42" y="188"/>
                  </a:lnTo>
                  <a:lnTo>
                    <a:pt x="81" y="130"/>
                  </a:lnTo>
                  <a:lnTo>
                    <a:pt x="130" y="83"/>
                  </a:lnTo>
                  <a:lnTo>
                    <a:pt x="186" y="44"/>
                  </a:lnTo>
                  <a:lnTo>
                    <a:pt x="251" y="16"/>
                  </a:lnTo>
                  <a:lnTo>
                    <a:pt x="320" y="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4" name="Freeform 26"/>
          <p:cNvSpPr/>
          <p:nvPr/>
        </p:nvSpPr>
        <p:spPr>
          <a:xfrm>
            <a:off x="1651982" y="92378"/>
            <a:ext cx="495139" cy="336695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5" name="Freeform 26"/>
          <p:cNvSpPr/>
          <p:nvPr/>
        </p:nvSpPr>
        <p:spPr>
          <a:xfrm>
            <a:off x="1431617" y="607973"/>
            <a:ext cx="224117" cy="152400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6" name="Freeform 26"/>
          <p:cNvSpPr/>
          <p:nvPr/>
        </p:nvSpPr>
        <p:spPr>
          <a:xfrm>
            <a:off x="443792" y="935245"/>
            <a:ext cx="224117" cy="152400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34565" y="293965"/>
            <a:ext cx="8981975" cy="81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3200" b="1" kern="0">
                <a:solidFill>
                  <a:srgbClr val="FFC000">
                    <a:lumMod val="60000"/>
                    <a:lumOff val="40000"/>
                  </a:srgbClr>
                </a:solidFill>
              </a:rPr>
              <a:t>어디를 많이?       </a:t>
            </a:r>
            <a:r>
              <a:rPr lang="ko-KR" altLang="en-US" sz="2600" b="1" kern="0">
                <a:solidFill>
                  <a:srgbClr val="FFC000">
                    <a:lumMod val="60000"/>
                    <a:lumOff val="40000"/>
                  </a:srgbClr>
                </a:solidFill>
              </a:rPr>
              <a:t>-가장 많이 여행가는 해외도시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672071" y="1112520"/>
            <a:ext cx="4392549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82" name="그림 18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5150" y="1112520"/>
            <a:ext cx="5010849" cy="4944164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6672071" y="1487672"/>
            <a:ext cx="4536568" cy="4193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300"/>
              <a:t>오사카 - 7.4        도쿄 - 6.9</a:t>
            </a:r>
          </a:p>
          <a:p>
            <a:pPr>
              <a:defRPr lang="ko-KR" altLang="en-US"/>
            </a:pPr>
            <a:endParaRPr lang="ko-KR" altLang="en-US" sz="2300"/>
          </a:p>
          <a:p>
            <a:pPr>
              <a:defRPr lang="ko-KR" altLang="en-US"/>
            </a:pPr>
            <a:r>
              <a:rPr lang="ko-KR" altLang="en-US" sz="2300"/>
              <a:t>타이페이 -4.8      방콕 - 4.6</a:t>
            </a:r>
          </a:p>
          <a:p>
            <a:pPr>
              <a:defRPr lang="ko-KR" altLang="en-US"/>
            </a:pPr>
            <a:endParaRPr lang="ko-KR" altLang="en-US" sz="2300"/>
          </a:p>
          <a:p>
            <a:pPr>
              <a:defRPr lang="ko-KR" altLang="en-US"/>
            </a:pPr>
            <a:r>
              <a:rPr lang="ko-KR" altLang="en-US" sz="2300"/>
              <a:t>홍콩 - 4.6           상해 - 4</a:t>
            </a:r>
          </a:p>
          <a:p>
            <a:pPr>
              <a:defRPr lang="ko-KR" altLang="en-US"/>
            </a:pPr>
            <a:endParaRPr lang="ko-KR" altLang="en-US" sz="2300"/>
          </a:p>
          <a:p>
            <a:pPr>
              <a:defRPr lang="ko-KR" altLang="en-US"/>
            </a:pPr>
            <a:r>
              <a:rPr lang="ko-KR" altLang="en-US" sz="2300"/>
              <a:t>후쿠오카 - 3.5     싱가포르 - 3</a:t>
            </a:r>
          </a:p>
          <a:p>
            <a:pPr>
              <a:defRPr lang="ko-KR" altLang="en-US"/>
            </a:pPr>
            <a:endParaRPr lang="ko-KR" altLang="en-US" sz="2300"/>
          </a:p>
          <a:p>
            <a:pPr>
              <a:defRPr lang="ko-KR" altLang="en-US"/>
            </a:pPr>
            <a:r>
              <a:rPr lang="ko-KR" altLang="en-US" sz="2300"/>
              <a:t>괌 - 2.8               마닐라 - 2.4</a:t>
            </a:r>
            <a:endParaRPr lang="ko-KR" altLang="en-US" sz="2000"/>
          </a:p>
          <a:p>
            <a:pPr>
              <a:defRPr lang="ko-KR" altLang="en-US"/>
            </a:pP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 </a:t>
            </a:r>
          </a:p>
          <a:p>
            <a:pPr>
              <a:defRPr lang="ko-KR" altLang="en-US"/>
            </a:pPr>
            <a:r>
              <a:rPr lang="ko-KR" altLang="en-US" sz="2200"/>
              <a:t>                                  단위:%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hp="http://schemas.haansoft.com/office/presentation/8.0" xmlns:dsp="http://schemas.microsoft.com/office/drawing/2008/diagram" xmlns:dgm="http://schemas.openxmlformats.org/drawingml/2006/diagram" xmlns:c="http://schemas.openxmlformats.org/drawingml/2006/chart" xmlns="" Requires="hp">
      <p:transition xmlns:mc="http://schemas.openxmlformats.org/markup-compatibility/2006" xmlns:hp="http://schemas.haansoft.com/office/presentation/8.0" spd="med" mc:Ignorable="hp" hp:hslDur="1800">
        <hp:hncExtTransition type="wrinklepaper" attr="No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11945" y="447864"/>
            <a:ext cx="11168109" cy="5962271"/>
          </a:xfrm>
          <a:prstGeom prst="roundRect">
            <a:avLst>
              <a:gd name="adj" fmla="val 7859"/>
            </a:avLst>
          </a:prstGeom>
          <a:solidFill>
            <a:schemeClr val="bg1">
              <a:alpha val="96000"/>
            </a:schemeClr>
          </a:solidFill>
          <a:ln w="6350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99899" y="1087645"/>
            <a:ext cx="9629646" cy="4746235"/>
            <a:chOff x="2085182" y="1407822"/>
            <a:chExt cx="7940064" cy="3913478"/>
          </a:xfrm>
          <a:solidFill>
            <a:schemeClr val="tx1">
              <a:alpha val="3000"/>
            </a:schemeClr>
          </a:solidFill>
          <a:effectLst/>
          <a:scene3d>
            <a:camera prst="orthographicFront">
              <a:rot lat="300000" lon="21594000" rev="0"/>
            </a:camera>
            <a:lightRig rig="threePt" dir="t"/>
          </a:scene3d>
        </p:grpSpPr>
        <p:grpSp>
          <p:nvGrpSpPr>
            <p:cNvPr id="11" name="그룹 10"/>
            <p:cNvGrpSpPr/>
            <p:nvPr/>
          </p:nvGrpSpPr>
          <p:grpSpPr>
            <a:xfrm>
              <a:off x="2085182" y="1407822"/>
              <a:ext cx="4743821" cy="3913478"/>
              <a:chOff x="1666082" y="1407822"/>
              <a:chExt cx="4743821" cy="3913478"/>
            </a:xfrm>
            <a:grpFill/>
          </p:grpSpPr>
          <p:sp>
            <p:nvSpPr>
              <p:cNvPr id="60" name="Freeform 14"/>
              <p:cNvSpPr/>
              <p:nvPr/>
            </p:nvSpPr>
            <p:spPr>
              <a:xfrm>
                <a:off x="2887309" y="3073132"/>
                <a:ext cx="11565" cy="1156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1 h 5"/>
                  <a:gd name="T4" fmla="*/ 5 w 5"/>
                  <a:gd name="T5" fmla="*/ 2 h 5"/>
                  <a:gd name="T6" fmla="*/ 5 w 5"/>
                  <a:gd name="T7" fmla="*/ 3 h 5"/>
                  <a:gd name="T8" fmla="*/ 3 w 5"/>
                  <a:gd name="T9" fmla="*/ 4 h 5"/>
                  <a:gd name="T10" fmla="*/ 2 w 5"/>
                  <a:gd name="T11" fmla="*/ 5 h 5"/>
                  <a:gd name="T12" fmla="*/ 1 w 5"/>
                  <a:gd name="T13" fmla="*/ 5 h 5"/>
                  <a:gd name="T14" fmla="*/ 0 w 5"/>
                  <a:gd name="T15" fmla="*/ 3 h 5"/>
                  <a:gd name="T16" fmla="*/ 1 w 5"/>
                  <a:gd name="T17" fmla="*/ 2 h 5"/>
                  <a:gd name="T18" fmla="*/ 2 w 5"/>
                  <a:gd name="T19" fmla="*/ 0 h 5"/>
                  <a:gd name="T20" fmla="*/ 3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1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>
              <a:xfrm>
                <a:off x="2780914" y="3093947"/>
                <a:ext cx="74014" cy="23129"/>
              </a:xfrm>
              <a:custGeom>
                <a:avLst/>
                <a:gdLst>
                  <a:gd name="T0" fmla="*/ 0 w 32"/>
                  <a:gd name="T1" fmla="*/ 0 h 10"/>
                  <a:gd name="T2" fmla="*/ 18 w 32"/>
                  <a:gd name="T3" fmla="*/ 5 h 10"/>
                  <a:gd name="T4" fmla="*/ 22 w 32"/>
                  <a:gd name="T5" fmla="*/ 5 h 10"/>
                  <a:gd name="T6" fmla="*/ 25 w 32"/>
                  <a:gd name="T7" fmla="*/ 5 h 10"/>
                  <a:gd name="T8" fmla="*/ 27 w 32"/>
                  <a:gd name="T9" fmla="*/ 6 h 10"/>
                  <a:gd name="T10" fmla="*/ 31 w 32"/>
                  <a:gd name="T11" fmla="*/ 7 h 10"/>
                  <a:gd name="T12" fmla="*/ 32 w 32"/>
                  <a:gd name="T13" fmla="*/ 9 h 10"/>
                  <a:gd name="T14" fmla="*/ 29 w 32"/>
                  <a:gd name="T15" fmla="*/ 10 h 10"/>
                  <a:gd name="T16" fmla="*/ 25 w 32"/>
                  <a:gd name="T17" fmla="*/ 10 h 10"/>
                  <a:gd name="T18" fmla="*/ 22 w 32"/>
                  <a:gd name="T19" fmla="*/ 10 h 10"/>
                  <a:gd name="T20" fmla="*/ 18 w 32"/>
                  <a:gd name="T21" fmla="*/ 10 h 10"/>
                  <a:gd name="T22" fmla="*/ 10 w 32"/>
                  <a:gd name="T23" fmla="*/ 8 h 10"/>
                  <a:gd name="T24" fmla="*/ 0 w 32"/>
                  <a:gd name="T25" fmla="*/ 6 h 10"/>
                  <a:gd name="T26" fmla="*/ 0 w 32"/>
                  <a:gd name="T27" fmla="*/ 4 h 10"/>
                  <a:gd name="T28" fmla="*/ 0 w 32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10">
                    <a:moveTo>
                      <a:pt x="0" y="0"/>
                    </a:moveTo>
                    <a:lnTo>
                      <a:pt x="18" y="5"/>
                    </a:lnTo>
                    <a:lnTo>
                      <a:pt x="22" y="5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31" y="7"/>
                    </a:lnTo>
                    <a:lnTo>
                      <a:pt x="32" y="9"/>
                    </a:lnTo>
                    <a:lnTo>
                      <a:pt x="29" y="10"/>
                    </a:lnTo>
                    <a:lnTo>
                      <a:pt x="25" y="10"/>
                    </a:lnTo>
                    <a:lnTo>
                      <a:pt x="22" y="10"/>
                    </a:lnTo>
                    <a:lnTo>
                      <a:pt x="18" y="10"/>
                    </a:lnTo>
                    <a:lnTo>
                      <a:pt x="1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6"/>
              <p:cNvSpPr/>
              <p:nvPr/>
            </p:nvSpPr>
            <p:spPr>
              <a:xfrm>
                <a:off x="4362959" y="3912725"/>
                <a:ext cx="60136" cy="120272"/>
              </a:xfrm>
              <a:custGeom>
                <a:avLst/>
                <a:gdLst>
                  <a:gd name="T0" fmla="*/ 0 w 26"/>
                  <a:gd name="T1" fmla="*/ 0 h 52"/>
                  <a:gd name="T2" fmla="*/ 3 w 26"/>
                  <a:gd name="T3" fmla="*/ 1 h 52"/>
                  <a:gd name="T4" fmla="*/ 7 w 26"/>
                  <a:gd name="T5" fmla="*/ 3 h 52"/>
                  <a:gd name="T6" fmla="*/ 10 w 26"/>
                  <a:gd name="T7" fmla="*/ 5 h 52"/>
                  <a:gd name="T8" fmla="*/ 12 w 26"/>
                  <a:gd name="T9" fmla="*/ 8 h 52"/>
                  <a:gd name="T10" fmla="*/ 19 w 26"/>
                  <a:gd name="T11" fmla="*/ 20 h 52"/>
                  <a:gd name="T12" fmla="*/ 25 w 26"/>
                  <a:gd name="T13" fmla="*/ 32 h 52"/>
                  <a:gd name="T14" fmla="*/ 26 w 26"/>
                  <a:gd name="T15" fmla="*/ 36 h 52"/>
                  <a:gd name="T16" fmla="*/ 26 w 26"/>
                  <a:gd name="T17" fmla="*/ 39 h 52"/>
                  <a:gd name="T18" fmla="*/ 25 w 26"/>
                  <a:gd name="T19" fmla="*/ 42 h 52"/>
                  <a:gd name="T20" fmla="*/ 24 w 26"/>
                  <a:gd name="T21" fmla="*/ 45 h 52"/>
                  <a:gd name="T22" fmla="*/ 15 w 26"/>
                  <a:gd name="T23" fmla="*/ 50 h 52"/>
                  <a:gd name="T24" fmla="*/ 5 w 26"/>
                  <a:gd name="T25" fmla="*/ 52 h 52"/>
                  <a:gd name="T26" fmla="*/ 0 w 26"/>
                  <a:gd name="T27" fmla="*/ 30 h 52"/>
                  <a:gd name="T28" fmla="*/ 0 w 26"/>
                  <a:gd name="T29" fmla="*/ 21 h 52"/>
                  <a:gd name="T30" fmla="*/ 1 w 26"/>
                  <a:gd name="T31" fmla="*/ 13 h 52"/>
                  <a:gd name="T32" fmla="*/ 3 w 26"/>
                  <a:gd name="T33" fmla="*/ 4 h 52"/>
                  <a:gd name="T34" fmla="*/ 0 w 26"/>
                  <a:gd name="T3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52">
                    <a:moveTo>
                      <a:pt x="0" y="0"/>
                    </a:moveTo>
                    <a:lnTo>
                      <a:pt x="3" y="1"/>
                    </a:lnTo>
                    <a:lnTo>
                      <a:pt x="7" y="3"/>
                    </a:lnTo>
                    <a:lnTo>
                      <a:pt x="10" y="5"/>
                    </a:lnTo>
                    <a:lnTo>
                      <a:pt x="12" y="8"/>
                    </a:lnTo>
                    <a:lnTo>
                      <a:pt x="19" y="20"/>
                    </a:lnTo>
                    <a:lnTo>
                      <a:pt x="25" y="32"/>
                    </a:lnTo>
                    <a:lnTo>
                      <a:pt x="26" y="36"/>
                    </a:lnTo>
                    <a:lnTo>
                      <a:pt x="26" y="39"/>
                    </a:lnTo>
                    <a:lnTo>
                      <a:pt x="25" y="42"/>
                    </a:lnTo>
                    <a:lnTo>
                      <a:pt x="24" y="45"/>
                    </a:lnTo>
                    <a:lnTo>
                      <a:pt x="15" y="50"/>
                    </a:lnTo>
                    <a:lnTo>
                      <a:pt x="5" y="52"/>
                    </a:lnTo>
                    <a:lnTo>
                      <a:pt x="0" y="30"/>
                    </a:lnTo>
                    <a:lnTo>
                      <a:pt x="0" y="21"/>
                    </a:lnTo>
                    <a:lnTo>
                      <a:pt x="1" y="13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7"/>
              <p:cNvSpPr/>
              <p:nvPr/>
            </p:nvSpPr>
            <p:spPr>
              <a:xfrm>
                <a:off x="4055340" y="1470270"/>
                <a:ext cx="87891" cy="83265"/>
              </a:xfrm>
              <a:custGeom>
                <a:avLst/>
                <a:gdLst>
                  <a:gd name="T0" fmla="*/ 9 w 38"/>
                  <a:gd name="T1" fmla="*/ 0 h 36"/>
                  <a:gd name="T2" fmla="*/ 11 w 38"/>
                  <a:gd name="T3" fmla="*/ 0 h 36"/>
                  <a:gd name="T4" fmla="*/ 13 w 38"/>
                  <a:gd name="T5" fmla="*/ 1 h 36"/>
                  <a:gd name="T6" fmla="*/ 14 w 38"/>
                  <a:gd name="T7" fmla="*/ 1 h 36"/>
                  <a:gd name="T8" fmla="*/ 14 w 38"/>
                  <a:gd name="T9" fmla="*/ 4 h 36"/>
                  <a:gd name="T10" fmla="*/ 15 w 38"/>
                  <a:gd name="T11" fmla="*/ 6 h 36"/>
                  <a:gd name="T12" fmla="*/ 15 w 38"/>
                  <a:gd name="T13" fmla="*/ 7 h 36"/>
                  <a:gd name="T14" fmla="*/ 21 w 38"/>
                  <a:gd name="T15" fmla="*/ 6 h 36"/>
                  <a:gd name="T16" fmla="*/ 28 w 38"/>
                  <a:gd name="T17" fmla="*/ 8 h 36"/>
                  <a:gd name="T18" fmla="*/ 36 w 38"/>
                  <a:gd name="T19" fmla="*/ 10 h 36"/>
                  <a:gd name="T20" fmla="*/ 38 w 38"/>
                  <a:gd name="T21" fmla="*/ 19 h 36"/>
                  <a:gd name="T22" fmla="*/ 29 w 38"/>
                  <a:gd name="T23" fmla="*/ 23 h 36"/>
                  <a:gd name="T24" fmla="*/ 18 w 38"/>
                  <a:gd name="T25" fmla="*/ 27 h 36"/>
                  <a:gd name="T26" fmla="*/ 12 w 38"/>
                  <a:gd name="T27" fmla="*/ 30 h 36"/>
                  <a:gd name="T28" fmla="*/ 6 w 38"/>
                  <a:gd name="T29" fmla="*/ 33 h 36"/>
                  <a:gd name="T30" fmla="*/ 0 w 38"/>
                  <a:gd name="T31" fmla="*/ 36 h 36"/>
                  <a:gd name="T32" fmla="*/ 0 w 38"/>
                  <a:gd name="T33" fmla="*/ 28 h 36"/>
                  <a:gd name="T34" fmla="*/ 0 w 38"/>
                  <a:gd name="T35" fmla="*/ 18 h 36"/>
                  <a:gd name="T36" fmla="*/ 2 w 38"/>
                  <a:gd name="T37" fmla="*/ 9 h 36"/>
                  <a:gd name="T38" fmla="*/ 6 w 38"/>
                  <a:gd name="T39" fmla="*/ 1 h 36"/>
                  <a:gd name="T40" fmla="*/ 7 w 38"/>
                  <a:gd name="T41" fmla="*/ 0 h 36"/>
                  <a:gd name="T42" fmla="*/ 9 w 38"/>
                  <a:gd name="T4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36">
                    <a:moveTo>
                      <a:pt x="9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5" y="7"/>
                    </a:lnTo>
                    <a:lnTo>
                      <a:pt x="21" y="6"/>
                    </a:lnTo>
                    <a:lnTo>
                      <a:pt x="28" y="8"/>
                    </a:lnTo>
                    <a:lnTo>
                      <a:pt x="36" y="10"/>
                    </a:lnTo>
                    <a:lnTo>
                      <a:pt x="38" y="19"/>
                    </a:lnTo>
                    <a:lnTo>
                      <a:pt x="29" y="23"/>
                    </a:lnTo>
                    <a:lnTo>
                      <a:pt x="18" y="27"/>
                    </a:lnTo>
                    <a:lnTo>
                      <a:pt x="12" y="30"/>
                    </a:lnTo>
                    <a:lnTo>
                      <a:pt x="6" y="33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6" y="1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8"/>
              <p:cNvSpPr/>
              <p:nvPr/>
            </p:nvSpPr>
            <p:spPr>
              <a:xfrm>
                <a:off x="4971260" y="1641427"/>
                <a:ext cx="57824" cy="57824"/>
              </a:xfrm>
              <a:custGeom>
                <a:avLst/>
                <a:gdLst>
                  <a:gd name="T0" fmla="*/ 19 w 25"/>
                  <a:gd name="T1" fmla="*/ 0 h 25"/>
                  <a:gd name="T2" fmla="*/ 22 w 25"/>
                  <a:gd name="T3" fmla="*/ 4 h 25"/>
                  <a:gd name="T4" fmla="*/ 25 w 25"/>
                  <a:gd name="T5" fmla="*/ 9 h 25"/>
                  <a:gd name="T6" fmla="*/ 25 w 25"/>
                  <a:gd name="T7" fmla="*/ 25 h 25"/>
                  <a:gd name="T8" fmla="*/ 16 w 25"/>
                  <a:gd name="T9" fmla="*/ 23 h 25"/>
                  <a:gd name="T10" fmla="*/ 8 w 25"/>
                  <a:gd name="T11" fmla="*/ 17 h 25"/>
                  <a:gd name="T12" fmla="*/ 0 w 25"/>
                  <a:gd name="T13" fmla="*/ 19 h 25"/>
                  <a:gd name="T14" fmla="*/ 2 w 25"/>
                  <a:gd name="T15" fmla="*/ 16 h 25"/>
                  <a:gd name="T16" fmla="*/ 6 w 25"/>
                  <a:gd name="T17" fmla="*/ 14 h 25"/>
                  <a:gd name="T18" fmla="*/ 12 w 25"/>
                  <a:gd name="T19" fmla="*/ 1 h 25"/>
                  <a:gd name="T20" fmla="*/ 15 w 25"/>
                  <a:gd name="T21" fmla="*/ 1 h 25"/>
                  <a:gd name="T22" fmla="*/ 17 w 25"/>
                  <a:gd name="T23" fmla="*/ 0 h 25"/>
                  <a:gd name="T24" fmla="*/ 19 w 25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5">
                    <a:moveTo>
                      <a:pt x="19" y="0"/>
                    </a:moveTo>
                    <a:lnTo>
                      <a:pt x="22" y="4"/>
                    </a:lnTo>
                    <a:lnTo>
                      <a:pt x="25" y="9"/>
                    </a:lnTo>
                    <a:lnTo>
                      <a:pt x="25" y="25"/>
                    </a:lnTo>
                    <a:lnTo>
                      <a:pt x="16" y="23"/>
                    </a:lnTo>
                    <a:lnTo>
                      <a:pt x="8" y="17"/>
                    </a:lnTo>
                    <a:lnTo>
                      <a:pt x="0" y="19"/>
                    </a:lnTo>
                    <a:lnTo>
                      <a:pt x="2" y="16"/>
                    </a:lnTo>
                    <a:lnTo>
                      <a:pt x="6" y="14"/>
                    </a:lnTo>
                    <a:lnTo>
                      <a:pt x="12" y="1"/>
                    </a:lnTo>
                    <a:lnTo>
                      <a:pt x="15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9"/>
              <p:cNvSpPr/>
              <p:nvPr/>
            </p:nvSpPr>
            <p:spPr>
              <a:xfrm>
                <a:off x="5558744" y="2555035"/>
                <a:ext cx="106395" cy="263674"/>
              </a:xfrm>
              <a:custGeom>
                <a:avLst/>
                <a:gdLst>
                  <a:gd name="T0" fmla="*/ 9 w 46"/>
                  <a:gd name="T1" fmla="*/ 0 h 114"/>
                  <a:gd name="T2" fmla="*/ 11 w 46"/>
                  <a:gd name="T3" fmla="*/ 2 h 114"/>
                  <a:gd name="T4" fmla="*/ 13 w 46"/>
                  <a:gd name="T5" fmla="*/ 3 h 114"/>
                  <a:gd name="T6" fmla="*/ 14 w 46"/>
                  <a:gd name="T7" fmla="*/ 5 h 114"/>
                  <a:gd name="T8" fmla="*/ 16 w 46"/>
                  <a:gd name="T9" fmla="*/ 7 h 114"/>
                  <a:gd name="T10" fmla="*/ 18 w 46"/>
                  <a:gd name="T11" fmla="*/ 8 h 114"/>
                  <a:gd name="T12" fmla="*/ 22 w 46"/>
                  <a:gd name="T13" fmla="*/ 12 h 114"/>
                  <a:gd name="T14" fmla="*/ 26 w 46"/>
                  <a:gd name="T15" fmla="*/ 16 h 114"/>
                  <a:gd name="T16" fmla="*/ 26 w 46"/>
                  <a:gd name="T17" fmla="*/ 42 h 114"/>
                  <a:gd name="T18" fmla="*/ 26 w 46"/>
                  <a:gd name="T19" fmla="*/ 50 h 114"/>
                  <a:gd name="T20" fmla="*/ 28 w 46"/>
                  <a:gd name="T21" fmla="*/ 57 h 114"/>
                  <a:gd name="T22" fmla="*/ 30 w 46"/>
                  <a:gd name="T23" fmla="*/ 65 h 114"/>
                  <a:gd name="T24" fmla="*/ 21 w 46"/>
                  <a:gd name="T25" fmla="*/ 67 h 114"/>
                  <a:gd name="T26" fmla="*/ 22 w 46"/>
                  <a:gd name="T27" fmla="*/ 78 h 114"/>
                  <a:gd name="T28" fmla="*/ 25 w 46"/>
                  <a:gd name="T29" fmla="*/ 88 h 114"/>
                  <a:gd name="T30" fmla="*/ 35 w 46"/>
                  <a:gd name="T31" fmla="*/ 96 h 114"/>
                  <a:gd name="T32" fmla="*/ 46 w 46"/>
                  <a:gd name="T33" fmla="*/ 101 h 114"/>
                  <a:gd name="T34" fmla="*/ 44 w 46"/>
                  <a:gd name="T35" fmla="*/ 102 h 114"/>
                  <a:gd name="T36" fmla="*/ 41 w 46"/>
                  <a:gd name="T37" fmla="*/ 102 h 114"/>
                  <a:gd name="T38" fmla="*/ 39 w 46"/>
                  <a:gd name="T39" fmla="*/ 103 h 114"/>
                  <a:gd name="T40" fmla="*/ 37 w 46"/>
                  <a:gd name="T41" fmla="*/ 104 h 114"/>
                  <a:gd name="T42" fmla="*/ 36 w 46"/>
                  <a:gd name="T43" fmla="*/ 105 h 114"/>
                  <a:gd name="T44" fmla="*/ 35 w 46"/>
                  <a:gd name="T45" fmla="*/ 106 h 114"/>
                  <a:gd name="T46" fmla="*/ 34 w 46"/>
                  <a:gd name="T47" fmla="*/ 109 h 114"/>
                  <a:gd name="T48" fmla="*/ 34 w 46"/>
                  <a:gd name="T49" fmla="*/ 111 h 114"/>
                  <a:gd name="T50" fmla="*/ 35 w 46"/>
                  <a:gd name="T51" fmla="*/ 114 h 114"/>
                  <a:gd name="T52" fmla="*/ 33 w 46"/>
                  <a:gd name="T53" fmla="*/ 112 h 114"/>
                  <a:gd name="T54" fmla="*/ 29 w 46"/>
                  <a:gd name="T55" fmla="*/ 110 h 114"/>
                  <a:gd name="T56" fmla="*/ 28 w 46"/>
                  <a:gd name="T57" fmla="*/ 106 h 114"/>
                  <a:gd name="T58" fmla="*/ 23 w 46"/>
                  <a:gd name="T59" fmla="*/ 97 h 114"/>
                  <a:gd name="T60" fmla="*/ 18 w 46"/>
                  <a:gd name="T61" fmla="*/ 87 h 114"/>
                  <a:gd name="T62" fmla="*/ 12 w 46"/>
                  <a:gd name="T63" fmla="*/ 78 h 114"/>
                  <a:gd name="T64" fmla="*/ 10 w 46"/>
                  <a:gd name="T65" fmla="*/ 66 h 114"/>
                  <a:gd name="T66" fmla="*/ 7 w 46"/>
                  <a:gd name="T67" fmla="*/ 54 h 114"/>
                  <a:gd name="T68" fmla="*/ 9 w 46"/>
                  <a:gd name="T69" fmla="*/ 43 h 114"/>
                  <a:gd name="T70" fmla="*/ 3 w 46"/>
                  <a:gd name="T71" fmla="*/ 40 h 114"/>
                  <a:gd name="T72" fmla="*/ 2 w 46"/>
                  <a:gd name="T73" fmla="*/ 31 h 114"/>
                  <a:gd name="T74" fmla="*/ 3 w 46"/>
                  <a:gd name="T75" fmla="*/ 21 h 114"/>
                  <a:gd name="T76" fmla="*/ 0 w 46"/>
                  <a:gd name="T77" fmla="*/ 18 h 114"/>
                  <a:gd name="T78" fmla="*/ 4 w 46"/>
                  <a:gd name="T79" fmla="*/ 14 h 114"/>
                  <a:gd name="T80" fmla="*/ 9 w 46"/>
                  <a:gd name="T81" fmla="*/ 15 h 114"/>
                  <a:gd name="T82" fmla="*/ 11 w 46"/>
                  <a:gd name="T83" fmla="*/ 8 h 114"/>
                  <a:gd name="T84" fmla="*/ 9 w 46"/>
                  <a:gd name="T85" fmla="*/ 7 h 114"/>
                  <a:gd name="T86" fmla="*/ 6 w 46"/>
                  <a:gd name="T87" fmla="*/ 6 h 114"/>
                  <a:gd name="T88" fmla="*/ 4 w 46"/>
                  <a:gd name="T89" fmla="*/ 4 h 114"/>
                  <a:gd name="T90" fmla="*/ 3 w 46"/>
                  <a:gd name="T91" fmla="*/ 3 h 114"/>
                  <a:gd name="T92" fmla="*/ 5 w 46"/>
                  <a:gd name="T93" fmla="*/ 0 h 114"/>
                  <a:gd name="T94" fmla="*/ 9 w 46"/>
                  <a:gd name="T9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6" h="114">
                    <a:moveTo>
                      <a:pt x="9" y="0"/>
                    </a:moveTo>
                    <a:lnTo>
                      <a:pt x="11" y="2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6" y="7"/>
                    </a:lnTo>
                    <a:lnTo>
                      <a:pt x="18" y="8"/>
                    </a:lnTo>
                    <a:lnTo>
                      <a:pt x="22" y="12"/>
                    </a:lnTo>
                    <a:lnTo>
                      <a:pt x="26" y="16"/>
                    </a:lnTo>
                    <a:lnTo>
                      <a:pt x="26" y="42"/>
                    </a:lnTo>
                    <a:lnTo>
                      <a:pt x="26" y="50"/>
                    </a:lnTo>
                    <a:lnTo>
                      <a:pt x="28" y="57"/>
                    </a:lnTo>
                    <a:lnTo>
                      <a:pt x="30" y="65"/>
                    </a:lnTo>
                    <a:lnTo>
                      <a:pt x="21" y="67"/>
                    </a:lnTo>
                    <a:lnTo>
                      <a:pt x="22" y="78"/>
                    </a:lnTo>
                    <a:lnTo>
                      <a:pt x="25" y="88"/>
                    </a:lnTo>
                    <a:lnTo>
                      <a:pt x="35" y="96"/>
                    </a:lnTo>
                    <a:lnTo>
                      <a:pt x="46" y="101"/>
                    </a:lnTo>
                    <a:lnTo>
                      <a:pt x="44" y="102"/>
                    </a:lnTo>
                    <a:lnTo>
                      <a:pt x="41" y="102"/>
                    </a:lnTo>
                    <a:lnTo>
                      <a:pt x="39" y="103"/>
                    </a:lnTo>
                    <a:lnTo>
                      <a:pt x="37" y="104"/>
                    </a:lnTo>
                    <a:lnTo>
                      <a:pt x="36" y="105"/>
                    </a:lnTo>
                    <a:lnTo>
                      <a:pt x="35" y="106"/>
                    </a:lnTo>
                    <a:lnTo>
                      <a:pt x="34" y="109"/>
                    </a:lnTo>
                    <a:lnTo>
                      <a:pt x="34" y="111"/>
                    </a:lnTo>
                    <a:lnTo>
                      <a:pt x="35" y="114"/>
                    </a:lnTo>
                    <a:lnTo>
                      <a:pt x="33" y="112"/>
                    </a:lnTo>
                    <a:lnTo>
                      <a:pt x="29" y="110"/>
                    </a:lnTo>
                    <a:lnTo>
                      <a:pt x="28" y="106"/>
                    </a:lnTo>
                    <a:lnTo>
                      <a:pt x="23" y="97"/>
                    </a:lnTo>
                    <a:lnTo>
                      <a:pt x="18" y="87"/>
                    </a:lnTo>
                    <a:lnTo>
                      <a:pt x="12" y="78"/>
                    </a:lnTo>
                    <a:lnTo>
                      <a:pt x="10" y="66"/>
                    </a:lnTo>
                    <a:lnTo>
                      <a:pt x="7" y="54"/>
                    </a:lnTo>
                    <a:lnTo>
                      <a:pt x="9" y="43"/>
                    </a:lnTo>
                    <a:lnTo>
                      <a:pt x="3" y="40"/>
                    </a:lnTo>
                    <a:lnTo>
                      <a:pt x="2" y="31"/>
                    </a:lnTo>
                    <a:lnTo>
                      <a:pt x="3" y="21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9" y="15"/>
                    </a:lnTo>
                    <a:lnTo>
                      <a:pt x="11" y="8"/>
                    </a:lnTo>
                    <a:lnTo>
                      <a:pt x="9" y="7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20"/>
              <p:cNvSpPr/>
              <p:nvPr/>
            </p:nvSpPr>
            <p:spPr>
              <a:xfrm>
                <a:off x="3863366" y="1407822"/>
                <a:ext cx="180409" cy="124898"/>
              </a:xfrm>
              <a:custGeom>
                <a:avLst/>
                <a:gdLst>
                  <a:gd name="T0" fmla="*/ 25 w 78"/>
                  <a:gd name="T1" fmla="*/ 0 h 54"/>
                  <a:gd name="T2" fmla="*/ 35 w 78"/>
                  <a:gd name="T3" fmla="*/ 2 h 54"/>
                  <a:gd name="T4" fmla="*/ 45 w 78"/>
                  <a:gd name="T5" fmla="*/ 4 h 54"/>
                  <a:gd name="T6" fmla="*/ 42 w 78"/>
                  <a:gd name="T7" fmla="*/ 11 h 54"/>
                  <a:gd name="T8" fmla="*/ 44 w 78"/>
                  <a:gd name="T9" fmla="*/ 16 h 54"/>
                  <a:gd name="T10" fmla="*/ 48 w 78"/>
                  <a:gd name="T11" fmla="*/ 21 h 54"/>
                  <a:gd name="T12" fmla="*/ 49 w 78"/>
                  <a:gd name="T13" fmla="*/ 21 h 54"/>
                  <a:gd name="T14" fmla="*/ 52 w 78"/>
                  <a:gd name="T15" fmla="*/ 21 h 54"/>
                  <a:gd name="T16" fmla="*/ 53 w 78"/>
                  <a:gd name="T17" fmla="*/ 22 h 54"/>
                  <a:gd name="T18" fmla="*/ 52 w 78"/>
                  <a:gd name="T19" fmla="*/ 22 h 54"/>
                  <a:gd name="T20" fmla="*/ 53 w 78"/>
                  <a:gd name="T21" fmla="*/ 23 h 54"/>
                  <a:gd name="T22" fmla="*/ 54 w 78"/>
                  <a:gd name="T23" fmla="*/ 25 h 54"/>
                  <a:gd name="T24" fmla="*/ 54 w 78"/>
                  <a:gd name="T25" fmla="*/ 26 h 54"/>
                  <a:gd name="T26" fmla="*/ 61 w 78"/>
                  <a:gd name="T27" fmla="*/ 19 h 54"/>
                  <a:gd name="T28" fmla="*/ 64 w 78"/>
                  <a:gd name="T29" fmla="*/ 20 h 54"/>
                  <a:gd name="T30" fmla="*/ 67 w 78"/>
                  <a:gd name="T31" fmla="*/ 21 h 54"/>
                  <a:gd name="T32" fmla="*/ 70 w 78"/>
                  <a:gd name="T33" fmla="*/ 23 h 54"/>
                  <a:gd name="T34" fmla="*/ 72 w 78"/>
                  <a:gd name="T35" fmla="*/ 31 h 54"/>
                  <a:gd name="T36" fmla="*/ 73 w 78"/>
                  <a:gd name="T37" fmla="*/ 37 h 54"/>
                  <a:gd name="T38" fmla="*/ 74 w 78"/>
                  <a:gd name="T39" fmla="*/ 38 h 54"/>
                  <a:gd name="T40" fmla="*/ 76 w 78"/>
                  <a:gd name="T41" fmla="*/ 39 h 54"/>
                  <a:gd name="T42" fmla="*/ 77 w 78"/>
                  <a:gd name="T43" fmla="*/ 40 h 54"/>
                  <a:gd name="T44" fmla="*/ 78 w 78"/>
                  <a:gd name="T45" fmla="*/ 41 h 54"/>
                  <a:gd name="T46" fmla="*/ 78 w 78"/>
                  <a:gd name="T47" fmla="*/ 44 h 54"/>
                  <a:gd name="T48" fmla="*/ 73 w 78"/>
                  <a:gd name="T49" fmla="*/ 47 h 54"/>
                  <a:gd name="T50" fmla="*/ 65 w 78"/>
                  <a:gd name="T51" fmla="*/ 49 h 54"/>
                  <a:gd name="T52" fmla="*/ 59 w 78"/>
                  <a:gd name="T53" fmla="*/ 49 h 54"/>
                  <a:gd name="T54" fmla="*/ 48 w 78"/>
                  <a:gd name="T55" fmla="*/ 50 h 54"/>
                  <a:gd name="T56" fmla="*/ 36 w 78"/>
                  <a:gd name="T57" fmla="*/ 54 h 54"/>
                  <a:gd name="T58" fmla="*/ 33 w 78"/>
                  <a:gd name="T59" fmla="*/ 51 h 54"/>
                  <a:gd name="T60" fmla="*/ 31 w 78"/>
                  <a:gd name="T61" fmla="*/ 48 h 54"/>
                  <a:gd name="T62" fmla="*/ 20 w 78"/>
                  <a:gd name="T63" fmla="*/ 49 h 54"/>
                  <a:gd name="T64" fmla="*/ 26 w 78"/>
                  <a:gd name="T65" fmla="*/ 41 h 54"/>
                  <a:gd name="T66" fmla="*/ 26 w 78"/>
                  <a:gd name="T67" fmla="*/ 34 h 54"/>
                  <a:gd name="T68" fmla="*/ 23 w 78"/>
                  <a:gd name="T69" fmla="*/ 38 h 54"/>
                  <a:gd name="T70" fmla="*/ 20 w 78"/>
                  <a:gd name="T71" fmla="*/ 43 h 54"/>
                  <a:gd name="T72" fmla="*/ 18 w 78"/>
                  <a:gd name="T73" fmla="*/ 47 h 54"/>
                  <a:gd name="T74" fmla="*/ 13 w 78"/>
                  <a:gd name="T75" fmla="*/ 49 h 54"/>
                  <a:gd name="T76" fmla="*/ 6 w 78"/>
                  <a:gd name="T77" fmla="*/ 50 h 54"/>
                  <a:gd name="T78" fmla="*/ 1 w 78"/>
                  <a:gd name="T79" fmla="*/ 51 h 54"/>
                  <a:gd name="T80" fmla="*/ 0 w 78"/>
                  <a:gd name="T81" fmla="*/ 46 h 54"/>
                  <a:gd name="T82" fmla="*/ 7 w 78"/>
                  <a:gd name="T83" fmla="*/ 40 h 54"/>
                  <a:gd name="T84" fmla="*/ 5 w 78"/>
                  <a:gd name="T85" fmla="*/ 40 h 54"/>
                  <a:gd name="T86" fmla="*/ 3 w 78"/>
                  <a:gd name="T87" fmla="*/ 39 h 54"/>
                  <a:gd name="T88" fmla="*/ 1 w 78"/>
                  <a:gd name="T89" fmla="*/ 39 h 54"/>
                  <a:gd name="T90" fmla="*/ 2 w 78"/>
                  <a:gd name="T91" fmla="*/ 37 h 54"/>
                  <a:gd name="T92" fmla="*/ 4 w 78"/>
                  <a:gd name="T93" fmla="*/ 35 h 54"/>
                  <a:gd name="T94" fmla="*/ 6 w 78"/>
                  <a:gd name="T95" fmla="*/ 33 h 54"/>
                  <a:gd name="T96" fmla="*/ 7 w 78"/>
                  <a:gd name="T97" fmla="*/ 29 h 54"/>
                  <a:gd name="T98" fmla="*/ 8 w 78"/>
                  <a:gd name="T99" fmla="*/ 27 h 54"/>
                  <a:gd name="T100" fmla="*/ 6 w 78"/>
                  <a:gd name="T101" fmla="*/ 26 h 54"/>
                  <a:gd name="T102" fmla="*/ 5 w 78"/>
                  <a:gd name="T103" fmla="*/ 26 h 54"/>
                  <a:gd name="T104" fmla="*/ 7 w 78"/>
                  <a:gd name="T105" fmla="*/ 17 h 54"/>
                  <a:gd name="T106" fmla="*/ 16 w 78"/>
                  <a:gd name="T107" fmla="*/ 10 h 54"/>
                  <a:gd name="T108" fmla="*/ 25 w 78"/>
                  <a:gd name="T10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54">
                    <a:moveTo>
                      <a:pt x="25" y="0"/>
                    </a:moveTo>
                    <a:lnTo>
                      <a:pt x="35" y="2"/>
                    </a:lnTo>
                    <a:lnTo>
                      <a:pt x="45" y="4"/>
                    </a:lnTo>
                    <a:lnTo>
                      <a:pt x="42" y="11"/>
                    </a:lnTo>
                    <a:lnTo>
                      <a:pt x="44" y="16"/>
                    </a:lnTo>
                    <a:lnTo>
                      <a:pt x="48" y="21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3" y="22"/>
                    </a:lnTo>
                    <a:lnTo>
                      <a:pt x="52" y="22"/>
                    </a:lnTo>
                    <a:lnTo>
                      <a:pt x="53" y="23"/>
                    </a:lnTo>
                    <a:lnTo>
                      <a:pt x="54" y="25"/>
                    </a:lnTo>
                    <a:lnTo>
                      <a:pt x="54" y="26"/>
                    </a:lnTo>
                    <a:lnTo>
                      <a:pt x="61" y="19"/>
                    </a:lnTo>
                    <a:lnTo>
                      <a:pt x="64" y="20"/>
                    </a:lnTo>
                    <a:lnTo>
                      <a:pt x="67" y="21"/>
                    </a:lnTo>
                    <a:lnTo>
                      <a:pt x="70" y="23"/>
                    </a:lnTo>
                    <a:lnTo>
                      <a:pt x="72" y="31"/>
                    </a:lnTo>
                    <a:lnTo>
                      <a:pt x="73" y="37"/>
                    </a:lnTo>
                    <a:lnTo>
                      <a:pt x="74" y="38"/>
                    </a:lnTo>
                    <a:lnTo>
                      <a:pt x="76" y="39"/>
                    </a:lnTo>
                    <a:lnTo>
                      <a:pt x="77" y="40"/>
                    </a:lnTo>
                    <a:lnTo>
                      <a:pt x="78" y="41"/>
                    </a:lnTo>
                    <a:lnTo>
                      <a:pt x="78" y="44"/>
                    </a:lnTo>
                    <a:lnTo>
                      <a:pt x="73" y="47"/>
                    </a:lnTo>
                    <a:lnTo>
                      <a:pt x="65" y="49"/>
                    </a:lnTo>
                    <a:lnTo>
                      <a:pt x="59" y="49"/>
                    </a:lnTo>
                    <a:lnTo>
                      <a:pt x="48" y="50"/>
                    </a:lnTo>
                    <a:lnTo>
                      <a:pt x="36" y="54"/>
                    </a:lnTo>
                    <a:lnTo>
                      <a:pt x="33" y="51"/>
                    </a:lnTo>
                    <a:lnTo>
                      <a:pt x="31" y="4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26" y="34"/>
                    </a:lnTo>
                    <a:lnTo>
                      <a:pt x="23" y="38"/>
                    </a:lnTo>
                    <a:lnTo>
                      <a:pt x="20" y="43"/>
                    </a:lnTo>
                    <a:lnTo>
                      <a:pt x="18" y="47"/>
                    </a:lnTo>
                    <a:lnTo>
                      <a:pt x="13" y="49"/>
                    </a:lnTo>
                    <a:lnTo>
                      <a:pt x="6" y="50"/>
                    </a:lnTo>
                    <a:lnTo>
                      <a:pt x="1" y="51"/>
                    </a:lnTo>
                    <a:lnTo>
                      <a:pt x="0" y="46"/>
                    </a:lnTo>
                    <a:lnTo>
                      <a:pt x="7" y="40"/>
                    </a:lnTo>
                    <a:lnTo>
                      <a:pt x="5" y="40"/>
                    </a:lnTo>
                    <a:lnTo>
                      <a:pt x="3" y="39"/>
                    </a:lnTo>
                    <a:lnTo>
                      <a:pt x="1" y="39"/>
                    </a:lnTo>
                    <a:lnTo>
                      <a:pt x="2" y="37"/>
                    </a:lnTo>
                    <a:lnTo>
                      <a:pt x="4" y="35"/>
                    </a:lnTo>
                    <a:lnTo>
                      <a:pt x="6" y="33"/>
                    </a:lnTo>
                    <a:lnTo>
                      <a:pt x="7" y="29"/>
                    </a:lnTo>
                    <a:lnTo>
                      <a:pt x="8" y="27"/>
                    </a:lnTo>
                    <a:lnTo>
                      <a:pt x="6" y="26"/>
                    </a:lnTo>
                    <a:lnTo>
                      <a:pt x="5" y="26"/>
                    </a:lnTo>
                    <a:lnTo>
                      <a:pt x="7" y="17"/>
                    </a:lnTo>
                    <a:lnTo>
                      <a:pt x="16" y="1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21"/>
              <p:cNvSpPr/>
              <p:nvPr/>
            </p:nvSpPr>
            <p:spPr>
              <a:xfrm>
                <a:off x="3245814" y="1768639"/>
                <a:ext cx="196600" cy="261362"/>
              </a:xfrm>
              <a:custGeom>
                <a:avLst/>
                <a:gdLst>
                  <a:gd name="T0" fmla="*/ 85 w 85"/>
                  <a:gd name="T1" fmla="*/ 1 h 113"/>
                  <a:gd name="T2" fmla="*/ 80 w 85"/>
                  <a:gd name="T3" fmla="*/ 17 h 113"/>
                  <a:gd name="T4" fmla="*/ 68 w 85"/>
                  <a:gd name="T5" fmla="*/ 31 h 113"/>
                  <a:gd name="T6" fmla="*/ 50 w 85"/>
                  <a:gd name="T7" fmla="*/ 43 h 113"/>
                  <a:gd name="T8" fmla="*/ 45 w 85"/>
                  <a:gd name="T9" fmla="*/ 56 h 113"/>
                  <a:gd name="T10" fmla="*/ 46 w 85"/>
                  <a:gd name="T11" fmla="*/ 64 h 113"/>
                  <a:gd name="T12" fmla="*/ 44 w 85"/>
                  <a:gd name="T13" fmla="*/ 74 h 113"/>
                  <a:gd name="T14" fmla="*/ 37 w 85"/>
                  <a:gd name="T15" fmla="*/ 87 h 113"/>
                  <a:gd name="T16" fmla="*/ 40 w 85"/>
                  <a:gd name="T17" fmla="*/ 101 h 113"/>
                  <a:gd name="T18" fmla="*/ 50 w 85"/>
                  <a:gd name="T19" fmla="*/ 113 h 113"/>
                  <a:gd name="T20" fmla="*/ 23 w 85"/>
                  <a:gd name="T21" fmla="*/ 112 h 113"/>
                  <a:gd name="T22" fmla="*/ 23 w 85"/>
                  <a:gd name="T23" fmla="*/ 107 h 113"/>
                  <a:gd name="T24" fmla="*/ 21 w 85"/>
                  <a:gd name="T25" fmla="*/ 105 h 113"/>
                  <a:gd name="T26" fmla="*/ 19 w 85"/>
                  <a:gd name="T27" fmla="*/ 105 h 113"/>
                  <a:gd name="T28" fmla="*/ 16 w 85"/>
                  <a:gd name="T29" fmla="*/ 107 h 113"/>
                  <a:gd name="T30" fmla="*/ 13 w 85"/>
                  <a:gd name="T31" fmla="*/ 106 h 113"/>
                  <a:gd name="T32" fmla="*/ 11 w 85"/>
                  <a:gd name="T33" fmla="*/ 103 h 113"/>
                  <a:gd name="T34" fmla="*/ 2 w 85"/>
                  <a:gd name="T35" fmla="*/ 101 h 113"/>
                  <a:gd name="T36" fmla="*/ 0 w 85"/>
                  <a:gd name="T37" fmla="*/ 97 h 113"/>
                  <a:gd name="T38" fmla="*/ 4 w 85"/>
                  <a:gd name="T39" fmla="*/ 92 h 113"/>
                  <a:gd name="T40" fmla="*/ 8 w 85"/>
                  <a:gd name="T41" fmla="*/ 87 h 113"/>
                  <a:gd name="T42" fmla="*/ 8 w 85"/>
                  <a:gd name="T43" fmla="*/ 82 h 113"/>
                  <a:gd name="T44" fmla="*/ 10 w 85"/>
                  <a:gd name="T45" fmla="*/ 78 h 113"/>
                  <a:gd name="T46" fmla="*/ 10 w 85"/>
                  <a:gd name="T47" fmla="*/ 71 h 113"/>
                  <a:gd name="T48" fmla="*/ 17 w 85"/>
                  <a:gd name="T49" fmla="*/ 59 h 113"/>
                  <a:gd name="T50" fmla="*/ 15 w 85"/>
                  <a:gd name="T51" fmla="*/ 52 h 113"/>
                  <a:gd name="T52" fmla="*/ 11 w 85"/>
                  <a:gd name="T53" fmla="*/ 52 h 113"/>
                  <a:gd name="T54" fmla="*/ 14 w 85"/>
                  <a:gd name="T55" fmla="*/ 48 h 113"/>
                  <a:gd name="T56" fmla="*/ 25 w 85"/>
                  <a:gd name="T57" fmla="*/ 38 h 113"/>
                  <a:gd name="T58" fmla="*/ 44 w 85"/>
                  <a:gd name="T59" fmla="*/ 27 h 113"/>
                  <a:gd name="T60" fmla="*/ 58 w 85"/>
                  <a:gd name="T61" fmla="*/ 20 h 113"/>
                  <a:gd name="T62" fmla="*/ 61 w 85"/>
                  <a:gd name="T63" fmla="*/ 15 h 113"/>
                  <a:gd name="T64" fmla="*/ 63 w 85"/>
                  <a:gd name="T65" fmla="*/ 9 h 113"/>
                  <a:gd name="T66" fmla="*/ 67 w 85"/>
                  <a:gd name="T67" fmla="*/ 5 h 113"/>
                  <a:gd name="T68" fmla="*/ 79 w 85"/>
                  <a:gd name="T69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" h="113">
                    <a:moveTo>
                      <a:pt x="79" y="0"/>
                    </a:moveTo>
                    <a:lnTo>
                      <a:pt x="85" y="1"/>
                    </a:lnTo>
                    <a:lnTo>
                      <a:pt x="84" y="10"/>
                    </a:lnTo>
                    <a:lnTo>
                      <a:pt x="80" y="17"/>
                    </a:lnTo>
                    <a:lnTo>
                      <a:pt x="75" y="23"/>
                    </a:lnTo>
                    <a:lnTo>
                      <a:pt x="68" y="31"/>
                    </a:lnTo>
                    <a:lnTo>
                      <a:pt x="59" y="38"/>
                    </a:lnTo>
                    <a:lnTo>
                      <a:pt x="50" y="43"/>
                    </a:lnTo>
                    <a:lnTo>
                      <a:pt x="51" y="52"/>
                    </a:lnTo>
                    <a:lnTo>
                      <a:pt x="45" y="56"/>
                    </a:lnTo>
                    <a:lnTo>
                      <a:pt x="45" y="59"/>
                    </a:lnTo>
                    <a:lnTo>
                      <a:pt x="46" y="64"/>
                    </a:lnTo>
                    <a:lnTo>
                      <a:pt x="46" y="67"/>
                    </a:lnTo>
                    <a:lnTo>
                      <a:pt x="44" y="74"/>
                    </a:lnTo>
                    <a:lnTo>
                      <a:pt x="40" y="80"/>
                    </a:lnTo>
                    <a:lnTo>
                      <a:pt x="37" y="87"/>
                    </a:lnTo>
                    <a:lnTo>
                      <a:pt x="36" y="94"/>
                    </a:lnTo>
                    <a:lnTo>
                      <a:pt x="40" y="101"/>
                    </a:lnTo>
                    <a:lnTo>
                      <a:pt x="46" y="107"/>
                    </a:lnTo>
                    <a:lnTo>
                      <a:pt x="50" y="113"/>
                    </a:lnTo>
                    <a:lnTo>
                      <a:pt x="37" y="113"/>
                    </a:lnTo>
                    <a:lnTo>
                      <a:pt x="23" y="112"/>
                    </a:lnTo>
                    <a:lnTo>
                      <a:pt x="23" y="110"/>
                    </a:lnTo>
                    <a:lnTo>
                      <a:pt x="23" y="107"/>
                    </a:lnTo>
                    <a:lnTo>
                      <a:pt x="22" y="106"/>
                    </a:lnTo>
                    <a:lnTo>
                      <a:pt x="21" y="105"/>
                    </a:lnTo>
                    <a:lnTo>
                      <a:pt x="20" y="104"/>
                    </a:lnTo>
                    <a:lnTo>
                      <a:pt x="19" y="105"/>
                    </a:lnTo>
                    <a:lnTo>
                      <a:pt x="19" y="107"/>
                    </a:lnTo>
                    <a:lnTo>
                      <a:pt x="16" y="107"/>
                    </a:lnTo>
                    <a:lnTo>
                      <a:pt x="15" y="107"/>
                    </a:lnTo>
                    <a:lnTo>
                      <a:pt x="13" y="106"/>
                    </a:lnTo>
                    <a:lnTo>
                      <a:pt x="12" y="104"/>
                    </a:lnTo>
                    <a:lnTo>
                      <a:pt x="11" y="103"/>
                    </a:lnTo>
                    <a:lnTo>
                      <a:pt x="4" y="102"/>
                    </a:lnTo>
                    <a:lnTo>
                      <a:pt x="2" y="101"/>
                    </a:lnTo>
                    <a:lnTo>
                      <a:pt x="1" y="99"/>
                    </a:lnTo>
                    <a:lnTo>
                      <a:pt x="0" y="97"/>
                    </a:lnTo>
                    <a:lnTo>
                      <a:pt x="0" y="94"/>
                    </a:lnTo>
                    <a:lnTo>
                      <a:pt x="4" y="92"/>
                    </a:lnTo>
                    <a:lnTo>
                      <a:pt x="10" y="90"/>
                    </a:lnTo>
                    <a:lnTo>
                      <a:pt x="8" y="87"/>
                    </a:lnTo>
                    <a:lnTo>
                      <a:pt x="7" y="83"/>
                    </a:lnTo>
                    <a:lnTo>
                      <a:pt x="8" y="82"/>
                    </a:lnTo>
                    <a:lnTo>
                      <a:pt x="9" y="80"/>
                    </a:lnTo>
                    <a:lnTo>
                      <a:pt x="10" y="78"/>
                    </a:lnTo>
                    <a:lnTo>
                      <a:pt x="17" y="75"/>
                    </a:lnTo>
                    <a:lnTo>
                      <a:pt x="10" y="71"/>
                    </a:lnTo>
                    <a:lnTo>
                      <a:pt x="15" y="66"/>
                    </a:lnTo>
                    <a:lnTo>
                      <a:pt x="17" y="59"/>
                    </a:lnTo>
                    <a:lnTo>
                      <a:pt x="17" y="53"/>
                    </a:lnTo>
                    <a:lnTo>
                      <a:pt x="15" y="52"/>
                    </a:lnTo>
                    <a:lnTo>
                      <a:pt x="13" y="52"/>
                    </a:lnTo>
                    <a:lnTo>
                      <a:pt x="11" y="52"/>
                    </a:lnTo>
                    <a:lnTo>
                      <a:pt x="12" y="50"/>
                    </a:lnTo>
                    <a:lnTo>
                      <a:pt x="14" y="48"/>
                    </a:lnTo>
                    <a:lnTo>
                      <a:pt x="16" y="47"/>
                    </a:lnTo>
                    <a:lnTo>
                      <a:pt x="25" y="38"/>
                    </a:lnTo>
                    <a:lnTo>
                      <a:pt x="36" y="29"/>
                    </a:lnTo>
                    <a:lnTo>
                      <a:pt x="44" y="27"/>
                    </a:lnTo>
                    <a:lnTo>
                      <a:pt x="51" y="24"/>
                    </a:lnTo>
                    <a:lnTo>
                      <a:pt x="58" y="20"/>
                    </a:lnTo>
                    <a:lnTo>
                      <a:pt x="60" y="18"/>
                    </a:lnTo>
                    <a:lnTo>
                      <a:pt x="61" y="15"/>
                    </a:lnTo>
                    <a:lnTo>
                      <a:pt x="62" y="12"/>
                    </a:lnTo>
                    <a:lnTo>
                      <a:pt x="63" y="9"/>
                    </a:lnTo>
                    <a:lnTo>
                      <a:pt x="64" y="7"/>
                    </a:lnTo>
                    <a:lnTo>
                      <a:pt x="67" y="5"/>
                    </a:lnTo>
                    <a:lnTo>
                      <a:pt x="72" y="1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22"/>
              <p:cNvSpPr/>
              <p:nvPr/>
            </p:nvSpPr>
            <p:spPr>
              <a:xfrm>
                <a:off x="3176426" y="2069320"/>
                <a:ext cx="57824" cy="27755"/>
              </a:xfrm>
              <a:custGeom>
                <a:avLst/>
                <a:gdLst>
                  <a:gd name="T0" fmla="*/ 9 w 25"/>
                  <a:gd name="T1" fmla="*/ 0 h 12"/>
                  <a:gd name="T2" fmla="*/ 16 w 25"/>
                  <a:gd name="T3" fmla="*/ 2 h 12"/>
                  <a:gd name="T4" fmla="*/ 21 w 25"/>
                  <a:gd name="T5" fmla="*/ 5 h 12"/>
                  <a:gd name="T6" fmla="*/ 25 w 25"/>
                  <a:gd name="T7" fmla="*/ 10 h 12"/>
                  <a:gd name="T8" fmla="*/ 19 w 25"/>
                  <a:gd name="T9" fmla="*/ 11 h 12"/>
                  <a:gd name="T10" fmla="*/ 12 w 25"/>
                  <a:gd name="T11" fmla="*/ 12 h 12"/>
                  <a:gd name="T12" fmla="*/ 7 w 25"/>
                  <a:gd name="T13" fmla="*/ 12 h 12"/>
                  <a:gd name="T14" fmla="*/ 2 w 25"/>
                  <a:gd name="T15" fmla="*/ 9 h 12"/>
                  <a:gd name="T16" fmla="*/ 0 w 25"/>
                  <a:gd name="T17" fmla="*/ 8 h 12"/>
                  <a:gd name="T18" fmla="*/ 0 w 25"/>
                  <a:gd name="T19" fmla="*/ 6 h 12"/>
                  <a:gd name="T20" fmla="*/ 0 w 25"/>
                  <a:gd name="T21" fmla="*/ 4 h 12"/>
                  <a:gd name="T22" fmla="*/ 2 w 25"/>
                  <a:gd name="T23" fmla="*/ 3 h 12"/>
                  <a:gd name="T24" fmla="*/ 4 w 25"/>
                  <a:gd name="T25" fmla="*/ 2 h 12"/>
                  <a:gd name="T26" fmla="*/ 9 w 25"/>
                  <a:gd name="T2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12">
                    <a:moveTo>
                      <a:pt x="9" y="0"/>
                    </a:moveTo>
                    <a:lnTo>
                      <a:pt x="16" y="2"/>
                    </a:lnTo>
                    <a:lnTo>
                      <a:pt x="21" y="5"/>
                    </a:lnTo>
                    <a:lnTo>
                      <a:pt x="25" y="10"/>
                    </a:lnTo>
                    <a:lnTo>
                      <a:pt x="19" y="11"/>
                    </a:lnTo>
                    <a:lnTo>
                      <a:pt x="12" y="12"/>
                    </a:lnTo>
                    <a:lnTo>
                      <a:pt x="7" y="12"/>
                    </a:lnTo>
                    <a:lnTo>
                      <a:pt x="2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23"/>
              <p:cNvSpPr/>
              <p:nvPr/>
            </p:nvSpPr>
            <p:spPr>
              <a:xfrm>
                <a:off x="2998330" y="1745510"/>
                <a:ext cx="101769" cy="48572"/>
              </a:xfrm>
              <a:custGeom>
                <a:avLst/>
                <a:gdLst>
                  <a:gd name="T0" fmla="*/ 37 w 44"/>
                  <a:gd name="T1" fmla="*/ 0 h 21"/>
                  <a:gd name="T2" fmla="*/ 40 w 44"/>
                  <a:gd name="T3" fmla="*/ 3 h 21"/>
                  <a:gd name="T4" fmla="*/ 44 w 44"/>
                  <a:gd name="T5" fmla="*/ 6 h 21"/>
                  <a:gd name="T6" fmla="*/ 43 w 44"/>
                  <a:gd name="T7" fmla="*/ 8 h 21"/>
                  <a:gd name="T8" fmla="*/ 40 w 44"/>
                  <a:gd name="T9" fmla="*/ 9 h 21"/>
                  <a:gd name="T10" fmla="*/ 38 w 44"/>
                  <a:gd name="T11" fmla="*/ 10 h 21"/>
                  <a:gd name="T12" fmla="*/ 36 w 44"/>
                  <a:gd name="T13" fmla="*/ 11 h 21"/>
                  <a:gd name="T14" fmla="*/ 34 w 44"/>
                  <a:gd name="T15" fmla="*/ 13 h 21"/>
                  <a:gd name="T16" fmla="*/ 28 w 44"/>
                  <a:gd name="T17" fmla="*/ 19 h 21"/>
                  <a:gd name="T18" fmla="*/ 22 w 44"/>
                  <a:gd name="T19" fmla="*/ 21 h 21"/>
                  <a:gd name="T20" fmla="*/ 12 w 44"/>
                  <a:gd name="T21" fmla="*/ 19 h 21"/>
                  <a:gd name="T22" fmla="*/ 14 w 44"/>
                  <a:gd name="T23" fmla="*/ 16 h 21"/>
                  <a:gd name="T24" fmla="*/ 16 w 44"/>
                  <a:gd name="T25" fmla="*/ 14 h 21"/>
                  <a:gd name="T26" fmla="*/ 14 w 44"/>
                  <a:gd name="T27" fmla="*/ 14 h 21"/>
                  <a:gd name="T28" fmla="*/ 12 w 44"/>
                  <a:gd name="T29" fmla="*/ 15 h 21"/>
                  <a:gd name="T30" fmla="*/ 9 w 44"/>
                  <a:gd name="T31" fmla="*/ 15 h 21"/>
                  <a:gd name="T32" fmla="*/ 6 w 44"/>
                  <a:gd name="T33" fmla="*/ 16 h 21"/>
                  <a:gd name="T34" fmla="*/ 4 w 44"/>
                  <a:gd name="T35" fmla="*/ 15 h 21"/>
                  <a:gd name="T36" fmla="*/ 2 w 44"/>
                  <a:gd name="T37" fmla="*/ 15 h 21"/>
                  <a:gd name="T38" fmla="*/ 0 w 44"/>
                  <a:gd name="T39" fmla="*/ 13 h 21"/>
                  <a:gd name="T40" fmla="*/ 21 w 44"/>
                  <a:gd name="T41" fmla="*/ 6 h 21"/>
                  <a:gd name="T42" fmla="*/ 27 w 44"/>
                  <a:gd name="T43" fmla="*/ 13 h 21"/>
                  <a:gd name="T44" fmla="*/ 26 w 44"/>
                  <a:gd name="T45" fmla="*/ 6 h 21"/>
                  <a:gd name="T46" fmla="*/ 32 w 44"/>
                  <a:gd name="T47" fmla="*/ 3 h 21"/>
                  <a:gd name="T48" fmla="*/ 37 w 44"/>
                  <a:gd name="T4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21">
                    <a:moveTo>
                      <a:pt x="37" y="0"/>
                    </a:moveTo>
                    <a:lnTo>
                      <a:pt x="40" y="3"/>
                    </a:lnTo>
                    <a:lnTo>
                      <a:pt x="44" y="6"/>
                    </a:lnTo>
                    <a:lnTo>
                      <a:pt x="43" y="8"/>
                    </a:lnTo>
                    <a:lnTo>
                      <a:pt x="40" y="9"/>
                    </a:lnTo>
                    <a:lnTo>
                      <a:pt x="38" y="10"/>
                    </a:lnTo>
                    <a:lnTo>
                      <a:pt x="36" y="11"/>
                    </a:lnTo>
                    <a:lnTo>
                      <a:pt x="34" y="13"/>
                    </a:lnTo>
                    <a:lnTo>
                      <a:pt x="28" y="19"/>
                    </a:lnTo>
                    <a:lnTo>
                      <a:pt x="22" y="21"/>
                    </a:lnTo>
                    <a:lnTo>
                      <a:pt x="12" y="19"/>
                    </a:lnTo>
                    <a:lnTo>
                      <a:pt x="14" y="16"/>
                    </a:lnTo>
                    <a:lnTo>
                      <a:pt x="16" y="14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9" y="15"/>
                    </a:lnTo>
                    <a:lnTo>
                      <a:pt x="6" y="16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21" y="6"/>
                    </a:lnTo>
                    <a:lnTo>
                      <a:pt x="27" y="13"/>
                    </a:lnTo>
                    <a:lnTo>
                      <a:pt x="26" y="6"/>
                    </a:lnTo>
                    <a:lnTo>
                      <a:pt x="32" y="3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4"/>
              <p:cNvSpPr/>
              <p:nvPr/>
            </p:nvSpPr>
            <p:spPr>
              <a:xfrm>
                <a:off x="3130168" y="1678434"/>
                <a:ext cx="43946" cy="67076"/>
              </a:xfrm>
              <a:custGeom>
                <a:avLst/>
                <a:gdLst>
                  <a:gd name="T0" fmla="*/ 7 w 19"/>
                  <a:gd name="T1" fmla="*/ 0 h 29"/>
                  <a:gd name="T2" fmla="*/ 15 w 19"/>
                  <a:gd name="T3" fmla="*/ 3 h 29"/>
                  <a:gd name="T4" fmla="*/ 14 w 19"/>
                  <a:gd name="T5" fmla="*/ 9 h 29"/>
                  <a:gd name="T6" fmla="*/ 11 w 19"/>
                  <a:gd name="T7" fmla="*/ 14 h 29"/>
                  <a:gd name="T8" fmla="*/ 19 w 19"/>
                  <a:gd name="T9" fmla="*/ 16 h 29"/>
                  <a:gd name="T10" fmla="*/ 18 w 19"/>
                  <a:gd name="T11" fmla="*/ 20 h 29"/>
                  <a:gd name="T12" fmla="*/ 17 w 19"/>
                  <a:gd name="T13" fmla="*/ 22 h 29"/>
                  <a:gd name="T14" fmla="*/ 16 w 19"/>
                  <a:gd name="T15" fmla="*/ 25 h 29"/>
                  <a:gd name="T16" fmla="*/ 14 w 19"/>
                  <a:gd name="T17" fmla="*/ 27 h 29"/>
                  <a:gd name="T18" fmla="*/ 10 w 19"/>
                  <a:gd name="T19" fmla="*/ 28 h 29"/>
                  <a:gd name="T20" fmla="*/ 5 w 19"/>
                  <a:gd name="T21" fmla="*/ 29 h 29"/>
                  <a:gd name="T22" fmla="*/ 0 w 19"/>
                  <a:gd name="T23" fmla="*/ 29 h 29"/>
                  <a:gd name="T24" fmla="*/ 0 w 19"/>
                  <a:gd name="T25" fmla="*/ 26 h 29"/>
                  <a:gd name="T26" fmla="*/ 0 w 19"/>
                  <a:gd name="T27" fmla="*/ 22 h 29"/>
                  <a:gd name="T28" fmla="*/ 0 w 19"/>
                  <a:gd name="T29" fmla="*/ 17 h 29"/>
                  <a:gd name="T30" fmla="*/ 2 w 19"/>
                  <a:gd name="T31" fmla="*/ 17 h 29"/>
                  <a:gd name="T32" fmla="*/ 5 w 19"/>
                  <a:gd name="T33" fmla="*/ 17 h 29"/>
                  <a:gd name="T34" fmla="*/ 4 w 19"/>
                  <a:gd name="T35" fmla="*/ 9 h 29"/>
                  <a:gd name="T36" fmla="*/ 7 w 19"/>
                  <a:gd name="T3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9">
                    <a:moveTo>
                      <a:pt x="7" y="0"/>
                    </a:moveTo>
                    <a:lnTo>
                      <a:pt x="15" y="3"/>
                    </a:lnTo>
                    <a:lnTo>
                      <a:pt x="14" y="9"/>
                    </a:lnTo>
                    <a:lnTo>
                      <a:pt x="11" y="14"/>
                    </a:lnTo>
                    <a:lnTo>
                      <a:pt x="19" y="16"/>
                    </a:lnTo>
                    <a:lnTo>
                      <a:pt x="18" y="20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4" y="27"/>
                    </a:lnTo>
                    <a:lnTo>
                      <a:pt x="10" y="28"/>
                    </a:lnTo>
                    <a:lnTo>
                      <a:pt x="5" y="29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5" y="17"/>
                    </a:lnTo>
                    <a:lnTo>
                      <a:pt x="4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5"/>
              <p:cNvSpPr/>
              <p:nvPr/>
            </p:nvSpPr>
            <p:spPr>
              <a:xfrm>
                <a:off x="5079967" y="1525781"/>
                <a:ext cx="64762" cy="71702"/>
              </a:xfrm>
              <a:custGeom>
                <a:avLst/>
                <a:gdLst>
                  <a:gd name="T0" fmla="*/ 6 w 28"/>
                  <a:gd name="T1" fmla="*/ 0 h 31"/>
                  <a:gd name="T2" fmla="*/ 6 w 28"/>
                  <a:gd name="T3" fmla="*/ 3 h 31"/>
                  <a:gd name="T4" fmla="*/ 6 w 28"/>
                  <a:gd name="T5" fmla="*/ 5 h 31"/>
                  <a:gd name="T6" fmla="*/ 6 w 28"/>
                  <a:gd name="T7" fmla="*/ 7 h 31"/>
                  <a:gd name="T8" fmla="*/ 8 w 28"/>
                  <a:gd name="T9" fmla="*/ 6 h 31"/>
                  <a:gd name="T10" fmla="*/ 9 w 28"/>
                  <a:gd name="T11" fmla="*/ 5 h 31"/>
                  <a:gd name="T12" fmla="*/ 14 w 28"/>
                  <a:gd name="T13" fmla="*/ 7 h 31"/>
                  <a:gd name="T14" fmla="*/ 16 w 28"/>
                  <a:gd name="T15" fmla="*/ 9 h 31"/>
                  <a:gd name="T16" fmla="*/ 16 w 28"/>
                  <a:gd name="T17" fmla="*/ 12 h 31"/>
                  <a:gd name="T18" fmla="*/ 18 w 28"/>
                  <a:gd name="T19" fmla="*/ 12 h 31"/>
                  <a:gd name="T20" fmla="*/ 19 w 28"/>
                  <a:gd name="T21" fmla="*/ 12 h 31"/>
                  <a:gd name="T22" fmla="*/ 21 w 28"/>
                  <a:gd name="T23" fmla="*/ 12 h 31"/>
                  <a:gd name="T24" fmla="*/ 28 w 28"/>
                  <a:gd name="T25" fmla="*/ 22 h 31"/>
                  <a:gd name="T26" fmla="*/ 25 w 28"/>
                  <a:gd name="T27" fmla="*/ 24 h 31"/>
                  <a:gd name="T28" fmla="*/ 24 w 28"/>
                  <a:gd name="T29" fmla="*/ 28 h 31"/>
                  <a:gd name="T30" fmla="*/ 22 w 28"/>
                  <a:gd name="T31" fmla="*/ 30 h 31"/>
                  <a:gd name="T32" fmla="*/ 19 w 28"/>
                  <a:gd name="T33" fmla="*/ 31 h 31"/>
                  <a:gd name="T34" fmla="*/ 16 w 28"/>
                  <a:gd name="T35" fmla="*/ 31 h 31"/>
                  <a:gd name="T36" fmla="*/ 8 w 28"/>
                  <a:gd name="T37" fmla="*/ 21 h 31"/>
                  <a:gd name="T38" fmla="*/ 0 w 28"/>
                  <a:gd name="T39" fmla="*/ 10 h 31"/>
                  <a:gd name="T40" fmla="*/ 1 w 28"/>
                  <a:gd name="T41" fmla="*/ 8 h 31"/>
                  <a:gd name="T42" fmla="*/ 1 w 28"/>
                  <a:gd name="T43" fmla="*/ 6 h 31"/>
                  <a:gd name="T44" fmla="*/ 2 w 28"/>
                  <a:gd name="T45" fmla="*/ 4 h 31"/>
                  <a:gd name="T46" fmla="*/ 4 w 28"/>
                  <a:gd name="T47" fmla="*/ 1 h 31"/>
                  <a:gd name="T48" fmla="*/ 6 w 28"/>
                  <a:gd name="T4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31">
                    <a:moveTo>
                      <a:pt x="6" y="0"/>
                    </a:moveTo>
                    <a:lnTo>
                      <a:pt x="6" y="3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9" y="5"/>
                    </a:lnTo>
                    <a:lnTo>
                      <a:pt x="14" y="7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8" y="12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28" y="22"/>
                    </a:lnTo>
                    <a:lnTo>
                      <a:pt x="25" y="24"/>
                    </a:lnTo>
                    <a:lnTo>
                      <a:pt x="24" y="28"/>
                    </a:lnTo>
                    <a:lnTo>
                      <a:pt x="22" y="30"/>
                    </a:lnTo>
                    <a:lnTo>
                      <a:pt x="19" y="31"/>
                    </a:lnTo>
                    <a:lnTo>
                      <a:pt x="16" y="31"/>
                    </a:lnTo>
                    <a:lnTo>
                      <a:pt x="8" y="21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2" y="4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6"/>
              <p:cNvSpPr/>
              <p:nvPr/>
            </p:nvSpPr>
            <p:spPr>
              <a:xfrm>
                <a:off x="5711398" y="1678434"/>
                <a:ext cx="97143" cy="57824"/>
              </a:xfrm>
              <a:custGeom>
                <a:avLst/>
                <a:gdLst>
                  <a:gd name="T0" fmla="*/ 27 w 42"/>
                  <a:gd name="T1" fmla="*/ 0 h 25"/>
                  <a:gd name="T2" fmla="*/ 39 w 42"/>
                  <a:gd name="T3" fmla="*/ 0 h 25"/>
                  <a:gd name="T4" fmla="*/ 41 w 42"/>
                  <a:gd name="T5" fmla="*/ 2 h 25"/>
                  <a:gd name="T6" fmla="*/ 41 w 42"/>
                  <a:gd name="T7" fmla="*/ 5 h 25"/>
                  <a:gd name="T8" fmla="*/ 42 w 42"/>
                  <a:gd name="T9" fmla="*/ 8 h 25"/>
                  <a:gd name="T10" fmla="*/ 26 w 42"/>
                  <a:gd name="T11" fmla="*/ 15 h 25"/>
                  <a:gd name="T12" fmla="*/ 9 w 42"/>
                  <a:gd name="T13" fmla="*/ 25 h 25"/>
                  <a:gd name="T14" fmla="*/ 4 w 42"/>
                  <a:gd name="T15" fmla="*/ 23 h 25"/>
                  <a:gd name="T16" fmla="*/ 0 w 42"/>
                  <a:gd name="T17" fmla="*/ 17 h 25"/>
                  <a:gd name="T18" fmla="*/ 3 w 42"/>
                  <a:gd name="T19" fmla="*/ 12 h 25"/>
                  <a:gd name="T20" fmla="*/ 5 w 42"/>
                  <a:gd name="T21" fmla="*/ 7 h 25"/>
                  <a:gd name="T22" fmla="*/ 10 w 42"/>
                  <a:gd name="T23" fmla="*/ 3 h 25"/>
                  <a:gd name="T24" fmla="*/ 15 w 42"/>
                  <a:gd name="T25" fmla="*/ 1 h 25"/>
                  <a:gd name="T26" fmla="*/ 27 w 42"/>
                  <a:gd name="T2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25">
                    <a:moveTo>
                      <a:pt x="27" y="0"/>
                    </a:moveTo>
                    <a:lnTo>
                      <a:pt x="39" y="0"/>
                    </a:lnTo>
                    <a:lnTo>
                      <a:pt x="41" y="2"/>
                    </a:lnTo>
                    <a:lnTo>
                      <a:pt x="41" y="5"/>
                    </a:lnTo>
                    <a:lnTo>
                      <a:pt x="42" y="8"/>
                    </a:lnTo>
                    <a:lnTo>
                      <a:pt x="26" y="15"/>
                    </a:lnTo>
                    <a:lnTo>
                      <a:pt x="9" y="25"/>
                    </a:lnTo>
                    <a:lnTo>
                      <a:pt x="4" y="23"/>
                    </a:lnTo>
                    <a:lnTo>
                      <a:pt x="0" y="17"/>
                    </a:lnTo>
                    <a:lnTo>
                      <a:pt x="3" y="12"/>
                    </a:lnTo>
                    <a:lnTo>
                      <a:pt x="5" y="7"/>
                    </a:lnTo>
                    <a:lnTo>
                      <a:pt x="10" y="3"/>
                    </a:lnTo>
                    <a:lnTo>
                      <a:pt x="15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27"/>
              <p:cNvSpPr/>
              <p:nvPr/>
            </p:nvSpPr>
            <p:spPr>
              <a:xfrm>
                <a:off x="6335889" y="2013810"/>
                <a:ext cx="74014" cy="37007"/>
              </a:xfrm>
              <a:custGeom>
                <a:avLst/>
                <a:gdLst>
                  <a:gd name="T0" fmla="*/ 20 w 32"/>
                  <a:gd name="T1" fmla="*/ 0 h 16"/>
                  <a:gd name="T2" fmla="*/ 26 w 32"/>
                  <a:gd name="T3" fmla="*/ 3 h 16"/>
                  <a:gd name="T4" fmla="*/ 30 w 32"/>
                  <a:gd name="T5" fmla="*/ 7 h 16"/>
                  <a:gd name="T6" fmla="*/ 31 w 32"/>
                  <a:gd name="T7" fmla="*/ 9 h 16"/>
                  <a:gd name="T8" fmla="*/ 32 w 32"/>
                  <a:gd name="T9" fmla="*/ 12 h 16"/>
                  <a:gd name="T10" fmla="*/ 32 w 32"/>
                  <a:gd name="T11" fmla="*/ 16 h 16"/>
                  <a:gd name="T12" fmla="*/ 28 w 32"/>
                  <a:gd name="T13" fmla="*/ 15 h 16"/>
                  <a:gd name="T14" fmla="*/ 23 w 32"/>
                  <a:gd name="T15" fmla="*/ 14 h 16"/>
                  <a:gd name="T16" fmla="*/ 19 w 32"/>
                  <a:gd name="T17" fmla="*/ 11 h 16"/>
                  <a:gd name="T18" fmla="*/ 15 w 32"/>
                  <a:gd name="T19" fmla="*/ 10 h 16"/>
                  <a:gd name="T20" fmla="*/ 11 w 32"/>
                  <a:gd name="T21" fmla="*/ 12 h 16"/>
                  <a:gd name="T22" fmla="*/ 7 w 32"/>
                  <a:gd name="T23" fmla="*/ 16 h 16"/>
                  <a:gd name="T24" fmla="*/ 5 w 32"/>
                  <a:gd name="T25" fmla="*/ 15 h 16"/>
                  <a:gd name="T26" fmla="*/ 3 w 32"/>
                  <a:gd name="T27" fmla="*/ 11 h 16"/>
                  <a:gd name="T28" fmla="*/ 0 w 32"/>
                  <a:gd name="T29" fmla="*/ 9 h 16"/>
                  <a:gd name="T30" fmla="*/ 0 w 32"/>
                  <a:gd name="T31" fmla="*/ 6 h 16"/>
                  <a:gd name="T32" fmla="*/ 0 w 32"/>
                  <a:gd name="T33" fmla="*/ 3 h 16"/>
                  <a:gd name="T34" fmla="*/ 5 w 32"/>
                  <a:gd name="T35" fmla="*/ 3 h 16"/>
                  <a:gd name="T36" fmla="*/ 8 w 32"/>
                  <a:gd name="T37" fmla="*/ 4 h 16"/>
                  <a:gd name="T38" fmla="*/ 12 w 32"/>
                  <a:gd name="T39" fmla="*/ 4 h 16"/>
                  <a:gd name="T40" fmla="*/ 15 w 32"/>
                  <a:gd name="T41" fmla="*/ 3 h 16"/>
                  <a:gd name="T42" fmla="*/ 18 w 32"/>
                  <a:gd name="T43" fmla="*/ 1 h 16"/>
                  <a:gd name="T44" fmla="*/ 20 w 32"/>
                  <a:gd name="T4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16">
                    <a:moveTo>
                      <a:pt x="20" y="0"/>
                    </a:moveTo>
                    <a:lnTo>
                      <a:pt x="26" y="3"/>
                    </a:lnTo>
                    <a:lnTo>
                      <a:pt x="30" y="7"/>
                    </a:lnTo>
                    <a:lnTo>
                      <a:pt x="31" y="9"/>
                    </a:lnTo>
                    <a:lnTo>
                      <a:pt x="32" y="12"/>
                    </a:lnTo>
                    <a:lnTo>
                      <a:pt x="32" y="16"/>
                    </a:lnTo>
                    <a:lnTo>
                      <a:pt x="28" y="15"/>
                    </a:lnTo>
                    <a:lnTo>
                      <a:pt x="23" y="14"/>
                    </a:lnTo>
                    <a:lnTo>
                      <a:pt x="19" y="11"/>
                    </a:lnTo>
                    <a:lnTo>
                      <a:pt x="15" y="10"/>
                    </a:lnTo>
                    <a:lnTo>
                      <a:pt x="11" y="12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5" y="3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8"/>
              <p:cNvSpPr>
                <a:spLocks noEditPoints="1"/>
              </p:cNvSpPr>
              <p:nvPr/>
            </p:nvSpPr>
            <p:spPr>
              <a:xfrm>
                <a:off x="4918062" y="1498026"/>
                <a:ext cx="152653" cy="99457"/>
              </a:xfrm>
              <a:custGeom>
                <a:avLst/>
                <a:gdLst>
                  <a:gd name="T0" fmla="*/ 47 w 66"/>
                  <a:gd name="T1" fmla="*/ 9 h 43"/>
                  <a:gd name="T2" fmla="*/ 46 w 66"/>
                  <a:gd name="T3" fmla="*/ 10 h 43"/>
                  <a:gd name="T4" fmla="*/ 45 w 66"/>
                  <a:gd name="T5" fmla="*/ 10 h 43"/>
                  <a:gd name="T6" fmla="*/ 45 w 66"/>
                  <a:gd name="T7" fmla="*/ 13 h 43"/>
                  <a:gd name="T8" fmla="*/ 45 w 66"/>
                  <a:gd name="T9" fmla="*/ 16 h 43"/>
                  <a:gd name="T10" fmla="*/ 46 w 66"/>
                  <a:gd name="T11" fmla="*/ 16 h 43"/>
                  <a:gd name="T12" fmla="*/ 47 w 66"/>
                  <a:gd name="T13" fmla="*/ 15 h 43"/>
                  <a:gd name="T14" fmla="*/ 48 w 66"/>
                  <a:gd name="T15" fmla="*/ 13 h 43"/>
                  <a:gd name="T16" fmla="*/ 50 w 66"/>
                  <a:gd name="T17" fmla="*/ 11 h 43"/>
                  <a:gd name="T18" fmla="*/ 48 w 66"/>
                  <a:gd name="T19" fmla="*/ 10 h 43"/>
                  <a:gd name="T20" fmla="*/ 47 w 66"/>
                  <a:gd name="T21" fmla="*/ 9 h 43"/>
                  <a:gd name="T22" fmla="*/ 33 w 66"/>
                  <a:gd name="T23" fmla="*/ 0 h 43"/>
                  <a:gd name="T24" fmla="*/ 36 w 66"/>
                  <a:gd name="T25" fmla="*/ 1 h 43"/>
                  <a:gd name="T26" fmla="*/ 40 w 66"/>
                  <a:gd name="T27" fmla="*/ 2 h 43"/>
                  <a:gd name="T28" fmla="*/ 43 w 66"/>
                  <a:gd name="T29" fmla="*/ 5 h 43"/>
                  <a:gd name="T30" fmla="*/ 55 w 66"/>
                  <a:gd name="T31" fmla="*/ 5 h 43"/>
                  <a:gd name="T32" fmla="*/ 66 w 66"/>
                  <a:gd name="T33" fmla="*/ 9 h 43"/>
                  <a:gd name="T34" fmla="*/ 65 w 66"/>
                  <a:gd name="T35" fmla="*/ 12 h 43"/>
                  <a:gd name="T36" fmla="*/ 64 w 66"/>
                  <a:gd name="T37" fmla="*/ 16 h 43"/>
                  <a:gd name="T38" fmla="*/ 63 w 66"/>
                  <a:gd name="T39" fmla="*/ 20 h 43"/>
                  <a:gd name="T40" fmla="*/ 62 w 66"/>
                  <a:gd name="T41" fmla="*/ 23 h 43"/>
                  <a:gd name="T42" fmla="*/ 59 w 66"/>
                  <a:gd name="T43" fmla="*/ 27 h 43"/>
                  <a:gd name="T44" fmla="*/ 56 w 66"/>
                  <a:gd name="T45" fmla="*/ 29 h 43"/>
                  <a:gd name="T46" fmla="*/ 53 w 66"/>
                  <a:gd name="T47" fmla="*/ 31 h 43"/>
                  <a:gd name="T48" fmla="*/ 48 w 66"/>
                  <a:gd name="T49" fmla="*/ 32 h 43"/>
                  <a:gd name="T50" fmla="*/ 50 w 66"/>
                  <a:gd name="T51" fmla="*/ 34 h 43"/>
                  <a:gd name="T52" fmla="*/ 47 w 66"/>
                  <a:gd name="T53" fmla="*/ 33 h 43"/>
                  <a:gd name="T54" fmla="*/ 45 w 66"/>
                  <a:gd name="T55" fmla="*/ 32 h 43"/>
                  <a:gd name="T56" fmla="*/ 43 w 66"/>
                  <a:gd name="T57" fmla="*/ 31 h 43"/>
                  <a:gd name="T58" fmla="*/ 41 w 66"/>
                  <a:gd name="T59" fmla="*/ 30 h 43"/>
                  <a:gd name="T60" fmla="*/ 35 w 66"/>
                  <a:gd name="T61" fmla="*/ 33 h 43"/>
                  <a:gd name="T62" fmla="*/ 29 w 66"/>
                  <a:gd name="T63" fmla="*/ 35 h 43"/>
                  <a:gd name="T64" fmla="*/ 28 w 66"/>
                  <a:gd name="T65" fmla="*/ 35 h 43"/>
                  <a:gd name="T66" fmla="*/ 27 w 66"/>
                  <a:gd name="T67" fmla="*/ 34 h 43"/>
                  <a:gd name="T68" fmla="*/ 25 w 66"/>
                  <a:gd name="T69" fmla="*/ 36 h 43"/>
                  <a:gd name="T70" fmla="*/ 24 w 66"/>
                  <a:gd name="T71" fmla="*/ 39 h 43"/>
                  <a:gd name="T72" fmla="*/ 23 w 66"/>
                  <a:gd name="T73" fmla="*/ 41 h 43"/>
                  <a:gd name="T74" fmla="*/ 22 w 66"/>
                  <a:gd name="T75" fmla="*/ 42 h 43"/>
                  <a:gd name="T76" fmla="*/ 20 w 66"/>
                  <a:gd name="T77" fmla="*/ 43 h 43"/>
                  <a:gd name="T78" fmla="*/ 18 w 66"/>
                  <a:gd name="T79" fmla="*/ 43 h 43"/>
                  <a:gd name="T80" fmla="*/ 15 w 66"/>
                  <a:gd name="T81" fmla="*/ 42 h 43"/>
                  <a:gd name="T82" fmla="*/ 12 w 66"/>
                  <a:gd name="T83" fmla="*/ 41 h 43"/>
                  <a:gd name="T84" fmla="*/ 11 w 66"/>
                  <a:gd name="T85" fmla="*/ 40 h 43"/>
                  <a:gd name="T86" fmla="*/ 10 w 66"/>
                  <a:gd name="T87" fmla="*/ 39 h 43"/>
                  <a:gd name="T88" fmla="*/ 9 w 66"/>
                  <a:gd name="T89" fmla="*/ 36 h 43"/>
                  <a:gd name="T90" fmla="*/ 0 w 66"/>
                  <a:gd name="T91" fmla="*/ 32 h 43"/>
                  <a:gd name="T92" fmla="*/ 1 w 66"/>
                  <a:gd name="T93" fmla="*/ 27 h 43"/>
                  <a:gd name="T94" fmla="*/ 0 w 66"/>
                  <a:gd name="T95" fmla="*/ 17 h 43"/>
                  <a:gd name="T96" fmla="*/ 10 w 66"/>
                  <a:gd name="T97" fmla="*/ 7 h 43"/>
                  <a:gd name="T98" fmla="*/ 21 w 66"/>
                  <a:gd name="T99" fmla="*/ 9 h 43"/>
                  <a:gd name="T100" fmla="*/ 33 w 66"/>
                  <a:gd name="T101" fmla="*/ 12 h 43"/>
                  <a:gd name="T102" fmla="*/ 32 w 66"/>
                  <a:gd name="T103" fmla="*/ 9 h 43"/>
                  <a:gd name="T104" fmla="*/ 32 w 66"/>
                  <a:gd name="T105" fmla="*/ 5 h 43"/>
                  <a:gd name="T106" fmla="*/ 33 w 66"/>
                  <a:gd name="T10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" h="43">
                    <a:moveTo>
                      <a:pt x="47" y="9"/>
                    </a:moveTo>
                    <a:lnTo>
                      <a:pt x="46" y="10"/>
                    </a:lnTo>
                    <a:lnTo>
                      <a:pt x="45" y="10"/>
                    </a:lnTo>
                    <a:lnTo>
                      <a:pt x="45" y="13"/>
                    </a:lnTo>
                    <a:lnTo>
                      <a:pt x="45" y="16"/>
                    </a:lnTo>
                    <a:lnTo>
                      <a:pt x="46" y="16"/>
                    </a:lnTo>
                    <a:lnTo>
                      <a:pt x="47" y="15"/>
                    </a:lnTo>
                    <a:lnTo>
                      <a:pt x="48" y="13"/>
                    </a:lnTo>
                    <a:lnTo>
                      <a:pt x="50" y="11"/>
                    </a:lnTo>
                    <a:lnTo>
                      <a:pt x="48" y="10"/>
                    </a:lnTo>
                    <a:lnTo>
                      <a:pt x="47" y="9"/>
                    </a:lnTo>
                    <a:close/>
                    <a:moveTo>
                      <a:pt x="33" y="0"/>
                    </a:moveTo>
                    <a:lnTo>
                      <a:pt x="36" y="1"/>
                    </a:lnTo>
                    <a:lnTo>
                      <a:pt x="40" y="2"/>
                    </a:lnTo>
                    <a:lnTo>
                      <a:pt x="43" y="5"/>
                    </a:lnTo>
                    <a:lnTo>
                      <a:pt x="55" y="5"/>
                    </a:lnTo>
                    <a:lnTo>
                      <a:pt x="66" y="9"/>
                    </a:lnTo>
                    <a:lnTo>
                      <a:pt x="65" y="12"/>
                    </a:lnTo>
                    <a:lnTo>
                      <a:pt x="64" y="16"/>
                    </a:lnTo>
                    <a:lnTo>
                      <a:pt x="63" y="20"/>
                    </a:lnTo>
                    <a:lnTo>
                      <a:pt x="62" y="23"/>
                    </a:lnTo>
                    <a:lnTo>
                      <a:pt x="59" y="27"/>
                    </a:lnTo>
                    <a:lnTo>
                      <a:pt x="56" y="29"/>
                    </a:lnTo>
                    <a:lnTo>
                      <a:pt x="53" y="31"/>
                    </a:lnTo>
                    <a:lnTo>
                      <a:pt x="48" y="32"/>
                    </a:lnTo>
                    <a:lnTo>
                      <a:pt x="50" y="34"/>
                    </a:lnTo>
                    <a:lnTo>
                      <a:pt x="47" y="33"/>
                    </a:lnTo>
                    <a:lnTo>
                      <a:pt x="45" y="32"/>
                    </a:lnTo>
                    <a:lnTo>
                      <a:pt x="43" y="31"/>
                    </a:lnTo>
                    <a:lnTo>
                      <a:pt x="41" y="30"/>
                    </a:lnTo>
                    <a:lnTo>
                      <a:pt x="35" y="33"/>
                    </a:lnTo>
                    <a:lnTo>
                      <a:pt x="29" y="35"/>
                    </a:lnTo>
                    <a:lnTo>
                      <a:pt x="28" y="35"/>
                    </a:lnTo>
                    <a:lnTo>
                      <a:pt x="27" y="34"/>
                    </a:lnTo>
                    <a:lnTo>
                      <a:pt x="25" y="36"/>
                    </a:lnTo>
                    <a:lnTo>
                      <a:pt x="24" y="39"/>
                    </a:lnTo>
                    <a:lnTo>
                      <a:pt x="23" y="41"/>
                    </a:lnTo>
                    <a:lnTo>
                      <a:pt x="22" y="42"/>
                    </a:lnTo>
                    <a:lnTo>
                      <a:pt x="20" y="43"/>
                    </a:lnTo>
                    <a:lnTo>
                      <a:pt x="18" y="43"/>
                    </a:lnTo>
                    <a:lnTo>
                      <a:pt x="15" y="42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10" y="39"/>
                    </a:lnTo>
                    <a:lnTo>
                      <a:pt x="9" y="36"/>
                    </a:lnTo>
                    <a:lnTo>
                      <a:pt x="0" y="32"/>
                    </a:lnTo>
                    <a:lnTo>
                      <a:pt x="1" y="27"/>
                    </a:lnTo>
                    <a:lnTo>
                      <a:pt x="0" y="17"/>
                    </a:lnTo>
                    <a:lnTo>
                      <a:pt x="10" y="7"/>
                    </a:lnTo>
                    <a:lnTo>
                      <a:pt x="21" y="9"/>
                    </a:lnTo>
                    <a:lnTo>
                      <a:pt x="33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>
              <a:xfrm>
                <a:off x="2373839" y="2920478"/>
                <a:ext cx="46259" cy="74014"/>
              </a:xfrm>
              <a:custGeom>
                <a:avLst/>
                <a:gdLst>
                  <a:gd name="T0" fmla="*/ 15 w 20"/>
                  <a:gd name="T1" fmla="*/ 0 h 32"/>
                  <a:gd name="T2" fmla="*/ 17 w 20"/>
                  <a:gd name="T3" fmla="*/ 2 h 32"/>
                  <a:gd name="T4" fmla="*/ 19 w 20"/>
                  <a:gd name="T5" fmla="*/ 5 h 32"/>
                  <a:gd name="T6" fmla="*/ 20 w 20"/>
                  <a:gd name="T7" fmla="*/ 9 h 32"/>
                  <a:gd name="T8" fmla="*/ 17 w 20"/>
                  <a:gd name="T9" fmla="*/ 27 h 32"/>
                  <a:gd name="T10" fmla="*/ 15 w 20"/>
                  <a:gd name="T11" fmla="*/ 27 h 32"/>
                  <a:gd name="T12" fmla="*/ 14 w 20"/>
                  <a:gd name="T13" fmla="*/ 27 h 32"/>
                  <a:gd name="T14" fmla="*/ 12 w 20"/>
                  <a:gd name="T15" fmla="*/ 27 h 32"/>
                  <a:gd name="T16" fmla="*/ 11 w 20"/>
                  <a:gd name="T17" fmla="*/ 28 h 32"/>
                  <a:gd name="T18" fmla="*/ 10 w 20"/>
                  <a:gd name="T19" fmla="*/ 29 h 32"/>
                  <a:gd name="T20" fmla="*/ 9 w 20"/>
                  <a:gd name="T21" fmla="*/ 32 h 32"/>
                  <a:gd name="T22" fmla="*/ 8 w 20"/>
                  <a:gd name="T23" fmla="*/ 31 h 32"/>
                  <a:gd name="T24" fmla="*/ 5 w 20"/>
                  <a:gd name="T25" fmla="*/ 28 h 32"/>
                  <a:gd name="T26" fmla="*/ 3 w 20"/>
                  <a:gd name="T27" fmla="*/ 27 h 32"/>
                  <a:gd name="T28" fmla="*/ 3 w 20"/>
                  <a:gd name="T29" fmla="*/ 25 h 32"/>
                  <a:gd name="T30" fmla="*/ 3 w 20"/>
                  <a:gd name="T31" fmla="*/ 23 h 32"/>
                  <a:gd name="T32" fmla="*/ 4 w 20"/>
                  <a:gd name="T33" fmla="*/ 20 h 32"/>
                  <a:gd name="T34" fmla="*/ 4 w 20"/>
                  <a:gd name="T35" fmla="*/ 15 h 32"/>
                  <a:gd name="T36" fmla="*/ 3 w 20"/>
                  <a:gd name="T37" fmla="*/ 12 h 32"/>
                  <a:gd name="T38" fmla="*/ 2 w 20"/>
                  <a:gd name="T39" fmla="*/ 8 h 32"/>
                  <a:gd name="T40" fmla="*/ 0 w 20"/>
                  <a:gd name="T41" fmla="*/ 4 h 32"/>
                  <a:gd name="T42" fmla="*/ 8 w 20"/>
                  <a:gd name="T43" fmla="*/ 3 h 32"/>
                  <a:gd name="T44" fmla="*/ 11 w 20"/>
                  <a:gd name="T45" fmla="*/ 1 h 32"/>
                  <a:gd name="T46" fmla="*/ 15 w 20"/>
                  <a:gd name="T4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32">
                    <a:moveTo>
                      <a:pt x="15" y="0"/>
                    </a:moveTo>
                    <a:lnTo>
                      <a:pt x="17" y="2"/>
                    </a:lnTo>
                    <a:lnTo>
                      <a:pt x="19" y="5"/>
                    </a:lnTo>
                    <a:lnTo>
                      <a:pt x="20" y="9"/>
                    </a:lnTo>
                    <a:lnTo>
                      <a:pt x="17" y="27"/>
                    </a:lnTo>
                    <a:lnTo>
                      <a:pt x="15" y="27"/>
                    </a:lnTo>
                    <a:lnTo>
                      <a:pt x="14" y="27"/>
                    </a:lnTo>
                    <a:lnTo>
                      <a:pt x="12" y="27"/>
                    </a:lnTo>
                    <a:lnTo>
                      <a:pt x="11" y="28"/>
                    </a:lnTo>
                    <a:lnTo>
                      <a:pt x="10" y="29"/>
                    </a:lnTo>
                    <a:lnTo>
                      <a:pt x="9" y="32"/>
                    </a:lnTo>
                    <a:lnTo>
                      <a:pt x="8" y="31"/>
                    </a:lnTo>
                    <a:lnTo>
                      <a:pt x="5" y="28"/>
                    </a:lnTo>
                    <a:lnTo>
                      <a:pt x="3" y="27"/>
                    </a:lnTo>
                    <a:lnTo>
                      <a:pt x="3" y="25"/>
                    </a:lnTo>
                    <a:lnTo>
                      <a:pt x="3" y="23"/>
                    </a:lnTo>
                    <a:lnTo>
                      <a:pt x="4" y="20"/>
                    </a:lnTo>
                    <a:lnTo>
                      <a:pt x="4" y="15"/>
                    </a:lnTo>
                    <a:lnTo>
                      <a:pt x="3" y="12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0"/>
              <p:cNvSpPr/>
              <p:nvPr/>
            </p:nvSpPr>
            <p:spPr>
              <a:xfrm>
                <a:off x="3007582" y="3100887"/>
                <a:ext cx="50884" cy="30069"/>
              </a:xfrm>
              <a:custGeom>
                <a:avLst/>
                <a:gdLst>
                  <a:gd name="T0" fmla="*/ 22 w 22"/>
                  <a:gd name="T1" fmla="*/ 0 h 13"/>
                  <a:gd name="T2" fmla="*/ 20 w 22"/>
                  <a:gd name="T3" fmla="*/ 4 h 13"/>
                  <a:gd name="T4" fmla="*/ 21 w 22"/>
                  <a:gd name="T5" fmla="*/ 5 h 13"/>
                  <a:gd name="T6" fmla="*/ 21 w 22"/>
                  <a:gd name="T7" fmla="*/ 6 h 13"/>
                  <a:gd name="T8" fmla="*/ 17 w 22"/>
                  <a:gd name="T9" fmla="*/ 8 h 13"/>
                  <a:gd name="T10" fmla="*/ 13 w 22"/>
                  <a:gd name="T11" fmla="*/ 10 h 13"/>
                  <a:gd name="T12" fmla="*/ 10 w 22"/>
                  <a:gd name="T13" fmla="*/ 13 h 13"/>
                  <a:gd name="T14" fmla="*/ 8 w 22"/>
                  <a:gd name="T15" fmla="*/ 12 h 13"/>
                  <a:gd name="T16" fmla="*/ 6 w 22"/>
                  <a:gd name="T17" fmla="*/ 12 h 13"/>
                  <a:gd name="T18" fmla="*/ 5 w 22"/>
                  <a:gd name="T19" fmla="*/ 10 h 13"/>
                  <a:gd name="T20" fmla="*/ 2 w 22"/>
                  <a:gd name="T21" fmla="*/ 10 h 13"/>
                  <a:gd name="T22" fmla="*/ 1 w 22"/>
                  <a:gd name="T23" fmla="*/ 9 h 13"/>
                  <a:gd name="T24" fmla="*/ 0 w 22"/>
                  <a:gd name="T25" fmla="*/ 7 h 13"/>
                  <a:gd name="T26" fmla="*/ 1 w 22"/>
                  <a:gd name="T27" fmla="*/ 6 h 13"/>
                  <a:gd name="T28" fmla="*/ 11 w 22"/>
                  <a:gd name="T29" fmla="*/ 2 h 13"/>
                  <a:gd name="T30" fmla="*/ 22 w 22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3">
                    <a:moveTo>
                      <a:pt x="22" y="0"/>
                    </a:moveTo>
                    <a:lnTo>
                      <a:pt x="20" y="4"/>
                    </a:lnTo>
                    <a:lnTo>
                      <a:pt x="21" y="5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3" y="10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11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2"/>
              <p:cNvSpPr/>
              <p:nvPr/>
            </p:nvSpPr>
            <p:spPr>
              <a:xfrm>
                <a:off x="2570438" y="1664557"/>
                <a:ext cx="143402" cy="85579"/>
              </a:xfrm>
              <a:custGeom>
                <a:avLst/>
                <a:gdLst>
                  <a:gd name="T0" fmla="*/ 16 w 62"/>
                  <a:gd name="T1" fmla="*/ 0 h 37"/>
                  <a:gd name="T2" fmla="*/ 36 w 62"/>
                  <a:gd name="T3" fmla="*/ 15 h 37"/>
                  <a:gd name="T4" fmla="*/ 37 w 62"/>
                  <a:gd name="T5" fmla="*/ 13 h 37"/>
                  <a:gd name="T6" fmla="*/ 37 w 62"/>
                  <a:gd name="T7" fmla="*/ 10 h 37"/>
                  <a:gd name="T8" fmla="*/ 37 w 62"/>
                  <a:gd name="T9" fmla="*/ 8 h 37"/>
                  <a:gd name="T10" fmla="*/ 42 w 62"/>
                  <a:gd name="T11" fmla="*/ 10 h 37"/>
                  <a:gd name="T12" fmla="*/ 43 w 62"/>
                  <a:gd name="T13" fmla="*/ 16 h 37"/>
                  <a:gd name="T14" fmla="*/ 48 w 62"/>
                  <a:gd name="T15" fmla="*/ 15 h 37"/>
                  <a:gd name="T16" fmla="*/ 52 w 62"/>
                  <a:gd name="T17" fmla="*/ 18 h 37"/>
                  <a:gd name="T18" fmla="*/ 57 w 62"/>
                  <a:gd name="T19" fmla="*/ 21 h 37"/>
                  <a:gd name="T20" fmla="*/ 62 w 62"/>
                  <a:gd name="T21" fmla="*/ 23 h 37"/>
                  <a:gd name="T22" fmla="*/ 61 w 62"/>
                  <a:gd name="T23" fmla="*/ 27 h 37"/>
                  <a:gd name="T24" fmla="*/ 61 w 62"/>
                  <a:gd name="T25" fmla="*/ 29 h 37"/>
                  <a:gd name="T26" fmla="*/ 57 w 62"/>
                  <a:gd name="T27" fmla="*/ 32 h 37"/>
                  <a:gd name="T28" fmla="*/ 54 w 62"/>
                  <a:gd name="T29" fmla="*/ 37 h 37"/>
                  <a:gd name="T30" fmla="*/ 47 w 62"/>
                  <a:gd name="T31" fmla="*/ 37 h 37"/>
                  <a:gd name="T32" fmla="*/ 40 w 62"/>
                  <a:gd name="T33" fmla="*/ 37 h 37"/>
                  <a:gd name="T34" fmla="*/ 38 w 62"/>
                  <a:gd name="T35" fmla="*/ 34 h 37"/>
                  <a:gd name="T36" fmla="*/ 36 w 62"/>
                  <a:gd name="T37" fmla="*/ 33 h 37"/>
                  <a:gd name="T38" fmla="*/ 34 w 62"/>
                  <a:gd name="T39" fmla="*/ 31 h 37"/>
                  <a:gd name="T40" fmla="*/ 32 w 62"/>
                  <a:gd name="T41" fmla="*/ 30 h 37"/>
                  <a:gd name="T42" fmla="*/ 24 w 62"/>
                  <a:gd name="T43" fmla="*/ 28 h 37"/>
                  <a:gd name="T44" fmla="*/ 18 w 62"/>
                  <a:gd name="T45" fmla="*/ 23 h 37"/>
                  <a:gd name="T46" fmla="*/ 16 w 62"/>
                  <a:gd name="T47" fmla="*/ 23 h 37"/>
                  <a:gd name="T48" fmla="*/ 13 w 62"/>
                  <a:gd name="T49" fmla="*/ 17 h 37"/>
                  <a:gd name="T50" fmla="*/ 10 w 62"/>
                  <a:gd name="T51" fmla="*/ 17 h 37"/>
                  <a:gd name="T52" fmla="*/ 8 w 62"/>
                  <a:gd name="T53" fmla="*/ 17 h 37"/>
                  <a:gd name="T54" fmla="*/ 5 w 62"/>
                  <a:gd name="T55" fmla="*/ 16 h 37"/>
                  <a:gd name="T56" fmla="*/ 2 w 62"/>
                  <a:gd name="T57" fmla="*/ 10 h 37"/>
                  <a:gd name="T58" fmla="*/ 0 w 62"/>
                  <a:gd name="T59" fmla="*/ 6 h 37"/>
                  <a:gd name="T60" fmla="*/ 5 w 62"/>
                  <a:gd name="T61" fmla="*/ 6 h 37"/>
                  <a:gd name="T62" fmla="*/ 7 w 62"/>
                  <a:gd name="T63" fmla="*/ 5 h 37"/>
                  <a:gd name="T64" fmla="*/ 10 w 62"/>
                  <a:gd name="T65" fmla="*/ 4 h 37"/>
                  <a:gd name="T66" fmla="*/ 13 w 62"/>
                  <a:gd name="T67" fmla="*/ 2 h 37"/>
                  <a:gd name="T68" fmla="*/ 16 w 62"/>
                  <a:gd name="T6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37">
                    <a:moveTo>
                      <a:pt x="16" y="0"/>
                    </a:moveTo>
                    <a:lnTo>
                      <a:pt x="36" y="15"/>
                    </a:lnTo>
                    <a:lnTo>
                      <a:pt x="37" y="13"/>
                    </a:lnTo>
                    <a:lnTo>
                      <a:pt x="37" y="10"/>
                    </a:lnTo>
                    <a:lnTo>
                      <a:pt x="37" y="8"/>
                    </a:lnTo>
                    <a:lnTo>
                      <a:pt x="42" y="10"/>
                    </a:lnTo>
                    <a:lnTo>
                      <a:pt x="43" y="16"/>
                    </a:lnTo>
                    <a:lnTo>
                      <a:pt x="48" y="15"/>
                    </a:lnTo>
                    <a:lnTo>
                      <a:pt x="52" y="18"/>
                    </a:lnTo>
                    <a:lnTo>
                      <a:pt x="57" y="21"/>
                    </a:lnTo>
                    <a:lnTo>
                      <a:pt x="62" y="23"/>
                    </a:lnTo>
                    <a:lnTo>
                      <a:pt x="61" y="27"/>
                    </a:lnTo>
                    <a:lnTo>
                      <a:pt x="61" y="29"/>
                    </a:lnTo>
                    <a:lnTo>
                      <a:pt x="57" y="32"/>
                    </a:lnTo>
                    <a:lnTo>
                      <a:pt x="54" y="37"/>
                    </a:lnTo>
                    <a:lnTo>
                      <a:pt x="47" y="37"/>
                    </a:lnTo>
                    <a:lnTo>
                      <a:pt x="40" y="37"/>
                    </a:lnTo>
                    <a:lnTo>
                      <a:pt x="38" y="34"/>
                    </a:lnTo>
                    <a:lnTo>
                      <a:pt x="36" y="33"/>
                    </a:lnTo>
                    <a:lnTo>
                      <a:pt x="34" y="31"/>
                    </a:lnTo>
                    <a:lnTo>
                      <a:pt x="32" y="30"/>
                    </a:lnTo>
                    <a:lnTo>
                      <a:pt x="24" y="28"/>
                    </a:lnTo>
                    <a:lnTo>
                      <a:pt x="18" y="23"/>
                    </a:lnTo>
                    <a:lnTo>
                      <a:pt x="16" y="23"/>
                    </a:lnTo>
                    <a:lnTo>
                      <a:pt x="13" y="17"/>
                    </a:lnTo>
                    <a:lnTo>
                      <a:pt x="10" y="17"/>
                    </a:lnTo>
                    <a:lnTo>
                      <a:pt x="8" y="17"/>
                    </a:lnTo>
                    <a:lnTo>
                      <a:pt x="5" y="16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7" y="5"/>
                    </a:lnTo>
                    <a:lnTo>
                      <a:pt x="10" y="4"/>
                    </a:lnTo>
                    <a:lnTo>
                      <a:pt x="13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33"/>
              <p:cNvSpPr>
                <a:spLocks noEditPoints="1"/>
              </p:cNvSpPr>
              <p:nvPr/>
            </p:nvSpPr>
            <p:spPr>
              <a:xfrm>
                <a:off x="2447852" y="1694625"/>
                <a:ext cx="245171" cy="154967"/>
              </a:xfrm>
              <a:custGeom>
                <a:avLst/>
                <a:gdLst>
                  <a:gd name="T0" fmla="*/ 31 w 106"/>
                  <a:gd name="T1" fmla="*/ 30 h 67"/>
                  <a:gd name="T2" fmla="*/ 28 w 106"/>
                  <a:gd name="T3" fmla="*/ 31 h 67"/>
                  <a:gd name="T4" fmla="*/ 28 w 106"/>
                  <a:gd name="T5" fmla="*/ 36 h 67"/>
                  <a:gd name="T6" fmla="*/ 26 w 106"/>
                  <a:gd name="T7" fmla="*/ 40 h 67"/>
                  <a:gd name="T8" fmla="*/ 34 w 106"/>
                  <a:gd name="T9" fmla="*/ 37 h 67"/>
                  <a:gd name="T10" fmla="*/ 36 w 106"/>
                  <a:gd name="T11" fmla="*/ 33 h 67"/>
                  <a:gd name="T12" fmla="*/ 34 w 106"/>
                  <a:gd name="T13" fmla="*/ 30 h 67"/>
                  <a:gd name="T14" fmla="*/ 46 w 106"/>
                  <a:gd name="T15" fmla="*/ 0 h 67"/>
                  <a:gd name="T16" fmla="*/ 53 w 106"/>
                  <a:gd name="T17" fmla="*/ 2 h 67"/>
                  <a:gd name="T18" fmla="*/ 55 w 106"/>
                  <a:gd name="T19" fmla="*/ 7 h 67"/>
                  <a:gd name="T20" fmla="*/ 60 w 106"/>
                  <a:gd name="T21" fmla="*/ 7 h 67"/>
                  <a:gd name="T22" fmla="*/ 82 w 106"/>
                  <a:gd name="T23" fmla="*/ 27 h 67"/>
                  <a:gd name="T24" fmla="*/ 82 w 106"/>
                  <a:gd name="T25" fmla="*/ 30 h 67"/>
                  <a:gd name="T26" fmla="*/ 88 w 106"/>
                  <a:gd name="T27" fmla="*/ 37 h 67"/>
                  <a:gd name="T28" fmla="*/ 90 w 106"/>
                  <a:gd name="T29" fmla="*/ 40 h 67"/>
                  <a:gd name="T30" fmla="*/ 94 w 106"/>
                  <a:gd name="T31" fmla="*/ 40 h 67"/>
                  <a:gd name="T32" fmla="*/ 106 w 106"/>
                  <a:gd name="T33" fmla="*/ 48 h 67"/>
                  <a:gd name="T34" fmla="*/ 101 w 106"/>
                  <a:gd name="T35" fmla="*/ 53 h 67"/>
                  <a:gd name="T36" fmla="*/ 95 w 106"/>
                  <a:gd name="T37" fmla="*/ 56 h 67"/>
                  <a:gd name="T38" fmla="*/ 90 w 106"/>
                  <a:gd name="T39" fmla="*/ 55 h 67"/>
                  <a:gd name="T40" fmla="*/ 86 w 106"/>
                  <a:gd name="T41" fmla="*/ 53 h 67"/>
                  <a:gd name="T42" fmla="*/ 78 w 106"/>
                  <a:gd name="T43" fmla="*/ 53 h 67"/>
                  <a:gd name="T44" fmla="*/ 82 w 106"/>
                  <a:gd name="T45" fmla="*/ 45 h 67"/>
                  <a:gd name="T46" fmla="*/ 75 w 106"/>
                  <a:gd name="T47" fmla="*/ 37 h 67"/>
                  <a:gd name="T48" fmla="*/ 71 w 106"/>
                  <a:gd name="T49" fmla="*/ 32 h 67"/>
                  <a:gd name="T50" fmla="*/ 66 w 106"/>
                  <a:gd name="T51" fmla="*/ 31 h 67"/>
                  <a:gd name="T52" fmla="*/ 64 w 106"/>
                  <a:gd name="T53" fmla="*/ 33 h 67"/>
                  <a:gd name="T54" fmla="*/ 63 w 106"/>
                  <a:gd name="T55" fmla="*/ 36 h 67"/>
                  <a:gd name="T56" fmla="*/ 62 w 106"/>
                  <a:gd name="T57" fmla="*/ 40 h 67"/>
                  <a:gd name="T58" fmla="*/ 60 w 106"/>
                  <a:gd name="T59" fmla="*/ 42 h 67"/>
                  <a:gd name="T60" fmla="*/ 52 w 106"/>
                  <a:gd name="T61" fmla="*/ 53 h 67"/>
                  <a:gd name="T62" fmla="*/ 48 w 106"/>
                  <a:gd name="T63" fmla="*/ 67 h 67"/>
                  <a:gd name="T64" fmla="*/ 25 w 106"/>
                  <a:gd name="T65" fmla="*/ 55 h 67"/>
                  <a:gd name="T66" fmla="*/ 25 w 106"/>
                  <a:gd name="T67" fmla="*/ 50 h 67"/>
                  <a:gd name="T68" fmla="*/ 28 w 106"/>
                  <a:gd name="T69" fmla="*/ 49 h 67"/>
                  <a:gd name="T70" fmla="*/ 30 w 106"/>
                  <a:gd name="T71" fmla="*/ 48 h 67"/>
                  <a:gd name="T72" fmla="*/ 20 w 106"/>
                  <a:gd name="T73" fmla="*/ 48 h 67"/>
                  <a:gd name="T74" fmla="*/ 16 w 106"/>
                  <a:gd name="T75" fmla="*/ 39 h 67"/>
                  <a:gd name="T76" fmla="*/ 8 w 106"/>
                  <a:gd name="T77" fmla="*/ 36 h 67"/>
                  <a:gd name="T78" fmla="*/ 4 w 106"/>
                  <a:gd name="T79" fmla="*/ 29 h 67"/>
                  <a:gd name="T80" fmla="*/ 1 w 106"/>
                  <a:gd name="T81" fmla="*/ 25 h 67"/>
                  <a:gd name="T82" fmla="*/ 0 w 106"/>
                  <a:gd name="T83" fmla="*/ 19 h 67"/>
                  <a:gd name="T84" fmla="*/ 11 w 106"/>
                  <a:gd name="T85" fmla="*/ 12 h 67"/>
                  <a:gd name="T86" fmla="*/ 24 w 106"/>
                  <a:gd name="T87" fmla="*/ 8 h 67"/>
                  <a:gd name="T88" fmla="*/ 23 w 106"/>
                  <a:gd name="T89" fmla="*/ 14 h 67"/>
                  <a:gd name="T90" fmla="*/ 26 w 106"/>
                  <a:gd name="T91" fmla="*/ 10 h 67"/>
                  <a:gd name="T92" fmla="*/ 29 w 106"/>
                  <a:gd name="T93" fmla="*/ 7 h 67"/>
                  <a:gd name="T94" fmla="*/ 36 w 106"/>
                  <a:gd name="T95" fmla="*/ 12 h 67"/>
                  <a:gd name="T96" fmla="*/ 39 w 106"/>
                  <a:gd name="T97" fmla="*/ 13 h 67"/>
                  <a:gd name="T98" fmla="*/ 39 w 106"/>
                  <a:gd name="T99" fmla="*/ 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6" h="67">
                    <a:moveTo>
                      <a:pt x="34" y="30"/>
                    </a:moveTo>
                    <a:lnTo>
                      <a:pt x="31" y="30"/>
                    </a:lnTo>
                    <a:lnTo>
                      <a:pt x="28" y="30"/>
                    </a:lnTo>
                    <a:lnTo>
                      <a:pt x="28" y="31"/>
                    </a:lnTo>
                    <a:lnTo>
                      <a:pt x="28" y="33"/>
                    </a:lnTo>
                    <a:lnTo>
                      <a:pt x="28" y="36"/>
                    </a:lnTo>
                    <a:lnTo>
                      <a:pt x="23" y="40"/>
                    </a:lnTo>
                    <a:lnTo>
                      <a:pt x="26" y="40"/>
                    </a:lnTo>
                    <a:lnTo>
                      <a:pt x="30" y="39"/>
                    </a:lnTo>
                    <a:lnTo>
                      <a:pt x="34" y="37"/>
                    </a:lnTo>
                    <a:lnTo>
                      <a:pt x="37" y="35"/>
                    </a:lnTo>
                    <a:lnTo>
                      <a:pt x="36" y="33"/>
                    </a:lnTo>
                    <a:lnTo>
                      <a:pt x="35" y="31"/>
                    </a:lnTo>
                    <a:lnTo>
                      <a:pt x="34" y="30"/>
                    </a:lnTo>
                    <a:close/>
                    <a:moveTo>
                      <a:pt x="40" y="0"/>
                    </a:moveTo>
                    <a:lnTo>
                      <a:pt x="46" y="0"/>
                    </a:lnTo>
                    <a:lnTo>
                      <a:pt x="51" y="0"/>
                    </a:lnTo>
                    <a:lnTo>
                      <a:pt x="53" y="2"/>
                    </a:lnTo>
                    <a:lnTo>
                      <a:pt x="54" y="4"/>
                    </a:lnTo>
                    <a:lnTo>
                      <a:pt x="55" y="7"/>
                    </a:lnTo>
                    <a:lnTo>
                      <a:pt x="58" y="7"/>
                    </a:lnTo>
                    <a:lnTo>
                      <a:pt x="60" y="7"/>
                    </a:lnTo>
                    <a:lnTo>
                      <a:pt x="63" y="16"/>
                    </a:lnTo>
                    <a:lnTo>
                      <a:pt x="82" y="27"/>
                    </a:lnTo>
                    <a:lnTo>
                      <a:pt x="82" y="29"/>
                    </a:lnTo>
                    <a:lnTo>
                      <a:pt x="82" y="30"/>
                    </a:lnTo>
                    <a:lnTo>
                      <a:pt x="87" y="35"/>
                    </a:lnTo>
                    <a:lnTo>
                      <a:pt x="88" y="37"/>
                    </a:lnTo>
                    <a:lnTo>
                      <a:pt x="88" y="39"/>
                    </a:lnTo>
                    <a:lnTo>
                      <a:pt x="90" y="40"/>
                    </a:lnTo>
                    <a:lnTo>
                      <a:pt x="91" y="40"/>
                    </a:lnTo>
                    <a:lnTo>
                      <a:pt x="94" y="40"/>
                    </a:lnTo>
                    <a:lnTo>
                      <a:pt x="98" y="48"/>
                    </a:lnTo>
                    <a:lnTo>
                      <a:pt x="106" y="48"/>
                    </a:lnTo>
                    <a:lnTo>
                      <a:pt x="103" y="51"/>
                    </a:lnTo>
                    <a:lnTo>
                      <a:pt x="101" y="53"/>
                    </a:lnTo>
                    <a:lnTo>
                      <a:pt x="98" y="54"/>
                    </a:lnTo>
                    <a:lnTo>
                      <a:pt x="95" y="56"/>
                    </a:lnTo>
                    <a:lnTo>
                      <a:pt x="90" y="57"/>
                    </a:lnTo>
                    <a:lnTo>
                      <a:pt x="90" y="55"/>
                    </a:lnTo>
                    <a:lnTo>
                      <a:pt x="89" y="54"/>
                    </a:lnTo>
                    <a:lnTo>
                      <a:pt x="86" y="53"/>
                    </a:lnTo>
                    <a:lnTo>
                      <a:pt x="82" y="53"/>
                    </a:lnTo>
                    <a:lnTo>
                      <a:pt x="78" y="53"/>
                    </a:lnTo>
                    <a:lnTo>
                      <a:pt x="81" y="49"/>
                    </a:lnTo>
                    <a:lnTo>
                      <a:pt x="82" y="45"/>
                    </a:lnTo>
                    <a:lnTo>
                      <a:pt x="78" y="41"/>
                    </a:lnTo>
                    <a:lnTo>
                      <a:pt x="75" y="37"/>
                    </a:lnTo>
                    <a:lnTo>
                      <a:pt x="72" y="32"/>
                    </a:lnTo>
                    <a:lnTo>
                      <a:pt x="71" y="32"/>
                    </a:lnTo>
                    <a:lnTo>
                      <a:pt x="69" y="31"/>
                    </a:lnTo>
                    <a:lnTo>
                      <a:pt x="66" y="31"/>
                    </a:lnTo>
                    <a:lnTo>
                      <a:pt x="65" y="32"/>
                    </a:lnTo>
                    <a:lnTo>
                      <a:pt x="64" y="33"/>
                    </a:lnTo>
                    <a:lnTo>
                      <a:pt x="63" y="35"/>
                    </a:lnTo>
                    <a:lnTo>
                      <a:pt x="63" y="36"/>
                    </a:lnTo>
                    <a:lnTo>
                      <a:pt x="63" y="38"/>
                    </a:lnTo>
                    <a:lnTo>
                      <a:pt x="62" y="40"/>
                    </a:lnTo>
                    <a:lnTo>
                      <a:pt x="61" y="41"/>
                    </a:lnTo>
                    <a:lnTo>
                      <a:pt x="60" y="42"/>
                    </a:lnTo>
                    <a:lnTo>
                      <a:pt x="59" y="49"/>
                    </a:lnTo>
                    <a:lnTo>
                      <a:pt x="52" y="53"/>
                    </a:lnTo>
                    <a:lnTo>
                      <a:pt x="50" y="61"/>
                    </a:lnTo>
                    <a:lnTo>
                      <a:pt x="48" y="67"/>
                    </a:lnTo>
                    <a:lnTo>
                      <a:pt x="36" y="61"/>
                    </a:lnTo>
                    <a:lnTo>
                      <a:pt x="25" y="55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6" y="50"/>
                    </a:lnTo>
                    <a:lnTo>
                      <a:pt x="28" y="49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5"/>
                    </a:lnTo>
                    <a:lnTo>
                      <a:pt x="20" y="48"/>
                    </a:lnTo>
                    <a:lnTo>
                      <a:pt x="20" y="40"/>
                    </a:lnTo>
                    <a:lnTo>
                      <a:pt x="16" y="39"/>
                    </a:lnTo>
                    <a:lnTo>
                      <a:pt x="13" y="38"/>
                    </a:lnTo>
                    <a:lnTo>
                      <a:pt x="8" y="36"/>
                    </a:lnTo>
                    <a:lnTo>
                      <a:pt x="6" y="32"/>
                    </a:lnTo>
                    <a:lnTo>
                      <a:pt x="4" y="29"/>
                    </a:lnTo>
                    <a:lnTo>
                      <a:pt x="3" y="27"/>
                    </a:lnTo>
                    <a:lnTo>
                      <a:pt x="1" y="25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5" y="14"/>
                    </a:lnTo>
                    <a:lnTo>
                      <a:pt x="11" y="12"/>
                    </a:lnTo>
                    <a:lnTo>
                      <a:pt x="17" y="10"/>
                    </a:lnTo>
                    <a:lnTo>
                      <a:pt x="24" y="8"/>
                    </a:lnTo>
                    <a:lnTo>
                      <a:pt x="20" y="15"/>
                    </a:lnTo>
                    <a:lnTo>
                      <a:pt x="23" y="14"/>
                    </a:lnTo>
                    <a:lnTo>
                      <a:pt x="25" y="13"/>
                    </a:lnTo>
                    <a:lnTo>
                      <a:pt x="26" y="10"/>
                    </a:lnTo>
                    <a:lnTo>
                      <a:pt x="27" y="8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6" y="12"/>
                    </a:lnTo>
                    <a:lnTo>
                      <a:pt x="40" y="16"/>
                    </a:lnTo>
                    <a:lnTo>
                      <a:pt x="39" y="13"/>
                    </a:lnTo>
                    <a:lnTo>
                      <a:pt x="38" y="8"/>
                    </a:lnTo>
                    <a:lnTo>
                      <a:pt x="39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34"/>
              <p:cNvSpPr/>
              <p:nvPr/>
            </p:nvSpPr>
            <p:spPr>
              <a:xfrm>
                <a:off x="3530304" y="2987553"/>
                <a:ext cx="9252" cy="9252"/>
              </a:xfrm>
              <a:custGeom>
                <a:avLst/>
                <a:gdLst>
                  <a:gd name="T0" fmla="*/ 3 w 4"/>
                  <a:gd name="T1" fmla="*/ 0 h 4"/>
                  <a:gd name="T2" fmla="*/ 4 w 4"/>
                  <a:gd name="T3" fmla="*/ 0 h 4"/>
                  <a:gd name="T4" fmla="*/ 4 w 4"/>
                  <a:gd name="T5" fmla="*/ 2 h 4"/>
                  <a:gd name="T6" fmla="*/ 4 w 4"/>
                  <a:gd name="T7" fmla="*/ 4 h 4"/>
                  <a:gd name="T8" fmla="*/ 3 w 4"/>
                  <a:gd name="T9" fmla="*/ 4 h 4"/>
                  <a:gd name="T10" fmla="*/ 2 w 4"/>
                  <a:gd name="T11" fmla="*/ 3 h 4"/>
                  <a:gd name="T12" fmla="*/ 0 w 4"/>
                  <a:gd name="T13" fmla="*/ 2 h 4"/>
                  <a:gd name="T14" fmla="*/ 0 w 4"/>
                  <a:gd name="T15" fmla="*/ 0 h 4"/>
                  <a:gd name="T16" fmla="*/ 3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35"/>
              <p:cNvSpPr/>
              <p:nvPr/>
            </p:nvSpPr>
            <p:spPr>
              <a:xfrm>
                <a:off x="2133294" y="2300613"/>
                <a:ext cx="27755" cy="27755"/>
              </a:xfrm>
              <a:custGeom>
                <a:avLst/>
                <a:gdLst>
                  <a:gd name="T0" fmla="*/ 12 w 12"/>
                  <a:gd name="T1" fmla="*/ 0 h 12"/>
                  <a:gd name="T2" fmla="*/ 9 w 12"/>
                  <a:gd name="T3" fmla="*/ 4 h 12"/>
                  <a:gd name="T4" fmla="*/ 7 w 12"/>
                  <a:gd name="T5" fmla="*/ 12 h 12"/>
                  <a:gd name="T6" fmla="*/ 3 w 12"/>
                  <a:gd name="T7" fmla="*/ 8 h 12"/>
                  <a:gd name="T8" fmla="*/ 0 w 12"/>
                  <a:gd name="T9" fmla="*/ 3 h 12"/>
                  <a:gd name="T10" fmla="*/ 12 w 12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lnTo>
                      <a:pt x="9" y="4"/>
                    </a:lnTo>
                    <a:lnTo>
                      <a:pt x="7" y="12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36"/>
              <p:cNvSpPr/>
              <p:nvPr/>
            </p:nvSpPr>
            <p:spPr>
              <a:xfrm>
                <a:off x="2017647" y="2351498"/>
                <a:ext cx="20817" cy="25443"/>
              </a:xfrm>
              <a:custGeom>
                <a:avLst/>
                <a:gdLst>
                  <a:gd name="T0" fmla="*/ 6 w 9"/>
                  <a:gd name="T1" fmla="*/ 0 h 11"/>
                  <a:gd name="T2" fmla="*/ 8 w 9"/>
                  <a:gd name="T3" fmla="*/ 0 h 11"/>
                  <a:gd name="T4" fmla="*/ 9 w 9"/>
                  <a:gd name="T5" fmla="*/ 1 h 11"/>
                  <a:gd name="T6" fmla="*/ 8 w 9"/>
                  <a:gd name="T7" fmla="*/ 3 h 11"/>
                  <a:gd name="T8" fmla="*/ 8 w 9"/>
                  <a:gd name="T9" fmla="*/ 4 h 11"/>
                  <a:gd name="T10" fmla="*/ 6 w 9"/>
                  <a:gd name="T11" fmla="*/ 4 h 11"/>
                  <a:gd name="T12" fmla="*/ 5 w 9"/>
                  <a:gd name="T13" fmla="*/ 7 h 11"/>
                  <a:gd name="T14" fmla="*/ 4 w 9"/>
                  <a:gd name="T15" fmla="*/ 10 h 11"/>
                  <a:gd name="T16" fmla="*/ 2 w 9"/>
                  <a:gd name="T17" fmla="*/ 11 h 11"/>
                  <a:gd name="T18" fmla="*/ 0 w 9"/>
                  <a:gd name="T19" fmla="*/ 5 h 11"/>
                  <a:gd name="T20" fmla="*/ 1 w 9"/>
                  <a:gd name="T21" fmla="*/ 4 h 11"/>
                  <a:gd name="T22" fmla="*/ 3 w 9"/>
                  <a:gd name="T23" fmla="*/ 3 h 11"/>
                  <a:gd name="T24" fmla="*/ 4 w 9"/>
                  <a:gd name="T25" fmla="*/ 2 h 11"/>
                  <a:gd name="T26" fmla="*/ 4 w 9"/>
                  <a:gd name="T27" fmla="*/ 1 h 11"/>
                  <a:gd name="T28" fmla="*/ 4 w 9"/>
                  <a:gd name="T29" fmla="*/ 0 h 11"/>
                  <a:gd name="T30" fmla="*/ 5 w 9"/>
                  <a:gd name="T31" fmla="*/ 0 h 11"/>
                  <a:gd name="T32" fmla="*/ 6 w 9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11">
                    <a:moveTo>
                      <a:pt x="6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5" y="7"/>
                    </a:lnTo>
                    <a:lnTo>
                      <a:pt x="4" y="10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4" y="2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37"/>
              <p:cNvSpPr/>
              <p:nvPr/>
            </p:nvSpPr>
            <p:spPr>
              <a:xfrm>
                <a:off x="2024587" y="2349184"/>
                <a:ext cx="205852" cy="286803"/>
              </a:xfrm>
              <a:custGeom>
                <a:avLst/>
                <a:gdLst>
                  <a:gd name="T0" fmla="*/ 34 w 89"/>
                  <a:gd name="T1" fmla="*/ 2 h 124"/>
                  <a:gd name="T2" fmla="*/ 33 w 89"/>
                  <a:gd name="T3" fmla="*/ 7 h 124"/>
                  <a:gd name="T4" fmla="*/ 29 w 89"/>
                  <a:gd name="T5" fmla="*/ 15 h 124"/>
                  <a:gd name="T6" fmla="*/ 50 w 89"/>
                  <a:gd name="T7" fmla="*/ 25 h 124"/>
                  <a:gd name="T8" fmla="*/ 48 w 89"/>
                  <a:gd name="T9" fmla="*/ 31 h 124"/>
                  <a:gd name="T10" fmla="*/ 44 w 89"/>
                  <a:gd name="T11" fmla="*/ 38 h 124"/>
                  <a:gd name="T12" fmla="*/ 45 w 89"/>
                  <a:gd name="T13" fmla="*/ 40 h 124"/>
                  <a:gd name="T14" fmla="*/ 45 w 89"/>
                  <a:gd name="T15" fmla="*/ 42 h 124"/>
                  <a:gd name="T16" fmla="*/ 52 w 89"/>
                  <a:gd name="T17" fmla="*/ 48 h 124"/>
                  <a:gd name="T18" fmla="*/ 57 w 89"/>
                  <a:gd name="T19" fmla="*/ 57 h 124"/>
                  <a:gd name="T20" fmla="*/ 62 w 89"/>
                  <a:gd name="T21" fmla="*/ 64 h 124"/>
                  <a:gd name="T22" fmla="*/ 68 w 89"/>
                  <a:gd name="T23" fmla="*/ 69 h 124"/>
                  <a:gd name="T24" fmla="*/ 70 w 89"/>
                  <a:gd name="T25" fmla="*/ 75 h 124"/>
                  <a:gd name="T26" fmla="*/ 72 w 89"/>
                  <a:gd name="T27" fmla="*/ 81 h 124"/>
                  <a:gd name="T28" fmla="*/ 71 w 89"/>
                  <a:gd name="T29" fmla="*/ 87 h 124"/>
                  <a:gd name="T30" fmla="*/ 77 w 89"/>
                  <a:gd name="T31" fmla="*/ 85 h 124"/>
                  <a:gd name="T32" fmla="*/ 84 w 89"/>
                  <a:gd name="T33" fmla="*/ 87 h 124"/>
                  <a:gd name="T34" fmla="*/ 87 w 89"/>
                  <a:gd name="T35" fmla="*/ 94 h 124"/>
                  <a:gd name="T36" fmla="*/ 82 w 89"/>
                  <a:gd name="T37" fmla="*/ 100 h 124"/>
                  <a:gd name="T38" fmla="*/ 76 w 89"/>
                  <a:gd name="T39" fmla="*/ 105 h 124"/>
                  <a:gd name="T40" fmla="*/ 84 w 89"/>
                  <a:gd name="T41" fmla="*/ 110 h 124"/>
                  <a:gd name="T42" fmla="*/ 79 w 89"/>
                  <a:gd name="T43" fmla="*/ 112 h 124"/>
                  <a:gd name="T44" fmla="*/ 70 w 89"/>
                  <a:gd name="T45" fmla="*/ 116 h 124"/>
                  <a:gd name="T46" fmla="*/ 57 w 89"/>
                  <a:gd name="T47" fmla="*/ 115 h 124"/>
                  <a:gd name="T48" fmla="*/ 52 w 89"/>
                  <a:gd name="T49" fmla="*/ 117 h 124"/>
                  <a:gd name="T50" fmla="*/ 41 w 89"/>
                  <a:gd name="T51" fmla="*/ 117 h 124"/>
                  <a:gd name="T52" fmla="*/ 32 w 89"/>
                  <a:gd name="T53" fmla="*/ 123 h 124"/>
                  <a:gd name="T54" fmla="*/ 25 w 89"/>
                  <a:gd name="T55" fmla="*/ 122 h 124"/>
                  <a:gd name="T56" fmla="*/ 19 w 89"/>
                  <a:gd name="T57" fmla="*/ 124 h 124"/>
                  <a:gd name="T58" fmla="*/ 17 w 89"/>
                  <a:gd name="T59" fmla="*/ 123 h 124"/>
                  <a:gd name="T60" fmla="*/ 24 w 89"/>
                  <a:gd name="T61" fmla="*/ 115 h 124"/>
                  <a:gd name="T62" fmla="*/ 26 w 89"/>
                  <a:gd name="T63" fmla="*/ 110 h 124"/>
                  <a:gd name="T64" fmla="*/ 31 w 89"/>
                  <a:gd name="T65" fmla="*/ 109 h 124"/>
                  <a:gd name="T66" fmla="*/ 35 w 89"/>
                  <a:gd name="T67" fmla="*/ 108 h 124"/>
                  <a:gd name="T68" fmla="*/ 40 w 89"/>
                  <a:gd name="T69" fmla="*/ 107 h 124"/>
                  <a:gd name="T70" fmla="*/ 38 w 89"/>
                  <a:gd name="T71" fmla="*/ 105 h 124"/>
                  <a:gd name="T72" fmla="*/ 35 w 89"/>
                  <a:gd name="T73" fmla="*/ 107 h 124"/>
                  <a:gd name="T74" fmla="*/ 25 w 89"/>
                  <a:gd name="T75" fmla="*/ 101 h 124"/>
                  <a:gd name="T76" fmla="*/ 21 w 89"/>
                  <a:gd name="T77" fmla="*/ 99 h 124"/>
                  <a:gd name="T78" fmla="*/ 28 w 89"/>
                  <a:gd name="T79" fmla="*/ 94 h 124"/>
                  <a:gd name="T80" fmla="*/ 26 w 89"/>
                  <a:gd name="T81" fmla="*/ 84 h 124"/>
                  <a:gd name="T82" fmla="*/ 26 w 89"/>
                  <a:gd name="T83" fmla="*/ 78 h 124"/>
                  <a:gd name="T84" fmla="*/ 30 w 89"/>
                  <a:gd name="T85" fmla="*/ 78 h 124"/>
                  <a:gd name="T86" fmla="*/ 34 w 89"/>
                  <a:gd name="T87" fmla="*/ 80 h 124"/>
                  <a:gd name="T88" fmla="*/ 38 w 89"/>
                  <a:gd name="T89" fmla="*/ 78 h 124"/>
                  <a:gd name="T90" fmla="*/ 40 w 89"/>
                  <a:gd name="T91" fmla="*/ 70 h 124"/>
                  <a:gd name="T92" fmla="*/ 34 w 89"/>
                  <a:gd name="T93" fmla="*/ 65 h 124"/>
                  <a:gd name="T94" fmla="*/ 29 w 89"/>
                  <a:gd name="T95" fmla="*/ 60 h 124"/>
                  <a:gd name="T96" fmla="*/ 18 w 89"/>
                  <a:gd name="T97" fmla="*/ 58 h 124"/>
                  <a:gd name="T98" fmla="*/ 19 w 89"/>
                  <a:gd name="T99" fmla="*/ 42 h 124"/>
                  <a:gd name="T100" fmla="*/ 12 w 89"/>
                  <a:gd name="T101" fmla="*/ 52 h 124"/>
                  <a:gd name="T102" fmla="*/ 7 w 89"/>
                  <a:gd name="T103" fmla="*/ 47 h 124"/>
                  <a:gd name="T104" fmla="*/ 12 w 89"/>
                  <a:gd name="T105" fmla="*/ 39 h 124"/>
                  <a:gd name="T106" fmla="*/ 7 w 89"/>
                  <a:gd name="T107" fmla="*/ 37 h 124"/>
                  <a:gd name="T108" fmla="*/ 9 w 89"/>
                  <a:gd name="T109" fmla="*/ 29 h 124"/>
                  <a:gd name="T110" fmla="*/ 10 w 89"/>
                  <a:gd name="T111" fmla="*/ 26 h 124"/>
                  <a:gd name="T112" fmla="*/ 7 w 89"/>
                  <a:gd name="T113" fmla="*/ 22 h 124"/>
                  <a:gd name="T114" fmla="*/ 0 w 89"/>
                  <a:gd name="T115" fmla="*/ 16 h 124"/>
                  <a:gd name="T116" fmla="*/ 8 w 89"/>
                  <a:gd name="T117" fmla="*/ 17 h 124"/>
                  <a:gd name="T118" fmla="*/ 9 w 89"/>
                  <a:gd name="T119" fmla="*/ 16 h 124"/>
                  <a:gd name="T120" fmla="*/ 12 w 89"/>
                  <a:gd name="T121" fmla="*/ 6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9" h="124">
                    <a:moveTo>
                      <a:pt x="14" y="0"/>
                    </a:moveTo>
                    <a:lnTo>
                      <a:pt x="34" y="2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26" y="10"/>
                    </a:lnTo>
                    <a:lnTo>
                      <a:pt x="29" y="15"/>
                    </a:lnTo>
                    <a:lnTo>
                      <a:pt x="52" y="22"/>
                    </a:lnTo>
                    <a:lnTo>
                      <a:pt x="50" y="25"/>
                    </a:lnTo>
                    <a:lnTo>
                      <a:pt x="49" y="28"/>
                    </a:lnTo>
                    <a:lnTo>
                      <a:pt x="48" y="31"/>
                    </a:lnTo>
                    <a:lnTo>
                      <a:pt x="47" y="35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5" y="40"/>
                    </a:lnTo>
                    <a:lnTo>
                      <a:pt x="40" y="45"/>
                    </a:lnTo>
                    <a:lnTo>
                      <a:pt x="45" y="42"/>
                    </a:lnTo>
                    <a:lnTo>
                      <a:pt x="48" y="46"/>
                    </a:lnTo>
                    <a:lnTo>
                      <a:pt x="52" y="48"/>
                    </a:lnTo>
                    <a:lnTo>
                      <a:pt x="54" y="51"/>
                    </a:lnTo>
                    <a:lnTo>
                      <a:pt x="57" y="57"/>
                    </a:lnTo>
                    <a:lnTo>
                      <a:pt x="59" y="63"/>
                    </a:lnTo>
                    <a:lnTo>
                      <a:pt x="62" y="64"/>
                    </a:lnTo>
                    <a:lnTo>
                      <a:pt x="66" y="65"/>
                    </a:lnTo>
                    <a:lnTo>
                      <a:pt x="68" y="69"/>
                    </a:lnTo>
                    <a:lnTo>
                      <a:pt x="69" y="72"/>
                    </a:lnTo>
                    <a:lnTo>
                      <a:pt x="70" y="75"/>
                    </a:lnTo>
                    <a:lnTo>
                      <a:pt x="71" y="78"/>
                    </a:lnTo>
                    <a:lnTo>
                      <a:pt x="72" y="81"/>
                    </a:lnTo>
                    <a:lnTo>
                      <a:pt x="71" y="84"/>
                    </a:lnTo>
                    <a:lnTo>
                      <a:pt x="71" y="87"/>
                    </a:lnTo>
                    <a:lnTo>
                      <a:pt x="73" y="86"/>
                    </a:lnTo>
                    <a:lnTo>
                      <a:pt x="77" y="85"/>
                    </a:lnTo>
                    <a:lnTo>
                      <a:pt x="80" y="85"/>
                    </a:lnTo>
                    <a:lnTo>
                      <a:pt x="84" y="87"/>
                    </a:lnTo>
                    <a:lnTo>
                      <a:pt x="89" y="89"/>
                    </a:lnTo>
                    <a:lnTo>
                      <a:pt x="87" y="94"/>
                    </a:lnTo>
                    <a:lnTo>
                      <a:pt x="85" y="98"/>
                    </a:lnTo>
                    <a:lnTo>
                      <a:pt x="82" y="100"/>
                    </a:lnTo>
                    <a:lnTo>
                      <a:pt x="79" y="103"/>
                    </a:lnTo>
                    <a:lnTo>
                      <a:pt x="76" y="105"/>
                    </a:lnTo>
                    <a:lnTo>
                      <a:pt x="80" y="108"/>
                    </a:lnTo>
                    <a:lnTo>
                      <a:pt x="84" y="110"/>
                    </a:lnTo>
                    <a:lnTo>
                      <a:pt x="82" y="111"/>
                    </a:lnTo>
                    <a:lnTo>
                      <a:pt x="79" y="112"/>
                    </a:lnTo>
                    <a:lnTo>
                      <a:pt x="76" y="113"/>
                    </a:lnTo>
                    <a:lnTo>
                      <a:pt x="70" y="116"/>
                    </a:lnTo>
                    <a:lnTo>
                      <a:pt x="64" y="116"/>
                    </a:lnTo>
                    <a:lnTo>
                      <a:pt x="57" y="115"/>
                    </a:lnTo>
                    <a:lnTo>
                      <a:pt x="57" y="118"/>
                    </a:lnTo>
                    <a:lnTo>
                      <a:pt x="52" y="117"/>
                    </a:lnTo>
                    <a:lnTo>
                      <a:pt x="46" y="117"/>
                    </a:lnTo>
                    <a:lnTo>
                      <a:pt x="41" y="117"/>
                    </a:lnTo>
                    <a:lnTo>
                      <a:pt x="36" y="116"/>
                    </a:lnTo>
                    <a:lnTo>
                      <a:pt x="32" y="123"/>
                    </a:lnTo>
                    <a:lnTo>
                      <a:pt x="29" y="122"/>
                    </a:lnTo>
                    <a:lnTo>
                      <a:pt x="25" y="122"/>
                    </a:lnTo>
                    <a:lnTo>
                      <a:pt x="22" y="123"/>
                    </a:lnTo>
                    <a:lnTo>
                      <a:pt x="19" y="124"/>
                    </a:lnTo>
                    <a:lnTo>
                      <a:pt x="18" y="123"/>
                    </a:lnTo>
                    <a:lnTo>
                      <a:pt x="17" y="123"/>
                    </a:lnTo>
                    <a:lnTo>
                      <a:pt x="21" y="119"/>
                    </a:lnTo>
                    <a:lnTo>
                      <a:pt x="24" y="115"/>
                    </a:lnTo>
                    <a:lnTo>
                      <a:pt x="25" y="111"/>
                    </a:lnTo>
                    <a:lnTo>
                      <a:pt x="26" y="110"/>
                    </a:lnTo>
                    <a:lnTo>
                      <a:pt x="29" y="109"/>
                    </a:lnTo>
                    <a:lnTo>
                      <a:pt x="31" y="109"/>
                    </a:lnTo>
                    <a:lnTo>
                      <a:pt x="33" y="108"/>
                    </a:lnTo>
                    <a:lnTo>
                      <a:pt x="35" y="108"/>
                    </a:lnTo>
                    <a:lnTo>
                      <a:pt x="37" y="108"/>
                    </a:lnTo>
                    <a:lnTo>
                      <a:pt x="40" y="107"/>
                    </a:lnTo>
                    <a:lnTo>
                      <a:pt x="41" y="105"/>
                    </a:lnTo>
                    <a:lnTo>
                      <a:pt x="38" y="105"/>
                    </a:lnTo>
                    <a:lnTo>
                      <a:pt x="37" y="106"/>
                    </a:lnTo>
                    <a:lnTo>
                      <a:pt x="35" y="107"/>
                    </a:lnTo>
                    <a:lnTo>
                      <a:pt x="31" y="104"/>
                    </a:lnTo>
                    <a:lnTo>
                      <a:pt x="25" y="101"/>
                    </a:lnTo>
                    <a:lnTo>
                      <a:pt x="21" y="103"/>
                    </a:lnTo>
                    <a:lnTo>
                      <a:pt x="21" y="99"/>
                    </a:lnTo>
                    <a:lnTo>
                      <a:pt x="20" y="97"/>
                    </a:lnTo>
                    <a:lnTo>
                      <a:pt x="28" y="94"/>
                    </a:lnTo>
                    <a:lnTo>
                      <a:pt x="28" y="89"/>
                    </a:lnTo>
                    <a:lnTo>
                      <a:pt x="26" y="84"/>
                    </a:lnTo>
                    <a:lnTo>
                      <a:pt x="24" y="80"/>
                    </a:lnTo>
                    <a:lnTo>
                      <a:pt x="26" y="78"/>
                    </a:lnTo>
                    <a:lnTo>
                      <a:pt x="28" y="78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4" y="80"/>
                    </a:lnTo>
                    <a:lnTo>
                      <a:pt x="36" y="80"/>
                    </a:lnTo>
                    <a:lnTo>
                      <a:pt x="38" y="78"/>
                    </a:lnTo>
                    <a:lnTo>
                      <a:pt x="40" y="76"/>
                    </a:lnTo>
                    <a:lnTo>
                      <a:pt x="40" y="70"/>
                    </a:lnTo>
                    <a:lnTo>
                      <a:pt x="36" y="68"/>
                    </a:lnTo>
                    <a:lnTo>
                      <a:pt x="34" y="65"/>
                    </a:lnTo>
                    <a:lnTo>
                      <a:pt x="35" y="60"/>
                    </a:lnTo>
                    <a:lnTo>
                      <a:pt x="29" y="60"/>
                    </a:lnTo>
                    <a:lnTo>
                      <a:pt x="23" y="60"/>
                    </a:lnTo>
                    <a:lnTo>
                      <a:pt x="18" y="58"/>
                    </a:lnTo>
                    <a:lnTo>
                      <a:pt x="24" y="50"/>
                    </a:lnTo>
                    <a:lnTo>
                      <a:pt x="19" y="42"/>
                    </a:lnTo>
                    <a:lnTo>
                      <a:pt x="20" y="50"/>
                    </a:lnTo>
                    <a:lnTo>
                      <a:pt x="12" y="52"/>
                    </a:lnTo>
                    <a:lnTo>
                      <a:pt x="14" y="42"/>
                    </a:lnTo>
                    <a:lnTo>
                      <a:pt x="7" y="47"/>
                    </a:lnTo>
                    <a:lnTo>
                      <a:pt x="9" y="42"/>
                    </a:lnTo>
                    <a:lnTo>
                      <a:pt x="12" y="39"/>
                    </a:lnTo>
                    <a:lnTo>
                      <a:pt x="15" y="36"/>
                    </a:lnTo>
                    <a:lnTo>
                      <a:pt x="7" y="37"/>
                    </a:lnTo>
                    <a:lnTo>
                      <a:pt x="8" y="30"/>
                    </a:lnTo>
                    <a:lnTo>
                      <a:pt x="9" y="29"/>
                    </a:lnTo>
                    <a:lnTo>
                      <a:pt x="10" y="27"/>
                    </a:lnTo>
                    <a:lnTo>
                      <a:pt x="10" y="26"/>
                    </a:lnTo>
                    <a:lnTo>
                      <a:pt x="10" y="24"/>
                    </a:lnTo>
                    <a:lnTo>
                      <a:pt x="7" y="22"/>
                    </a:lnTo>
                    <a:lnTo>
                      <a:pt x="3" y="19"/>
                    </a:lnTo>
                    <a:lnTo>
                      <a:pt x="0" y="16"/>
                    </a:lnTo>
                    <a:lnTo>
                      <a:pt x="6" y="14"/>
                    </a:lnTo>
                    <a:lnTo>
                      <a:pt x="8" y="17"/>
                    </a:lnTo>
                    <a:lnTo>
                      <a:pt x="10" y="21"/>
                    </a:lnTo>
                    <a:lnTo>
                      <a:pt x="9" y="16"/>
                    </a:lnTo>
                    <a:lnTo>
                      <a:pt x="9" y="12"/>
                    </a:lnTo>
                    <a:lnTo>
                      <a:pt x="12" y="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38"/>
              <p:cNvSpPr/>
              <p:nvPr/>
            </p:nvSpPr>
            <p:spPr>
              <a:xfrm>
                <a:off x="2378465" y="4097759"/>
                <a:ext cx="18503" cy="18503"/>
              </a:xfrm>
              <a:custGeom>
                <a:avLst/>
                <a:gdLst>
                  <a:gd name="T0" fmla="*/ 5 w 8"/>
                  <a:gd name="T1" fmla="*/ 0 h 8"/>
                  <a:gd name="T2" fmla="*/ 6 w 8"/>
                  <a:gd name="T3" fmla="*/ 2 h 8"/>
                  <a:gd name="T4" fmla="*/ 8 w 8"/>
                  <a:gd name="T5" fmla="*/ 3 h 8"/>
                  <a:gd name="T6" fmla="*/ 6 w 8"/>
                  <a:gd name="T7" fmla="*/ 8 h 8"/>
                  <a:gd name="T8" fmla="*/ 5 w 8"/>
                  <a:gd name="T9" fmla="*/ 8 h 8"/>
                  <a:gd name="T10" fmla="*/ 1 w 8"/>
                  <a:gd name="T11" fmla="*/ 8 h 8"/>
                  <a:gd name="T12" fmla="*/ 0 w 8"/>
                  <a:gd name="T13" fmla="*/ 8 h 8"/>
                  <a:gd name="T14" fmla="*/ 5 w 8"/>
                  <a:gd name="T1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8">
                    <a:moveTo>
                      <a:pt x="5" y="0"/>
                    </a:moveTo>
                    <a:lnTo>
                      <a:pt x="6" y="2"/>
                    </a:lnTo>
                    <a:lnTo>
                      <a:pt x="8" y="3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9"/>
              <p:cNvSpPr/>
              <p:nvPr/>
            </p:nvSpPr>
            <p:spPr>
              <a:xfrm>
                <a:off x="5419969" y="3420071"/>
                <a:ext cx="39321" cy="108708"/>
              </a:xfrm>
              <a:custGeom>
                <a:avLst/>
                <a:gdLst>
                  <a:gd name="T0" fmla="*/ 13 w 17"/>
                  <a:gd name="T1" fmla="*/ 0 h 47"/>
                  <a:gd name="T2" fmla="*/ 15 w 17"/>
                  <a:gd name="T3" fmla="*/ 3 h 47"/>
                  <a:gd name="T4" fmla="*/ 16 w 17"/>
                  <a:gd name="T5" fmla="*/ 5 h 47"/>
                  <a:gd name="T6" fmla="*/ 17 w 17"/>
                  <a:gd name="T7" fmla="*/ 8 h 47"/>
                  <a:gd name="T8" fmla="*/ 17 w 17"/>
                  <a:gd name="T9" fmla="*/ 10 h 47"/>
                  <a:gd name="T10" fmla="*/ 17 w 17"/>
                  <a:gd name="T11" fmla="*/ 15 h 47"/>
                  <a:gd name="T12" fmla="*/ 17 w 17"/>
                  <a:gd name="T13" fmla="*/ 23 h 47"/>
                  <a:gd name="T14" fmla="*/ 14 w 17"/>
                  <a:gd name="T15" fmla="*/ 32 h 47"/>
                  <a:gd name="T16" fmla="*/ 12 w 17"/>
                  <a:gd name="T17" fmla="*/ 41 h 47"/>
                  <a:gd name="T18" fmla="*/ 13 w 17"/>
                  <a:gd name="T19" fmla="*/ 47 h 47"/>
                  <a:gd name="T20" fmla="*/ 11 w 17"/>
                  <a:gd name="T21" fmla="*/ 46 h 47"/>
                  <a:gd name="T22" fmla="*/ 10 w 17"/>
                  <a:gd name="T23" fmla="*/ 45 h 47"/>
                  <a:gd name="T24" fmla="*/ 8 w 17"/>
                  <a:gd name="T25" fmla="*/ 43 h 47"/>
                  <a:gd name="T26" fmla="*/ 8 w 17"/>
                  <a:gd name="T27" fmla="*/ 42 h 47"/>
                  <a:gd name="T28" fmla="*/ 5 w 17"/>
                  <a:gd name="T29" fmla="*/ 39 h 47"/>
                  <a:gd name="T30" fmla="*/ 2 w 17"/>
                  <a:gd name="T31" fmla="*/ 34 h 47"/>
                  <a:gd name="T32" fmla="*/ 0 w 17"/>
                  <a:gd name="T33" fmla="*/ 30 h 47"/>
                  <a:gd name="T34" fmla="*/ 1 w 17"/>
                  <a:gd name="T35" fmla="*/ 17 h 47"/>
                  <a:gd name="T36" fmla="*/ 6 w 17"/>
                  <a:gd name="T37" fmla="*/ 5 h 47"/>
                  <a:gd name="T38" fmla="*/ 8 w 17"/>
                  <a:gd name="T39" fmla="*/ 4 h 47"/>
                  <a:gd name="T40" fmla="*/ 11 w 17"/>
                  <a:gd name="T41" fmla="*/ 2 h 47"/>
                  <a:gd name="T42" fmla="*/ 13 w 17"/>
                  <a:gd name="T4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47">
                    <a:moveTo>
                      <a:pt x="13" y="0"/>
                    </a:moveTo>
                    <a:lnTo>
                      <a:pt x="15" y="3"/>
                    </a:lnTo>
                    <a:lnTo>
                      <a:pt x="16" y="5"/>
                    </a:lnTo>
                    <a:lnTo>
                      <a:pt x="17" y="8"/>
                    </a:lnTo>
                    <a:lnTo>
                      <a:pt x="17" y="10"/>
                    </a:lnTo>
                    <a:lnTo>
                      <a:pt x="17" y="15"/>
                    </a:lnTo>
                    <a:lnTo>
                      <a:pt x="17" y="23"/>
                    </a:lnTo>
                    <a:lnTo>
                      <a:pt x="14" y="32"/>
                    </a:lnTo>
                    <a:lnTo>
                      <a:pt x="12" y="41"/>
                    </a:lnTo>
                    <a:lnTo>
                      <a:pt x="13" y="47"/>
                    </a:lnTo>
                    <a:lnTo>
                      <a:pt x="11" y="46"/>
                    </a:lnTo>
                    <a:lnTo>
                      <a:pt x="10" y="45"/>
                    </a:lnTo>
                    <a:lnTo>
                      <a:pt x="8" y="43"/>
                    </a:lnTo>
                    <a:lnTo>
                      <a:pt x="8" y="42"/>
                    </a:lnTo>
                    <a:lnTo>
                      <a:pt x="5" y="39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1" y="17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1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40"/>
              <p:cNvSpPr/>
              <p:nvPr/>
            </p:nvSpPr>
            <p:spPr>
              <a:xfrm>
                <a:off x="3329080" y="4608917"/>
                <a:ext cx="222041" cy="416327"/>
              </a:xfrm>
              <a:custGeom>
                <a:avLst/>
                <a:gdLst>
                  <a:gd name="T0" fmla="*/ 83 w 96"/>
                  <a:gd name="T1" fmla="*/ 0 h 180"/>
                  <a:gd name="T2" fmla="*/ 85 w 96"/>
                  <a:gd name="T3" fmla="*/ 6 h 180"/>
                  <a:gd name="T4" fmla="*/ 89 w 96"/>
                  <a:gd name="T5" fmla="*/ 11 h 180"/>
                  <a:gd name="T6" fmla="*/ 91 w 96"/>
                  <a:gd name="T7" fmla="*/ 18 h 180"/>
                  <a:gd name="T8" fmla="*/ 92 w 96"/>
                  <a:gd name="T9" fmla="*/ 27 h 180"/>
                  <a:gd name="T10" fmla="*/ 93 w 96"/>
                  <a:gd name="T11" fmla="*/ 35 h 180"/>
                  <a:gd name="T12" fmla="*/ 96 w 96"/>
                  <a:gd name="T13" fmla="*/ 43 h 180"/>
                  <a:gd name="T14" fmla="*/ 94 w 96"/>
                  <a:gd name="T15" fmla="*/ 49 h 180"/>
                  <a:gd name="T16" fmla="*/ 92 w 96"/>
                  <a:gd name="T17" fmla="*/ 53 h 180"/>
                  <a:gd name="T18" fmla="*/ 86 w 96"/>
                  <a:gd name="T19" fmla="*/ 44 h 180"/>
                  <a:gd name="T20" fmla="*/ 86 w 96"/>
                  <a:gd name="T21" fmla="*/ 47 h 180"/>
                  <a:gd name="T22" fmla="*/ 86 w 96"/>
                  <a:gd name="T23" fmla="*/ 51 h 180"/>
                  <a:gd name="T24" fmla="*/ 86 w 96"/>
                  <a:gd name="T25" fmla="*/ 54 h 180"/>
                  <a:gd name="T26" fmla="*/ 86 w 96"/>
                  <a:gd name="T27" fmla="*/ 56 h 180"/>
                  <a:gd name="T28" fmla="*/ 86 w 96"/>
                  <a:gd name="T29" fmla="*/ 59 h 180"/>
                  <a:gd name="T30" fmla="*/ 85 w 96"/>
                  <a:gd name="T31" fmla="*/ 62 h 180"/>
                  <a:gd name="T32" fmla="*/ 84 w 96"/>
                  <a:gd name="T33" fmla="*/ 64 h 180"/>
                  <a:gd name="T34" fmla="*/ 82 w 96"/>
                  <a:gd name="T35" fmla="*/ 67 h 180"/>
                  <a:gd name="T36" fmla="*/ 82 w 96"/>
                  <a:gd name="T37" fmla="*/ 70 h 180"/>
                  <a:gd name="T38" fmla="*/ 82 w 96"/>
                  <a:gd name="T39" fmla="*/ 75 h 180"/>
                  <a:gd name="T40" fmla="*/ 81 w 96"/>
                  <a:gd name="T41" fmla="*/ 79 h 180"/>
                  <a:gd name="T42" fmla="*/ 80 w 96"/>
                  <a:gd name="T43" fmla="*/ 84 h 180"/>
                  <a:gd name="T44" fmla="*/ 57 w 96"/>
                  <a:gd name="T45" fmla="*/ 134 h 180"/>
                  <a:gd name="T46" fmla="*/ 43 w 96"/>
                  <a:gd name="T47" fmla="*/ 170 h 180"/>
                  <a:gd name="T48" fmla="*/ 32 w 96"/>
                  <a:gd name="T49" fmla="*/ 174 h 180"/>
                  <a:gd name="T50" fmla="*/ 22 w 96"/>
                  <a:gd name="T51" fmla="*/ 180 h 180"/>
                  <a:gd name="T52" fmla="*/ 16 w 96"/>
                  <a:gd name="T53" fmla="*/ 178 h 180"/>
                  <a:gd name="T54" fmla="*/ 11 w 96"/>
                  <a:gd name="T55" fmla="*/ 175 h 180"/>
                  <a:gd name="T56" fmla="*/ 7 w 96"/>
                  <a:gd name="T57" fmla="*/ 171 h 180"/>
                  <a:gd name="T58" fmla="*/ 4 w 96"/>
                  <a:gd name="T59" fmla="*/ 157 h 180"/>
                  <a:gd name="T60" fmla="*/ 2 w 96"/>
                  <a:gd name="T61" fmla="*/ 141 h 180"/>
                  <a:gd name="T62" fmla="*/ 0 w 96"/>
                  <a:gd name="T63" fmla="*/ 135 h 180"/>
                  <a:gd name="T64" fmla="*/ 2 w 96"/>
                  <a:gd name="T65" fmla="*/ 129 h 180"/>
                  <a:gd name="T66" fmla="*/ 5 w 96"/>
                  <a:gd name="T67" fmla="*/ 123 h 180"/>
                  <a:gd name="T68" fmla="*/ 9 w 96"/>
                  <a:gd name="T69" fmla="*/ 118 h 180"/>
                  <a:gd name="T70" fmla="*/ 11 w 96"/>
                  <a:gd name="T71" fmla="*/ 114 h 180"/>
                  <a:gd name="T72" fmla="*/ 13 w 96"/>
                  <a:gd name="T73" fmla="*/ 110 h 180"/>
                  <a:gd name="T74" fmla="*/ 15 w 96"/>
                  <a:gd name="T75" fmla="*/ 105 h 180"/>
                  <a:gd name="T76" fmla="*/ 15 w 96"/>
                  <a:gd name="T77" fmla="*/ 94 h 180"/>
                  <a:gd name="T78" fmla="*/ 13 w 96"/>
                  <a:gd name="T79" fmla="*/ 84 h 180"/>
                  <a:gd name="T80" fmla="*/ 12 w 96"/>
                  <a:gd name="T81" fmla="*/ 73 h 180"/>
                  <a:gd name="T82" fmla="*/ 15 w 96"/>
                  <a:gd name="T83" fmla="*/ 63 h 180"/>
                  <a:gd name="T84" fmla="*/ 20 w 96"/>
                  <a:gd name="T85" fmla="*/ 53 h 180"/>
                  <a:gd name="T86" fmla="*/ 28 w 96"/>
                  <a:gd name="T87" fmla="*/ 51 h 180"/>
                  <a:gd name="T88" fmla="*/ 36 w 96"/>
                  <a:gd name="T89" fmla="*/ 49 h 180"/>
                  <a:gd name="T90" fmla="*/ 43 w 96"/>
                  <a:gd name="T91" fmla="*/ 45 h 180"/>
                  <a:gd name="T92" fmla="*/ 46 w 96"/>
                  <a:gd name="T93" fmla="*/ 43 h 180"/>
                  <a:gd name="T94" fmla="*/ 50 w 96"/>
                  <a:gd name="T95" fmla="*/ 41 h 180"/>
                  <a:gd name="T96" fmla="*/ 52 w 96"/>
                  <a:gd name="T97" fmla="*/ 39 h 180"/>
                  <a:gd name="T98" fmla="*/ 56 w 96"/>
                  <a:gd name="T99" fmla="*/ 35 h 180"/>
                  <a:gd name="T100" fmla="*/ 60 w 96"/>
                  <a:gd name="T101" fmla="*/ 36 h 180"/>
                  <a:gd name="T102" fmla="*/ 60 w 96"/>
                  <a:gd name="T103" fmla="*/ 30 h 180"/>
                  <a:gd name="T104" fmla="*/ 61 w 96"/>
                  <a:gd name="T105" fmla="*/ 29 h 180"/>
                  <a:gd name="T106" fmla="*/ 62 w 96"/>
                  <a:gd name="T107" fmla="*/ 28 h 180"/>
                  <a:gd name="T108" fmla="*/ 63 w 96"/>
                  <a:gd name="T109" fmla="*/ 27 h 180"/>
                  <a:gd name="T110" fmla="*/ 65 w 96"/>
                  <a:gd name="T111" fmla="*/ 19 h 180"/>
                  <a:gd name="T112" fmla="*/ 70 w 96"/>
                  <a:gd name="T113" fmla="*/ 21 h 180"/>
                  <a:gd name="T114" fmla="*/ 72 w 96"/>
                  <a:gd name="T115" fmla="*/ 19 h 180"/>
                  <a:gd name="T116" fmla="*/ 75 w 96"/>
                  <a:gd name="T117" fmla="*/ 16 h 180"/>
                  <a:gd name="T118" fmla="*/ 78 w 96"/>
                  <a:gd name="T119" fmla="*/ 14 h 180"/>
                  <a:gd name="T120" fmla="*/ 77 w 96"/>
                  <a:gd name="T121" fmla="*/ 9 h 180"/>
                  <a:gd name="T122" fmla="*/ 77 w 96"/>
                  <a:gd name="T123" fmla="*/ 6 h 180"/>
                  <a:gd name="T124" fmla="*/ 83 w 96"/>
                  <a:gd name="T12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6" h="180">
                    <a:moveTo>
                      <a:pt x="83" y="0"/>
                    </a:moveTo>
                    <a:lnTo>
                      <a:pt x="85" y="6"/>
                    </a:lnTo>
                    <a:lnTo>
                      <a:pt x="89" y="11"/>
                    </a:lnTo>
                    <a:lnTo>
                      <a:pt x="91" y="18"/>
                    </a:lnTo>
                    <a:lnTo>
                      <a:pt x="92" y="27"/>
                    </a:lnTo>
                    <a:lnTo>
                      <a:pt x="93" y="35"/>
                    </a:lnTo>
                    <a:lnTo>
                      <a:pt x="96" y="43"/>
                    </a:lnTo>
                    <a:lnTo>
                      <a:pt x="94" y="49"/>
                    </a:lnTo>
                    <a:lnTo>
                      <a:pt x="92" y="53"/>
                    </a:lnTo>
                    <a:lnTo>
                      <a:pt x="86" y="44"/>
                    </a:lnTo>
                    <a:lnTo>
                      <a:pt x="86" y="47"/>
                    </a:lnTo>
                    <a:lnTo>
                      <a:pt x="86" y="51"/>
                    </a:lnTo>
                    <a:lnTo>
                      <a:pt x="86" y="54"/>
                    </a:lnTo>
                    <a:lnTo>
                      <a:pt x="86" y="56"/>
                    </a:lnTo>
                    <a:lnTo>
                      <a:pt x="86" y="59"/>
                    </a:lnTo>
                    <a:lnTo>
                      <a:pt x="85" y="62"/>
                    </a:lnTo>
                    <a:lnTo>
                      <a:pt x="84" y="64"/>
                    </a:lnTo>
                    <a:lnTo>
                      <a:pt x="82" y="67"/>
                    </a:lnTo>
                    <a:lnTo>
                      <a:pt x="82" y="70"/>
                    </a:lnTo>
                    <a:lnTo>
                      <a:pt x="82" y="75"/>
                    </a:lnTo>
                    <a:lnTo>
                      <a:pt x="81" y="79"/>
                    </a:lnTo>
                    <a:lnTo>
                      <a:pt x="80" y="84"/>
                    </a:lnTo>
                    <a:lnTo>
                      <a:pt x="57" y="134"/>
                    </a:lnTo>
                    <a:lnTo>
                      <a:pt x="43" y="170"/>
                    </a:lnTo>
                    <a:lnTo>
                      <a:pt x="32" y="174"/>
                    </a:lnTo>
                    <a:lnTo>
                      <a:pt x="22" y="180"/>
                    </a:lnTo>
                    <a:lnTo>
                      <a:pt x="16" y="178"/>
                    </a:lnTo>
                    <a:lnTo>
                      <a:pt x="11" y="175"/>
                    </a:lnTo>
                    <a:lnTo>
                      <a:pt x="7" y="171"/>
                    </a:lnTo>
                    <a:lnTo>
                      <a:pt x="4" y="157"/>
                    </a:lnTo>
                    <a:lnTo>
                      <a:pt x="2" y="141"/>
                    </a:lnTo>
                    <a:lnTo>
                      <a:pt x="0" y="135"/>
                    </a:lnTo>
                    <a:lnTo>
                      <a:pt x="2" y="129"/>
                    </a:lnTo>
                    <a:lnTo>
                      <a:pt x="5" y="123"/>
                    </a:lnTo>
                    <a:lnTo>
                      <a:pt x="9" y="118"/>
                    </a:lnTo>
                    <a:lnTo>
                      <a:pt x="11" y="114"/>
                    </a:lnTo>
                    <a:lnTo>
                      <a:pt x="13" y="110"/>
                    </a:lnTo>
                    <a:lnTo>
                      <a:pt x="15" y="105"/>
                    </a:lnTo>
                    <a:lnTo>
                      <a:pt x="15" y="94"/>
                    </a:lnTo>
                    <a:lnTo>
                      <a:pt x="13" y="84"/>
                    </a:lnTo>
                    <a:lnTo>
                      <a:pt x="12" y="73"/>
                    </a:lnTo>
                    <a:lnTo>
                      <a:pt x="15" y="63"/>
                    </a:lnTo>
                    <a:lnTo>
                      <a:pt x="20" y="53"/>
                    </a:lnTo>
                    <a:lnTo>
                      <a:pt x="28" y="51"/>
                    </a:lnTo>
                    <a:lnTo>
                      <a:pt x="36" y="49"/>
                    </a:lnTo>
                    <a:lnTo>
                      <a:pt x="43" y="45"/>
                    </a:lnTo>
                    <a:lnTo>
                      <a:pt x="46" y="43"/>
                    </a:lnTo>
                    <a:lnTo>
                      <a:pt x="50" y="41"/>
                    </a:lnTo>
                    <a:lnTo>
                      <a:pt x="52" y="39"/>
                    </a:lnTo>
                    <a:lnTo>
                      <a:pt x="56" y="35"/>
                    </a:lnTo>
                    <a:lnTo>
                      <a:pt x="60" y="36"/>
                    </a:lnTo>
                    <a:lnTo>
                      <a:pt x="60" y="30"/>
                    </a:lnTo>
                    <a:lnTo>
                      <a:pt x="61" y="29"/>
                    </a:lnTo>
                    <a:lnTo>
                      <a:pt x="62" y="28"/>
                    </a:lnTo>
                    <a:lnTo>
                      <a:pt x="63" y="27"/>
                    </a:lnTo>
                    <a:lnTo>
                      <a:pt x="65" y="19"/>
                    </a:lnTo>
                    <a:lnTo>
                      <a:pt x="70" y="21"/>
                    </a:lnTo>
                    <a:lnTo>
                      <a:pt x="72" y="19"/>
                    </a:lnTo>
                    <a:lnTo>
                      <a:pt x="75" y="16"/>
                    </a:lnTo>
                    <a:lnTo>
                      <a:pt x="78" y="14"/>
                    </a:lnTo>
                    <a:lnTo>
                      <a:pt x="77" y="9"/>
                    </a:lnTo>
                    <a:lnTo>
                      <a:pt x="77" y="6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1"/>
              <p:cNvSpPr/>
              <p:nvPr/>
            </p:nvSpPr>
            <p:spPr>
              <a:xfrm>
                <a:off x="2609758" y="2411634"/>
                <a:ext cx="18503" cy="25443"/>
              </a:xfrm>
              <a:custGeom>
                <a:avLst/>
                <a:gdLst>
                  <a:gd name="T0" fmla="*/ 8 w 8"/>
                  <a:gd name="T1" fmla="*/ 0 h 11"/>
                  <a:gd name="T2" fmla="*/ 6 w 8"/>
                  <a:gd name="T3" fmla="*/ 8 h 11"/>
                  <a:gd name="T4" fmla="*/ 1 w 8"/>
                  <a:gd name="T5" fmla="*/ 11 h 11"/>
                  <a:gd name="T6" fmla="*/ 0 w 8"/>
                  <a:gd name="T7" fmla="*/ 4 h 11"/>
                  <a:gd name="T8" fmla="*/ 3 w 8"/>
                  <a:gd name="T9" fmla="*/ 0 h 11"/>
                  <a:gd name="T10" fmla="*/ 5 w 8"/>
                  <a:gd name="T11" fmla="*/ 0 h 11"/>
                  <a:gd name="T12" fmla="*/ 8 w 8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">
                    <a:moveTo>
                      <a:pt x="8" y="0"/>
                    </a:moveTo>
                    <a:lnTo>
                      <a:pt x="6" y="8"/>
                    </a:lnTo>
                    <a:lnTo>
                      <a:pt x="1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2"/>
              <p:cNvSpPr/>
              <p:nvPr/>
            </p:nvSpPr>
            <p:spPr>
              <a:xfrm>
                <a:off x="2639826" y="2335306"/>
                <a:ext cx="11565" cy="13878"/>
              </a:xfrm>
              <a:custGeom>
                <a:avLst/>
                <a:gdLst>
                  <a:gd name="T0" fmla="*/ 2 w 5"/>
                  <a:gd name="T1" fmla="*/ 0 h 6"/>
                  <a:gd name="T2" fmla="*/ 3 w 5"/>
                  <a:gd name="T3" fmla="*/ 0 h 6"/>
                  <a:gd name="T4" fmla="*/ 4 w 5"/>
                  <a:gd name="T5" fmla="*/ 1 h 6"/>
                  <a:gd name="T6" fmla="*/ 5 w 5"/>
                  <a:gd name="T7" fmla="*/ 2 h 6"/>
                  <a:gd name="T8" fmla="*/ 5 w 5"/>
                  <a:gd name="T9" fmla="*/ 4 h 6"/>
                  <a:gd name="T10" fmla="*/ 4 w 5"/>
                  <a:gd name="T11" fmla="*/ 6 h 6"/>
                  <a:gd name="T12" fmla="*/ 3 w 5"/>
                  <a:gd name="T13" fmla="*/ 6 h 6"/>
                  <a:gd name="T14" fmla="*/ 2 w 5"/>
                  <a:gd name="T15" fmla="*/ 6 h 6"/>
                  <a:gd name="T16" fmla="*/ 1 w 5"/>
                  <a:gd name="T17" fmla="*/ 5 h 6"/>
                  <a:gd name="T18" fmla="*/ 0 w 5"/>
                  <a:gd name="T19" fmla="*/ 4 h 6"/>
                  <a:gd name="T20" fmla="*/ 0 w 5"/>
                  <a:gd name="T21" fmla="*/ 2 h 6"/>
                  <a:gd name="T22" fmla="*/ 0 w 5"/>
                  <a:gd name="T23" fmla="*/ 1 h 6"/>
                  <a:gd name="T24" fmla="*/ 2 w 5"/>
                  <a:gd name="T2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6">
                    <a:moveTo>
                      <a:pt x="2" y="0"/>
                    </a:moveTo>
                    <a:lnTo>
                      <a:pt x="3" y="0"/>
                    </a:lnTo>
                    <a:lnTo>
                      <a:pt x="4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51"/>
              <p:cNvSpPr>
                <a:spLocks noEditPoints="1"/>
              </p:cNvSpPr>
              <p:nvPr/>
            </p:nvSpPr>
            <p:spPr>
              <a:xfrm>
                <a:off x="1666082" y="1551224"/>
                <a:ext cx="4635112" cy="3770076"/>
              </a:xfrm>
              <a:custGeom>
                <a:avLst/>
                <a:gdLst>
                  <a:gd name="T0" fmla="*/ 574 w 2004"/>
                  <a:gd name="T1" fmla="*/ 1269 h 1630"/>
                  <a:gd name="T2" fmla="*/ 592 w 2004"/>
                  <a:gd name="T3" fmla="*/ 1161 h 1630"/>
                  <a:gd name="T4" fmla="*/ 1275 w 2004"/>
                  <a:gd name="T5" fmla="*/ 841 h 1630"/>
                  <a:gd name="T6" fmla="*/ 804 w 2004"/>
                  <a:gd name="T7" fmla="*/ 596 h 1630"/>
                  <a:gd name="T8" fmla="*/ 855 w 2004"/>
                  <a:gd name="T9" fmla="*/ 530 h 1630"/>
                  <a:gd name="T10" fmla="*/ 526 w 2004"/>
                  <a:gd name="T11" fmla="*/ 582 h 1630"/>
                  <a:gd name="T12" fmla="*/ 640 w 2004"/>
                  <a:gd name="T13" fmla="*/ 596 h 1630"/>
                  <a:gd name="T14" fmla="*/ 619 w 2004"/>
                  <a:gd name="T15" fmla="*/ 542 h 1630"/>
                  <a:gd name="T16" fmla="*/ 554 w 2004"/>
                  <a:gd name="T17" fmla="*/ 525 h 1630"/>
                  <a:gd name="T18" fmla="*/ 1017 w 2004"/>
                  <a:gd name="T19" fmla="*/ 537 h 1630"/>
                  <a:gd name="T20" fmla="*/ 752 w 2004"/>
                  <a:gd name="T21" fmla="*/ 583 h 1630"/>
                  <a:gd name="T22" fmla="*/ 806 w 2004"/>
                  <a:gd name="T23" fmla="*/ 654 h 1630"/>
                  <a:gd name="T24" fmla="*/ 793 w 2004"/>
                  <a:gd name="T25" fmla="*/ 578 h 1630"/>
                  <a:gd name="T26" fmla="*/ 789 w 2004"/>
                  <a:gd name="T27" fmla="*/ 520 h 1630"/>
                  <a:gd name="T28" fmla="*/ 622 w 2004"/>
                  <a:gd name="T29" fmla="*/ 520 h 1630"/>
                  <a:gd name="T30" fmla="*/ 1334 w 2004"/>
                  <a:gd name="T31" fmla="*/ 414 h 1630"/>
                  <a:gd name="T32" fmla="*/ 423 w 2004"/>
                  <a:gd name="T33" fmla="*/ 300 h 1630"/>
                  <a:gd name="T34" fmla="*/ 358 w 2004"/>
                  <a:gd name="T35" fmla="*/ 402 h 1630"/>
                  <a:gd name="T36" fmla="*/ 407 w 2004"/>
                  <a:gd name="T37" fmla="*/ 410 h 1630"/>
                  <a:gd name="T38" fmla="*/ 458 w 2004"/>
                  <a:gd name="T39" fmla="*/ 362 h 1630"/>
                  <a:gd name="T40" fmla="*/ 456 w 2004"/>
                  <a:gd name="T41" fmla="*/ 347 h 1630"/>
                  <a:gd name="T42" fmla="*/ 1142 w 2004"/>
                  <a:gd name="T43" fmla="*/ 31 h 1630"/>
                  <a:gd name="T44" fmla="*/ 1331 w 2004"/>
                  <a:gd name="T45" fmla="*/ 67 h 1630"/>
                  <a:gd name="T46" fmla="*/ 1550 w 2004"/>
                  <a:gd name="T47" fmla="*/ 124 h 1630"/>
                  <a:gd name="T48" fmla="*/ 1919 w 2004"/>
                  <a:gd name="T49" fmla="*/ 136 h 1630"/>
                  <a:gd name="T50" fmla="*/ 1888 w 2004"/>
                  <a:gd name="T51" fmla="*/ 188 h 1630"/>
                  <a:gd name="T52" fmla="*/ 1818 w 2004"/>
                  <a:gd name="T53" fmla="*/ 332 h 1630"/>
                  <a:gd name="T54" fmla="*/ 1791 w 2004"/>
                  <a:gd name="T55" fmla="*/ 468 h 1630"/>
                  <a:gd name="T56" fmla="*/ 1699 w 2004"/>
                  <a:gd name="T57" fmla="*/ 358 h 1630"/>
                  <a:gd name="T58" fmla="*/ 1674 w 2004"/>
                  <a:gd name="T59" fmla="*/ 532 h 1630"/>
                  <a:gd name="T60" fmla="*/ 1619 w 2004"/>
                  <a:gd name="T61" fmla="*/ 645 h 1630"/>
                  <a:gd name="T62" fmla="*/ 1572 w 2004"/>
                  <a:gd name="T63" fmla="*/ 672 h 1630"/>
                  <a:gd name="T64" fmla="*/ 1558 w 2004"/>
                  <a:gd name="T65" fmla="*/ 847 h 1630"/>
                  <a:gd name="T66" fmla="*/ 1475 w 2004"/>
                  <a:gd name="T67" fmla="*/ 1029 h 1630"/>
                  <a:gd name="T68" fmla="*/ 1435 w 2004"/>
                  <a:gd name="T69" fmla="*/ 1122 h 1630"/>
                  <a:gd name="T70" fmla="*/ 1328 w 2004"/>
                  <a:gd name="T71" fmla="*/ 901 h 1630"/>
                  <a:gd name="T72" fmla="*/ 1152 w 2004"/>
                  <a:gd name="T73" fmla="*/ 1030 h 1630"/>
                  <a:gd name="T74" fmla="*/ 950 w 2004"/>
                  <a:gd name="T75" fmla="*/ 810 h 1630"/>
                  <a:gd name="T76" fmla="*/ 814 w 2004"/>
                  <a:gd name="T77" fmla="*/ 802 h 1630"/>
                  <a:gd name="T78" fmla="*/ 839 w 2004"/>
                  <a:gd name="T79" fmla="*/ 929 h 1630"/>
                  <a:gd name="T80" fmla="*/ 592 w 2004"/>
                  <a:gd name="T81" fmla="*/ 754 h 1630"/>
                  <a:gd name="T82" fmla="*/ 817 w 2004"/>
                  <a:gd name="T83" fmla="*/ 1023 h 1630"/>
                  <a:gd name="T84" fmla="*/ 591 w 2004"/>
                  <a:gd name="T85" fmla="*/ 1532 h 1630"/>
                  <a:gd name="T86" fmla="*/ 381 w 2004"/>
                  <a:gd name="T87" fmla="*/ 1463 h 1630"/>
                  <a:gd name="T88" fmla="*/ 280 w 2004"/>
                  <a:gd name="T89" fmla="*/ 1096 h 1630"/>
                  <a:gd name="T90" fmla="*/ 15 w 2004"/>
                  <a:gd name="T91" fmla="*/ 920 h 1630"/>
                  <a:gd name="T92" fmla="*/ 180 w 2004"/>
                  <a:gd name="T93" fmla="*/ 672 h 1630"/>
                  <a:gd name="T94" fmla="*/ 392 w 2004"/>
                  <a:gd name="T95" fmla="*/ 722 h 1630"/>
                  <a:gd name="T96" fmla="*/ 620 w 2004"/>
                  <a:gd name="T97" fmla="*/ 673 h 1630"/>
                  <a:gd name="T98" fmla="*/ 513 w 2004"/>
                  <a:gd name="T99" fmla="*/ 621 h 1630"/>
                  <a:gd name="T100" fmla="*/ 458 w 2004"/>
                  <a:gd name="T101" fmla="*/ 642 h 1630"/>
                  <a:gd name="T102" fmla="*/ 422 w 2004"/>
                  <a:gd name="T103" fmla="*/ 608 h 1630"/>
                  <a:gd name="T104" fmla="*/ 251 w 2004"/>
                  <a:gd name="T105" fmla="*/ 575 h 1630"/>
                  <a:gd name="T106" fmla="*/ 205 w 2004"/>
                  <a:gd name="T107" fmla="*/ 532 h 1630"/>
                  <a:gd name="T108" fmla="*/ 297 w 2004"/>
                  <a:gd name="T109" fmla="*/ 429 h 1630"/>
                  <a:gd name="T110" fmla="*/ 293 w 2004"/>
                  <a:gd name="T111" fmla="*/ 368 h 1630"/>
                  <a:gd name="T112" fmla="*/ 366 w 2004"/>
                  <a:gd name="T113" fmla="*/ 243 h 1630"/>
                  <a:gd name="T114" fmla="*/ 483 w 2004"/>
                  <a:gd name="T115" fmla="*/ 208 h 1630"/>
                  <a:gd name="T116" fmla="*/ 593 w 2004"/>
                  <a:gd name="T117" fmla="*/ 290 h 1630"/>
                  <a:gd name="T118" fmla="*/ 751 w 2004"/>
                  <a:gd name="T119" fmla="*/ 231 h 1630"/>
                  <a:gd name="T120" fmla="*/ 847 w 2004"/>
                  <a:gd name="T121" fmla="*/ 241 h 1630"/>
                  <a:gd name="T122" fmla="*/ 884 w 2004"/>
                  <a:gd name="T123" fmla="*/ 156 h 1630"/>
                  <a:gd name="T124" fmla="*/ 1029 w 2004"/>
                  <a:gd name="T125" fmla="*/ 46 h 1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04" h="1630">
                    <a:moveTo>
                      <a:pt x="615" y="1285"/>
                    </a:moveTo>
                    <a:lnTo>
                      <a:pt x="617" y="1295"/>
                    </a:lnTo>
                    <a:lnTo>
                      <a:pt x="620" y="1298"/>
                    </a:lnTo>
                    <a:lnTo>
                      <a:pt x="620" y="1302"/>
                    </a:lnTo>
                    <a:lnTo>
                      <a:pt x="620" y="1305"/>
                    </a:lnTo>
                    <a:lnTo>
                      <a:pt x="619" y="1309"/>
                    </a:lnTo>
                    <a:lnTo>
                      <a:pt x="619" y="1313"/>
                    </a:lnTo>
                    <a:lnTo>
                      <a:pt x="617" y="1317"/>
                    </a:lnTo>
                    <a:lnTo>
                      <a:pt x="616" y="1320"/>
                    </a:lnTo>
                    <a:lnTo>
                      <a:pt x="616" y="1325"/>
                    </a:lnTo>
                    <a:lnTo>
                      <a:pt x="622" y="1346"/>
                    </a:lnTo>
                    <a:lnTo>
                      <a:pt x="623" y="1346"/>
                    </a:lnTo>
                    <a:lnTo>
                      <a:pt x="625" y="1348"/>
                    </a:lnTo>
                    <a:lnTo>
                      <a:pt x="626" y="1344"/>
                    </a:lnTo>
                    <a:lnTo>
                      <a:pt x="627" y="1341"/>
                    </a:lnTo>
                    <a:lnTo>
                      <a:pt x="626" y="1341"/>
                    </a:lnTo>
                    <a:lnTo>
                      <a:pt x="625" y="1340"/>
                    </a:lnTo>
                    <a:lnTo>
                      <a:pt x="625" y="1339"/>
                    </a:lnTo>
                    <a:lnTo>
                      <a:pt x="624" y="1338"/>
                    </a:lnTo>
                    <a:lnTo>
                      <a:pt x="623" y="1327"/>
                    </a:lnTo>
                    <a:lnTo>
                      <a:pt x="623" y="1326"/>
                    </a:lnTo>
                    <a:lnTo>
                      <a:pt x="623" y="1323"/>
                    </a:lnTo>
                    <a:lnTo>
                      <a:pt x="624" y="1322"/>
                    </a:lnTo>
                    <a:lnTo>
                      <a:pt x="624" y="1320"/>
                    </a:lnTo>
                    <a:lnTo>
                      <a:pt x="625" y="1319"/>
                    </a:lnTo>
                    <a:lnTo>
                      <a:pt x="625" y="1318"/>
                    </a:lnTo>
                    <a:lnTo>
                      <a:pt x="625" y="1317"/>
                    </a:lnTo>
                    <a:lnTo>
                      <a:pt x="626" y="1316"/>
                    </a:lnTo>
                    <a:lnTo>
                      <a:pt x="626" y="1315"/>
                    </a:lnTo>
                    <a:lnTo>
                      <a:pt x="626" y="1313"/>
                    </a:lnTo>
                    <a:lnTo>
                      <a:pt x="626" y="1311"/>
                    </a:lnTo>
                    <a:lnTo>
                      <a:pt x="625" y="1310"/>
                    </a:lnTo>
                    <a:lnTo>
                      <a:pt x="625" y="1309"/>
                    </a:lnTo>
                    <a:lnTo>
                      <a:pt x="624" y="1308"/>
                    </a:lnTo>
                    <a:lnTo>
                      <a:pt x="623" y="1307"/>
                    </a:lnTo>
                    <a:lnTo>
                      <a:pt x="623" y="1306"/>
                    </a:lnTo>
                    <a:lnTo>
                      <a:pt x="623" y="1305"/>
                    </a:lnTo>
                    <a:lnTo>
                      <a:pt x="623" y="1304"/>
                    </a:lnTo>
                    <a:lnTo>
                      <a:pt x="623" y="1303"/>
                    </a:lnTo>
                    <a:lnTo>
                      <a:pt x="623" y="1302"/>
                    </a:lnTo>
                    <a:lnTo>
                      <a:pt x="623" y="1299"/>
                    </a:lnTo>
                    <a:lnTo>
                      <a:pt x="621" y="1297"/>
                    </a:lnTo>
                    <a:lnTo>
                      <a:pt x="621" y="1295"/>
                    </a:lnTo>
                    <a:lnTo>
                      <a:pt x="621" y="1293"/>
                    </a:lnTo>
                    <a:lnTo>
                      <a:pt x="621" y="1291"/>
                    </a:lnTo>
                    <a:lnTo>
                      <a:pt x="621" y="1290"/>
                    </a:lnTo>
                    <a:lnTo>
                      <a:pt x="620" y="1288"/>
                    </a:lnTo>
                    <a:lnTo>
                      <a:pt x="619" y="1287"/>
                    </a:lnTo>
                    <a:lnTo>
                      <a:pt x="617" y="1286"/>
                    </a:lnTo>
                    <a:lnTo>
                      <a:pt x="616" y="1286"/>
                    </a:lnTo>
                    <a:lnTo>
                      <a:pt x="615" y="1285"/>
                    </a:lnTo>
                    <a:close/>
                    <a:moveTo>
                      <a:pt x="557" y="1208"/>
                    </a:moveTo>
                    <a:lnTo>
                      <a:pt x="559" y="1225"/>
                    </a:lnTo>
                    <a:lnTo>
                      <a:pt x="561" y="1243"/>
                    </a:lnTo>
                    <a:lnTo>
                      <a:pt x="563" y="1244"/>
                    </a:lnTo>
                    <a:lnTo>
                      <a:pt x="563" y="1246"/>
                    </a:lnTo>
                    <a:lnTo>
                      <a:pt x="563" y="1247"/>
                    </a:lnTo>
                    <a:lnTo>
                      <a:pt x="569" y="1253"/>
                    </a:lnTo>
                    <a:lnTo>
                      <a:pt x="570" y="1253"/>
                    </a:lnTo>
                    <a:lnTo>
                      <a:pt x="570" y="1255"/>
                    </a:lnTo>
                    <a:lnTo>
                      <a:pt x="574" y="1267"/>
                    </a:lnTo>
                    <a:lnTo>
                      <a:pt x="574" y="1269"/>
                    </a:lnTo>
                    <a:lnTo>
                      <a:pt x="575" y="1270"/>
                    </a:lnTo>
                    <a:lnTo>
                      <a:pt x="576" y="1270"/>
                    </a:lnTo>
                    <a:lnTo>
                      <a:pt x="577" y="1271"/>
                    </a:lnTo>
                    <a:lnTo>
                      <a:pt x="578" y="1272"/>
                    </a:lnTo>
                    <a:lnTo>
                      <a:pt x="579" y="1271"/>
                    </a:lnTo>
                    <a:lnTo>
                      <a:pt x="580" y="1270"/>
                    </a:lnTo>
                    <a:lnTo>
                      <a:pt x="580" y="1268"/>
                    </a:lnTo>
                    <a:lnTo>
                      <a:pt x="580" y="1267"/>
                    </a:lnTo>
                    <a:lnTo>
                      <a:pt x="579" y="1266"/>
                    </a:lnTo>
                    <a:lnTo>
                      <a:pt x="579" y="1264"/>
                    </a:lnTo>
                    <a:lnTo>
                      <a:pt x="578" y="1263"/>
                    </a:lnTo>
                    <a:lnTo>
                      <a:pt x="578" y="1261"/>
                    </a:lnTo>
                    <a:lnTo>
                      <a:pt x="577" y="1260"/>
                    </a:lnTo>
                    <a:lnTo>
                      <a:pt x="577" y="1259"/>
                    </a:lnTo>
                    <a:lnTo>
                      <a:pt x="575" y="1258"/>
                    </a:lnTo>
                    <a:lnTo>
                      <a:pt x="575" y="1256"/>
                    </a:lnTo>
                    <a:lnTo>
                      <a:pt x="575" y="1253"/>
                    </a:lnTo>
                    <a:lnTo>
                      <a:pt x="575" y="1252"/>
                    </a:lnTo>
                    <a:lnTo>
                      <a:pt x="575" y="1252"/>
                    </a:lnTo>
                    <a:lnTo>
                      <a:pt x="574" y="1251"/>
                    </a:lnTo>
                    <a:lnTo>
                      <a:pt x="574" y="1251"/>
                    </a:lnTo>
                    <a:lnTo>
                      <a:pt x="574" y="1249"/>
                    </a:lnTo>
                    <a:lnTo>
                      <a:pt x="574" y="1248"/>
                    </a:lnTo>
                    <a:lnTo>
                      <a:pt x="573" y="1247"/>
                    </a:lnTo>
                    <a:lnTo>
                      <a:pt x="569" y="1244"/>
                    </a:lnTo>
                    <a:lnTo>
                      <a:pt x="566" y="1239"/>
                    </a:lnTo>
                    <a:lnTo>
                      <a:pt x="566" y="1238"/>
                    </a:lnTo>
                    <a:lnTo>
                      <a:pt x="566" y="1237"/>
                    </a:lnTo>
                    <a:lnTo>
                      <a:pt x="566" y="1236"/>
                    </a:lnTo>
                    <a:lnTo>
                      <a:pt x="566" y="1235"/>
                    </a:lnTo>
                    <a:lnTo>
                      <a:pt x="566" y="1234"/>
                    </a:lnTo>
                    <a:lnTo>
                      <a:pt x="566" y="1232"/>
                    </a:lnTo>
                    <a:lnTo>
                      <a:pt x="566" y="1231"/>
                    </a:lnTo>
                    <a:lnTo>
                      <a:pt x="566" y="1229"/>
                    </a:lnTo>
                    <a:lnTo>
                      <a:pt x="565" y="1227"/>
                    </a:lnTo>
                    <a:lnTo>
                      <a:pt x="565" y="1226"/>
                    </a:lnTo>
                    <a:lnTo>
                      <a:pt x="565" y="1224"/>
                    </a:lnTo>
                    <a:lnTo>
                      <a:pt x="565" y="1222"/>
                    </a:lnTo>
                    <a:lnTo>
                      <a:pt x="564" y="1220"/>
                    </a:lnTo>
                    <a:lnTo>
                      <a:pt x="563" y="1217"/>
                    </a:lnTo>
                    <a:lnTo>
                      <a:pt x="564" y="1215"/>
                    </a:lnTo>
                    <a:lnTo>
                      <a:pt x="564" y="1214"/>
                    </a:lnTo>
                    <a:lnTo>
                      <a:pt x="563" y="1212"/>
                    </a:lnTo>
                    <a:lnTo>
                      <a:pt x="563" y="1211"/>
                    </a:lnTo>
                    <a:lnTo>
                      <a:pt x="562" y="1210"/>
                    </a:lnTo>
                    <a:lnTo>
                      <a:pt x="561" y="1209"/>
                    </a:lnTo>
                    <a:lnTo>
                      <a:pt x="559" y="1209"/>
                    </a:lnTo>
                    <a:lnTo>
                      <a:pt x="557" y="1208"/>
                    </a:lnTo>
                    <a:close/>
                    <a:moveTo>
                      <a:pt x="609" y="1151"/>
                    </a:moveTo>
                    <a:lnTo>
                      <a:pt x="608" y="1151"/>
                    </a:lnTo>
                    <a:lnTo>
                      <a:pt x="606" y="1152"/>
                    </a:lnTo>
                    <a:lnTo>
                      <a:pt x="605" y="1152"/>
                    </a:lnTo>
                    <a:lnTo>
                      <a:pt x="604" y="1154"/>
                    </a:lnTo>
                    <a:lnTo>
                      <a:pt x="602" y="1154"/>
                    </a:lnTo>
                    <a:lnTo>
                      <a:pt x="600" y="1154"/>
                    </a:lnTo>
                    <a:lnTo>
                      <a:pt x="598" y="1155"/>
                    </a:lnTo>
                    <a:lnTo>
                      <a:pt x="597" y="1155"/>
                    </a:lnTo>
                    <a:lnTo>
                      <a:pt x="594" y="1155"/>
                    </a:lnTo>
                    <a:lnTo>
                      <a:pt x="593" y="1156"/>
                    </a:lnTo>
                    <a:lnTo>
                      <a:pt x="594" y="1157"/>
                    </a:lnTo>
                    <a:lnTo>
                      <a:pt x="593" y="1159"/>
                    </a:lnTo>
                    <a:lnTo>
                      <a:pt x="592" y="1161"/>
                    </a:lnTo>
                    <a:lnTo>
                      <a:pt x="591" y="1162"/>
                    </a:lnTo>
                    <a:lnTo>
                      <a:pt x="590" y="1163"/>
                    </a:lnTo>
                    <a:lnTo>
                      <a:pt x="590" y="1164"/>
                    </a:lnTo>
                    <a:lnTo>
                      <a:pt x="590" y="1166"/>
                    </a:lnTo>
                    <a:lnTo>
                      <a:pt x="590" y="1167"/>
                    </a:lnTo>
                    <a:lnTo>
                      <a:pt x="591" y="1168"/>
                    </a:lnTo>
                    <a:lnTo>
                      <a:pt x="592" y="1169"/>
                    </a:lnTo>
                    <a:lnTo>
                      <a:pt x="592" y="1171"/>
                    </a:lnTo>
                    <a:lnTo>
                      <a:pt x="591" y="1173"/>
                    </a:lnTo>
                    <a:lnTo>
                      <a:pt x="590" y="1174"/>
                    </a:lnTo>
                    <a:lnTo>
                      <a:pt x="590" y="1175"/>
                    </a:lnTo>
                    <a:lnTo>
                      <a:pt x="589" y="1177"/>
                    </a:lnTo>
                    <a:lnTo>
                      <a:pt x="591" y="1180"/>
                    </a:lnTo>
                    <a:lnTo>
                      <a:pt x="591" y="1184"/>
                    </a:lnTo>
                    <a:lnTo>
                      <a:pt x="590" y="1187"/>
                    </a:lnTo>
                    <a:lnTo>
                      <a:pt x="591" y="1189"/>
                    </a:lnTo>
                    <a:lnTo>
                      <a:pt x="592" y="1188"/>
                    </a:lnTo>
                    <a:lnTo>
                      <a:pt x="593" y="1188"/>
                    </a:lnTo>
                    <a:lnTo>
                      <a:pt x="594" y="1188"/>
                    </a:lnTo>
                    <a:lnTo>
                      <a:pt x="594" y="1187"/>
                    </a:lnTo>
                    <a:lnTo>
                      <a:pt x="596" y="1186"/>
                    </a:lnTo>
                    <a:lnTo>
                      <a:pt x="598" y="1186"/>
                    </a:lnTo>
                    <a:lnTo>
                      <a:pt x="598" y="1188"/>
                    </a:lnTo>
                    <a:lnTo>
                      <a:pt x="600" y="1188"/>
                    </a:lnTo>
                    <a:lnTo>
                      <a:pt x="602" y="1188"/>
                    </a:lnTo>
                    <a:lnTo>
                      <a:pt x="603" y="1188"/>
                    </a:lnTo>
                    <a:lnTo>
                      <a:pt x="605" y="1188"/>
                    </a:lnTo>
                    <a:lnTo>
                      <a:pt x="608" y="1188"/>
                    </a:lnTo>
                    <a:lnTo>
                      <a:pt x="609" y="1187"/>
                    </a:lnTo>
                    <a:lnTo>
                      <a:pt x="611" y="1187"/>
                    </a:lnTo>
                    <a:lnTo>
                      <a:pt x="610" y="1186"/>
                    </a:lnTo>
                    <a:lnTo>
                      <a:pt x="610" y="1184"/>
                    </a:lnTo>
                    <a:lnTo>
                      <a:pt x="610" y="1182"/>
                    </a:lnTo>
                    <a:lnTo>
                      <a:pt x="609" y="1181"/>
                    </a:lnTo>
                    <a:lnTo>
                      <a:pt x="609" y="1181"/>
                    </a:lnTo>
                    <a:lnTo>
                      <a:pt x="610" y="1180"/>
                    </a:lnTo>
                    <a:lnTo>
                      <a:pt x="610" y="1179"/>
                    </a:lnTo>
                    <a:lnTo>
                      <a:pt x="611" y="1178"/>
                    </a:lnTo>
                    <a:lnTo>
                      <a:pt x="611" y="1178"/>
                    </a:lnTo>
                    <a:lnTo>
                      <a:pt x="612" y="1176"/>
                    </a:lnTo>
                    <a:lnTo>
                      <a:pt x="612" y="1175"/>
                    </a:lnTo>
                    <a:lnTo>
                      <a:pt x="614" y="1174"/>
                    </a:lnTo>
                    <a:lnTo>
                      <a:pt x="614" y="1173"/>
                    </a:lnTo>
                    <a:lnTo>
                      <a:pt x="615" y="1171"/>
                    </a:lnTo>
                    <a:lnTo>
                      <a:pt x="616" y="1170"/>
                    </a:lnTo>
                    <a:lnTo>
                      <a:pt x="617" y="1169"/>
                    </a:lnTo>
                    <a:lnTo>
                      <a:pt x="617" y="1168"/>
                    </a:lnTo>
                    <a:lnTo>
                      <a:pt x="617" y="1166"/>
                    </a:lnTo>
                    <a:lnTo>
                      <a:pt x="617" y="1164"/>
                    </a:lnTo>
                    <a:lnTo>
                      <a:pt x="619" y="1163"/>
                    </a:lnTo>
                    <a:lnTo>
                      <a:pt x="619" y="1161"/>
                    </a:lnTo>
                    <a:lnTo>
                      <a:pt x="620" y="1159"/>
                    </a:lnTo>
                    <a:lnTo>
                      <a:pt x="619" y="1158"/>
                    </a:lnTo>
                    <a:lnTo>
                      <a:pt x="619" y="1157"/>
                    </a:lnTo>
                    <a:lnTo>
                      <a:pt x="617" y="1156"/>
                    </a:lnTo>
                    <a:lnTo>
                      <a:pt x="617" y="1154"/>
                    </a:lnTo>
                    <a:lnTo>
                      <a:pt x="614" y="1154"/>
                    </a:lnTo>
                    <a:lnTo>
                      <a:pt x="612" y="1152"/>
                    </a:lnTo>
                    <a:lnTo>
                      <a:pt x="609" y="1151"/>
                    </a:lnTo>
                    <a:close/>
                    <a:moveTo>
                      <a:pt x="1277" y="840"/>
                    </a:moveTo>
                    <a:lnTo>
                      <a:pt x="1275" y="840"/>
                    </a:lnTo>
                    <a:lnTo>
                      <a:pt x="1275" y="841"/>
                    </a:lnTo>
                    <a:lnTo>
                      <a:pt x="1275" y="842"/>
                    </a:lnTo>
                    <a:lnTo>
                      <a:pt x="1276" y="843"/>
                    </a:lnTo>
                    <a:lnTo>
                      <a:pt x="1279" y="843"/>
                    </a:lnTo>
                    <a:lnTo>
                      <a:pt x="1279" y="841"/>
                    </a:lnTo>
                    <a:lnTo>
                      <a:pt x="1279" y="840"/>
                    </a:lnTo>
                    <a:lnTo>
                      <a:pt x="1277" y="840"/>
                    </a:lnTo>
                    <a:close/>
                    <a:moveTo>
                      <a:pt x="588" y="747"/>
                    </a:moveTo>
                    <a:lnTo>
                      <a:pt x="588" y="748"/>
                    </a:lnTo>
                    <a:lnTo>
                      <a:pt x="587" y="748"/>
                    </a:lnTo>
                    <a:lnTo>
                      <a:pt x="587" y="750"/>
                    </a:lnTo>
                    <a:lnTo>
                      <a:pt x="588" y="750"/>
                    </a:lnTo>
                    <a:lnTo>
                      <a:pt x="588" y="752"/>
                    </a:lnTo>
                    <a:lnTo>
                      <a:pt x="590" y="753"/>
                    </a:lnTo>
                    <a:lnTo>
                      <a:pt x="590" y="753"/>
                    </a:lnTo>
                    <a:lnTo>
                      <a:pt x="590" y="750"/>
                    </a:lnTo>
                    <a:lnTo>
                      <a:pt x="590" y="748"/>
                    </a:lnTo>
                    <a:lnTo>
                      <a:pt x="590" y="747"/>
                    </a:lnTo>
                    <a:lnTo>
                      <a:pt x="588" y="747"/>
                    </a:lnTo>
                    <a:close/>
                    <a:moveTo>
                      <a:pt x="615" y="710"/>
                    </a:moveTo>
                    <a:lnTo>
                      <a:pt x="615" y="718"/>
                    </a:lnTo>
                    <a:lnTo>
                      <a:pt x="615" y="725"/>
                    </a:lnTo>
                    <a:lnTo>
                      <a:pt x="621" y="723"/>
                    </a:lnTo>
                    <a:lnTo>
                      <a:pt x="622" y="712"/>
                    </a:lnTo>
                    <a:lnTo>
                      <a:pt x="615" y="710"/>
                    </a:lnTo>
                    <a:close/>
                    <a:moveTo>
                      <a:pt x="467" y="630"/>
                    </a:moveTo>
                    <a:lnTo>
                      <a:pt x="463" y="631"/>
                    </a:lnTo>
                    <a:lnTo>
                      <a:pt x="466" y="632"/>
                    </a:lnTo>
                    <a:lnTo>
                      <a:pt x="467" y="633"/>
                    </a:lnTo>
                    <a:lnTo>
                      <a:pt x="468" y="633"/>
                    </a:lnTo>
                    <a:lnTo>
                      <a:pt x="469" y="635"/>
                    </a:lnTo>
                    <a:lnTo>
                      <a:pt x="471" y="635"/>
                    </a:lnTo>
                    <a:lnTo>
                      <a:pt x="472" y="635"/>
                    </a:lnTo>
                    <a:lnTo>
                      <a:pt x="473" y="635"/>
                    </a:lnTo>
                    <a:lnTo>
                      <a:pt x="474" y="633"/>
                    </a:lnTo>
                    <a:lnTo>
                      <a:pt x="472" y="631"/>
                    </a:lnTo>
                    <a:lnTo>
                      <a:pt x="469" y="631"/>
                    </a:lnTo>
                    <a:lnTo>
                      <a:pt x="467" y="630"/>
                    </a:lnTo>
                    <a:close/>
                    <a:moveTo>
                      <a:pt x="529" y="594"/>
                    </a:moveTo>
                    <a:lnTo>
                      <a:pt x="525" y="596"/>
                    </a:lnTo>
                    <a:lnTo>
                      <a:pt x="520" y="597"/>
                    </a:lnTo>
                    <a:lnTo>
                      <a:pt x="516" y="601"/>
                    </a:lnTo>
                    <a:lnTo>
                      <a:pt x="520" y="603"/>
                    </a:lnTo>
                    <a:lnTo>
                      <a:pt x="529" y="603"/>
                    </a:lnTo>
                    <a:lnTo>
                      <a:pt x="538" y="604"/>
                    </a:lnTo>
                    <a:lnTo>
                      <a:pt x="537" y="602"/>
                    </a:lnTo>
                    <a:lnTo>
                      <a:pt x="537" y="600"/>
                    </a:lnTo>
                    <a:lnTo>
                      <a:pt x="538" y="600"/>
                    </a:lnTo>
                    <a:lnTo>
                      <a:pt x="541" y="600"/>
                    </a:lnTo>
                    <a:lnTo>
                      <a:pt x="542" y="600"/>
                    </a:lnTo>
                    <a:lnTo>
                      <a:pt x="542" y="598"/>
                    </a:lnTo>
                    <a:lnTo>
                      <a:pt x="538" y="596"/>
                    </a:lnTo>
                    <a:lnTo>
                      <a:pt x="533" y="595"/>
                    </a:lnTo>
                    <a:lnTo>
                      <a:pt x="529" y="594"/>
                    </a:lnTo>
                    <a:close/>
                    <a:moveTo>
                      <a:pt x="800" y="581"/>
                    </a:moveTo>
                    <a:lnTo>
                      <a:pt x="801" y="582"/>
                    </a:lnTo>
                    <a:lnTo>
                      <a:pt x="801" y="584"/>
                    </a:lnTo>
                    <a:lnTo>
                      <a:pt x="801" y="586"/>
                    </a:lnTo>
                    <a:lnTo>
                      <a:pt x="800" y="589"/>
                    </a:lnTo>
                    <a:lnTo>
                      <a:pt x="800" y="591"/>
                    </a:lnTo>
                    <a:lnTo>
                      <a:pt x="801" y="592"/>
                    </a:lnTo>
                    <a:lnTo>
                      <a:pt x="803" y="594"/>
                    </a:lnTo>
                    <a:lnTo>
                      <a:pt x="804" y="596"/>
                    </a:lnTo>
                    <a:lnTo>
                      <a:pt x="806" y="595"/>
                    </a:lnTo>
                    <a:lnTo>
                      <a:pt x="809" y="595"/>
                    </a:lnTo>
                    <a:lnTo>
                      <a:pt x="810" y="596"/>
                    </a:lnTo>
                    <a:lnTo>
                      <a:pt x="811" y="598"/>
                    </a:lnTo>
                    <a:lnTo>
                      <a:pt x="812" y="600"/>
                    </a:lnTo>
                    <a:lnTo>
                      <a:pt x="814" y="600"/>
                    </a:lnTo>
                    <a:lnTo>
                      <a:pt x="814" y="597"/>
                    </a:lnTo>
                    <a:lnTo>
                      <a:pt x="816" y="596"/>
                    </a:lnTo>
                    <a:lnTo>
                      <a:pt x="818" y="596"/>
                    </a:lnTo>
                    <a:lnTo>
                      <a:pt x="820" y="596"/>
                    </a:lnTo>
                    <a:lnTo>
                      <a:pt x="821" y="595"/>
                    </a:lnTo>
                    <a:lnTo>
                      <a:pt x="820" y="594"/>
                    </a:lnTo>
                    <a:lnTo>
                      <a:pt x="820" y="593"/>
                    </a:lnTo>
                    <a:lnTo>
                      <a:pt x="818" y="592"/>
                    </a:lnTo>
                    <a:lnTo>
                      <a:pt x="817" y="592"/>
                    </a:lnTo>
                    <a:lnTo>
                      <a:pt x="816" y="591"/>
                    </a:lnTo>
                    <a:lnTo>
                      <a:pt x="816" y="590"/>
                    </a:lnTo>
                    <a:lnTo>
                      <a:pt x="815" y="589"/>
                    </a:lnTo>
                    <a:lnTo>
                      <a:pt x="814" y="589"/>
                    </a:lnTo>
                    <a:lnTo>
                      <a:pt x="814" y="588"/>
                    </a:lnTo>
                    <a:lnTo>
                      <a:pt x="813" y="586"/>
                    </a:lnTo>
                    <a:lnTo>
                      <a:pt x="812" y="585"/>
                    </a:lnTo>
                    <a:lnTo>
                      <a:pt x="811" y="583"/>
                    </a:lnTo>
                    <a:lnTo>
                      <a:pt x="810" y="581"/>
                    </a:lnTo>
                    <a:lnTo>
                      <a:pt x="800" y="581"/>
                    </a:lnTo>
                    <a:close/>
                    <a:moveTo>
                      <a:pt x="862" y="531"/>
                    </a:moveTo>
                    <a:lnTo>
                      <a:pt x="860" y="531"/>
                    </a:lnTo>
                    <a:lnTo>
                      <a:pt x="859" y="532"/>
                    </a:lnTo>
                    <a:lnTo>
                      <a:pt x="858" y="533"/>
                    </a:lnTo>
                    <a:lnTo>
                      <a:pt x="859" y="534"/>
                    </a:lnTo>
                    <a:lnTo>
                      <a:pt x="859" y="536"/>
                    </a:lnTo>
                    <a:lnTo>
                      <a:pt x="860" y="537"/>
                    </a:lnTo>
                    <a:lnTo>
                      <a:pt x="860" y="538"/>
                    </a:lnTo>
                    <a:lnTo>
                      <a:pt x="862" y="540"/>
                    </a:lnTo>
                    <a:lnTo>
                      <a:pt x="862" y="542"/>
                    </a:lnTo>
                    <a:lnTo>
                      <a:pt x="860" y="542"/>
                    </a:lnTo>
                    <a:lnTo>
                      <a:pt x="861" y="544"/>
                    </a:lnTo>
                    <a:lnTo>
                      <a:pt x="861" y="546"/>
                    </a:lnTo>
                    <a:lnTo>
                      <a:pt x="861" y="547"/>
                    </a:lnTo>
                    <a:lnTo>
                      <a:pt x="862" y="548"/>
                    </a:lnTo>
                    <a:lnTo>
                      <a:pt x="862" y="549"/>
                    </a:lnTo>
                    <a:lnTo>
                      <a:pt x="863" y="550"/>
                    </a:lnTo>
                    <a:lnTo>
                      <a:pt x="863" y="551"/>
                    </a:lnTo>
                    <a:lnTo>
                      <a:pt x="864" y="553"/>
                    </a:lnTo>
                    <a:lnTo>
                      <a:pt x="865" y="553"/>
                    </a:lnTo>
                    <a:lnTo>
                      <a:pt x="867" y="553"/>
                    </a:lnTo>
                    <a:lnTo>
                      <a:pt x="869" y="551"/>
                    </a:lnTo>
                    <a:lnTo>
                      <a:pt x="871" y="551"/>
                    </a:lnTo>
                    <a:lnTo>
                      <a:pt x="870" y="549"/>
                    </a:lnTo>
                    <a:lnTo>
                      <a:pt x="870" y="547"/>
                    </a:lnTo>
                    <a:lnTo>
                      <a:pt x="870" y="546"/>
                    </a:lnTo>
                    <a:lnTo>
                      <a:pt x="870" y="544"/>
                    </a:lnTo>
                    <a:lnTo>
                      <a:pt x="870" y="543"/>
                    </a:lnTo>
                    <a:lnTo>
                      <a:pt x="869" y="539"/>
                    </a:lnTo>
                    <a:lnTo>
                      <a:pt x="868" y="537"/>
                    </a:lnTo>
                    <a:lnTo>
                      <a:pt x="868" y="535"/>
                    </a:lnTo>
                    <a:lnTo>
                      <a:pt x="865" y="535"/>
                    </a:lnTo>
                    <a:lnTo>
                      <a:pt x="863" y="534"/>
                    </a:lnTo>
                    <a:lnTo>
                      <a:pt x="862" y="533"/>
                    </a:lnTo>
                    <a:lnTo>
                      <a:pt x="862" y="531"/>
                    </a:lnTo>
                    <a:close/>
                    <a:moveTo>
                      <a:pt x="856" y="528"/>
                    </a:moveTo>
                    <a:lnTo>
                      <a:pt x="855" y="530"/>
                    </a:lnTo>
                    <a:lnTo>
                      <a:pt x="853" y="530"/>
                    </a:lnTo>
                    <a:lnTo>
                      <a:pt x="852" y="530"/>
                    </a:lnTo>
                    <a:lnTo>
                      <a:pt x="851" y="531"/>
                    </a:lnTo>
                    <a:lnTo>
                      <a:pt x="851" y="532"/>
                    </a:lnTo>
                    <a:lnTo>
                      <a:pt x="850" y="534"/>
                    </a:lnTo>
                    <a:lnTo>
                      <a:pt x="849" y="544"/>
                    </a:lnTo>
                    <a:lnTo>
                      <a:pt x="850" y="545"/>
                    </a:lnTo>
                    <a:lnTo>
                      <a:pt x="851" y="546"/>
                    </a:lnTo>
                    <a:lnTo>
                      <a:pt x="850" y="548"/>
                    </a:lnTo>
                    <a:lnTo>
                      <a:pt x="851" y="548"/>
                    </a:lnTo>
                    <a:lnTo>
                      <a:pt x="852" y="548"/>
                    </a:lnTo>
                    <a:lnTo>
                      <a:pt x="853" y="548"/>
                    </a:lnTo>
                    <a:lnTo>
                      <a:pt x="853" y="547"/>
                    </a:lnTo>
                    <a:lnTo>
                      <a:pt x="855" y="545"/>
                    </a:lnTo>
                    <a:lnTo>
                      <a:pt x="855" y="543"/>
                    </a:lnTo>
                    <a:lnTo>
                      <a:pt x="853" y="542"/>
                    </a:lnTo>
                    <a:lnTo>
                      <a:pt x="852" y="540"/>
                    </a:lnTo>
                    <a:lnTo>
                      <a:pt x="852" y="538"/>
                    </a:lnTo>
                    <a:lnTo>
                      <a:pt x="853" y="537"/>
                    </a:lnTo>
                    <a:lnTo>
                      <a:pt x="853" y="535"/>
                    </a:lnTo>
                    <a:lnTo>
                      <a:pt x="855" y="534"/>
                    </a:lnTo>
                    <a:lnTo>
                      <a:pt x="855" y="533"/>
                    </a:lnTo>
                    <a:lnTo>
                      <a:pt x="856" y="531"/>
                    </a:lnTo>
                    <a:lnTo>
                      <a:pt x="856" y="528"/>
                    </a:lnTo>
                    <a:close/>
                    <a:moveTo>
                      <a:pt x="550" y="525"/>
                    </a:moveTo>
                    <a:lnTo>
                      <a:pt x="549" y="526"/>
                    </a:lnTo>
                    <a:lnTo>
                      <a:pt x="547" y="527"/>
                    </a:lnTo>
                    <a:lnTo>
                      <a:pt x="547" y="528"/>
                    </a:lnTo>
                    <a:lnTo>
                      <a:pt x="546" y="530"/>
                    </a:lnTo>
                    <a:lnTo>
                      <a:pt x="545" y="531"/>
                    </a:lnTo>
                    <a:lnTo>
                      <a:pt x="544" y="532"/>
                    </a:lnTo>
                    <a:lnTo>
                      <a:pt x="544" y="533"/>
                    </a:lnTo>
                    <a:lnTo>
                      <a:pt x="543" y="533"/>
                    </a:lnTo>
                    <a:lnTo>
                      <a:pt x="542" y="534"/>
                    </a:lnTo>
                    <a:lnTo>
                      <a:pt x="541" y="535"/>
                    </a:lnTo>
                    <a:lnTo>
                      <a:pt x="540" y="536"/>
                    </a:lnTo>
                    <a:lnTo>
                      <a:pt x="541" y="538"/>
                    </a:lnTo>
                    <a:lnTo>
                      <a:pt x="540" y="540"/>
                    </a:lnTo>
                    <a:lnTo>
                      <a:pt x="538" y="542"/>
                    </a:lnTo>
                    <a:lnTo>
                      <a:pt x="538" y="544"/>
                    </a:lnTo>
                    <a:lnTo>
                      <a:pt x="538" y="545"/>
                    </a:lnTo>
                    <a:lnTo>
                      <a:pt x="537" y="547"/>
                    </a:lnTo>
                    <a:lnTo>
                      <a:pt x="533" y="548"/>
                    </a:lnTo>
                    <a:lnTo>
                      <a:pt x="530" y="549"/>
                    </a:lnTo>
                    <a:lnTo>
                      <a:pt x="530" y="551"/>
                    </a:lnTo>
                    <a:lnTo>
                      <a:pt x="530" y="556"/>
                    </a:lnTo>
                    <a:lnTo>
                      <a:pt x="530" y="559"/>
                    </a:lnTo>
                    <a:lnTo>
                      <a:pt x="530" y="560"/>
                    </a:lnTo>
                    <a:lnTo>
                      <a:pt x="530" y="562"/>
                    </a:lnTo>
                    <a:lnTo>
                      <a:pt x="528" y="563"/>
                    </a:lnTo>
                    <a:lnTo>
                      <a:pt x="528" y="565"/>
                    </a:lnTo>
                    <a:lnTo>
                      <a:pt x="526" y="565"/>
                    </a:lnTo>
                    <a:lnTo>
                      <a:pt x="525" y="566"/>
                    </a:lnTo>
                    <a:lnTo>
                      <a:pt x="523" y="567"/>
                    </a:lnTo>
                    <a:lnTo>
                      <a:pt x="523" y="568"/>
                    </a:lnTo>
                    <a:lnTo>
                      <a:pt x="521" y="575"/>
                    </a:lnTo>
                    <a:lnTo>
                      <a:pt x="521" y="577"/>
                    </a:lnTo>
                    <a:lnTo>
                      <a:pt x="522" y="578"/>
                    </a:lnTo>
                    <a:lnTo>
                      <a:pt x="522" y="579"/>
                    </a:lnTo>
                    <a:lnTo>
                      <a:pt x="523" y="580"/>
                    </a:lnTo>
                    <a:lnTo>
                      <a:pt x="525" y="580"/>
                    </a:lnTo>
                    <a:lnTo>
                      <a:pt x="526" y="582"/>
                    </a:lnTo>
                    <a:lnTo>
                      <a:pt x="527" y="584"/>
                    </a:lnTo>
                    <a:lnTo>
                      <a:pt x="527" y="586"/>
                    </a:lnTo>
                    <a:lnTo>
                      <a:pt x="528" y="588"/>
                    </a:lnTo>
                    <a:lnTo>
                      <a:pt x="529" y="588"/>
                    </a:lnTo>
                    <a:lnTo>
                      <a:pt x="530" y="589"/>
                    </a:lnTo>
                    <a:lnTo>
                      <a:pt x="531" y="589"/>
                    </a:lnTo>
                    <a:lnTo>
                      <a:pt x="532" y="590"/>
                    </a:lnTo>
                    <a:lnTo>
                      <a:pt x="533" y="590"/>
                    </a:lnTo>
                    <a:lnTo>
                      <a:pt x="535" y="590"/>
                    </a:lnTo>
                    <a:lnTo>
                      <a:pt x="538" y="590"/>
                    </a:lnTo>
                    <a:lnTo>
                      <a:pt x="540" y="591"/>
                    </a:lnTo>
                    <a:lnTo>
                      <a:pt x="542" y="592"/>
                    </a:lnTo>
                    <a:lnTo>
                      <a:pt x="545" y="592"/>
                    </a:lnTo>
                    <a:lnTo>
                      <a:pt x="549" y="592"/>
                    </a:lnTo>
                    <a:lnTo>
                      <a:pt x="552" y="593"/>
                    </a:lnTo>
                    <a:lnTo>
                      <a:pt x="555" y="593"/>
                    </a:lnTo>
                    <a:lnTo>
                      <a:pt x="559" y="592"/>
                    </a:lnTo>
                    <a:lnTo>
                      <a:pt x="563" y="592"/>
                    </a:lnTo>
                    <a:lnTo>
                      <a:pt x="564" y="591"/>
                    </a:lnTo>
                    <a:lnTo>
                      <a:pt x="565" y="590"/>
                    </a:lnTo>
                    <a:lnTo>
                      <a:pt x="566" y="590"/>
                    </a:lnTo>
                    <a:lnTo>
                      <a:pt x="567" y="589"/>
                    </a:lnTo>
                    <a:lnTo>
                      <a:pt x="568" y="588"/>
                    </a:lnTo>
                    <a:lnTo>
                      <a:pt x="569" y="588"/>
                    </a:lnTo>
                    <a:lnTo>
                      <a:pt x="570" y="586"/>
                    </a:lnTo>
                    <a:lnTo>
                      <a:pt x="572" y="586"/>
                    </a:lnTo>
                    <a:lnTo>
                      <a:pt x="573" y="585"/>
                    </a:lnTo>
                    <a:lnTo>
                      <a:pt x="575" y="584"/>
                    </a:lnTo>
                    <a:lnTo>
                      <a:pt x="575" y="583"/>
                    </a:lnTo>
                    <a:lnTo>
                      <a:pt x="577" y="583"/>
                    </a:lnTo>
                    <a:lnTo>
                      <a:pt x="578" y="582"/>
                    </a:lnTo>
                    <a:lnTo>
                      <a:pt x="580" y="583"/>
                    </a:lnTo>
                    <a:lnTo>
                      <a:pt x="580" y="581"/>
                    </a:lnTo>
                    <a:lnTo>
                      <a:pt x="582" y="581"/>
                    </a:lnTo>
                    <a:lnTo>
                      <a:pt x="584" y="581"/>
                    </a:lnTo>
                    <a:lnTo>
                      <a:pt x="586" y="581"/>
                    </a:lnTo>
                    <a:lnTo>
                      <a:pt x="602" y="582"/>
                    </a:lnTo>
                    <a:lnTo>
                      <a:pt x="603" y="582"/>
                    </a:lnTo>
                    <a:lnTo>
                      <a:pt x="604" y="583"/>
                    </a:lnTo>
                    <a:lnTo>
                      <a:pt x="605" y="583"/>
                    </a:lnTo>
                    <a:lnTo>
                      <a:pt x="605" y="584"/>
                    </a:lnTo>
                    <a:lnTo>
                      <a:pt x="609" y="584"/>
                    </a:lnTo>
                    <a:lnTo>
                      <a:pt x="611" y="584"/>
                    </a:lnTo>
                    <a:lnTo>
                      <a:pt x="613" y="584"/>
                    </a:lnTo>
                    <a:lnTo>
                      <a:pt x="615" y="586"/>
                    </a:lnTo>
                    <a:lnTo>
                      <a:pt x="620" y="591"/>
                    </a:lnTo>
                    <a:lnTo>
                      <a:pt x="621" y="591"/>
                    </a:lnTo>
                    <a:lnTo>
                      <a:pt x="623" y="591"/>
                    </a:lnTo>
                    <a:lnTo>
                      <a:pt x="624" y="591"/>
                    </a:lnTo>
                    <a:lnTo>
                      <a:pt x="625" y="592"/>
                    </a:lnTo>
                    <a:lnTo>
                      <a:pt x="626" y="592"/>
                    </a:lnTo>
                    <a:lnTo>
                      <a:pt x="628" y="592"/>
                    </a:lnTo>
                    <a:lnTo>
                      <a:pt x="629" y="593"/>
                    </a:lnTo>
                    <a:lnTo>
                      <a:pt x="631" y="594"/>
                    </a:lnTo>
                    <a:lnTo>
                      <a:pt x="633" y="594"/>
                    </a:lnTo>
                    <a:lnTo>
                      <a:pt x="633" y="593"/>
                    </a:lnTo>
                    <a:lnTo>
                      <a:pt x="634" y="593"/>
                    </a:lnTo>
                    <a:lnTo>
                      <a:pt x="634" y="594"/>
                    </a:lnTo>
                    <a:lnTo>
                      <a:pt x="636" y="594"/>
                    </a:lnTo>
                    <a:lnTo>
                      <a:pt x="637" y="594"/>
                    </a:lnTo>
                    <a:lnTo>
                      <a:pt x="639" y="594"/>
                    </a:lnTo>
                    <a:lnTo>
                      <a:pt x="640" y="596"/>
                    </a:lnTo>
                    <a:lnTo>
                      <a:pt x="643" y="596"/>
                    </a:lnTo>
                    <a:lnTo>
                      <a:pt x="643" y="594"/>
                    </a:lnTo>
                    <a:lnTo>
                      <a:pt x="645" y="594"/>
                    </a:lnTo>
                    <a:lnTo>
                      <a:pt x="646" y="594"/>
                    </a:lnTo>
                    <a:lnTo>
                      <a:pt x="648" y="594"/>
                    </a:lnTo>
                    <a:lnTo>
                      <a:pt x="650" y="594"/>
                    </a:lnTo>
                    <a:lnTo>
                      <a:pt x="650" y="593"/>
                    </a:lnTo>
                    <a:lnTo>
                      <a:pt x="651" y="592"/>
                    </a:lnTo>
                    <a:lnTo>
                      <a:pt x="653" y="593"/>
                    </a:lnTo>
                    <a:lnTo>
                      <a:pt x="653" y="594"/>
                    </a:lnTo>
                    <a:lnTo>
                      <a:pt x="656" y="594"/>
                    </a:lnTo>
                    <a:lnTo>
                      <a:pt x="657" y="594"/>
                    </a:lnTo>
                    <a:lnTo>
                      <a:pt x="659" y="594"/>
                    </a:lnTo>
                    <a:lnTo>
                      <a:pt x="660" y="595"/>
                    </a:lnTo>
                    <a:lnTo>
                      <a:pt x="662" y="595"/>
                    </a:lnTo>
                    <a:lnTo>
                      <a:pt x="663" y="595"/>
                    </a:lnTo>
                    <a:lnTo>
                      <a:pt x="664" y="594"/>
                    </a:lnTo>
                    <a:lnTo>
                      <a:pt x="665" y="594"/>
                    </a:lnTo>
                    <a:lnTo>
                      <a:pt x="667" y="593"/>
                    </a:lnTo>
                    <a:lnTo>
                      <a:pt x="668" y="593"/>
                    </a:lnTo>
                    <a:lnTo>
                      <a:pt x="669" y="592"/>
                    </a:lnTo>
                    <a:lnTo>
                      <a:pt x="670" y="591"/>
                    </a:lnTo>
                    <a:lnTo>
                      <a:pt x="671" y="591"/>
                    </a:lnTo>
                    <a:lnTo>
                      <a:pt x="672" y="590"/>
                    </a:lnTo>
                    <a:lnTo>
                      <a:pt x="673" y="589"/>
                    </a:lnTo>
                    <a:lnTo>
                      <a:pt x="675" y="588"/>
                    </a:lnTo>
                    <a:lnTo>
                      <a:pt x="675" y="586"/>
                    </a:lnTo>
                    <a:lnTo>
                      <a:pt x="675" y="585"/>
                    </a:lnTo>
                    <a:lnTo>
                      <a:pt x="675" y="584"/>
                    </a:lnTo>
                    <a:lnTo>
                      <a:pt x="675" y="583"/>
                    </a:lnTo>
                    <a:lnTo>
                      <a:pt x="675" y="582"/>
                    </a:lnTo>
                    <a:lnTo>
                      <a:pt x="675" y="581"/>
                    </a:lnTo>
                    <a:lnTo>
                      <a:pt x="674" y="579"/>
                    </a:lnTo>
                    <a:lnTo>
                      <a:pt x="674" y="578"/>
                    </a:lnTo>
                    <a:lnTo>
                      <a:pt x="673" y="577"/>
                    </a:lnTo>
                    <a:lnTo>
                      <a:pt x="673" y="575"/>
                    </a:lnTo>
                    <a:lnTo>
                      <a:pt x="672" y="573"/>
                    </a:lnTo>
                    <a:lnTo>
                      <a:pt x="671" y="572"/>
                    </a:lnTo>
                    <a:lnTo>
                      <a:pt x="670" y="571"/>
                    </a:lnTo>
                    <a:lnTo>
                      <a:pt x="669" y="571"/>
                    </a:lnTo>
                    <a:lnTo>
                      <a:pt x="668" y="570"/>
                    </a:lnTo>
                    <a:lnTo>
                      <a:pt x="668" y="569"/>
                    </a:lnTo>
                    <a:lnTo>
                      <a:pt x="667" y="569"/>
                    </a:lnTo>
                    <a:lnTo>
                      <a:pt x="665" y="568"/>
                    </a:lnTo>
                    <a:lnTo>
                      <a:pt x="663" y="567"/>
                    </a:lnTo>
                    <a:lnTo>
                      <a:pt x="661" y="567"/>
                    </a:lnTo>
                    <a:lnTo>
                      <a:pt x="660" y="567"/>
                    </a:lnTo>
                    <a:lnTo>
                      <a:pt x="659" y="566"/>
                    </a:lnTo>
                    <a:lnTo>
                      <a:pt x="658" y="565"/>
                    </a:lnTo>
                    <a:lnTo>
                      <a:pt x="657" y="565"/>
                    </a:lnTo>
                    <a:lnTo>
                      <a:pt x="656" y="563"/>
                    </a:lnTo>
                    <a:lnTo>
                      <a:pt x="655" y="562"/>
                    </a:lnTo>
                    <a:lnTo>
                      <a:pt x="653" y="562"/>
                    </a:lnTo>
                    <a:lnTo>
                      <a:pt x="646" y="557"/>
                    </a:lnTo>
                    <a:lnTo>
                      <a:pt x="645" y="557"/>
                    </a:lnTo>
                    <a:lnTo>
                      <a:pt x="645" y="556"/>
                    </a:lnTo>
                    <a:lnTo>
                      <a:pt x="634" y="549"/>
                    </a:lnTo>
                    <a:lnTo>
                      <a:pt x="623" y="545"/>
                    </a:lnTo>
                    <a:lnTo>
                      <a:pt x="622" y="545"/>
                    </a:lnTo>
                    <a:lnTo>
                      <a:pt x="621" y="544"/>
                    </a:lnTo>
                    <a:lnTo>
                      <a:pt x="620" y="543"/>
                    </a:lnTo>
                    <a:lnTo>
                      <a:pt x="619" y="542"/>
                    </a:lnTo>
                    <a:lnTo>
                      <a:pt x="619" y="542"/>
                    </a:lnTo>
                    <a:lnTo>
                      <a:pt x="617" y="540"/>
                    </a:lnTo>
                    <a:lnTo>
                      <a:pt x="616" y="539"/>
                    </a:lnTo>
                    <a:lnTo>
                      <a:pt x="614" y="539"/>
                    </a:lnTo>
                    <a:lnTo>
                      <a:pt x="612" y="538"/>
                    </a:lnTo>
                    <a:lnTo>
                      <a:pt x="611" y="538"/>
                    </a:lnTo>
                    <a:lnTo>
                      <a:pt x="612" y="539"/>
                    </a:lnTo>
                    <a:lnTo>
                      <a:pt x="611" y="540"/>
                    </a:lnTo>
                    <a:lnTo>
                      <a:pt x="609" y="542"/>
                    </a:lnTo>
                    <a:lnTo>
                      <a:pt x="608" y="542"/>
                    </a:lnTo>
                    <a:lnTo>
                      <a:pt x="605" y="542"/>
                    </a:lnTo>
                    <a:lnTo>
                      <a:pt x="603" y="542"/>
                    </a:lnTo>
                    <a:lnTo>
                      <a:pt x="599" y="542"/>
                    </a:lnTo>
                    <a:lnTo>
                      <a:pt x="599" y="543"/>
                    </a:lnTo>
                    <a:lnTo>
                      <a:pt x="598" y="544"/>
                    </a:lnTo>
                    <a:lnTo>
                      <a:pt x="597" y="545"/>
                    </a:lnTo>
                    <a:lnTo>
                      <a:pt x="596" y="546"/>
                    </a:lnTo>
                    <a:lnTo>
                      <a:pt x="593" y="546"/>
                    </a:lnTo>
                    <a:lnTo>
                      <a:pt x="592" y="546"/>
                    </a:lnTo>
                    <a:lnTo>
                      <a:pt x="591" y="547"/>
                    </a:lnTo>
                    <a:lnTo>
                      <a:pt x="590" y="547"/>
                    </a:lnTo>
                    <a:lnTo>
                      <a:pt x="589" y="548"/>
                    </a:lnTo>
                    <a:lnTo>
                      <a:pt x="589" y="549"/>
                    </a:lnTo>
                    <a:lnTo>
                      <a:pt x="588" y="550"/>
                    </a:lnTo>
                    <a:lnTo>
                      <a:pt x="587" y="551"/>
                    </a:lnTo>
                    <a:lnTo>
                      <a:pt x="586" y="550"/>
                    </a:lnTo>
                    <a:lnTo>
                      <a:pt x="585" y="549"/>
                    </a:lnTo>
                    <a:lnTo>
                      <a:pt x="582" y="549"/>
                    </a:lnTo>
                    <a:lnTo>
                      <a:pt x="581" y="548"/>
                    </a:lnTo>
                    <a:lnTo>
                      <a:pt x="580" y="547"/>
                    </a:lnTo>
                    <a:lnTo>
                      <a:pt x="579" y="546"/>
                    </a:lnTo>
                    <a:lnTo>
                      <a:pt x="579" y="544"/>
                    </a:lnTo>
                    <a:lnTo>
                      <a:pt x="580" y="542"/>
                    </a:lnTo>
                    <a:lnTo>
                      <a:pt x="578" y="542"/>
                    </a:lnTo>
                    <a:lnTo>
                      <a:pt x="577" y="542"/>
                    </a:lnTo>
                    <a:lnTo>
                      <a:pt x="576" y="542"/>
                    </a:lnTo>
                    <a:lnTo>
                      <a:pt x="575" y="540"/>
                    </a:lnTo>
                    <a:lnTo>
                      <a:pt x="573" y="540"/>
                    </a:lnTo>
                    <a:lnTo>
                      <a:pt x="572" y="540"/>
                    </a:lnTo>
                    <a:lnTo>
                      <a:pt x="570" y="539"/>
                    </a:lnTo>
                    <a:lnTo>
                      <a:pt x="569" y="538"/>
                    </a:lnTo>
                    <a:lnTo>
                      <a:pt x="569" y="537"/>
                    </a:lnTo>
                    <a:lnTo>
                      <a:pt x="572" y="536"/>
                    </a:lnTo>
                    <a:lnTo>
                      <a:pt x="573" y="535"/>
                    </a:lnTo>
                    <a:lnTo>
                      <a:pt x="574" y="534"/>
                    </a:lnTo>
                    <a:lnTo>
                      <a:pt x="575" y="534"/>
                    </a:lnTo>
                    <a:lnTo>
                      <a:pt x="576" y="533"/>
                    </a:lnTo>
                    <a:lnTo>
                      <a:pt x="577" y="533"/>
                    </a:lnTo>
                    <a:lnTo>
                      <a:pt x="578" y="533"/>
                    </a:lnTo>
                    <a:lnTo>
                      <a:pt x="574" y="531"/>
                    </a:lnTo>
                    <a:lnTo>
                      <a:pt x="568" y="530"/>
                    </a:lnTo>
                    <a:lnTo>
                      <a:pt x="566" y="530"/>
                    </a:lnTo>
                    <a:lnTo>
                      <a:pt x="565" y="530"/>
                    </a:lnTo>
                    <a:lnTo>
                      <a:pt x="563" y="531"/>
                    </a:lnTo>
                    <a:lnTo>
                      <a:pt x="561" y="531"/>
                    </a:lnTo>
                    <a:lnTo>
                      <a:pt x="559" y="531"/>
                    </a:lnTo>
                    <a:lnTo>
                      <a:pt x="558" y="530"/>
                    </a:lnTo>
                    <a:lnTo>
                      <a:pt x="556" y="530"/>
                    </a:lnTo>
                    <a:lnTo>
                      <a:pt x="555" y="528"/>
                    </a:lnTo>
                    <a:lnTo>
                      <a:pt x="555" y="526"/>
                    </a:lnTo>
                    <a:lnTo>
                      <a:pt x="556" y="525"/>
                    </a:lnTo>
                    <a:lnTo>
                      <a:pt x="554" y="525"/>
                    </a:lnTo>
                    <a:lnTo>
                      <a:pt x="552" y="525"/>
                    </a:lnTo>
                    <a:lnTo>
                      <a:pt x="550" y="525"/>
                    </a:lnTo>
                    <a:close/>
                    <a:moveTo>
                      <a:pt x="872" y="523"/>
                    </a:moveTo>
                    <a:lnTo>
                      <a:pt x="872" y="524"/>
                    </a:lnTo>
                    <a:lnTo>
                      <a:pt x="874" y="524"/>
                    </a:lnTo>
                    <a:lnTo>
                      <a:pt x="875" y="525"/>
                    </a:lnTo>
                    <a:lnTo>
                      <a:pt x="874" y="524"/>
                    </a:lnTo>
                    <a:lnTo>
                      <a:pt x="873" y="523"/>
                    </a:lnTo>
                    <a:lnTo>
                      <a:pt x="872" y="523"/>
                    </a:lnTo>
                    <a:close/>
                    <a:moveTo>
                      <a:pt x="865" y="519"/>
                    </a:moveTo>
                    <a:lnTo>
                      <a:pt x="864" y="520"/>
                    </a:lnTo>
                    <a:lnTo>
                      <a:pt x="864" y="521"/>
                    </a:lnTo>
                    <a:lnTo>
                      <a:pt x="864" y="523"/>
                    </a:lnTo>
                    <a:lnTo>
                      <a:pt x="867" y="523"/>
                    </a:lnTo>
                    <a:lnTo>
                      <a:pt x="868" y="523"/>
                    </a:lnTo>
                    <a:lnTo>
                      <a:pt x="870" y="523"/>
                    </a:lnTo>
                    <a:lnTo>
                      <a:pt x="872" y="523"/>
                    </a:lnTo>
                    <a:lnTo>
                      <a:pt x="872" y="523"/>
                    </a:lnTo>
                    <a:lnTo>
                      <a:pt x="872" y="522"/>
                    </a:lnTo>
                    <a:lnTo>
                      <a:pt x="869" y="521"/>
                    </a:lnTo>
                    <a:lnTo>
                      <a:pt x="865" y="519"/>
                    </a:lnTo>
                    <a:close/>
                    <a:moveTo>
                      <a:pt x="1062" y="519"/>
                    </a:moveTo>
                    <a:lnTo>
                      <a:pt x="1060" y="519"/>
                    </a:lnTo>
                    <a:lnTo>
                      <a:pt x="1059" y="521"/>
                    </a:lnTo>
                    <a:lnTo>
                      <a:pt x="1057" y="521"/>
                    </a:lnTo>
                    <a:lnTo>
                      <a:pt x="1054" y="521"/>
                    </a:lnTo>
                    <a:lnTo>
                      <a:pt x="1053" y="521"/>
                    </a:lnTo>
                    <a:lnTo>
                      <a:pt x="1051" y="521"/>
                    </a:lnTo>
                    <a:lnTo>
                      <a:pt x="1049" y="521"/>
                    </a:lnTo>
                    <a:lnTo>
                      <a:pt x="1048" y="521"/>
                    </a:lnTo>
                    <a:lnTo>
                      <a:pt x="1045" y="521"/>
                    </a:lnTo>
                    <a:lnTo>
                      <a:pt x="1042" y="521"/>
                    </a:lnTo>
                    <a:lnTo>
                      <a:pt x="1042" y="522"/>
                    </a:lnTo>
                    <a:lnTo>
                      <a:pt x="1046" y="522"/>
                    </a:lnTo>
                    <a:lnTo>
                      <a:pt x="1048" y="522"/>
                    </a:lnTo>
                    <a:lnTo>
                      <a:pt x="1049" y="523"/>
                    </a:lnTo>
                    <a:lnTo>
                      <a:pt x="1051" y="524"/>
                    </a:lnTo>
                    <a:lnTo>
                      <a:pt x="1052" y="525"/>
                    </a:lnTo>
                    <a:lnTo>
                      <a:pt x="1054" y="524"/>
                    </a:lnTo>
                    <a:lnTo>
                      <a:pt x="1065" y="524"/>
                    </a:lnTo>
                    <a:lnTo>
                      <a:pt x="1067" y="523"/>
                    </a:lnTo>
                    <a:lnTo>
                      <a:pt x="1067" y="522"/>
                    </a:lnTo>
                    <a:lnTo>
                      <a:pt x="1065" y="520"/>
                    </a:lnTo>
                    <a:lnTo>
                      <a:pt x="1064" y="519"/>
                    </a:lnTo>
                    <a:lnTo>
                      <a:pt x="1062" y="519"/>
                    </a:lnTo>
                    <a:close/>
                    <a:moveTo>
                      <a:pt x="1027" y="519"/>
                    </a:moveTo>
                    <a:lnTo>
                      <a:pt x="1024" y="519"/>
                    </a:lnTo>
                    <a:lnTo>
                      <a:pt x="1023" y="519"/>
                    </a:lnTo>
                    <a:lnTo>
                      <a:pt x="1021" y="520"/>
                    </a:lnTo>
                    <a:lnTo>
                      <a:pt x="1018" y="520"/>
                    </a:lnTo>
                    <a:lnTo>
                      <a:pt x="1017" y="521"/>
                    </a:lnTo>
                    <a:lnTo>
                      <a:pt x="1017" y="521"/>
                    </a:lnTo>
                    <a:lnTo>
                      <a:pt x="1016" y="522"/>
                    </a:lnTo>
                    <a:lnTo>
                      <a:pt x="1015" y="523"/>
                    </a:lnTo>
                    <a:lnTo>
                      <a:pt x="1012" y="531"/>
                    </a:lnTo>
                    <a:lnTo>
                      <a:pt x="1012" y="533"/>
                    </a:lnTo>
                    <a:lnTo>
                      <a:pt x="1013" y="535"/>
                    </a:lnTo>
                    <a:lnTo>
                      <a:pt x="1014" y="535"/>
                    </a:lnTo>
                    <a:lnTo>
                      <a:pt x="1014" y="536"/>
                    </a:lnTo>
                    <a:lnTo>
                      <a:pt x="1015" y="537"/>
                    </a:lnTo>
                    <a:lnTo>
                      <a:pt x="1016" y="538"/>
                    </a:lnTo>
                    <a:lnTo>
                      <a:pt x="1017" y="537"/>
                    </a:lnTo>
                    <a:lnTo>
                      <a:pt x="1018" y="536"/>
                    </a:lnTo>
                    <a:lnTo>
                      <a:pt x="1020" y="530"/>
                    </a:lnTo>
                    <a:lnTo>
                      <a:pt x="1022" y="524"/>
                    </a:lnTo>
                    <a:lnTo>
                      <a:pt x="1023" y="523"/>
                    </a:lnTo>
                    <a:lnTo>
                      <a:pt x="1025" y="523"/>
                    </a:lnTo>
                    <a:lnTo>
                      <a:pt x="1026" y="522"/>
                    </a:lnTo>
                    <a:lnTo>
                      <a:pt x="1026" y="520"/>
                    </a:lnTo>
                    <a:lnTo>
                      <a:pt x="1027" y="519"/>
                    </a:lnTo>
                    <a:close/>
                    <a:moveTo>
                      <a:pt x="1034" y="519"/>
                    </a:moveTo>
                    <a:lnTo>
                      <a:pt x="1032" y="519"/>
                    </a:lnTo>
                    <a:lnTo>
                      <a:pt x="1030" y="519"/>
                    </a:lnTo>
                    <a:lnTo>
                      <a:pt x="1028" y="520"/>
                    </a:lnTo>
                    <a:lnTo>
                      <a:pt x="1029" y="521"/>
                    </a:lnTo>
                    <a:lnTo>
                      <a:pt x="1032" y="521"/>
                    </a:lnTo>
                    <a:lnTo>
                      <a:pt x="1033" y="521"/>
                    </a:lnTo>
                    <a:lnTo>
                      <a:pt x="1035" y="521"/>
                    </a:lnTo>
                    <a:lnTo>
                      <a:pt x="1036" y="519"/>
                    </a:lnTo>
                    <a:lnTo>
                      <a:pt x="1034" y="519"/>
                    </a:lnTo>
                    <a:close/>
                    <a:moveTo>
                      <a:pt x="766" y="514"/>
                    </a:moveTo>
                    <a:lnTo>
                      <a:pt x="765" y="514"/>
                    </a:lnTo>
                    <a:lnTo>
                      <a:pt x="764" y="514"/>
                    </a:lnTo>
                    <a:lnTo>
                      <a:pt x="762" y="515"/>
                    </a:lnTo>
                    <a:lnTo>
                      <a:pt x="762" y="516"/>
                    </a:lnTo>
                    <a:lnTo>
                      <a:pt x="759" y="516"/>
                    </a:lnTo>
                    <a:lnTo>
                      <a:pt x="758" y="518"/>
                    </a:lnTo>
                    <a:lnTo>
                      <a:pt x="757" y="518"/>
                    </a:lnTo>
                    <a:lnTo>
                      <a:pt x="756" y="519"/>
                    </a:lnTo>
                    <a:lnTo>
                      <a:pt x="755" y="520"/>
                    </a:lnTo>
                    <a:lnTo>
                      <a:pt x="754" y="520"/>
                    </a:lnTo>
                    <a:lnTo>
                      <a:pt x="753" y="521"/>
                    </a:lnTo>
                    <a:lnTo>
                      <a:pt x="751" y="521"/>
                    </a:lnTo>
                    <a:lnTo>
                      <a:pt x="751" y="522"/>
                    </a:lnTo>
                    <a:lnTo>
                      <a:pt x="750" y="523"/>
                    </a:lnTo>
                    <a:lnTo>
                      <a:pt x="745" y="526"/>
                    </a:lnTo>
                    <a:lnTo>
                      <a:pt x="744" y="528"/>
                    </a:lnTo>
                    <a:lnTo>
                      <a:pt x="744" y="530"/>
                    </a:lnTo>
                    <a:lnTo>
                      <a:pt x="743" y="530"/>
                    </a:lnTo>
                    <a:lnTo>
                      <a:pt x="742" y="528"/>
                    </a:lnTo>
                    <a:lnTo>
                      <a:pt x="741" y="528"/>
                    </a:lnTo>
                    <a:lnTo>
                      <a:pt x="740" y="530"/>
                    </a:lnTo>
                    <a:lnTo>
                      <a:pt x="739" y="531"/>
                    </a:lnTo>
                    <a:lnTo>
                      <a:pt x="738" y="532"/>
                    </a:lnTo>
                    <a:lnTo>
                      <a:pt x="737" y="532"/>
                    </a:lnTo>
                    <a:lnTo>
                      <a:pt x="734" y="532"/>
                    </a:lnTo>
                    <a:lnTo>
                      <a:pt x="730" y="539"/>
                    </a:lnTo>
                    <a:lnTo>
                      <a:pt x="726" y="548"/>
                    </a:lnTo>
                    <a:lnTo>
                      <a:pt x="728" y="547"/>
                    </a:lnTo>
                    <a:lnTo>
                      <a:pt x="729" y="549"/>
                    </a:lnTo>
                    <a:lnTo>
                      <a:pt x="729" y="550"/>
                    </a:lnTo>
                    <a:lnTo>
                      <a:pt x="730" y="550"/>
                    </a:lnTo>
                    <a:lnTo>
                      <a:pt x="731" y="551"/>
                    </a:lnTo>
                    <a:lnTo>
                      <a:pt x="732" y="553"/>
                    </a:lnTo>
                    <a:lnTo>
                      <a:pt x="733" y="554"/>
                    </a:lnTo>
                    <a:lnTo>
                      <a:pt x="734" y="555"/>
                    </a:lnTo>
                    <a:lnTo>
                      <a:pt x="734" y="555"/>
                    </a:lnTo>
                    <a:lnTo>
                      <a:pt x="735" y="558"/>
                    </a:lnTo>
                    <a:lnTo>
                      <a:pt x="737" y="561"/>
                    </a:lnTo>
                    <a:lnTo>
                      <a:pt x="737" y="563"/>
                    </a:lnTo>
                    <a:lnTo>
                      <a:pt x="738" y="567"/>
                    </a:lnTo>
                    <a:lnTo>
                      <a:pt x="738" y="568"/>
                    </a:lnTo>
                    <a:lnTo>
                      <a:pt x="739" y="569"/>
                    </a:lnTo>
                    <a:lnTo>
                      <a:pt x="752" y="583"/>
                    </a:lnTo>
                    <a:lnTo>
                      <a:pt x="753" y="584"/>
                    </a:lnTo>
                    <a:lnTo>
                      <a:pt x="754" y="584"/>
                    </a:lnTo>
                    <a:lnTo>
                      <a:pt x="755" y="585"/>
                    </a:lnTo>
                    <a:lnTo>
                      <a:pt x="755" y="586"/>
                    </a:lnTo>
                    <a:lnTo>
                      <a:pt x="764" y="597"/>
                    </a:lnTo>
                    <a:lnTo>
                      <a:pt x="765" y="597"/>
                    </a:lnTo>
                    <a:lnTo>
                      <a:pt x="766" y="598"/>
                    </a:lnTo>
                    <a:lnTo>
                      <a:pt x="766" y="600"/>
                    </a:lnTo>
                    <a:lnTo>
                      <a:pt x="768" y="600"/>
                    </a:lnTo>
                    <a:lnTo>
                      <a:pt x="769" y="601"/>
                    </a:lnTo>
                    <a:lnTo>
                      <a:pt x="771" y="601"/>
                    </a:lnTo>
                    <a:lnTo>
                      <a:pt x="773" y="601"/>
                    </a:lnTo>
                    <a:lnTo>
                      <a:pt x="774" y="602"/>
                    </a:lnTo>
                    <a:lnTo>
                      <a:pt x="775" y="603"/>
                    </a:lnTo>
                    <a:lnTo>
                      <a:pt x="776" y="604"/>
                    </a:lnTo>
                    <a:lnTo>
                      <a:pt x="775" y="605"/>
                    </a:lnTo>
                    <a:lnTo>
                      <a:pt x="774" y="604"/>
                    </a:lnTo>
                    <a:lnTo>
                      <a:pt x="773" y="603"/>
                    </a:lnTo>
                    <a:lnTo>
                      <a:pt x="770" y="604"/>
                    </a:lnTo>
                    <a:lnTo>
                      <a:pt x="769" y="604"/>
                    </a:lnTo>
                    <a:lnTo>
                      <a:pt x="768" y="605"/>
                    </a:lnTo>
                    <a:lnTo>
                      <a:pt x="768" y="605"/>
                    </a:lnTo>
                    <a:lnTo>
                      <a:pt x="766" y="614"/>
                    </a:lnTo>
                    <a:lnTo>
                      <a:pt x="765" y="616"/>
                    </a:lnTo>
                    <a:lnTo>
                      <a:pt x="767" y="616"/>
                    </a:lnTo>
                    <a:lnTo>
                      <a:pt x="768" y="616"/>
                    </a:lnTo>
                    <a:lnTo>
                      <a:pt x="767" y="618"/>
                    </a:lnTo>
                    <a:lnTo>
                      <a:pt x="766" y="619"/>
                    </a:lnTo>
                    <a:lnTo>
                      <a:pt x="766" y="620"/>
                    </a:lnTo>
                    <a:lnTo>
                      <a:pt x="765" y="621"/>
                    </a:lnTo>
                    <a:lnTo>
                      <a:pt x="764" y="624"/>
                    </a:lnTo>
                    <a:lnTo>
                      <a:pt x="762" y="624"/>
                    </a:lnTo>
                    <a:lnTo>
                      <a:pt x="762" y="626"/>
                    </a:lnTo>
                    <a:lnTo>
                      <a:pt x="762" y="627"/>
                    </a:lnTo>
                    <a:lnTo>
                      <a:pt x="764" y="628"/>
                    </a:lnTo>
                    <a:lnTo>
                      <a:pt x="764" y="630"/>
                    </a:lnTo>
                    <a:lnTo>
                      <a:pt x="764" y="632"/>
                    </a:lnTo>
                    <a:lnTo>
                      <a:pt x="764" y="635"/>
                    </a:lnTo>
                    <a:lnTo>
                      <a:pt x="765" y="635"/>
                    </a:lnTo>
                    <a:lnTo>
                      <a:pt x="765" y="637"/>
                    </a:lnTo>
                    <a:lnTo>
                      <a:pt x="766" y="639"/>
                    </a:lnTo>
                    <a:lnTo>
                      <a:pt x="767" y="640"/>
                    </a:lnTo>
                    <a:lnTo>
                      <a:pt x="768" y="641"/>
                    </a:lnTo>
                    <a:lnTo>
                      <a:pt x="769" y="641"/>
                    </a:lnTo>
                    <a:lnTo>
                      <a:pt x="770" y="642"/>
                    </a:lnTo>
                    <a:lnTo>
                      <a:pt x="777" y="643"/>
                    </a:lnTo>
                    <a:lnTo>
                      <a:pt x="778" y="643"/>
                    </a:lnTo>
                    <a:lnTo>
                      <a:pt x="779" y="644"/>
                    </a:lnTo>
                    <a:lnTo>
                      <a:pt x="780" y="645"/>
                    </a:lnTo>
                    <a:lnTo>
                      <a:pt x="781" y="647"/>
                    </a:lnTo>
                    <a:lnTo>
                      <a:pt x="782" y="647"/>
                    </a:lnTo>
                    <a:lnTo>
                      <a:pt x="784" y="648"/>
                    </a:lnTo>
                    <a:lnTo>
                      <a:pt x="785" y="649"/>
                    </a:lnTo>
                    <a:lnTo>
                      <a:pt x="786" y="650"/>
                    </a:lnTo>
                    <a:lnTo>
                      <a:pt x="787" y="650"/>
                    </a:lnTo>
                    <a:lnTo>
                      <a:pt x="788" y="651"/>
                    </a:lnTo>
                    <a:lnTo>
                      <a:pt x="789" y="651"/>
                    </a:lnTo>
                    <a:lnTo>
                      <a:pt x="790" y="652"/>
                    </a:lnTo>
                    <a:lnTo>
                      <a:pt x="793" y="652"/>
                    </a:lnTo>
                    <a:lnTo>
                      <a:pt x="794" y="652"/>
                    </a:lnTo>
                    <a:lnTo>
                      <a:pt x="797" y="654"/>
                    </a:lnTo>
                    <a:lnTo>
                      <a:pt x="806" y="654"/>
                    </a:lnTo>
                    <a:lnTo>
                      <a:pt x="806" y="652"/>
                    </a:lnTo>
                    <a:lnTo>
                      <a:pt x="809" y="652"/>
                    </a:lnTo>
                    <a:lnTo>
                      <a:pt x="810" y="652"/>
                    </a:lnTo>
                    <a:lnTo>
                      <a:pt x="812" y="652"/>
                    </a:lnTo>
                    <a:lnTo>
                      <a:pt x="813" y="651"/>
                    </a:lnTo>
                    <a:lnTo>
                      <a:pt x="814" y="650"/>
                    </a:lnTo>
                    <a:lnTo>
                      <a:pt x="816" y="650"/>
                    </a:lnTo>
                    <a:lnTo>
                      <a:pt x="817" y="651"/>
                    </a:lnTo>
                    <a:lnTo>
                      <a:pt x="820" y="651"/>
                    </a:lnTo>
                    <a:lnTo>
                      <a:pt x="821" y="650"/>
                    </a:lnTo>
                    <a:lnTo>
                      <a:pt x="822" y="648"/>
                    </a:lnTo>
                    <a:lnTo>
                      <a:pt x="822" y="647"/>
                    </a:lnTo>
                    <a:lnTo>
                      <a:pt x="822" y="644"/>
                    </a:lnTo>
                    <a:lnTo>
                      <a:pt x="820" y="643"/>
                    </a:lnTo>
                    <a:lnTo>
                      <a:pt x="820" y="642"/>
                    </a:lnTo>
                    <a:lnTo>
                      <a:pt x="821" y="640"/>
                    </a:lnTo>
                    <a:lnTo>
                      <a:pt x="820" y="639"/>
                    </a:lnTo>
                    <a:lnTo>
                      <a:pt x="818" y="637"/>
                    </a:lnTo>
                    <a:lnTo>
                      <a:pt x="817" y="633"/>
                    </a:lnTo>
                    <a:lnTo>
                      <a:pt x="817" y="630"/>
                    </a:lnTo>
                    <a:lnTo>
                      <a:pt x="817" y="629"/>
                    </a:lnTo>
                    <a:lnTo>
                      <a:pt x="817" y="627"/>
                    </a:lnTo>
                    <a:lnTo>
                      <a:pt x="817" y="625"/>
                    </a:lnTo>
                    <a:lnTo>
                      <a:pt x="817" y="623"/>
                    </a:lnTo>
                    <a:lnTo>
                      <a:pt x="816" y="623"/>
                    </a:lnTo>
                    <a:lnTo>
                      <a:pt x="816" y="621"/>
                    </a:lnTo>
                    <a:lnTo>
                      <a:pt x="815" y="620"/>
                    </a:lnTo>
                    <a:lnTo>
                      <a:pt x="813" y="619"/>
                    </a:lnTo>
                    <a:lnTo>
                      <a:pt x="812" y="619"/>
                    </a:lnTo>
                    <a:lnTo>
                      <a:pt x="811" y="618"/>
                    </a:lnTo>
                    <a:lnTo>
                      <a:pt x="810" y="617"/>
                    </a:lnTo>
                    <a:lnTo>
                      <a:pt x="810" y="617"/>
                    </a:lnTo>
                    <a:lnTo>
                      <a:pt x="809" y="617"/>
                    </a:lnTo>
                    <a:lnTo>
                      <a:pt x="809" y="617"/>
                    </a:lnTo>
                    <a:lnTo>
                      <a:pt x="808" y="616"/>
                    </a:lnTo>
                    <a:lnTo>
                      <a:pt x="809" y="616"/>
                    </a:lnTo>
                    <a:lnTo>
                      <a:pt x="809" y="614"/>
                    </a:lnTo>
                    <a:lnTo>
                      <a:pt x="810" y="613"/>
                    </a:lnTo>
                    <a:lnTo>
                      <a:pt x="810" y="610"/>
                    </a:lnTo>
                    <a:lnTo>
                      <a:pt x="810" y="609"/>
                    </a:lnTo>
                    <a:lnTo>
                      <a:pt x="808" y="610"/>
                    </a:lnTo>
                    <a:lnTo>
                      <a:pt x="806" y="610"/>
                    </a:lnTo>
                    <a:lnTo>
                      <a:pt x="804" y="609"/>
                    </a:lnTo>
                    <a:lnTo>
                      <a:pt x="803" y="608"/>
                    </a:lnTo>
                    <a:lnTo>
                      <a:pt x="803" y="607"/>
                    </a:lnTo>
                    <a:lnTo>
                      <a:pt x="802" y="606"/>
                    </a:lnTo>
                    <a:lnTo>
                      <a:pt x="801" y="604"/>
                    </a:lnTo>
                    <a:lnTo>
                      <a:pt x="800" y="602"/>
                    </a:lnTo>
                    <a:lnTo>
                      <a:pt x="801" y="600"/>
                    </a:lnTo>
                    <a:lnTo>
                      <a:pt x="801" y="592"/>
                    </a:lnTo>
                    <a:lnTo>
                      <a:pt x="799" y="592"/>
                    </a:lnTo>
                    <a:lnTo>
                      <a:pt x="799" y="590"/>
                    </a:lnTo>
                    <a:lnTo>
                      <a:pt x="799" y="589"/>
                    </a:lnTo>
                    <a:lnTo>
                      <a:pt x="798" y="588"/>
                    </a:lnTo>
                    <a:lnTo>
                      <a:pt x="797" y="586"/>
                    </a:lnTo>
                    <a:lnTo>
                      <a:pt x="796" y="585"/>
                    </a:lnTo>
                    <a:lnTo>
                      <a:pt x="796" y="584"/>
                    </a:lnTo>
                    <a:lnTo>
                      <a:pt x="794" y="582"/>
                    </a:lnTo>
                    <a:lnTo>
                      <a:pt x="793" y="581"/>
                    </a:lnTo>
                    <a:lnTo>
                      <a:pt x="792" y="580"/>
                    </a:lnTo>
                    <a:lnTo>
                      <a:pt x="792" y="579"/>
                    </a:lnTo>
                    <a:lnTo>
                      <a:pt x="793" y="578"/>
                    </a:lnTo>
                    <a:lnTo>
                      <a:pt x="794" y="577"/>
                    </a:lnTo>
                    <a:lnTo>
                      <a:pt x="794" y="575"/>
                    </a:lnTo>
                    <a:lnTo>
                      <a:pt x="793" y="573"/>
                    </a:lnTo>
                    <a:lnTo>
                      <a:pt x="793" y="572"/>
                    </a:lnTo>
                    <a:lnTo>
                      <a:pt x="793" y="571"/>
                    </a:lnTo>
                    <a:lnTo>
                      <a:pt x="790" y="571"/>
                    </a:lnTo>
                    <a:lnTo>
                      <a:pt x="787" y="571"/>
                    </a:lnTo>
                    <a:lnTo>
                      <a:pt x="785" y="569"/>
                    </a:lnTo>
                    <a:lnTo>
                      <a:pt x="785" y="568"/>
                    </a:lnTo>
                    <a:lnTo>
                      <a:pt x="784" y="567"/>
                    </a:lnTo>
                    <a:lnTo>
                      <a:pt x="782" y="567"/>
                    </a:lnTo>
                    <a:lnTo>
                      <a:pt x="780" y="567"/>
                    </a:lnTo>
                    <a:lnTo>
                      <a:pt x="778" y="567"/>
                    </a:lnTo>
                    <a:lnTo>
                      <a:pt x="778" y="565"/>
                    </a:lnTo>
                    <a:lnTo>
                      <a:pt x="777" y="562"/>
                    </a:lnTo>
                    <a:lnTo>
                      <a:pt x="777" y="561"/>
                    </a:lnTo>
                    <a:lnTo>
                      <a:pt x="776" y="560"/>
                    </a:lnTo>
                    <a:lnTo>
                      <a:pt x="775" y="559"/>
                    </a:lnTo>
                    <a:lnTo>
                      <a:pt x="775" y="558"/>
                    </a:lnTo>
                    <a:lnTo>
                      <a:pt x="774" y="557"/>
                    </a:lnTo>
                    <a:lnTo>
                      <a:pt x="773" y="556"/>
                    </a:lnTo>
                    <a:lnTo>
                      <a:pt x="773" y="555"/>
                    </a:lnTo>
                    <a:lnTo>
                      <a:pt x="771" y="554"/>
                    </a:lnTo>
                    <a:lnTo>
                      <a:pt x="770" y="553"/>
                    </a:lnTo>
                    <a:lnTo>
                      <a:pt x="770" y="553"/>
                    </a:lnTo>
                    <a:lnTo>
                      <a:pt x="767" y="553"/>
                    </a:lnTo>
                    <a:lnTo>
                      <a:pt x="766" y="551"/>
                    </a:lnTo>
                    <a:lnTo>
                      <a:pt x="764" y="550"/>
                    </a:lnTo>
                    <a:lnTo>
                      <a:pt x="763" y="549"/>
                    </a:lnTo>
                    <a:lnTo>
                      <a:pt x="762" y="548"/>
                    </a:lnTo>
                    <a:lnTo>
                      <a:pt x="763" y="546"/>
                    </a:lnTo>
                    <a:lnTo>
                      <a:pt x="764" y="546"/>
                    </a:lnTo>
                    <a:lnTo>
                      <a:pt x="771" y="546"/>
                    </a:lnTo>
                    <a:lnTo>
                      <a:pt x="774" y="545"/>
                    </a:lnTo>
                    <a:lnTo>
                      <a:pt x="773" y="544"/>
                    </a:lnTo>
                    <a:lnTo>
                      <a:pt x="771" y="543"/>
                    </a:lnTo>
                    <a:lnTo>
                      <a:pt x="770" y="543"/>
                    </a:lnTo>
                    <a:lnTo>
                      <a:pt x="769" y="542"/>
                    </a:lnTo>
                    <a:lnTo>
                      <a:pt x="770" y="540"/>
                    </a:lnTo>
                    <a:lnTo>
                      <a:pt x="771" y="539"/>
                    </a:lnTo>
                    <a:lnTo>
                      <a:pt x="773" y="539"/>
                    </a:lnTo>
                    <a:lnTo>
                      <a:pt x="774" y="538"/>
                    </a:lnTo>
                    <a:lnTo>
                      <a:pt x="775" y="537"/>
                    </a:lnTo>
                    <a:lnTo>
                      <a:pt x="776" y="536"/>
                    </a:lnTo>
                    <a:lnTo>
                      <a:pt x="777" y="535"/>
                    </a:lnTo>
                    <a:lnTo>
                      <a:pt x="778" y="534"/>
                    </a:lnTo>
                    <a:lnTo>
                      <a:pt x="779" y="534"/>
                    </a:lnTo>
                    <a:lnTo>
                      <a:pt x="781" y="536"/>
                    </a:lnTo>
                    <a:lnTo>
                      <a:pt x="784" y="536"/>
                    </a:lnTo>
                    <a:lnTo>
                      <a:pt x="785" y="536"/>
                    </a:lnTo>
                    <a:lnTo>
                      <a:pt x="787" y="536"/>
                    </a:lnTo>
                    <a:lnTo>
                      <a:pt x="788" y="536"/>
                    </a:lnTo>
                    <a:lnTo>
                      <a:pt x="789" y="535"/>
                    </a:lnTo>
                    <a:lnTo>
                      <a:pt x="790" y="534"/>
                    </a:lnTo>
                    <a:lnTo>
                      <a:pt x="791" y="532"/>
                    </a:lnTo>
                    <a:lnTo>
                      <a:pt x="791" y="531"/>
                    </a:lnTo>
                    <a:lnTo>
                      <a:pt x="791" y="528"/>
                    </a:lnTo>
                    <a:lnTo>
                      <a:pt x="791" y="526"/>
                    </a:lnTo>
                    <a:lnTo>
                      <a:pt x="791" y="524"/>
                    </a:lnTo>
                    <a:lnTo>
                      <a:pt x="791" y="522"/>
                    </a:lnTo>
                    <a:lnTo>
                      <a:pt x="790" y="521"/>
                    </a:lnTo>
                    <a:lnTo>
                      <a:pt x="789" y="520"/>
                    </a:lnTo>
                    <a:lnTo>
                      <a:pt x="788" y="519"/>
                    </a:lnTo>
                    <a:lnTo>
                      <a:pt x="788" y="518"/>
                    </a:lnTo>
                    <a:lnTo>
                      <a:pt x="787" y="516"/>
                    </a:lnTo>
                    <a:lnTo>
                      <a:pt x="786" y="516"/>
                    </a:lnTo>
                    <a:lnTo>
                      <a:pt x="786" y="516"/>
                    </a:lnTo>
                    <a:lnTo>
                      <a:pt x="777" y="516"/>
                    </a:lnTo>
                    <a:lnTo>
                      <a:pt x="776" y="516"/>
                    </a:lnTo>
                    <a:lnTo>
                      <a:pt x="774" y="515"/>
                    </a:lnTo>
                    <a:lnTo>
                      <a:pt x="773" y="514"/>
                    </a:lnTo>
                    <a:lnTo>
                      <a:pt x="771" y="514"/>
                    </a:lnTo>
                    <a:lnTo>
                      <a:pt x="770" y="514"/>
                    </a:lnTo>
                    <a:lnTo>
                      <a:pt x="769" y="514"/>
                    </a:lnTo>
                    <a:lnTo>
                      <a:pt x="768" y="514"/>
                    </a:lnTo>
                    <a:lnTo>
                      <a:pt x="766" y="514"/>
                    </a:lnTo>
                    <a:close/>
                    <a:moveTo>
                      <a:pt x="625" y="512"/>
                    </a:moveTo>
                    <a:lnTo>
                      <a:pt x="623" y="514"/>
                    </a:lnTo>
                    <a:lnTo>
                      <a:pt x="622" y="515"/>
                    </a:lnTo>
                    <a:lnTo>
                      <a:pt x="619" y="515"/>
                    </a:lnTo>
                    <a:lnTo>
                      <a:pt x="616" y="515"/>
                    </a:lnTo>
                    <a:lnTo>
                      <a:pt x="616" y="516"/>
                    </a:lnTo>
                    <a:lnTo>
                      <a:pt x="615" y="516"/>
                    </a:lnTo>
                    <a:lnTo>
                      <a:pt x="614" y="518"/>
                    </a:lnTo>
                    <a:lnTo>
                      <a:pt x="613" y="518"/>
                    </a:lnTo>
                    <a:lnTo>
                      <a:pt x="612" y="519"/>
                    </a:lnTo>
                    <a:lnTo>
                      <a:pt x="610" y="521"/>
                    </a:lnTo>
                    <a:lnTo>
                      <a:pt x="608" y="521"/>
                    </a:lnTo>
                    <a:lnTo>
                      <a:pt x="605" y="521"/>
                    </a:lnTo>
                    <a:lnTo>
                      <a:pt x="604" y="523"/>
                    </a:lnTo>
                    <a:lnTo>
                      <a:pt x="602" y="523"/>
                    </a:lnTo>
                    <a:lnTo>
                      <a:pt x="600" y="523"/>
                    </a:lnTo>
                    <a:lnTo>
                      <a:pt x="599" y="524"/>
                    </a:lnTo>
                    <a:lnTo>
                      <a:pt x="598" y="524"/>
                    </a:lnTo>
                    <a:lnTo>
                      <a:pt x="598" y="526"/>
                    </a:lnTo>
                    <a:lnTo>
                      <a:pt x="596" y="527"/>
                    </a:lnTo>
                    <a:lnTo>
                      <a:pt x="594" y="528"/>
                    </a:lnTo>
                    <a:lnTo>
                      <a:pt x="592" y="528"/>
                    </a:lnTo>
                    <a:lnTo>
                      <a:pt x="594" y="534"/>
                    </a:lnTo>
                    <a:lnTo>
                      <a:pt x="596" y="535"/>
                    </a:lnTo>
                    <a:lnTo>
                      <a:pt x="599" y="535"/>
                    </a:lnTo>
                    <a:lnTo>
                      <a:pt x="602" y="537"/>
                    </a:lnTo>
                    <a:lnTo>
                      <a:pt x="603" y="536"/>
                    </a:lnTo>
                    <a:lnTo>
                      <a:pt x="605" y="536"/>
                    </a:lnTo>
                    <a:lnTo>
                      <a:pt x="606" y="535"/>
                    </a:lnTo>
                    <a:lnTo>
                      <a:pt x="609" y="534"/>
                    </a:lnTo>
                    <a:lnTo>
                      <a:pt x="611" y="535"/>
                    </a:lnTo>
                    <a:lnTo>
                      <a:pt x="612" y="536"/>
                    </a:lnTo>
                    <a:lnTo>
                      <a:pt x="613" y="536"/>
                    </a:lnTo>
                    <a:lnTo>
                      <a:pt x="615" y="536"/>
                    </a:lnTo>
                    <a:lnTo>
                      <a:pt x="617" y="536"/>
                    </a:lnTo>
                    <a:lnTo>
                      <a:pt x="619" y="536"/>
                    </a:lnTo>
                    <a:lnTo>
                      <a:pt x="621" y="536"/>
                    </a:lnTo>
                    <a:lnTo>
                      <a:pt x="621" y="535"/>
                    </a:lnTo>
                    <a:lnTo>
                      <a:pt x="621" y="534"/>
                    </a:lnTo>
                    <a:lnTo>
                      <a:pt x="622" y="532"/>
                    </a:lnTo>
                    <a:lnTo>
                      <a:pt x="626" y="525"/>
                    </a:lnTo>
                    <a:lnTo>
                      <a:pt x="627" y="524"/>
                    </a:lnTo>
                    <a:lnTo>
                      <a:pt x="625" y="525"/>
                    </a:lnTo>
                    <a:lnTo>
                      <a:pt x="624" y="524"/>
                    </a:lnTo>
                    <a:lnTo>
                      <a:pt x="623" y="523"/>
                    </a:lnTo>
                    <a:lnTo>
                      <a:pt x="622" y="522"/>
                    </a:lnTo>
                    <a:lnTo>
                      <a:pt x="621" y="521"/>
                    </a:lnTo>
                    <a:lnTo>
                      <a:pt x="622" y="520"/>
                    </a:lnTo>
                    <a:lnTo>
                      <a:pt x="623" y="519"/>
                    </a:lnTo>
                    <a:lnTo>
                      <a:pt x="624" y="519"/>
                    </a:lnTo>
                    <a:lnTo>
                      <a:pt x="633" y="515"/>
                    </a:lnTo>
                    <a:lnTo>
                      <a:pt x="632" y="514"/>
                    </a:lnTo>
                    <a:lnTo>
                      <a:pt x="631" y="513"/>
                    </a:lnTo>
                    <a:lnTo>
                      <a:pt x="627" y="513"/>
                    </a:lnTo>
                    <a:lnTo>
                      <a:pt x="625" y="512"/>
                    </a:lnTo>
                    <a:close/>
                    <a:moveTo>
                      <a:pt x="1323" y="391"/>
                    </a:moveTo>
                    <a:lnTo>
                      <a:pt x="1324" y="399"/>
                    </a:lnTo>
                    <a:lnTo>
                      <a:pt x="1325" y="407"/>
                    </a:lnTo>
                    <a:lnTo>
                      <a:pt x="1325" y="409"/>
                    </a:lnTo>
                    <a:lnTo>
                      <a:pt x="1325" y="411"/>
                    </a:lnTo>
                    <a:lnTo>
                      <a:pt x="1325" y="415"/>
                    </a:lnTo>
                    <a:lnTo>
                      <a:pt x="1324" y="417"/>
                    </a:lnTo>
                    <a:lnTo>
                      <a:pt x="1323" y="418"/>
                    </a:lnTo>
                    <a:lnTo>
                      <a:pt x="1322" y="419"/>
                    </a:lnTo>
                    <a:lnTo>
                      <a:pt x="1321" y="421"/>
                    </a:lnTo>
                    <a:lnTo>
                      <a:pt x="1321" y="422"/>
                    </a:lnTo>
                    <a:lnTo>
                      <a:pt x="1320" y="423"/>
                    </a:lnTo>
                    <a:lnTo>
                      <a:pt x="1320" y="425"/>
                    </a:lnTo>
                    <a:lnTo>
                      <a:pt x="1319" y="425"/>
                    </a:lnTo>
                    <a:lnTo>
                      <a:pt x="1319" y="425"/>
                    </a:lnTo>
                    <a:lnTo>
                      <a:pt x="1318" y="434"/>
                    </a:lnTo>
                    <a:lnTo>
                      <a:pt x="1312" y="437"/>
                    </a:lnTo>
                    <a:lnTo>
                      <a:pt x="1311" y="443"/>
                    </a:lnTo>
                    <a:lnTo>
                      <a:pt x="1310" y="444"/>
                    </a:lnTo>
                    <a:lnTo>
                      <a:pt x="1309" y="445"/>
                    </a:lnTo>
                    <a:lnTo>
                      <a:pt x="1308" y="446"/>
                    </a:lnTo>
                    <a:lnTo>
                      <a:pt x="1307" y="448"/>
                    </a:lnTo>
                    <a:lnTo>
                      <a:pt x="1306" y="448"/>
                    </a:lnTo>
                    <a:lnTo>
                      <a:pt x="1304" y="448"/>
                    </a:lnTo>
                    <a:lnTo>
                      <a:pt x="1300" y="451"/>
                    </a:lnTo>
                    <a:lnTo>
                      <a:pt x="1301" y="451"/>
                    </a:lnTo>
                    <a:lnTo>
                      <a:pt x="1303" y="452"/>
                    </a:lnTo>
                    <a:lnTo>
                      <a:pt x="1304" y="453"/>
                    </a:lnTo>
                    <a:lnTo>
                      <a:pt x="1307" y="453"/>
                    </a:lnTo>
                    <a:lnTo>
                      <a:pt x="1309" y="453"/>
                    </a:lnTo>
                    <a:lnTo>
                      <a:pt x="1311" y="452"/>
                    </a:lnTo>
                    <a:lnTo>
                      <a:pt x="1313" y="450"/>
                    </a:lnTo>
                    <a:lnTo>
                      <a:pt x="1316" y="449"/>
                    </a:lnTo>
                    <a:lnTo>
                      <a:pt x="1317" y="449"/>
                    </a:lnTo>
                    <a:lnTo>
                      <a:pt x="1317" y="448"/>
                    </a:lnTo>
                    <a:lnTo>
                      <a:pt x="1318" y="440"/>
                    </a:lnTo>
                    <a:lnTo>
                      <a:pt x="1318" y="438"/>
                    </a:lnTo>
                    <a:lnTo>
                      <a:pt x="1319" y="438"/>
                    </a:lnTo>
                    <a:lnTo>
                      <a:pt x="1321" y="437"/>
                    </a:lnTo>
                    <a:lnTo>
                      <a:pt x="1325" y="434"/>
                    </a:lnTo>
                    <a:lnTo>
                      <a:pt x="1331" y="432"/>
                    </a:lnTo>
                    <a:lnTo>
                      <a:pt x="1331" y="430"/>
                    </a:lnTo>
                    <a:lnTo>
                      <a:pt x="1331" y="428"/>
                    </a:lnTo>
                    <a:lnTo>
                      <a:pt x="1331" y="426"/>
                    </a:lnTo>
                    <a:lnTo>
                      <a:pt x="1333" y="426"/>
                    </a:lnTo>
                    <a:lnTo>
                      <a:pt x="1335" y="426"/>
                    </a:lnTo>
                    <a:lnTo>
                      <a:pt x="1335" y="423"/>
                    </a:lnTo>
                    <a:lnTo>
                      <a:pt x="1335" y="422"/>
                    </a:lnTo>
                    <a:lnTo>
                      <a:pt x="1333" y="421"/>
                    </a:lnTo>
                    <a:lnTo>
                      <a:pt x="1332" y="421"/>
                    </a:lnTo>
                    <a:lnTo>
                      <a:pt x="1331" y="420"/>
                    </a:lnTo>
                    <a:lnTo>
                      <a:pt x="1332" y="419"/>
                    </a:lnTo>
                    <a:lnTo>
                      <a:pt x="1333" y="418"/>
                    </a:lnTo>
                    <a:lnTo>
                      <a:pt x="1335" y="418"/>
                    </a:lnTo>
                    <a:lnTo>
                      <a:pt x="1334" y="414"/>
                    </a:lnTo>
                    <a:lnTo>
                      <a:pt x="1332" y="408"/>
                    </a:lnTo>
                    <a:lnTo>
                      <a:pt x="1331" y="406"/>
                    </a:lnTo>
                    <a:lnTo>
                      <a:pt x="1331" y="403"/>
                    </a:lnTo>
                    <a:lnTo>
                      <a:pt x="1331" y="402"/>
                    </a:lnTo>
                    <a:lnTo>
                      <a:pt x="1330" y="401"/>
                    </a:lnTo>
                    <a:lnTo>
                      <a:pt x="1330" y="398"/>
                    </a:lnTo>
                    <a:lnTo>
                      <a:pt x="1330" y="397"/>
                    </a:lnTo>
                    <a:lnTo>
                      <a:pt x="1330" y="395"/>
                    </a:lnTo>
                    <a:lnTo>
                      <a:pt x="1329" y="394"/>
                    </a:lnTo>
                    <a:lnTo>
                      <a:pt x="1328" y="393"/>
                    </a:lnTo>
                    <a:lnTo>
                      <a:pt x="1325" y="392"/>
                    </a:lnTo>
                    <a:lnTo>
                      <a:pt x="1323" y="391"/>
                    </a:lnTo>
                    <a:close/>
                    <a:moveTo>
                      <a:pt x="285" y="338"/>
                    </a:moveTo>
                    <a:lnTo>
                      <a:pt x="285" y="338"/>
                    </a:lnTo>
                    <a:lnTo>
                      <a:pt x="286" y="338"/>
                    </a:lnTo>
                    <a:lnTo>
                      <a:pt x="286" y="338"/>
                    </a:lnTo>
                    <a:lnTo>
                      <a:pt x="285" y="338"/>
                    </a:lnTo>
                    <a:close/>
                    <a:moveTo>
                      <a:pt x="526" y="328"/>
                    </a:moveTo>
                    <a:lnTo>
                      <a:pt x="523" y="328"/>
                    </a:lnTo>
                    <a:lnTo>
                      <a:pt x="521" y="329"/>
                    </a:lnTo>
                    <a:lnTo>
                      <a:pt x="520" y="331"/>
                    </a:lnTo>
                    <a:lnTo>
                      <a:pt x="520" y="332"/>
                    </a:lnTo>
                    <a:lnTo>
                      <a:pt x="521" y="333"/>
                    </a:lnTo>
                    <a:lnTo>
                      <a:pt x="521" y="335"/>
                    </a:lnTo>
                    <a:lnTo>
                      <a:pt x="525" y="339"/>
                    </a:lnTo>
                    <a:lnTo>
                      <a:pt x="529" y="345"/>
                    </a:lnTo>
                    <a:lnTo>
                      <a:pt x="534" y="348"/>
                    </a:lnTo>
                    <a:lnTo>
                      <a:pt x="534" y="347"/>
                    </a:lnTo>
                    <a:lnTo>
                      <a:pt x="534" y="346"/>
                    </a:lnTo>
                    <a:lnTo>
                      <a:pt x="537" y="346"/>
                    </a:lnTo>
                    <a:lnTo>
                      <a:pt x="543" y="347"/>
                    </a:lnTo>
                    <a:lnTo>
                      <a:pt x="545" y="341"/>
                    </a:lnTo>
                    <a:lnTo>
                      <a:pt x="540" y="335"/>
                    </a:lnTo>
                    <a:lnTo>
                      <a:pt x="532" y="332"/>
                    </a:lnTo>
                    <a:lnTo>
                      <a:pt x="526" y="328"/>
                    </a:lnTo>
                    <a:close/>
                    <a:moveTo>
                      <a:pt x="559" y="327"/>
                    </a:moveTo>
                    <a:lnTo>
                      <a:pt x="559" y="328"/>
                    </a:lnTo>
                    <a:lnTo>
                      <a:pt x="559" y="331"/>
                    </a:lnTo>
                    <a:lnTo>
                      <a:pt x="558" y="333"/>
                    </a:lnTo>
                    <a:lnTo>
                      <a:pt x="562" y="334"/>
                    </a:lnTo>
                    <a:lnTo>
                      <a:pt x="565" y="335"/>
                    </a:lnTo>
                    <a:lnTo>
                      <a:pt x="568" y="336"/>
                    </a:lnTo>
                    <a:lnTo>
                      <a:pt x="570" y="338"/>
                    </a:lnTo>
                    <a:lnTo>
                      <a:pt x="572" y="341"/>
                    </a:lnTo>
                    <a:lnTo>
                      <a:pt x="577" y="337"/>
                    </a:lnTo>
                    <a:lnTo>
                      <a:pt x="575" y="335"/>
                    </a:lnTo>
                    <a:lnTo>
                      <a:pt x="572" y="332"/>
                    </a:lnTo>
                    <a:lnTo>
                      <a:pt x="569" y="329"/>
                    </a:lnTo>
                    <a:lnTo>
                      <a:pt x="559" y="327"/>
                    </a:lnTo>
                    <a:close/>
                    <a:moveTo>
                      <a:pt x="461" y="275"/>
                    </a:moveTo>
                    <a:lnTo>
                      <a:pt x="459" y="276"/>
                    </a:lnTo>
                    <a:lnTo>
                      <a:pt x="457" y="276"/>
                    </a:lnTo>
                    <a:lnTo>
                      <a:pt x="453" y="276"/>
                    </a:lnTo>
                    <a:lnTo>
                      <a:pt x="449" y="275"/>
                    </a:lnTo>
                    <a:lnTo>
                      <a:pt x="446" y="275"/>
                    </a:lnTo>
                    <a:lnTo>
                      <a:pt x="443" y="276"/>
                    </a:lnTo>
                    <a:lnTo>
                      <a:pt x="439" y="277"/>
                    </a:lnTo>
                    <a:lnTo>
                      <a:pt x="431" y="286"/>
                    </a:lnTo>
                    <a:lnTo>
                      <a:pt x="434" y="291"/>
                    </a:lnTo>
                    <a:lnTo>
                      <a:pt x="426" y="299"/>
                    </a:lnTo>
                    <a:lnTo>
                      <a:pt x="425" y="300"/>
                    </a:lnTo>
                    <a:lnTo>
                      <a:pt x="423" y="300"/>
                    </a:lnTo>
                    <a:lnTo>
                      <a:pt x="422" y="301"/>
                    </a:lnTo>
                    <a:lnTo>
                      <a:pt x="421" y="301"/>
                    </a:lnTo>
                    <a:lnTo>
                      <a:pt x="420" y="301"/>
                    </a:lnTo>
                    <a:lnTo>
                      <a:pt x="419" y="302"/>
                    </a:lnTo>
                    <a:lnTo>
                      <a:pt x="410" y="306"/>
                    </a:lnTo>
                    <a:lnTo>
                      <a:pt x="402" y="312"/>
                    </a:lnTo>
                    <a:lnTo>
                      <a:pt x="401" y="313"/>
                    </a:lnTo>
                    <a:lnTo>
                      <a:pt x="401" y="313"/>
                    </a:lnTo>
                    <a:lnTo>
                      <a:pt x="397" y="334"/>
                    </a:lnTo>
                    <a:lnTo>
                      <a:pt x="397" y="335"/>
                    </a:lnTo>
                    <a:lnTo>
                      <a:pt x="397" y="337"/>
                    </a:lnTo>
                    <a:lnTo>
                      <a:pt x="403" y="338"/>
                    </a:lnTo>
                    <a:lnTo>
                      <a:pt x="409" y="341"/>
                    </a:lnTo>
                    <a:lnTo>
                      <a:pt x="410" y="341"/>
                    </a:lnTo>
                    <a:lnTo>
                      <a:pt x="411" y="343"/>
                    </a:lnTo>
                    <a:lnTo>
                      <a:pt x="414" y="347"/>
                    </a:lnTo>
                    <a:lnTo>
                      <a:pt x="411" y="352"/>
                    </a:lnTo>
                    <a:lnTo>
                      <a:pt x="411" y="353"/>
                    </a:lnTo>
                    <a:lnTo>
                      <a:pt x="411" y="353"/>
                    </a:lnTo>
                    <a:lnTo>
                      <a:pt x="411" y="353"/>
                    </a:lnTo>
                    <a:lnTo>
                      <a:pt x="411" y="355"/>
                    </a:lnTo>
                    <a:lnTo>
                      <a:pt x="410" y="355"/>
                    </a:lnTo>
                    <a:lnTo>
                      <a:pt x="409" y="356"/>
                    </a:lnTo>
                    <a:lnTo>
                      <a:pt x="405" y="359"/>
                    </a:lnTo>
                    <a:lnTo>
                      <a:pt x="400" y="361"/>
                    </a:lnTo>
                    <a:lnTo>
                      <a:pt x="396" y="363"/>
                    </a:lnTo>
                    <a:lnTo>
                      <a:pt x="396" y="366"/>
                    </a:lnTo>
                    <a:lnTo>
                      <a:pt x="396" y="368"/>
                    </a:lnTo>
                    <a:lnTo>
                      <a:pt x="394" y="370"/>
                    </a:lnTo>
                    <a:lnTo>
                      <a:pt x="393" y="372"/>
                    </a:lnTo>
                    <a:lnTo>
                      <a:pt x="393" y="380"/>
                    </a:lnTo>
                    <a:lnTo>
                      <a:pt x="393" y="382"/>
                    </a:lnTo>
                    <a:lnTo>
                      <a:pt x="394" y="383"/>
                    </a:lnTo>
                    <a:lnTo>
                      <a:pt x="396" y="384"/>
                    </a:lnTo>
                    <a:lnTo>
                      <a:pt x="396" y="383"/>
                    </a:lnTo>
                    <a:lnTo>
                      <a:pt x="396" y="381"/>
                    </a:lnTo>
                    <a:lnTo>
                      <a:pt x="396" y="380"/>
                    </a:lnTo>
                    <a:lnTo>
                      <a:pt x="397" y="379"/>
                    </a:lnTo>
                    <a:lnTo>
                      <a:pt x="399" y="379"/>
                    </a:lnTo>
                    <a:lnTo>
                      <a:pt x="399" y="381"/>
                    </a:lnTo>
                    <a:lnTo>
                      <a:pt x="399" y="382"/>
                    </a:lnTo>
                    <a:lnTo>
                      <a:pt x="397" y="384"/>
                    </a:lnTo>
                    <a:lnTo>
                      <a:pt x="396" y="385"/>
                    </a:lnTo>
                    <a:lnTo>
                      <a:pt x="392" y="393"/>
                    </a:lnTo>
                    <a:lnTo>
                      <a:pt x="390" y="390"/>
                    </a:lnTo>
                    <a:lnTo>
                      <a:pt x="387" y="394"/>
                    </a:lnTo>
                    <a:lnTo>
                      <a:pt x="382" y="394"/>
                    </a:lnTo>
                    <a:lnTo>
                      <a:pt x="379" y="395"/>
                    </a:lnTo>
                    <a:lnTo>
                      <a:pt x="375" y="395"/>
                    </a:lnTo>
                    <a:lnTo>
                      <a:pt x="370" y="397"/>
                    </a:lnTo>
                    <a:lnTo>
                      <a:pt x="369" y="404"/>
                    </a:lnTo>
                    <a:lnTo>
                      <a:pt x="369" y="405"/>
                    </a:lnTo>
                    <a:lnTo>
                      <a:pt x="368" y="406"/>
                    </a:lnTo>
                    <a:lnTo>
                      <a:pt x="366" y="406"/>
                    </a:lnTo>
                    <a:lnTo>
                      <a:pt x="365" y="405"/>
                    </a:lnTo>
                    <a:lnTo>
                      <a:pt x="364" y="405"/>
                    </a:lnTo>
                    <a:lnTo>
                      <a:pt x="363" y="405"/>
                    </a:lnTo>
                    <a:lnTo>
                      <a:pt x="361" y="405"/>
                    </a:lnTo>
                    <a:lnTo>
                      <a:pt x="360" y="404"/>
                    </a:lnTo>
                    <a:lnTo>
                      <a:pt x="358" y="404"/>
                    </a:lnTo>
                    <a:lnTo>
                      <a:pt x="358" y="403"/>
                    </a:lnTo>
                    <a:lnTo>
                      <a:pt x="358" y="402"/>
                    </a:lnTo>
                    <a:lnTo>
                      <a:pt x="357" y="399"/>
                    </a:lnTo>
                    <a:lnTo>
                      <a:pt x="356" y="398"/>
                    </a:lnTo>
                    <a:lnTo>
                      <a:pt x="355" y="397"/>
                    </a:lnTo>
                    <a:lnTo>
                      <a:pt x="354" y="398"/>
                    </a:lnTo>
                    <a:lnTo>
                      <a:pt x="354" y="399"/>
                    </a:lnTo>
                    <a:lnTo>
                      <a:pt x="353" y="401"/>
                    </a:lnTo>
                    <a:lnTo>
                      <a:pt x="352" y="402"/>
                    </a:lnTo>
                    <a:lnTo>
                      <a:pt x="351" y="403"/>
                    </a:lnTo>
                    <a:lnTo>
                      <a:pt x="353" y="404"/>
                    </a:lnTo>
                    <a:lnTo>
                      <a:pt x="353" y="405"/>
                    </a:lnTo>
                    <a:lnTo>
                      <a:pt x="352" y="406"/>
                    </a:lnTo>
                    <a:lnTo>
                      <a:pt x="351" y="406"/>
                    </a:lnTo>
                    <a:lnTo>
                      <a:pt x="350" y="407"/>
                    </a:lnTo>
                    <a:lnTo>
                      <a:pt x="349" y="408"/>
                    </a:lnTo>
                    <a:lnTo>
                      <a:pt x="350" y="409"/>
                    </a:lnTo>
                    <a:lnTo>
                      <a:pt x="352" y="410"/>
                    </a:lnTo>
                    <a:lnTo>
                      <a:pt x="353" y="410"/>
                    </a:lnTo>
                    <a:lnTo>
                      <a:pt x="348" y="413"/>
                    </a:lnTo>
                    <a:lnTo>
                      <a:pt x="342" y="415"/>
                    </a:lnTo>
                    <a:lnTo>
                      <a:pt x="341" y="414"/>
                    </a:lnTo>
                    <a:lnTo>
                      <a:pt x="339" y="413"/>
                    </a:lnTo>
                    <a:lnTo>
                      <a:pt x="334" y="410"/>
                    </a:lnTo>
                    <a:lnTo>
                      <a:pt x="330" y="408"/>
                    </a:lnTo>
                    <a:lnTo>
                      <a:pt x="329" y="409"/>
                    </a:lnTo>
                    <a:lnTo>
                      <a:pt x="328" y="410"/>
                    </a:lnTo>
                    <a:lnTo>
                      <a:pt x="328" y="413"/>
                    </a:lnTo>
                    <a:lnTo>
                      <a:pt x="328" y="415"/>
                    </a:lnTo>
                    <a:lnTo>
                      <a:pt x="327" y="416"/>
                    </a:lnTo>
                    <a:lnTo>
                      <a:pt x="342" y="415"/>
                    </a:lnTo>
                    <a:lnTo>
                      <a:pt x="335" y="422"/>
                    </a:lnTo>
                    <a:lnTo>
                      <a:pt x="345" y="420"/>
                    </a:lnTo>
                    <a:lnTo>
                      <a:pt x="346" y="419"/>
                    </a:lnTo>
                    <a:lnTo>
                      <a:pt x="348" y="419"/>
                    </a:lnTo>
                    <a:lnTo>
                      <a:pt x="350" y="418"/>
                    </a:lnTo>
                    <a:lnTo>
                      <a:pt x="351" y="418"/>
                    </a:lnTo>
                    <a:lnTo>
                      <a:pt x="352" y="417"/>
                    </a:lnTo>
                    <a:lnTo>
                      <a:pt x="353" y="417"/>
                    </a:lnTo>
                    <a:lnTo>
                      <a:pt x="355" y="417"/>
                    </a:lnTo>
                    <a:lnTo>
                      <a:pt x="357" y="416"/>
                    </a:lnTo>
                    <a:lnTo>
                      <a:pt x="358" y="415"/>
                    </a:lnTo>
                    <a:lnTo>
                      <a:pt x="360" y="415"/>
                    </a:lnTo>
                    <a:lnTo>
                      <a:pt x="361" y="414"/>
                    </a:lnTo>
                    <a:lnTo>
                      <a:pt x="362" y="413"/>
                    </a:lnTo>
                    <a:lnTo>
                      <a:pt x="363" y="414"/>
                    </a:lnTo>
                    <a:lnTo>
                      <a:pt x="364" y="415"/>
                    </a:lnTo>
                    <a:lnTo>
                      <a:pt x="365" y="416"/>
                    </a:lnTo>
                    <a:lnTo>
                      <a:pt x="366" y="417"/>
                    </a:lnTo>
                    <a:lnTo>
                      <a:pt x="366" y="418"/>
                    </a:lnTo>
                    <a:lnTo>
                      <a:pt x="367" y="420"/>
                    </a:lnTo>
                    <a:lnTo>
                      <a:pt x="368" y="421"/>
                    </a:lnTo>
                    <a:lnTo>
                      <a:pt x="369" y="422"/>
                    </a:lnTo>
                    <a:lnTo>
                      <a:pt x="370" y="422"/>
                    </a:lnTo>
                    <a:lnTo>
                      <a:pt x="373" y="422"/>
                    </a:lnTo>
                    <a:lnTo>
                      <a:pt x="374" y="422"/>
                    </a:lnTo>
                    <a:lnTo>
                      <a:pt x="376" y="422"/>
                    </a:lnTo>
                    <a:lnTo>
                      <a:pt x="377" y="421"/>
                    </a:lnTo>
                    <a:lnTo>
                      <a:pt x="378" y="421"/>
                    </a:lnTo>
                    <a:lnTo>
                      <a:pt x="390" y="417"/>
                    </a:lnTo>
                    <a:lnTo>
                      <a:pt x="403" y="413"/>
                    </a:lnTo>
                    <a:lnTo>
                      <a:pt x="404" y="410"/>
                    </a:lnTo>
                    <a:lnTo>
                      <a:pt x="405" y="410"/>
                    </a:lnTo>
                    <a:lnTo>
                      <a:pt x="407" y="410"/>
                    </a:lnTo>
                    <a:lnTo>
                      <a:pt x="409" y="410"/>
                    </a:lnTo>
                    <a:lnTo>
                      <a:pt x="411" y="410"/>
                    </a:lnTo>
                    <a:lnTo>
                      <a:pt x="412" y="413"/>
                    </a:lnTo>
                    <a:lnTo>
                      <a:pt x="413" y="414"/>
                    </a:lnTo>
                    <a:lnTo>
                      <a:pt x="414" y="415"/>
                    </a:lnTo>
                    <a:lnTo>
                      <a:pt x="415" y="416"/>
                    </a:lnTo>
                    <a:lnTo>
                      <a:pt x="424" y="416"/>
                    </a:lnTo>
                    <a:lnTo>
                      <a:pt x="426" y="414"/>
                    </a:lnTo>
                    <a:lnTo>
                      <a:pt x="427" y="411"/>
                    </a:lnTo>
                    <a:lnTo>
                      <a:pt x="428" y="410"/>
                    </a:lnTo>
                    <a:lnTo>
                      <a:pt x="429" y="409"/>
                    </a:lnTo>
                    <a:lnTo>
                      <a:pt x="432" y="408"/>
                    </a:lnTo>
                    <a:lnTo>
                      <a:pt x="434" y="408"/>
                    </a:lnTo>
                    <a:lnTo>
                      <a:pt x="436" y="409"/>
                    </a:lnTo>
                    <a:lnTo>
                      <a:pt x="437" y="409"/>
                    </a:lnTo>
                    <a:lnTo>
                      <a:pt x="439" y="408"/>
                    </a:lnTo>
                    <a:lnTo>
                      <a:pt x="439" y="407"/>
                    </a:lnTo>
                    <a:lnTo>
                      <a:pt x="439" y="405"/>
                    </a:lnTo>
                    <a:lnTo>
                      <a:pt x="438" y="404"/>
                    </a:lnTo>
                    <a:lnTo>
                      <a:pt x="437" y="402"/>
                    </a:lnTo>
                    <a:lnTo>
                      <a:pt x="437" y="399"/>
                    </a:lnTo>
                    <a:lnTo>
                      <a:pt x="437" y="397"/>
                    </a:lnTo>
                    <a:lnTo>
                      <a:pt x="438" y="396"/>
                    </a:lnTo>
                    <a:lnTo>
                      <a:pt x="439" y="385"/>
                    </a:lnTo>
                    <a:lnTo>
                      <a:pt x="441" y="375"/>
                    </a:lnTo>
                    <a:lnTo>
                      <a:pt x="446" y="375"/>
                    </a:lnTo>
                    <a:lnTo>
                      <a:pt x="450" y="374"/>
                    </a:lnTo>
                    <a:lnTo>
                      <a:pt x="455" y="378"/>
                    </a:lnTo>
                    <a:lnTo>
                      <a:pt x="459" y="381"/>
                    </a:lnTo>
                    <a:lnTo>
                      <a:pt x="463" y="383"/>
                    </a:lnTo>
                    <a:lnTo>
                      <a:pt x="467" y="382"/>
                    </a:lnTo>
                    <a:lnTo>
                      <a:pt x="470" y="380"/>
                    </a:lnTo>
                    <a:lnTo>
                      <a:pt x="469" y="372"/>
                    </a:lnTo>
                    <a:lnTo>
                      <a:pt x="468" y="370"/>
                    </a:lnTo>
                    <a:lnTo>
                      <a:pt x="468" y="367"/>
                    </a:lnTo>
                    <a:lnTo>
                      <a:pt x="467" y="367"/>
                    </a:lnTo>
                    <a:lnTo>
                      <a:pt x="467" y="368"/>
                    </a:lnTo>
                    <a:lnTo>
                      <a:pt x="466" y="368"/>
                    </a:lnTo>
                    <a:lnTo>
                      <a:pt x="464" y="367"/>
                    </a:lnTo>
                    <a:lnTo>
                      <a:pt x="463" y="366"/>
                    </a:lnTo>
                    <a:lnTo>
                      <a:pt x="462" y="364"/>
                    </a:lnTo>
                    <a:lnTo>
                      <a:pt x="461" y="364"/>
                    </a:lnTo>
                    <a:lnTo>
                      <a:pt x="457" y="366"/>
                    </a:lnTo>
                    <a:lnTo>
                      <a:pt x="452" y="367"/>
                    </a:lnTo>
                    <a:lnTo>
                      <a:pt x="449" y="369"/>
                    </a:lnTo>
                    <a:lnTo>
                      <a:pt x="446" y="372"/>
                    </a:lnTo>
                    <a:lnTo>
                      <a:pt x="444" y="364"/>
                    </a:lnTo>
                    <a:lnTo>
                      <a:pt x="449" y="361"/>
                    </a:lnTo>
                    <a:lnTo>
                      <a:pt x="448" y="361"/>
                    </a:lnTo>
                    <a:lnTo>
                      <a:pt x="448" y="360"/>
                    </a:lnTo>
                    <a:lnTo>
                      <a:pt x="447" y="359"/>
                    </a:lnTo>
                    <a:lnTo>
                      <a:pt x="446" y="359"/>
                    </a:lnTo>
                    <a:lnTo>
                      <a:pt x="447" y="359"/>
                    </a:lnTo>
                    <a:lnTo>
                      <a:pt x="449" y="358"/>
                    </a:lnTo>
                    <a:lnTo>
                      <a:pt x="451" y="358"/>
                    </a:lnTo>
                    <a:lnTo>
                      <a:pt x="452" y="358"/>
                    </a:lnTo>
                    <a:lnTo>
                      <a:pt x="453" y="358"/>
                    </a:lnTo>
                    <a:lnTo>
                      <a:pt x="455" y="358"/>
                    </a:lnTo>
                    <a:lnTo>
                      <a:pt x="452" y="360"/>
                    </a:lnTo>
                    <a:lnTo>
                      <a:pt x="452" y="362"/>
                    </a:lnTo>
                    <a:lnTo>
                      <a:pt x="455" y="362"/>
                    </a:lnTo>
                    <a:lnTo>
                      <a:pt x="458" y="362"/>
                    </a:lnTo>
                    <a:lnTo>
                      <a:pt x="458" y="360"/>
                    </a:lnTo>
                    <a:lnTo>
                      <a:pt x="458" y="358"/>
                    </a:lnTo>
                    <a:lnTo>
                      <a:pt x="457" y="358"/>
                    </a:lnTo>
                    <a:lnTo>
                      <a:pt x="455" y="358"/>
                    </a:lnTo>
                    <a:lnTo>
                      <a:pt x="456" y="357"/>
                    </a:lnTo>
                    <a:lnTo>
                      <a:pt x="457" y="356"/>
                    </a:lnTo>
                    <a:lnTo>
                      <a:pt x="459" y="357"/>
                    </a:lnTo>
                    <a:lnTo>
                      <a:pt x="460" y="356"/>
                    </a:lnTo>
                    <a:lnTo>
                      <a:pt x="461" y="355"/>
                    </a:lnTo>
                    <a:lnTo>
                      <a:pt x="462" y="355"/>
                    </a:lnTo>
                    <a:lnTo>
                      <a:pt x="463" y="353"/>
                    </a:lnTo>
                    <a:lnTo>
                      <a:pt x="464" y="353"/>
                    </a:lnTo>
                    <a:lnTo>
                      <a:pt x="467" y="352"/>
                    </a:lnTo>
                    <a:lnTo>
                      <a:pt x="468" y="351"/>
                    </a:lnTo>
                    <a:lnTo>
                      <a:pt x="469" y="350"/>
                    </a:lnTo>
                    <a:lnTo>
                      <a:pt x="471" y="351"/>
                    </a:lnTo>
                    <a:lnTo>
                      <a:pt x="472" y="351"/>
                    </a:lnTo>
                    <a:lnTo>
                      <a:pt x="474" y="350"/>
                    </a:lnTo>
                    <a:lnTo>
                      <a:pt x="476" y="350"/>
                    </a:lnTo>
                    <a:lnTo>
                      <a:pt x="478" y="349"/>
                    </a:lnTo>
                    <a:lnTo>
                      <a:pt x="480" y="348"/>
                    </a:lnTo>
                    <a:lnTo>
                      <a:pt x="482" y="349"/>
                    </a:lnTo>
                    <a:lnTo>
                      <a:pt x="484" y="350"/>
                    </a:lnTo>
                    <a:lnTo>
                      <a:pt x="486" y="350"/>
                    </a:lnTo>
                    <a:lnTo>
                      <a:pt x="490" y="350"/>
                    </a:lnTo>
                    <a:lnTo>
                      <a:pt x="491" y="351"/>
                    </a:lnTo>
                    <a:lnTo>
                      <a:pt x="493" y="351"/>
                    </a:lnTo>
                    <a:lnTo>
                      <a:pt x="494" y="352"/>
                    </a:lnTo>
                    <a:lnTo>
                      <a:pt x="500" y="352"/>
                    </a:lnTo>
                    <a:lnTo>
                      <a:pt x="503" y="350"/>
                    </a:lnTo>
                    <a:lnTo>
                      <a:pt x="505" y="348"/>
                    </a:lnTo>
                    <a:lnTo>
                      <a:pt x="508" y="347"/>
                    </a:lnTo>
                    <a:lnTo>
                      <a:pt x="511" y="347"/>
                    </a:lnTo>
                    <a:lnTo>
                      <a:pt x="511" y="345"/>
                    </a:lnTo>
                    <a:lnTo>
                      <a:pt x="511" y="344"/>
                    </a:lnTo>
                    <a:lnTo>
                      <a:pt x="505" y="339"/>
                    </a:lnTo>
                    <a:lnTo>
                      <a:pt x="502" y="339"/>
                    </a:lnTo>
                    <a:lnTo>
                      <a:pt x="499" y="339"/>
                    </a:lnTo>
                    <a:lnTo>
                      <a:pt x="498" y="339"/>
                    </a:lnTo>
                    <a:lnTo>
                      <a:pt x="497" y="340"/>
                    </a:lnTo>
                    <a:lnTo>
                      <a:pt x="496" y="341"/>
                    </a:lnTo>
                    <a:lnTo>
                      <a:pt x="494" y="340"/>
                    </a:lnTo>
                    <a:lnTo>
                      <a:pt x="494" y="339"/>
                    </a:lnTo>
                    <a:lnTo>
                      <a:pt x="492" y="339"/>
                    </a:lnTo>
                    <a:lnTo>
                      <a:pt x="490" y="339"/>
                    </a:lnTo>
                    <a:lnTo>
                      <a:pt x="490" y="340"/>
                    </a:lnTo>
                    <a:lnTo>
                      <a:pt x="487" y="341"/>
                    </a:lnTo>
                    <a:lnTo>
                      <a:pt x="486" y="341"/>
                    </a:lnTo>
                    <a:lnTo>
                      <a:pt x="484" y="341"/>
                    </a:lnTo>
                    <a:lnTo>
                      <a:pt x="482" y="341"/>
                    </a:lnTo>
                    <a:lnTo>
                      <a:pt x="480" y="343"/>
                    </a:lnTo>
                    <a:lnTo>
                      <a:pt x="478" y="344"/>
                    </a:lnTo>
                    <a:lnTo>
                      <a:pt x="474" y="343"/>
                    </a:lnTo>
                    <a:lnTo>
                      <a:pt x="472" y="343"/>
                    </a:lnTo>
                    <a:lnTo>
                      <a:pt x="472" y="345"/>
                    </a:lnTo>
                    <a:lnTo>
                      <a:pt x="470" y="345"/>
                    </a:lnTo>
                    <a:lnTo>
                      <a:pt x="469" y="345"/>
                    </a:lnTo>
                    <a:lnTo>
                      <a:pt x="461" y="345"/>
                    </a:lnTo>
                    <a:lnTo>
                      <a:pt x="460" y="347"/>
                    </a:lnTo>
                    <a:lnTo>
                      <a:pt x="459" y="347"/>
                    </a:lnTo>
                    <a:lnTo>
                      <a:pt x="458" y="347"/>
                    </a:lnTo>
                    <a:lnTo>
                      <a:pt x="456" y="347"/>
                    </a:lnTo>
                    <a:lnTo>
                      <a:pt x="455" y="348"/>
                    </a:lnTo>
                    <a:lnTo>
                      <a:pt x="453" y="348"/>
                    </a:lnTo>
                    <a:lnTo>
                      <a:pt x="452" y="347"/>
                    </a:lnTo>
                    <a:lnTo>
                      <a:pt x="452" y="346"/>
                    </a:lnTo>
                    <a:lnTo>
                      <a:pt x="447" y="344"/>
                    </a:lnTo>
                    <a:lnTo>
                      <a:pt x="445" y="343"/>
                    </a:lnTo>
                    <a:lnTo>
                      <a:pt x="444" y="341"/>
                    </a:lnTo>
                    <a:lnTo>
                      <a:pt x="444" y="339"/>
                    </a:lnTo>
                    <a:lnTo>
                      <a:pt x="441" y="339"/>
                    </a:lnTo>
                    <a:lnTo>
                      <a:pt x="440" y="339"/>
                    </a:lnTo>
                    <a:lnTo>
                      <a:pt x="438" y="339"/>
                    </a:lnTo>
                    <a:lnTo>
                      <a:pt x="437" y="337"/>
                    </a:lnTo>
                    <a:lnTo>
                      <a:pt x="436" y="337"/>
                    </a:lnTo>
                    <a:lnTo>
                      <a:pt x="436" y="335"/>
                    </a:lnTo>
                    <a:lnTo>
                      <a:pt x="436" y="334"/>
                    </a:lnTo>
                    <a:lnTo>
                      <a:pt x="437" y="327"/>
                    </a:lnTo>
                    <a:lnTo>
                      <a:pt x="436" y="322"/>
                    </a:lnTo>
                    <a:lnTo>
                      <a:pt x="434" y="316"/>
                    </a:lnTo>
                    <a:lnTo>
                      <a:pt x="432" y="315"/>
                    </a:lnTo>
                    <a:lnTo>
                      <a:pt x="432" y="314"/>
                    </a:lnTo>
                    <a:lnTo>
                      <a:pt x="432" y="312"/>
                    </a:lnTo>
                    <a:lnTo>
                      <a:pt x="433" y="311"/>
                    </a:lnTo>
                    <a:lnTo>
                      <a:pt x="434" y="310"/>
                    </a:lnTo>
                    <a:lnTo>
                      <a:pt x="435" y="309"/>
                    </a:lnTo>
                    <a:lnTo>
                      <a:pt x="435" y="309"/>
                    </a:lnTo>
                    <a:lnTo>
                      <a:pt x="436" y="306"/>
                    </a:lnTo>
                    <a:lnTo>
                      <a:pt x="437" y="305"/>
                    </a:lnTo>
                    <a:lnTo>
                      <a:pt x="439" y="304"/>
                    </a:lnTo>
                    <a:lnTo>
                      <a:pt x="441" y="304"/>
                    </a:lnTo>
                    <a:lnTo>
                      <a:pt x="443" y="303"/>
                    </a:lnTo>
                    <a:lnTo>
                      <a:pt x="443" y="303"/>
                    </a:lnTo>
                    <a:lnTo>
                      <a:pt x="451" y="297"/>
                    </a:lnTo>
                    <a:lnTo>
                      <a:pt x="452" y="296"/>
                    </a:lnTo>
                    <a:lnTo>
                      <a:pt x="452" y="296"/>
                    </a:lnTo>
                    <a:lnTo>
                      <a:pt x="463" y="287"/>
                    </a:lnTo>
                    <a:lnTo>
                      <a:pt x="466" y="285"/>
                    </a:lnTo>
                    <a:lnTo>
                      <a:pt x="469" y="282"/>
                    </a:lnTo>
                    <a:lnTo>
                      <a:pt x="469" y="281"/>
                    </a:lnTo>
                    <a:lnTo>
                      <a:pt x="468" y="280"/>
                    </a:lnTo>
                    <a:lnTo>
                      <a:pt x="467" y="279"/>
                    </a:lnTo>
                    <a:lnTo>
                      <a:pt x="467" y="278"/>
                    </a:lnTo>
                    <a:lnTo>
                      <a:pt x="464" y="278"/>
                    </a:lnTo>
                    <a:lnTo>
                      <a:pt x="463" y="277"/>
                    </a:lnTo>
                    <a:lnTo>
                      <a:pt x="461" y="277"/>
                    </a:lnTo>
                    <a:lnTo>
                      <a:pt x="461" y="275"/>
                    </a:lnTo>
                    <a:close/>
                    <a:moveTo>
                      <a:pt x="1068" y="0"/>
                    </a:moveTo>
                    <a:lnTo>
                      <a:pt x="1086" y="5"/>
                    </a:lnTo>
                    <a:lnTo>
                      <a:pt x="1083" y="9"/>
                    </a:lnTo>
                    <a:lnTo>
                      <a:pt x="1081" y="12"/>
                    </a:lnTo>
                    <a:lnTo>
                      <a:pt x="1091" y="13"/>
                    </a:lnTo>
                    <a:lnTo>
                      <a:pt x="1099" y="17"/>
                    </a:lnTo>
                    <a:lnTo>
                      <a:pt x="1095" y="25"/>
                    </a:lnTo>
                    <a:lnTo>
                      <a:pt x="1105" y="27"/>
                    </a:lnTo>
                    <a:lnTo>
                      <a:pt x="1106" y="24"/>
                    </a:lnTo>
                    <a:lnTo>
                      <a:pt x="1106" y="22"/>
                    </a:lnTo>
                    <a:lnTo>
                      <a:pt x="1106" y="20"/>
                    </a:lnTo>
                    <a:lnTo>
                      <a:pt x="1114" y="21"/>
                    </a:lnTo>
                    <a:lnTo>
                      <a:pt x="1121" y="20"/>
                    </a:lnTo>
                    <a:lnTo>
                      <a:pt x="1129" y="22"/>
                    </a:lnTo>
                    <a:lnTo>
                      <a:pt x="1133" y="24"/>
                    </a:lnTo>
                    <a:lnTo>
                      <a:pt x="1138" y="28"/>
                    </a:lnTo>
                    <a:lnTo>
                      <a:pt x="1142" y="31"/>
                    </a:lnTo>
                    <a:lnTo>
                      <a:pt x="1145" y="35"/>
                    </a:lnTo>
                    <a:lnTo>
                      <a:pt x="1146" y="35"/>
                    </a:lnTo>
                    <a:lnTo>
                      <a:pt x="1147" y="34"/>
                    </a:lnTo>
                    <a:lnTo>
                      <a:pt x="1151" y="37"/>
                    </a:lnTo>
                    <a:lnTo>
                      <a:pt x="1153" y="42"/>
                    </a:lnTo>
                    <a:lnTo>
                      <a:pt x="1157" y="45"/>
                    </a:lnTo>
                    <a:lnTo>
                      <a:pt x="1158" y="53"/>
                    </a:lnTo>
                    <a:lnTo>
                      <a:pt x="1159" y="60"/>
                    </a:lnTo>
                    <a:lnTo>
                      <a:pt x="1141" y="75"/>
                    </a:lnTo>
                    <a:lnTo>
                      <a:pt x="1140" y="77"/>
                    </a:lnTo>
                    <a:lnTo>
                      <a:pt x="1140" y="80"/>
                    </a:lnTo>
                    <a:lnTo>
                      <a:pt x="1129" y="89"/>
                    </a:lnTo>
                    <a:lnTo>
                      <a:pt x="1117" y="98"/>
                    </a:lnTo>
                    <a:lnTo>
                      <a:pt x="1117" y="100"/>
                    </a:lnTo>
                    <a:lnTo>
                      <a:pt x="1117" y="102"/>
                    </a:lnTo>
                    <a:lnTo>
                      <a:pt x="1118" y="104"/>
                    </a:lnTo>
                    <a:lnTo>
                      <a:pt x="1122" y="99"/>
                    </a:lnTo>
                    <a:lnTo>
                      <a:pt x="1131" y="97"/>
                    </a:lnTo>
                    <a:lnTo>
                      <a:pt x="1141" y="92"/>
                    </a:lnTo>
                    <a:lnTo>
                      <a:pt x="1150" y="89"/>
                    </a:lnTo>
                    <a:lnTo>
                      <a:pt x="1151" y="88"/>
                    </a:lnTo>
                    <a:lnTo>
                      <a:pt x="1152" y="87"/>
                    </a:lnTo>
                    <a:lnTo>
                      <a:pt x="1142" y="87"/>
                    </a:lnTo>
                    <a:lnTo>
                      <a:pt x="1145" y="81"/>
                    </a:lnTo>
                    <a:lnTo>
                      <a:pt x="1148" y="80"/>
                    </a:lnTo>
                    <a:lnTo>
                      <a:pt x="1152" y="80"/>
                    </a:lnTo>
                    <a:lnTo>
                      <a:pt x="1155" y="79"/>
                    </a:lnTo>
                    <a:lnTo>
                      <a:pt x="1158" y="82"/>
                    </a:lnTo>
                    <a:lnTo>
                      <a:pt x="1164" y="84"/>
                    </a:lnTo>
                    <a:lnTo>
                      <a:pt x="1168" y="83"/>
                    </a:lnTo>
                    <a:lnTo>
                      <a:pt x="1174" y="82"/>
                    </a:lnTo>
                    <a:lnTo>
                      <a:pt x="1177" y="84"/>
                    </a:lnTo>
                    <a:lnTo>
                      <a:pt x="1179" y="88"/>
                    </a:lnTo>
                    <a:lnTo>
                      <a:pt x="1190" y="84"/>
                    </a:lnTo>
                    <a:lnTo>
                      <a:pt x="1200" y="82"/>
                    </a:lnTo>
                    <a:lnTo>
                      <a:pt x="1211" y="83"/>
                    </a:lnTo>
                    <a:lnTo>
                      <a:pt x="1220" y="83"/>
                    </a:lnTo>
                    <a:lnTo>
                      <a:pt x="1228" y="82"/>
                    </a:lnTo>
                    <a:lnTo>
                      <a:pt x="1229" y="84"/>
                    </a:lnTo>
                    <a:lnTo>
                      <a:pt x="1229" y="87"/>
                    </a:lnTo>
                    <a:lnTo>
                      <a:pt x="1229" y="88"/>
                    </a:lnTo>
                    <a:lnTo>
                      <a:pt x="1245" y="88"/>
                    </a:lnTo>
                    <a:lnTo>
                      <a:pt x="1260" y="86"/>
                    </a:lnTo>
                    <a:lnTo>
                      <a:pt x="1270" y="82"/>
                    </a:lnTo>
                    <a:lnTo>
                      <a:pt x="1281" y="80"/>
                    </a:lnTo>
                    <a:lnTo>
                      <a:pt x="1281" y="77"/>
                    </a:lnTo>
                    <a:lnTo>
                      <a:pt x="1281" y="75"/>
                    </a:lnTo>
                    <a:lnTo>
                      <a:pt x="1275" y="72"/>
                    </a:lnTo>
                    <a:lnTo>
                      <a:pt x="1275" y="70"/>
                    </a:lnTo>
                    <a:lnTo>
                      <a:pt x="1275" y="67"/>
                    </a:lnTo>
                    <a:lnTo>
                      <a:pt x="1281" y="65"/>
                    </a:lnTo>
                    <a:lnTo>
                      <a:pt x="1281" y="63"/>
                    </a:lnTo>
                    <a:lnTo>
                      <a:pt x="1281" y="60"/>
                    </a:lnTo>
                    <a:lnTo>
                      <a:pt x="1282" y="59"/>
                    </a:lnTo>
                    <a:lnTo>
                      <a:pt x="1291" y="63"/>
                    </a:lnTo>
                    <a:lnTo>
                      <a:pt x="1299" y="65"/>
                    </a:lnTo>
                    <a:lnTo>
                      <a:pt x="1309" y="64"/>
                    </a:lnTo>
                    <a:lnTo>
                      <a:pt x="1312" y="67"/>
                    </a:lnTo>
                    <a:lnTo>
                      <a:pt x="1313" y="65"/>
                    </a:lnTo>
                    <a:lnTo>
                      <a:pt x="1316" y="64"/>
                    </a:lnTo>
                    <a:lnTo>
                      <a:pt x="1318" y="63"/>
                    </a:lnTo>
                    <a:lnTo>
                      <a:pt x="1331" y="67"/>
                    </a:lnTo>
                    <a:lnTo>
                      <a:pt x="1343" y="72"/>
                    </a:lnTo>
                    <a:lnTo>
                      <a:pt x="1339" y="78"/>
                    </a:lnTo>
                    <a:lnTo>
                      <a:pt x="1341" y="78"/>
                    </a:lnTo>
                    <a:lnTo>
                      <a:pt x="1343" y="79"/>
                    </a:lnTo>
                    <a:lnTo>
                      <a:pt x="1345" y="79"/>
                    </a:lnTo>
                    <a:lnTo>
                      <a:pt x="1343" y="83"/>
                    </a:lnTo>
                    <a:lnTo>
                      <a:pt x="1341" y="88"/>
                    </a:lnTo>
                    <a:lnTo>
                      <a:pt x="1344" y="88"/>
                    </a:lnTo>
                    <a:lnTo>
                      <a:pt x="1346" y="88"/>
                    </a:lnTo>
                    <a:lnTo>
                      <a:pt x="1347" y="92"/>
                    </a:lnTo>
                    <a:lnTo>
                      <a:pt x="1348" y="95"/>
                    </a:lnTo>
                    <a:lnTo>
                      <a:pt x="1347" y="100"/>
                    </a:lnTo>
                    <a:lnTo>
                      <a:pt x="1341" y="98"/>
                    </a:lnTo>
                    <a:lnTo>
                      <a:pt x="1353" y="119"/>
                    </a:lnTo>
                    <a:lnTo>
                      <a:pt x="1370" y="137"/>
                    </a:lnTo>
                    <a:lnTo>
                      <a:pt x="1371" y="127"/>
                    </a:lnTo>
                    <a:lnTo>
                      <a:pt x="1371" y="116"/>
                    </a:lnTo>
                    <a:lnTo>
                      <a:pt x="1374" y="106"/>
                    </a:lnTo>
                    <a:lnTo>
                      <a:pt x="1377" y="113"/>
                    </a:lnTo>
                    <a:lnTo>
                      <a:pt x="1381" y="117"/>
                    </a:lnTo>
                    <a:lnTo>
                      <a:pt x="1386" y="123"/>
                    </a:lnTo>
                    <a:lnTo>
                      <a:pt x="1391" y="122"/>
                    </a:lnTo>
                    <a:lnTo>
                      <a:pt x="1395" y="118"/>
                    </a:lnTo>
                    <a:lnTo>
                      <a:pt x="1400" y="115"/>
                    </a:lnTo>
                    <a:lnTo>
                      <a:pt x="1405" y="117"/>
                    </a:lnTo>
                    <a:lnTo>
                      <a:pt x="1411" y="115"/>
                    </a:lnTo>
                    <a:lnTo>
                      <a:pt x="1417" y="115"/>
                    </a:lnTo>
                    <a:lnTo>
                      <a:pt x="1419" y="114"/>
                    </a:lnTo>
                    <a:lnTo>
                      <a:pt x="1422" y="113"/>
                    </a:lnTo>
                    <a:lnTo>
                      <a:pt x="1425" y="118"/>
                    </a:lnTo>
                    <a:lnTo>
                      <a:pt x="1429" y="117"/>
                    </a:lnTo>
                    <a:lnTo>
                      <a:pt x="1427" y="106"/>
                    </a:lnTo>
                    <a:lnTo>
                      <a:pt x="1428" y="97"/>
                    </a:lnTo>
                    <a:lnTo>
                      <a:pt x="1422" y="98"/>
                    </a:lnTo>
                    <a:lnTo>
                      <a:pt x="1423" y="92"/>
                    </a:lnTo>
                    <a:lnTo>
                      <a:pt x="1426" y="87"/>
                    </a:lnTo>
                    <a:lnTo>
                      <a:pt x="1428" y="87"/>
                    </a:lnTo>
                    <a:lnTo>
                      <a:pt x="1430" y="86"/>
                    </a:lnTo>
                    <a:lnTo>
                      <a:pt x="1434" y="86"/>
                    </a:lnTo>
                    <a:lnTo>
                      <a:pt x="1436" y="83"/>
                    </a:lnTo>
                    <a:lnTo>
                      <a:pt x="1435" y="79"/>
                    </a:lnTo>
                    <a:lnTo>
                      <a:pt x="1434" y="75"/>
                    </a:lnTo>
                    <a:lnTo>
                      <a:pt x="1446" y="79"/>
                    </a:lnTo>
                    <a:lnTo>
                      <a:pt x="1458" y="82"/>
                    </a:lnTo>
                    <a:lnTo>
                      <a:pt x="1469" y="88"/>
                    </a:lnTo>
                    <a:lnTo>
                      <a:pt x="1478" y="93"/>
                    </a:lnTo>
                    <a:lnTo>
                      <a:pt x="1483" y="94"/>
                    </a:lnTo>
                    <a:lnTo>
                      <a:pt x="1487" y="94"/>
                    </a:lnTo>
                    <a:lnTo>
                      <a:pt x="1492" y="98"/>
                    </a:lnTo>
                    <a:lnTo>
                      <a:pt x="1496" y="101"/>
                    </a:lnTo>
                    <a:lnTo>
                      <a:pt x="1499" y="104"/>
                    </a:lnTo>
                    <a:lnTo>
                      <a:pt x="1495" y="113"/>
                    </a:lnTo>
                    <a:lnTo>
                      <a:pt x="1500" y="114"/>
                    </a:lnTo>
                    <a:lnTo>
                      <a:pt x="1504" y="116"/>
                    </a:lnTo>
                    <a:lnTo>
                      <a:pt x="1508" y="119"/>
                    </a:lnTo>
                    <a:lnTo>
                      <a:pt x="1512" y="122"/>
                    </a:lnTo>
                    <a:lnTo>
                      <a:pt x="1517" y="125"/>
                    </a:lnTo>
                    <a:lnTo>
                      <a:pt x="1521" y="128"/>
                    </a:lnTo>
                    <a:lnTo>
                      <a:pt x="1524" y="133"/>
                    </a:lnTo>
                    <a:lnTo>
                      <a:pt x="1534" y="132"/>
                    </a:lnTo>
                    <a:lnTo>
                      <a:pt x="1542" y="127"/>
                    </a:lnTo>
                    <a:lnTo>
                      <a:pt x="1550" y="124"/>
                    </a:lnTo>
                    <a:lnTo>
                      <a:pt x="1559" y="123"/>
                    </a:lnTo>
                    <a:lnTo>
                      <a:pt x="1568" y="122"/>
                    </a:lnTo>
                    <a:lnTo>
                      <a:pt x="1578" y="123"/>
                    </a:lnTo>
                    <a:lnTo>
                      <a:pt x="1587" y="126"/>
                    </a:lnTo>
                    <a:lnTo>
                      <a:pt x="1594" y="132"/>
                    </a:lnTo>
                    <a:lnTo>
                      <a:pt x="1596" y="135"/>
                    </a:lnTo>
                    <a:lnTo>
                      <a:pt x="1598" y="137"/>
                    </a:lnTo>
                    <a:lnTo>
                      <a:pt x="1599" y="140"/>
                    </a:lnTo>
                    <a:lnTo>
                      <a:pt x="1600" y="144"/>
                    </a:lnTo>
                    <a:lnTo>
                      <a:pt x="1618" y="148"/>
                    </a:lnTo>
                    <a:lnTo>
                      <a:pt x="1619" y="147"/>
                    </a:lnTo>
                    <a:lnTo>
                      <a:pt x="1621" y="146"/>
                    </a:lnTo>
                    <a:lnTo>
                      <a:pt x="1622" y="145"/>
                    </a:lnTo>
                    <a:lnTo>
                      <a:pt x="1629" y="144"/>
                    </a:lnTo>
                    <a:lnTo>
                      <a:pt x="1638" y="141"/>
                    </a:lnTo>
                    <a:lnTo>
                      <a:pt x="1638" y="140"/>
                    </a:lnTo>
                    <a:lnTo>
                      <a:pt x="1639" y="139"/>
                    </a:lnTo>
                    <a:lnTo>
                      <a:pt x="1640" y="138"/>
                    </a:lnTo>
                    <a:lnTo>
                      <a:pt x="1648" y="141"/>
                    </a:lnTo>
                    <a:lnTo>
                      <a:pt x="1655" y="141"/>
                    </a:lnTo>
                    <a:lnTo>
                      <a:pt x="1664" y="140"/>
                    </a:lnTo>
                    <a:lnTo>
                      <a:pt x="1673" y="140"/>
                    </a:lnTo>
                    <a:lnTo>
                      <a:pt x="1675" y="127"/>
                    </a:lnTo>
                    <a:lnTo>
                      <a:pt x="1690" y="127"/>
                    </a:lnTo>
                    <a:lnTo>
                      <a:pt x="1693" y="136"/>
                    </a:lnTo>
                    <a:lnTo>
                      <a:pt x="1684" y="137"/>
                    </a:lnTo>
                    <a:lnTo>
                      <a:pt x="1686" y="140"/>
                    </a:lnTo>
                    <a:lnTo>
                      <a:pt x="1689" y="144"/>
                    </a:lnTo>
                    <a:lnTo>
                      <a:pt x="1696" y="145"/>
                    </a:lnTo>
                    <a:lnTo>
                      <a:pt x="1704" y="147"/>
                    </a:lnTo>
                    <a:lnTo>
                      <a:pt x="1708" y="153"/>
                    </a:lnTo>
                    <a:lnTo>
                      <a:pt x="1716" y="153"/>
                    </a:lnTo>
                    <a:lnTo>
                      <a:pt x="1720" y="145"/>
                    </a:lnTo>
                    <a:lnTo>
                      <a:pt x="1710" y="137"/>
                    </a:lnTo>
                    <a:lnTo>
                      <a:pt x="1700" y="132"/>
                    </a:lnTo>
                    <a:lnTo>
                      <a:pt x="1699" y="125"/>
                    </a:lnTo>
                    <a:lnTo>
                      <a:pt x="1695" y="119"/>
                    </a:lnTo>
                    <a:lnTo>
                      <a:pt x="1720" y="118"/>
                    </a:lnTo>
                    <a:lnTo>
                      <a:pt x="1744" y="115"/>
                    </a:lnTo>
                    <a:lnTo>
                      <a:pt x="1746" y="109"/>
                    </a:lnTo>
                    <a:lnTo>
                      <a:pt x="1761" y="112"/>
                    </a:lnTo>
                    <a:lnTo>
                      <a:pt x="1777" y="113"/>
                    </a:lnTo>
                    <a:lnTo>
                      <a:pt x="1792" y="112"/>
                    </a:lnTo>
                    <a:lnTo>
                      <a:pt x="1806" y="117"/>
                    </a:lnTo>
                    <a:lnTo>
                      <a:pt x="1822" y="122"/>
                    </a:lnTo>
                    <a:lnTo>
                      <a:pt x="1837" y="123"/>
                    </a:lnTo>
                    <a:lnTo>
                      <a:pt x="1838" y="125"/>
                    </a:lnTo>
                    <a:lnTo>
                      <a:pt x="1839" y="126"/>
                    </a:lnTo>
                    <a:lnTo>
                      <a:pt x="1849" y="126"/>
                    </a:lnTo>
                    <a:lnTo>
                      <a:pt x="1858" y="127"/>
                    </a:lnTo>
                    <a:lnTo>
                      <a:pt x="1876" y="127"/>
                    </a:lnTo>
                    <a:lnTo>
                      <a:pt x="1895" y="125"/>
                    </a:lnTo>
                    <a:lnTo>
                      <a:pt x="1899" y="126"/>
                    </a:lnTo>
                    <a:lnTo>
                      <a:pt x="1902" y="127"/>
                    </a:lnTo>
                    <a:lnTo>
                      <a:pt x="1906" y="129"/>
                    </a:lnTo>
                    <a:lnTo>
                      <a:pt x="1908" y="133"/>
                    </a:lnTo>
                    <a:lnTo>
                      <a:pt x="1908" y="130"/>
                    </a:lnTo>
                    <a:lnTo>
                      <a:pt x="1910" y="129"/>
                    </a:lnTo>
                    <a:lnTo>
                      <a:pt x="1911" y="129"/>
                    </a:lnTo>
                    <a:lnTo>
                      <a:pt x="1913" y="128"/>
                    </a:lnTo>
                    <a:lnTo>
                      <a:pt x="1916" y="133"/>
                    </a:lnTo>
                    <a:lnTo>
                      <a:pt x="1919" y="136"/>
                    </a:lnTo>
                    <a:lnTo>
                      <a:pt x="1922" y="139"/>
                    </a:lnTo>
                    <a:lnTo>
                      <a:pt x="1925" y="142"/>
                    </a:lnTo>
                    <a:lnTo>
                      <a:pt x="1929" y="145"/>
                    </a:lnTo>
                    <a:lnTo>
                      <a:pt x="1942" y="148"/>
                    </a:lnTo>
                    <a:lnTo>
                      <a:pt x="1939" y="142"/>
                    </a:lnTo>
                    <a:lnTo>
                      <a:pt x="1935" y="137"/>
                    </a:lnTo>
                    <a:lnTo>
                      <a:pt x="1930" y="134"/>
                    </a:lnTo>
                    <a:lnTo>
                      <a:pt x="1923" y="134"/>
                    </a:lnTo>
                    <a:lnTo>
                      <a:pt x="1926" y="130"/>
                    </a:lnTo>
                    <a:lnTo>
                      <a:pt x="1931" y="128"/>
                    </a:lnTo>
                    <a:lnTo>
                      <a:pt x="1934" y="126"/>
                    </a:lnTo>
                    <a:lnTo>
                      <a:pt x="1939" y="124"/>
                    </a:lnTo>
                    <a:lnTo>
                      <a:pt x="1951" y="121"/>
                    </a:lnTo>
                    <a:lnTo>
                      <a:pt x="1963" y="117"/>
                    </a:lnTo>
                    <a:lnTo>
                      <a:pt x="1973" y="121"/>
                    </a:lnTo>
                    <a:lnTo>
                      <a:pt x="1984" y="124"/>
                    </a:lnTo>
                    <a:lnTo>
                      <a:pt x="1989" y="125"/>
                    </a:lnTo>
                    <a:lnTo>
                      <a:pt x="1993" y="126"/>
                    </a:lnTo>
                    <a:lnTo>
                      <a:pt x="1996" y="127"/>
                    </a:lnTo>
                    <a:lnTo>
                      <a:pt x="2000" y="129"/>
                    </a:lnTo>
                    <a:lnTo>
                      <a:pt x="2002" y="130"/>
                    </a:lnTo>
                    <a:lnTo>
                      <a:pt x="2003" y="130"/>
                    </a:lnTo>
                    <a:lnTo>
                      <a:pt x="2004" y="132"/>
                    </a:lnTo>
                    <a:lnTo>
                      <a:pt x="2004" y="138"/>
                    </a:lnTo>
                    <a:lnTo>
                      <a:pt x="2004" y="146"/>
                    </a:lnTo>
                    <a:lnTo>
                      <a:pt x="2002" y="153"/>
                    </a:lnTo>
                    <a:lnTo>
                      <a:pt x="2000" y="156"/>
                    </a:lnTo>
                    <a:lnTo>
                      <a:pt x="1996" y="157"/>
                    </a:lnTo>
                    <a:lnTo>
                      <a:pt x="1992" y="157"/>
                    </a:lnTo>
                    <a:lnTo>
                      <a:pt x="1989" y="158"/>
                    </a:lnTo>
                    <a:lnTo>
                      <a:pt x="1990" y="163"/>
                    </a:lnTo>
                    <a:lnTo>
                      <a:pt x="1992" y="166"/>
                    </a:lnTo>
                    <a:lnTo>
                      <a:pt x="1995" y="171"/>
                    </a:lnTo>
                    <a:lnTo>
                      <a:pt x="1992" y="177"/>
                    </a:lnTo>
                    <a:lnTo>
                      <a:pt x="1991" y="184"/>
                    </a:lnTo>
                    <a:lnTo>
                      <a:pt x="1993" y="184"/>
                    </a:lnTo>
                    <a:lnTo>
                      <a:pt x="1998" y="185"/>
                    </a:lnTo>
                    <a:lnTo>
                      <a:pt x="2001" y="185"/>
                    </a:lnTo>
                    <a:lnTo>
                      <a:pt x="2003" y="185"/>
                    </a:lnTo>
                    <a:lnTo>
                      <a:pt x="1999" y="191"/>
                    </a:lnTo>
                    <a:lnTo>
                      <a:pt x="1994" y="196"/>
                    </a:lnTo>
                    <a:lnTo>
                      <a:pt x="1987" y="196"/>
                    </a:lnTo>
                    <a:lnTo>
                      <a:pt x="1978" y="196"/>
                    </a:lnTo>
                    <a:lnTo>
                      <a:pt x="1978" y="195"/>
                    </a:lnTo>
                    <a:lnTo>
                      <a:pt x="1977" y="194"/>
                    </a:lnTo>
                    <a:lnTo>
                      <a:pt x="1976" y="193"/>
                    </a:lnTo>
                    <a:lnTo>
                      <a:pt x="1965" y="193"/>
                    </a:lnTo>
                    <a:lnTo>
                      <a:pt x="1955" y="194"/>
                    </a:lnTo>
                    <a:lnTo>
                      <a:pt x="1948" y="192"/>
                    </a:lnTo>
                    <a:lnTo>
                      <a:pt x="1943" y="187"/>
                    </a:lnTo>
                    <a:lnTo>
                      <a:pt x="1936" y="183"/>
                    </a:lnTo>
                    <a:lnTo>
                      <a:pt x="1932" y="183"/>
                    </a:lnTo>
                    <a:lnTo>
                      <a:pt x="1926" y="184"/>
                    </a:lnTo>
                    <a:lnTo>
                      <a:pt x="1922" y="185"/>
                    </a:lnTo>
                    <a:lnTo>
                      <a:pt x="1913" y="191"/>
                    </a:lnTo>
                    <a:lnTo>
                      <a:pt x="1905" y="196"/>
                    </a:lnTo>
                    <a:lnTo>
                      <a:pt x="1900" y="195"/>
                    </a:lnTo>
                    <a:lnTo>
                      <a:pt x="1897" y="193"/>
                    </a:lnTo>
                    <a:lnTo>
                      <a:pt x="1894" y="192"/>
                    </a:lnTo>
                    <a:lnTo>
                      <a:pt x="1893" y="191"/>
                    </a:lnTo>
                    <a:lnTo>
                      <a:pt x="1890" y="189"/>
                    </a:lnTo>
                    <a:lnTo>
                      <a:pt x="1888" y="188"/>
                    </a:lnTo>
                    <a:lnTo>
                      <a:pt x="1887" y="187"/>
                    </a:lnTo>
                    <a:lnTo>
                      <a:pt x="1885" y="186"/>
                    </a:lnTo>
                    <a:lnTo>
                      <a:pt x="1885" y="184"/>
                    </a:lnTo>
                    <a:lnTo>
                      <a:pt x="1885" y="182"/>
                    </a:lnTo>
                    <a:lnTo>
                      <a:pt x="1886" y="179"/>
                    </a:lnTo>
                    <a:lnTo>
                      <a:pt x="1882" y="183"/>
                    </a:lnTo>
                    <a:lnTo>
                      <a:pt x="1877" y="187"/>
                    </a:lnTo>
                    <a:lnTo>
                      <a:pt x="1875" y="192"/>
                    </a:lnTo>
                    <a:lnTo>
                      <a:pt x="1882" y="195"/>
                    </a:lnTo>
                    <a:lnTo>
                      <a:pt x="1888" y="197"/>
                    </a:lnTo>
                    <a:lnTo>
                      <a:pt x="1889" y="198"/>
                    </a:lnTo>
                    <a:lnTo>
                      <a:pt x="1890" y="200"/>
                    </a:lnTo>
                    <a:lnTo>
                      <a:pt x="1892" y="203"/>
                    </a:lnTo>
                    <a:lnTo>
                      <a:pt x="1893" y="205"/>
                    </a:lnTo>
                    <a:lnTo>
                      <a:pt x="1893" y="208"/>
                    </a:lnTo>
                    <a:lnTo>
                      <a:pt x="1892" y="210"/>
                    </a:lnTo>
                    <a:lnTo>
                      <a:pt x="1890" y="214"/>
                    </a:lnTo>
                    <a:lnTo>
                      <a:pt x="1889" y="216"/>
                    </a:lnTo>
                    <a:lnTo>
                      <a:pt x="1887" y="221"/>
                    </a:lnTo>
                    <a:lnTo>
                      <a:pt x="1884" y="226"/>
                    </a:lnTo>
                    <a:lnTo>
                      <a:pt x="1881" y="230"/>
                    </a:lnTo>
                    <a:lnTo>
                      <a:pt x="1877" y="231"/>
                    </a:lnTo>
                    <a:lnTo>
                      <a:pt x="1873" y="232"/>
                    </a:lnTo>
                    <a:lnTo>
                      <a:pt x="1870" y="232"/>
                    </a:lnTo>
                    <a:lnTo>
                      <a:pt x="1866" y="233"/>
                    </a:lnTo>
                    <a:lnTo>
                      <a:pt x="1866" y="235"/>
                    </a:lnTo>
                    <a:lnTo>
                      <a:pt x="1865" y="236"/>
                    </a:lnTo>
                    <a:lnTo>
                      <a:pt x="1865" y="239"/>
                    </a:lnTo>
                    <a:lnTo>
                      <a:pt x="1870" y="241"/>
                    </a:lnTo>
                    <a:lnTo>
                      <a:pt x="1874" y="242"/>
                    </a:lnTo>
                    <a:lnTo>
                      <a:pt x="1876" y="242"/>
                    </a:lnTo>
                    <a:lnTo>
                      <a:pt x="1878" y="240"/>
                    </a:lnTo>
                    <a:lnTo>
                      <a:pt x="1882" y="239"/>
                    </a:lnTo>
                    <a:lnTo>
                      <a:pt x="1886" y="242"/>
                    </a:lnTo>
                    <a:lnTo>
                      <a:pt x="1890" y="246"/>
                    </a:lnTo>
                    <a:lnTo>
                      <a:pt x="1894" y="251"/>
                    </a:lnTo>
                    <a:lnTo>
                      <a:pt x="1898" y="255"/>
                    </a:lnTo>
                    <a:lnTo>
                      <a:pt x="1901" y="257"/>
                    </a:lnTo>
                    <a:lnTo>
                      <a:pt x="1905" y="259"/>
                    </a:lnTo>
                    <a:lnTo>
                      <a:pt x="1908" y="261"/>
                    </a:lnTo>
                    <a:lnTo>
                      <a:pt x="1908" y="263"/>
                    </a:lnTo>
                    <a:lnTo>
                      <a:pt x="1909" y="265"/>
                    </a:lnTo>
                    <a:lnTo>
                      <a:pt x="1916" y="267"/>
                    </a:lnTo>
                    <a:lnTo>
                      <a:pt x="1913" y="279"/>
                    </a:lnTo>
                    <a:lnTo>
                      <a:pt x="1905" y="279"/>
                    </a:lnTo>
                    <a:lnTo>
                      <a:pt x="1896" y="279"/>
                    </a:lnTo>
                    <a:lnTo>
                      <a:pt x="1887" y="284"/>
                    </a:lnTo>
                    <a:lnTo>
                      <a:pt x="1881" y="290"/>
                    </a:lnTo>
                    <a:lnTo>
                      <a:pt x="1874" y="297"/>
                    </a:lnTo>
                    <a:lnTo>
                      <a:pt x="1872" y="299"/>
                    </a:lnTo>
                    <a:lnTo>
                      <a:pt x="1869" y="302"/>
                    </a:lnTo>
                    <a:lnTo>
                      <a:pt x="1865" y="305"/>
                    </a:lnTo>
                    <a:lnTo>
                      <a:pt x="1863" y="308"/>
                    </a:lnTo>
                    <a:lnTo>
                      <a:pt x="1852" y="325"/>
                    </a:lnTo>
                    <a:lnTo>
                      <a:pt x="1850" y="327"/>
                    </a:lnTo>
                    <a:lnTo>
                      <a:pt x="1849" y="329"/>
                    </a:lnTo>
                    <a:lnTo>
                      <a:pt x="1849" y="333"/>
                    </a:lnTo>
                    <a:lnTo>
                      <a:pt x="1849" y="335"/>
                    </a:lnTo>
                    <a:lnTo>
                      <a:pt x="1849" y="337"/>
                    </a:lnTo>
                    <a:lnTo>
                      <a:pt x="1850" y="339"/>
                    </a:lnTo>
                    <a:lnTo>
                      <a:pt x="1831" y="329"/>
                    </a:lnTo>
                    <a:lnTo>
                      <a:pt x="1818" y="332"/>
                    </a:lnTo>
                    <a:lnTo>
                      <a:pt x="1812" y="337"/>
                    </a:lnTo>
                    <a:lnTo>
                      <a:pt x="1812" y="339"/>
                    </a:lnTo>
                    <a:lnTo>
                      <a:pt x="1812" y="341"/>
                    </a:lnTo>
                    <a:lnTo>
                      <a:pt x="1812" y="344"/>
                    </a:lnTo>
                    <a:lnTo>
                      <a:pt x="1810" y="341"/>
                    </a:lnTo>
                    <a:lnTo>
                      <a:pt x="1808" y="339"/>
                    </a:lnTo>
                    <a:lnTo>
                      <a:pt x="1806" y="337"/>
                    </a:lnTo>
                    <a:lnTo>
                      <a:pt x="1805" y="336"/>
                    </a:lnTo>
                    <a:lnTo>
                      <a:pt x="1802" y="335"/>
                    </a:lnTo>
                    <a:lnTo>
                      <a:pt x="1801" y="337"/>
                    </a:lnTo>
                    <a:lnTo>
                      <a:pt x="1801" y="339"/>
                    </a:lnTo>
                    <a:lnTo>
                      <a:pt x="1800" y="343"/>
                    </a:lnTo>
                    <a:lnTo>
                      <a:pt x="1800" y="345"/>
                    </a:lnTo>
                    <a:lnTo>
                      <a:pt x="1795" y="341"/>
                    </a:lnTo>
                    <a:lnTo>
                      <a:pt x="1792" y="341"/>
                    </a:lnTo>
                    <a:lnTo>
                      <a:pt x="1790" y="343"/>
                    </a:lnTo>
                    <a:lnTo>
                      <a:pt x="1787" y="344"/>
                    </a:lnTo>
                    <a:lnTo>
                      <a:pt x="1789" y="348"/>
                    </a:lnTo>
                    <a:lnTo>
                      <a:pt x="1790" y="352"/>
                    </a:lnTo>
                    <a:lnTo>
                      <a:pt x="1792" y="357"/>
                    </a:lnTo>
                    <a:lnTo>
                      <a:pt x="1791" y="360"/>
                    </a:lnTo>
                    <a:lnTo>
                      <a:pt x="1791" y="363"/>
                    </a:lnTo>
                    <a:lnTo>
                      <a:pt x="1791" y="368"/>
                    </a:lnTo>
                    <a:lnTo>
                      <a:pt x="1793" y="372"/>
                    </a:lnTo>
                    <a:lnTo>
                      <a:pt x="1796" y="375"/>
                    </a:lnTo>
                    <a:lnTo>
                      <a:pt x="1802" y="375"/>
                    </a:lnTo>
                    <a:lnTo>
                      <a:pt x="1807" y="376"/>
                    </a:lnTo>
                    <a:lnTo>
                      <a:pt x="1810" y="381"/>
                    </a:lnTo>
                    <a:lnTo>
                      <a:pt x="1811" y="384"/>
                    </a:lnTo>
                    <a:lnTo>
                      <a:pt x="1813" y="388"/>
                    </a:lnTo>
                    <a:lnTo>
                      <a:pt x="1816" y="393"/>
                    </a:lnTo>
                    <a:lnTo>
                      <a:pt x="1819" y="394"/>
                    </a:lnTo>
                    <a:lnTo>
                      <a:pt x="1823" y="396"/>
                    </a:lnTo>
                    <a:lnTo>
                      <a:pt x="1826" y="399"/>
                    </a:lnTo>
                    <a:lnTo>
                      <a:pt x="1828" y="403"/>
                    </a:lnTo>
                    <a:lnTo>
                      <a:pt x="1819" y="401"/>
                    </a:lnTo>
                    <a:lnTo>
                      <a:pt x="1822" y="410"/>
                    </a:lnTo>
                    <a:lnTo>
                      <a:pt x="1828" y="419"/>
                    </a:lnTo>
                    <a:lnTo>
                      <a:pt x="1829" y="421"/>
                    </a:lnTo>
                    <a:lnTo>
                      <a:pt x="1829" y="425"/>
                    </a:lnTo>
                    <a:lnTo>
                      <a:pt x="1827" y="425"/>
                    </a:lnTo>
                    <a:lnTo>
                      <a:pt x="1824" y="426"/>
                    </a:lnTo>
                    <a:lnTo>
                      <a:pt x="1821" y="426"/>
                    </a:lnTo>
                    <a:lnTo>
                      <a:pt x="1818" y="427"/>
                    </a:lnTo>
                    <a:lnTo>
                      <a:pt x="1816" y="429"/>
                    </a:lnTo>
                    <a:lnTo>
                      <a:pt x="1813" y="431"/>
                    </a:lnTo>
                    <a:lnTo>
                      <a:pt x="1812" y="433"/>
                    </a:lnTo>
                    <a:lnTo>
                      <a:pt x="1814" y="440"/>
                    </a:lnTo>
                    <a:lnTo>
                      <a:pt x="1816" y="445"/>
                    </a:lnTo>
                    <a:lnTo>
                      <a:pt x="1814" y="445"/>
                    </a:lnTo>
                    <a:lnTo>
                      <a:pt x="1812" y="445"/>
                    </a:lnTo>
                    <a:lnTo>
                      <a:pt x="1810" y="445"/>
                    </a:lnTo>
                    <a:lnTo>
                      <a:pt x="1808" y="448"/>
                    </a:lnTo>
                    <a:lnTo>
                      <a:pt x="1807" y="450"/>
                    </a:lnTo>
                    <a:lnTo>
                      <a:pt x="1806" y="452"/>
                    </a:lnTo>
                    <a:lnTo>
                      <a:pt x="1806" y="455"/>
                    </a:lnTo>
                    <a:lnTo>
                      <a:pt x="1807" y="458"/>
                    </a:lnTo>
                    <a:lnTo>
                      <a:pt x="1807" y="462"/>
                    </a:lnTo>
                    <a:lnTo>
                      <a:pt x="1805" y="467"/>
                    </a:lnTo>
                    <a:lnTo>
                      <a:pt x="1802" y="474"/>
                    </a:lnTo>
                    <a:lnTo>
                      <a:pt x="1800" y="479"/>
                    </a:lnTo>
                    <a:lnTo>
                      <a:pt x="1791" y="468"/>
                    </a:lnTo>
                    <a:lnTo>
                      <a:pt x="1784" y="457"/>
                    </a:lnTo>
                    <a:lnTo>
                      <a:pt x="1780" y="448"/>
                    </a:lnTo>
                    <a:lnTo>
                      <a:pt x="1778" y="437"/>
                    </a:lnTo>
                    <a:lnTo>
                      <a:pt x="1776" y="426"/>
                    </a:lnTo>
                    <a:lnTo>
                      <a:pt x="1771" y="410"/>
                    </a:lnTo>
                    <a:lnTo>
                      <a:pt x="1766" y="397"/>
                    </a:lnTo>
                    <a:lnTo>
                      <a:pt x="1763" y="382"/>
                    </a:lnTo>
                    <a:lnTo>
                      <a:pt x="1761" y="381"/>
                    </a:lnTo>
                    <a:lnTo>
                      <a:pt x="1760" y="380"/>
                    </a:lnTo>
                    <a:lnTo>
                      <a:pt x="1759" y="380"/>
                    </a:lnTo>
                    <a:lnTo>
                      <a:pt x="1765" y="369"/>
                    </a:lnTo>
                    <a:lnTo>
                      <a:pt x="1764" y="357"/>
                    </a:lnTo>
                    <a:lnTo>
                      <a:pt x="1768" y="338"/>
                    </a:lnTo>
                    <a:lnTo>
                      <a:pt x="1769" y="336"/>
                    </a:lnTo>
                    <a:lnTo>
                      <a:pt x="1770" y="334"/>
                    </a:lnTo>
                    <a:lnTo>
                      <a:pt x="1771" y="332"/>
                    </a:lnTo>
                    <a:lnTo>
                      <a:pt x="1774" y="329"/>
                    </a:lnTo>
                    <a:lnTo>
                      <a:pt x="1775" y="326"/>
                    </a:lnTo>
                    <a:lnTo>
                      <a:pt x="1775" y="324"/>
                    </a:lnTo>
                    <a:lnTo>
                      <a:pt x="1775" y="321"/>
                    </a:lnTo>
                    <a:lnTo>
                      <a:pt x="1771" y="317"/>
                    </a:lnTo>
                    <a:lnTo>
                      <a:pt x="1769" y="313"/>
                    </a:lnTo>
                    <a:lnTo>
                      <a:pt x="1767" y="309"/>
                    </a:lnTo>
                    <a:lnTo>
                      <a:pt x="1766" y="304"/>
                    </a:lnTo>
                    <a:lnTo>
                      <a:pt x="1768" y="299"/>
                    </a:lnTo>
                    <a:lnTo>
                      <a:pt x="1765" y="298"/>
                    </a:lnTo>
                    <a:lnTo>
                      <a:pt x="1761" y="298"/>
                    </a:lnTo>
                    <a:lnTo>
                      <a:pt x="1758" y="298"/>
                    </a:lnTo>
                    <a:lnTo>
                      <a:pt x="1756" y="299"/>
                    </a:lnTo>
                    <a:lnTo>
                      <a:pt x="1759" y="309"/>
                    </a:lnTo>
                    <a:lnTo>
                      <a:pt x="1766" y="317"/>
                    </a:lnTo>
                    <a:lnTo>
                      <a:pt x="1758" y="316"/>
                    </a:lnTo>
                    <a:lnTo>
                      <a:pt x="1752" y="334"/>
                    </a:lnTo>
                    <a:lnTo>
                      <a:pt x="1749" y="331"/>
                    </a:lnTo>
                    <a:lnTo>
                      <a:pt x="1747" y="326"/>
                    </a:lnTo>
                    <a:lnTo>
                      <a:pt x="1746" y="326"/>
                    </a:lnTo>
                    <a:lnTo>
                      <a:pt x="1745" y="327"/>
                    </a:lnTo>
                    <a:lnTo>
                      <a:pt x="1741" y="323"/>
                    </a:lnTo>
                    <a:lnTo>
                      <a:pt x="1741" y="321"/>
                    </a:lnTo>
                    <a:lnTo>
                      <a:pt x="1740" y="317"/>
                    </a:lnTo>
                    <a:lnTo>
                      <a:pt x="1740" y="314"/>
                    </a:lnTo>
                    <a:lnTo>
                      <a:pt x="1739" y="312"/>
                    </a:lnTo>
                    <a:lnTo>
                      <a:pt x="1734" y="316"/>
                    </a:lnTo>
                    <a:lnTo>
                      <a:pt x="1730" y="312"/>
                    </a:lnTo>
                    <a:lnTo>
                      <a:pt x="1711" y="319"/>
                    </a:lnTo>
                    <a:lnTo>
                      <a:pt x="1712" y="331"/>
                    </a:lnTo>
                    <a:lnTo>
                      <a:pt x="1712" y="344"/>
                    </a:lnTo>
                    <a:lnTo>
                      <a:pt x="1715" y="348"/>
                    </a:lnTo>
                    <a:lnTo>
                      <a:pt x="1717" y="352"/>
                    </a:lnTo>
                    <a:lnTo>
                      <a:pt x="1720" y="351"/>
                    </a:lnTo>
                    <a:lnTo>
                      <a:pt x="1723" y="352"/>
                    </a:lnTo>
                    <a:lnTo>
                      <a:pt x="1727" y="353"/>
                    </a:lnTo>
                    <a:lnTo>
                      <a:pt x="1729" y="355"/>
                    </a:lnTo>
                    <a:lnTo>
                      <a:pt x="1723" y="359"/>
                    </a:lnTo>
                    <a:lnTo>
                      <a:pt x="1722" y="358"/>
                    </a:lnTo>
                    <a:lnTo>
                      <a:pt x="1720" y="357"/>
                    </a:lnTo>
                    <a:lnTo>
                      <a:pt x="1719" y="357"/>
                    </a:lnTo>
                    <a:lnTo>
                      <a:pt x="1712" y="360"/>
                    </a:lnTo>
                    <a:lnTo>
                      <a:pt x="1706" y="364"/>
                    </a:lnTo>
                    <a:lnTo>
                      <a:pt x="1700" y="362"/>
                    </a:lnTo>
                    <a:lnTo>
                      <a:pt x="1700" y="360"/>
                    </a:lnTo>
                    <a:lnTo>
                      <a:pt x="1699" y="358"/>
                    </a:lnTo>
                    <a:lnTo>
                      <a:pt x="1699" y="357"/>
                    </a:lnTo>
                    <a:lnTo>
                      <a:pt x="1688" y="353"/>
                    </a:lnTo>
                    <a:lnTo>
                      <a:pt x="1676" y="353"/>
                    </a:lnTo>
                    <a:lnTo>
                      <a:pt x="1665" y="352"/>
                    </a:lnTo>
                    <a:lnTo>
                      <a:pt x="1669" y="360"/>
                    </a:lnTo>
                    <a:lnTo>
                      <a:pt x="1654" y="359"/>
                    </a:lnTo>
                    <a:lnTo>
                      <a:pt x="1641" y="361"/>
                    </a:lnTo>
                    <a:lnTo>
                      <a:pt x="1640" y="362"/>
                    </a:lnTo>
                    <a:lnTo>
                      <a:pt x="1639" y="363"/>
                    </a:lnTo>
                    <a:lnTo>
                      <a:pt x="1634" y="361"/>
                    </a:lnTo>
                    <a:lnTo>
                      <a:pt x="1617" y="362"/>
                    </a:lnTo>
                    <a:lnTo>
                      <a:pt x="1602" y="364"/>
                    </a:lnTo>
                    <a:lnTo>
                      <a:pt x="1600" y="372"/>
                    </a:lnTo>
                    <a:lnTo>
                      <a:pt x="1598" y="380"/>
                    </a:lnTo>
                    <a:lnTo>
                      <a:pt x="1601" y="384"/>
                    </a:lnTo>
                    <a:lnTo>
                      <a:pt x="1595" y="395"/>
                    </a:lnTo>
                    <a:lnTo>
                      <a:pt x="1593" y="407"/>
                    </a:lnTo>
                    <a:lnTo>
                      <a:pt x="1591" y="415"/>
                    </a:lnTo>
                    <a:lnTo>
                      <a:pt x="1588" y="421"/>
                    </a:lnTo>
                    <a:lnTo>
                      <a:pt x="1586" y="429"/>
                    </a:lnTo>
                    <a:lnTo>
                      <a:pt x="1593" y="431"/>
                    </a:lnTo>
                    <a:lnTo>
                      <a:pt x="1596" y="431"/>
                    </a:lnTo>
                    <a:lnTo>
                      <a:pt x="1600" y="430"/>
                    </a:lnTo>
                    <a:lnTo>
                      <a:pt x="1603" y="430"/>
                    </a:lnTo>
                    <a:lnTo>
                      <a:pt x="1605" y="433"/>
                    </a:lnTo>
                    <a:lnTo>
                      <a:pt x="1609" y="437"/>
                    </a:lnTo>
                    <a:lnTo>
                      <a:pt x="1611" y="440"/>
                    </a:lnTo>
                    <a:lnTo>
                      <a:pt x="1614" y="442"/>
                    </a:lnTo>
                    <a:lnTo>
                      <a:pt x="1614" y="434"/>
                    </a:lnTo>
                    <a:lnTo>
                      <a:pt x="1617" y="439"/>
                    </a:lnTo>
                    <a:lnTo>
                      <a:pt x="1619" y="440"/>
                    </a:lnTo>
                    <a:lnTo>
                      <a:pt x="1623" y="440"/>
                    </a:lnTo>
                    <a:lnTo>
                      <a:pt x="1623" y="441"/>
                    </a:lnTo>
                    <a:lnTo>
                      <a:pt x="1623" y="443"/>
                    </a:lnTo>
                    <a:lnTo>
                      <a:pt x="1623" y="445"/>
                    </a:lnTo>
                    <a:lnTo>
                      <a:pt x="1630" y="445"/>
                    </a:lnTo>
                    <a:lnTo>
                      <a:pt x="1633" y="437"/>
                    </a:lnTo>
                    <a:lnTo>
                      <a:pt x="1638" y="437"/>
                    </a:lnTo>
                    <a:lnTo>
                      <a:pt x="1643" y="437"/>
                    </a:lnTo>
                    <a:lnTo>
                      <a:pt x="1651" y="440"/>
                    </a:lnTo>
                    <a:lnTo>
                      <a:pt x="1658" y="446"/>
                    </a:lnTo>
                    <a:lnTo>
                      <a:pt x="1668" y="451"/>
                    </a:lnTo>
                    <a:lnTo>
                      <a:pt x="1676" y="454"/>
                    </a:lnTo>
                    <a:lnTo>
                      <a:pt x="1675" y="458"/>
                    </a:lnTo>
                    <a:lnTo>
                      <a:pt x="1676" y="460"/>
                    </a:lnTo>
                    <a:lnTo>
                      <a:pt x="1678" y="461"/>
                    </a:lnTo>
                    <a:lnTo>
                      <a:pt x="1678" y="463"/>
                    </a:lnTo>
                    <a:lnTo>
                      <a:pt x="1677" y="465"/>
                    </a:lnTo>
                    <a:lnTo>
                      <a:pt x="1676" y="466"/>
                    </a:lnTo>
                    <a:lnTo>
                      <a:pt x="1678" y="466"/>
                    </a:lnTo>
                    <a:lnTo>
                      <a:pt x="1681" y="467"/>
                    </a:lnTo>
                    <a:lnTo>
                      <a:pt x="1683" y="467"/>
                    </a:lnTo>
                    <a:lnTo>
                      <a:pt x="1681" y="471"/>
                    </a:lnTo>
                    <a:lnTo>
                      <a:pt x="1678" y="474"/>
                    </a:lnTo>
                    <a:lnTo>
                      <a:pt x="1675" y="477"/>
                    </a:lnTo>
                    <a:lnTo>
                      <a:pt x="1673" y="486"/>
                    </a:lnTo>
                    <a:lnTo>
                      <a:pt x="1674" y="495"/>
                    </a:lnTo>
                    <a:lnTo>
                      <a:pt x="1680" y="519"/>
                    </a:lnTo>
                    <a:lnTo>
                      <a:pt x="1678" y="522"/>
                    </a:lnTo>
                    <a:lnTo>
                      <a:pt x="1677" y="525"/>
                    </a:lnTo>
                    <a:lnTo>
                      <a:pt x="1675" y="528"/>
                    </a:lnTo>
                    <a:lnTo>
                      <a:pt x="1674" y="532"/>
                    </a:lnTo>
                    <a:lnTo>
                      <a:pt x="1674" y="535"/>
                    </a:lnTo>
                    <a:lnTo>
                      <a:pt x="1673" y="539"/>
                    </a:lnTo>
                    <a:lnTo>
                      <a:pt x="1674" y="543"/>
                    </a:lnTo>
                    <a:lnTo>
                      <a:pt x="1674" y="547"/>
                    </a:lnTo>
                    <a:lnTo>
                      <a:pt x="1674" y="551"/>
                    </a:lnTo>
                    <a:lnTo>
                      <a:pt x="1671" y="559"/>
                    </a:lnTo>
                    <a:lnTo>
                      <a:pt x="1666" y="566"/>
                    </a:lnTo>
                    <a:lnTo>
                      <a:pt x="1663" y="574"/>
                    </a:lnTo>
                    <a:lnTo>
                      <a:pt x="1663" y="582"/>
                    </a:lnTo>
                    <a:lnTo>
                      <a:pt x="1660" y="584"/>
                    </a:lnTo>
                    <a:lnTo>
                      <a:pt x="1657" y="585"/>
                    </a:lnTo>
                    <a:lnTo>
                      <a:pt x="1654" y="586"/>
                    </a:lnTo>
                    <a:lnTo>
                      <a:pt x="1651" y="589"/>
                    </a:lnTo>
                    <a:lnTo>
                      <a:pt x="1648" y="588"/>
                    </a:lnTo>
                    <a:lnTo>
                      <a:pt x="1643" y="586"/>
                    </a:lnTo>
                    <a:lnTo>
                      <a:pt x="1640" y="585"/>
                    </a:lnTo>
                    <a:lnTo>
                      <a:pt x="1637" y="584"/>
                    </a:lnTo>
                    <a:lnTo>
                      <a:pt x="1634" y="580"/>
                    </a:lnTo>
                    <a:lnTo>
                      <a:pt x="1627" y="577"/>
                    </a:lnTo>
                    <a:lnTo>
                      <a:pt x="1626" y="582"/>
                    </a:lnTo>
                    <a:lnTo>
                      <a:pt x="1625" y="586"/>
                    </a:lnTo>
                    <a:lnTo>
                      <a:pt x="1623" y="591"/>
                    </a:lnTo>
                    <a:lnTo>
                      <a:pt x="1622" y="595"/>
                    </a:lnTo>
                    <a:lnTo>
                      <a:pt x="1621" y="600"/>
                    </a:lnTo>
                    <a:lnTo>
                      <a:pt x="1623" y="602"/>
                    </a:lnTo>
                    <a:lnTo>
                      <a:pt x="1626" y="604"/>
                    </a:lnTo>
                    <a:lnTo>
                      <a:pt x="1628" y="606"/>
                    </a:lnTo>
                    <a:lnTo>
                      <a:pt x="1630" y="608"/>
                    </a:lnTo>
                    <a:lnTo>
                      <a:pt x="1626" y="615"/>
                    </a:lnTo>
                    <a:lnTo>
                      <a:pt x="1621" y="621"/>
                    </a:lnTo>
                    <a:lnTo>
                      <a:pt x="1622" y="625"/>
                    </a:lnTo>
                    <a:lnTo>
                      <a:pt x="1623" y="628"/>
                    </a:lnTo>
                    <a:lnTo>
                      <a:pt x="1629" y="631"/>
                    </a:lnTo>
                    <a:lnTo>
                      <a:pt x="1636" y="635"/>
                    </a:lnTo>
                    <a:lnTo>
                      <a:pt x="1640" y="639"/>
                    </a:lnTo>
                    <a:lnTo>
                      <a:pt x="1650" y="647"/>
                    </a:lnTo>
                    <a:lnTo>
                      <a:pt x="1659" y="654"/>
                    </a:lnTo>
                    <a:lnTo>
                      <a:pt x="1665" y="665"/>
                    </a:lnTo>
                    <a:lnTo>
                      <a:pt x="1668" y="670"/>
                    </a:lnTo>
                    <a:lnTo>
                      <a:pt x="1670" y="674"/>
                    </a:lnTo>
                    <a:lnTo>
                      <a:pt x="1671" y="677"/>
                    </a:lnTo>
                    <a:lnTo>
                      <a:pt x="1671" y="683"/>
                    </a:lnTo>
                    <a:lnTo>
                      <a:pt x="1665" y="686"/>
                    </a:lnTo>
                    <a:lnTo>
                      <a:pt x="1659" y="689"/>
                    </a:lnTo>
                    <a:lnTo>
                      <a:pt x="1652" y="689"/>
                    </a:lnTo>
                    <a:lnTo>
                      <a:pt x="1650" y="690"/>
                    </a:lnTo>
                    <a:lnTo>
                      <a:pt x="1649" y="691"/>
                    </a:lnTo>
                    <a:lnTo>
                      <a:pt x="1645" y="692"/>
                    </a:lnTo>
                    <a:lnTo>
                      <a:pt x="1641" y="674"/>
                    </a:lnTo>
                    <a:lnTo>
                      <a:pt x="1639" y="668"/>
                    </a:lnTo>
                    <a:lnTo>
                      <a:pt x="1636" y="662"/>
                    </a:lnTo>
                    <a:lnTo>
                      <a:pt x="1630" y="660"/>
                    </a:lnTo>
                    <a:lnTo>
                      <a:pt x="1631" y="659"/>
                    </a:lnTo>
                    <a:lnTo>
                      <a:pt x="1633" y="658"/>
                    </a:lnTo>
                    <a:lnTo>
                      <a:pt x="1634" y="656"/>
                    </a:lnTo>
                    <a:lnTo>
                      <a:pt x="1634" y="654"/>
                    </a:lnTo>
                    <a:lnTo>
                      <a:pt x="1631" y="652"/>
                    </a:lnTo>
                    <a:lnTo>
                      <a:pt x="1628" y="650"/>
                    </a:lnTo>
                    <a:lnTo>
                      <a:pt x="1625" y="649"/>
                    </a:lnTo>
                    <a:lnTo>
                      <a:pt x="1622" y="648"/>
                    </a:lnTo>
                    <a:lnTo>
                      <a:pt x="1622" y="645"/>
                    </a:lnTo>
                    <a:lnTo>
                      <a:pt x="1619" y="645"/>
                    </a:lnTo>
                    <a:lnTo>
                      <a:pt x="1616" y="644"/>
                    </a:lnTo>
                    <a:lnTo>
                      <a:pt x="1616" y="647"/>
                    </a:lnTo>
                    <a:lnTo>
                      <a:pt x="1616" y="649"/>
                    </a:lnTo>
                    <a:lnTo>
                      <a:pt x="1606" y="642"/>
                    </a:lnTo>
                    <a:lnTo>
                      <a:pt x="1604" y="633"/>
                    </a:lnTo>
                    <a:lnTo>
                      <a:pt x="1601" y="626"/>
                    </a:lnTo>
                    <a:lnTo>
                      <a:pt x="1598" y="624"/>
                    </a:lnTo>
                    <a:lnTo>
                      <a:pt x="1594" y="621"/>
                    </a:lnTo>
                    <a:lnTo>
                      <a:pt x="1590" y="620"/>
                    </a:lnTo>
                    <a:lnTo>
                      <a:pt x="1587" y="619"/>
                    </a:lnTo>
                    <a:lnTo>
                      <a:pt x="1577" y="619"/>
                    </a:lnTo>
                    <a:lnTo>
                      <a:pt x="1568" y="629"/>
                    </a:lnTo>
                    <a:lnTo>
                      <a:pt x="1568" y="630"/>
                    </a:lnTo>
                    <a:lnTo>
                      <a:pt x="1566" y="631"/>
                    </a:lnTo>
                    <a:lnTo>
                      <a:pt x="1565" y="630"/>
                    </a:lnTo>
                    <a:lnTo>
                      <a:pt x="1564" y="629"/>
                    </a:lnTo>
                    <a:lnTo>
                      <a:pt x="1564" y="628"/>
                    </a:lnTo>
                    <a:lnTo>
                      <a:pt x="1564" y="626"/>
                    </a:lnTo>
                    <a:lnTo>
                      <a:pt x="1564" y="625"/>
                    </a:lnTo>
                    <a:lnTo>
                      <a:pt x="1564" y="624"/>
                    </a:lnTo>
                    <a:lnTo>
                      <a:pt x="1563" y="623"/>
                    </a:lnTo>
                    <a:lnTo>
                      <a:pt x="1560" y="621"/>
                    </a:lnTo>
                    <a:lnTo>
                      <a:pt x="1559" y="621"/>
                    </a:lnTo>
                    <a:lnTo>
                      <a:pt x="1562" y="609"/>
                    </a:lnTo>
                    <a:lnTo>
                      <a:pt x="1557" y="607"/>
                    </a:lnTo>
                    <a:lnTo>
                      <a:pt x="1553" y="606"/>
                    </a:lnTo>
                    <a:lnTo>
                      <a:pt x="1547" y="605"/>
                    </a:lnTo>
                    <a:lnTo>
                      <a:pt x="1545" y="613"/>
                    </a:lnTo>
                    <a:lnTo>
                      <a:pt x="1536" y="619"/>
                    </a:lnTo>
                    <a:lnTo>
                      <a:pt x="1537" y="625"/>
                    </a:lnTo>
                    <a:lnTo>
                      <a:pt x="1534" y="627"/>
                    </a:lnTo>
                    <a:lnTo>
                      <a:pt x="1530" y="628"/>
                    </a:lnTo>
                    <a:lnTo>
                      <a:pt x="1525" y="628"/>
                    </a:lnTo>
                    <a:lnTo>
                      <a:pt x="1521" y="627"/>
                    </a:lnTo>
                    <a:lnTo>
                      <a:pt x="1521" y="630"/>
                    </a:lnTo>
                    <a:lnTo>
                      <a:pt x="1523" y="633"/>
                    </a:lnTo>
                    <a:lnTo>
                      <a:pt x="1524" y="637"/>
                    </a:lnTo>
                    <a:lnTo>
                      <a:pt x="1535" y="639"/>
                    </a:lnTo>
                    <a:lnTo>
                      <a:pt x="1545" y="639"/>
                    </a:lnTo>
                    <a:lnTo>
                      <a:pt x="1548" y="644"/>
                    </a:lnTo>
                    <a:lnTo>
                      <a:pt x="1552" y="650"/>
                    </a:lnTo>
                    <a:lnTo>
                      <a:pt x="1555" y="651"/>
                    </a:lnTo>
                    <a:lnTo>
                      <a:pt x="1558" y="652"/>
                    </a:lnTo>
                    <a:lnTo>
                      <a:pt x="1563" y="652"/>
                    </a:lnTo>
                    <a:lnTo>
                      <a:pt x="1565" y="644"/>
                    </a:lnTo>
                    <a:lnTo>
                      <a:pt x="1579" y="648"/>
                    </a:lnTo>
                    <a:lnTo>
                      <a:pt x="1592" y="652"/>
                    </a:lnTo>
                    <a:lnTo>
                      <a:pt x="1592" y="654"/>
                    </a:lnTo>
                    <a:lnTo>
                      <a:pt x="1592" y="656"/>
                    </a:lnTo>
                    <a:lnTo>
                      <a:pt x="1592" y="658"/>
                    </a:lnTo>
                    <a:lnTo>
                      <a:pt x="1591" y="658"/>
                    </a:lnTo>
                    <a:lnTo>
                      <a:pt x="1589" y="656"/>
                    </a:lnTo>
                    <a:lnTo>
                      <a:pt x="1588" y="655"/>
                    </a:lnTo>
                    <a:lnTo>
                      <a:pt x="1583" y="659"/>
                    </a:lnTo>
                    <a:lnTo>
                      <a:pt x="1578" y="662"/>
                    </a:lnTo>
                    <a:lnTo>
                      <a:pt x="1579" y="664"/>
                    </a:lnTo>
                    <a:lnTo>
                      <a:pt x="1578" y="666"/>
                    </a:lnTo>
                    <a:lnTo>
                      <a:pt x="1577" y="668"/>
                    </a:lnTo>
                    <a:lnTo>
                      <a:pt x="1575" y="670"/>
                    </a:lnTo>
                    <a:lnTo>
                      <a:pt x="1572" y="670"/>
                    </a:lnTo>
                    <a:lnTo>
                      <a:pt x="1572" y="671"/>
                    </a:lnTo>
                    <a:lnTo>
                      <a:pt x="1572" y="672"/>
                    </a:lnTo>
                    <a:lnTo>
                      <a:pt x="1570" y="675"/>
                    </a:lnTo>
                    <a:lnTo>
                      <a:pt x="1569" y="678"/>
                    </a:lnTo>
                    <a:lnTo>
                      <a:pt x="1569" y="683"/>
                    </a:lnTo>
                    <a:lnTo>
                      <a:pt x="1576" y="686"/>
                    </a:lnTo>
                    <a:lnTo>
                      <a:pt x="1583" y="691"/>
                    </a:lnTo>
                    <a:lnTo>
                      <a:pt x="1591" y="701"/>
                    </a:lnTo>
                    <a:lnTo>
                      <a:pt x="1600" y="712"/>
                    </a:lnTo>
                    <a:lnTo>
                      <a:pt x="1603" y="715"/>
                    </a:lnTo>
                    <a:lnTo>
                      <a:pt x="1607" y="718"/>
                    </a:lnTo>
                    <a:lnTo>
                      <a:pt x="1611" y="721"/>
                    </a:lnTo>
                    <a:lnTo>
                      <a:pt x="1614" y="724"/>
                    </a:lnTo>
                    <a:lnTo>
                      <a:pt x="1605" y="723"/>
                    </a:lnTo>
                    <a:lnTo>
                      <a:pt x="1609" y="726"/>
                    </a:lnTo>
                    <a:lnTo>
                      <a:pt x="1612" y="730"/>
                    </a:lnTo>
                    <a:lnTo>
                      <a:pt x="1615" y="732"/>
                    </a:lnTo>
                    <a:lnTo>
                      <a:pt x="1617" y="736"/>
                    </a:lnTo>
                    <a:lnTo>
                      <a:pt x="1614" y="736"/>
                    </a:lnTo>
                    <a:lnTo>
                      <a:pt x="1612" y="738"/>
                    </a:lnTo>
                    <a:lnTo>
                      <a:pt x="1610" y="740"/>
                    </a:lnTo>
                    <a:lnTo>
                      <a:pt x="1609" y="742"/>
                    </a:lnTo>
                    <a:lnTo>
                      <a:pt x="1607" y="745"/>
                    </a:lnTo>
                    <a:lnTo>
                      <a:pt x="1613" y="743"/>
                    </a:lnTo>
                    <a:lnTo>
                      <a:pt x="1616" y="745"/>
                    </a:lnTo>
                    <a:lnTo>
                      <a:pt x="1618" y="746"/>
                    </a:lnTo>
                    <a:lnTo>
                      <a:pt x="1621" y="748"/>
                    </a:lnTo>
                    <a:lnTo>
                      <a:pt x="1623" y="750"/>
                    </a:lnTo>
                    <a:lnTo>
                      <a:pt x="1624" y="753"/>
                    </a:lnTo>
                    <a:lnTo>
                      <a:pt x="1624" y="757"/>
                    </a:lnTo>
                    <a:lnTo>
                      <a:pt x="1624" y="761"/>
                    </a:lnTo>
                    <a:lnTo>
                      <a:pt x="1624" y="766"/>
                    </a:lnTo>
                    <a:lnTo>
                      <a:pt x="1625" y="770"/>
                    </a:lnTo>
                    <a:lnTo>
                      <a:pt x="1622" y="770"/>
                    </a:lnTo>
                    <a:lnTo>
                      <a:pt x="1619" y="770"/>
                    </a:lnTo>
                    <a:lnTo>
                      <a:pt x="1618" y="773"/>
                    </a:lnTo>
                    <a:lnTo>
                      <a:pt x="1617" y="779"/>
                    </a:lnTo>
                    <a:lnTo>
                      <a:pt x="1615" y="783"/>
                    </a:lnTo>
                    <a:lnTo>
                      <a:pt x="1615" y="787"/>
                    </a:lnTo>
                    <a:lnTo>
                      <a:pt x="1613" y="788"/>
                    </a:lnTo>
                    <a:lnTo>
                      <a:pt x="1614" y="789"/>
                    </a:lnTo>
                    <a:lnTo>
                      <a:pt x="1615" y="791"/>
                    </a:lnTo>
                    <a:lnTo>
                      <a:pt x="1610" y="796"/>
                    </a:lnTo>
                    <a:lnTo>
                      <a:pt x="1611" y="801"/>
                    </a:lnTo>
                    <a:lnTo>
                      <a:pt x="1611" y="805"/>
                    </a:lnTo>
                    <a:lnTo>
                      <a:pt x="1613" y="804"/>
                    </a:lnTo>
                    <a:lnTo>
                      <a:pt x="1615" y="804"/>
                    </a:lnTo>
                    <a:lnTo>
                      <a:pt x="1615" y="806"/>
                    </a:lnTo>
                    <a:lnTo>
                      <a:pt x="1615" y="808"/>
                    </a:lnTo>
                    <a:lnTo>
                      <a:pt x="1613" y="808"/>
                    </a:lnTo>
                    <a:lnTo>
                      <a:pt x="1611" y="808"/>
                    </a:lnTo>
                    <a:lnTo>
                      <a:pt x="1610" y="808"/>
                    </a:lnTo>
                    <a:lnTo>
                      <a:pt x="1606" y="812"/>
                    </a:lnTo>
                    <a:lnTo>
                      <a:pt x="1604" y="815"/>
                    </a:lnTo>
                    <a:lnTo>
                      <a:pt x="1603" y="819"/>
                    </a:lnTo>
                    <a:lnTo>
                      <a:pt x="1595" y="818"/>
                    </a:lnTo>
                    <a:lnTo>
                      <a:pt x="1598" y="824"/>
                    </a:lnTo>
                    <a:lnTo>
                      <a:pt x="1593" y="827"/>
                    </a:lnTo>
                    <a:lnTo>
                      <a:pt x="1590" y="830"/>
                    </a:lnTo>
                    <a:lnTo>
                      <a:pt x="1584" y="832"/>
                    </a:lnTo>
                    <a:lnTo>
                      <a:pt x="1582" y="841"/>
                    </a:lnTo>
                    <a:lnTo>
                      <a:pt x="1571" y="843"/>
                    </a:lnTo>
                    <a:lnTo>
                      <a:pt x="1562" y="845"/>
                    </a:lnTo>
                    <a:lnTo>
                      <a:pt x="1558" y="847"/>
                    </a:lnTo>
                    <a:lnTo>
                      <a:pt x="1555" y="849"/>
                    </a:lnTo>
                    <a:lnTo>
                      <a:pt x="1551" y="847"/>
                    </a:lnTo>
                    <a:lnTo>
                      <a:pt x="1547" y="843"/>
                    </a:lnTo>
                    <a:lnTo>
                      <a:pt x="1550" y="850"/>
                    </a:lnTo>
                    <a:lnTo>
                      <a:pt x="1541" y="855"/>
                    </a:lnTo>
                    <a:lnTo>
                      <a:pt x="1531" y="858"/>
                    </a:lnTo>
                    <a:lnTo>
                      <a:pt x="1529" y="859"/>
                    </a:lnTo>
                    <a:lnTo>
                      <a:pt x="1528" y="860"/>
                    </a:lnTo>
                    <a:lnTo>
                      <a:pt x="1523" y="861"/>
                    </a:lnTo>
                    <a:lnTo>
                      <a:pt x="1519" y="862"/>
                    </a:lnTo>
                    <a:lnTo>
                      <a:pt x="1516" y="865"/>
                    </a:lnTo>
                    <a:lnTo>
                      <a:pt x="1512" y="869"/>
                    </a:lnTo>
                    <a:lnTo>
                      <a:pt x="1517" y="876"/>
                    </a:lnTo>
                    <a:lnTo>
                      <a:pt x="1509" y="878"/>
                    </a:lnTo>
                    <a:lnTo>
                      <a:pt x="1507" y="873"/>
                    </a:lnTo>
                    <a:lnTo>
                      <a:pt x="1506" y="866"/>
                    </a:lnTo>
                    <a:lnTo>
                      <a:pt x="1506" y="861"/>
                    </a:lnTo>
                    <a:lnTo>
                      <a:pt x="1505" y="861"/>
                    </a:lnTo>
                    <a:lnTo>
                      <a:pt x="1503" y="861"/>
                    </a:lnTo>
                    <a:lnTo>
                      <a:pt x="1500" y="862"/>
                    </a:lnTo>
                    <a:lnTo>
                      <a:pt x="1499" y="862"/>
                    </a:lnTo>
                    <a:lnTo>
                      <a:pt x="1497" y="861"/>
                    </a:lnTo>
                    <a:lnTo>
                      <a:pt x="1496" y="860"/>
                    </a:lnTo>
                    <a:lnTo>
                      <a:pt x="1484" y="860"/>
                    </a:lnTo>
                    <a:lnTo>
                      <a:pt x="1481" y="863"/>
                    </a:lnTo>
                    <a:lnTo>
                      <a:pt x="1477" y="866"/>
                    </a:lnTo>
                    <a:lnTo>
                      <a:pt x="1474" y="870"/>
                    </a:lnTo>
                    <a:lnTo>
                      <a:pt x="1472" y="873"/>
                    </a:lnTo>
                    <a:lnTo>
                      <a:pt x="1469" y="877"/>
                    </a:lnTo>
                    <a:lnTo>
                      <a:pt x="1465" y="883"/>
                    </a:lnTo>
                    <a:lnTo>
                      <a:pt x="1462" y="888"/>
                    </a:lnTo>
                    <a:lnTo>
                      <a:pt x="1462" y="895"/>
                    </a:lnTo>
                    <a:lnTo>
                      <a:pt x="1463" y="898"/>
                    </a:lnTo>
                    <a:lnTo>
                      <a:pt x="1465" y="901"/>
                    </a:lnTo>
                    <a:lnTo>
                      <a:pt x="1468" y="904"/>
                    </a:lnTo>
                    <a:lnTo>
                      <a:pt x="1471" y="906"/>
                    </a:lnTo>
                    <a:lnTo>
                      <a:pt x="1473" y="908"/>
                    </a:lnTo>
                    <a:lnTo>
                      <a:pt x="1477" y="917"/>
                    </a:lnTo>
                    <a:lnTo>
                      <a:pt x="1485" y="923"/>
                    </a:lnTo>
                    <a:lnTo>
                      <a:pt x="1494" y="930"/>
                    </a:lnTo>
                    <a:lnTo>
                      <a:pt x="1503" y="940"/>
                    </a:lnTo>
                    <a:lnTo>
                      <a:pt x="1509" y="952"/>
                    </a:lnTo>
                    <a:lnTo>
                      <a:pt x="1513" y="964"/>
                    </a:lnTo>
                    <a:lnTo>
                      <a:pt x="1516" y="974"/>
                    </a:lnTo>
                    <a:lnTo>
                      <a:pt x="1516" y="982"/>
                    </a:lnTo>
                    <a:lnTo>
                      <a:pt x="1516" y="992"/>
                    </a:lnTo>
                    <a:lnTo>
                      <a:pt x="1516" y="994"/>
                    </a:lnTo>
                    <a:lnTo>
                      <a:pt x="1515" y="997"/>
                    </a:lnTo>
                    <a:lnTo>
                      <a:pt x="1513" y="999"/>
                    </a:lnTo>
                    <a:lnTo>
                      <a:pt x="1511" y="1001"/>
                    </a:lnTo>
                    <a:lnTo>
                      <a:pt x="1504" y="1006"/>
                    </a:lnTo>
                    <a:lnTo>
                      <a:pt x="1496" y="1012"/>
                    </a:lnTo>
                    <a:lnTo>
                      <a:pt x="1494" y="1013"/>
                    </a:lnTo>
                    <a:lnTo>
                      <a:pt x="1492" y="1012"/>
                    </a:lnTo>
                    <a:lnTo>
                      <a:pt x="1489" y="1012"/>
                    </a:lnTo>
                    <a:lnTo>
                      <a:pt x="1487" y="1018"/>
                    </a:lnTo>
                    <a:lnTo>
                      <a:pt x="1486" y="1025"/>
                    </a:lnTo>
                    <a:lnTo>
                      <a:pt x="1484" y="1024"/>
                    </a:lnTo>
                    <a:lnTo>
                      <a:pt x="1483" y="1024"/>
                    </a:lnTo>
                    <a:lnTo>
                      <a:pt x="1481" y="1026"/>
                    </a:lnTo>
                    <a:lnTo>
                      <a:pt x="1478" y="1028"/>
                    </a:lnTo>
                    <a:lnTo>
                      <a:pt x="1475" y="1029"/>
                    </a:lnTo>
                    <a:lnTo>
                      <a:pt x="1471" y="1034"/>
                    </a:lnTo>
                    <a:lnTo>
                      <a:pt x="1466" y="1037"/>
                    </a:lnTo>
                    <a:lnTo>
                      <a:pt x="1466" y="1027"/>
                    </a:lnTo>
                    <a:lnTo>
                      <a:pt x="1468" y="1017"/>
                    </a:lnTo>
                    <a:lnTo>
                      <a:pt x="1460" y="1012"/>
                    </a:lnTo>
                    <a:lnTo>
                      <a:pt x="1454" y="1010"/>
                    </a:lnTo>
                    <a:lnTo>
                      <a:pt x="1449" y="1011"/>
                    </a:lnTo>
                    <a:lnTo>
                      <a:pt x="1450" y="1010"/>
                    </a:lnTo>
                    <a:lnTo>
                      <a:pt x="1450" y="1007"/>
                    </a:lnTo>
                    <a:lnTo>
                      <a:pt x="1450" y="1005"/>
                    </a:lnTo>
                    <a:lnTo>
                      <a:pt x="1449" y="1003"/>
                    </a:lnTo>
                    <a:lnTo>
                      <a:pt x="1448" y="1002"/>
                    </a:lnTo>
                    <a:lnTo>
                      <a:pt x="1447" y="1004"/>
                    </a:lnTo>
                    <a:lnTo>
                      <a:pt x="1446" y="1005"/>
                    </a:lnTo>
                    <a:lnTo>
                      <a:pt x="1444" y="1005"/>
                    </a:lnTo>
                    <a:lnTo>
                      <a:pt x="1438" y="990"/>
                    </a:lnTo>
                    <a:lnTo>
                      <a:pt x="1436" y="990"/>
                    </a:lnTo>
                    <a:lnTo>
                      <a:pt x="1433" y="990"/>
                    </a:lnTo>
                    <a:lnTo>
                      <a:pt x="1430" y="989"/>
                    </a:lnTo>
                    <a:lnTo>
                      <a:pt x="1433" y="989"/>
                    </a:lnTo>
                    <a:lnTo>
                      <a:pt x="1426" y="980"/>
                    </a:lnTo>
                    <a:lnTo>
                      <a:pt x="1419" y="982"/>
                    </a:lnTo>
                    <a:lnTo>
                      <a:pt x="1418" y="982"/>
                    </a:lnTo>
                    <a:lnTo>
                      <a:pt x="1416" y="982"/>
                    </a:lnTo>
                    <a:lnTo>
                      <a:pt x="1414" y="982"/>
                    </a:lnTo>
                    <a:lnTo>
                      <a:pt x="1414" y="971"/>
                    </a:lnTo>
                    <a:lnTo>
                      <a:pt x="1410" y="970"/>
                    </a:lnTo>
                    <a:lnTo>
                      <a:pt x="1405" y="970"/>
                    </a:lnTo>
                    <a:lnTo>
                      <a:pt x="1404" y="981"/>
                    </a:lnTo>
                    <a:lnTo>
                      <a:pt x="1403" y="992"/>
                    </a:lnTo>
                    <a:lnTo>
                      <a:pt x="1400" y="1002"/>
                    </a:lnTo>
                    <a:lnTo>
                      <a:pt x="1400" y="1005"/>
                    </a:lnTo>
                    <a:lnTo>
                      <a:pt x="1400" y="1009"/>
                    </a:lnTo>
                    <a:lnTo>
                      <a:pt x="1399" y="1011"/>
                    </a:lnTo>
                    <a:lnTo>
                      <a:pt x="1398" y="1015"/>
                    </a:lnTo>
                    <a:lnTo>
                      <a:pt x="1398" y="1019"/>
                    </a:lnTo>
                    <a:lnTo>
                      <a:pt x="1399" y="1024"/>
                    </a:lnTo>
                    <a:lnTo>
                      <a:pt x="1399" y="1028"/>
                    </a:lnTo>
                    <a:lnTo>
                      <a:pt x="1406" y="1027"/>
                    </a:lnTo>
                    <a:lnTo>
                      <a:pt x="1406" y="1030"/>
                    </a:lnTo>
                    <a:lnTo>
                      <a:pt x="1407" y="1034"/>
                    </a:lnTo>
                    <a:lnTo>
                      <a:pt x="1410" y="1037"/>
                    </a:lnTo>
                    <a:lnTo>
                      <a:pt x="1412" y="1039"/>
                    </a:lnTo>
                    <a:lnTo>
                      <a:pt x="1413" y="1044"/>
                    </a:lnTo>
                    <a:lnTo>
                      <a:pt x="1413" y="1049"/>
                    </a:lnTo>
                    <a:lnTo>
                      <a:pt x="1413" y="1053"/>
                    </a:lnTo>
                    <a:lnTo>
                      <a:pt x="1421" y="1059"/>
                    </a:lnTo>
                    <a:lnTo>
                      <a:pt x="1427" y="1060"/>
                    </a:lnTo>
                    <a:lnTo>
                      <a:pt x="1436" y="1070"/>
                    </a:lnTo>
                    <a:lnTo>
                      <a:pt x="1437" y="1070"/>
                    </a:lnTo>
                    <a:lnTo>
                      <a:pt x="1438" y="1070"/>
                    </a:lnTo>
                    <a:lnTo>
                      <a:pt x="1447" y="1079"/>
                    </a:lnTo>
                    <a:lnTo>
                      <a:pt x="1452" y="1089"/>
                    </a:lnTo>
                    <a:lnTo>
                      <a:pt x="1452" y="1101"/>
                    </a:lnTo>
                    <a:lnTo>
                      <a:pt x="1453" y="1114"/>
                    </a:lnTo>
                    <a:lnTo>
                      <a:pt x="1459" y="1123"/>
                    </a:lnTo>
                    <a:lnTo>
                      <a:pt x="1464" y="1134"/>
                    </a:lnTo>
                    <a:lnTo>
                      <a:pt x="1461" y="1135"/>
                    </a:lnTo>
                    <a:lnTo>
                      <a:pt x="1457" y="1135"/>
                    </a:lnTo>
                    <a:lnTo>
                      <a:pt x="1453" y="1136"/>
                    </a:lnTo>
                    <a:lnTo>
                      <a:pt x="1445" y="1129"/>
                    </a:lnTo>
                    <a:lnTo>
                      <a:pt x="1435" y="1122"/>
                    </a:lnTo>
                    <a:lnTo>
                      <a:pt x="1428" y="1114"/>
                    </a:lnTo>
                    <a:lnTo>
                      <a:pt x="1423" y="1106"/>
                    </a:lnTo>
                    <a:lnTo>
                      <a:pt x="1419" y="1098"/>
                    </a:lnTo>
                    <a:lnTo>
                      <a:pt x="1417" y="1089"/>
                    </a:lnTo>
                    <a:lnTo>
                      <a:pt x="1414" y="1086"/>
                    </a:lnTo>
                    <a:lnTo>
                      <a:pt x="1415" y="1085"/>
                    </a:lnTo>
                    <a:lnTo>
                      <a:pt x="1415" y="1084"/>
                    </a:lnTo>
                    <a:lnTo>
                      <a:pt x="1414" y="1083"/>
                    </a:lnTo>
                    <a:lnTo>
                      <a:pt x="1413" y="1082"/>
                    </a:lnTo>
                    <a:lnTo>
                      <a:pt x="1413" y="1077"/>
                    </a:lnTo>
                    <a:lnTo>
                      <a:pt x="1413" y="1072"/>
                    </a:lnTo>
                    <a:lnTo>
                      <a:pt x="1413" y="1068"/>
                    </a:lnTo>
                    <a:lnTo>
                      <a:pt x="1409" y="1063"/>
                    </a:lnTo>
                    <a:lnTo>
                      <a:pt x="1405" y="1059"/>
                    </a:lnTo>
                    <a:lnTo>
                      <a:pt x="1402" y="1054"/>
                    </a:lnTo>
                    <a:lnTo>
                      <a:pt x="1401" y="1052"/>
                    </a:lnTo>
                    <a:lnTo>
                      <a:pt x="1400" y="1050"/>
                    </a:lnTo>
                    <a:lnTo>
                      <a:pt x="1399" y="1051"/>
                    </a:lnTo>
                    <a:lnTo>
                      <a:pt x="1398" y="1051"/>
                    </a:lnTo>
                    <a:lnTo>
                      <a:pt x="1394" y="1046"/>
                    </a:lnTo>
                    <a:lnTo>
                      <a:pt x="1391" y="1040"/>
                    </a:lnTo>
                    <a:lnTo>
                      <a:pt x="1388" y="1049"/>
                    </a:lnTo>
                    <a:lnTo>
                      <a:pt x="1388" y="1034"/>
                    </a:lnTo>
                    <a:lnTo>
                      <a:pt x="1390" y="1019"/>
                    </a:lnTo>
                    <a:lnTo>
                      <a:pt x="1388" y="1007"/>
                    </a:lnTo>
                    <a:lnTo>
                      <a:pt x="1390" y="1005"/>
                    </a:lnTo>
                    <a:lnTo>
                      <a:pt x="1391" y="1001"/>
                    </a:lnTo>
                    <a:lnTo>
                      <a:pt x="1391" y="998"/>
                    </a:lnTo>
                    <a:lnTo>
                      <a:pt x="1391" y="994"/>
                    </a:lnTo>
                    <a:lnTo>
                      <a:pt x="1386" y="995"/>
                    </a:lnTo>
                    <a:lnTo>
                      <a:pt x="1389" y="984"/>
                    </a:lnTo>
                    <a:lnTo>
                      <a:pt x="1387" y="984"/>
                    </a:lnTo>
                    <a:lnTo>
                      <a:pt x="1386" y="984"/>
                    </a:lnTo>
                    <a:lnTo>
                      <a:pt x="1383" y="984"/>
                    </a:lnTo>
                    <a:lnTo>
                      <a:pt x="1383" y="982"/>
                    </a:lnTo>
                    <a:lnTo>
                      <a:pt x="1389" y="982"/>
                    </a:lnTo>
                    <a:lnTo>
                      <a:pt x="1388" y="978"/>
                    </a:lnTo>
                    <a:lnTo>
                      <a:pt x="1386" y="974"/>
                    </a:lnTo>
                    <a:lnTo>
                      <a:pt x="1383" y="969"/>
                    </a:lnTo>
                    <a:lnTo>
                      <a:pt x="1380" y="966"/>
                    </a:lnTo>
                    <a:lnTo>
                      <a:pt x="1372" y="939"/>
                    </a:lnTo>
                    <a:lnTo>
                      <a:pt x="1370" y="932"/>
                    </a:lnTo>
                    <a:lnTo>
                      <a:pt x="1366" y="927"/>
                    </a:lnTo>
                    <a:lnTo>
                      <a:pt x="1362" y="920"/>
                    </a:lnTo>
                    <a:lnTo>
                      <a:pt x="1359" y="928"/>
                    </a:lnTo>
                    <a:lnTo>
                      <a:pt x="1356" y="930"/>
                    </a:lnTo>
                    <a:lnTo>
                      <a:pt x="1352" y="933"/>
                    </a:lnTo>
                    <a:lnTo>
                      <a:pt x="1348" y="935"/>
                    </a:lnTo>
                    <a:lnTo>
                      <a:pt x="1346" y="940"/>
                    </a:lnTo>
                    <a:lnTo>
                      <a:pt x="1343" y="940"/>
                    </a:lnTo>
                    <a:lnTo>
                      <a:pt x="1341" y="939"/>
                    </a:lnTo>
                    <a:lnTo>
                      <a:pt x="1339" y="939"/>
                    </a:lnTo>
                    <a:lnTo>
                      <a:pt x="1336" y="936"/>
                    </a:lnTo>
                    <a:lnTo>
                      <a:pt x="1334" y="935"/>
                    </a:lnTo>
                    <a:lnTo>
                      <a:pt x="1333" y="935"/>
                    </a:lnTo>
                    <a:lnTo>
                      <a:pt x="1331" y="935"/>
                    </a:lnTo>
                    <a:lnTo>
                      <a:pt x="1331" y="927"/>
                    </a:lnTo>
                    <a:lnTo>
                      <a:pt x="1332" y="918"/>
                    </a:lnTo>
                    <a:lnTo>
                      <a:pt x="1332" y="913"/>
                    </a:lnTo>
                    <a:lnTo>
                      <a:pt x="1331" y="909"/>
                    </a:lnTo>
                    <a:lnTo>
                      <a:pt x="1330" y="906"/>
                    </a:lnTo>
                    <a:lnTo>
                      <a:pt x="1328" y="901"/>
                    </a:lnTo>
                    <a:lnTo>
                      <a:pt x="1323" y="898"/>
                    </a:lnTo>
                    <a:lnTo>
                      <a:pt x="1320" y="894"/>
                    </a:lnTo>
                    <a:lnTo>
                      <a:pt x="1317" y="890"/>
                    </a:lnTo>
                    <a:lnTo>
                      <a:pt x="1320" y="890"/>
                    </a:lnTo>
                    <a:lnTo>
                      <a:pt x="1322" y="890"/>
                    </a:lnTo>
                    <a:lnTo>
                      <a:pt x="1319" y="885"/>
                    </a:lnTo>
                    <a:lnTo>
                      <a:pt x="1313" y="879"/>
                    </a:lnTo>
                    <a:lnTo>
                      <a:pt x="1312" y="881"/>
                    </a:lnTo>
                    <a:lnTo>
                      <a:pt x="1310" y="882"/>
                    </a:lnTo>
                    <a:lnTo>
                      <a:pt x="1306" y="877"/>
                    </a:lnTo>
                    <a:lnTo>
                      <a:pt x="1301" y="872"/>
                    </a:lnTo>
                    <a:lnTo>
                      <a:pt x="1298" y="866"/>
                    </a:lnTo>
                    <a:lnTo>
                      <a:pt x="1293" y="858"/>
                    </a:lnTo>
                    <a:lnTo>
                      <a:pt x="1291" y="847"/>
                    </a:lnTo>
                    <a:lnTo>
                      <a:pt x="1288" y="848"/>
                    </a:lnTo>
                    <a:lnTo>
                      <a:pt x="1287" y="849"/>
                    </a:lnTo>
                    <a:lnTo>
                      <a:pt x="1287" y="847"/>
                    </a:lnTo>
                    <a:lnTo>
                      <a:pt x="1286" y="845"/>
                    </a:lnTo>
                    <a:lnTo>
                      <a:pt x="1286" y="842"/>
                    </a:lnTo>
                    <a:lnTo>
                      <a:pt x="1284" y="845"/>
                    </a:lnTo>
                    <a:lnTo>
                      <a:pt x="1283" y="847"/>
                    </a:lnTo>
                    <a:lnTo>
                      <a:pt x="1282" y="849"/>
                    </a:lnTo>
                    <a:lnTo>
                      <a:pt x="1281" y="852"/>
                    </a:lnTo>
                    <a:lnTo>
                      <a:pt x="1274" y="855"/>
                    </a:lnTo>
                    <a:lnTo>
                      <a:pt x="1266" y="857"/>
                    </a:lnTo>
                    <a:lnTo>
                      <a:pt x="1260" y="859"/>
                    </a:lnTo>
                    <a:lnTo>
                      <a:pt x="1260" y="861"/>
                    </a:lnTo>
                    <a:lnTo>
                      <a:pt x="1250" y="860"/>
                    </a:lnTo>
                    <a:lnTo>
                      <a:pt x="1249" y="859"/>
                    </a:lnTo>
                    <a:lnTo>
                      <a:pt x="1248" y="857"/>
                    </a:lnTo>
                    <a:lnTo>
                      <a:pt x="1237" y="861"/>
                    </a:lnTo>
                    <a:lnTo>
                      <a:pt x="1236" y="863"/>
                    </a:lnTo>
                    <a:lnTo>
                      <a:pt x="1235" y="865"/>
                    </a:lnTo>
                    <a:lnTo>
                      <a:pt x="1238" y="872"/>
                    </a:lnTo>
                    <a:lnTo>
                      <a:pt x="1235" y="876"/>
                    </a:lnTo>
                    <a:lnTo>
                      <a:pt x="1233" y="882"/>
                    </a:lnTo>
                    <a:lnTo>
                      <a:pt x="1226" y="884"/>
                    </a:lnTo>
                    <a:lnTo>
                      <a:pt x="1220" y="885"/>
                    </a:lnTo>
                    <a:lnTo>
                      <a:pt x="1214" y="895"/>
                    </a:lnTo>
                    <a:lnTo>
                      <a:pt x="1209" y="904"/>
                    </a:lnTo>
                    <a:lnTo>
                      <a:pt x="1189" y="921"/>
                    </a:lnTo>
                    <a:lnTo>
                      <a:pt x="1188" y="928"/>
                    </a:lnTo>
                    <a:lnTo>
                      <a:pt x="1181" y="932"/>
                    </a:lnTo>
                    <a:lnTo>
                      <a:pt x="1179" y="931"/>
                    </a:lnTo>
                    <a:lnTo>
                      <a:pt x="1177" y="930"/>
                    </a:lnTo>
                    <a:lnTo>
                      <a:pt x="1175" y="937"/>
                    </a:lnTo>
                    <a:lnTo>
                      <a:pt x="1167" y="937"/>
                    </a:lnTo>
                    <a:lnTo>
                      <a:pt x="1165" y="942"/>
                    </a:lnTo>
                    <a:lnTo>
                      <a:pt x="1164" y="946"/>
                    </a:lnTo>
                    <a:lnTo>
                      <a:pt x="1165" y="957"/>
                    </a:lnTo>
                    <a:lnTo>
                      <a:pt x="1167" y="968"/>
                    </a:lnTo>
                    <a:lnTo>
                      <a:pt x="1168" y="979"/>
                    </a:lnTo>
                    <a:lnTo>
                      <a:pt x="1166" y="986"/>
                    </a:lnTo>
                    <a:lnTo>
                      <a:pt x="1165" y="991"/>
                    </a:lnTo>
                    <a:lnTo>
                      <a:pt x="1165" y="1003"/>
                    </a:lnTo>
                    <a:lnTo>
                      <a:pt x="1166" y="1015"/>
                    </a:lnTo>
                    <a:lnTo>
                      <a:pt x="1159" y="1013"/>
                    </a:lnTo>
                    <a:lnTo>
                      <a:pt x="1158" y="1016"/>
                    </a:lnTo>
                    <a:lnTo>
                      <a:pt x="1157" y="1021"/>
                    </a:lnTo>
                    <a:lnTo>
                      <a:pt x="1156" y="1024"/>
                    </a:lnTo>
                    <a:lnTo>
                      <a:pt x="1157" y="1028"/>
                    </a:lnTo>
                    <a:lnTo>
                      <a:pt x="1152" y="1030"/>
                    </a:lnTo>
                    <a:lnTo>
                      <a:pt x="1146" y="1033"/>
                    </a:lnTo>
                    <a:lnTo>
                      <a:pt x="1146" y="1040"/>
                    </a:lnTo>
                    <a:lnTo>
                      <a:pt x="1139" y="1045"/>
                    </a:lnTo>
                    <a:lnTo>
                      <a:pt x="1130" y="1038"/>
                    </a:lnTo>
                    <a:lnTo>
                      <a:pt x="1126" y="1029"/>
                    </a:lnTo>
                    <a:lnTo>
                      <a:pt x="1122" y="1019"/>
                    </a:lnTo>
                    <a:lnTo>
                      <a:pt x="1116" y="1001"/>
                    </a:lnTo>
                    <a:lnTo>
                      <a:pt x="1106" y="984"/>
                    </a:lnTo>
                    <a:lnTo>
                      <a:pt x="1101" y="972"/>
                    </a:lnTo>
                    <a:lnTo>
                      <a:pt x="1097" y="962"/>
                    </a:lnTo>
                    <a:lnTo>
                      <a:pt x="1089" y="946"/>
                    </a:lnTo>
                    <a:lnTo>
                      <a:pt x="1082" y="931"/>
                    </a:lnTo>
                    <a:lnTo>
                      <a:pt x="1076" y="910"/>
                    </a:lnTo>
                    <a:lnTo>
                      <a:pt x="1072" y="890"/>
                    </a:lnTo>
                    <a:lnTo>
                      <a:pt x="1070" y="869"/>
                    </a:lnTo>
                    <a:lnTo>
                      <a:pt x="1068" y="866"/>
                    </a:lnTo>
                    <a:lnTo>
                      <a:pt x="1068" y="863"/>
                    </a:lnTo>
                    <a:lnTo>
                      <a:pt x="1068" y="859"/>
                    </a:lnTo>
                    <a:lnTo>
                      <a:pt x="1067" y="859"/>
                    </a:lnTo>
                    <a:lnTo>
                      <a:pt x="1065" y="857"/>
                    </a:lnTo>
                    <a:lnTo>
                      <a:pt x="1065" y="855"/>
                    </a:lnTo>
                    <a:lnTo>
                      <a:pt x="1065" y="853"/>
                    </a:lnTo>
                    <a:lnTo>
                      <a:pt x="1065" y="851"/>
                    </a:lnTo>
                    <a:lnTo>
                      <a:pt x="1064" y="852"/>
                    </a:lnTo>
                    <a:lnTo>
                      <a:pt x="1063" y="853"/>
                    </a:lnTo>
                    <a:lnTo>
                      <a:pt x="1061" y="852"/>
                    </a:lnTo>
                    <a:lnTo>
                      <a:pt x="1062" y="857"/>
                    </a:lnTo>
                    <a:lnTo>
                      <a:pt x="1062" y="862"/>
                    </a:lnTo>
                    <a:lnTo>
                      <a:pt x="1061" y="866"/>
                    </a:lnTo>
                    <a:lnTo>
                      <a:pt x="1047" y="872"/>
                    </a:lnTo>
                    <a:lnTo>
                      <a:pt x="1038" y="866"/>
                    </a:lnTo>
                    <a:lnTo>
                      <a:pt x="1032" y="859"/>
                    </a:lnTo>
                    <a:lnTo>
                      <a:pt x="1024" y="851"/>
                    </a:lnTo>
                    <a:lnTo>
                      <a:pt x="1023" y="850"/>
                    </a:lnTo>
                    <a:lnTo>
                      <a:pt x="1023" y="849"/>
                    </a:lnTo>
                    <a:lnTo>
                      <a:pt x="1023" y="848"/>
                    </a:lnTo>
                    <a:lnTo>
                      <a:pt x="1024" y="848"/>
                    </a:lnTo>
                    <a:lnTo>
                      <a:pt x="1026" y="848"/>
                    </a:lnTo>
                    <a:lnTo>
                      <a:pt x="1027" y="848"/>
                    </a:lnTo>
                    <a:lnTo>
                      <a:pt x="1028" y="850"/>
                    </a:lnTo>
                    <a:lnTo>
                      <a:pt x="1032" y="848"/>
                    </a:lnTo>
                    <a:lnTo>
                      <a:pt x="1034" y="847"/>
                    </a:lnTo>
                    <a:lnTo>
                      <a:pt x="1036" y="845"/>
                    </a:lnTo>
                    <a:lnTo>
                      <a:pt x="1038" y="841"/>
                    </a:lnTo>
                    <a:lnTo>
                      <a:pt x="1033" y="842"/>
                    </a:lnTo>
                    <a:lnTo>
                      <a:pt x="1027" y="843"/>
                    </a:lnTo>
                    <a:lnTo>
                      <a:pt x="1023" y="841"/>
                    </a:lnTo>
                    <a:lnTo>
                      <a:pt x="1018" y="839"/>
                    </a:lnTo>
                    <a:lnTo>
                      <a:pt x="1016" y="836"/>
                    </a:lnTo>
                    <a:lnTo>
                      <a:pt x="1014" y="831"/>
                    </a:lnTo>
                    <a:lnTo>
                      <a:pt x="1013" y="831"/>
                    </a:lnTo>
                    <a:lnTo>
                      <a:pt x="1011" y="830"/>
                    </a:lnTo>
                    <a:lnTo>
                      <a:pt x="1009" y="830"/>
                    </a:lnTo>
                    <a:lnTo>
                      <a:pt x="1005" y="829"/>
                    </a:lnTo>
                    <a:lnTo>
                      <a:pt x="1003" y="827"/>
                    </a:lnTo>
                    <a:lnTo>
                      <a:pt x="1002" y="825"/>
                    </a:lnTo>
                    <a:lnTo>
                      <a:pt x="1000" y="822"/>
                    </a:lnTo>
                    <a:lnTo>
                      <a:pt x="999" y="817"/>
                    </a:lnTo>
                    <a:lnTo>
                      <a:pt x="992" y="814"/>
                    </a:lnTo>
                    <a:lnTo>
                      <a:pt x="990" y="806"/>
                    </a:lnTo>
                    <a:lnTo>
                      <a:pt x="965" y="810"/>
                    </a:lnTo>
                    <a:lnTo>
                      <a:pt x="950" y="810"/>
                    </a:lnTo>
                    <a:lnTo>
                      <a:pt x="933" y="812"/>
                    </a:lnTo>
                    <a:lnTo>
                      <a:pt x="933" y="810"/>
                    </a:lnTo>
                    <a:lnTo>
                      <a:pt x="932" y="811"/>
                    </a:lnTo>
                    <a:lnTo>
                      <a:pt x="931" y="813"/>
                    </a:lnTo>
                    <a:lnTo>
                      <a:pt x="928" y="812"/>
                    </a:lnTo>
                    <a:lnTo>
                      <a:pt x="923" y="810"/>
                    </a:lnTo>
                    <a:lnTo>
                      <a:pt x="920" y="807"/>
                    </a:lnTo>
                    <a:lnTo>
                      <a:pt x="900" y="806"/>
                    </a:lnTo>
                    <a:lnTo>
                      <a:pt x="882" y="802"/>
                    </a:lnTo>
                    <a:lnTo>
                      <a:pt x="877" y="793"/>
                    </a:lnTo>
                    <a:lnTo>
                      <a:pt x="874" y="783"/>
                    </a:lnTo>
                    <a:lnTo>
                      <a:pt x="871" y="782"/>
                    </a:lnTo>
                    <a:lnTo>
                      <a:pt x="868" y="782"/>
                    </a:lnTo>
                    <a:lnTo>
                      <a:pt x="865" y="783"/>
                    </a:lnTo>
                    <a:lnTo>
                      <a:pt x="864" y="784"/>
                    </a:lnTo>
                    <a:lnTo>
                      <a:pt x="862" y="787"/>
                    </a:lnTo>
                    <a:lnTo>
                      <a:pt x="861" y="789"/>
                    </a:lnTo>
                    <a:lnTo>
                      <a:pt x="860" y="791"/>
                    </a:lnTo>
                    <a:lnTo>
                      <a:pt x="856" y="790"/>
                    </a:lnTo>
                    <a:lnTo>
                      <a:pt x="851" y="792"/>
                    </a:lnTo>
                    <a:lnTo>
                      <a:pt x="846" y="791"/>
                    </a:lnTo>
                    <a:lnTo>
                      <a:pt x="841" y="789"/>
                    </a:lnTo>
                    <a:lnTo>
                      <a:pt x="836" y="788"/>
                    </a:lnTo>
                    <a:lnTo>
                      <a:pt x="832" y="785"/>
                    </a:lnTo>
                    <a:lnTo>
                      <a:pt x="827" y="782"/>
                    </a:lnTo>
                    <a:lnTo>
                      <a:pt x="824" y="779"/>
                    </a:lnTo>
                    <a:lnTo>
                      <a:pt x="820" y="776"/>
                    </a:lnTo>
                    <a:lnTo>
                      <a:pt x="817" y="775"/>
                    </a:lnTo>
                    <a:lnTo>
                      <a:pt x="814" y="773"/>
                    </a:lnTo>
                    <a:lnTo>
                      <a:pt x="811" y="772"/>
                    </a:lnTo>
                    <a:lnTo>
                      <a:pt x="809" y="771"/>
                    </a:lnTo>
                    <a:lnTo>
                      <a:pt x="801" y="756"/>
                    </a:lnTo>
                    <a:lnTo>
                      <a:pt x="790" y="743"/>
                    </a:lnTo>
                    <a:lnTo>
                      <a:pt x="786" y="744"/>
                    </a:lnTo>
                    <a:lnTo>
                      <a:pt x="782" y="743"/>
                    </a:lnTo>
                    <a:lnTo>
                      <a:pt x="780" y="742"/>
                    </a:lnTo>
                    <a:lnTo>
                      <a:pt x="776" y="744"/>
                    </a:lnTo>
                    <a:lnTo>
                      <a:pt x="771" y="745"/>
                    </a:lnTo>
                    <a:lnTo>
                      <a:pt x="771" y="747"/>
                    </a:lnTo>
                    <a:lnTo>
                      <a:pt x="773" y="748"/>
                    </a:lnTo>
                    <a:lnTo>
                      <a:pt x="773" y="750"/>
                    </a:lnTo>
                    <a:lnTo>
                      <a:pt x="770" y="750"/>
                    </a:lnTo>
                    <a:lnTo>
                      <a:pt x="767" y="750"/>
                    </a:lnTo>
                    <a:lnTo>
                      <a:pt x="765" y="750"/>
                    </a:lnTo>
                    <a:lnTo>
                      <a:pt x="766" y="752"/>
                    </a:lnTo>
                    <a:lnTo>
                      <a:pt x="768" y="753"/>
                    </a:lnTo>
                    <a:lnTo>
                      <a:pt x="769" y="753"/>
                    </a:lnTo>
                    <a:lnTo>
                      <a:pt x="770" y="755"/>
                    </a:lnTo>
                    <a:lnTo>
                      <a:pt x="770" y="757"/>
                    </a:lnTo>
                    <a:lnTo>
                      <a:pt x="774" y="764"/>
                    </a:lnTo>
                    <a:lnTo>
                      <a:pt x="782" y="777"/>
                    </a:lnTo>
                    <a:lnTo>
                      <a:pt x="793" y="789"/>
                    </a:lnTo>
                    <a:lnTo>
                      <a:pt x="798" y="794"/>
                    </a:lnTo>
                    <a:lnTo>
                      <a:pt x="799" y="802"/>
                    </a:lnTo>
                    <a:lnTo>
                      <a:pt x="802" y="808"/>
                    </a:lnTo>
                    <a:lnTo>
                      <a:pt x="805" y="815"/>
                    </a:lnTo>
                    <a:lnTo>
                      <a:pt x="805" y="805"/>
                    </a:lnTo>
                    <a:lnTo>
                      <a:pt x="809" y="796"/>
                    </a:lnTo>
                    <a:lnTo>
                      <a:pt x="811" y="796"/>
                    </a:lnTo>
                    <a:lnTo>
                      <a:pt x="812" y="797"/>
                    </a:lnTo>
                    <a:lnTo>
                      <a:pt x="813" y="800"/>
                    </a:lnTo>
                    <a:lnTo>
                      <a:pt x="814" y="802"/>
                    </a:lnTo>
                    <a:lnTo>
                      <a:pt x="815" y="804"/>
                    </a:lnTo>
                    <a:lnTo>
                      <a:pt x="815" y="806"/>
                    </a:lnTo>
                    <a:lnTo>
                      <a:pt x="815" y="807"/>
                    </a:lnTo>
                    <a:lnTo>
                      <a:pt x="815" y="811"/>
                    </a:lnTo>
                    <a:lnTo>
                      <a:pt x="815" y="815"/>
                    </a:lnTo>
                    <a:lnTo>
                      <a:pt x="814" y="818"/>
                    </a:lnTo>
                    <a:lnTo>
                      <a:pt x="813" y="820"/>
                    </a:lnTo>
                    <a:lnTo>
                      <a:pt x="812" y="822"/>
                    </a:lnTo>
                    <a:lnTo>
                      <a:pt x="814" y="822"/>
                    </a:lnTo>
                    <a:lnTo>
                      <a:pt x="815" y="823"/>
                    </a:lnTo>
                    <a:lnTo>
                      <a:pt x="817" y="823"/>
                    </a:lnTo>
                    <a:lnTo>
                      <a:pt x="821" y="825"/>
                    </a:lnTo>
                    <a:lnTo>
                      <a:pt x="826" y="826"/>
                    </a:lnTo>
                    <a:lnTo>
                      <a:pt x="828" y="825"/>
                    </a:lnTo>
                    <a:lnTo>
                      <a:pt x="830" y="825"/>
                    </a:lnTo>
                    <a:lnTo>
                      <a:pt x="834" y="825"/>
                    </a:lnTo>
                    <a:lnTo>
                      <a:pt x="836" y="825"/>
                    </a:lnTo>
                    <a:lnTo>
                      <a:pt x="839" y="825"/>
                    </a:lnTo>
                    <a:lnTo>
                      <a:pt x="845" y="824"/>
                    </a:lnTo>
                    <a:lnTo>
                      <a:pt x="850" y="822"/>
                    </a:lnTo>
                    <a:lnTo>
                      <a:pt x="855" y="813"/>
                    </a:lnTo>
                    <a:lnTo>
                      <a:pt x="861" y="806"/>
                    </a:lnTo>
                    <a:lnTo>
                      <a:pt x="867" y="799"/>
                    </a:lnTo>
                    <a:lnTo>
                      <a:pt x="867" y="797"/>
                    </a:lnTo>
                    <a:lnTo>
                      <a:pt x="869" y="795"/>
                    </a:lnTo>
                    <a:lnTo>
                      <a:pt x="870" y="795"/>
                    </a:lnTo>
                    <a:lnTo>
                      <a:pt x="872" y="795"/>
                    </a:lnTo>
                    <a:lnTo>
                      <a:pt x="870" y="805"/>
                    </a:lnTo>
                    <a:lnTo>
                      <a:pt x="871" y="810"/>
                    </a:lnTo>
                    <a:lnTo>
                      <a:pt x="872" y="814"/>
                    </a:lnTo>
                    <a:lnTo>
                      <a:pt x="875" y="819"/>
                    </a:lnTo>
                    <a:lnTo>
                      <a:pt x="879" y="824"/>
                    </a:lnTo>
                    <a:lnTo>
                      <a:pt x="882" y="827"/>
                    </a:lnTo>
                    <a:lnTo>
                      <a:pt x="900" y="832"/>
                    </a:lnTo>
                    <a:lnTo>
                      <a:pt x="907" y="840"/>
                    </a:lnTo>
                    <a:lnTo>
                      <a:pt x="914" y="848"/>
                    </a:lnTo>
                    <a:lnTo>
                      <a:pt x="915" y="851"/>
                    </a:lnTo>
                    <a:lnTo>
                      <a:pt x="914" y="854"/>
                    </a:lnTo>
                    <a:lnTo>
                      <a:pt x="912" y="857"/>
                    </a:lnTo>
                    <a:lnTo>
                      <a:pt x="911" y="859"/>
                    </a:lnTo>
                    <a:lnTo>
                      <a:pt x="906" y="867"/>
                    </a:lnTo>
                    <a:lnTo>
                      <a:pt x="900" y="876"/>
                    </a:lnTo>
                    <a:lnTo>
                      <a:pt x="895" y="874"/>
                    </a:lnTo>
                    <a:lnTo>
                      <a:pt x="894" y="885"/>
                    </a:lnTo>
                    <a:lnTo>
                      <a:pt x="895" y="895"/>
                    </a:lnTo>
                    <a:lnTo>
                      <a:pt x="892" y="896"/>
                    </a:lnTo>
                    <a:lnTo>
                      <a:pt x="887" y="896"/>
                    </a:lnTo>
                    <a:lnTo>
                      <a:pt x="884" y="898"/>
                    </a:lnTo>
                    <a:lnTo>
                      <a:pt x="882" y="901"/>
                    </a:lnTo>
                    <a:lnTo>
                      <a:pt x="881" y="905"/>
                    </a:lnTo>
                    <a:lnTo>
                      <a:pt x="880" y="908"/>
                    </a:lnTo>
                    <a:lnTo>
                      <a:pt x="873" y="910"/>
                    </a:lnTo>
                    <a:lnTo>
                      <a:pt x="867" y="912"/>
                    </a:lnTo>
                    <a:lnTo>
                      <a:pt x="867" y="920"/>
                    </a:lnTo>
                    <a:lnTo>
                      <a:pt x="863" y="921"/>
                    </a:lnTo>
                    <a:lnTo>
                      <a:pt x="861" y="922"/>
                    </a:lnTo>
                    <a:lnTo>
                      <a:pt x="858" y="922"/>
                    </a:lnTo>
                    <a:lnTo>
                      <a:pt x="855" y="923"/>
                    </a:lnTo>
                    <a:lnTo>
                      <a:pt x="851" y="923"/>
                    </a:lnTo>
                    <a:lnTo>
                      <a:pt x="840" y="927"/>
                    </a:lnTo>
                    <a:lnTo>
                      <a:pt x="841" y="929"/>
                    </a:lnTo>
                    <a:lnTo>
                      <a:pt x="839" y="929"/>
                    </a:lnTo>
                    <a:lnTo>
                      <a:pt x="837" y="928"/>
                    </a:lnTo>
                    <a:lnTo>
                      <a:pt x="835" y="928"/>
                    </a:lnTo>
                    <a:lnTo>
                      <a:pt x="834" y="931"/>
                    </a:lnTo>
                    <a:lnTo>
                      <a:pt x="833" y="933"/>
                    </a:lnTo>
                    <a:lnTo>
                      <a:pt x="832" y="935"/>
                    </a:lnTo>
                    <a:lnTo>
                      <a:pt x="830" y="939"/>
                    </a:lnTo>
                    <a:lnTo>
                      <a:pt x="830" y="942"/>
                    </a:lnTo>
                    <a:lnTo>
                      <a:pt x="816" y="947"/>
                    </a:lnTo>
                    <a:lnTo>
                      <a:pt x="801" y="954"/>
                    </a:lnTo>
                    <a:lnTo>
                      <a:pt x="797" y="956"/>
                    </a:lnTo>
                    <a:lnTo>
                      <a:pt x="792" y="960"/>
                    </a:lnTo>
                    <a:lnTo>
                      <a:pt x="788" y="963"/>
                    </a:lnTo>
                    <a:lnTo>
                      <a:pt x="782" y="964"/>
                    </a:lnTo>
                    <a:lnTo>
                      <a:pt x="779" y="965"/>
                    </a:lnTo>
                    <a:lnTo>
                      <a:pt x="776" y="967"/>
                    </a:lnTo>
                    <a:lnTo>
                      <a:pt x="774" y="968"/>
                    </a:lnTo>
                    <a:lnTo>
                      <a:pt x="768" y="970"/>
                    </a:lnTo>
                    <a:lnTo>
                      <a:pt x="763" y="970"/>
                    </a:lnTo>
                    <a:lnTo>
                      <a:pt x="757" y="971"/>
                    </a:lnTo>
                    <a:lnTo>
                      <a:pt x="754" y="974"/>
                    </a:lnTo>
                    <a:lnTo>
                      <a:pt x="751" y="977"/>
                    </a:lnTo>
                    <a:lnTo>
                      <a:pt x="747" y="979"/>
                    </a:lnTo>
                    <a:lnTo>
                      <a:pt x="738" y="981"/>
                    </a:lnTo>
                    <a:lnTo>
                      <a:pt x="728" y="980"/>
                    </a:lnTo>
                    <a:lnTo>
                      <a:pt x="726" y="969"/>
                    </a:lnTo>
                    <a:lnTo>
                      <a:pt x="722" y="958"/>
                    </a:lnTo>
                    <a:lnTo>
                      <a:pt x="720" y="952"/>
                    </a:lnTo>
                    <a:lnTo>
                      <a:pt x="718" y="945"/>
                    </a:lnTo>
                    <a:lnTo>
                      <a:pt x="718" y="939"/>
                    </a:lnTo>
                    <a:lnTo>
                      <a:pt x="718" y="930"/>
                    </a:lnTo>
                    <a:lnTo>
                      <a:pt x="715" y="923"/>
                    </a:lnTo>
                    <a:lnTo>
                      <a:pt x="711" y="916"/>
                    </a:lnTo>
                    <a:lnTo>
                      <a:pt x="705" y="909"/>
                    </a:lnTo>
                    <a:lnTo>
                      <a:pt x="699" y="901"/>
                    </a:lnTo>
                    <a:lnTo>
                      <a:pt x="696" y="893"/>
                    </a:lnTo>
                    <a:lnTo>
                      <a:pt x="692" y="885"/>
                    </a:lnTo>
                    <a:lnTo>
                      <a:pt x="684" y="879"/>
                    </a:lnTo>
                    <a:lnTo>
                      <a:pt x="678" y="873"/>
                    </a:lnTo>
                    <a:lnTo>
                      <a:pt x="672" y="865"/>
                    </a:lnTo>
                    <a:lnTo>
                      <a:pt x="670" y="854"/>
                    </a:lnTo>
                    <a:lnTo>
                      <a:pt x="669" y="842"/>
                    </a:lnTo>
                    <a:lnTo>
                      <a:pt x="663" y="832"/>
                    </a:lnTo>
                    <a:lnTo>
                      <a:pt x="661" y="829"/>
                    </a:lnTo>
                    <a:lnTo>
                      <a:pt x="658" y="827"/>
                    </a:lnTo>
                    <a:lnTo>
                      <a:pt x="655" y="824"/>
                    </a:lnTo>
                    <a:lnTo>
                      <a:pt x="651" y="822"/>
                    </a:lnTo>
                    <a:lnTo>
                      <a:pt x="649" y="819"/>
                    </a:lnTo>
                    <a:lnTo>
                      <a:pt x="647" y="815"/>
                    </a:lnTo>
                    <a:lnTo>
                      <a:pt x="646" y="811"/>
                    </a:lnTo>
                    <a:lnTo>
                      <a:pt x="645" y="806"/>
                    </a:lnTo>
                    <a:lnTo>
                      <a:pt x="621" y="772"/>
                    </a:lnTo>
                    <a:lnTo>
                      <a:pt x="612" y="771"/>
                    </a:lnTo>
                    <a:lnTo>
                      <a:pt x="611" y="773"/>
                    </a:lnTo>
                    <a:lnTo>
                      <a:pt x="610" y="775"/>
                    </a:lnTo>
                    <a:lnTo>
                      <a:pt x="610" y="776"/>
                    </a:lnTo>
                    <a:lnTo>
                      <a:pt x="605" y="772"/>
                    </a:lnTo>
                    <a:lnTo>
                      <a:pt x="602" y="769"/>
                    </a:lnTo>
                    <a:lnTo>
                      <a:pt x="599" y="766"/>
                    </a:lnTo>
                    <a:lnTo>
                      <a:pt x="598" y="762"/>
                    </a:lnTo>
                    <a:lnTo>
                      <a:pt x="596" y="759"/>
                    </a:lnTo>
                    <a:lnTo>
                      <a:pt x="594" y="756"/>
                    </a:lnTo>
                    <a:lnTo>
                      <a:pt x="592" y="754"/>
                    </a:lnTo>
                    <a:lnTo>
                      <a:pt x="590" y="753"/>
                    </a:lnTo>
                    <a:lnTo>
                      <a:pt x="594" y="762"/>
                    </a:lnTo>
                    <a:lnTo>
                      <a:pt x="601" y="772"/>
                    </a:lnTo>
                    <a:lnTo>
                      <a:pt x="610" y="792"/>
                    </a:lnTo>
                    <a:lnTo>
                      <a:pt x="619" y="810"/>
                    </a:lnTo>
                    <a:lnTo>
                      <a:pt x="631" y="827"/>
                    </a:lnTo>
                    <a:lnTo>
                      <a:pt x="628" y="828"/>
                    </a:lnTo>
                    <a:lnTo>
                      <a:pt x="627" y="829"/>
                    </a:lnTo>
                    <a:lnTo>
                      <a:pt x="627" y="831"/>
                    </a:lnTo>
                    <a:lnTo>
                      <a:pt x="627" y="834"/>
                    </a:lnTo>
                    <a:lnTo>
                      <a:pt x="628" y="836"/>
                    </a:lnTo>
                    <a:lnTo>
                      <a:pt x="629" y="838"/>
                    </a:lnTo>
                    <a:lnTo>
                      <a:pt x="629" y="839"/>
                    </a:lnTo>
                    <a:lnTo>
                      <a:pt x="637" y="846"/>
                    </a:lnTo>
                    <a:lnTo>
                      <a:pt x="644" y="852"/>
                    </a:lnTo>
                    <a:lnTo>
                      <a:pt x="646" y="859"/>
                    </a:lnTo>
                    <a:lnTo>
                      <a:pt x="649" y="865"/>
                    </a:lnTo>
                    <a:lnTo>
                      <a:pt x="650" y="882"/>
                    </a:lnTo>
                    <a:lnTo>
                      <a:pt x="655" y="899"/>
                    </a:lnTo>
                    <a:lnTo>
                      <a:pt x="661" y="904"/>
                    </a:lnTo>
                    <a:lnTo>
                      <a:pt x="668" y="908"/>
                    </a:lnTo>
                    <a:lnTo>
                      <a:pt x="667" y="909"/>
                    </a:lnTo>
                    <a:lnTo>
                      <a:pt x="673" y="920"/>
                    </a:lnTo>
                    <a:lnTo>
                      <a:pt x="676" y="933"/>
                    </a:lnTo>
                    <a:lnTo>
                      <a:pt x="681" y="945"/>
                    </a:lnTo>
                    <a:lnTo>
                      <a:pt x="686" y="944"/>
                    </a:lnTo>
                    <a:lnTo>
                      <a:pt x="686" y="945"/>
                    </a:lnTo>
                    <a:lnTo>
                      <a:pt x="687" y="947"/>
                    </a:lnTo>
                    <a:lnTo>
                      <a:pt x="687" y="949"/>
                    </a:lnTo>
                    <a:lnTo>
                      <a:pt x="694" y="952"/>
                    </a:lnTo>
                    <a:lnTo>
                      <a:pt x="699" y="954"/>
                    </a:lnTo>
                    <a:lnTo>
                      <a:pt x="716" y="972"/>
                    </a:lnTo>
                    <a:lnTo>
                      <a:pt x="718" y="976"/>
                    </a:lnTo>
                    <a:lnTo>
                      <a:pt x="720" y="978"/>
                    </a:lnTo>
                    <a:lnTo>
                      <a:pt x="723" y="979"/>
                    </a:lnTo>
                    <a:lnTo>
                      <a:pt x="722" y="980"/>
                    </a:lnTo>
                    <a:lnTo>
                      <a:pt x="724" y="982"/>
                    </a:lnTo>
                    <a:lnTo>
                      <a:pt x="727" y="986"/>
                    </a:lnTo>
                    <a:lnTo>
                      <a:pt x="728" y="988"/>
                    </a:lnTo>
                    <a:lnTo>
                      <a:pt x="719" y="995"/>
                    </a:lnTo>
                    <a:lnTo>
                      <a:pt x="721" y="995"/>
                    </a:lnTo>
                    <a:lnTo>
                      <a:pt x="723" y="995"/>
                    </a:lnTo>
                    <a:lnTo>
                      <a:pt x="726" y="995"/>
                    </a:lnTo>
                    <a:lnTo>
                      <a:pt x="726" y="999"/>
                    </a:lnTo>
                    <a:lnTo>
                      <a:pt x="727" y="999"/>
                    </a:lnTo>
                    <a:lnTo>
                      <a:pt x="729" y="999"/>
                    </a:lnTo>
                    <a:lnTo>
                      <a:pt x="732" y="1005"/>
                    </a:lnTo>
                    <a:lnTo>
                      <a:pt x="738" y="1012"/>
                    </a:lnTo>
                    <a:lnTo>
                      <a:pt x="747" y="1010"/>
                    </a:lnTo>
                    <a:lnTo>
                      <a:pt x="757" y="1007"/>
                    </a:lnTo>
                    <a:lnTo>
                      <a:pt x="767" y="1006"/>
                    </a:lnTo>
                    <a:lnTo>
                      <a:pt x="770" y="1004"/>
                    </a:lnTo>
                    <a:lnTo>
                      <a:pt x="775" y="1003"/>
                    </a:lnTo>
                    <a:lnTo>
                      <a:pt x="786" y="1001"/>
                    </a:lnTo>
                    <a:lnTo>
                      <a:pt x="797" y="1000"/>
                    </a:lnTo>
                    <a:lnTo>
                      <a:pt x="806" y="997"/>
                    </a:lnTo>
                    <a:lnTo>
                      <a:pt x="816" y="990"/>
                    </a:lnTo>
                    <a:lnTo>
                      <a:pt x="822" y="992"/>
                    </a:lnTo>
                    <a:lnTo>
                      <a:pt x="821" y="1001"/>
                    </a:lnTo>
                    <a:lnTo>
                      <a:pt x="821" y="1011"/>
                    </a:lnTo>
                    <a:lnTo>
                      <a:pt x="818" y="1016"/>
                    </a:lnTo>
                    <a:lnTo>
                      <a:pt x="817" y="1023"/>
                    </a:lnTo>
                    <a:lnTo>
                      <a:pt x="816" y="1028"/>
                    </a:lnTo>
                    <a:lnTo>
                      <a:pt x="813" y="1035"/>
                    </a:lnTo>
                    <a:lnTo>
                      <a:pt x="810" y="1040"/>
                    </a:lnTo>
                    <a:lnTo>
                      <a:pt x="802" y="1056"/>
                    </a:lnTo>
                    <a:lnTo>
                      <a:pt x="797" y="1071"/>
                    </a:lnTo>
                    <a:lnTo>
                      <a:pt x="787" y="1089"/>
                    </a:lnTo>
                    <a:lnTo>
                      <a:pt x="775" y="1107"/>
                    </a:lnTo>
                    <a:lnTo>
                      <a:pt x="766" y="1117"/>
                    </a:lnTo>
                    <a:lnTo>
                      <a:pt x="756" y="1126"/>
                    </a:lnTo>
                    <a:lnTo>
                      <a:pt x="742" y="1135"/>
                    </a:lnTo>
                    <a:lnTo>
                      <a:pt x="730" y="1147"/>
                    </a:lnTo>
                    <a:lnTo>
                      <a:pt x="719" y="1162"/>
                    </a:lnTo>
                    <a:lnTo>
                      <a:pt x="708" y="1176"/>
                    </a:lnTo>
                    <a:lnTo>
                      <a:pt x="707" y="1178"/>
                    </a:lnTo>
                    <a:lnTo>
                      <a:pt x="706" y="1180"/>
                    </a:lnTo>
                    <a:lnTo>
                      <a:pt x="704" y="1182"/>
                    </a:lnTo>
                    <a:lnTo>
                      <a:pt x="702" y="1184"/>
                    </a:lnTo>
                    <a:lnTo>
                      <a:pt x="699" y="1186"/>
                    </a:lnTo>
                    <a:lnTo>
                      <a:pt x="697" y="1188"/>
                    </a:lnTo>
                    <a:lnTo>
                      <a:pt x="695" y="1189"/>
                    </a:lnTo>
                    <a:lnTo>
                      <a:pt x="693" y="1189"/>
                    </a:lnTo>
                    <a:lnTo>
                      <a:pt x="682" y="1217"/>
                    </a:lnTo>
                    <a:lnTo>
                      <a:pt x="681" y="1217"/>
                    </a:lnTo>
                    <a:lnTo>
                      <a:pt x="680" y="1219"/>
                    </a:lnTo>
                    <a:lnTo>
                      <a:pt x="676" y="1231"/>
                    </a:lnTo>
                    <a:lnTo>
                      <a:pt x="675" y="1243"/>
                    </a:lnTo>
                    <a:lnTo>
                      <a:pt x="683" y="1248"/>
                    </a:lnTo>
                    <a:lnTo>
                      <a:pt x="682" y="1251"/>
                    </a:lnTo>
                    <a:lnTo>
                      <a:pt x="681" y="1256"/>
                    </a:lnTo>
                    <a:lnTo>
                      <a:pt x="680" y="1260"/>
                    </a:lnTo>
                    <a:lnTo>
                      <a:pt x="681" y="1270"/>
                    </a:lnTo>
                    <a:lnTo>
                      <a:pt x="683" y="1281"/>
                    </a:lnTo>
                    <a:lnTo>
                      <a:pt x="685" y="1291"/>
                    </a:lnTo>
                    <a:lnTo>
                      <a:pt x="690" y="1294"/>
                    </a:lnTo>
                    <a:lnTo>
                      <a:pt x="693" y="1297"/>
                    </a:lnTo>
                    <a:lnTo>
                      <a:pt x="695" y="1296"/>
                    </a:lnTo>
                    <a:lnTo>
                      <a:pt x="694" y="1327"/>
                    </a:lnTo>
                    <a:lnTo>
                      <a:pt x="696" y="1356"/>
                    </a:lnTo>
                    <a:lnTo>
                      <a:pt x="693" y="1365"/>
                    </a:lnTo>
                    <a:lnTo>
                      <a:pt x="687" y="1373"/>
                    </a:lnTo>
                    <a:lnTo>
                      <a:pt x="682" y="1379"/>
                    </a:lnTo>
                    <a:lnTo>
                      <a:pt x="673" y="1386"/>
                    </a:lnTo>
                    <a:lnTo>
                      <a:pt x="663" y="1390"/>
                    </a:lnTo>
                    <a:lnTo>
                      <a:pt x="653" y="1396"/>
                    </a:lnTo>
                    <a:lnTo>
                      <a:pt x="639" y="1411"/>
                    </a:lnTo>
                    <a:lnTo>
                      <a:pt x="622" y="1425"/>
                    </a:lnTo>
                    <a:lnTo>
                      <a:pt x="620" y="1433"/>
                    </a:lnTo>
                    <a:lnTo>
                      <a:pt x="624" y="1442"/>
                    </a:lnTo>
                    <a:lnTo>
                      <a:pt x="626" y="1451"/>
                    </a:lnTo>
                    <a:lnTo>
                      <a:pt x="628" y="1461"/>
                    </a:lnTo>
                    <a:lnTo>
                      <a:pt x="627" y="1486"/>
                    </a:lnTo>
                    <a:lnTo>
                      <a:pt x="621" y="1492"/>
                    </a:lnTo>
                    <a:lnTo>
                      <a:pt x="613" y="1495"/>
                    </a:lnTo>
                    <a:lnTo>
                      <a:pt x="605" y="1497"/>
                    </a:lnTo>
                    <a:lnTo>
                      <a:pt x="598" y="1502"/>
                    </a:lnTo>
                    <a:lnTo>
                      <a:pt x="596" y="1504"/>
                    </a:lnTo>
                    <a:lnTo>
                      <a:pt x="593" y="1506"/>
                    </a:lnTo>
                    <a:lnTo>
                      <a:pt x="592" y="1509"/>
                    </a:lnTo>
                    <a:lnTo>
                      <a:pt x="594" y="1515"/>
                    </a:lnTo>
                    <a:lnTo>
                      <a:pt x="597" y="1521"/>
                    </a:lnTo>
                    <a:lnTo>
                      <a:pt x="594" y="1521"/>
                    </a:lnTo>
                    <a:lnTo>
                      <a:pt x="591" y="1532"/>
                    </a:lnTo>
                    <a:lnTo>
                      <a:pt x="588" y="1543"/>
                    </a:lnTo>
                    <a:lnTo>
                      <a:pt x="585" y="1547"/>
                    </a:lnTo>
                    <a:lnTo>
                      <a:pt x="581" y="1550"/>
                    </a:lnTo>
                    <a:lnTo>
                      <a:pt x="579" y="1552"/>
                    </a:lnTo>
                    <a:lnTo>
                      <a:pt x="576" y="1555"/>
                    </a:lnTo>
                    <a:lnTo>
                      <a:pt x="574" y="1559"/>
                    </a:lnTo>
                    <a:lnTo>
                      <a:pt x="566" y="1572"/>
                    </a:lnTo>
                    <a:lnTo>
                      <a:pt x="556" y="1584"/>
                    </a:lnTo>
                    <a:lnTo>
                      <a:pt x="544" y="1595"/>
                    </a:lnTo>
                    <a:lnTo>
                      <a:pt x="532" y="1606"/>
                    </a:lnTo>
                    <a:lnTo>
                      <a:pt x="519" y="1614"/>
                    </a:lnTo>
                    <a:lnTo>
                      <a:pt x="517" y="1615"/>
                    </a:lnTo>
                    <a:lnTo>
                      <a:pt x="514" y="1615"/>
                    </a:lnTo>
                    <a:lnTo>
                      <a:pt x="511" y="1615"/>
                    </a:lnTo>
                    <a:lnTo>
                      <a:pt x="509" y="1614"/>
                    </a:lnTo>
                    <a:lnTo>
                      <a:pt x="507" y="1619"/>
                    </a:lnTo>
                    <a:lnTo>
                      <a:pt x="505" y="1619"/>
                    </a:lnTo>
                    <a:lnTo>
                      <a:pt x="504" y="1619"/>
                    </a:lnTo>
                    <a:lnTo>
                      <a:pt x="502" y="1619"/>
                    </a:lnTo>
                    <a:lnTo>
                      <a:pt x="500" y="1619"/>
                    </a:lnTo>
                    <a:lnTo>
                      <a:pt x="498" y="1619"/>
                    </a:lnTo>
                    <a:lnTo>
                      <a:pt x="497" y="1620"/>
                    </a:lnTo>
                    <a:lnTo>
                      <a:pt x="497" y="1621"/>
                    </a:lnTo>
                    <a:lnTo>
                      <a:pt x="484" y="1619"/>
                    </a:lnTo>
                    <a:lnTo>
                      <a:pt x="471" y="1619"/>
                    </a:lnTo>
                    <a:lnTo>
                      <a:pt x="466" y="1621"/>
                    </a:lnTo>
                    <a:lnTo>
                      <a:pt x="460" y="1623"/>
                    </a:lnTo>
                    <a:lnTo>
                      <a:pt x="453" y="1624"/>
                    </a:lnTo>
                    <a:lnTo>
                      <a:pt x="449" y="1625"/>
                    </a:lnTo>
                    <a:lnTo>
                      <a:pt x="445" y="1627"/>
                    </a:lnTo>
                    <a:lnTo>
                      <a:pt x="440" y="1629"/>
                    </a:lnTo>
                    <a:lnTo>
                      <a:pt x="436" y="1630"/>
                    </a:lnTo>
                    <a:lnTo>
                      <a:pt x="433" y="1624"/>
                    </a:lnTo>
                    <a:lnTo>
                      <a:pt x="431" y="1623"/>
                    </a:lnTo>
                    <a:lnTo>
                      <a:pt x="429" y="1622"/>
                    </a:lnTo>
                    <a:lnTo>
                      <a:pt x="427" y="1620"/>
                    </a:lnTo>
                    <a:lnTo>
                      <a:pt x="422" y="1621"/>
                    </a:lnTo>
                    <a:lnTo>
                      <a:pt x="424" y="1615"/>
                    </a:lnTo>
                    <a:lnTo>
                      <a:pt x="423" y="1613"/>
                    </a:lnTo>
                    <a:lnTo>
                      <a:pt x="421" y="1610"/>
                    </a:lnTo>
                    <a:lnTo>
                      <a:pt x="420" y="1608"/>
                    </a:lnTo>
                    <a:lnTo>
                      <a:pt x="419" y="1605"/>
                    </a:lnTo>
                    <a:lnTo>
                      <a:pt x="420" y="1601"/>
                    </a:lnTo>
                    <a:lnTo>
                      <a:pt x="421" y="1600"/>
                    </a:lnTo>
                    <a:lnTo>
                      <a:pt x="422" y="1599"/>
                    </a:lnTo>
                    <a:lnTo>
                      <a:pt x="423" y="1590"/>
                    </a:lnTo>
                    <a:lnTo>
                      <a:pt x="420" y="1583"/>
                    </a:lnTo>
                    <a:lnTo>
                      <a:pt x="415" y="1575"/>
                    </a:lnTo>
                    <a:lnTo>
                      <a:pt x="411" y="1566"/>
                    </a:lnTo>
                    <a:lnTo>
                      <a:pt x="408" y="1556"/>
                    </a:lnTo>
                    <a:lnTo>
                      <a:pt x="405" y="1551"/>
                    </a:lnTo>
                    <a:lnTo>
                      <a:pt x="403" y="1544"/>
                    </a:lnTo>
                    <a:lnTo>
                      <a:pt x="402" y="1543"/>
                    </a:lnTo>
                    <a:lnTo>
                      <a:pt x="400" y="1541"/>
                    </a:lnTo>
                    <a:lnTo>
                      <a:pt x="398" y="1540"/>
                    </a:lnTo>
                    <a:lnTo>
                      <a:pt x="396" y="1538"/>
                    </a:lnTo>
                    <a:lnTo>
                      <a:pt x="389" y="1526"/>
                    </a:lnTo>
                    <a:lnTo>
                      <a:pt x="386" y="1514"/>
                    </a:lnTo>
                    <a:lnTo>
                      <a:pt x="384" y="1500"/>
                    </a:lnTo>
                    <a:lnTo>
                      <a:pt x="381" y="1486"/>
                    </a:lnTo>
                    <a:lnTo>
                      <a:pt x="380" y="1475"/>
                    </a:lnTo>
                    <a:lnTo>
                      <a:pt x="381" y="1463"/>
                    </a:lnTo>
                    <a:lnTo>
                      <a:pt x="379" y="1459"/>
                    </a:lnTo>
                    <a:lnTo>
                      <a:pt x="377" y="1454"/>
                    </a:lnTo>
                    <a:lnTo>
                      <a:pt x="374" y="1449"/>
                    </a:lnTo>
                    <a:lnTo>
                      <a:pt x="367" y="1436"/>
                    </a:lnTo>
                    <a:lnTo>
                      <a:pt x="362" y="1423"/>
                    </a:lnTo>
                    <a:lnTo>
                      <a:pt x="354" y="1410"/>
                    </a:lnTo>
                    <a:lnTo>
                      <a:pt x="351" y="1403"/>
                    </a:lnTo>
                    <a:lnTo>
                      <a:pt x="350" y="1397"/>
                    </a:lnTo>
                    <a:lnTo>
                      <a:pt x="349" y="1389"/>
                    </a:lnTo>
                    <a:lnTo>
                      <a:pt x="350" y="1373"/>
                    </a:lnTo>
                    <a:lnTo>
                      <a:pt x="353" y="1357"/>
                    </a:lnTo>
                    <a:lnTo>
                      <a:pt x="357" y="1343"/>
                    </a:lnTo>
                    <a:lnTo>
                      <a:pt x="363" y="1329"/>
                    </a:lnTo>
                    <a:lnTo>
                      <a:pt x="366" y="1327"/>
                    </a:lnTo>
                    <a:lnTo>
                      <a:pt x="368" y="1325"/>
                    </a:lnTo>
                    <a:lnTo>
                      <a:pt x="370" y="1322"/>
                    </a:lnTo>
                    <a:lnTo>
                      <a:pt x="372" y="1319"/>
                    </a:lnTo>
                    <a:lnTo>
                      <a:pt x="373" y="1316"/>
                    </a:lnTo>
                    <a:lnTo>
                      <a:pt x="374" y="1311"/>
                    </a:lnTo>
                    <a:lnTo>
                      <a:pt x="374" y="1308"/>
                    </a:lnTo>
                    <a:lnTo>
                      <a:pt x="374" y="1304"/>
                    </a:lnTo>
                    <a:lnTo>
                      <a:pt x="369" y="1293"/>
                    </a:lnTo>
                    <a:lnTo>
                      <a:pt x="365" y="1281"/>
                    </a:lnTo>
                    <a:lnTo>
                      <a:pt x="365" y="1279"/>
                    </a:lnTo>
                    <a:lnTo>
                      <a:pt x="366" y="1276"/>
                    </a:lnTo>
                    <a:lnTo>
                      <a:pt x="367" y="1273"/>
                    </a:lnTo>
                    <a:lnTo>
                      <a:pt x="368" y="1271"/>
                    </a:lnTo>
                    <a:lnTo>
                      <a:pt x="368" y="1269"/>
                    </a:lnTo>
                    <a:lnTo>
                      <a:pt x="363" y="1252"/>
                    </a:lnTo>
                    <a:lnTo>
                      <a:pt x="355" y="1237"/>
                    </a:lnTo>
                    <a:lnTo>
                      <a:pt x="357" y="1237"/>
                    </a:lnTo>
                    <a:lnTo>
                      <a:pt x="356" y="1236"/>
                    </a:lnTo>
                    <a:lnTo>
                      <a:pt x="355" y="1234"/>
                    </a:lnTo>
                    <a:lnTo>
                      <a:pt x="354" y="1229"/>
                    </a:lnTo>
                    <a:lnTo>
                      <a:pt x="353" y="1224"/>
                    </a:lnTo>
                    <a:lnTo>
                      <a:pt x="341" y="1205"/>
                    </a:lnTo>
                    <a:lnTo>
                      <a:pt x="340" y="1206"/>
                    </a:lnTo>
                    <a:lnTo>
                      <a:pt x="323" y="1186"/>
                    </a:lnTo>
                    <a:lnTo>
                      <a:pt x="317" y="1176"/>
                    </a:lnTo>
                    <a:lnTo>
                      <a:pt x="313" y="1165"/>
                    </a:lnTo>
                    <a:lnTo>
                      <a:pt x="320" y="1159"/>
                    </a:lnTo>
                    <a:lnTo>
                      <a:pt x="320" y="1157"/>
                    </a:lnTo>
                    <a:lnTo>
                      <a:pt x="320" y="1156"/>
                    </a:lnTo>
                    <a:lnTo>
                      <a:pt x="321" y="1154"/>
                    </a:lnTo>
                    <a:lnTo>
                      <a:pt x="322" y="1152"/>
                    </a:lnTo>
                    <a:lnTo>
                      <a:pt x="323" y="1152"/>
                    </a:lnTo>
                    <a:lnTo>
                      <a:pt x="320" y="1149"/>
                    </a:lnTo>
                    <a:lnTo>
                      <a:pt x="322" y="1139"/>
                    </a:lnTo>
                    <a:lnTo>
                      <a:pt x="320" y="1139"/>
                    </a:lnTo>
                    <a:lnTo>
                      <a:pt x="323" y="1132"/>
                    </a:lnTo>
                    <a:lnTo>
                      <a:pt x="327" y="1124"/>
                    </a:lnTo>
                    <a:lnTo>
                      <a:pt x="326" y="1123"/>
                    </a:lnTo>
                    <a:lnTo>
                      <a:pt x="326" y="1114"/>
                    </a:lnTo>
                    <a:lnTo>
                      <a:pt x="322" y="1104"/>
                    </a:lnTo>
                    <a:lnTo>
                      <a:pt x="323" y="1101"/>
                    </a:lnTo>
                    <a:lnTo>
                      <a:pt x="323" y="1100"/>
                    </a:lnTo>
                    <a:lnTo>
                      <a:pt x="317" y="1099"/>
                    </a:lnTo>
                    <a:lnTo>
                      <a:pt x="314" y="1095"/>
                    </a:lnTo>
                    <a:lnTo>
                      <a:pt x="310" y="1089"/>
                    </a:lnTo>
                    <a:lnTo>
                      <a:pt x="309" y="1091"/>
                    </a:lnTo>
                    <a:lnTo>
                      <a:pt x="308" y="1092"/>
                    </a:lnTo>
                    <a:lnTo>
                      <a:pt x="280" y="1096"/>
                    </a:lnTo>
                    <a:lnTo>
                      <a:pt x="273" y="1087"/>
                    </a:lnTo>
                    <a:lnTo>
                      <a:pt x="268" y="1076"/>
                    </a:lnTo>
                    <a:lnTo>
                      <a:pt x="262" y="1068"/>
                    </a:lnTo>
                    <a:lnTo>
                      <a:pt x="242" y="1068"/>
                    </a:lnTo>
                    <a:lnTo>
                      <a:pt x="229" y="1069"/>
                    </a:lnTo>
                    <a:lnTo>
                      <a:pt x="222" y="1071"/>
                    </a:lnTo>
                    <a:lnTo>
                      <a:pt x="219" y="1074"/>
                    </a:lnTo>
                    <a:lnTo>
                      <a:pt x="215" y="1075"/>
                    </a:lnTo>
                    <a:lnTo>
                      <a:pt x="211" y="1076"/>
                    </a:lnTo>
                    <a:lnTo>
                      <a:pt x="185" y="1088"/>
                    </a:lnTo>
                    <a:lnTo>
                      <a:pt x="181" y="1088"/>
                    </a:lnTo>
                    <a:lnTo>
                      <a:pt x="178" y="1087"/>
                    </a:lnTo>
                    <a:lnTo>
                      <a:pt x="176" y="1086"/>
                    </a:lnTo>
                    <a:lnTo>
                      <a:pt x="173" y="1085"/>
                    </a:lnTo>
                    <a:lnTo>
                      <a:pt x="161" y="1084"/>
                    </a:lnTo>
                    <a:lnTo>
                      <a:pt x="149" y="1084"/>
                    </a:lnTo>
                    <a:lnTo>
                      <a:pt x="138" y="1085"/>
                    </a:lnTo>
                    <a:lnTo>
                      <a:pt x="128" y="1089"/>
                    </a:lnTo>
                    <a:lnTo>
                      <a:pt x="117" y="1094"/>
                    </a:lnTo>
                    <a:lnTo>
                      <a:pt x="116" y="1094"/>
                    </a:lnTo>
                    <a:lnTo>
                      <a:pt x="103" y="1088"/>
                    </a:lnTo>
                    <a:lnTo>
                      <a:pt x="91" y="1079"/>
                    </a:lnTo>
                    <a:lnTo>
                      <a:pt x="81" y="1071"/>
                    </a:lnTo>
                    <a:lnTo>
                      <a:pt x="71" y="1063"/>
                    </a:lnTo>
                    <a:lnTo>
                      <a:pt x="71" y="1061"/>
                    </a:lnTo>
                    <a:lnTo>
                      <a:pt x="64" y="1057"/>
                    </a:lnTo>
                    <a:lnTo>
                      <a:pt x="52" y="1051"/>
                    </a:lnTo>
                    <a:lnTo>
                      <a:pt x="51" y="1042"/>
                    </a:lnTo>
                    <a:lnTo>
                      <a:pt x="50" y="1042"/>
                    </a:lnTo>
                    <a:lnTo>
                      <a:pt x="49" y="1041"/>
                    </a:lnTo>
                    <a:lnTo>
                      <a:pt x="48" y="1040"/>
                    </a:lnTo>
                    <a:lnTo>
                      <a:pt x="49" y="1032"/>
                    </a:lnTo>
                    <a:lnTo>
                      <a:pt x="43" y="1022"/>
                    </a:lnTo>
                    <a:lnTo>
                      <a:pt x="35" y="1014"/>
                    </a:lnTo>
                    <a:lnTo>
                      <a:pt x="28" y="1004"/>
                    </a:lnTo>
                    <a:lnTo>
                      <a:pt x="28" y="1006"/>
                    </a:lnTo>
                    <a:lnTo>
                      <a:pt x="27" y="1007"/>
                    </a:lnTo>
                    <a:lnTo>
                      <a:pt x="27" y="1006"/>
                    </a:lnTo>
                    <a:lnTo>
                      <a:pt x="27" y="1004"/>
                    </a:lnTo>
                    <a:lnTo>
                      <a:pt x="26" y="1002"/>
                    </a:lnTo>
                    <a:lnTo>
                      <a:pt x="25" y="1001"/>
                    </a:lnTo>
                    <a:lnTo>
                      <a:pt x="23" y="1000"/>
                    </a:lnTo>
                    <a:lnTo>
                      <a:pt x="23" y="992"/>
                    </a:lnTo>
                    <a:lnTo>
                      <a:pt x="15" y="994"/>
                    </a:lnTo>
                    <a:lnTo>
                      <a:pt x="12" y="988"/>
                    </a:lnTo>
                    <a:lnTo>
                      <a:pt x="10" y="988"/>
                    </a:lnTo>
                    <a:lnTo>
                      <a:pt x="9" y="987"/>
                    </a:lnTo>
                    <a:lnTo>
                      <a:pt x="8" y="986"/>
                    </a:lnTo>
                    <a:lnTo>
                      <a:pt x="8" y="982"/>
                    </a:lnTo>
                    <a:lnTo>
                      <a:pt x="8" y="978"/>
                    </a:lnTo>
                    <a:lnTo>
                      <a:pt x="8" y="975"/>
                    </a:lnTo>
                    <a:lnTo>
                      <a:pt x="8" y="970"/>
                    </a:lnTo>
                    <a:lnTo>
                      <a:pt x="10" y="971"/>
                    </a:lnTo>
                    <a:lnTo>
                      <a:pt x="8" y="964"/>
                    </a:lnTo>
                    <a:lnTo>
                      <a:pt x="5" y="957"/>
                    </a:lnTo>
                    <a:lnTo>
                      <a:pt x="0" y="953"/>
                    </a:lnTo>
                    <a:lnTo>
                      <a:pt x="7" y="946"/>
                    </a:lnTo>
                    <a:lnTo>
                      <a:pt x="11" y="939"/>
                    </a:lnTo>
                    <a:lnTo>
                      <a:pt x="12" y="929"/>
                    </a:lnTo>
                    <a:lnTo>
                      <a:pt x="13" y="929"/>
                    </a:lnTo>
                    <a:lnTo>
                      <a:pt x="14" y="924"/>
                    </a:lnTo>
                    <a:lnTo>
                      <a:pt x="15" y="920"/>
                    </a:lnTo>
                    <a:lnTo>
                      <a:pt x="16" y="916"/>
                    </a:lnTo>
                    <a:lnTo>
                      <a:pt x="19" y="912"/>
                    </a:lnTo>
                    <a:lnTo>
                      <a:pt x="19" y="901"/>
                    </a:lnTo>
                    <a:lnTo>
                      <a:pt x="14" y="892"/>
                    </a:lnTo>
                    <a:lnTo>
                      <a:pt x="15" y="887"/>
                    </a:lnTo>
                    <a:lnTo>
                      <a:pt x="16" y="884"/>
                    </a:lnTo>
                    <a:lnTo>
                      <a:pt x="16" y="881"/>
                    </a:lnTo>
                    <a:lnTo>
                      <a:pt x="16" y="877"/>
                    </a:lnTo>
                    <a:lnTo>
                      <a:pt x="14" y="874"/>
                    </a:lnTo>
                    <a:lnTo>
                      <a:pt x="12" y="871"/>
                    </a:lnTo>
                    <a:lnTo>
                      <a:pt x="10" y="866"/>
                    </a:lnTo>
                    <a:lnTo>
                      <a:pt x="10" y="867"/>
                    </a:lnTo>
                    <a:lnTo>
                      <a:pt x="9" y="870"/>
                    </a:lnTo>
                    <a:lnTo>
                      <a:pt x="8" y="871"/>
                    </a:lnTo>
                    <a:lnTo>
                      <a:pt x="8" y="869"/>
                    </a:lnTo>
                    <a:lnTo>
                      <a:pt x="8" y="866"/>
                    </a:lnTo>
                    <a:lnTo>
                      <a:pt x="8" y="864"/>
                    </a:lnTo>
                    <a:lnTo>
                      <a:pt x="10" y="864"/>
                    </a:lnTo>
                    <a:lnTo>
                      <a:pt x="9" y="862"/>
                    </a:lnTo>
                    <a:lnTo>
                      <a:pt x="10" y="859"/>
                    </a:lnTo>
                    <a:lnTo>
                      <a:pt x="10" y="855"/>
                    </a:lnTo>
                    <a:lnTo>
                      <a:pt x="12" y="852"/>
                    </a:lnTo>
                    <a:lnTo>
                      <a:pt x="18" y="843"/>
                    </a:lnTo>
                    <a:lnTo>
                      <a:pt x="21" y="835"/>
                    </a:lnTo>
                    <a:lnTo>
                      <a:pt x="25" y="827"/>
                    </a:lnTo>
                    <a:lnTo>
                      <a:pt x="31" y="822"/>
                    </a:lnTo>
                    <a:lnTo>
                      <a:pt x="36" y="816"/>
                    </a:lnTo>
                    <a:lnTo>
                      <a:pt x="37" y="807"/>
                    </a:lnTo>
                    <a:lnTo>
                      <a:pt x="40" y="801"/>
                    </a:lnTo>
                    <a:lnTo>
                      <a:pt x="45" y="793"/>
                    </a:lnTo>
                    <a:lnTo>
                      <a:pt x="47" y="792"/>
                    </a:lnTo>
                    <a:lnTo>
                      <a:pt x="49" y="792"/>
                    </a:lnTo>
                    <a:lnTo>
                      <a:pt x="51" y="790"/>
                    </a:lnTo>
                    <a:lnTo>
                      <a:pt x="52" y="789"/>
                    </a:lnTo>
                    <a:lnTo>
                      <a:pt x="56" y="782"/>
                    </a:lnTo>
                    <a:lnTo>
                      <a:pt x="58" y="777"/>
                    </a:lnTo>
                    <a:lnTo>
                      <a:pt x="57" y="776"/>
                    </a:lnTo>
                    <a:lnTo>
                      <a:pt x="59" y="776"/>
                    </a:lnTo>
                    <a:lnTo>
                      <a:pt x="64" y="772"/>
                    </a:lnTo>
                    <a:lnTo>
                      <a:pt x="71" y="770"/>
                    </a:lnTo>
                    <a:lnTo>
                      <a:pt x="77" y="768"/>
                    </a:lnTo>
                    <a:lnTo>
                      <a:pt x="85" y="761"/>
                    </a:lnTo>
                    <a:lnTo>
                      <a:pt x="93" y="754"/>
                    </a:lnTo>
                    <a:lnTo>
                      <a:pt x="99" y="744"/>
                    </a:lnTo>
                    <a:lnTo>
                      <a:pt x="99" y="738"/>
                    </a:lnTo>
                    <a:lnTo>
                      <a:pt x="99" y="733"/>
                    </a:lnTo>
                    <a:lnTo>
                      <a:pt x="99" y="729"/>
                    </a:lnTo>
                    <a:lnTo>
                      <a:pt x="101" y="724"/>
                    </a:lnTo>
                    <a:lnTo>
                      <a:pt x="103" y="720"/>
                    </a:lnTo>
                    <a:lnTo>
                      <a:pt x="105" y="717"/>
                    </a:lnTo>
                    <a:lnTo>
                      <a:pt x="106" y="713"/>
                    </a:lnTo>
                    <a:lnTo>
                      <a:pt x="107" y="711"/>
                    </a:lnTo>
                    <a:lnTo>
                      <a:pt x="109" y="708"/>
                    </a:lnTo>
                    <a:lnTo>
                      <a:pt x="111" y="706"/>
                    </a:lnTo>
                    <a:lnTo>
                      <a:pt x="119" y="699"/>
                    </a:lnTo>
                    <a:lnTo>
                      <a:pt x="128" y="695"/>
                    </a:lnTo>
                    <a:lnTo>
                      <a:pt x="137" y="688"/>
                    </a:lnTo>
                    <a:lnTo>
                      <a:pt x="148" y="666"/>
                    </a:lnTo>
                    <a:lnTo>
                      <a:pt x="153" y="664"/>
                    </a:lnTo>
                    <a:lnTo>
                      <a:pt x="156" y="668"/>
                    </a:lnTo>
                    <a:lnTo>
                      <a:pt x="161" y="673"/>
                    </a:lnTo>
                    <a:lnTo>
                      <a:pt x="180" y="672"/>
                    </a:lnTo>
                    <a:lnTo>
                      <a:pt x="189" y="676"/>
                    </a:lnTo>
                    <a:lnTo>
                      <a:pt x="193" y="674"/>
                    </a:lnTo>
                    <a:lnTo>
                      <a:pt x="198" y="671"/>
                    </a:lnTo>
                    <a:lnTo>
                      <a:pt x="202" y="667"/>
                    </a:lnTo>
                    <a:lnTo>
                      <a:pt x="205" y="666"/>
                    </a:lnTo>
                    <a:lnTo>
                      <a:pt x="208" y="665"/>
                    </a:lnTo>
                    <a:lnTo>
                      <a:pt x="211" y="665"/>
                    </a:lnTo>
                    <a:lnTo>
                      <a:pt x="213" y="664"/>
                    </a:lnTo>
                    <a:lnTo>
                      <a:pt x="222" y="659"/>
                    </a:lnTo>
                    <a:lnTo>
                      <a:pt x="231" y="655"/>
                    </a:lnTo>
                    <a:lnTo>
                      <a:pt x="248" y="653"/>
                    </a:lnTo>
                    <a:lnTo>
                      <a:pt x="266" y="650"/>
                    </a:lnTo>
                    <a:lnTo>
                      <a:pt x="269" y="651"/>
                    </a:lnTo>
                    <a:lnTo>
                      <a:pt x="272" y="652"/>
                    </a:lnTo>
                    <a:lnTo>
                      <a:pt x="275" y="654"/>
                    </a:lnTo>
                    <a:lnTo>
                      <a:pt x="287" y="649"/>
                    </a:lnTo>
                    <a:lnTo>
                      <a:pt x="299" y="649"/>
                    </a:lnTo>
                    <a:lnTo>
                      <a:pt x="313" y="650"/>
                    </a:lnTo>
                    <a:lnTo>
                      <a:pt x="316" y="648"/>
                    </a:lnTo>
                    <a:lnTo>
                      <a:pt x="319" y="647"/>
                    </a:lnTo>
                    <a:lnTo>
                      <a:pt x="323" y="645"/>
                    </a:lnTo>
                    <a:lnTo>
                      <a:pt x="328" y="644"/>
                    </a:lnTo>
                    <a:lnTo>
                      <a:pt x="332" y="652"/>
                    </a:lnTo>
                    <a:lnTo>
                      <a:pt x="340" y="649"/>
                    </a:lnTo>
                    <a:lnTo>
                      <a:pt x="339" y="651"/>
                    </a:lnTo>
                    <a:lnTo>
                      <a:pt x="339" y="653"/>
                    </a:lnTo>
                    <a:lnTo>
                      <a:pt x="338" y="655"/>
                    </a:lnTo>
                    <a:lnTo>
                      <a:pt x="335" y="656"/>
                    </a:lnTo>
                    <a:lnTo>
                      <a:pt x="334" y="659"/>
                    </a:lnTo>
                    <a:lnTo>
                      <a:pt x="333" y="661"/>
                    </a:lnTo>
                    <a:lnTo>
                      <a:pt x="334" y="663"/>
                    </a:lnTo>
                    <a:lnTo>
                      <a:pt x="337" y="665"/>
                    </a:lnTo>
                    <a:lnTo>
                      <a:pt x="339" y="668"/>
                    </a:lnTo>
                    <a:lnTo>
                      <a:pt x="339" y="673"/>
                    </a:lnTo>
                    <a:lnTo>
                      <a:pt x="339" y="676"/>
                    </a:lnTo>
                    <a:lnTo>
                      <a:pt x="337" y="680"/>
                    </a:lnTo>
                    <a:lnTo>
                      <a:pt x="332" y="684"/>
                    </a:lnTo>
                    <a:lnTo>
                      <a:pt x="328" y="687"/>
                    </a:lnTo>
                    <a:lnTo>
                      <a:pt x="328" y="689"/>
                    </a:lnTo>
                    <a:lnTo>
                      <a:pt x="329" y="690"/>
                    </a:lnTo>
                    <a:lnTo>
                      <a:pt x="330" y="692"/>
                    </a:lnTo>
                    <a:lnTo>
                      <a:pt x="332" y="694"/>
                    </a:lnTo>
                    <a:lnTo>
                      <a:pt x="333" y="694"/>
                    </a:lnTo>
                    <a:lnTo>
                      <a:pt x="335" y="695"/>
                    </a:lnTo>
                    <a:lnTo>
                      <a:pt x="335" y="692"/>
                    </a:lnTo>
                    <a:lnTo>
                      <a:pt x="337" y="691"/>
                    </a:lnTo>
                    <a:lnTo>
                      <a:pt x="339" y="690"/>
                    </a:lnTo>
                    <a:lnTo>
                      <a:pt x="339" y="692"/>
                    </a:lnTo>
                    <a:lnTo>
                      <a:pt x="340" y="695"/>
                    </a:lnTo>
                    <a:lnTo>
                      <a:pt x="341" y="697"/>
                    </a:lnTo>
                    <a:lnTo>
                      <a:pt x="342" y="698"/>
                    </a:lnTo>
                    <a:lnTo>
                      <a:pt x="343" y="700"/>
                    </a:lnTo>
                    <a:lnTo>
                      <a:pt x="345" y="700"/>
                    </a:lnTo>
                    <a:lnTo>
                      <a:pt x="345" y="702"/>
                    </a:lnTo>
                    <a:lnTo>
                      <a:pt x="350" y="703"/>
                    </a:lnTo>
                    <a:lnTo>
                      <a:pt x="354" y="706"/>
                    </a:lnTo>
                    <a:lnTo>
                      <a:pt x="365" y="706"/>
                    </a:lnTo>
                    <a:lnTo>
                      <a:pt x="376" y="708"/>
                    </a:lnTo>
                    <a:lnTo>
                      <a:pt x="387" y="712"/>
                    </a:lnTo>
                    <a:lnTo>
                      <a:pt x="389" y="715"/>
                    </a:lnTo>
                    <a:lnTo>
                      <a:pt x="390" y="719"/>
                    </a:lnTo>
                    <a:lnTo>
                      <a:pt x="392" y="722"/>
                    </a:lnTo>
                    <a:lnTo>
                      <a:pt x="394" y="725"/>
                    </a:lnTo>
                    <a:lnTo>
                      <a:pt x="399" y="729"/>
                    </a:lnTo>
                    <a:lnTo>
                      <a:pt x="401" y="727"/>
                    </a:lnTo>
                    <a:lnTo>
                      <a:pt x="402" y="726"/>
                    </a:lnTo>
                    <a:lnTo>
                      <a:pt x="404" y="726"/>
                    </a:lnTo>
                    <a:lnTo>
                      <a:pt x="407" y="727"/>
                    </a:lnTo>
                    <a:lnTo>
                      <a:pt x="408" y="727"/>
                    </a:lnTo>
                    <a:lnTo>
                      <a:pt x="409" y="730"/>
                    </a:lnTo>
                    <a:lnTo>
                      <a:pt x="412" y="730"/>
                    </a:lnTo>
                    <a:lnTo>
                      <a:pt x="416" y="731"/>
                    </a:lnTo>
                    <a:lnTo>
                      <a:pt x="420" y="733"/>
                    </a:lnTo>
                    <a:lnTo>
                      <a:pt x="423" y="735"/>
                    </a:lnTo>
                    <a:lnTo>
                      <a:pt x="426" y="737"/>
                    </a:lnTo>
                    <a:lnTo>
                      <a:pt x="428" y="738"/>
                    </a:lnTo>
                    <a:lnTo>
                      <a:pt x="431" y="741"/>
                    </a:lnTo>
                    <a:lnTo>
                      <a:pt x="433" y="741"/>
                    </a:lnTo>
                    <a:lnTo>
                      <a:pt x="435" y="741"/>
                    </a:lnTo>
                    <a:lnTo>
                      <a:pt x="439" y="737"/>
                    </a:lnTo>
                    <a:lnTo>
                      <a:pt x="444" y="735"/>
                    </a:lnTo>
                    <a:lnTo>
                      <a:pt x="443" y="725"/>
                    </a:lnTo>
                    <a:lnTo>
                      <a:pt x="441" y="717"/>
                    </a:lnTo>
                    <a:lnTo>
                      <a:pt x="446" y="712"/>
                    </a:lnTo>
                    <a:lnTo>
                      <a:pt x="449" y="710"/>
                    </a:lnTo>
                    <a:lnTo>
                      <a:pt x="453" y="707"/>
                    </a:lnTo>
                    <a:lnTo>
                      <a:pt x="458" y="706"/>
                    </a:lnTo>
                    <a:lnTo>
                      <a:pt x="469" y="706"/>
                    </a:lnTo>
                    <a:lnTo>
                      <a:pt x="478" y="708"/>
                    </a:lnTo>
                    <a:lnTo>
                      <a:pt x="479" y="710"/>
                    </a:lnTo>
                    <a:lnTo>
                      <a:pt x="479" y="712"/>
                    </a:lnTo>
                    <a:lnTo>
                      <a:pt x="479" y="713"/>
                    </a:lnTo>
                    <a:lnTo>
                      <a:pt x="490" y="717"/>
                    </a:lnTo>
                    <a:lnTo>
                      <a:pt x="502" y="719"/>
                    </a:lnTo>
                    <a:lnTo>
                      <a:pt x="502" y="721"/>
                    </a:lnTo>
                    <a:lnTo>
                      <a:pt x="502" y="723"/>
                    </a:lnTo>
                    <a:lnTo>
                      <a:pt x="513" y="723"/>
                    </a:lnTo>
                    <a:lnTo>
                      <a:pt x="525" y="725"/>
                    </a:lnTo>
                    <a:lnTo>
                      <a:pt x="534" y="730"/>
                    </a:lnTo>
                    <a:lnTo>
                      <a:pt x="535" y="729"/>
                    </a:lnTo>
                    <a:lnTo>
                      <a:pt x="538" y="729"/>
                    </a:lnTo>
                    <a:lnTo>
                      <a:pt x="540" y="729"/>
                    </a:lnTo>
                    <a:lnTo>
                      <a:pt x="542" y="731"/>
                    </a:lnTo>
                    <a:lnTo>
                      <a:pt x="542" y="732"/>
                    </a:lnTo>
                    <a:lnTo>
                      <a:pt x="545" y="732"/>
                    </a:lnTo>
                    <a:lnTo>
                      <a:pt x="550" y="733"/>
                    </a:lnTo>
                    <a:lnTo>
                      <a:pt x="555" y="730"/>
                    </a:lnTo>
                    <a:lnTo>
                      <a:pt x="561" y="727"/>
                    </a:lnTo>
                    <a:lnTo>
                      <a:pt x="565" y="724"/>
                    </a:lnTo>
                    <a:lnTo>
                      <a:pt x="573" y="724"/>
                    </a:lnTo>
                    <a:lnTo>
                      <a:pt x="580" y="724"/>
                    </a:lnTo>
                    <a:lnTo>
                      <a:pt x="579" y="725"/>
                    </a:lnTo>
                    <a:lnTo>
                      <a:pt x="579" y="727"/>
                    </a:lnTo>
                    <a:lnTo>
                      <a:pt x="593" y="729"/>
                    </a:lnTo>
                    <a:lnTo>
                      <a:pt x="608" y="727"/>
                    </a:lnTo>
                    <a:lnTo>
                      <a:pt x="612" y="715"/>
                    </a:lnTo>
                    <a:lnTo>
                      <a:pt x="615" y="702"/>
                    </a:lnTo>
                    <a:lnTo>
                      <a:pt x="617" y="694"/>
                    </a:lnTo>
                    <a:lnTo>
                      <a:pt x="620" y="686"/>
                    </a:lnTo>
                    <a:lnTo>
                      <a:pt x="624" y="680"/>
                    </a:lnTo>
                    <a:lnTo>
                      <a:pt x="622" y="679"/>
                    </a:lnTo>
                    <a:lnTo>
                      <a:pt x="621" y="677"/>
                    </a:lnTo>
                    <a:lnTo>
                      <a:pt x="621" y="675"/>
                    </a:lnTo>
                    <a:lnTo>
                      <a:pt x="620" y="673"/>
                    </a:lnTo>
                    <a:lnTo>
                      <a:pt x="620" y="670"/>
                    </a:lnTo>
                    <a:lnTo>
                      <a:pt x="620" y="667"/>
                    </a:lnTo>
                    <a:lnTo>
                      <a:pt x="619" y="665"/>
                    </a:lnTo>
                    <a:lnTo>
                      <a:pt x="621" y="665"/>
                    </a:lnTo>
                    <a:lnTo>
                      <a:pt x="622" y="664"/>
                    </a:lnTo>
                    <a:lnTo>
                      <a:pt x="619" y="656"/>
                    </a:lnTo>
                    <a:lnTo>
                      <a:pt x="621" y="656"/>
                    </a:lnTo>
                    <a:lnTo>
                      <a:pt x="622" y="655"/>
                    </a:lnTo>
                    <a:lnTo>
                      <a:pt x="623" y="653"/>
                    </a:lnTo>
                    <a:lnTo>
                      <a:pt x="623" y="652"/>
                    </a:lnTo>
                    <a:lnTo>
                      <a:pt x="623" y="650"/>
                    </a:lnTo>
                    <a:lnTo>
                      <a:pt x="619" y="652"/>
                    </a:lnTo>
                    <a:lnTo>
                      <a:pt x="615" y="655"/>
                    </a:lnTo>
                    <a:lnTo>
                      <a:pt x="610" y="653"/>
                    </a:lnTo>
                    <a:lnTo>
                      <a:pt x="604" y="652"/>
                    </a:lnTo>
                    <a:lnTo>
                      <a:pt x="599" y="660"/>
                    </a:lnTo>
                    <a:lnTo>
                      <a:pt x="593" y="661"/>
                    </a:lnTo>
                    <a:lnTo>
                      <a:pt x="588" y="661"/>
                    </a:lnTo>
                    <a:lnTo>
                      <a:pt x="584" y="662"/>
                    </a:lnTo>
                    <a:lnTo>
                      <a:pt x="576" y="656"/>
                    </a:lnTo>
                    <a:lnTo>
                      <a:pt x="568" y="652"/>
                    </a:lnTo>
                    <a:lnTo>
                      <a:pt x="559" y="652"/>
                    </a:lnTo>
                    <a:lnTo>
                      <a:pt x="558" y="660"/>
                    </a:lnTo>
                    <a:lnTo>
                      <a:pt x="550" y="661"/>
                    </a:lnTo>
                    <a:lnTo>
                      <a:pt x="545" y="659"/>
                    </a:lnTo>
                    <a:lnTo>
                      <a:pt x="542" y="655"/>
                    </a:lnTo>
                    <a:lnTo>
                      <a:pt x="538" y="653"/>
                    </a:lnTo>
                    <a:lnTo>
                      <a:pt x="534" y="653"/>
                    </a:lnTo>
                    <a:lnTo>
                      <a:pt x="530" y="653"/>
                    </a:lnTo>
                    <a:lnTo>
                      <a:pt x="532" y="648"/>
                    </a:lnTo>
                    <a:lnTo>
                      <a:pt x="523" y="650"/>
                    </a:lnTo>
                    <a:lnTo>
                      <a:pt x="525" y="645"/>
                    </a:lnTo>
                    <a:lnTo>
                      <a:pt x="520" y="641"/>
                    </a:lnTo>
                    <a:lnTo>
                      <a:pt x="518" y="641"/>
                    </a:lnTo>
                    <a:lnTo>
                      <a:pt x="515" y="640"/>
                    </a:lnTo>
                    <a:lnTo>
                      <a:pt x="515" y="639"/>
                    </a:lnTo>
                    <a:lnTo>
                      <a:pt x="517" y="639"/>
                    </a:lnTo>
                    <a:lnTo>
                      <a:pt x="519" y="638"/>
                    </a:lnTo>
                    <a:lnTo>
                      <a:pt x="521" y="638"/>
                    </a:lnTo>
                    <a:lnTo>
                      <a:pt x="519" y="636"/>
                    </a:lnTo>
                    <a:lnTo>
                      <a:pt x="516" y="633"/>
                    </a:lnTo>
                    <a:lnTo>
                      <a:pt x="513" y="632"/>
                    </a:lnTo>
                    <a:lnTo>
                      <a:pt x="509" y="632"/>
                    </a:lnTo>
                    <a:lnTo>
                      <a:pt x="506" y="632"/>
                    </a:lnTo>
                    <a:lnTo>
                      <a:pt x="506" y="630"/>
                    </a:lnTo>
                    <a:lnTo>
                      <a:pt x="506" y="628"/>
                    </a:lnTo>
                    <a:lnTo>
                      <a:pt x="506" y="626"/>
                    </a:lnTo>
                    <a:lnTo>
                      <a:pt x="508" y="628"/>
                    </a:lnTo>
                    <a:lnTo>
                      <a:pt x="510" y="631"/>
                    </a:lnTo>
                    <a:lnTo>
                      <a:pt x="511" y="629"/>
                    </a:lnTo>
                    <a:lnTo>
                      <a:pt x="513" y="627"/>
                    </a:lnTo>
                    <a:lnTo>
                      <a:pt x="514" y="628"/>
                    </a:lnTo>
                    <a:lnTo>
                      <a:pt x="515" y="629"/>
                    </a:lnTo>
                    <a:lnTo>
                      <a:pt x="517" y="624"/>
                    </a:lnTo>
                    <a:lnTo>
                      <a:pt x="513" y="619"/>
                    </a:lnTo>
                    <a:lnTo>
                      <a:pt x="514" y="617"/>
                    </a:lnTo>
                    <a:lnTo>
                      <a:pt x="515" y="616"/>
                    </a:lnTo>
                    <a:lnTo>
                      <a:pt x="511" y="615"/>
                    </a:lnTo>
                    <a:lnTo>
                      <a:pt x="509" y="615"/>
                    </a:lnTo>
                    <a:lnTo>
                      <a:pt x="510" y="618"/>
                    </a:lnTo>
                    <a:lnTo>
                      <a:pt x="513" y="619"/>
                    </a:lnTo>
                    <a:lnTo>
                      <a:pt x="513" y="621"/>
                    </a:lnTo>
                    <a:lnTo>
                      <a:pt x="514" y="623"/>
                    </a:lnTo>
                    <a:lnTo>
                      <a:pt x="508" y="621"/>
                    </a:lnTo>
                    <a:lnTo>
                      <a:pt x="504" y="619"/>
                    </a:lnTo>
                    <a:lnTo>
                      <a:pt x="505" y="618"/>
                    </a:lnTo>
                    <a:lnTo>
                      <a:pt x="507" y="617"/>
                    </a:lnTo>
                    <a:lnTo>
                      <a:pt x="508" y="616"/>
                    </a:lnTo>
                    <a:lnTo>
                      <a:pt x="508" y="614"/>
                    </a:lnTo>
                    <a:lnTo>
                      <a:pt x="507" y="612"/>
                    </a:lnTo>
                    <a:lnTo>
                      <a:pt x="507" y="610"/>
                    </a:lnTo>
                    <a:lnTo>
                      <a:pt x="507" y="608"/>
                    </a:lnTo>
                    <a:lnTo>
                      <a:pt x="507" y="606"/>
                    </a:lnTo>
                    <a:lnTo>
                      <a:pt x="507" y="604"/>
                    </a:lnTo>
                    <a:lnTo>
                      <a:pt x="509" y="603"/>
                    </a:lnTo>
                    <a:lnTo>
                      <a:pt x="510" y="603"/>
                    </a:lnTo>
                    <a:lnTo>
                      <a:pt x="511" y="601"/>
                    </a:lnTo>
                    <a:lnTo>
                      <a:pt x="513" y="600"/>
                    </a:lnTo>
                    <a:lnTo>
                      <a:pt x="505" y="600"/>
                    </a:lnTo>
                    <a:lnTo>
                      <a:pt x="506" y="598"/>
                    </a:lnTo>
                    <a:lnTo>
                      <a:pt x="502" y="597"/>
                    </a:lnTo>
                    <a:lnTo>
                      <a:pt x="498" y="596"/>
                    </a:lnTo>
                    <a:lnTo>
                      <a:pt x="494" y="596"/>
                    </a:lnTo>
                    <a:lnTo>
                      <a:pt x="491" y="598"/>
                    </a:lnTo>
                    <a:lnTo>
                      <a:pt x="488" y="601"/>
                    </a:lnTo>
                    <a:lnTo>
                      <a:pt x="488" y="598"/>
                    </a:lnTo>
                    <a:lnTo>
                      <a:pt x="490" y="597"/>
                    </a:lnTo>
                    <a:lnTo>
                      <a:pt x="490" y="596"/>
                    </a:lnTo>
                    <a:lnTo>
                      <a:pt x="481" y="598"/>
                    </a:lnTo>
                    <a:lnTo>
                      <a:pt x="484" y="604"/>
                    </a:lnTo>
                    <a:lnTo>
                      <a:pt x="480" y="605"/>
                    </a:lnTo>
                    <a:lnTo>
                      <a:pt x="476" y="605"/>
                    </a:lnTo>
                    <a:lnTo>
                      <a:pt x="472" y="604"/>
                    </a:lnTo>
                    <a:lnTo>
                      <a:pt x="469" y="602"/>
                    </a:lnTo>
                    <a:lnTo>
                      <a:pt x="468" y="607"/>
                    </a:lnTo>
                    <a:lnTo>
                      <a:pt x="474" y="617"/>
                    </a:lnTo>
                    <a:lnTo>
                      <a:pt x="476" y="619"/>
                    </a:lnTo>
                    <a:lnTo>
                      <a:pt x="478" y="621"/>
                    </a:lnTo>
                    <a:lnTo>
                      <a:pt x="479" y="625"/>
                    </a:lnTo>
                    <a:lnTo>
                      <a:pt x="483" y="627"/>
                    </a:lnTo>
                    <a:lnTo>
                      <a:pt x="486" y="629"/>
                    </a:lnTo>
                    <a:lnTo>
                      <a:pt x="490" y="632"/>
                    </a:lnTo>
                    <a:lnTo>
                      <a:pt x="492" y="637"/>
                    </a:lnTo>
                    <a:lnTo>
                      <a:pt x="486" y="635"/>
                    </a:lnTo>
                    <a:lnTo>
                      <a:pt x="486" y="637"/>
                    </a:lnTo>
                    <a:lnTo>
                      <a:pt x="486" y="639"/>
                    </a:lnTo>
                    <a:lnTo>
                      <a:pt x="486" y="641"/>
                    </a:lnTo>
                    <a:lnTo>
                      <a:pt x="482" y="637"/>
                    </a:lnTo>
                    <a:lnTo>
                      <a:pt x="474" y="637"/>
                    </a:lnTo>
                    <a:lnTo>
                      <a:pt x="480" y="644"/>
                    </a:lnTo>
                    <a:lnTo>
                      <a:pt x="471" y="642"/>
                    </a:lnTo>
                    <a:lnTo>
                      <a:pt x="473" y="645"/>
                    </a:lnTo>
                    <a:lnTo>
                      <a:pt x="474" y="650"/>
                    </a:lnTo>
                    <a:lnTo>
                      <a:pt x="474" y="653"/>
                    </a:lnTo>
                    <a:lnTo>
                      <a:pt x="473" y="653"/>
                    </a:lnTo>
                    <a:lnTo>
                      <a:pt x="471" y="652"/>
                    </a:lnTo>
                    <a:lnTo>
                      <a:pt x="468" y="655"/>
                    </a:lnTo>
                    <a:lnTo>
                      <a:pt x="464" y="650"/>
                    </a:lnTo>
                    <a:lnTo>
                      <a:pt x="459" y="652"/>
                    </a:lnTo>
                    <a:lnTo>
                      <a:pt x="459" y="651"/>
                    </a:lnTo>
                    <a:lnTo>
                      <a:pt x="458" y="649"/>
                    </a:lnTo>
                    <a:lnTo>
                      <a:pt x="458" y="648"/>
                    </a:lnTo>
                    <a:lnTo>
                      <a:pt x="459" y="643"/>
                    </a:lnTo>
                    <a:lnTo>
                      <a:pt x="458" y="642"/>
                    </a:lnTo>
                    <a:lnTo>
                      <a:pt x="456" y="640"/>
                    </a:lnTo>
                    <a:lnTo>
                      <a:pt x="455" y="639"/>
                    </a:lnTo>
                    <a:lnTo>
                      <a:pt x="453" y="637"/>
                    </a:lnTo>
                    <a:lnTo>
                      <a:pt x="453" y="636"/>
                    </a:lnTo>
                    <a:lnTo>
                      <a:pt x="457" y="633"/>
                    </a:lnTo>
                    <a:lnTo>
                      <a:pt x="459" y="631"/>
                    </a:lnTo>
                    <a:lnTo>
                      <a:pt x="451" y="630"/>
                    </a:lnTo>
                    <a:lnTo>
                      <a:pt x="449" y="627"/>
                    </a:lnTo>
                    <a:lnTo>
                      <a:pt x="447" y="624"/>
                    </a:lnTo>
                    <a:lnTo>
                      <a:pt x="445" y="620"/>
                    </a:lnTo>
                    <a:lnTo>
                      <a:pt x="443" y="617"/>
                    </a:lnTo>
                    <a:lnTo>
                      <a:pt x="441" y="614"/>
                    </a:lnTo>
                    <a:lnTo>
                      <a:pt x="437" y="609"/>
                    </a:lnTo>
                    <a:lnTo>
                      <a:pt x="432" y="605"/>
                    </a:lnTo>
                    <a:lnTo>
                      <a:pt x="432" y="593"/>
                    </a:lnTo>
                    <a:lnTo>
                      <a:pt x="431" y="582"/>
                    </a:lnTo>
                    <a:lnTo>
                      <a:pt x="427" y="580"/>
                    </a:lnTo>
                    <a:lnTo>
                      <a:pt x="423" y="578"/>
                    </a:lnTo>
                    <a:lnTo>
                      <a:pt x="420" y="574"/>
                    </a:lnTo>
                    <a:lnTo>
                      <a:pt x="417" y="573"/>
                    </a:lnTo>
                    <a:lnTo>
                      <a:pt x="414" y="571"/>
                    </a:lnTo>
                    <a:lnTo>
                      <a:pt x="410" y="570"/>
                    </a:lnTo>
                    <a:lnTo>
                      <a:pt x="405" y="569"/>
                    </a:lnTo>
                    <a:lnTo>
                      <a:pt x="401" y="568"/>
                    </a:lnTo>
                    <a:lnTo>
                      <a:pt x="397" y="565"/>
                    </a:lnTo>
                    <a:lnTo>
                      <a:pt x="398" y="563"/>
                    </a:lnTo>
                    <a:lnTo>
                      <a:pt x="399" y="561"/>
                    </a:lnTo>
                    <a:lnTo>
                      <a:pt x="392" y="560"/>
                    </a:lnTo>
                    <a:lnTo>
                      <a:pt x="390" y="558"/>
                    </a:lnTo>
                    <a:lnTo>
                      <a:pt x="387" y="556"/>
                    </a:lnTo>
                    <a:lnTo>
                      <a:pt x="385" y="554"/>
                    </a:lnTo>
                    <a:lnTo>
                      <a:pt x="384" y="550"/>
                    </a:lnTo>
                    <a:lnTo>
                      <a:pt x="381" y="548"/>
                    </a:lnTo>
                    <a:lnTo>
                      <a:pt x="378" y="542"/>
                    </a:lnTo>
                    <a:lnTo>
                      <a:pt x="377" y="543"/>
                    </a:lnTo>
                    <a:lnTo>
                      <a:pt x="376" y="545"/>
                    </a:lnTo>
                    <a:lnTo>
                      <a:pt x="376" y="546"/>
                    </a:lnTo>
                    <a:lnTo>
                      <a:pt x="372" y="540"/>
                    </a:lnTo>
                    <a:lnTo>
                      <a:pt x="370" y="542"/>
                    </a:lnTo>
                    <a:lnTo>
                      <a:pt x="369" y="544"/>
                    </a:lnTo>
                    <a:lnTo>
                      <a:pt x="368" y="545"/>
                    </a:lnTo>
                    <a:lnTo>
                      <a:pt x="366" y="534"/>
                    </a:lnTo>
                    <a:lnTo>
                      <a:pt x="367" y="533"/>
                    </a:lnTo>
                    <a:lnTo>
                      <a:pt x="365" y="532"/>
                    </a:lnTo>
                    <a:lnTo>
                      <a:pt x="363" y="531"/>
                    </a:lnTo>
                    <a:lnTo>
                      <a:pt x="353" y="535"/>
                    </a:lnTo>
                    <a:lnTo>
                      <a:pt x="354" y="542"/>
                    </a:lnTo>
                    <a:lnTo>
                      <a:pt x="353" y="551"/>
                    </a:lnTo>
                    <a:lnTo>
                      <a:pt x="362" y="558"/>
                    </a:lnTo>
                    <a:lnTo>
                      <a:pt x="367" y="561"/>
                    </a:lnTo>
                    <a:lnTo>
                      <a:pt x="369" y="566"/>
                    </a:lnTo>
                    <a:lnTo>
                      <a:pt x="372" y="571"/>
                    </a:lnTo>
                    <a:lnTo>
                      <a:pt x="376" y="575"/>
                    </a:lnTo>
                    <a:lnTo>
                      <a:pt x="381" y="580"/>
                    </a:lnTo>
                    <a:lnTo>
                      <a:pt x="388" y="582"/>
                    </a:lnTo>
                    <a:lnTo>
                      <a:pt x="396" y="583"/>
                    </a:lnTo>
                    <a:lnTo>
                      <a:pt x="393" y="589"/>
                    </a:lnTo>
                    <a:lnTo>
                      <a:pt x="403" y="593"/>
                    </a:lnTo>
                    <a:lnTo>
                      <a:pt x="413" y="597"/>
                    </a:lnTo>
                    <a:lnTo>
                      <a:pt x="422" y="604"/>
                    </a:lnTo>
                    <a:lnTo>
                      <a:pt x="422" y="606"/>
                    </a:lnTo>
                    <a:lnTo>
                      <a:pt x="422" y="608"/>
                    </a:lnTo>
                    <a:lnTo>
                      <a:pt x="421" y="610"/>
                    </a:lnTo>
                    <a:lnTo>
                      <a:pt x="420" y="612"/>
                    </a:lnTo>
                    <a:lnTo>
                      <a:pt x="416" y="608"/>
                    </a:lnTo>
                    <a:lnTo>
                      <a:pt x="414" y="604"/>
                    </a:lnTo>
                    <a:lnTo>
                      <a:pt x="405" y="602"/>
                    </a:lnTo>
                    <a:lnTo>
                      <a:pt x="401" y="606"/>
                    </a:lnTo>
                    <a:lnTo>
                      <a:pt x="401" y="613"/>
                    </a:lnTo>
                    <a:lnTo>
                      <a:pt x="408" y="616"/>
                    </a:lnTo>
                    <a:lnTo>
                      <a:pt x="407" y="623"/>
                    </a:lnTo>
                    <a:lnTo>
                      <a:pt x="403" y="625"/>
                    </a:lnTo>
                    <a:lnTo>
                      <a:pt x="401" y="627"/>
                    </a:lnTo>
                    <a:lnTo>
                      <a:pt x="400" y="630"/>
                    </a:lnTo>
                    <a:lnTo>
                      <a:pt x="399" y="633"/>
                    </a:lnTo>
                    <a:lnTo>
                      <a:pt x="397" y="637"/>
                    </a:lnTo>
                    <a:lnTo>
                      <a:pt x="396" y="637"/>
                    </a:lnTo>
                    <a:lnTo>
                      <a:pt x="392" y="636"/>
                    </a:lnTo>
                    <a:lnTo>
                      <a:pt x="391" y="636"/>
                    </a:lnTo>
                    <a:lnTo>
                      <a:pt x="391" y="635"/>
                    </a:lnTo>
                    <a:lnTo>
                      <a:pt x="386" y="639"/>
                    </a:lnTo>
                    <a:lnTo>
                      <a:pt x="386" y="643"/>
                    </a:lnTo>
                    <a:lnTo>
                      <a:pt x="387" y="649"/>
                    </a:lnTo>
                    <a:lnTo>
                      <a:pt x="385" y="654"/>
                    </a:lnTo>
                    <a:lnTo>
                      <a:pt x="381" y="653"/>
                    </a:lnTo>
                    <a:lnTo>
                      <a:pt x="378" y="651"/>
                    </a:lnTo>
                    <a:lnTo>
                      <a:pt x="375" y="649"/>
                    </a:lnTo>
                    <a:lnTo>
                      <a:pt x="372" y="648"/>
                    </a:lnTo>
                    <a:lnTo>
                      <a:pt x="363" y="643"/>
                    </a:lnTo>
                    <a:lnTo>
                      <a:pt x="355" y="640"/>
                    </a:lnTo>
                    <a:lnTo>
                      <a:pt x="355" y="639"/>
                    </a:lnTo>
                    <a:lnTo>
                      <a:pt x="355" y="637"/>
                    </a:lnTo>
                    <a:lnTo>
                      <a:pt x="355" y="635"/>
                    </a:lnTo>
                    <a:lnTo>
                      <a:pt x="362" y="633"/>
                    </a:lnTo>
                    <a:lnTo>
                      <a:pt x="367" y="633"/>
                    </a:lnTo>
                    <a:lnTo>
                      <a:pt x="380" y="633"/>
                    </a:lnTo>
                    <a:lnTo>
                      <a:pt x="393" y="630"/>
                    </a:lnTo>
                    <a:lnTo>
                      <a:pt x="393" y="628"/>
                    </a:lnTo>
                    <a:lnTo>
                      <a:pt x="394" y="626"/>
                    </a:lnTo>
                    <a:lnTo>
                      <a:pt x="397" y="625"/>
                    </a:lnTo>
                    <a:lnTo>
                      <a:pt x="394" y="616"/>
                    </a:lnTo>
                    <a:lnTo>
                      <a:pt x="391" y="608"/>
                    </a:lnTo>
                    <a:lnTo>
                      <a:pt x="382" y="605"/>
                    </a:lnTo>
                    <a:lnTo>
                      <a:pt x="381" y="603"/>
                    </a:lnTo>
                    <a:lnTo>
                      <a:pt x="381" y="601"/>
                    </a:lnTo>
                    <a:lnTo>
                      <a:pt x="373" y="597"/>
                    </a:lnTo>
                    <a:lnTo>
                      <a:pt x="369" y="593"/>
                    </a:lnTo>
                    <a:lnTo>
                      <a:pt x="363" y="592"/>
                    </a:lnTo>
                    <a:lnTo>
                      <a:pt x="357" y="589"/>
                    </a:lnTo>
                    <a:lnTo>
                      <a:pt x="352" y="584"/>
                    </a:lnTo>
                    <a:lnTo>
                      <a:pt x="346" y="579"/>
                    </a:lnTo>
                    <a:lnTo>
                      <a:pt x="340" y="575"/>
                    </a:lnTo>
                    <a:lnTo>
                      <a:pt x="333" y="566"/>
                    </a:lnTo>
                    <a:lnTo>
                      <a:pt x="329" y="555"/>
                    </a:lnTo>
                    <a:lnTo>
                      <a:pt x="320" y="551"/>
                    </a:lnTo>
                    <a:lnTo>
                      <a:pt x="311" y="550"/>
                    </a:lnTo>
                    <a:lnTo>
                      <a:pt x="308" y="554"/>
                    </a:lnTo>
                    <a:lnTo>
                      <a:pt x="305" y="556"/>
                    </a:lnTo>
                    <a:lnTo>
                      <a:pt x="301" y="558"/>
                    </a:lnTo>
                    <a:lnTo>
                      <a:pt x="294" y="562"/>
                    </a:lnTo>
                    <a:lnTo>
                      <a:pt x="286" y="567"/>
                    </a:lnTo>
                    <a:lnTo>
                      <a:pt x="260" y="562"/>
                    </a:lnTo>
                    <a:lnTo>
                      <a:pt x="250" y="567"/>
                    </a:lnTo>
                    <a:lnTo>
                      <a:pt x="251" y="575"/>
                    </a:lnTo>
                    <a:lnTo>
                      <a:pt x="252" y="574"/>
                    </a:lnTo>
                    <a:lnTo>
                      <a:pt x="252" y="583"/>
                    </a:lnTo>
                    <a:lnTo>
                      <a:pt x="240" y="591"/>
                    </a:lnTo>
                    <a:lnTo>
                      <a:pt x="227" y="594"/>
                    </a:lnTo>
                    <a:lnTo>
                      <a:pt x="212" y="616"/>
                    </a:lnTo>
                    <a:lnTo>
                      <a:pt x="214" y="619"/>
                    </a:lnTo>
                    <a:lnTo>
                      <a:pt x="215" y="623"/>
                    </a:lnTo>
                    <a:lnTo>
                      <a:pt x="217" y="627"/>
                    </a:lnTo>
                    <a:lnTo>
                      <a:pt x="213" y="629"/>
                    </a:lnTo>
                    <a:lnTo>
                      <a:pt x="211" y="632"/>
                    </a:lnTo>
                    <a:lnTo>
                      <a:pt x="208" y="636"/>
                    </a:lnTo>
                    <a:lnTo>
                      <a:pt x="205" y="640"/>
                    </a:lnTo>
                    <a:lnTo>
                      <a:pt x="201" y="642"/>
                    </a:lnTo>
                    <a:lnTo>
                      <a:pt x="198" y="644"/>
                    </a:lnTo>
                    <a:lnTo>
                      <a:pt x="195" y="648"/>
                    </a:lnTo>
                    <a:lnTo>
                      <a:pt x="192" y="652"/>
                    </a:lnTo>
                    <a:lnTo>
                      <a:pt x="180" y="653"/>
                    </a:lnTo>
                    <a:lnTo>
                      <a:pt x="168" y="652"/>
                    </a:lnTo>
                    <a:lnTo>
                      <a:pt x="163" y="655"/>
                    </a:lnTo>
                    <a:lnTo>
                      <a:pt x="157" y="659"/>
                    </a:lnTo>
                    <a:lnTo>
                      <a:pt x="152" y="662"/>
                    </a:lnTo>
                    <a:lnTo>
                      <a:pt x="151" y="662"/>
                    </a:lnTo>
                    <a:lnTo>
                      <a:pt x="149" y="662"/>
                    </a:lnTo>
                    <a:lnTo>
                      <a:pt x="145" y="656"/>
                    </a:lnTo>
                    <a:lnTo>
                      <a:pt x="142" y="652"/>
                    </a:lnTo>
                    <a:lnTo>
                      <a:pt x="139" y="647"/>
                    </a:lnTo>
                    <a:lnTo>
                      <a:pt x="130" y="645"/>
                    </a:lnTo>
                    <a:lnTo>
                      <a:pt x="130" y="648"/>
                    </a:lnTo>
                    <a:lnTo>
                      <a:pt x="121" y="648"/>
                    </a:lnTo>
                    <a:lnTo>
                      <a:pt x="114" y="649"/>
                    </a:lnTo>
                    <a:lnTo>
                      <a:pt x="117" y="639"/>
                    </a:lnTo>
                    <a:lnTo>
                      <a:pt x="117" y="629"/>
                    </a:lnTo>
                    <a:lnTo>
                      <a:pt x="109" y="627"/>
                    </a:lnTo>
                    <a:lnTo>
                      <a:pt x="114" y="615"/>
                    </a:lnTo>
                    <a:lnTo>
                      <a:pt x="119" y="603"/>
                    </a:lnTo>
                    <a:lnTo>
                      <a:pt x="121" y="591"/>
                    </a:lnTo>
                    <a:lnTo>
                      <a:pt x="119" y="590"/>
                    </a:lnTo>
                    <a:lnTo>
                      <a:pt x="119" y="586"/>
                    </a:lnTo>
                    <a:lnTo>
                      <a:pt x="120" y="582"/>
                    </a:lnTo>
                    <a:lnTo>
                      <a:pt x="120" y="579"/>
                    </a:lnTo>
                    <a:lnTo>
                      <a:pt x="120" y="575"/>
                    </a:lnTo>
                    <a:lnTo>
                      <a:pt x="119" y="571"/>
                    </a:lnTo>
                    <a:lnTo>
                      <a:pt x="118" y="568"/>
                    </a:lnTo>
                    <a:lnTo>
                      <a:pt x="117" y="563"/>
                    </a:lnTo>
                    <a:lnTo>
                      <a:pt x="120" y="562"/>
                    </a:lnTo>
                    <a:lnTo>
                      <a:pt x="123" y="561"/>
                    </a:lnTo>
                    <a:lnTo>
                      <a:pt x="126" y="560"/>
                    </a:lnTo>
                    <a:lnTo>
                      <a:pt x="128" y="559"/>
                    </a:lnTo>
                    <a:lnTo>
                      <a:pt x="130" y="557"/>
                    </a:lnTo>
                    <a:lnTo>
                      <a:pt x="132" y="556"/>
                    </a:lnTo>
                    <a:lnTo>
                      <a:pt x="134" y="556"/>
                    </a:lnTo>
                    <a:lnTo>
                      <a:pt x="150" y="557"/>
                    </a:lnTo>
                    <a:lnTo>
                      <a:pt x="165" y="558"/>
                    </a:lnTo>
                    <a:lnTo>
                      <a:pt x="180" y="560"/>
                    </a:lnTo>
                    <a:lnTo>
                      <a:pt x="196" y="562"/>
                    </a:lnTo>
                    <a:lnTo>
                      <a:pt x="198" y="561"/>
                    </a:lnTo>
                    <a:lnTo>
                      <a:pt x="199" y="560"/>
                    </a:lnTo>
                    <a:lnTo>
                      <a:pt x="200" y="559"/>
                    </a:lnTo>
                    <a:lnTo>
                      <a:pt x="201" y="550"/>
                    </a:lnTo>
                    <a:lnTo>
                      <a:pt x="202" y="542"/>
                    </a:lnTo>
                    <a:lnTo>
                      <a:pt x="207" y="534"/>
                    </a:lnTo>
                    <a:lnTo>
                      <a:pt x="205" y="532"/>
                    </a:lnTo>
                    <a:lnTo>
                      <a:pt x="204" y="528"/>
                    </a:lnTo>
                    <a:lnTo>
                      <a:pt x="204" y="526"/>
                    </a:lnTo>
                    <a:lnTo>
                      <a:pt x="203" y="524"/>
                    </a:lnTo>
                    <a:lnTo>
                      <a:pt x="197" y="519"/>
                    </a:lnTo>
                    <a:lnTo>
                      <a:pt x="196" y="511"/>
                    </a:lnTo>
                    <a:lnTo>
                      <a:pt x="185" y="504"/>
                    </a:lnTo>
                    <a:lnTo>
                      <a:pt x="174" y="499"/>
                    </a:lnTo>
                    <a:lnTo>
                      <a:pt x="175" y="498"/>
                    </a:lnTo>
                    <a:lnTo>
                      <a:pt x="175" y="496"/>
                    </a:lnTo>
                    <a:lnTo>
                      <a:pt x="175" y="493"/>
                    </a:lnTo>
                    <a:lnTo>
                      <a:pt x="174" y="491"/>
                    </a:lnTo>
                    <a:lnTo>
                      <a:pt x="177" y="491"/>
                    </a:lnTo>
                    <a:lnTo>
                      <a:pt x="181" y="490"/>
                    </a:lnTo>
                    <a:lnTo>
                      <a:pt x="186" y="489"/>
                    </a:lnTo>
                    <a:lnTo>
                      <a:pt x="190" y="488"/>
                    </a:lnTo>
                    <a:lnTo>
                      <a:pt x="192" y="490"/>
                    </a:lnTo>
                    <a:lnTo>
                      <a:pt x="195" y="491"/>
                    </a:lnTo>
                    <a:lnTo>
                      <a:pt x="198" y="491"/>
                    </a:lnTo>
                    <a:lnTo>
                      <a:pt x="201" y="491"/>
                    </a:lnTo>
                    <a:lnTo>
                      <a:pt x="204" y="492"/>
                    </a:lnTo>
                    <a:lnTo>
                      <a:pt x="203" y="484"/>
                    </a:lnTo>
                    <a:lnTo>
                      <a:pt x="202" y="476"/>
                    </a:lnTo>
                    <a:lnTo>
                      <a:pt x="204" y="477"/>
                    </a:lnTo>
                    <a:lnTo>
                      <a:pt x="208" y="477"/>
                    </a:lnTo>
                    <a:lnTo>
                      <a:pt x="210" y="479"/>
                    </a:lnTo>
                    <a:lnTo>
                      <a:pt x="213" y="481"/>
                    </a:lnTo>
                    <a:lnTo>
                      <a:pt x="216" y="483"/>
                    </a:lnTo>
                    <a:lnTo>
                      <a:pt x="221" y="481"/>
                    </a:lnTo>
                    <a:lnTo>
                      <a:pt x="223" y="478"/>
                    </a:lnTo>
                    <a:lnTo>
                      <a:pt x="225" y="477"/>
                    </a:lnTo>
                    <a:lnTo>
                      <a:pt x="228" y="475"/>
                    </a:lnTo>
                    <a:lnTo>
                      <a:pt x="232" y="475"/>
                    </a:lnTo>
                    <a:lnTo>
                      <a:pt x="235" y="474"/>
                    </a:lnTo>
                    <a:lnTo>
                      <a:pt x="237" y="471"/>
                    </a:lnTo>
                    <a:lnTo>
                      <a:pt x="239" y="466"/>
                    </a:lnTo>
                    <a:lnTo>
                      <a:pt x="239" y="462"/>
                    </a:lnTo>
                    <a:lnTo>
                      <a:pt x="242" y="460"/>
                    </a:lnTo>
                    <a:lnTo>
                      <a:pt x="244" y="458"/>
                    </a:lnTo>
                    <a:lnTo>
                      <a:pt x="246" y="458"/>
                    </a:lnTo>
                    <a:lnTo>
                      <a:pt x="248" y="457"/>
                    </a:lnTo>
                    <a:lnTo>
                      <a:pt x="250" y="457"/>
                    </a:lnTo>
                    <a:lnTo>
                      <a:pt x="255" y="456"/>
                    </a:lnTo>
                    <a:lnTo>
                      <a:pt x="260" y="455"/>
                    </a:lnTo>
                    <a:lnTo>
                      <a:pt x="261" y="453"/>
                    </a:lnTo>
                    <a:lnTo>
                      <a:pt x="263" y="450"/>
                    </a:lnTo>
                    <a:lnTo>
                      <a:pt x="266" y="448"/>
                    </a:lnTo>
                    <a:lnTo>
                      <a:pt x="268" y="445"/>
                    </a:lnTo>
                    <a:lnTo>
                      <a:pt x="270" y="443"/>
                    </a:lnTo>
                    <a:lnTo>
                      <a:pt x="272" y="440"/>
                    </a:lnTo>
                    <a:lnTo>
                      <a:pt x="273" y="436"/>
                    </a:lnTo>
                    <a:lnTo>
                      <a:pt x="274" y="432"/>
                    </a:lnTo>
                    <a:lnTo>
                      <a:pt x="279" y="438"/>
                    </a:lnTo>
                    <a:lnTo>
                      <a:pt x="279" y="440"/>
                    </a:lnTo>
                    <a:lnTo>
                      <a:pt x="278" y="442"/>
                    </a:lnTo>
                    <a:lnTo>
                      <a:pt x="284" y="440"/>
                    </a:lnTo>
                    <a:lnTo>
                      <a:pt x="280" y="434"/>
                    </a:lnTo>
                    <a:lnTo>
                      <a:pt x="284" y="431"/>
                    </a:lnTo>
                    <a:lnTo>
                      <a:pt x="290" y="429"/>
                    </a:lnTo>
                    <a:lnTo>
                      <a:pt x="295" y="429"/>
                    </a:lnTo>
                    <a:lnTo>
                      <a:pt x="296" y="430"/>
                    </a:lnTo>
                    <a:lnTo>
                      <a:pt x="296" y="431"/>
                    </a:lnTo>
                    <a:lnTo>
                      <a:pt x="297" y="429"/>
                    </a:lnTo>
                    <a:lnTo>
                      <a:pt x="298" y="428"/>
                    </a:lnTo>
                    <a:lnTo>
                      <a:pt x="299" y="426"/>
                    </a:lnTo>
                    <a:lnTo>
                      <a:pt x="311" y="428"/>
                    </a:lnTo>
                    <a:lnTo>
                      <a:pt x="316" y="423"/>
                    </a:lnTo>
                    <a:lnTo>
                      <a:pt x="316" y="417"/>
                    </a:lnTo>
                    <a:lnTo>
                      <a:pt x="315" y="410"/>
                    </a:lnTo>
                    <a:lnTo>
                      <a:pt x="314" y="403"/>
                    </a:lnTo>
                    <a:lnTo>
                      <a:pt x="313" y="403"/>
                    </a:lnTo>
                    <a:lnTo>
                      <a:pt x="310" y="403"/>
                    </a:lnTo>
                    <a:lnTo>
                      <a:pt x="308" y="403"/>
                    </a:lnTo>
                    <a:lnTo>
                      <a:pt x="310" y="397"/>
                    </a:lnTo>
                    <a:lnTo>
                      <a:pt x="309" y="395"/>
                    </a:lnTo>
                    <a:lnTo>
                      <a:pt x="309" y="392"/>
                    </a:lnTo>
                    <a:lnTo>
                      <a:pt x="309" y="388"/>
                    </a:lnTo>
                    <a:lnTo>
                      <a:pt x="309" y="386"/>
                    </a:lnTo>
                    <a:lnTo>
                      <a:pt x="311" y="384"/>
                    </a:lnTo>
                    <a:lnTo>
                      <a:pt x="314" y="383"/>
                    </a:lnTo>
                    <a:lnTo>
                      <a:pt x="320" y="381"/>
                    </a:lnTo>
                    <a:lnTo>
                      <a:pt x="327" y="376"/>
                    </a:lnTo>
                    <a:lnTo>
                      <a:pt x="333" y="373"/>
                    </a:lnTo>
                    <a:lnTo>
                      <a:pt x="332" y="382"/>
                    </a:lnTo>
                    <a:lnTo>
                      <a:pt x="331" y="390"/>
                    </a:lnTo>
                    <a:lnTo>
                      <a:pt x="333" y="390"/>
                    </a:lnTo>
                    <a:lnTo>
                      <a:pt x="337" y="390"/>
                    </a:lnTo>
                    <a:lnTo>
                      <a:pt x="338" y="391"/>
                    </a:lnTo>
                    <a:lnTo>
                      <a:pt x="334" y="393"/>
                    </a:lnTo>
                    <a:lnTo>
                      <a:pt x="331" y="396"/>
                    </a:lnTo>
                    <a:lnTo>
                      <a:pt x="328" y="399"/>
                    </a:lnTo>
                    <a:lnTo>
                      <a:pt x="335" y="402"/>
                    </a:lnTo>
                    <a:lnTo>
                      <a:pt x="335" y="404"/>
                    </a:lnTo>
                    <a:lnTo>
                      <a:pt x="335" y="406"/>
                    </a:lnTo>
                    <a:lnTo>
                      <a:pt x="342" y="410"/>
                    </a:lnTo>
                    <a:lnTo>
                      <a:pt x="343" y="410"/>
                    </a:lnTo>
                    <a:lnTo>
                      <a:pt x="345" y="410"/>
                    </a:lnTo>
                    <a:lnTo>
                      <a:pt x="345" y="408"/>
                    </a:lnTo>
                    <a:lnTo>
                      <a:pt x="345" y="407"/>
                    </a:lnTo>
                    <a:lnTo>
                      <a:pt x="343" y="407"/>
                    </a:lnTo>
                    <a:lnTo>
                      <a:pt x="341" y="407"/>
                    </a:lnTo>
                    <a:lnTo>
                      <a:pt x="340" y="406"/>
                    </a:lnTo>
                    <a:lnTo>
                      <a:pt x="338" y="399"/>
                    </a:lnTo>
                    <a:lnTo>
                      <a:pt x="343" y="397"/>
                    </a:lnTo>
                    <a:lnTo>
                      <a:pt x="344" y="398"/>
                    </a:lnTo>
                    <a:lnTo>
                      <a:pt x="345" y="398"/>
                    </a:lnTo>
                    <a:lnTo>
                      <a:pt x="346" y="399"/>
                    </a:lnTo>
                    <a:lnTo>
                      <a:pt x="348" y="397"/>
                    </a:lnTo>
                    <a:lnTo>
                      <a:pt x="348" y="395"/>
                    </a:lnTo>
                    <a:lnTo>
                      <a:pt x="349" y="395"/>
                    </a:lnTo>
                    <a:lnTo>
                      <a:pt x="351" y="395"/>
                    </a:lnTo>
                    <a:lnTo>
                      <a:pt x="353" y="395"/>
                    </a:lnTo>
                    <a:lnTo>
                      <a:pt x="356" y="388"/>
                    </a:lnTo>
                    <a:lnTo>
                      <a:pt x="349" y="379"/>
                    </a:lnTo>
                    <a:lnTo>
                      <a:pt x="342" y="369"/>
                    </a:lnTo>
                    <a:lnTo>
                      <a:pt x="340" y="363"/>
                    </a:lnTo>
                    <a:lnTo>
                      <a:pt x="339" y="357"/>
                    </a:lnTo>
                    <a:lnTo>
                      <a:pt x="338" y="356"/>
                    </a:lnTo>
                    <a:lnTo>
                      <a:pt x="335" y="355"/>
                    </a:lnTo>
                    <a:lnTo>
                      <a:pt x="334" y="353"/>
                    </a:lnTo>
                    <a:lnTo>
                      <a:pt x="327" y="359"/>
                    </a:lnTo>
                    <a:lnTo>
                      <a:pt x="317" y="366"/>
                    </a:lnTo>
                    <a:lnTo>
                      <a:pt x="308" y="369"/>
                    </a:lnTo>
                    <a:lnTo>
                      <a:pt x="297" y="370"/>
                    </a:lnTo>
                    <a:lnTo>
                      <a:pt x="293" y="368"/>
                    </a:lnTo>
                    <a:lnTo>
                      <a:pt x="287" y="364"/>
                    </a:lnTo>
                    <a:lnTo>
                      <a:pt x="283" y="362"/>
                    </a:lnTo>
                    <a:lnTo>
                      <a:pt x="290" y="358"/>
                    </a:lnTo>
                    <a:lnTo>
                      <a:pt x="288" y="356"/>
                    </a:lnTo>
                    <a:lnTo>
                      <a:pt x="288" y="352"/>
                    </a:lnTo>
                    <a:lnTo>
                      <a:pt x="282" y="357"/>
                    </a:lnTo>
                    <a:lnTo>
                      <a:pt x="281" y="353"/>
                    </a:lnTo>
                    <a:lnTo>
                      <a:pt x="281" y="351"/>
                    </a:lnTo>
                    <a:lnTo>
                      <a:pt x="282" y="348"/>
                    </a:lnTo>
                    <a:lnTo>
                      <a:pt x="284" y="346"/>
                    </a:lnTo>
                    <a:lnTo>
                      <a:pt x="285" y="344"/>
                    </a:lnTo>
                    <a:lnTo>
                      <a:pt x="283" y="343"/>
                    </a:lnTo>
                    <a:lnTo>
                      <a:pt x="282" y="343"/>
                    </a:lnTo>
                    <a:lnTo>
                      <a:pt x="282" y="331"/>
                    </a:lnTo>
                    <a:lnTo>
                      <a:pt x="282" y="319"/>
                    </a:lnTo>
                    <a:lnTo>
                      <a:pt x="283" y="319"/>
                    </a:lnTo>
                    <a:lnTo>
                      <a:pt x="284" y="317"/>
                    </a:lnTo>
                    <a:lnTo>
                      <a:pt x="284" y="316"/>
                    </a:lnTo>
                    <a:lnTo>
                      <a:pt x="284" y="314"/>
                    </a:lnTo>
                    <a:lnTo>
                      <a:pt x="294" y="312"/>
                    </a:lnTo>
                    <a:lnTo>
                      <a:pt x="305" y="310"/>
                    </a:lnTo>
                    <a:lnTo>
                      <a:pt x="301" y="304"/>
                    </a:lnTo>
                    <a:lnTo>
                      <a:pt x="310" y="306"/>
                    </a:lnTo>
                    <a:lnTo>
                      <a:pt x="310" y="304"/>
                    </a:lnTo>
                    <a:lnTo>
                      <a:pt x="310" y="302"/>
                    </a:lnTo>
                    <a:lnTo>
                      <a:pt x="310" y="300"/>
                    </a:lnTo>
                    <a:lnTo>
                      <a:pt x="311" y="301"/>
                    </a:lnTo>
                    <a:lnTo>
                      <a:pt x="313" y="303"/>
                    </a:lnTo>
                    <a:lnTo>
                      <a:pt x="314" y="305"/>
                    </a:lnTo>
                    <a:lnTo>
                      <a:pt x="317" y="299"/>
                    </a:lnTo>
                    <a:lnTo>
                      <a:pt x="323" y="300"/>
                    </a:lnTo>
                    <a:lnTo>
                      <a:pt x="328" y="297"/>
                    </a:lnTo>
                    <a:lnTo>
                      <a:pt x="332" y="292"/>
                    </a:lnTo>
                    <a:lnTo>
                      <a:pt x="338" y="289"/>
                    </a:lnTo>
                    <a:lnTo>
                      <a:pt x="339" y="289"/>
                    </a:lnTo>
                    <a:lnTo>
                      <a:pt x="340" y="290"/>
                    </a:lnTo>
                    <a:lnTo>
                      <a:pt x="341" y="291"/>
                    </a:lnTo>
                    <a:lnTo>
                      <a:pt x="340" y="286"/>
                    </a:lnTo>
                    <a:lnTo>
                      <a:pt x="344" y="284"/>
                    </a:lnTo>
                    <a:lnTo>
                      <a:pt x="348" y="280"/>
                    </a:lnTo>
                    <a:lnTo>
                      <a:pt x="350" y="277"/>
                    </a:lnTo>
                    <a:lnTo>
                      <a:pt x="353" y="274"/>
                    </a:lnTo>
                    <a:lnTo>
                      <a:pt x="353" y="271"/>
                    </a:lnTo>
                    <a:lnTo>
                      <a:pt x="354" y="268"/>
                    </a:lnTo>
                    <a:lnTo>
                      <a:pt x="355" y="266"/>
                    </a:lnTo>
                    <a:lnTo>
                      <a:pt x="357" y="265"/>
                    </a:lnTo>
                    <a:lnTo>
                      <a:pt x="360" y="264"/>
                    </a:lnTo>
                    <a:lnTo>
                      <a:pt x="360" y="263"/>
                    </a:lnTo>
                    <a:lnTo>
                      <a:pt x="361" y="263"/>
                    </a:lnTo>
                    <a:lnTo>
                      <a:pt x="361" y="262"/>
                    </a:lnTo>
                    <a:lnTo>
                      <a:pt x="363" y="262"/>
                    </a:lnTo>
                    <a:lnTo>
                      <a:pt x="365" y="259"/>
                    </a:lnTo>
                    <a:lnTo>
                      <a:pt x="368" y="258"/>
                    </a:lnTo>
                    <a:lnTo>
                      <a:pt x="370" y="251"/>
                    </a:lnTo>
                    <a:lnTo>
                      <a:pt x="374" y="249"/>
                    </a:lnTo>
                    <a:lnTo>
                      <a:pt x="376" y="247"/>
                    </a:lnTo>
                    <a:lnTo>
                      <a:pt x="379" y="245"/>
                    </a:lnTo>
                    <a:lnTo>
                      <a:pt x="379" y="244"/>
                    </a:lnTo>
                    <a:lnTo>
                      <a:pt x="357" y="247"/>
                    </a:lnTo>
                    <a:lnTo>
                      <a:pt x="361" y="245"/>
                    </a:lnTo>
                    <a:lnTo>
                      <a:pt x="363" y="244"/>
                    </a:lnTo>
                    <a:lnTo>
                      <a:pt x="366" y="243"/>
                    </a:lnTo>
                    <a:lnTo>
                      <a:pt x="369" y="242"/>
                    </a:lnTo>
                    <a:lnTo>
                      <a:pt x="373" y="242"/>
                    </a:lnTo>
                    <a:lnTo>
                      <a:pt x="370" y="241"/>
                    </a:lnTo>
                    <a:lnTo>
                      <a:pt x="368" y="241"/>
                    </a:lnTo>
                    <a:lnTo>
                      <a:pt x="366" y="241"/>
                    </a:lnTo>
                    <a:lnTo>
                      <a:pt x="373" y="235"/>
                    </a:lnTo>
                    <a:lnTo>
                      <a:pt x="374" y="235"/>
                    </a:lnTo>
                    <a:lnTo>
                      <a:pt x="376" y="236"/>
                    </a:lnTo>
                    <a:lnTo>
                      <a:pt x="381" y="231"/>
                    </a:lnTo>
                    <a:lnTo>
                      <a:pt x="380" y="236"/>
                    </a:lnTo>
                    <a:lnTo>
                      <a:pt x="391" y="239"/>
                    </a:lnTo>
                    <a:lnTo>
                      <a:pt x="392" y="238"/>
                    </a:lnTo>
                    <a:lnTo>
                      <a:pt x="392" y="236"/>
                    </a:lnTo>
                    <a:lnTo>
                      <a:pt x="392" y="235"/>
                    </a:lnTo>
                    <a:lnTo>
                      <a:pt x="391" y="234"/>
                    </a:lnTo>
                    <a:lnTo>
                      <a:pt x="390" y="233"/>
                    </a:lnTo>
                    <a:lnTo>
                      <a:pt x="390" y="231"/>
                    </a:lnTo>
                    <a:lnTo>
                      <a:pt x="394" y="228"/>
                    </a:lnTo>
                    <a:lnTo>
                      <a:pt x="400" y="226"/>
                    </a:lnTo>
                    <a:lnTo>
                      <a:pt x="405" y="222"/>
                    </a:lnTo>
                    <a:lnTo>
                      <a:pt x="408" y="221"/>
                    </a:lnTo>
                    <a:lnTo>
                      <a:pt x="409" y="222"/>
                    </a:lnTo>
                    <a:lnTo>
                      <a:pt x="411" y="223"/>
                    </a:lnTo>
                    <a:lnTo>
                      <a:pt x="412" y="224"/>
                    </a:lnTo>
                    <a:lnTo>
                      <a:pt x="420" y="224"/>
                    </a:lnTo>
                    <a:lnTo>
                      <a:pt x="426" y="221"/>
                    </a:lnTo>
                    <a:lnTo>
                      <a:pt x="425" y="220"/>
                    </a:lnTo>
                    <a:lnTo>
                      <a:pt x="424" y="218"/>
                    </a:lnTo>
                    <a:lnTo>
                      <a:pt x="429" y="217"/>
                    </a:lnTo>
                    <a:lnTo>
                      <a:pt x="434" y="216"/>
                    </a:lnTo>
                    <a:lnTo>
                      <a:pt x="438" y="215"/>
                    </a:lnTo>
                    <a:lnTo>
                      <a:pt x="436" y="214"/>
                    </a:lnTo>
                    <a:lnTo>
                      <a:pt x="434" y="214"/>
                    </a:lnTo>
                    <a:lnTo>
                      <a:pt x="432" y="212"/>
                    </a:lnTo>
                    <a:lnTo>
                      <a:pt x="436" y="210"/>
                    </a:lnTo>
                    <a:lnTo>
                      <a:pt x="441" y="208"/>
                    </a:lnTo>
                    <a:lnTo>
                      <a:pt x="441" y="209"/>
                    </a:lnTo>
                    <a:lnTo>
                      <a:pt x="441" y="211"/>
                    </a:lnTo>
                    <a:lnTo>
                      <a:pt x="449" y="211"/>
                    </a:lnTo>
                    <a:lnTo>
                      <a:pt x="451" y="206"/>
                    </a:lnTo>
                    <a:lnTo>
                      <a:pt x="456" y="208"/>
                    </a:lnTo>
                    <a:lnTo>
                      <a:pt x="457" y="206"/>
                    </a:lnTo>
                    <a:lnTo>
                      <a:pt x="458" y="205"/>
                    </a:lnTo>
                    <a:lnTo>
                      <a:pt x="460" y="205"/>
                    </a:lnTo>
                    <a:lnTo>
                      <a:pt x="461" y="204"/>
                    </a:lnTo>
                    <a:lnTo>
                      <a:pt x="463" y="204"/>
                    </a:lnTo>
                    <a:lnTo>
                      <a:pt x="462" y="207"/>
                    </a:lnTo>
                    <a:lnTo>
                      <a:pt x="460" y="210"/>
                    </a:lnTo>
                    <a:lnTo>
                      <a:pt x="458" y="212"/>
                    </a:lnTo>
                    <a:lnTo>
                      <a:pt x="458" y="215"/>
                    </a:lnTo>
                    <a:lnTo>
                      <a:pt x="457" y="218"/>
                    </a:lnTo>
                    <a:lnTo>
                      <a:pt x="469" y="208"/>
                    </a:lnTo>
                    <a:lnTo>
                      <a:pt x="469" y="209"/>
                    </a:lnTo>
                    <a:lnTo>
                      <a:pt x="469" y="211"/>
                    </a:lnTo>
                    <a:lnTo>
                      <a:pt x="469" y="214"/>
                    </a:lnTo>
                    <a:lnTo>
                      <a:pt x="470" y="214"/>
                    </a:lnTo>
                    <a:lnTo>
                      <a:pt x="472" y="214"/>
                    </a:lnTo>
                    <a:lnTo>
                      <a:pt x="472" y="210"/>
                    </a:lnTo>
                    <a:lnTo>
                      <a:pt x="473" y="208"/>
                    </a:lnTo>
                    <a:lnTo>
                      <a:pt x="475" y="206"/>
                    </a:lnTo>
                    <a:lnTo>
                      <a:pt x="482" y="206"/>
                    </a:lnTo>
                    <a:lnTo>
                      <a:pt x="483" y="208"/>
                    </a:lnTo>
                    <a:lnTo>
                      <a:pt x="484" y="211"/>
                    </a:lnTo>
                    <a:lnTo>
                      <a:pt x="485" y="214"/>
                    </a:lnTo>
                    <a:lnTo>
                      <a:pt x="486" y="211"/>
                    </a:lnTo>
                    <a:lnTo>
                      <a:pt x="486" y="210"/>
                    </a:lnTo>
                    <a:lnTo>
                      <a:pt x="507" y="215"/>
                    </a:lnTo>
                    <a:lnTo>
                      <a:pt x="499" y="223"/>
                    </a:lnTo>
                    <a:lnTo>
                      <a:pt x="503" y="222"/>
                    </a:lnTo>
                    <a:lnTo>
                      <a:pt x="507" y="222"/>
                    </a:lnTo>
                    <a:lnTo>
                      <a:pt x="510" y="223"/>
                    </a:lnTo>
                    <a:lnTo>
                      <a:pt x="514" y="222"/>
                    </a:lnTo>
                    <a:lnTo>
                      <a:pt x="517" y="221"/>
                    </a:lnTo>
                    <a:lnTo>
                      <a:pt x="520" y="220"/>
                    </a:lnTo>
                    <a:lnTo>
                      <a:pt x="525" y="219"/>
                    </a:lnTo>
                    <a:lnTo>
                      <a:pt x="525" y="221"/>
                    </a:lnTo>
                    <a:lnTo>
                      <a:pt x="525" y="223"/>
                    </a:lnTo>
                    <a:lnTo>
                      <a:pt x="525" y="224"/>
                    </a:lnTo>
                    <a:lnTo>
                      <a:pt x="537" y="224"/>
                    </a:lnTo>
                    <a:lnTo>
                      <a:pt x="543" y="224"/>
                    </a:lnTo>
                    <a:lnTo>
                      <a:pt x="551" y="224"/>
                    </a:lnTo>
                    <a:lnTo>
                      <a:pt x="557" y="226"/>
                    </a:lnTo>
                    <a:lnTo>
                      <a:pt x="581" y="234"/>
                    </a:lnTo>
                    <a:lnTo>
                      <a:pt x="585" y="236"/>
                    </a:lnTo>
                    <a:lnTo>
                      <a:pt x="587" y="240"/>
                    </a:lnTo>
                    <a:lnTo>
                      <a:pt x="590" y="243"/>
                    </a:lnTo>
                    <a:lnTo>
                      <a:pt x="591" y="246"/>
                    </a:lnTo>
                    <a:lnTo>
                      <a:pt x="592" y="251"/>
                    </a:lnTo>
                    <a:lnTo>
                      <a:pt x="585" y="262"/>
                    </a:lnTo>
                    <a:lnTo>
                      <a:pt x="575" y="271"/>
                    </a:lnTo>
                    <a:lnTo>
                      <a:pt x="535" y="268"/>
                    </a:lnTo>
                    <a:lnTo>
                      <a:pt x="550" y="278"/>
                    </a:lnTo>
                    <a:lnTo>
                      <a:pt x="550" y="285"/>
                    </a:lnTo>
                    <a:lnTo>
                      <a:pt x="552" y="290"/>
                    </a:lnTo>
                    <a:lnTo>
                      <a:pt x="555" y="297"/>
                    </a:lnTo>
                    <a:lnTo>
                      <a:pt x="561" y="300"/>
                    </a:lnTo>
                    <a:lnTo>
                      <a:pt x="564" y="302"/>
                    </a:lnTo>
                    <a:lnTo>
                      <a:pt x="568" y="303"/>
                    </a:lnTo>
                    <a:lnTo>
                      <a:pt x="573" y="305"/>
                    </a:lnTo>
                    <a:lnTo>
                      <a:pt x="576" y="306"/>
                    </a:lnTo>
                    <a:lnTo>
                      <a:pt x="578" y="304"/>
                    </a:lnTo>
                    <a:lnTo>
                      <a:pt x="579" y="301"/>
                    </a:lnTo>
                    <a:lnTo>
                      <a:pt x="576" y="299"/>
                    </a:lnTo>
                    <a:lnTo>
                      <a:pt x="573" y="299"/>
                    </a:lnTo>
                    <a:lnTo>
                      <a:pt x="569" y="298"/>
                    </a:lnTo>
                    <a:lnTo>
                      <a:pt x="568" y="297"/>
                    </a:lnTo>
                    <a:lnTo>
                      <a:pt x="566" y="296"/>
                    </a:lnTo>
                    <a:lnTo>
                      <a:pt x="565" y="293"/>
                    </a:lnTo>
                    <a:lnTo>
                      <a:pt x="564" y="291"/>
                    </a:lnTo>
                    <a:lnTo>
                      <a:pt x="564" y="289"/>
                    </a:lnTo>
                    <a:lnTo>
                      <a:pt x="565" y="288"/>
                    </a:lnTo>
                    <a:lnTo>
                      <a:pt x="567" y="287"/>
                    </a:lnTo>
                    <a:lnTo>
                      <a:pt x="569" y="288"/>
                    </a:lnTo>
                    <a:lnTo>
                      <a:pt x="572" y="289"/>
                    </a:lnTo>
                    <a:lnTo>
                      <a:pt x="574" y="290"/>
                    </a:lnTo>
                    <a:lnTo>
                      <a:pt x="578" y="291"/>
                    </a:lnTo>
                    <a:lnTo>
                      <a:pt x="582" y="292"/>
                    </a:lnTo>
                    <a:lnTo>
                      <a:pt x="587" y="294"/>
                    </a:lnTo>
                    <a:lnTo>
                      <a:pt x="588" y="293"/>
                    </a:lnTo>
                    <a:lnTo>
                      <a:pt x="590" y="293"/>
                    </a:lnTo>
                    <a:lnTo>
                      <a:pt x="591" y="293"/>
                    </a:lnTo>
                    <a:lnTo>
                      <a:pt x="593" y="292"/>
                    </a:lnTo>
                    <a:lnTo>
                      <a:pt x="593" y="291"/>
                    </a:lnTo>
                    <a:lnTo>
                      <a:pt x="593" y="290"/>
                    </a:lnTo>
                    <a:lnTo>
                      <a:pt x="590" y="287"/>
                    </a:lnTo>
                    <a:lnTo>
                      <a:pt x="587" y="285"/>
                    </a:lnTo>
                    <a:lnTo>
                      <a:pt x="585" y="281"/>
                    </a:lnTo>
                    <a:lnTo>
                      <a:pt x="582" y="278"/>
                    </a:lnTo>
                    <a:lnTo>
                      <a:pt x="592" y="268"/>
                    </a:lnTo>
                    <a:lnTo>
                      <a:pt x="600" y="258"/>
                    </a:lnTo>
                    <a:lnTo>
                      <a:pt x="611" y="261"/>
                    </a:lnTo>
                    <a:lnTo>
                      <a:pt x="620" y="266"/>
                    </a:lnTo>
                    <a:lnTo>
                      <a:pt x="621" y="253"/>
                    </a:lnTo>
                    <a:lnTo>
                      <a:pt x="617" y="250"/>
                    </a:lnTo>
                    <a:lnTo>
                      <a:pt x="613" y="247"/>
                    </a:lnTo>
                    <a:lnTo>
                      <a:pt x="615" y="242"/>
                    </a:lnTo>
                    <a:lnTo>
                      <a:pt x="616" y="236"/>
                    </a:lnTo>
                    <a:lnTo>
                      <a:pt x="617" y="232"/>
                    </a:lnTo>
                    <a:lnTo>
                      <a:pt x="609" y="226"/>
                    </a:lnTo>
                    <a:lnTo>
                      <a:pt x="634" y="231"/>
                    </a:lnTo>
                    <a:lnTo>
                      <a:pt x="638" y="238"/>
                    </a:lnTo>
                    <a:lnTo>
                      <a:pt x="641" y="244"/>
                    </a:lnTo>
                    <a:lnTo>
                      <a:pt x="637" y="243"/>
                    </a:lnTo>
                    <a:lnTo>
                      <a:pt x="633" y="243"/>
                    </a:lnTo>
                    <a:lnTo>
                      <a:pt x="629" y="244"/>
                    </a:lnTo>
                    <a:lnTo>
                      <a:pt x="625" y="245"/>
                    </a:lnTo>
                    <a:lnTo>
                      <a:pt x="625" y="246"/>
                    </a:lnTo>
                    <a:lnTo>
                      <a:pt x="626" y="247"/>
                    </a:lnTo>
                    <a:lnTo>
                      <a:pt x="632" y="253"/>
                    </a:lnTo>
                    <a:lnTo>
                      <a:pt x="637" y="259"/>
                    </a:lnTo>
                    <a:lnTo>
                      <a:pt x="646" y="263"/>
                    </a:lnTo>
                    <a:lnTo>
                      <a:pt x="653" y="266"/>
                    </a:lnTo>
                    <a:lnTo>
                      <a:pt x="653" y="263"/>
                    </a:lnTo>
                    <a:lnTo>
                      <a:pt x="655" y="258"/>
                    </a:lnTo>
                    <a:lnTo>
                      <a:pt x="655" y="254"/>
                    </a:lnTo>
                    <a:lnTo>
                      <a:pt x="659" y="255"/>
                    </a:lnTo>
                    <a:lnTo>
                      <a:pt x="664" y="256"/>
                    </a:lnTo>
                    <a:lnTo>
                      <a:pt x="669" y="255"/>
                    </a:lnTo>
                    <a:lnTo>
                      <a:pt x="681" y="252"/>
                    </a:lnTo>
                    <a:lnTo>
                      <a:pt x="692" y="249"/>
                    </a:lnTo>
                    <a:lnTo>
                      <a:pt x="693" y="251"/>
                    </a:lnTo>
                    <a:lnTo>
                      <a:pt x="694" y="252"/>
                    </a:lnTo>
                    <a:lnTo>
                      <a:pt x="695" y="247"/>
                    </a:lnTo>
                    <a:lnTo>
                      <a:pt x="696" y="243"/>
                    </a:lnTo>
                    <a:lnTo>
                      <a:pt x="706" y="236"/>
                    </a:lnTo>
                    <a:lnTo>
                      <a:pt x="704" y="244"/>
                    </a:lnTo>
                    <a:lnTo>
                      <a:pt x="703" y="253"/>
                    </a:lnTo>
                    <a:lnTo>
                      <a:pt x="709" y="252"/>
                    </a:lnTo>
                    <a:lnTo>
                      <a:pt x="710" y="249"/>
                    </a:lnTo>
                    <a:lnTo>
                      <a:pt x="712" y="245"/>
                    </a:lnTo>
                    <a:lnTo>
                      <a:pt x="715" y="243"/>
                    </a:lnTo>
                    <a:lnTo>
                      <a:pt x="720" y="241"/>
                    </a:lnTo>
                    <a:lnTo>
                      <a:pt x="727" y="240"/>
                    </a:lnTo>
                    <a:lnTo>
                      <a:pt x="729" y="238"/>
                    </a:lnTo>
                    <a:lnTo>
                      <a:pt x="731" y="234"/>
                    </a:lnTo>
                    <a:lnTo>
                      <a:pt x="733" y="232"/>
                    </a:lnTo>
                    <a:lnTo>
                      <a:pt x="737" y="231"/>
                    </a:lnTo>
                    <a:lnTo>
                      <a:pt x="739" y="230"/>
                    </a:lnTo>
                    <a:lnTo>
                      <a:pt x="743" y="230"/>
                    </a:lnTo>
                    <a:lnTo>
                      <a:pt x="741" y="239"/>
                    </a:lnTo>
                    <a:lnTo>
                      <a:pt x="742" y="239"/>
                    </a:lnTo>
                    <a:lnTo>
                      <a:pt x="744" y="239"/>
                    </a:lnTo>
                    <a:lnTo>
                      <a:pt x="746" y="239"/>
                    </a:lnTo>
                    <a:lnTo>
                      <a:pt x="746" y="236"/>
                    </a:lnTo>
                    <a:lnTo>
                      <a:pt x="747" y="233"/>
                    </a:lnTo>
                    <a:lnTo>
                      <a:pt x="751" y="231"/>
                    </a:lnTo>
                    <a:lnTo>
                      <a:pt x="754" y="229"/>
                    </a:lnTo>
                    <a:lnTo>
                      <a:pt x="752" y="226"/>
                    </a:lnTo>
                    <a:lnTo>
                      <a:pt x="751" y="221"/>
                    </a:lnTo>
                    <a:lnTo>
                      <a:pt x="739" y="216"/>
                    </a:lnTo>
                    <a:lnTo>
                      <a:pt x="739" y="214"/>
                    </a:lnTo>
                    <a:lnTo>
                      <a:pt x="739" y="211"/>
                    </a:lnTo>
                    <a:lnTo>
                      <a:pt x="740" y="210"/>
                    </a:lnTo>
                    <a:lnTo>
                      <a:pt x="744" y="208"/>
                    </a:lnTo>
                    <a:lnTo>
                      <a:pt x="750" y="212"/>
                    </a:lnTo>
                    <a:lnTo>
                      <a:pt x="754" y="216"/>
                    </a:lnTo>
                    <a:lnTo>
                      <a:pt x="779" y="214"/>
                    </a:lnTo>
                    <a:lnTo>
                      <a:pt x="805" y="216"/>
                    </a:lnTo>
                    <a:lnTo>
                      <a:pt x="829" y="221"/>
                    </a:lnTo>
                    <a:lnTo>
                      <a:pt x="830" y="216"/>
                    </a:lnTo>
                    <a:lnTo>
                      <a:pt x="832" y="210"/>
                    </a:lnTo>
                    <a:lnTo>
                      <a:pt x="825" y="209"/>
                    </a:lnTo>
                    <a:lnTo>
                      <a:pt x="820" y="206"/>
                    </a:lnTo>
                    <a:lnTo>
                      <a:pt x="814" y="203"/>
                    </a:lnTo>
                    <a:lnTo>
                      <a:pt x="811" y="203"/>
                    </a:lnTo>
                    <a:lnTo>
                      <a:pt x="808" y="203"/>
                    </a:lnTo>
                    <a:lnTo>
                      <a:pt x="804" y="204"/>
                    </a:lnTo>
                    <a:lnTo>
                      <a:pt x="804" y="201"/>
                    </a:lnTo>
                    <a:lnTo>
                      <a:pt x="805" y="200"/>
                    </a:lnTo>
                    <a:lnTo>
                      <a:pt x="806" y="198"/>
                    </a:lnTo>
                    <a:lnTo>
                      <a:pt x="808" y="197"/>
                    </a:lnTo>
                    <a:lnTo>
                      <a:pt x="808" y="194"/>
                    </a:lnTo>
                    <a:lnTo>
                      <a:pt x="808" y="191"/>
                    </a:lnTo>
                    <a:lnTo>
                      <a:pt x="809" y="187"/>
                    </a:lnTo>
                    <a:lnTo>
                      <a:pt x="809" y="185"/>
                    </a:lnTo>
                    <a:lnTo>
                      <a:pt x="802" y="186"/>
                    </a:lnTo>
                    <a:lnTo>
                      <a:pt x="803" y="180"/>
                    </a:lnTo>
                    <a:lnTo>
                      <a:pt x="805" y="177"/>
                    </a:lnTo>
                    <a:lnTo>
                      <a:pt x="808" y="174"/>
                    </a:lnTo>
                    <a:lnTo>
                      <a:pt x="810" y="172"/>
                    </a:lnTo>
                    <a:lnTo>
                      <a:pt x="812" y="170"/>
                    </a:lnTo>
                    <a:lnTo>
                      <a:pt x="813" y="166"/>
                    </a:lnTo>
                    <a:lnTo>
                      <a:pt x="814" y="157"/>
                    </a:lnTo>
                    <a:lnTo>
                      <a:pt x="814" y="147"/>
                    </a:lnTo>
                    <a:lnTo>
                      <a:pt x="830" y="144"/>
                    </a:lnTo>
                    <a:lnTo>
                      <a:pt x="847" y="142"/>
                    </a:lnTo>
                    <a:lnTo>
                      <a:pt x="850" y="149"/>
                    </a:lnTo>
                    <a:lnTo>
                      <a:pt x="850" y="157"/>
                    </a:lnTo>
                    <a:lnTo>
                      <a:pt x="849" y="165"/>
                    </a:lnTo>
                    <a:lnTo>
                      <a:pt x="852" y="166"/>
                    </a:lnTo>
                    <a:lnTo>
                      <a:pt x="856" y="168"/>
                    </a:lnTo>
                    <a:lnTo>
                      <a:pt x="858" y="170"/>
                    </a:lnTo>
                    <a:lnTo>
                      <a:pt x="860" y="172"/>
                    </a:lnTo>
                    <a:lnTo>
                      <a:pt x="861" y="177"/>
                    </a:lnTo>
                    <a:lnTo>
                      <a:pt x="862" y="182"/>
                    </a:lnTo>
                    <a:lnTo>
                      <a:pt x="864" y="191"/>
                    </a:lnTo>
                    <a:lnTo>
                      <a:pt x="867" y="199"/>
                    </a:lnTo>
                    <a:lnTo>
                      <a:pt x="880" y="204"/>
                    </a:lnTo>
                    <a:lnTo>
                      <a:pt x="879" y="208"/>
                    </a:lnTo>
                    <a:lnTo>
                      <a:pt x="879" y="211"/>
                    </a:lnTo>
                    <a:lnTo>
                      <a:pt x="879" y="216"/>
                    </a:lnTo>
                    <a:lnTo>
                      <a:pt x="877" y="220"/>
                    </a:lnTo>
                    <a:lnTo>
                      <a:pt x="875" y="224"/>
                    </a:lnTo>
                    <a:lnTo>
                      <a:pt x="873" y="229"/>
                    </a:lnTo>
                    <a:lnTo>
                      <a:pt x="860" y="235"/>
                    </a:lnTo>
                    <a:lnTo>
                      <a:pt x="845" y="240"/>
                    </a:lnTo>
                    <a:lnTo>
                      <a:pt x="846" y="240"/>
                    </a:lnTo>
                    <a:lnTo>
                      <a:pt x="847" y="241"/>
                    </a:lnTo>
                    <a:lnTo>
                      <a:pt x="848" y="242"/>
                    </a:lnTo>
                    <a:lnTo>
                      <a:pt x="863" y="242"/>
                    </a:lnTo>
                    <a:lnTo>
                      <a:pt x="880" y="241"/>
                    </a:lnTo>
                    <a:lnTo>
                      <a:pt x="880" y="238"/>
                    </a:lnTo>
                    <a:lnTo>
                      <a:pt x="880" y="235"/>
                    </a:lnTo>
                    <a:lnTo>
                      <a:pt x="885" y="231"/>
                    </a:lnTo>
                    <a:lnTo>
                      <a:pt x="891" y="227"/>
                    </a:lnTo>
                    <a:lnTo>
                      <a:pt x="889" y="220"/>
                    </a:lnTo>
                    <a:lnTo>
                      <a:pt x="892" y="218"/>
                    </a:lnTo>
                    <a:lnTo>
                      <a:pt x="893" y="217"/>
                    </a:lnTo>
                    <a:lnTo>
                      <a:pt x="895" y="215"/>
                    </a:lnTo>
                    <a:lnTo>
                      <a:pt x="895" y="212"/>
                    </a:lnTo>
                    <a:lnTo>
                      <a:pt x="895" y="210"/>
                    </a:lnTo>
                    <a:lnTo>
                      <a:pt x="892" y="208"/>
                    </a:lnTo>
                    <a:lnTo>
                      <a:pt x="888" y="205"/>
                    </a:lnTo>
                    <a:lnTo>
                      <a:pt x="887" y="198"/>
                    </a:lnTo>
                    <a:lnTo>
                      <a:pt x="892" y="197"/>
                    </a:lnTo>
                    <a:lnTo>
                      <a:pt x="895" y="195"/>
                    </a:lnTo>
                    <a:lnTo>
                      <a:pt x="898" y="194"/>
                    </a:lnTo>
                    <a:lnTo>
                      <a:pt x="903" y="193"/>
                    </a:lnTo>
                    <a:lnTo>
                      <a:pt x="908" y="195"/>
                    </a:lnTo>
                    <a:lnTo>
                      <a:pt x="914" y="198"/>
                    </a:lnTo>
                    <a:lnTo>
                      <a:pt x="916" y="203"/>
                    </a:lnTo>
                    <a:lnTo>
                      <a:pt x="917" y="207"/>
                    </a:lnTo>
                    <a:lnTo>
                      <a:pt x="918" y="208"/>
                    </a:lnTo>
                    <a:lnTo>
                      <a:pt x="920" y="199"/>
                    </a:lnTo>
                    <a:lnTo>
                      <a:pt x="917" y="196"/>
                    </a:lnTo>
                    <a:lnTo>
                      <a:pt x="914" y="193"/>
                    </a:lnTo>
                    <a:lnTo>
                      <a:pt x="906" y="192"/>
                    </a:lnTo>
                    <a:lnTo>
                      <a:pt x="898" y="191"/>
                    </a:lnTo>
                    <a:lnTo>
                      <a:pt x="891" y="192"/>
                    </a:lnTo>
                    <a:lnTo>
                      <a:pt x="885" y="195"/>
                    </a:lnTo>
                    <a:lnTo>
                      <a:pt x="879" y="196"/>
                    </a:lnTo>
                    <a:lnTo>
                      <a:pt x="877" y="195"/>
                    </a:lnTo>
                    <a:lnTo>
                      <a:pt x="877" y="193"/>
                    </a:lnTo>
                    <a:lnTo>
                      <a:pt x="877" y="191"/>
                    </a:lnTo>
                    <a:lnTo>
                      <a:pt x="875" y="188"/>
                    </a:lnTo>
                    <a:lnTo>
                      <a:pt x="872" y="186"/>
                    </a:lnTo>
                    <a:lnTo>
                      <a:pt x="872" y="181"/>
                    </a:lnTo>
                    <a:lnTo>
                      <a:pt x="873" y="176"/>
                    </a:lnTo>
                    <a:lnTo>
                      <a:pt x="874" y="172"/>
                    </a:lnTo>
                    <a:lnTo>
                      <a:pt x="869" y="169"/>
                    </a:lnTo>
                    <a:lnTo>
                      <a:pt x="864" y="165"/>
                    </a:lnTo>
                    <a:lnTo>
                      <a:pt x="859" y="163"/>
                    </a:lnTo>
                    <a:lnTo>
                      <a:pt x="861" y="154"/>
                    </a:lnTo>
                    <a:lnTo>
                      <a:pt x="870" y="149"/>
                    </a:lnTo>
                    <a:lnTo>
                      <a:pt x="869" y="145"/>
                    </a:lnTo>
                    <a:lnTo>
                      <a:pt x="867" y="140"/>
                    </a:lnTo>
                    <a:lnTo>
                      <a:pt x="864" y="136"/>
                    </a:lnTo>
                    <a:lnTo>
                      <a:pt x="868" y="136"/>
                    </a:lnTo>
                    <a:lnTo>
                      <a:pt x="870" y="136"/>
                    </a:lnTo>
                    <a:lnTo>
                      <a:pt x="875" y="146"/>
                    </a:lnTo>
                    <a:lnTo>
                      <a:pt x="874" y="151"/>
                    </a:lnTo>
                    <a:lnTo>
                      <a:pt x="876" y="156"/>
                    </a:lnTo>
                    <a:lnTo>
                      <a:pt x="879" y="159"/>
                    </a:lnTo>
                    <a:lnTo>
                      <a:pt x="887" y="159"/>
                    </a:lnTo>
                    <a:lnTo>
                      <a:pt x="896" y="159"/>
                    </a:lnTo>
                    <a:lnTo>
                      <a:pt x="905" y="159"/>
                    </a:lnTo>
                    <a:lnTo>
                      <a:pt x="900" y="156"/>
                    </a:lnTo>
                    <a:lnTo>
                      <a:pt x="895" y="156"/>
                    </a:lnTo>
                    <a:lnTo>
                      <a:pt x="889" y="156"/>
                    </a:lnTo>
                    <a:lnTo>
                      <a:pt x="884" y="156"/>
                    </a:lnTo>
                    <a:lnTo>
                      <a:pt x="883" y="153"/>
                    </a:lnTo>
                    <a:lnTo>
                      <a:pt x="883" y="152"/>
                    </a:lnTo>
                    <a:lnTo>
                      <a:pt x="882" y="150"/>
                    </a:lnTo>
                    <a:lnTo>
                      <a:pt x="882" y="149"/>
                    </a:lnTo>
                    <a:lnTo>
                      <a:pt x="883" y="147"/>
                    </a:lnTo>
                    <a:lnTo>
                      <a:pt x="884" y="147"/>
                    </a:lnTo>
                    <a:lnTo>
                      <a:pt x="888" y="147"/>
                    </a:lnTo>
                    <a:lnTo>
                      <a:pt x="893" y="147"/>
                    </a:lnTo>
                    <a:lnTo>
                      <a:pt x="897" y="148"/>
                    </a:lnTo>
                    <a:lnTo>
                      <a:pt x="897" y="146"/>
                    </a:lnTo>
                    <a:lnTo>
                      <a:pt x="897" y="145"/>
                    </a:lnTo>
                    <a:lnTo>
                      <a:pt x="892" y="145"/>
                    </a:lnTo>
                    <a:lnTo>
                      <a:pt x="894" y="138"/>
                    </a:lnTo>
                    <a:lnTo>
                      <a:pt x="900" y="137"/>
                    </a:lnTo>
                    <a:lnTo>
                      <a:pt x="908" y="137"/>
                    </a:lnTo>
                    <a:lnTo>
                      <a:pt x="916" y="138"/>
                    </a:lnTo>
                    <a:lnTo>
                      <a:pt x="936" y="142"/>
                    </a:lnTo>
                    <a:lnTo>
                      <a:pt x="933" y="138"/>
                    </a:lnTo>
                    <a:lnTo>
                      <a:pt x="928" y="135"/>
                    </a:lnTo>
                    <a:lnTo>
                      <a:pt x="922" y="134"/>
                    </a:lnTo>
                    <a:lnTo>
                      <a:pt x="917" y="132"/>
                    </a:lnTo>
                    <a:lnTo>
                      <a:pt x="916" y="129"/>
                    </a:lnTo>
                    <a:lnTo>
                      <a:pt x="914" y="126"/>
                    </a:lnTo>
                    <a:lnTo>
                      <a:pt x="911" y="124"/>
                    </a:lnTo>
                    <a:lnTo>
                      <a:pt x="909" y="122"/>
                    </a:lnTo>
                    <a:lnTo>
                      <a:pt x="909" y="115"/>
                    </a:lnTo>
                    <a:lnTo>
                      <a:pt x="928" y="111"/>
                    </a:lnTo>
                    <a:lnTo>
                      <a:pt x="943" y="107"/>
                    </a:lnTo>
                    <a:lnTo>
                      <a:pt x="958" y="103"/>
                    </a:lnTo>
                    <a:lnTo>
                      <a:pt x="955" y="98"/>
                    </a:lnTo>
                    <a:lnTo>
                      <a:pt x="947" y="98"/>
                    </a:lnTo>
                    <a:lnTo>
                      <a:pt x="952" y="92"/>
                    </a:lnTo>
                    <a:lnTo>
                      <a:pt x="943" y="92"/>
                    </a:lnTo>
                    <a:lnTo>
                      <a:pt x="944" y="90"/>
                    </a:lnTo>
                    <a:lnTo>
                      <a:pt x="945" y="89"/>
                    </a:lnTo>
                    <a:lnTo>
                      <a:pt x="951" y="90"/>
                    </a:lnTo>
                    <a:lnTo>
                      <a:pt x="952" y="88"/>
                    </a:lnTo>
                    <a:lnTo>
                      <a:pt x="953" y="87"/>
                    </a:lnTo>
                    <a:lnTo>
                      <a:pt x="953" y="84"/>
                    </a:lnTo>
                    <a:lnTo>
                      <a:pt x="952" y="82"/>
                    </a:lnTo>
                    <a:lnTo>
                      <a:pt x="952" y="81"/>
                    </a:lnTo>
                    <a:lnTo>
                      <a:pt x="956" y="80"/>
                    </a:lnTo>
                    <a:lnTo>
                      <a:pt x="959" y="78"/>
                    </a:lnTo>
                    <a:lnTo>
                      <a:pt x="963" y="75"/>
                    </a:lnTo>
                    <a:lnTo>
                      <a:pt x="977" y="67"/>
                    </a:lnTo>
                    <a:lnTo>
                      <a:pt x="991" y="60"/>
                    </a:lnTo>
                    <a:lnTo>
                      <a:pt x="992" y="58"/>
                    </a:lnTo>
                    <a:lnTo>
                      <a:pt x="993" y="57"/>
                    </a:lnTo>
                    <a:lnTo>
                      <a:pt x="994" y="55"/>
                    </a:lnTo>
                    <a:lnTo>
                      <a:pt x="995" y="53"/>
                    </a:lnTo>
                    <a:lnTo>
                      <a:pt x="997" y="51"/>
                    </a:lnTo>
                    <a:lnTo>
                      <a:pt x="999" y="49"/>
                    </a:lnTo>
                    <a:lnTo>
                      <a:pt x="1000" y="49"/>
                    </a:lnTo>
                    <a:lnTo>
                      <a:pt x="1003" y="49"/>
                    </a:lnTo>
                    <a:lnTo>
                      <a:pt x="1006" y="48"/>
                    </a:lnTo>
                    <a:lnTo>
                      <a:pt x="1010" y="47"/>
                    </a:lnTo>
                    <a:lnTo>
                      <a:pt x="1012" y="46"/>
                    </a:lnTo>
                    <a:lnTo>
                      <a:pt x="1016" y="46"/>
                    </a:lnTo>
                    <a:lnTo>
                      <a:pt x="1020" y="46"/>
                    </a:lnTo>
                    <a:lnTo>
                      <a:pt x="1023" y="47"/>
                    </a:lnTo>
                    <a:lnTo>
                      <a:pt x="1027" y="46"/>
                    </a:lnTo>
                    <a:lnTo>
                      <a:pt x="1029" y="46"/>
                    </a:lnTo>
                    <a:lnTo>
                      <a:pt x="1032" y="45"/>
                    </a:lnTo>
                    <a:lnTo>
                      <a:pt x="1033" y="42"/>
                    </a:lnTo>
                    <a:lnTo>
                      <a:pt x="1036" y="40"/>
                    </a:lnTo>
                    <a:lnTo>
                      <a:pt x="1038" y="39"/>
                    </a:lnTo>
                    <a:lnTo>
                      <a:pt x="1041" y="37"/>
                    </a:lnTo>
                    <a:lnTo>
                      <a:pt x="1038" y="33"/>
                    </a:lnTo>
                    <a:lnTo>
                      <a:pt x="1042" y="32"/>
                    </a:lnTo>
                    <a:lnTo>
                      <a:pt x="1048" y="31"/>
                    </a:lnTo>
                    <a:lnTo>
                      <a:pt x="1053" y="30"/>
                    </a:lnTo>
                    <a:lnTo>
                      <a:pt x="1052" y="20"/>
                    </a:lnTo>
                    <a:lnTo>
                      <a:pt x="1053" y="10"/>
                    </a:lnTo>
                    <a:lnTo>
                      <a:pt x="1057" y="7"/>
                    </a:lnTo>
                    <a:lnTo>
                      <a:pt x="1060" y="4"/>
                    </a:lnTo>
                    <a:lnTo>
                      <a:pt x="1063" y="2"/>
                    </a:lnTo>
                    <a:lnTo>
                      <a:pt x="10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52"/>
              <p:cNvSpPr/>
              <p:nvPr/>
            </p:nvSpPr>
            <p:spPr>
              <a:xfrm>
                <a:off x="5565682" y="3861840"/>
                <a:ext cx="23129" cy="60136"/>
              </a:xfrm>
              <a:custGeom>
                <a:avLst/>
                <a:gdLst>
                  <a:gd name="T0" fmla="*/ 10 w 10"/>
                  <a:gd name="T1" fmla="*/ 0 h 26"/>
                  <a:gd name="T2" fmla="*/ 10 w 10"/>
                  <a:gd name="T3" fmla="*/ 3 h 26"/>
                  <a:gd name="T4" fmla="*/ 10 w 10"/>
                  <a:gd name="T5" fmla="*/ 7 h 26"/>
                  <a:gd name="T6" fmla="*/ 10 w 10"/>
                  <a:gd name="T7" fmla="*/ 11 h 26"/>
                  <a:gd name="T8" fmla="*/ 10 w 10"/>
                  <a:gd name="T9" fmla="*/ 14 h 26"/>
                  <a:gd name="T10" fmla="*/ 7 w 10"/>
                  <a:gd name="T11" fmla="*/ 17 h 26"/>
                  <a:gd name="T12" fmla="*/ 3 w 10"/>
                  <a:gd name="T13" fmla="*/ 22 h 26"/>
                  <a:gd name="T14" fmla="*/ 0 w 10"/>
                  <a:gd name="T15" fmla="*/ 26 h 26"/>
                  <a:gd name="T16" fmla="*/ 1 w 10"/>
                  <a:gd name="T17" fmla="*/ 23 h 26"/>
                  <a:gd name="T18" fmla="*/ 0 w 10"/>
                  <a:gd name="T19" fmla="*/ 18 h 26"/>
                  <a:gd name="T20" fmla="*/ 10 w 10"/>
                  <a:gd name="T2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26">
                    <a:moveTo>
                      <a:pt x="10" y="0"/>
                    </a:moveTo>
                    <a:lnTo>
                      <a:pt x="10" y="3"/>
                    </a:lnTo>
                    <a:lnTo>
                      <a:pt x="10" y="7"/>
                    </a:lnTo>
                    <a:lnTo>
                      <a:pt x="10" y="11"/>
                    </a:lnTo>
                    <a:lnTo>
                      <a:pt x="10" y="14"/>
                    </a:lnTo>
                    <a:lnTo>
                      <a:pt x="7" y="17"/>
                    </a:lnTo>
                    <a:lnTo>
                      <a:pt x="3" y="22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0" y="18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53"/>
              <p:cNvSpPr/>
              <p:nvPr/>
            </p:nvSpPr>
            <p:spPr>
              <a:xfrm>
                <a:off x="5466227" y="3794766"/>
                <a:ext cx="39321" cy="43946"/>
              </a:xfrm>
              <a:custGeom>
                <a:avLst/>
                <a:gdLst>
                  <a:gd name="T0" fmla="*/ 0 w 17"/>
                  <a:gd name="T1" fmla="*/ 0 h 19"/>
                  <a:gd name="T2" fmla="*/ 4 w 17"/>
                  <a:gd name="T3" fmla="*/ 0 h 19"/>
                  <a:gd name="T4" fmla="*/ 8 w 17"/>
                  <a:gd name="T5" fmla="*/ 0 h 19"/>
                  <a:gd name="T6" fmla="*/ 11 w 17"/>
                  <a:gd name="T7" fmla="*/ 1 h 19"/>
                  <a:gd name="T8" fmla="*/ 16 w 17"/>
                  <a:gd name="T9" fmla="*/ 6 h 19"/>
                  <a:gd name="T10" fmla="*/ 17 w 17"/>
                  <a:gd name="T11" fmla="*/ 13 h 19"/>
                  <a:gd name="T12" fmla="*/ 12 w 17"/>
                  <a:gd name="T13" fmla="*/ 19 h 19"/>
                  <a:gd name="T14" fmla="*/ 0 w 17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9">
                    <a:moveTo>
                      <a:pt x="0" y="0"/>
                    </a:moveTo>
                    <a:lnTo>
                      <a:pt x="4" y="0"/>
                    </a:lnTo>
                    <a:lnTo>
                      <a:pt x="8" y="0"/>
                    </a:lnTo>
                    <a:lnTo>
                      <a:pt x="11" y="1"/>
                    </a:lnTo>
                    <a:lnTo>
                      <a:pt x="16" y="6"/>
                    </a:lnTo>
                    <a:lnTo>
                      <a:pt x="17" y="13"/>
                    </a:lnTo>
                    <a:lnTo>
                      <a:pt x="12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54"/>
              <p:cNvSpPr/>
              <p:nvPr/>
            </p:nvSpPr>
            <p:spPr>
              <a:xfrm>
                <a:off x="5593438" y="3822521"/>
                <a:ext cx="48572" cy="80953"/>
              </a:xfrm>
              <a:custGeom>
                <a:avLst/>
                <a:gdLst>
                  <a:gd name="T0" fmla="*/ 13 w 21"/>
                  <a:gd name="T1" fmla="*/ 0 h 35"/>
                  <a:gd name="T2" fmla="*/ 17 w 21"/>
                  <a:gd name="T3" fmla="*/ 7 h 35"/>
                  <a:gd name="T4" fmla="*/ 19 w 21"/>
                  <a:gd name="T5" fmla="*/ 15 h 35"/>
                  <a:gd name="T6" fmla="*/ 21 w 21"/>
                  <a:gd name="T7" fmla="*/ 22 h 35"/>
                  <a:gd name="T8" fmla="*/ 11 w 21"/>
                  <a:gd name="T9" fmla="*/ 20 h 35"/>
                  <a:gd name="T10" fmla="*/ 11 w 21"/>
                  <a:gd name="T11" fmla="*/ 21 h 35"/>
                  <a:gd name="T12" fmla="*/ 11 w 21"/>
                  <a:gd name="T13" fmla="*/ 23 h 35"/>
                  <a:gd name="T14" fmla="*/ 12 w 21"/>
                  <a:gd name="T15" fmla="*/ 25 h 35"/>
                  <a:gd name="T16" fmla="*/ 13 w 21"/>
                  <a:gd name="T17" fmla="*/ 25 h 35"/>
                  <a:gd name="T18" fmla="*/ 14 w 21"/>
                  <a:gd name="T19" fmla="*/ 27 h 35"/>
                  <a:gd name="T20" fmla="*/ 15 w 21"/>
                  <a:gd name="T21" fmla="*/ 28 h 35"/>
                  <a:gd name="T22" fmla="*/ 15 w 21"/>
                  <a:gd name="T23" fmla="*/ 35 h 35"/>
                  <a:gd name="T24" fmla="*/ 13 w 21"/>
                  <a:gd name="T25" fmla="*/ 35 h 35"/>
                  <a:gd name="T26" fmla="*/ 11 w 21"/>
                  <a:gd name="T27" fmla="*/ 35 h 35"/>
                  <a:gd name="T28" fmla="*/ 10 w 21"/>
                  <a:gd name="T29" fmla="*/ 35 h 35"/>
                  <a:gd name="T30" fmla="*/ 9 w 21"/>
                  <a:gd name="T31" fmla="*/ 33 h 35"/>
                  <a:gd name="T32" fmla="*/ 8 w 21"/>
                  <a:gd name="T33" fmla="*/ 31 h 35"/>
                  <a:gd name="T34" fmla="*/ 8 w 21"/>
                  <a:gd name="T35" fmla="*/ 28 h 35"/>
                  <a:gd name="T36" fmla="*/ 7 w 21"/>
                  <a:gd name="T37" fmla="*/ 25 h 35"/>
                  <a:gd name="T38" fmla="*/ 6 w 21"/>
                  <a:gd name="T39" fmla="*/ 23 h 35"/>
                  <a:gd name="T40" fmla="*/ 3 w 21"/>
                  <a:gd name="T41" fmla="*/ 22 h 35"/>
                  <a:gd name="T42" fmla="*/ 1 w 21"/>
                  <a:gd name="T43" fmla="*/ 23 h 35"/>
                  <a:gd name="T44" fmla="*/ 2 w 21"/>
                  <a:gd name="T45" fmla="*/ 11 h 35"/>
                  <a:gd name="T46" fmla="*/ 7 w 21"/>
                  <a:gd name="T47" fmla="*/ 18 h 35"/>
                  <a:gd name="T48" fmla="*/ 8 w 21"/>
                  <a:gd name="T49" fmla="*/ 17 h 35"/>
                  <a:gd name="T50" fmla="*/ 9 w 21"/>
                  <a:gd name="T51" fmla="*/ 16 h 35"/>
                  <a:gd name="T52" fmla="*/ 9 w 21"/>
                  <a:gd name="T53" fmla="*/ 13 h 35"/>
                  <a:gd name="T54" fmla="*/ 9 w 21"/>
                  <a:gd name="T55" fmla="*/ 12 h 35"/>
                  <a:gd name="T56" fmla="*/ 4 w 21"/>
                  <a:gd name="T57" fmla="*/ 9 h 35"/>
                  <a:gd name="T58" fmla="*/ 0 w 21"/>
                  <a:gd name="T59" fmla="*/ 6 h 35"/>
                  <a:gd name="T60" fmla="*/ 0 w 21"/>
                  <a:gd name="T61" fmla="*/ 4 h 35"/>
                  <a:gd name="T62" fmla="*/ 0 w 21"/>
                  <a:gd name="T63" fmla="*/ 0 h 35"/>
                  <a:gd name="T64" fmla="*/ 2 w 21"/>
                  <a:gd name="T65" fmla="*/ 0 h 35"/>
                  <a:gd name="T66" fmla="*/ 7 w 21"/>
                  <a:gd name="T67" fmla="*/ 0 h 35"/>
                  <a:gd name="T68" fmla="*/ 10 w 21"/>
                  <a:gd name="T69" fmla="*/ 0 h 35"/>
                  <a:gd name="T70" fmla="*/ 13 w 21"/>
                  <a:gd name="T7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" h="35">
                    <a:moveTo>
                      <a:pt x="13" y="0"/>
                    </a:moveTo>
                    <a:lnTo>
                      <a:pt x="17" y="7"/>
                    </a:lnTo>
                    <a:lnTo>
                      <a:pt x="19" y="15"/>
                    </a:lnTo>
                    <a:lnTo>
                      <a:pt x="21" y="22"/>
                    </a:lnTo>
                    <a:lnTo>
                      <a:pt x="11" y="20"/>
                    </a:lnTo>
                    <a:lnTo>
                      <a:pt x="11" y="21"/>
                    </a:lnTo>
                    <a:lnTo>
                      <a:pt x="11" y="23"/>
                    </a:lnTo>
                    <a:lnTo>
                      <a:pt x="12" y="25"/>
                    </a:lnTo>
                    <a:lnTo>
                      <a:pt x="13" y="25"/>
                    </a:lnTo>
                    <a:lnTo>
                      <a:pt x="14" y="27"/>
                    </a:lnTo>
                    <a:lnTo>
                      <a:pt x="15" y="28"/>
                    </a:lnTo>
                    <a:lnTo>
                      <a:pt x="15" y="35"/>
                    </a:lnTo>
                    <a:lnTo>
                      <a:pt x="13" y="35"/>
                    </a:lnTo>
                    <a:lnTo>
                      <a:pt x="11" y="35"/>
                    </a:lnTo>
                    <a:lnTo>
                      <a:pt x="10" y="35"/>
                    </a:lnTo>
                    <a:lnTo>
                      <a:pt x="9" y="33"/>
                    </a:lnTo>
                    <a:lnTo>
                      <a:pt x="8" y="31"/>
                    </a:lnTo>
                    <a:lnTo>
                      <a:pt x="8" y="28"/>
                    </a:lnTo>
                    <a:lnTo>
                      <a:pt x="7" y="25"/>
                    </a:lnTo>
                    <a:lnTo>
                      <a:pt x="6" y="23"/>
                    </a:lnTo>
                    <a:lnTo>
                      <a:pt x="3" y="22"/>
                    </a:lnTo>
                    <a:lnTo>
                      <a:pt x="1" y="23"/>
                    </a:lnTo>
                    <a:lnTo>
                      <a:pt x="2" y="11"/>
                    </a:lnTo>
                    <a:lnTo>
                      <a:pt x="7" y="18"/>
                    </a:lnTo>
                    <a:lnTo>
                      <a:pt x="8" y="17"/>
                    </a:lnTo>
                    <a:lnTo>
                      <a:pt x="9" y="16"/>
                    </a:lnTo>
                    <a:lnTo>
                      <a:pt x="9" y="13"/>
                    </a:lnTo>
                    <a:lnTo>
                      <a:pt x="9" y="12"/>
                    </a:lnTo>
                    <a:lnTo>
                      <a:pt x="4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55"/>
              <p:cNvSpPr/>
              <p:nvPr/>
            </p:nvSpPr>
            <p:spPr>
              <a:xfrm>
                <a:off x="5579560" y="3898847"/>
                <a:ext cx="27755" cy="18503"/>
              </a:xfrm>
              <a:custGeom>
                <a:avLst/>
                <a:gdLst>
                  <a:gd name="T0" fmla="*/ 8 w 12"/>
                  <a:gd name="T1" fmla="*/ 0 h 8"/>
                  <a:gd name="T2" fmla="*/ 9 w 12"/>
                  <a:gd name="T3" fmla="*/ 0 h 8"/>
                  <a:gd name="T4" fmla="*/ 10 w 12"/>
                  <a:gd name="T5" fmla="*/ 2 h 8"/>
                  <a:gd name="T6" fmla="*/ 12 w 12"/>
                  <a:gd name="T7" fmla="*/ 3 h 8"/>
                  <a:gd name="T8" fmla="*/ 12 w 12"/>
                  <a:gd name="T9" fmla="*/ 6 h 8"/>
                  <a:gd name="T10" fmla="*/ 10 w 12"/>
                  <a:gd name="T11" fmla="*/ 7 h 8"/>
                  <a:gd name="T12" fmla="*/ 8 w 12"/>
                  <a:gd name="T13" fmla="*/ 8 h 8"/>
                  <a:gd name="T14" fmla="*/ 6 w 12"/>
                  <a:gd name="T15" fmla="*/ 8 h 8"/>
                  <a:gd name="T16" fmla="*/ 4 w 12"/>
                  <a:gd name="T17" fmla="*/ 8 h 8"/>
                  <a:gd name="T18" fmla="*/ 2 w 12"/>
                  <a:gd name="T19" fmla="*/ 7 h 8"/>
                  <a:gd name="T20" fmla="*/ 0 w 12"/>
                  <a:gd name="T21" fmla="*/ 6 h 8"/>
                  <a:gd name="T22" fmla="*/ 2 w 12"/>
                  <a:gd name="T23" fmla="*/ 3 h 8"/>
                  <a:gd name="T24" fmla="*/ 5 w 12"/>
                  <a:gd name="T25" fmla="*/ 1 h 8"/>
                  <a:gd name="T26" fmla="*/ 8 w 12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7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56"/>
              <p:cNvSpPr/>
              <p:nvPr/>
            </p:nvSpPr>
            <p:spPr>
              <a:xfrm>
                <a:off x="5445410" y="3630547"/>
                <a:ext cx="143402" cy="191974"/>
              </a:xfrm>
              <a:custGeom>
                <a:avLst/>
                <a:gdLst>
                  <a:gd name="T0" fmla="*/ 13 w 62"/>
                  <a:gd name="T1" fmla="*/ 1 h 83"/>
                  <a:gd name="T2" fmla="*/ 18 w 62"/>
                  <a:gd name="T3" fmla="*/ 3 h 83"/>
                  <a:gd name="T4" fmla="*/ 23 w 62"/>
                  <a:gd name="T5" fmla="*/ 6 h 83"/>
                  <a:gd name="T6" fmla="*/ 25 w 62"/>
                  <a:gd name="T7" fmla="*/ 3 h 83"/>
                  <a:gd name="T8" fmla="*/ 26 w 62"/>
                  <a:gd name="T9" fmla="*/ 5 h 83"/>
                  <a:gd name="T10" fmla="*/ 26 w 62"/>
                  <a:gd name="T11" fmla="*/ 10 h 83"/>
                  <a:gd name="T12" fmla="*/ 28 w 62"/>
                  <a:gd name="T13" fmla="*/ 17 h 83"/>
                  <a:gd name="T14" fmla="*/ 30 w 62"/>
                  <a:gd name="T15" fmla="*/ 25 h 83"/>
                  <a:gd name="T16" fmla="*/ 29 w 62"/>
                  <a:gd name="T17" fmla="*/ 34 h 83"/>
                  <a:gd name="T18" fmla="*/ 24 w 62"/>
                  <a:gd name="T19" fmla="*/ 40 h 83"/>
                  <a:gd name="T20" fmla="*/ 21 w 62"/>
                  <a:gd name="T21" fmla="*/ 46 h 83"/>
                  <a:gd name="T22" fmla="*/ 27 w 62"/>
                  <a:gd name="T23" fmla="*/ 63 h 83"/>
                  <a:gd name="T24" fmla="*/ 30 w 62"/>
                  <a:gd name="T25" fmla="*/ 63 h 83"/>
                  <a:gd name="T26" fmla="*/ 34 w 62"/>
                  <a:gd name="T27" fmla="*/ 63 h 83"/>
                  <a:gd name="T28" fmla="*/ 36 w 62"/>
                  <a:gd name="T29" fmla="*/ 59 h 83"/>
                  <a:gd name="T30" fmla="*/ 40 w 62"/>
                  <a:gd name="T31" fmla="*/ 59 h 83"/>
                  <a:gd name="T32" fmla="*/ 43 w 62"/>
                  <a:gd name="T33" fmla="*/ 61 h 83"/>
                  <a:gd name="T34" fmla="*/ 46 w 62"/>
                  <a:gd name="T35" fmla="*/ 65 h 83"/>
                  <a:gd name="T36" fmla="*/ 52 w 62"/>
                  <a:gd name="T37" fmla="*/ 65 h 83"/>
                  <a:gd name="T38" fmla="*/ 59 w 62"/>
                  <a:gd name="T39" fmla="*/ 68 h 83"/>
                  <a:gd name="T40" fmla="*/ 54 w 62"/>
                  <a:gd name="T41" fmla="*/ 68 h 83"/>
                  <a:gd name="T42" fmla="*/ 54 w 62"/>
                  <a:gd name="T43" fmla="*/ 71 h 83"/>
                  <a:gd name="T44" fmla="*/ 62 w 62"/>
                  <a:gd name="T45" fmla="*/ 78 h 83"/>
                  <a:gd name="T46" fmla="*/ 62 w 62"/>
                  <a:gd name="T47" fmla="*/ 83 h 83"/>
                  <a:gd name="T48" fmla="*/ 39 w 62"/>
                  <a:gd name="T49" fmla="*/ 66 h 83"/>
                  <a:gd name="T50" fmla="*/ 30 w 62"/>
                  <a:gd name="T51" fmla="*/ 66 h 83"/>
                  <a:gd name="T52" fmla="*/ 27 w 62"/>
                  <a:gd name="T53" fmla="*/ 66 h 83"/>
                  <a:gd name="T54" fmla="*/ 24 w 62"/>
                  <a:gd name="T55" fmla="*/ 67 h 83"/>
                  <a:gd name="T56" fmla="*/ 23 w 62"/>
                  <a:gd name="T57" fmla="*/ 70 h 83"/>
                  <a:gd name="T58" fmla="*/ 15 w 62"/>
                  <a:gd name="T59" fmla="*/ 67 h 83"/>
                  <a:gd name="T60" fmla="*/ 14 w 62"/>
                  <a:gd name="T61" fmla="*/ 59 h 83"/>
                  <a:gd name="T62" fmla="*/ 13 w 62"/>
                  <a:gd name="T63" fmla="*/ 56 h 83"/>
                  <a:gd name="T64" fmla="*/ 7 w 62"/>
                  <a:gd name="T65" fmla="*/ 55 h 83"/>
                  <a:gd name="T66" fmla="*/ 0 w 62"/>
                  <a:gd name="T67" fmla="*/ 33 h 83"/>
                  <a:gd name="T68" fmla="*/ 6 w 62"/>
                  <a:gd name="T69" fmla="*/ 25 h 83"/>
                  <a:gd name="T70" fmla="*/ 6 w 62"/>
                  <a:gd name="T71" fmla="*/ 2 h 83"/>
                  <a:gd name="T72" fmla="*/ 11 w 62"/>
                  <a:gd name="T73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83">
                    <a:moveTo>
                      <a:pt x="11" y="0"/>
                    </a:moveTo>
                    <a:lnTo>
                      <a:pt x="13" y="1"/>
                    </a:lnTo>
                    <a:lnTo>
                      <a:pt x="15" y="2"/>
                    </a:lnTo>
                    <a:lnTo>
                      <a:pt x="18" y="3"/>
                    </a:lnTo>
                    <a:lnTo>
                      <a:pt x="20" y="5"/>
                    </a:lnTo>
                    <a:lnTo>
                      <a:pt x="23" y="6"/>
                    </a:lnTo>
                    <a:lnTo>
                      <a:pt x="24" y="5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6" y="5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6" y="13"/>
                    </a:lnTo>
                    <a:lnTo>
                      <a:pt x="28" y="17"/>
                    </a:lnTo>
                    <a:lnTo>
                      <a:pt x="30" y="20"/>
                    </a:lnTo>
                    <a:lnTo>
                      <a:pt x="30" y="25"/>
                    </a:lnTo>
                    <a:lnTo>
                      <a:pt x="29" y="30"/>
                    </a:lnTo>
                    <a:lnTo>
                      <a:pt x="29" y="34"/>
                    </a:lnTo>
                    <a:lnTo>
                      <a:pt x="26" y="36"/>
                    </a:lnTo>
                    <a:lnTo>
                      <a:pt x="24" y="40"/>
                    </a:lnTo>
                    <a:lnTo>
                      <a:pt x="21" y="43"/>
                    </a:lnTo>
                    <a:lnTo>
                      <a:pt x="21" y="46"/>
                    </a:lnTo>
                    <a:lnTo>
                      <a:pt x="25" y="54"/>
                    </a:lnTo>
                    <a:lnTo>
                      <a:pt x="27" y="63"/>
                    </a:lnTo>
                    <a:lnTo>
                      <a:pt x="29" y="63"/>
                    </a:lnTo>
                    <a:lnTo>
                      <a:pt x="30" y="63"/>
                    </a:lnTo>
                    <a:lnTo>
                      <a:pt x="31" y="63"/>
                    </a:lnTo>
                    <a:lnTo>
                      <a:pt x="34" y="63"/>
                    </a:lnTo>
                    <a:lnTo>
                      <a:pt x="34" y="60"/>
                    </a:lnTo>
                    <a:lnTo>
                      <a:pt x="36" y="59"/>
                    </a:lnTo>
                    <a:lnTo>
                      <a:pt x="38" y="59"/>
                    </a:lnTo>
                    <a:lnTo>
                      <a:pt x="40" y="59"/>
                    </a:lnTo>
                    <a:lnTo>
                      <a:pt x="41" y="60"/>
                    </a:lnTo>
                    <a:lnTo>
                      <a:pt x="43" y="61"/>
                    </a:lnTo>
                    <a:lnTo>
                      <a:pt x="44" y="64"/>
                    </a:lnTo>
                    <a:lnTo>
                      <a:pt x="46" y="65"/>
                    </a:lnTo>
                    <a:lnTo>
                      <a:pt x="49" y="65"/>
                    </a:lnTo>
                    <a:lnTo>
                      <a:pt x="52" y="65"/>
                    </a:lnTo>
                    <a:lnTo>
                      <a:pt x="55" y="66"/>
                    </a:lnTo>
                    <a:lnTo>
                      <a:pt x="59" y="68"/>
                    </a:lnTo>
                    <a:lnTo>
                      <a:pt x="56" y="68"/>
                    </a:lnTo>
                    <a:lnTo>
                      <a:pt x="54" y="68"/>
                    </a:lnTo>
                    <a:lnTo>
                      <a:pt x="52" y="68"/>
                    </a:lnTo>
                    <a:lnTo>
                      <a:pt x="54" y="71"/>
                    </a:lnTo>
                    <a:lnTo>
                      <a:pt x="58" y="75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62" y="83"/>
                    </a:lnTo>
                    <a:lnTo>
                      <a:pt x="49" y="76"/>
                    </a:lnTo>
                    <a:lnTo>
                      <a:pt x="39" y="66"/>
                    </a:lnTo>
                    <a:lnTo>
                      <a:pt x="40" y="76"/>
                    </a:lnTo>
                    <a:lnTo>
                      <a:pt x="30" y="66"/>
                    </a:lnTo>
                    <a:lnTo>
                      <a:pt x="29" y="66"/>
                    </a:lnTo>
                    <a:lnTo>
                      <a:pt x="27" y="66"/>
                    </a:lnTo>
                    <a:lnTo>
                      <a:pt x="25" y="66"/>
                    </a:lnTo>
                    <a:lnTo>
                      <a:pt x="24" y="67"/>
                    </a:lnTo>
                    <a:lnTo>
                      <a:pt x="24" y="68"/>
                    </a:lnTo>
                    <a:lnTo>
                      <a:pt x="23" y="70"/>
                    </a:lnTo>
                    <a:lnTo>
                      <a:pt x="18" y="69"/>
                    </a:lnTo>
                    <a:lnTo>
                      <a:pt x="15" y="67"/>
                    </a:lnTo>
                    <a:lnTo>
                      <a:pt x="12" y="66"/>
                    </a:lnTo>
                    <a:lnTo>
                      <a:pt x="14" y="59"/>
                    </a:lnTo>
                    <a:lnTo>
                      <a:pt x="16" y="54"/>
                    </a:lnTo>
                    <a:lnTo>
                      <a:pt x="13" y="56"/>
                    </a:lnTo>
                    <a:lnTo>
                      <a:pt x="11" y="58"/>
                    </a:lnTo>
                    <a:lnTo>
                      <a:pt x="7" y="55"/>
                    </a:lnTo>
                    <a:lnTo>
                      <a:pt x="4" y="52"/>
                    </a:lnTo>
                    <a:lnTo>
                      <a:pt x="0" y="33"/>
                    </a:lnTo>
                    <a:lnTo>
                      <a:pt x="7" y="37"/>
                    </a:lnTo>
                    <a:lnTo>
                      <a:pt x="6" y="25"/>
                    </a:lnTo>
                    <a:lnTo>
                      <a:pt x="5" y="14"/>
                    </a:lnTo>
                    <a:lnTo>
                      <a:pt x="6" y="2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7"/>
              <p:cNvSpPr/>
              <p:nvPr/>
            </p:nvSpPr>
            <p:spPr>
              <a:xfrm>
                <a:off x="5581874" y="3780888"/>
                <a:ext cx="11565" cy="11565"/>
              </a:xfrm>
              <a:custGeom>
                <a:avLst/>
                <a:gdLst>
                  <a:gd name="T0" fmla="*/ 2 w 5"/>
                  <a:gd name="T1" fmla="*/ 0 h 5"/>
                  <a:gd name="T2" fmla="*/ 3 w 5"/>
                  <a:gd name="T3" fmla="*/ 0 h 5"/>
                  <a:gd name="T4" fmla="*/ 4 w 5"/>
                  <a:gd name="T5" fmla="*/ 1 h 5"/>
                  <a:gd name="T6" fmla="*/ 5 w 5"/>
                  <a:gd name="T7" fmla="*/ 3 h 5"/>
                  <a:gd name="T8" fmla="*/ 4 w 5"/>
                  <a:gd name="T9" fmla="*/ 4 h 5"/>
                  <a:gd name="T10" fmla="*/ 3 w 5"/>
                  <a:gd name="T11" fmla="*/ 5 h 5"/>
                  <a:gd name="T12" fmla="*/ 2 w 5"/>
                  <a:gd name="T13" fmla="*/ 5 h 5"/>
                  <a:gd name="T14" fmla="*/ 0 w 5"/>
                  <a:gd name="T15" fmla="*/ 4 h 5"/>
                  <a:gd name="T16" fmla="*/ 0 w 5"/>
                  <a:gd name="T17" fmla="*/ 3 h 5"/>
                  <a:gd name="T18" fmla="*/ 1 w 5"/>
                  <a:gd name="T19" fmla="*/ 1 h 5"/>
                  <a:gd name="T20" fmla="*/ 2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3" y="0"/>
                    </a:lnTo>
                    <a:lnTo>
                      <a:pt x="4" y="1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8"/>
              <p:cNvSpPr/>
              <p:nvPr/>
            </p:nvSpPr>
            <p:spPr>
              <a:xfrm>
                <a:off x="5392213" y="3861840"/>
                <a:ext cx="67076" cy="94831"/>
              </a:xfrm>
              <a:custGeom>
                <a:avLst/>
                <a:gdLst>
                  <a:gd name="T0" fmla="*/ 26 w 29"/>
                  <a:gd name="T1" fmla="*/ 0 h 41"/>
                  <a:gd name="T2" fmla="*/ 27 w 29"/>
                  <a:gd name="T3" fmla="*/ 3 h 41"/>
                  <a:gd name="T4" fmla="*/ 27 w 29"/>
                  <a:gd name="T5" fmla="*/ 6 h 41"/>
                  <a:gd name="T6" fmla="*/ 28 w 29"/>
                  <a:gd name="T7" fmla="*/ 10 h 41"/>
                  <a:gd name="T8" fmla="*/ 29 w 29"/>
                  <a:gd name="T9" fmla="*/ 13 h 41"/>
                  <a:gd name="T10" fmla="*/ 17 w 29"/>
                  <a:gd name="T11" fmla="*/ 20 h 41"/>
                  <a:gd name="T12" fmla="*/ 17 w 29"/>
                  <a:gd name="T13" fmla="*/ 23 h 41"/>
                  <a:gd name="T14" fmla="*/ 16 w 29"/>
                  <a:gd name="T15" fmla="*/ 25 h 41"/>
                  <a:gd name="T16" fmla="*/ 15 w 29"/>
                  <a:gd name="T17" fmla="*/ 28 h 41"/>
                  <a:gd name="T18" fmla="*/ 14 w 29"/>
                  <a:gd name="T19" fmla="*/ 30 h 41"/>
                  <a:gd name="T20" fmla="*/ 11 w 29"/>
                  <a:gd name="T21" fmla="*/ 34 h 41"/>
                  <a:gd name="T22" fmla="*/ 7 w 29"/>
                  <a:gd name="T23" fmla="*/ 36 h 41"/>
                  <a:gd name="T24" fmla="*/ 4 w 29"/>
                  <a:gd name="T25" fmla="*/ 39 h 41"/>
                  <a:gd name="T26" fmla="*/ 0 w 29"/>
                  <a:gd name="T27" fmla="*/ 41 h 41"/>
                  <a:gd name="T28" fmla="*/ 4 w 29"/>
                  <a:gd name="T29" fmla="*/ 34 h 41"/>
                  <a:gd name="T30" fmla="*/ 10 w 29"/>
                  <a:gd name="T31" fmla="*/ 27 h 41"/>
                  <a:gd name="T32" fmla="*/ 16 w 29"/>
                  <a:gd name="T33" fmla="*/ 20 h 41"/>
                  <a:gd name="T34" fmla="*/ 17 w 29"/>
                  <a:gd name="T35" fmla="*/ 17 h 41"/>
                  <a:gd name="T36" fmla="*/ 19 w 29"/>
                  <a:gd name="T37" fmla="*/ 14 h 41"/>
                  <a:gd name="T38" fmla="*/ 23 w 29"/>
                  <a:gd name="T39" fmla="*/ 12 h 41"/>
                  <a:gd name="T40" fmla="*/ 23 w 29"/>
                  <a:gd name="T41" fmla="*/ 8 h 41"/>
                  <a:gd name="T42" fmla="*/ 23 w 29"/>
                  <a:gd name="T43" fmla="*/ 6 h 41"/>
                  <a:gd name="T44" fmla="*/ 23 w 29"/>
                  <a:gd name="T45" fmla="*/ 4 h 41"/>
                  <a:gd name="T46" fmla="*/ 24 w 29"/>
                  <a:gd name="T47" fmla="*/ 2 h 41"/>
                  <a:gd name="T48" fmla="*/ 26 w 29"/>
                  <a:gd name="T4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1">
                    <a:moveTo>
                      <a:pt x="26" y="0"/>
                    </a:moveTo>
                    <a:lnTo>
                      <a:pt x="27" y="3"/>
                    </a:lnTo>
                    <a:lnTo>
                      <a:pt x="27" y="6"/>
                    </a:lnTo>
                    <a:lnTo>
                      <a:pt x="28" y="10"/>
                    </a:lnTo>
                    <a:lnTo>
                      <a:pt x="29" y="13"/>
                    </a:lnTo>
                    <a:lnTo>
                      <a:pt x="17" y="20"/>
                    </a:lnTo>
                    <a:lnTo>
                      <a:pt x="17" y="23"/>
                    </a:lnTo>
                    <a:lnTo>
                      <a:pt x="16" y="25"/>
                    </a:lnTo>
                    <a:lnTo>
                      <a:pt x="15" y="28"/>
                    </a:lnTo>
                    <a:lnTo>
                      <a:pt x="14" y="30"/>
                    </a:lnTo>
                    <a:lnTo>
                      <a:pt x="11" y="34"/>
                    </a:lnTo>
                    <a:lnTo>
                      <a:pt x="7" y="36"/>
                    </a:lnTo>
                    <a:lnTo>
                      <a:pt x="4" y="39"/>
                    </a:lnTo>
                    <a:lnTo>
                      <a:pt x="0" y="41"/>
                    </a:lnTo>
                    <a:lnTo>
                      <a:pt x="4" y="34"/>
                    </a:lnTo>
                    <a:lnTo>
                      <a:pt x="10" y="27"/>
                    </a:lnTo>
                    <a:lnTo>
                      <a:pt x="16" y="20"/>
                    </a:lnTo>
                    <a:lnTo>
                      <a:pt x="17" y="17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4" y="2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9"/>
              <p:cNvSpPr/>
              <p:nvPr/>
            </p:nvSpPr>
            <p:spPr>
              <a:xfrm>
                <a:off x="5517112" y="3843337"/>
                <a:ext cx="57824" cy="90205"/>
              </a:xfrm>
              <a:custGeom>
                <a:avLst/>
                <a:gdLst>
                  <a:gd name="T0" fmla="*/ 0 w 25"/>
                  <a:gd name="T1" fmla="*/ 0 h 39"/>
                  <a:gd name="T2" fmla="*/ 3 w 25"/>
                  <a:gd name="T3" fmla="*/ 1 h 39"/>
                  <a:gd name="T4" fmla="*/ 5 w 25"/>
                  <a:gd name="T5" fmla="*/ 1 h 39"/>
                  <a:gd name="T6" fmla="*/ 9 w 25"/>
                  <a:gd name="T7" fmla="*/ 3 h 39"/>
                  <a:gd name="T8" fmla="*/ 13 w 25"/>
                  <a:gd name="T9" fmla="*/ 6 h 39"/>
                  <a:gd name="T10" fmla="*/ 18 w 25"/>
                  <a:gd name="T11" fmla="*/ 6 h 39"/>
                  <a:gd name="T12" fmla="*/ 17 w 25"/>
                  <a:gd name="T13" fmla="*/ 9 h 39"/>
                  <a:gd name="T14" fmla="*/ 16 w 25"/>
                  <a:gd name="T15" fmla="*/ 12 h 39"/>
                  <a:gd name="T16" fmla="*/ 15 w 25"/>
                  <a:gd name="T17" fmla="*/ 15 h 39"/>
                  <a:gd name="T18" fmla="*/ 15 w 25"/>
                  <a:gd name="T19" fmla="*/ 19 h 39"/>
                  <a:gd name="T20" fmla="*/ 16 w 25"/>
                  <a:gd name="T21" fmla="*/ 16 h 39"/>
                  <a:gd name="T22" fmla="*/ 16 w 25"/>
                  <a:gd name="T23" fmla="*/ 15 h 39"/>
                  <a:gd name="T24" fmla="*/ 17 w 25"/>
                  <a:gd name="T25" fmla="*/ 13 h 39"/>
                  <a:gd name="T26" fmla="*/ 21 w 25"/>
                  <a:gd name="T27" fmla="*/ 13 h 39"/>
                  <a:gd name="T28" fmla="*/ 25 w 25"/>
                  <a:gd name="T29" fmla="*/ 14 h 39"/>
                  <a:gd name="T30" fmla="*/ 23 w 25"/>
                  <a:gd name="T31" fmla="*/ 18 h 39"/>
                  <a:gd name="T32" fmla="*/ 22 w 25"/>
                  <a:gd name="T33" fmla="*/ 22 h 39"/>
                  <a:gd name="T34" fmla="*/ 21 w 25"/>
                  <a:gd name="T35" fmla="*/ 26 h 39"/>
                  <a:gd name="T36" fmla="*/ 20 w 25"/>
                  <a:gd name="T37" fmla="*/ 27 h 39"/>
                  <a:gd name="T38" fmla="*/ 19 w 25"/>
                  <a:gd name="T39" fmla="*/ 28 h 39"/>
                  <a:gd name="T40" fmla="*/ 19 w 25"/>
                  <a:gd name="T41" fmla="*/ 30 h 39"/>
                  <a:gd name="T42" fmla="*/ 19 w 25"/>
                  <a:gd name="T43" fmla="*/ 32 h 39"/>
                  <a:gd name="T44" fmla="*/ 20 w 25"/>
                  <a:gd name="T45" fmla="*/ 33 h 39"/>
                  <a:gd name="T46" fmla="*/ 21 w 25"/>
                  <a:gd name="T47" fmla="*/ 34 h 39"/>
                  <a:gd name="T48" fmla="*/ 21 w 25"/>
                  <a:gd name="T49" fmla="*/ 36 h 39"/>
                  <a:gd name="T50" fmla="*/ 21 w 25"/>
                  <a:gd name="T51" fmla="*/ 37 h 39"/>
                  <a:gd name="T52" fmla="*/ 19 w 25"/>
                  <a:gd name="T53" fmla="*/ 38 h 39"/>
                  <a:gd name="T54" fmla="*/ 18 w 25"/>
                  <a:gd name="T55" fmla="*/ 39 h 39"/>
                  <a:gd name="T56" fmla="*/ 17 w 25"/>
                  <a:gd name="T57" fmla="*/ 39 h 39"/>
                  <a:gd name="T58" fmla="*/ 13 w 25"/>
                  <a:gd name="T59" fmla="*/ 36 h 39"/>
                  <a:gd name="T60" fmla="*/ 10 w 25"/>
                  <a:gd name="T61" fmla="*/ 33 h 39"/>
                  <a:gd name="T62" fmla="*/ 7 w 25"/>
                  <a:gd name="T63" fmla="*/ 28 h 39"/>
                  <a:gd name="T64" fmla="*/ 13 w 25"/>
                  <a:gd name="T65" fmla="*/ 26 h 39"/>
                  <a:gd name="T66" fmla="*/ 13 w 25"/>
                  <a:gd name="T67" fmla="*/ 24 h 39"/>
                  <a:gd name="T68" fmla="*/ 13 w 25"/>
                  <a:gd name="T69" fmla="*/ 22 h 39"/>
                  <a:gd name="T70" fmla="*/ 13 w 25"/>
                  <a:gd name="T71" fmla="*/ 20 h 39"/>
                  <a:gd name="T72" fmla="*/ 9 w 25"/>
                  <a:gd name="T73" fmla="*/ 20 h 39"/>
                  <a:gd name="T74" fmla="*/ 6 w 25"/>
                  <a:gd name="T75" fmla="*/ 19 h 39"/>
                  <a:gd name="T76" fmla="*/ 3 w 25"/>
                  <a:gd name="T77" fmla="*/ 20 h 39"/>
                  <a:gd name="T78" fmla="*/ 1 w 25"/>
                  <a:gd name="T79" fmla="*/ 10 h 39"/>
                  <a:gd name="T80" fmla="*/ 0 w 25"/>
                  <a:gd name="T8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5" h="39">
                    <a:moveTo>
                      <a:pt x="0" y="0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9" y="3"/>
                    </a:lnTo>
                    <a:lnTo>
                      <a:pt x="13" y="6"/>
                    </a:lnTo>
                    <a:lnTo>
                      <a:pt x="18" y="6"/>
                    </a:lnTo>
                    <a:lnTo>
                      <a:pt x="17" y="9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5" y="19"/>
                    </a:lnTo>
                    <a:lnTo>
                      <a:pt x="16" y="16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21" y="13"/>
                    </a:lnTo>
                    <a:lnTo>
                      <a:pt x="25" y="14"/>
                    </a:lnTo>
                    <a:lnTo>
                      <a:pt x="23" y="18"/>
                    </a:lnTo>
                    <a:lnTo>
                      <a:pt x="22" y="22"/>
                    </a:lnTo>
                    <a:lnTo>
                      <a:pt x="21" y="26"/>
                    </a:lnTo>
                    <a:lnTo>
                      <a:pt x="20" y="27"/>
                    </a:lnTo>
                    <a:lnTo>
                      <a:pt x="19" y="28"/>
                    </a:lnTo>
                    <a:lnTo>
                      <a:pt x="19" y="30"/>
                    </a:lnTo>
                    <a:lnTo>
                      <a:pt x="19" y="32"/>
                    </a:lnTo>
                    <a:lnTo>
                      <a:pt x="20" y="33"/>
                    </a:lnTo>
                    <a:lnTo>
                      <a:pt x="21" y="34"/>
                    </a:lnTo>
                    <a:lnTo>
                      <a:pt x="21" y="36"/>
                    </a:lnTo>
                    <a:lnTo>
                      <a:pt x="21" y="37"/>
                    </a:lnTo>
                    <a:lnTo>
                      <a:pt x="19" y="38"/>
                    </a:lnTo>
                    <a:lnTo>
                      <a:pt x="18" y="39"/>
                    </a:lnTo>
                    <a:lnTo>
                      <a:pt x="17" y="39"/>
                    </a:lnTo>
                    <a:lnTo>
                      <a:pt x="13" y="36"/>
                    </a:lnTo>
                    <a:lnTo>
                      <a:pt x="10" y="33"/>
                    </a:lnTo>
                    <a:lnTo>
                      <a:pt x="7" y="28"/>
                    </a:lnTo>
                    <a:lnTo>
                      <a:pt x="13" y="26"/>
                    </a:lnTo>
                    <a:lnTo>
                      <a:pt x="13" y="24"/>
                    </a:lnTo>
                    <a:lnTo>
                      <a:pt x="13" y="22"/>
                    </a:lnTo>
                    <a:lnTo>
                      <a:pt x="13" y="20"/>
                    </a:lnTo>
                    <a:lnTo>
                      <a:pt x="9" y="20"/>
                    </a:lnTo>
                    <a:lnTo>
                      <a:pt x="6" y="19"/>
                    </a:lnTo>
                    <a:lnTo>
                      <a:pt x="3" y="20"/>
                    </a:lnTo>
                    <a:lnTo>
                      <a:pt x="1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60"/>
              <p:cNvSpPr/>
              <p:nvPr/>
            </p:nvSpPr>
            <p:spPr>
              <a:xfrm>
                <a:off x="5526363" y="3912725"/>
                <a:ext cx="143402" cy="136464"/>
              </a:xfrm>
              <a:custGeom>
                <a:avLst/>
                <a:gdLst>
                  <a:gd name="T0" fmla="*/ 50 w 62"/>
                  <a:gd name="T1" fmla="*/ 2 h 59"/>
                  <a:gd name="T2" fmla="*/ 55 w 62"/>
                  <a:gd name="T3" fmla="*/ 6 h 59"/>
                  <a:gd name="T4" fmla="*/ 59 w 62"/>
                  <a:gd name="T5" fmla="*/ 13 h 59"/>
                  <a:gd name="T6" fmla="*/ 61 w 62"/>
                  <a:gd name="T7" fmla="*/ 27 h 59"/>
                  <a:gd name="T8" fmla="*/ 61 w 62"/>
                  <a:gd name="T9" fmla="*/ 39 h 59"/>
                  <a:gd name="T10" fmla="*/ 59 w 62"/>
                  <a:gd name="T11" fmla="*/ 41 h 59"/>
                  <a:gd name="T12" fmla="*/ 58 w 62"/>
                  <a:gd name="T13" fmla="*/ 44 h 59"/>
                  <a:gd name="T14" fmla="*/ 53 w 62"/>
                  <a:gd name="T15" fmla="*/ 37 h 59"/>
                  <a:gd name="T16" fmla="*/ 47 w 62"/>
                  <a:gd name="T17" fmla="*/ 39 h 59"/>
                  <a:gd name="T18" fmla="*/ 50 w 62"/>
                  <a:gd name="T19" fmla="*/ 50 h 59"/>
                  <a:gd name="T20" fmla="*/ 46 w 62"/>
                  <a:gd name="T21" fmla="*/ 59 h 59"/>
                  <a:gd name="T22" fmla="*/ 43 w 62"/>
                  <a:gd name="T23" fmla="*/ 54 h 59"/>
                  <a:gd name="T24" fmla="*/ 38 w 62"/>
                  <a:gd name="T25" fmla="*/ 51 h 59"/>
                  <a:gd name="T26" fmla="*/ 30 w 62"/>
                  <a:gd name="T27" fmla="*/ 48 h 59"/>
                  <a:gd name="T28" fmla="*/ 27 w 62"/>
                  <a:gd name="T29" fmla="*/ 40 h 59"/>
                  <a:gd name="T30" fmla="*/ 29 w 62"/>
                  <a:gd name="T31" fmla="*/ 29 h 59"/>
                  <a:gd name="T32" fmla="*/ 20 w 62"/>
                  <a:gd name="T33" fmla="*/ 26 h 59"/>
                  <a:gd name="T34" fmla="*/ 18 w 62"/>
                  <a:gd name="T35" fmla="*/ 29 h 59"/>
                  <a:gd name="T36" fmla="*/ 19 w 62"/>
                  <a:gd name="T37" fmla="*/ 32 h 59"/>
                  <a:gd name="T38" fmla="*/ 16 w 62"/>
                  <a:gd name="T39" fmla="*/ 31 h 59"/>
                  <a:gd name="T40" fmla="*/ 12 w 62"/>
                  <a:gd name="T41" fmla="*/ 30 h 59"/>
                  <a:gd name="T42" fmla="*/ 9 w 62"/>
                  <a:gd name="T43" fmla="*/ 27 h 59"/>
                  <a:gd name="T44" fmla="*/ 6 w 62"/>
                  <a:gd name="T45" fmla="*/ 29 h 59"/>
                  <a:gd name="T46" fmla="*/ 4 w 62"/>
                  <a:gd name="T47" fmla="*/ 35 h 59"/>
                  <a:gd name="T48" fmla="*/ 0 w 62"/>
                  <a:gd name="T49" fmla="*/ 39 h 59"/>
                  <a:gd name="T50" fmla="*/ 6 w 62"/>
                  <a:gd name="T51" fmla="*/ 21 h 59"/>
                  <a:gd name="T52" fmla="*/ 14 w 62"/>
                  <a:gd name="T53" fmla="*/ 19 h 59"/>
                  <a:gd name="T54" fmla="*/ 14 w 62"/>
                  <a:gd name="T55" fmla="*/ 16 h 59"/>
                  <a:gd name="T56" fmla="*/ 23 w 62"/>
                  <a:gd name="T57" fmla="*/ 15 h 59"/>
                  <a:gd name="T58" fmla="*/ 25 w 62"/>
                  <a:gd name="T59" fmla="*/ 17 h 59"/>
                  <a:gd name="T60" fmla="*/ 25 w 62"/>
                  <a:gd name="T61" fmla="*/ 21 h 59"/>
                  <a:gd name="T62" fmla="*/ 30 w 62"/>
                  <a:gd name="T63" fmla="*/ 21 h 59"/>
                  <a:gd name="T64" fmla="*/ 31 w 62"/>
                  <a:gd name="T65" fmla="*/ 17 h 59"/>
                  <a:gd name="T66" fmla="*/ 33 w 62"/>
                  <a:gd name="T67" fmla="*/ 15 h 59"/>
                  <a:gd name="T68" fmla="*/ 39 w 62"/>
                  <a:gd name="T69" fmla="*/ 9 h 59"/>
                  <a:gd name="T70" fmla="*/ 42 w 62"/>
                  <a:gd name="T71" fmla="*/ 12 h 59"/>
                  <a:gd name="T72" fmla="*/ 47 w 62"/>
                  <a:gd name="T7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59">
                    <a:moveTo>
                      <a:pt x="47" y="0"/>
                    </a:moveTo>
                    <a:lnTo>
                      <a:pt x="50" y="2"/>
                    </a:lnTo>
                    <a:lnTo>
                      <a:pt x="53" y="4"/>
                    </a:lnTo>
                    <a:lnTo>
                      <a:pt x="55" y="6"/>
                    </a:lnTo>
                    <a:lnTo>
                      <a:pt x="58" y="9"/>
                    </a:lnTo>
                    <a:lnTo>
                      <a:pt x="59" y="13"/>
                    </a:lnTo>
                    <a:lnTo>
                      <a:pt x="59" y="17"/>
                    </a:lnTo>
                    <a:lnTo>
                      <a:pt x="61" y="27"/>
                    </a:lnTo>
                    <a:lnTo>
                      <a:pt x="62" y="38"/>
                    </a:lnTo>
                    <a:lnTo>
                      <a:pt x="61" y="39"/>
                    </a:lnTo>
                    <a:lnTo>
                      <a:pt x="60" y="40"/>
                    </a:lnTo>
                    <a:lnTo>
                      <a:pt x="59" y="41"/>
                    </a:lnTo>
                    <a:lnTo>
                      <a:pt x="58" y="42"/>
                    </a:lnTo>
                    <a:lnTo>
                      <a:pt x="58" y="44"/>
                    </a:lnTo>
                    <a:lnTo>
                      <a:pt x="58" y="47"/>
                    </a:lnTo>
                    <a:lnTo>
                      <a:pt x="53" y="37"/>
                    </a:lnTo>
                    <a:lnTo>
                      <a:pt x="50" y="38"/>
                    </a:lnTo>
                    <a:lnTo>
                      <a:pt x="47" y="39"/>
                    </a:lnTo>
                    <a:lnTo>
                      <a:pt x="48" y="44"/>
                    </a:lnTo>
                    <a:lnTo>
                      <a:pt x="50" y="50"/>
                    </a:lnTo>
                    <a:lnTo>
                      <a:pt x="48" y="54"/>
                    </a:lnTo>
                    <a:lnTo>
                      <a:pt x="46" y="59"/>
                    </a:lnTo>
                    <a:lnTo>
                      <a:pt x="44" y="56"/>
                    </a:lnTo>
                    <a:lnTo>
                      <a:pt x="43" y="54"/>
                    </a:lnTo>
                    <a:lnTo>
                      <a:pt x="42" y="52"/>
                    </a:lnTo>
                    <a:lnTo>
                      <a:pt x="38" y="51"/>
                    </a:lnTo>
                    <a:lnTo>
                      <a:pt x="35" y="50"/>
                    </a:lnTo>
                    <a:lnTo>
                      <a:pt x="30" y="48"/>
                    </a:lnTo>
                    <a:lnTo>
                      <a:pt x="26" y="47"/>
                    </a:lnTo>
                    <a:lnTo>
                      <a:pt x="27" y="40"/>
                    </a:lnTo>
                    <a:lnTo>
                      <a:pt x="28" y="35"/>
                    </a:lnTo>
                    <a:lnTo>
                      <a:pt x="29" y="29"/>
                    </a:lnTo>
                    <a:lnTo>
                      <a:pt x="21" y="25"/>
                    </a:lnTo>
                    <a:lnTo>
                      <a:pt x="20" y="26"/>
                    </a:lnTo>
                    <a:lnTo>
                      <a:pt x="19" y="28"/>
                    </a:lnTo>
                    <a:lnTo>
                      <a:pt x="18" y="29"/>
                    </a:lnTo>
                    <a:lnTo>
                      <a:pt x="19" y="30"/>
                    </a:lnTo>
                    <a:lnTo>
                      <a:pt x="19" y="32"/>
                    </a:lnTo>
                    <a:lnTo>
                      <a:pt x="18" y="31"/>
                    </a:lnTo>
                    <a:lnTo>
                      <a:pt x="16" y="31"/>
                    </a:lnTo>
                    <a:lnTo>
                      <a:pt x="14" y="31"/>
                    </a:lnTo>
                    <a:lnTo>
                      <a:pt x="12" y="30"/>
                    </a:lnTo>
                    <a:lnTo>
                      <a:pt x="9" y="29"/>
                    </a:lnTo>
                    <a:lnTo>
                      <a:pt x="9" y="27"/>
                    </a:lnTo>
                    <a:lnTo>
                      <a:pt x="7" y="27"/>
                    </a:lnTo>
                    <a:lnTo>
                      <a:pt x="6" y="29"/>
                    </a:lnTo>
                    <a:lnTo>
                      <a:pt x="5" y="32"/>
                    </a:lnTo>
                    <a:lnTo>
                      <a:pt x="4" y="35"/>
                    </a:lnTo>
                    <a:lnTo>
                      <a:pt x="3" y="38"/>
                    </a:lnTo>
                    <a:lnTo>
                      <a:pt x="0" y="39"/>
                    </a:lnTo>
                    <a:lnTo>
                      <a:pt x="2" y="29"/>
                    </a:lnTo>
                    <a:lnTo>
                      <a:pt x="6" y="21"/>
                    </a:lnTo>
                    <a:lnTo>
                      <a:pt x="13" y="21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20" y="14"/>
                    </a:lnTo>
                    <a:lnTo>
                      <a:pt x="23" y="15"/>
                    </a:lnTo>
                    <a:lnTo>
                      <a:pt x="25" y="16"/>
                    </a:lnTo>
                    <a:lnTo>
                      <a:pt x="25" y="17"/>
                    </a:lnTo>
                    <a:lnTo>
                      <a:pt x="25" y="19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0" y="21"/>
                    </a:lnTo>
                    <a:lnTo>
                      <a:pt x="30" y="19"/>
                    </a:lnTo>
                    <a:lnTo>
                      <a:pt x="31" y="17"/>
                    </a:lnTo>
                    <a:lnTo>
                      <a:pt x="31" y="16"/>
                    </a:lnTo>
                    <a:lnTo>
                      <a:pt x="33" y="15"/>
                    </a:lnTo>
                    <a:lnTo>
                      <a:pt x="37" y="15"/>
                    </a:lnTo>
                    <a:lnTo>
                      <a:pt x="39" y="9"/>
                    </a:lnTo>
                    <a:lnTo>
                      <a:pt x="40" y="11"/>
                    </a:lnTo>
                    <a:lnTo>
                      <a:pt x="42" y="12"/>
                    </a:lnTo>
                    <a:lnTo>
                      <a:pt x="48" y="9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61"/>
              <p:cNvSpPr/>
              <p:nvPr/>
            </p:nvSpPr>
            <p:spPr>
              <a:xfrm>
                <a:off x="5558744" y="3822521"/>
                <a:ext cx="30069" cy="25443"/>
              </a:xfrm>
              <a:custGeom>
                <a:avLst/>
                <a:gdLst>
                  <a:gd name="T0" fmla="*/ 0 w 13"/>
                  <a:gd name="T1" fmla="*/ 0 h 11"/>
                  <a:gd name="T2" fmla="*/ 6 w 13"/>
                  <a:gd name="T3" fmla="*/ 1 h 11"/>
                  <a:gd name="T4" fmla="*/ 10 w 13"/>
                  <a:gd name="T5" fmla="*/ 7 h 11"/>
                  <a:gd name="T6" fmla="*/ 13 w 13"/>
                  <a:gd name="T7" fmla="*/ 11 h 11"/>
                  <a:gd name="T8" fmla="*/ 9 w 13"/>
                  <a:gd name="T9" fmla="*/ 9 h 11"/>
                  <a:gd name="T10" fmla="*/ 3 w 13"/>
                  <a:gd name="T11" fmla="*/ 7 h 11"/>
                  <a:gd name="T12" fmla="*/ 0 w 13"/>
                  <a:gd name="T13" fmla="*/ 10 h 11"/>
                  <a:gd name="T14" fmla="*/ 0 w 13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lnTo>
                      <a:pt x="6" y="1"/>
                    </a:lnTo>
                    <a:lnTo>
                      <a:pt x="10" y="7"/>
                    </a:lnTo>
                    <a:lnTo>
                      <a:pt x="13" y="11"/>
                    </a:lnTo>
                    <a:lnTo>
                      <a:pt x="9" y="9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3"/>
              <p:cNvSpPr/>
              <p:nvPr/>
            </p:nvSpPr>
            <p:spPr>
              <a:xfrm>
                <a:off x="5563370" y="2943608"/>
                <a:ext cx="224355" cy="312246"/>
              </a:xfrm>
              <a:custGeom>
                <a:avLst/>
                <a:gdLst>
                  <a:gd name="T0" fmla="*/ 61 w 97"/>
                  <a:gd name="T1" fmla="*/ 3 h 135"/>
                  <a:gd name="T2" fmla="*/ 72 w 97"/>
                  <a:gd name="T3" fmla="*/ 10 h 135"/>
                  <a:gd name="T4" fmla="*/ 78 w 97"/>
                  <a:gd name="T5" fmla="*/ 13 h 135"/>
                  <a:gd name="T6" fmla="*/ 81 w 97"/>
                  <a:gd name="T7" fmla="*/ 18 h 135"/>
                  <a:gd name="T8" fmla="*/ 82 w 97"/>
                  <a:gd name="T9" fmla="*/ 25 h 135"/>
                  <a:gd name="T10" fmla="*/ 83 w 97"/>
                  <a:gd name="T11" fmla="*/ 35 h 135"/>
                  <a:gd name="T12" fmla="*/ 89 w 97"/>
                  <a:gd name="T13" fmla="*/ 46 h 135"/>
                  <a:gd name="T14" fmla="*/ 94 w 97"/>
                  <a:gd name="T15" fmla="*/ 54 h 135"/>
                  <a:gd name="T16" fmla="*/ 94 w 97"/>
                  <a:gd name="T17" fmla="*/ 70 h 135"/>
                  <a:gd name="T18" fmla="*/ 87 w 97"/>
                  <a:gd name="T19" fmla="*/ 64 h 135"/>
                  <a:gd name="T20" fmla="*/ 84 w 97"/>
                  <a:gd name="T21" fmla="*/ 71 h 135"/>
                  <a:gd name="T22" fmla="*/ 84 w 97"/>
                  <a:gd name="T23" fmla="*/ 77 h 135"/>
                  <a:gd name="T24" fmla="*/ 76 w 97"/>
                  <a:gd name="T25" fmla="*/ 81 h 135"/>
                  <a:gd name="T26" fmla="*/ 63 w 97"/>
                  <a:gd name="T27" fmla="*/ 88 h 135"/>
                  <a:gd name="T28" fmla="*/ 64 w 97"/>
                  <a:gd name="T29" fmla="*/ 90 h 135"/>
                  <a:gd name="T30" fmla="*/ 63 w 97"/>
                  <a:gd name="T31" fmla="*/ 94 h 135"/>
                  <a:gd name="T32" fmla="*/ 61 w 97"/>
                  <a:gd name="T33" fmla="*/ 103 h 135"/>
                  <a:gd name="T34" fmla="*/ 51 w 97"/>
                  <a:gd name="T35" fmla="*/ 98 h 135"/>
                  <a:gd name="T36" fmla="*/ 49 w 97"/>
                  <a:gd name="T37" fmla="*/ 90 h 135"/>
                  <a:gd name="T38" fmla="*/ 47 w 97"/>
                  <a:gd name="T39" fmla="*/ 98 h 135"/>
                  <a:gd name="T40" fmla="*/ 46 w 97"/>
                  <a:gd name="T41" fmla="*/ 106 h 135"/>
                  <a:gd name="T42" fmla="*/ 36 w 97"/>
                  <a:gd name="T43" fmla="*/ 113 h 135"/>
                  <a:gd name="T44" fmla="*/ 27 w 97"/>
                  <a:gd name="T45" fmla="*/ 106 h 135"/>
                  <a:gd name="T46" fmla="*/ 36 w 97"/>
                  <a:gd name="T47" fmla="*/ 98 h 135"/>
                  <a:gd name="T48" fmla="*/ 46 w 97"/>
                  <a:gd name="T49" fmla="*/ 95 h 135"/>
                  <a:gd name="T50" fmla="*/ 37 w 97"/>
                  <a:gd name="T51" fmla="*/ 92 h 135"/>
                  <a:gd name="T52" fmla="*/ 25 w 97"/>
                  <a:gd name="T53" fmla="*/ 94 h 135"/>
                  <a:gd name="T54" fmla="*/ 20 w 97"/>
                  <a:gd name="T55" fmla="*/ 97 h 135"/>
                  <a:gd name="T56" fmla="*/ 13 w 97"/>
                  <a:gd name="T57" fmla="*/ 98 h 135"/>
                  <a:gd name="T58" fmla="*/ 13 w 97"/>
                  <a:gd name="T59" fmla="*/ 101 h 135"/>
                  <a:gd name="T60" fmla="*/ 20 w 97"/>
                  <a:gd name="T61" fmla="*/ 103 h 135"/>
                  <a:gd name="T62" fmla="*/ 24 w 97"/>
                  <a:gd name="T63" fmla="*/ 109 h 135"/>
                  <a:gd name="T64" fmla="*/ 27 w 97"/>
                  <a:gd name="T65" fmla="*/ 116 h 135"/>
                  <a:gd name="T66" fmla="*/ 27 w 97"/>
                  <a:gd name="T67" fmla="*/ 124 h 135"/>
                  <a:gd name="T68" fmla="*/ 26 w 97"/>
                  <a:gd name="T69" fmla="*/ 135 h 135"/>
                  <a:gd name="T70" fmla="*/ 16 w 97"/>
                  <a:gd name="T71" fmla="*/ 129 h 135"/>
                  <a:gd name="T72" fmla="*/ 13 w 97"/>
                  <a:gd name="T73" fmla="*/ 121 h 135"/>
                  <a:gd name="T74" fmla="*/ 13 w 97"/>
                  <a:gd name="T75" fmla="*/ 112 h 135"/>
                  <a:gd name="T76" fmla="*/ 5 w 97"/>
                  <a:gd name="T77" fmla="*/ 113 h 135"/>
                  <a:gd name="T78" fmla="*/ 4 w 97"/>
                  <a:gd name="T79" fmla="*/ 100 h 135"/>
                  <a:gd name="T80" fmla="*/ 9 w 97"/>
                  <a:gd name="T81" fmla="*/ 96 h 135"/>
                  <a:gd name="T82" fmla="*/ 8 w 97"/>
                  <a:gd name="T83" fmla="*/ 94 h 135"/>
                  <a:gd name="T84" fmla="*/ 14 w 97"/>
                  <a:gd name="T85" fmla="*/ 88 h 135"/>
                  <a:gd name="T86" fmla="*/ 19 w 97"/>
                  <a:gd name="T87" fmla="*/ 82 h 135"/>
                  <a:gd name="T88" fmla="*/ 47 w 97"/>
                  <a:gd name="T89" fmla="*/ 78 h 135"/>
                  <a:gd name="T90" fmla="*/ 47 w 97"/>
                  <a:gd name="T91" fmla="*/ 66 h 135"/>
                  <a:gd name="T92" fmla="*/ 46 w 97"/>
                  <a:gd name="T93" fmla="*/ 62 h 135"/>
                  <a:gd name="T94" fmla="*/ 45 w 97"/>
                  <a:gd name="T95" fmla="*/ 58 h 135"/>
                  <a:gd name="T96" fmla="*/ 47 w 97"/>
                  <a:gd name="T97" fmla="*/ 53 h 135"/>
                  <a:gd name="T98" fmla="*/ 50 w 97"/>
                  <a:gd name="T99" fmla="*/ 62 h 135"/>
                  <a:gd name="T100" fmla="*/ 55 w 97"/>
                  <a:gd name="T101" fmla="*/ 60 h 135"/>
                  <a:gd name="T102" fmla="*/ 59 w 97"/>
                  <a:gd name="T103" fmla="*/ 56 h 135"/>
                  <a:gd name="T104" fmla="*/ 61 w 97"/>
                  <a:gd name="T105" fmla="*/ 29 h 135"/>
                  <a:gd name="T106" fmla="*/ 59 w 97"/>
                  <a:gd name="T107" fmla="*/ 24 h 135"/>
                  <a:gd name="T108" fmla="*/ 56 w 97"/>
                  <a:gd name="T109" fmla="*/ 18 h 135"/>
                  <a:gd name="T110" fmla="*/ 54 w 97"/>
                  <a:gd name="T111" fmla="*/ 13 h 135"/>
                  <a:gd name="T112" fmla="*/ 54 w 97"/>
                  <a:gd name="T113" fmla="*/ 6 h 135"/>
                  <a:gd name="T114" fmla="*/ 57 w 97"/>
                  <a:gd name="T115" fmla="*/ 7 h 135"/>
                  <a:gd name="T116" fmla="*/ 59 w 97"/>
                  <a:gd name="T117" fmla="*/ 4 h 135"/>
                  <a:gd name="T118" fmla="*/ 56 w 97"/>
                  <a:gd name="T119" fmla="*/ 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7" h="135">
                    <a:moveTo>
                      <a:pt x="56" y="0"/>
                    </a:moveTo>
                    <a:lnTo>
                      <a:pt x="61" y="3"/>
                    </a:lnTo>
                    <a:lnTo>
                      <a:pt x="67" y="6"/>
                    </a:lnTo>
                    <a:lnTo>
                      <a:pt x="72" y="10"/>
                    </a:lnTo>
                    <a:lnTo>
                      <a:pt x="75" y="11"/>
                    </a:lnTo>
                    <a:lnTo>
                      <a:pt x="78" y="13"/>
                    </a:lnTo>
                    <a:lnTo>
                      <a:pt x="80" y="16"/>
                    </a:lnTo>
                    <a:lnTo>
                      <a:pt x="81" y="18"/>
                    </a:lnTo>
                    <a:lnTo>
                      <a:pt x="81" y="22"/>
                    </a:lnTo>
                    <a:lnTo>
                      <a:pt x="82" y="25"/>
                    </a:lnTo>
                    <a:lnTo>
                      <a:pt x="79" y="29"/>
                    </a:lnTo>
                    <a:lnTo>
                      <a:pt x="83" y="35"/>
                    </a:lnTo>
                    <a:lnTo>
                      <a:pt x="87" y="39"/>
                    </a:lnTo>
                    <a:lnTo>
                      <a:pt x="89" y="46"/>
                    </a:lnTo>
                    <a:lnTo>
                      <a:pt x="91" y="51"/>
                    </a:lnTo>
                    <a:lnTo>
                      <a:pt x="94" y="54"/>
                    </a:lnTo>
                    <a:lnTo>
                      <a:pt x="97" y="57"/>
                    </a:lnTo>
                    <a:lnTo>
                      <a:pt x="94" y="70"/>
                    </a:lnTo>
                    <a:lnTo>
                      <a:pt x="90" y="62"/>
                    </a:lnTo>
                    <a:lnTo>
                      <a:pt x="87" y="64"/>
                    </a:lnTo>
                    <a:lnTo>
                      <a:pt x="86" y="68"/>
                    </a:lnTo>
                    <a:lnTo>
                      <a:pt x="84" y="71"/>
                    </a:lnTo>
                    <a:lnTo>
                      <a:pt x="84" y="74"/>
                    </a:lnTo>
                    <a:lnTo>
                      <a:pt x="84" y="77"/>
                    </a:lnTo>
                    <a:lnTo>
                      <a:pt x="79" y="73"/>
                    </a:lnTo>
                    <a:lnTo>
                      <a:pt x="76" y="81"/>
                    </a:lnTo>
                    <a:lnTo>
                      <a:pt x="61" y="88"/>
                    </a:lnTo>
                    <a:lnTo>
                      <a:pt x="63" y="88"/>
                    </a:lnTo>
                    <a:lnTo>
                      <a:pt x="64" y="89"/>
                    </a:lnTo>
                    <a:lnTo>
                      <a:pt x="64" y="90"/>
                    </a:lnTo>
                    <a:lnTo>
                      <a:pt x="63" y="93"/>
                    </a:lnTo>
                    <a:lnTo>
                      <a:pt x="63" y="94"/>
                    </a:lnTo>
                    <a:lnTo>
                      <a:pt x="62" y="95"/>
                    </a:lnTo>
                    <a:lnTo>
                      <a:pt x="61" y="103"/>
                    </a:lnTo>
                    <a:lnTo>
                      <a:pt x="51" y="100"/>
                    </a:lnTo>
                    <a:lnTo>
                      <a:pt x="51" y="98"/>
                    </a:lnTo>
                    <a:lnTo>
                      <a:pt x="50" y="98"/>
                    </a:lnTo>
                    <a:lnTo>
                      <a:pt x="49" y="90"/>
                    </a:lnTo>
                    <a:lnTo>
                      <a:pt x="47" y="94"/>
                    </a:lnTo>
                    <a:lnTo>
                      <a:pt x="47" y="98"/>
                    </a:lnTo>
                    <a:lnTo>
                      <a:pt x="47" y="103"/>
                    </a:lnTo>
                    <a:lnTo>
                      <a:pt x="46" y="106"/>
                    </a:lnTo>
                    <a:lnTo>
                      <a:pt x="38" y="105"/>
                    </a:lnTo>
                    <a:lnTo>
                      <a:pt x="36" y="113"/>
                    </a:lnTo>
                    <a:lnTo>
                      <a:pt x="31" y="111"/>
                    </a:lnTo>
                    <a:lnTo>
                      <a:pt x="27" y="106"/>
                    </a:lnTo>
                    <a:lnTo>
                      <a:pt x="28" y="97"/>
                    </a:lnTo>
                    <a:lnTo>
                      <a:pt x="36" y="98"/>
                    </a:lnTo>
                    <a:lnTo>
                      <a:pt x="37" y="92"/>
                    </a:lnTo>
                    <a:lnTo>
                      <a:pt x="46" y="95"/>
                    </a:lnTo>
                    <a:lnTo>
                      <a:pt x="44" y="88"/>
                    </a:lnTo>
                    <a:lnTo>
                      <a:pt x="37" y="92"/>
                    </a:lnTo>
                    <a:lnTo>
                      <a:pt x="32" y="94"/>
                    </a:lnTo>
                    <a:lnTo>
                      <a:pt x="25" y="94"/>
                    </a:lnTo>
                    <a:lnTo>
                      <a:pt x="23" y="96"/>
                    </a:lnTo>
                    <a:lnTo>
                      <a:pt x="20" y="97"/>
                    </a:lnTo>
                    <a:lnTo>
                      <a:pt x="16" y="98"/>
                    </a:lnTo>
                    <a:lnTo>
                      <a:pt x="13" y="98"/>
                    </a:lnTo>
                    <a:lnTo>
                      <a:pt x="10" y="99"/>
                    </a:lnTo>
                    <a:lnTo>
                      <a:pt x="13" y="101"/>
                    </a:lnTo>
                    <a:lnTo>
                      <a:pt x="16" y="103"/>
                    </a:lnTo>
                    <a:lnTo>
                      <a:pt x="20" y="103"/>
                    </a:lnTo>
                    <a:lnTo>
                      <a:pt x="22" y="106"/>
                    </a:lnTo>
                    <a:lnTo>
                      <a:pt x="24" y="109"/>
                    </a:lnTo>
                    <a:lnTo>
                      <a:pt x="26" y="112"/>
                    </a:lnTo>
                    <a:lnTo>
                      <a:pt x="27" y="116"/>
                    </a:lnTo>
                    <a:lnTo>
                      <a:pt x="27" y="119"/>
                    </a:lnTo>
                    <a:lnTo>
                      <a:pt x="27" y="124"/>
                    </a:lnTo>
                    <a:lnTo>
                      <a:pt x="27" y="130"/>
                    </a:lnTo>
                    <a:lnTo>
                      <a:pt x="26" y="135"/>
                    </a:lnTo>
                    <a:lnTo>
                      <a:pt x="20" y="132"/>
                    </a:lnTo>
                    <a:lnTo>
                      <a:pt x="16" y="129"/>
                    </a:lnTo>
                    <a:lnTo>
                      <a:pt x="15" y="125"/>
                    </a:lnTo>
                    <a:lnTo>
                      <a:pt x="13" y="121"/>
                    </a:lnTo>
                    <a:lnTo>
                      <a:pt x="14" y="116"/>
                    </a:lnTo>
                    <a:lnTo>
                      <a:pt x="13" y="112"/>
                    </a:lnTo>
                    <a:lnTo>
                      <a:pt x="11" y="110"/>
                    </a:lnTo>
                    <a:lnTo>
                      <a:pt x="5" y="113"/>
                    </a:lnTo>
                    <a:lnTo>
                      <a:pt x="0" y="105"/>
                    </a:lnTo>
                    <a:lnTo>
                      <a:pt x="4" y="100"/>
                    </a:lnTo>
                    <a:lnTo>
                      <a:pt x="10" y="97"/>
                    </a:lnTo>
                    <a:lnTo>
                      <a:pt x="9" y="96"/>
                    </a:lnTo>
                    <a:lnTo>
                      <a:pt x="8" y="95"/>
                    </a:lnTo>
                    <a:lnTo>
                      <a:pt x="8" y="94"/>
                    </a:lnTo>
                    <a:lnTo>
                      <a:pt x="11" y="92"/>
                    </a:lnTo>
                    <a:lnTo>
                      <a:pt x="14" y="88"/>
                    </a:lnTo>
                    <a:lnTo>
                      <a:pt x="16" y="85"/>
                    </a:lnTo>
                    <a:lnTo>
                      <a:pt x="19" y="82"/>
                    </a:lnTo>
                    <a:lnTo>
                      <a:pt x="21" y="77"/>
                    </a:lnTo>
                    <a:lnTo>
                      <a:pt x="47" y="78"/>
                    </a:lnTo>
                    <a:lnTo>
                      <a:pt x="47" y="73"/>
                    </a:lnTo>
                    <a:lnTo>
                      <a:pt x="47" y="66"/>
                    </a:lnTo>
                    <a:lnTo>
                      <a:pt x="47" y="64"/>
                    </a:lnTo>
                    <a:lnTo>
                      <a:pt x="46" y="62"/>
                    </a:lnTo>
                    <a:lnTo>
                      <a:pt x="45" y="60"/>
                    </a:lnTo>
                    <a:lnTo>
                      <a:pt x="45" y="58"/>
                    </a:lnTo>
                    <a:lnTo>
                      <a:pt x="45" y="56"/>
                    </a:lnTo>
                    <a:lnTo>
                      <a:pt x="47" y="53"/>
                    </a:lnTo>
                    <a:lnTo>
                      <a:pt x="48" y="58"/>
                    </a:lnTo>
                    <a:lnTo>
                      <a:pt x="50" y="62"/>
                    </a:lnTo>
                    <a:lnTo>
                      <a:pt x="52" y="61"/>
                    </a:lnTo>
                    <a:lnTo>
                      <a:pt x="55" y="60"/>
                    </a:lnTo>
                    <a:lnTo>
                      <a:pt x="57" y="58"/>
                    </a:lnTo>
                    <a:lnTo>
                      <a:pt x="59" y="56"/>
                    </a:lnTo>
                    <a:lnTo>
                      <a:pt x="62" y="42"/>
                    </a:lnTo>
                    <a:lnTo>
                      <a:pt x="61" y="29"/>
                    </a:lnTo>
                    <a:lnTo>
                      <a:pt x="60" y="26"/>
                    </a:lnTo>
                    <a:lnTo>
                      <a:pt x="59" y="24"/>
                    </a:lnTo>
                    <a:lnTo>
                      <a:pt x="57" y="22"/>
                    </a:lnTo>
                    <a:lnTo>
                      <a:pt x="56" y="18"/>
                    </a:lnTo>
                    <a:lnTo>
                      <a:pt x="54" y="16"/>
                    </a:lnTo>
                    <a:lnTo>
                      <a:pt x="54" y="13"/>
                    </a:lnTo>
                    <a:lnTo>
                      <a:pt x="54" y="10"/>
                    </a:lnTo>
                    <a:lnTo>
                      <a:pt x="54" y="6"/>
                    </a:lnTo>
                    <a:lnTo>
                      <a:pt x="56" y="6"/>
                    </a:lnTo>
                    <a:lnTo>
                      <a:pt x="57" y="7"/>
                    </a:lnTo>
                    <a:lnTo>
                      <a:pt x="58" y="6"/>
                    </a:lnTo>
                    <a:lnTo>
                      <a:pt x="59" y="4"/>
                    </a:lnTo>
                    <a:lnTo>
                      <a:pt x="57" y="3"/>
                    </a:lnTo>
                    <a:lnTo>
                      <a:pt x="56" y="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64"/>
              <p:cNvSpPr/>
              <p:nvPr/>
            </p:nvSpPr>
            <p:spPr>
              <a:xfrm>
                <a:off x="5646636" y="2830273"/>
                <a:ext cx="92517" cy="120272"/>
              </a:xfrm>
              <a:custGeom>
                <a:avLst/>
                <a:gdLst>
                  <a:gd name="T0" fmla="*/ 32 w 40"/>
                  <a:gd name="T1" fmla="*/ 0 h 52"/>
                  <a:gd name="T2" fmla="*/ 33 w 40"/>
                  <a:gd name="T3" fmla="*/ 0 h 52"/>
                  <a:gd name="T4" fmla="*/ 33 w 40"/>
                  <a:gd name="T5" fmla="*/ 3 h 52"/>
                  <a:gd name="T6" fmla="*/ 34 w 40"/>
                  <a:gd name="T7" fmla="*/ 6 h 52"/>
                  <a:gd name="T8" fmla="*/ 36 w 40"/>
                  <a:gd name="T9" fmla="*/ 8 h 52"/>
                  <a:gd name="T10" fmla="*/ 38 w 40"/>
                  <a:gd name="T11" fmla="*/ 12 h 52"/>
                  <a:gd name="T12" fmla="*/ 40 w 40"/>
                  <a:gd name="T13" fmla="*/ 14 h 52"/>
                  <a:gd name="T14" fmla="*/ 39 w 40"/>
                  <a:gd name="T15" fmla="*/ 16 h 52"/>
                  <a:gd name="T16" fmla="*/ 37 w 40"/>
                  <a:gd name="T17" fmla="*/ 18 h 52"/>
                  <a:gd name="T18" fmla="*/ 35 w 40"/>
                  <a:gd name="T19" fmla="*/ 19 h 52"/>
                  <a:gd name="T20" fmla="*/ 33 w 40"/>
                  <a:gd name="T21" fmla="*/ 20 h 52"/>
                  <a:gd name="T22" fmla="*/ 32 w 40"/>
                  <a:gd name="T23" fmla="*/ 22 h 52"/>
                  <a:gd name="T24" fmla="*/ 31 w 40"/>
                  <a:gd name="T25" fmla="*/ 25 h 52"/>
                  <a:gd name="T26" fmla="*/ 31 w 40"/>
                  <a:gd name="T27" fmla="*/ 29 h 52"/>
                  <a:gd name="T28" fmla="*/ 31 w 40"/>
                  <a:gd name="T29" fmla="*/ 32 h 52"/>
                  <a:gd name="T30" fmla="*/ 31 w 40"/>
                  <a:gd name="T31" fmla="*/ 35 h 52"/>
                  <a:gd name="T32" fmla="*/ 23 w 40"/>
                  <a:gd name="T33" fmla="*/ 37 h 52"/>
                  <a:gd name="T34" fmla="*/ 18 w 40"/>
                  <a:gd name="T35" fmla="*/ 36 h 52"/>
                  <a:gd name="T36" fmla="*/ 13 w 40"/>
                  <a:gd name="T37" fmla="*/ 41 h 52"/>
                  <a:gd name="T38" fmla="*/ 11 w 40"/>
                  <a:gd name="T39" fmla="*/ 40 h 52"/>
                  <a:gd name="T40" fmla="*/ 9 w 40"/>
                  <a:gd name="T41" fmla="*/ 40 h 52"/>
                  <a:gd name="T42" fmla="*/ 11 w 40"/>
                  <a:gd name="T43" fmla="*/ 41 h 52"/>
                  <a:gd name="T44" fmla="*/ 13 w 40"/>
                  <a:gd name="T45" fmla="*/ 43 h 52"/>
                  <a:gd name="T46" fmla="*/ 15 w 40"/>
                  <a:gd name="T47" fmla="*/ 44 h 52"/>
                  <a:gd name="T48" fmla="*/ 18 w 40"/>
                  <a:gd name="T49" fmla="*/ 45 h 52"/>
                  <a:gd name="T50" fmla="*/ 16 w 40"/>
                  <a:gd name="T51" fmla="*/ 47 h 52"/>
                  <a:gd name="T52" fmla="*/ 16 w 40"/>
                  <a:gd name="T53" fmla="*/ 49 h 52"/>
                  <a:gd name="T54" fmla="*/ 15 w 40"/>
                  <a:gd name="T55" fmla="*/ 50 h 52"/>
                  <a:gd name="T56" fmla="*/ 15 w 40"/>
                  <a:gd name="T57" fmla="*/ 52 h 52"/>
                  <a:gd name="T58" fmla="*/ 14 w 40"/>
                  <a:gd name="T59" fmla="*/ 52 h 52"/>
                  <a:gd name="T60" fmla="*/ 12 w 40"/>
                  <a:gd name="T61" fmla="*/ 52 h 52"/>
                  <a:gd name="T62" fmla="*/ 3 w 40"/>
                  <a:gd name="T63" fmla="*/ 41 h 52"/>
                  <a:gd name="T64" fmla="*/ 6 w 40"/>
                  <a:gd name="T65" fmla="*/ 36 h 52"/>
                  <a:gd name="T66" fmla="*/ 3 w 40"/>
                  <a:gd name="T67" fmla="*/ 30 h 52"/>
                  <a:gd name="T68" fmla="*/ 11 w 40"/>
                  <a:gd name="T69" fmla="*/ 30 h 52"/>
                  <a:gd name="T70" fmla="*/ 9 w 40"/>
                  <a:gd name="T71" fmla="*/ 22 h 52"/>
                  <a:gd name="T72" fmla="*/ 7 w 40"/>
                  <a:gd name="T73" fmla="*/ 15 h 52"/>
                  <a:gd name="T74" fmla="*/ 6 w 40"/>
                  <a:gd name="T75" fmla="*/ 12 h 52"/>
                  <a:gd name="T76" fmla="*/ 3 w 40"/>
                  <a:gd name="T77" fmla="*/ 9 h 52"/>
                  <a:gd name="T78" fmla="*/ 2 w 40"/>
                  <a:gd name="T79" fmla="*/ 6 h 52"/>
                  <a:gd name="T80" fmla="*/ 0 w 40"/>
                  <a:gd name="T81" fmla="*/ 4 h 52"/>
                  <a:gd name="T82" fmla="*/ 0 w 40"/>
                  <a:gd name="T83" fmla="*/ 1 h 52"/>
                  <a:gd name="T84" fmla="*/ 4 w 40"/>
                  <a:gd name="T85" fmla="*/ 2 h 52"/>
                  <a:gd name="T86" fmla="*/ 10 w 40"/>
                  <a:gd name="T87" fmla="*/ 4 h 52"/>
                  <a:gd name="T88" fmla="*/ 14 w 40"/>
                  <a:gd name="T89" fmla="*/ 5 h 52"/>
                  <a:gd name="T90" fmla="*/ 22 w 40"/>
                  <a:gd name="T91" fmla="*/ 6 h 52"/>
                  <a:gd name="T92" fmla="*/ 28 w 40"/>
                  <a:gd name="T93" fmla="*/ 6 h 52"/>
                  <a:gd name="T94" fmla="*/ 30 w 40"/>
                  <a:gd name="T95" fmla="*/ 4 h 52"/>
                  <a:gd name="T96" fmla="*/ 31 w 40"/>
                  <a:gd name="T97" fmla="*/ 2 h 52"/>
                  <a:gd name="T98" fmla="*/ 32 w 40"/>
                  <a:gd name="T9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52">
                    <a:moveTo>
                      <a:pt x="32" y="0"/>
                    </a:moveTo>
                    <a:lnTo>
                      <a:pt x="33" y="0"/>
                    </a:lnTo>
                    <a:lnTo>
                      <a:pt x="33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8" y="12"/>
                    </a:lnTo>
                    <a:lnTo>
                      <a:pt x="40" y="14"/>
                    </a:lnTo>
                    <a:lnTo>
                      <a:pt x="39" y="16"/>
                    </a:lnTo>
                    <a:lnTo>
                      <a:pt x="37" y="18"/>
                    </a:lnTo>
                    <a:lnTo>
                      <a:pt x="35" y="19"/>
                    </a:lnTo>
                    <a:lnTo>
                      <a:pt x="33" y="20"/>
                    </a:lnTo>
                    <a:lnTo>
                      <a:pt x="32" y="22"/>
                    </a:lnTo>
                    <a:lnTo>
                      <a:pt x="31" y="25"/>
                    </a:lnTo>
                    <a:lnTo>
                      <a:pt x="31" y="29"/>
                    </a:lnTo>
                    <a:lnTo>
                      <a:pt x="31" y="32"/>
                    </a:lnTo>
                    <a:lnTo>
                      <a:pt x="31" y="35"/>
                    </a:lnTo>
                    <a:lnTo>
                      <a:pt x="23" y="37"/>
                    </a:lnTo>
                    <a:lnTo>
                      <a:pt x="18" y="36"/>
                    </a:lnTo>
                    <a:lnTo>
                      <a:pt x="13" y="41"/>
                    </a:lnTo>
                    <a:lnTo>
                      <a:pt x="11" y="40"/>
                    </a:lnTo>
                    <a:lnTo>
                      <a:pt x="9" y="40"/>
                    </a:lnTo>
                    <a:lnTo>
                      <a:pt x="11" y="41"/>
                    </a:lnTo>
                    <a:lnTo>
                      <a:pt x="13" y="43"/>
                    </a:lnTo>
                    <a:lnTo>
                      <a:pt x="15" y="44"/>
                    </a:lnTo>
                    <a:lnTo>
                      <a:pt x="18" y="45"/>
                    </a:lnTo>
                    <a:lnTo>
                      <a:pt x="16" y="47"/>
                    </a:lnTo>
                    <a:lnTo>
                      <a:pt x="16" y="49"/>
                    </a:lnTo>
                    <a:lnTo>
                      <a:pt x="15" y="50"/>
                    </a:lnTo>
                    <a:lnTo>
                      <a:pt x="15" y="52"/>
                    </a:lnTo>
                    <a:lnTo>
                      <a:pt x="14" y="52"/>
                    </a:lnTo>
                    <a:lnTo>
                      <a:pt x="12" y="52"/>
                    </a:lnTo>
                    <a:lnTo>
                      <a:pt x="3" y="41"/>
                    </a:lnTo>
                    <a:lnTo>
                      <a:pt x="6" y="36"/>
                    </a:lnTo>
                    <a:lnTo>
                      <a:pt x="3" y="30"/>
                    </a:lnTo>
                    <a:lnTo>
                      <a:pt x="11" y="30"/>
                    </a:lnTo>
                    <a:lnTo>
                      <a:pt x="9" y="22"/>
                    </a:lnTo>
                    <a:lnTo>
                      <a:pt x="7" y="15"/>
                    </a:lnTo>
                    <a:lnTo>
                      <a:pt x="6" y="12"/>
                    </a:lnTo>
                    <a:lnTo>
                      <a:pt x="3" y="9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4" y="2"/>
                    </a:lnTo>
                    <a:lnTo>
                      <a:pt x="10" y="4"/>
                    </a:lnTo>
                    <a:lnTo>
                      <a:pt x="14" y="5"/>
                    </a:lnTo>
                    <a:lnTo>
                      <a:pt x="22" y="6"/>
                    </a:lnTo>
                    <a:lnTo>
                      <a:pt x="28" y="6"/>
                    </a:lnTo>
                    <a:lnTo>
                      <a:pt x="30" y="4"/>
                    </a:lnTo>
                    <a:lnTo>
                      <a:pt x="31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65"/>
              <p:cNvSpPr/>
              <p:nvPr/>
            </p:nvSpPr>
            <p:spPr>
              <a:xfrm>
                <a:off x="5128539" y="3588915"/>
                <a:ext cx="60136" cy="55510"/>
              </a:xfrm>
              <a:custGeom>
                <a:avLst/>
                <a:gdLst>
                  <a:gd name="T0" fmla="*/ 18 w 26"/>
                  <a:gd name="T1" fmla="*/ 0 h 24"/>
                  <a:gd name="T2" fmla="*/ 23 w 26"/>
                  <a:gd name="T3" fmla="*/ 0 h 24"/>
                  <a:gd name="T4" fmla="*/ 26 w 26"/>
                  <a:gd name="T5" fmla="*/ 3 h 24"/>
                  <a:gd name="T6" fmla="*/ 25 w 26"/>
                  <a:gd name="T7" fmla="*/ 8 h 24"/>
                  <a:gd name="T8" fmla="*/ 24 w 26"/>
                  <a:gd name="T9" fmla="*/ 13 h 24"/>
                  <a:gd name="T10" fmla="*/ 23 w 26"/>
                  <a:gd name="T11" fmla="*/ 17 h 24"/>
                  <a:gd name="T12" fmla="*/ 19 w 26"/>
                  <a:gd name="T13" fmla="*/ 20 h 24"/>
                  <a:gd name="T14" fmla="*/ 15 w 26"/>
                  <a:gd name="T15" fmla="*/ 23 h 24"/>
                  <a:gd name="T16" fmla="*/ 11 w 26"/>
                  <a:gd name="T17" fmla="*/ 24 h 24"/>
                  <a:gd name="T18" fmla="*/ 8 w 26"/>
                  <a:gd name="T19" fmla="*/ 24 h 24"/>
                  <a:gd name="T20" fmla="*/ 6 w 26"/>
                  <a:gd name="T21" fmla="*/ 23 h 24"/>
                  <a:gd name="T22" fmla="*/ 2 w 26"/>
                  <a:gd name="T23" fmla="*/ 23 h 24"/>
                  <a:gd name="T24" fmla="*/ 0 w 26"/>
                  <a:gd name="T25" fmla="*/ 9 h 24"/>
                  <a:gd name="T26" fmla="*/ 7 w 26"/>
                  <a:gd name="T27" fmla="*/ 1 h 24"/>
                  <a:gd name="T28" fmla="*/ 12 w 26"/>
                  <a:gd name="T29" fmla="*/ 1 h 24"/>
                  <a:gd name="T30" fmla="*/ 18 w 26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4">
                    <a:moveTo>
                      <a:pt x="18" y="0"/>
                    </a:moveTo>
                    <a:lnTo>
                      <a:pt x="23" y="0"/>
                    </a:lnTo>
                    <a:lnTo>
                      <a:pt x="26" y="3"/>
                    </a:lnTo>
                    <a:lnTo>
                      <a:pt x="25" y="8"/>
                    </a:lnTo>
                    <a:lnTo>
                      <a:pt x="24" y="13"/>
                    </a:lnTo>
                    <a:lnTo>
                      <a:pt x="23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11" y="24"/>
                    </a:lnTo>
                    <a:lnTo>
                      <a:pt x="8" y="24"/>
                    </a:lnTo>
                    <a:lnTo>
                      <a:pt x="6" y="23"/>
                    </a:lnTo>
                    <a:lnTo>
                      <a:pt x="2" y="23"/>
                    </a:lnTo>
                    <a:lnTo>
                      <a:pt x="0" y="9"/>
                    </a:lnTo>
                    <a:lnTo>
                      <a:pt x="7" y="1"/>
                    </a:lnTo>
                    <a:lnTo>
                      <a:pt x="12" y="1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67"/>
              <p:cNvSpPr/>
              <p:nvPr/>
            </p:nvSpPr>
            <p:spPr>
              <a:xfrm>
                <a:off x="2390030" y="2862654"/>
                <a:ext cx="23129" cy="53198"/>
              </a:xfrm>
              <a:custGeom>
                <a:avLst/>
                <a:gdLst>
                  <a:gd name="T0" fmla="*/ 8 w 10"/>
                  <a:gd name="T1" fmla="*/ 0 h 23"/>
                  <a:gd name="T2" fmla="*/ 9 w 10"/>
                  <a:gd name="T3" fmla="*/ 6 h 23"/>
                  <a:gd name="T4" fmla="*/ 10 w 10"/>
                  <a:gd name="T5" fmla="*/ 12 h 23"/>
                  <a:gd name="T6" fmla="*/ 8 w 10"/>
                  <a:gd name="T7" fmla="*/ 17 h 23"/>
                  <a:gd name="T8" fmla="*/ 7 w 10"/>
                  <a:gd name="T9" fmla="*/ 23 h 23"/>
                  <a:gd name="T10" fmla="*/ 2 w 10"/>
                  <a:gd name="T11" fmla="*/ 21 h 23"/>
                  <a:gd name="T12" fmla="*/ 1 w 10"/>
                  <a:gd name="T13" fmla="*/ 15 h 23"/>
                  <a:gd name="T14" fmla="*/ 0 w 10"/>
                  <a:gd name="T15" fmla="*/ 8 h 23"/>
                  <a:gd name="T16" fmla="*/ 8 w 10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3">
                    <a:moveTo>
                      <a:pt x="8" y="0"/>
                    </a:moveTo>
                    <a:lnTo>
                      <a:pt x="9" y="6"/>
                    </a:lnTo>
                    <a:lnTo>
                      <a:pt x="10" y="12"/>
                    </a:lnTo>
                    <a:lnTo>
                      <a:pt x="8" y="17"/>
                    </a:lnTo>
                    <a:lnTo>
                      <a:pt x="7" y="23"/>
                    </a:lnTo>
                    <a:lnTo>
                      <a:pt x="2" y="21"/>
                    </a:lnTo>
                    <a:lnTo>
                      <a:pt x="1" y="15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68"/>
              <p:cNvSpPr/>
              <p:nvPr/>
            </p:nvSpPr>
            <p:spPr>
              <a:xfrm>
                <a:off x="5452350" y="4162521"/>
                <a:ext cx="182722" cy="240545"/>
              </a:xfrm>
              <a:custGeom>
                <a:avLst/>
                <a:gdLst>
                  <a:gd name="T0" fmla="*/ 76 w 79"/>
                  <a:gd name="T1" fmla="*/ 1 h 104"/>
                  <a:gd name="T2" fmla="*/ 75 w 79"/>
                  <a:gd name="T3" fmla="*/ 9 h 104"/>
                  <a:gd name="T4" fmla="*/ 67 w 79"/>
                  <a:gd name="T5" fmla="*/ 20 h 104"/>
                  <a:gd name="T6" fmla="*/ 16 w 79"/>
                  <a:gd name="T7" fmla="*/ 21 h 104"/>
                  <a:gd name="T8" fmla="*/ 14 w 79"/>
                  <a:gd name="T9" fmla="*/ 28 h 104"/>
                  <a:gd name="T10" fmla="*/ 20 w 79"/>
                  <a:gd name="T11" fmla="*/ 38 h 104"/>
                  <a:gd name="T12" fmla="*/ 26 w 79"/>
                  <a:gd name="T13" fmla="*/ 45 h 104"/>
                  <a:gd name="T14" fmla="*/ 29 w 79"/>
                  <a:gd name="T15" fmla="*/ 42 h 104"/>
                  <a:gd name="T16" fmla="*/ 32 w 79"/>
                  <a:gd name="T17" fmla="*/ 38 h 104"/>
                  <a:gd name="T18" fmla="*/ 40 w 79"/>
                  <a:gd name="T19" fmla="*/ 36 h 104"/>
                  <a:gd name="T20" fmla="*/ 49 w 79"/>
                  <a:gd name="T21" fmla="*/ 34 h 104"/>
                  <a:gd name="T22" fmla="*/ 51 w 79"/>
                  <a:gd name="T23" fmla="*/ 32 h 104"/>
                  <a:gd name="T24" fmla="*/ 57 w 79"/>
                  <a:gd name="T25" fmla="*/ 36 h 104"/>
                  <a:gd name="T26" fmla="*/ 50 w 79"/>
                  <a:gd name="T27" fmla="*/ 37 h 104"/>
                  <a:gd name="T28" fmla="*/ 43 w 79"/>
                  <a:gd name="T29" fmla="*/ 46 h 104"/>
                  <a:gd name="T30" fmla="*/ 34 w 79"/>
                  <a:gd name="T31" fmla="*/ 52 h 104"/>
                  <a:gd name="T32" fmla="*/ 41 w 79"/>
                  <a:gd name="T33" fmla="*/ 75 h 104"/>
                  <a:gd name="T34" fmla="*/ 43 w 79"/>
                  <a:gd name="T35" fmla="*/ 86 h 104"/>
                  <a:gd name="T36" fmla="*/ 40 w 79"/>
                  <a:gd name="T37" fmla="*/ 87 h 104"/>
                  <a:gd name="T38" fmla="*/ 39 w 79"/>
                  <a:gd name="T39" fmla="*/ 91 h 104"/>
                  <a:gd name="T40" fmla="*/ 33 w 79"/>
                  <a:gd name="T41" fmla="*/ 81 h 104"/>
                  <a:gd name="T42" fmla="*/ 26 w 79"/>
                  <a:gd name="T43" fmla="*/ 75 h 104"/>
                  <a:gd name="T44" fmla="*/ 27 w 79"/>
                  <a:gd name="T45" fmla="*/ 67 h 104"/>
                  <a:gd name="T46" fmla="*/ 26 w 79"/>
                  <a:gd name="T47" fmla="*/ 62 h 104"/>
                  <a:gd name="T48" fmla="*/ 23 w 79"/>
                  <a:gd name="T49" fmla="*/ 62 h 104"/>
                  <a:gd name="T50" fmla="*/ 18 w 79"/>
                  <a:gd name="T51" fmla="*/ 84 h 104"/>
                  <a:gd name="T52" fmla="*/ 9 w 79"/>
                  <a:gd name="T53" fmla="*/ 104 h 104"/>
                  <a:gd name="T54" fmla="*/ 5 w 79"/>
                  <a:gd name="T55" fmla="*/ 98 h 104"/>
                  <a:gd name="T56" fmla="*/ 9 w 79"/>
                  <a:gd name="T57" fmla="*/ 74 h 104"/>
                  <a:gd name="T58" fmla="*/ 0 w 79"/>
                  <a:gd name="T59" fmla="*/ 69 h 104"/>
                  <a:gd name="T60" fmla="*/ 2 w 79"/>
                  <a:gd name="T61" fmla="*/ 62 h 104"/>
                  <a:gd name="T62" fmla="*/ 12 w 79"/>
                  <a:gd name="T63" fmla="*/ 24 h 104"/>
                  <a:gd name="T64" fmla="*/ 14 w 79"/>
                  <a:gd name="T65" fmla="*/ 15 h 104"/>
                  <a:gd name="T66" fmla="*/ 18 w 79"/>
                  <a:gd name="T67" fmla="*/ 13 h 104"/>
                  <a:gd name="T68" fmla="*/ 24 w 79"/>
                  <a:gd name="T69" fmla="*/ 5 h 104"/>
                  <a:gd name="T70" fmla="*/ 51 w 79"/>
                  <a:gd name="T71" fmla="*/ 11 h 104"/>
                  <a:gd name="T72" fmla="*/ 67 w 79"/>
                  <a:gd name="T73" fmla="*/ 9 h 104"/>
                  <a:gd name="T74" fmla="*/ 71 w 79"/>
                  <a:gd name="T75" fmla="*/ 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" h="104">
                    <a:moveTo>
                      <a:pt x="74" y="0"/>
                    </a:moveTo>
                    <a:lnTo>
                      <a:pt x="76" y="1"/>
                    </a:lnTo>
                    <a:lnTo>
                      <a:pt x="79" y="2"/>
                    </a:lnTo>
                    <a:lnTo>
                      <a:pt x="75" y="9"/>
                    </a:lnTo>
                    <a:lnTo>
                      <a:pt x="71" y="14"/>
                    </a:lnTo>
                    <a:lnTo>
                      <a:pt x="67" y="20"/>
                    </a:lnTo>
                    <a:lnTo>
                      <a:pt x="18" y="17"/>
                    </a:lnTo>
                    <a:lnTo>
                      <a:pt x="16" y="21"/>
                    </a:lnTo>
                    <a:lnTo>
                      <a:pt x="15" y="25"/>
                    </a:lnTo>
                    <a:lnTo>
                      <a:pt x="14" y="28"/>
                    </a:lnTo>
                    <a:lnTo>
                      <a:pt x="15" y="33"/>
                    </a:lnTo>
                    <a:lnTo>
                      <a:pt x="20" y="38"/>
                    </a:lnTo>
                    <a:lnTo>
                      <a:pt x="25" y="44"/>
                    </a:lnTo>
                    <a:lnTo>
                      <a:pt x="26" y="45"/>
                    </a:lnTo>
                    <a:lnTo>
                      <a:pt x="28" y="44"/>
                    </a:lnTo>
                    <a:lnTo>
                      <a:pt x="29" y="42"/>
                    </a:lnTo>
                    <a:lnTo>
                      <a:pt x="31" y="40"/>
                    </a:lnTo>
                    <a:lnTo>
                      <a:pt x="32" y="38"/>
                    </a:lnTo>
                    <a:lnTo>
                      <a:pt x="33" y="37"/>
                    </a:lnTo>
                    <a:lnTo>
                      <a:pt x="40" y="36"/>
                    </a:lnTo>
                    <a:lnTo>
                      <a:pt x="49" y="35"/>
                    </a:lnTo>
                    <a:lnTo>
                      <a:pt x="49" y="34"/>
                    </a:lnTo>
                    <a:lnTo>
                      <a:pt x="50" y="33"/>
                    </a:lnTo>
                    <a:lnTo>
                      <a:pt x="51" y="32"/>
                    </a:lnTo>
                    <a:lnTo>
                      <a:pt x="57" y="34"/>
                    </a:lnTo>
                    <a:lnTo>
                      <a:pt x="57" y="36"/>
                    </a:lnTo>
                    <a:lnTo>
                      <a:pt x="57" y="39"/>
                    </a:lnTo>
                    <a:lnTo>
                      <a:pt x="50" y="37"/>
                    </a:lnTo>
                    <a:lnTo>
                      <a:pt x="47" y="41"/>
                    </a:lnTo>
                    <a:lnTo>
                      <a:pt x="43" y="46"/>
                    </a:lnTo>
                    <a:lnTo>
                      <a:pt x="38" y="49"/>
                    </a:lnTo>
                    <a:lnTo>
                      <a:pt x="34" y="52"/>
                    </a:lnTo>
                    <a:lnTo>
                      <a:pt x="45" y="68"/>
                    </a:lnTo>
                    <a:lnTo>
                      <a:pt x="41" y="75"/>
                    </a:lnTo>
                    <a:lnTo>
                      <a:pt x="47" y="79"/>
                    </a:lnTo>
                    <a:lnTo>
                      <a:pt x="43" y="86"/>
                    </a:lnTo>
                    <a:lnTo>
                      <a:pt x="41" y="86"/>
                    </a:lnTo>
                    <a:lnTo>
                      <a:pt x="40" y="87"/>
                    </a:lnTo>
                    <a:lnTo>
                      <a:pt x="39" y="90"/>
                    </a:lnTo>
                    <a:lnTo>
                      <a:pt x="39" y="91"/>
                    </a:lnTo>
                    <a:lnTo>
                      <a:pt x="32" y="91"/>
                    </a:lnTo>
                    <a:lnTo>
                      <a:pt x="33" y="81"/>
                    </a:lnTo>
                    <a:lnTo>
                      <a:pt x="29" y="79"/>
                    </a:lnTo>
                    <a:lnTo>
                      <a:pt x="26" y="75"/>
                    </a:lnTo>
                    <a:lnTo>
                      <a:pt x="27" y="71"/>
                    </a:lnTo>
                    <a:lnTo>
                      <a:pt x="27" y="67"/>
                    </a:lnTo>
                    <a:lnTo>
                      <a:pt x="28" y="62"/>
                    </a:lnTo>
                    <a:lnTo>
                      <a:pt x="26" y="62"/>
                    </a:lnTo>
                    <a:lnTo>
                      <a:pt x="24" y="62"/>
                    </a:lnTo>
                    <a:lnTo>
                      <a:pt x="23" y="62"/>
                    </a:lnTo>
                    <a:lnTo>
                      <a:pt x="18" y="65"/>
                    </a:lnTo>
                    <a:lnTo>
                      <a:pt x="18" y="84"/>
                    </a:lnTo>
                    <a:lnTo>
                      <a:pt x="17" y="102"/>
                    </a:lnTo>
                    <a:lnTo>
                      <a:pt x="9" y="104"/>
                    </a:lnTo>
                    <a:lnTo>
                      <a:pt x="6" y="102"/>
                    </a:lnTo>
                    <a:lnTo>
                      <a:pt x="5" y="98"/>
                    </a:lnTo>
                    <a:lnTo>
                      <a:pt x="9" y="86"/>
                    </a:lnTo>
                    <a:lnTo>
                      <a:pt x="9" y="74"/>
                    </a:lnTo>
                    <a:lnTo>
                      <a:pt x="1" y="73"/>
                    </a:lnTo>
                    <a:lnTo>
                      <a:pt x="0" y="69"/>
                    </a:lnTo>
                    <a:lnTo>
                      <a:pt x="1" y="65"/>
                    </a:lnTo>
                    <a:lnTo>
                      <a:pt x="2" y="62"/>
                    </a:lnTo>
                    <a:lnTo>
                      <a:pt x="4" y="59"/>
                    </a:lnTo>
                    <a:lnTo>
                      <a:pt x="12" y="24"/>
                    </a:lnTo>
                    <a:lnTo>
                      <a:pt x="13" y="20"/>
                    </a:lnTo>
                    <a:lnTo>
                      <a:pt x="14" y="15"/>
                    </a:lnTo>
                    <a:lnTo>
                      <a:pt x="16" y="12"/>
                    </a:lnTo>
                    <a:lnTo>
                      <a:pt x="18" y="13"/>
                    </a:lnTo>
                    <a:lnTo>
                      <a:pt x="20" y="14"/>
                    </a:lnTo>
                    <a:lnTo>
                      <a:pt x="24" y="5"/>
                    </a:lnTo>
                    <a:lnTo>
                      <a:pt x="37" y="10"/>
                    </a:lnTo>
                    <a:lnTo>
                      <a:pt x="51" y="11"/>
                    </a:lnTo>
                    <a:lnTo>
                      <a:pt x="64" y="12"/>
                    </a:lnTo>
                    <a:lnTo>
                      <a:pt x="67" y="9"/>
                    </a:lnTo>
                    <a:lnTo>
                      <a:pt x="69" y="5"/>
                    </a:lnTo>
                    <a:lnTo>
                      <a:pt x="71" y="3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69"/>
              <p:cNvSpPr/>
              <p:nvPr/>
            </p:nvSpPr>
            <p:spPr>
              <a:xfrm>
                <a:off x="5565682" y="4255038"/>
                <a:ext cx="23129" cy="20817"/>
              </a:xfrm>
              <a:custGeom>
                <a:avLst/>
                <a:gdLst>
                  <a:gd name="T0" fmla="*/ 10 w 10"/>
                  <a:gd name="T1" fmla="*/ 0 h 9"/>
                  <a:gd name="T2" fmla="*/ 10 w 10"/>
                  <a:gd name="T3" fmla="*/ 9 h 9"/>
                  <a:gd name="T4" fmla="*/ 9 w 10"/>
                  <a:gd name="T5" fmla="*/ 8 h 9"/>
                  <a:gd name="T6" fmla="*/ 8 w 10"/>
                  <a:gd name="T7" fmla="*/ 6 h 9"/>
                  <a:gd name="T8" fmla="*/ 8 w 10"/>
                  <a:gd name="T9" fmla="*/ 5 h 9"/>
                  <a:gd name="T10" fmla="*/ 0 w 10"/>
                  <a:gd name="T11" fmla="*/ 6 h 9"/>
                  <a:gd name="T12" fmla="*/ 0 w 10"/>
                  <a:gd name="T13" fmla="*/ 4 h 9"/>
                  <a:gd name="T14" fmla="*/ 0 w 10"/>
                  <a:gd name="T15" fmla="*/ 0 h 9"/>
                  <a:gd name="T16" fmla="*/ 10 w 10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lnTo>
                      <a:pt x="10" y="9"/>
                    </a:lnTo>
                    <a:lnTo>
                      <a:pt x="9" y="8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70"/>
              <p:cNvSpPr/>
              <p:nvPr/>
            </p:nvSpPr>
            <p:spPr>
              <a:xfrm>
                <a:off x="5179424" y="4000616"/>
                <a:ext cx="277552" cy="353879"/>
              </a:xfrm>
              <a:custGeom>
                <a:avLst/>
                <a:gdLst>
                  <a:gd name="T0" fmla="*/ 99 w 120"/>
                  <a:gd name="T1" fmla="*/ 6 h 153"/>
                  <a:gd name="T2" fmla="*/ 104 w 120"/>
                  <a:gd name="T3" fmla="*/ 14 h 153"/>
                  <a:gd name="T4" fmla="*/ 118 w 120"/>
                  <a:gd name="T5" fmla="*/ 23 h 153"/>
                  <a:gd name="T6" fmla="*/ 112 w 120"/>
                  <a:gd name="T7" fmla="*/ 27 h 153"/>
                  <a:gd name="T8" fmla="*/ 114 w 120"/>
                  <a:gd name="T9" fmla="*/ 34 h 153"/>
                  <a:gd name="T10" fmla="*/ 106 w 120"/>
                  <a:gd name="T11" fmla="*/ 37 h 153"/>
                  <a:gd name="T12" fmla="*/ 103 w 120"/>
                  <a:gd name="T13" fmla="*/ 41 h 153"/>
                  <a:gd name="T14" fmla="*/ 104 w 120"/>
                  <a:gd name="T15" fmla="*/ 47 h 153"/>
                  <a:gd name="T16" fmla="*/ 100 w 120"/>
                  <a:gd name="T17" fmla="*/ 49 h 153"/>
                  <a:gd name="T18" fmla="*/ 98 w 120"/>
                  <a:gd name="T19" fmla="*/ 51 h 153"/>
                  <a:gd name="T20" fmla="*/ 107 w 120"/>
                  <a:gd name="T21" fmla="*/ 64 h 153"/>
                  <a:gd name="T22" fmla="*/ 112 w 120"/>
                  <a:gd name="T23" fmla="*/ 75 h 153"/>
                  <a:gd name="T24" fmla="*/ 115 w 120"/>
                  <a:gd name="T25" fmla="*/ 82 h 153"/>
                  <a:gd name="T26" fmla="*/ 104 w 120"/>
                  <a:gd name="T27" fmla="*/ 88 h 153"/>
                  <a:gd name="T28" fmla="*/ 103 w 120"/>
                  <a:gd name="T29" fmla="*/ 102 h 153"/>
                  <a:gd name="T30" fmla="*/ 97 w 120"/>
                  <a:gd name="T31" fmla="*/ 110 h 153"/>
                  <a:gd name="T32" fmla="*/ 91 w 120"/>
                  <a:gd name="T33" fmla="*/ 119 h 153"/>
                  <a:gd name="T34" fmla="*/ 92 w 120"/>
                  <a:gd name="T35" fmla="*/ 126 h 153"/>
                  <a:gd name="T36" fmla="*/ 91 w 120"/>
                  <a:gd name="T37" fmla="*/ 133 h 153"/>
                  <a:gd name="T38" fmla="*/ 87 w 120"/>
                  <a:gd name="T39" fmla="*/ 141 h 153"/>
                  <a:gd name="T40" fmla="*/ 88 w 120"/>
                  <a:gd name="T41" fmla="*/ 147 h 153"/>
                  <a:gd name="T42" fmla="*/ 82 w 120"/>
                  <a:gd name="T43" fmla="*/ 146 h 153"/>
                  <a:gd name="T44" fmla="*/ 68 w 120"/>
                  <a:gd name="T45" fmla="*/ 153 h 153"/>
                  <a:gd name="T46" fmla="*/ 64 w 120"/>
                  <a:gd name="T47" fmla="*/ 142 h 153"/>
                  <a:gd name="T48" fmla="*/ 59 w 120"/>
                  <a:gd name="T49" fmla="*/ 142 h 153"/>
                  <a:gd name="T50" fmla="*/ 47 w 120"/>
                  <a:gd name="T51" fmla="*/ 140 h 153"/>
                  <a:gd name="T52" fmla="*/ 34 w 120"/>
                  <a:gd name="T53" fmla="*/ 135 h 153"/>
                  <a:gd name="T54" fmla="*/ 14 w 120"/>
                  <a:gd name="T55" fmla="*/ 126 h 153"/>
                  <a:gd name="T56" fmla="*/ 12 w 120"/>
                  <a:gd name="T57" fmla="*/ 110 h 153"/>
                  <a:gd name="T58" fmla="*/ 0 w 120"/>
                  <a:gd name="T59" fmla="*/ 81 h 153"/>
                  <a:gd name="T60" fmla="*/ 5 w 120"/>
                  <a:gd name="T61" fmla="*/ 69 h 153"/>
                  <a:gd name="T62" fmla="*/ 9 w 120"/>
                  <a:gd name="T63" fmla="*/ 71 h 153"/>
                  <a:gd name="T64" fmla="*/ 15 w 120"/>
                  <a:gd name="T65" fmla="*/ 72 h 153"/>
                  <a:gd name="T66" fmla="*/ 21 w 120"/>
                  <a:gd name="T67" fmla="*/ 74 h 153"/>
                  <a:gd name="T68" fmla="*/ 26 w 120"/>
                  <a:gd name="T69" fmla="*/ 70 h 153"/>
                  <a:gd name="T70" fmla="*/ 26 w 120"/>
                  <a:gd name="T71" fmla="*/ 63 h 153"/>
                  <a:gd name="T72" fmla="*/ 28 w 120"/>
                  <a:gd name="T73" fmla="*/ 59 h 153"/>
                  <a:gd name="T74" fmla="*/ 33 w 120"/>
                  <a:gd name="T75" fmla="*/ 56 h 153"/>
                  <a:gd name="T76" fmla="*/ 38 w 120"/>
                  <a:gd name="T77" fmla="*/ 58 h 153"/>
                  <a:gd name="T78" fmla="*/ 58 w 120"/>
                  <a:gd name="T79" fmla="*/ 35 h 153"/>
                  <a:gd name="T80" fmla="*/ 61 w 120"/>
                  <a:gd name="T81" fmla="*/ 33 h 153"/>
                  <a:gd name="T82" fmla="*/ 65 w 120"/>
                  <a:gd name="T83" fmla="*/ 30 h 153"/>
                  <a:gd name="T84" fmla="*/ 70 w 120"/>
                  <a:gd name="T85" fmla="*/ 28 h 153"/>
                  <a:gd name="T86" fmla="*/ 73 w 120"/>
                  <a:gd name="T87" fmla="*/ 28 h 153"/>
                  <a:gd name="T88" fmla="*/ 79 w 120"/>
                  <a:gd name="T89" fmla="*/ 17 h 153"/>
                  <a:gd name="T90" fmla="*/ 86 w 120"/>
                  <a:gd name="T91" fmla="*/ 2 h 153"/>
                  <a:gd name="T92" fmla="*/ 90 w 120"/>
                  <a:gd name="T9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0" h="153">
                    <a:moveTo>
                      <a:pt x="90" y="0"/>
                    </a:moveTo>
                    <a:lnTo>
                      <a:pt x="92" y="1"/>
                    </a:lnTo>
                    <a:lnTo>
                      <a:pt x="99" y="6"/>
                    </a:lnTo>
                    <a:lnTo>
                      <a:pt x="100" y="14"/>
                    </a:lnTo>
                    <a:lnTo>
                      <a:pt x="103" y="13"/>
                    </a:lnTo>
                    <a:lnTo>
                      <a:pt x="104" y="14"/>
                    </a:lnTo>
                    <a:lnTo>
                      <a:pt x="105" y="16"/>
                    </a:lnTo>
                    <a:lnTo>
                      <a:pt x="111" y="18"/>
                    </a:lnTo>
                    <a:lnTo>
                      <a:pt x="118" y="23"/>
                    </a:lnTo>
                    <a:lnTo>
                      <a:pt x="119" y="24"/>
                    </a:lnTo>
                    <a:lnTo>
                      <a:pt x="119" y="25"/>
                    </a:lnTo>
                    <a:lnTo>
                      <a:pt x="112" y="27"/>
                    </a:lnTo>
                    <a:lnTo>
                      <a:pt x="107" y="28"/>
                    </a:lnTo>
                    <a:lnTo>
                      <a:pt x="110" y="32"/>
                    </a:lnTo>
                    <a:lnTo>
                      <a:pt x="114" y="34"/>
                    </a:lnTo>
                    <a:lnTo>
                      <a:pt x="111" y="36"/>
                    </a:lnTo>
                    <a:lnTo>
                      <a:pt x="108" y="37"/>
                    </a:lnTo>
                    <a:lnTo>
                      <a:pt x="106" y="37"/>
                    </a:lnTo>
                    <a:lnTo>
                      <a:pt x="105" y="38"/>
                    </a:lnTo>
                    <a:lnTo>
                      <a:pt x="104" y="39"/>
                    </a:lnTo>
                    <a:lnTo>
                      <a:pt x="103" y="41"/>
                    </a:lnTo>
                    <a:lnTo>
                      <a:pt x="102" y="42"/>
                    </a:lnTo>
                    <a:lnTo>
                      <a:pt x="103" y="45"/>
                    </a:lnTo>
                    <a:lnTo>
                      <a:pt x="104" y="47"/>
                    </a:lnTo>
                    <a:lnTo>
                      <a:pt x="102" y="47"/>
                    </a:lnTo>
                    <a:lnTo>
                      <a:pt x="99" y="47"/>
                    </a:lnTo>
                    <a:lnTo>
                      <a:pt x="100" y="49"/>
                    </a:lnTo>
                    <a:lnTo>
                      <a:pt x="102" y="50"/>
                    </a:lnTo>
                    <a:lnTo>
                      <a:pt x="99" y="50"/>
                    </a:lnTo>
                    <a:lnTo>
                      <a:pt x="98" y="51"/>
                    </a:lnTo>
                    <a:lnTo>
                      <a:pt x="102" y="55"/>
                    </a:lnTo>
                    <a:lnTo>
                      <a:pt x="105" y="60"/>
                    </a:lnTo>
                    <a:lnTo>
                      <a:pt x="107" y="64"/>
                    </a:lnTo>
                    <a:lnTo>
                      <a:pt x="105" y="70"/>
                    </a:lnTo>
                    <a:lnTo>
                      <a:pt x="109" y="73"/>
                    </a:lnTo>
                    <a:lnTo>
                      <a:pt x="112" y="75"/>
                    </a:lnTo>
                    <a:lnTo>
                      <a:pt x="117" y="79"/>
                    </a:lnTo>
                    <a:lnTo>
                      <a:pt x="120" y="83"/>
                    </a:lnTo>
                    <a:lnTo>
                      <a:pt x="115" y="82"/>
                    </a:lnTo>
                    <a:lnTo>
                      <a:pt x="110" y="83"/>
                    </a:lnTo>
                    <a:lnTo>
                      <a:pt x="107" y="85"/>
                    </a:lnTo>
                    <a:lnTo>
                      <a:pt x="104" y="88"/>
                    </a:lnTo>
                    <a:lnTo>
                      <a:pt x="103" y="92"/>
                    </a:lnTo>
                    <a:lnTo>
                      <a:pt x="103" y="97"/>
                    </a:lnTo>
                    <a:lnTo>
                      <a:pt x="103" y="102"/>
                    </a:lnTo>
                    <a:lnTo>
                      <a:pt x="104" y="106"/>
                    </a:lnTo>
                    <a:lnTo>
                      <a:pt x="100" y="108"/>
                    </a:lnTo>
                    <a:lnTo>
                      <a:pt x="97" y="110"/>
                    </a:lnTo>
                    <a:lnTo>
                      <a:pt x="95" y="114"/>
                    </a:lnTo>
                    <a:lnTo>
                      <a:pt x="93" y="116"/>
                    </a:lnTo>
                    <a:lnTo>
                      <a:pt x="91" y="119"/>
                    </a:lnTo>
                    <a:lnTo>
                      <a:pt x="91" y="121"/>
                    </a:lnTo>
                    <a:lnTo>
                      <a:pt x="91" y="123"/>
                    </a:lnTo>
                    <a:lnTo>
                      <a:pt x="92" y="126"/>
                    </a:lnTo>
                    <a:lnTo>
                      <a:pt x="91" y="129"/>
                    </a:lnTo>
                    <a:lnTo>
                      <a:pt x="90" y="130"/>
                    </a:lnTo>
                    <a:lnTo>
                      <a:pt x="91" y="133"/>
                    </a:lnTo>
                    <a:lnTo>
                      <a:pt x="90" y="135"/>
                    </a:lnTo>
                    <a:lnTo>
                      <a:pt x="88" y="139"/>
                    </a:lnTo>
                    <a:lnTo>
                      <a:pt x="87" y="141"/>
                    </a:lnTo>
                    <a:lnTo>
                      <a:pt x="90" y="143"/>
                    </a:lnTo>
                    <a:lnTo>
                      <a:pt x="90" y="145"/>
                    </a:lnTo>
                    <a:lnTo>
                      <a:pt x="88" y="147"/>
                    </a:lnTo>
                    <a:lnTo>
                      <a:pt x="88" y="149"/>
                    </a:lnTo>
                    <a:lnTo>
                      <a:pt x="85" y="147"/>
                    </a:lnTo>
                    <a:lnTo>
                      <a:pt x="82" y="146"/>
                    </a:lnTo>
                    <a:lnTo>
                      <a:pt x="76" y="147"/>
                    </a:lnTo>
                    <a:lnTo>
                      <a:pt x="72" y="151"/>
                    </a:lnTo>
                    <a:lnTo>
                      <a:pt x="68" y="153"/>
                    </a:lnTo>
                    <a:lnTo>
                      <a:pt x="67" y="144"/>
                    </a:lnTo>
                    <a:lnTo>
                      <a:pt x="65" y="143"/>
                    </a:lnTo>
                    <a:lnTo>
                      <a:pt x="64" y="142"/>
                    </a:lnTo>
                    <a:lnTo>
                      <a:pt x="62" y="142"/>
                    </a:lnTo>
                    <a:lnTo>
                      <a:pt x="61" y="142"/>
                    </a:lnTo>
                    <a:lnTo>
                      <a:pt x="59" y="142"/>
                    </a:lnTo>
                    <a:lnTo>
                      <a:pt x="58" y="142"/>
                    </a:lnTo>
                    <a:lnTo>
                      <a:pt x="52" y="139"/>
                    </a:lnTo>
                    <a:lnTo>
                      <a:pt x="47" y="140"/>
                    </a:lnTo>
                    <a:lnTo>
                      <a:pt x="40" y="142"/>
                    </a:lnTo>
                    <a:lnTo>
                      <a:pt x="34" y="143"/>
                    </a:lnTo>
                    <a:lnTo>
                      <a:pt x="34" y="135"/>
                    </a:lnTo>
                    <a:lnTo>
                      <a:pt x="24" y="137"/>
                    </a:lnTo>
                    <a:lnTo>
                      <a:pt x="15" y="135"/>
                    </a:lnTo>
                    <a:lnTo>
                      <a:pt x="14" y="126"/>
                    </a:lnTo>
                    <a:lnTo>
                      <a:pt x="14" y="115"/>
                    </a:lnTo>
                    <a:lnTo>
                      <a:pt x="13" y="112"/>
                    </a:lnTo>
                    <a:lnTo>
                      <a:pt x="12" y="110"/>
                    </a:lnTo>
                    <a:lnTo>
                      <a:pt x="8" y="112"/>
                    </a:lnTo>
                    <a:lnTo>
                      <a:pt x="0" y="85"/>
                    </a:lnTo>
                    <a:lnTo>
                      <a:pt x="0" y="81"/>
                    </a:lnTo>
                    <a:lnTo>
                      <a:pt x="1" y="76"/>
                    </a:lnTo>
                    <a:lnTo>
                      <a:pt x="3" y="72"/>
                    </a:lnTo>
                    <a:lnTo>
                      <a:pt x="5" y="69"/>
                    </a:lnTo>
                    <a:lnTo>
                      <a:pt x="8" y="69"/>
                    </a:lnTo>
                    <a:lnTo>
                      <a:pt x="8" y="70"/>
                    </a:lnTo>
                    <a:lnTo>
                      <a:pt x="9" y="71"/>
                    </a:lnTo>
                    <a:lnTo>
                      <a:pt x="11" y="71"/>
                    </a:lnTo>
                    <a:lnTo>
                      <a:pt x="13" y="71"/>
                    </a:lnTo>
                    <a:lnTo>
                      <a:pt x="15" y="72"/>
                    </a:lnTo>
                    <a:lnTo>
                      <a:pt x="17" y="72"/>
                    </a:lnTo>
                    <a:lnTo>
                      <a:pt x="18" y="74"/>
                    </a:lnTo>
                    <a:lnTo>
                      <a:pt x="21" y="74"/>
                    </a:lnTo>
                    <a:lnTo>
                      <a:pt x="24" y="73"/>
                    </a:lnTo>
                    <a:lnTo>
                      <a:pt x="25" y="72"/>
                    </a:lnTo>
                    <a:lnTo>
                      <a:pt x="26" y="70"/>
                    </a:lnTo>
                    <a:lnTo>
                      <a:pt x="26" y="67"/>
                    </a:lnTo>
                    <a:lnTo>
                      <a:pt x="27" y="64"/>
                    </a:lnTo>
                    <a:lnTo>
                      <a:pt x="26" y="63"/>
                    </a:lnTo>
                    <a:lnTo>
                      <a:pt x="26" y="61"/>
                    </a:lnTo>
                    <a:lnTo>
                      <a:pt x="27" y="59"/>
                    </a:lnTo>
                    <a:lnTo>
                      <a:pt x="28" y="59"/>
                    </a:lnTo>
                    <a:lnTo>
                      <a:pt x="31" y="59"/>
                    </a:lnTo>
                    <a:lnTo>
                      <a:pt x="32" y="57"/>
                    </a:lnTo>
                    <a:lnTo>
                      <a:pt x="33" y="56"/>
                    </a:lnTo>
                    <a:lnTo>
                      <a:pt x="35" y="56"/>
                    </a:lnTo>
                    <a:lnTo>
                      <a:pt x="36" y="57"/>
                    </a:lnTo>
                    <a:lnTo>
                      <a:pt x="38" y="58"/>
                    </a:lnTo>
                    <a:lnTo>
                      <a:pt x="47" y="52"/>
                    </a:lnTo>
                    <a:lnTo>
                      <a:pt x="53" y="44"/>
                    </a:lnTo>
                    <a:lnTo>
                      <a:pt x="58" y="35"/>
                    </a:lnTo>
                    <a:lnTo>
                      <a:pt x="57" y="34"/>
                    </a:lnTo>
                    <a:lnTo>
                      <a:pt x="59" y="34"/>
                    </a:lnTo>
                    <a:lnTo>
                      <a:pt x="61" y="33"/>
                    </a:lnTo>
                    <a:lnTo>
                      <a:pt x="62" y="33"/>
                    </a:lnTo>
                    <a:lnTo>
                      <a:pt x="63" y="32"/>
                    </a:lnTo>
                    <a:lnTo>
                      <a:pt x="65" y="30"/>
                    </a:lnTo>
                    <a:lnTo>
                      <a:pt x="67" y="29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9"/>
                    </a:lnTo>
                    <a:lnTo>
                      <a:pt x="72" y="29"/>
                    </a:lnTo>
                    <a:lnTo>
                      <a:pt x="73" y="28"/>
                    </a:lnTo>
                    <a:lnTo>
                      <a:pt x="74" y="27"/>
                    </a:lnTo>
                    <a:lnTo>
                      <a:pt x="73" y="23"/>
                    </a:lnTo>
                    <a:lnTo>
                      <a:pt x="79" y="17"/>
                    </a:lnTo>
                    <a:lnTo>
                      <a:pt x="83" y="11"/>
                    </a:lnTo>
                    <a:lnTo>
                      <a:pt x="86" y="4"/>
                    </a:lnTo>
                    <a:lnTo>
                      <a:pt x="86" y="2"/>
                    </a:lnTo>
                    <a:lnTo>
                      <a:pt x="87" y="1"/>
                    </a:lnTo>
                    <a:lnTo>
                      <a:pt x="88" y="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1"/>
              <p:cNvSpPr/>
              <p:nvPr/>
            </p:nvSpPr>
            <p:spPr>
              <a:xfrm>
                <a:off x="4795477" y="4042249"/>
                <a:ext cx="323810" cy="365443"/>
              </a:xfrm>
              <a:custGeom>
                <a:avLst/>
                <a:gdLst>
                  <a:gd name="T0" fmla="*/ 6 w 140"/>
                  <a:gd name="T1" fmla="*/ 0 h 158"/>
                  <a:gd name="T2" fmla="*/ 10 w 140"/>
                  <a:gd name="T3" fmla="*/ 4 h 158"/>
                  <a:gd name="T4" fmla="*/ 17 w 140"/>
                  <a:gd name="T5" fmla="*/ 5 h 158"/>
                  <a:gd name="T6" fmla="*/ 28 w 140"/>
                  <a:gd name="T7" fmla="*/ 6 h 158"/>
                  <a:gd name="T8" fmla="*/ 39 w 140"/>
                  <a:gd name="T9" fmla="*/ 21 h 158"/>
                  <a:gd name="T10" fmla="*/ 53 w 140"/>
                  <a:gd name="T11" fmla="*/ 32 h 158"/>
                  <a:gd name="T12" fmla="*/ 65 w 140"/>
                  <a:gd name="T13" fmla="*/ 49 h 158"/>
                  <a:gd name="T14" fmla="*/ 73 w 140"/>
                  <a:gd name="T15" fmla="*/ 47 h 158"/>
                  <a:gd name="T16" fmla="*/ 75 w 140"/>
                  <a:gd name="T17" fmla="*/ 50 h 158"/>
                  <a:gd name="T18" fmla="*/ 78 w 140"/>
                  <a:gd name="T19" fmla="*/ 54 h 158"/>
                  <a:gd name="T20" fmla="*/ 91 w 140"/>
                  <a:gd name="T21" fmla="*/ 61 h 158"/>
                  <a:gd name="T22" fmla="*/ 96 w 140"/>
                  <a:gd name="T23" fmla="*/ 69 h 158"/>
                  <a:gd name="T24" fmla="*/ 99 w 140"/>
                  <a:gd name="T25" fmla="*/ 67 h 158"/>
                  <a:gd name="T26" fmla="*/ 106 w 140"/>
                  <a:gd name="T27" fmla="*/ 75 h 158"/>
                  <a:gd name="T28" fmla="*/ 103 w 140"/>
                  <a:gd name="T29" fmla="*/ 81 h 158"/>
                  <a:gd name="T30" fmla="*/ 99 w 140"/>
                  <a:gd name="T31" fmla="*/ 87 h 158"/>
                  <a:gd name="T32" fmla="*/ 111 w 140"/>
                  <a:gd name="T33" fmla="*/ 91 h 158"/>
                  <a:gd name="T34" fmla="*/ 119 w 140"/>
                  <a:gd name="T35" fmla="*/ 110 h 158"/>
                  <a:gd name="T36" fmla="*/ 128 w 140"/>
                  <a:gd name="T37" fmla="*/ 112 h 158"/>
                  <a:gd name="T38" fmla="*/ 128 w 140"/>
                  <a:gd name="T39" fmla="*/ 114 h 158"/>
                  <a:gd name="T40" fmla="*/ 120 w 140"/>
                  <a:gd name="T41" fmla="*/ 105 h 158"/>
                  <a:gd name="T42" fmla="*/ 122 w 140"/>
                  <a:gd name="T43" fmla="*/ 102 h 158"/>
                  <a:gd name="T44" fmla="*/ 123 w 140"/>
                  <a:gd name="T45" fmla="*/ 99 h 158"/>
                  <a:gd name="T46" fmla="*/ 127 w 140"/>
                  <a:gd name="T47" fmla="*/ 97 h 158"/>
                  <a:gd name="T48" fmla="*/ 132 w 140"/>
                  <a:gd name="T49" fmla="*/ 99 h 158"/>
                  <a:gd name="T50" fmla="*/ 133 w 140"/>
                  <a:gd name="T51" fmla="*/ 105 h 158"/>
                  <a:gd name="T52" fmla="*/ 136 w 140"/>
                  <a:gd name="T53" fmla="*/ 111 h 158"/>
                  <a:gd name="T54" fmla="*/ 139 w 140"/>
                  <a:gd name="T55" fmla="*/ 114 h 158"/>
                  <a:gd name="T56" fmla="*/ 139 w 140"/>
                  <a:gd name="T57" fmla="*/ 117 h 158"/>
                  <a:gd name="T58" fmla="*/ 140 w 140"/>
                  <a:gd name="T59" fmla="*/ 120 h 158"/>
                  <a:gd name="T60" fmla="*/ 131 w 140"/>
                  <a:gd name="T61" fmla="*/ 121 h 158"/>
                  <a:gd name="T62" fmla="*/ 130 w 140"/>
                  <a:gd name="T63" fmla="*/ 127 h 158"/>
                  <a:gd name="T64" fmla="*/ 122 w 140"/>
                  <a:gd name="T65" fmla="*/ 155 h 158"/>
                  <a:gd name="T66" fmla="*/ 112 w 140"/>
                  <a:gd name="T67" fmla="*/ 157 h 158"/>
                  <a:gd name="T68" fmla="*/ 101 w 140"/>
                  <a:gd name="T69" fmla="*/ 145 h 158"/>
                  <a:gd name="T70" fmla="*/ 94 w 140"/>
                  <a:gd name="T71" fmla="*/ 138 h 158"/>
                  <a:gd name="T72" fmla="*/ 86 w 140"/>
                  <a:gd name="T73" fmla="*/ 132 h 158"/>
                  <a:gd name="T74" fmla="*/ 70 w 140"/>
                  <a:gd name="T75" fmla="*/ 109 h 158"/>
                  <a:gd name="T76" fmla="*/ 62 w 140"/>
                  <a:gd name="T77" fmla="*/ 89 h 158"/>
                  <a:gd name="T78" fmla="*/ 48 w 140"/>
                  <a:gd name="T79" fmla="*/ 73 h 158"/>
                  <a:gd name="T80" fmla="*/ 41 w 140"/>
                  <a:gd name="T81" fmla="*/ 51 h 158"/>
                  <a:gd name="T82" fmla="*/ 32 w 140"/>
                  <a:gd name="T83" fmla="*/ 45 h 158"/>
                  <a:gd name="T84" fmla="*/ 15 w 140"/>
                  <a:gd name="T85" fmla="*/ 24 h 158"/>
                  <a:gd name="T86" fmla="*/ 2 w 140"/>
                  <a:gd name="T87" fmla="*/ 11 h 158"/>
                  <a:gd name="T88" fmla="*/ 2 w 140"/>
                  <a:gd name="T8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0" h="158">
                    <a:moveTo>
                      <a:pt x="4" y="0"/>
                    </a:moveTo>
                    <a:lnTo>
                      <a:pt x="6" y="0"/>
                    </a:lnTo>
                    <a:lnTo>
                      <a:pt x="9" y="2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23" y="6"/>
                    </a:lnTo>
                    <a:lnTo>
                      <a:pt x="28" y="6"/>
                    </a:lnTo>
                    <a:lnTo>
                      <a:pt x="34" y="14"/>
                    </a:lnTo>
                    <a:lnTo>
                      <a:pt x="39" y="21"/>
                    </a:lnTo>
                    <a:lnTo>
                      <a:pt x="46" y="27"/>
                    </a:lnTo>
                    <a:lnTo>
                      <a:pt x="53" y="32"/>
                    </a:lnTo>
                    <a:lnTo>
                      <a:pt x="60" y="40"/>
                    </a:lnTo>
                    <a:lnTo>
                      <a:pt x="65" y="49"/>
                    </a:lnTo>
                    <a:lnTo>
                      <a:pt x="72" y="46"/>
                    </a:lnTo>
                    <a:lnTo>
                      <a:pt x="73" y="47"/>
                    </a:lnTo>
                    <a:lnTo>
                      <a:pt x="74" y="49"/>
                    </a:lnTo>
                    <a:lnTo>
                      <a:pt x="75" y="50"/>
                    </a:lnTo>
                    <a:lnTo>
                      <a:pt x="81" y="49"/>
                    </a:lnTo>
                    <a:lnTo>
                      <a:pt x="78" y="54"/>
                    </a:lnTo>
                    <a:lnTo>
                      <a:pt x="87" y="56"/>
                    </a:lnTo>
                    <a:lnTo>
                      <a:pt x="91" y="61"/>
                    </a:lnTo>
                    <a:lnTo>
                      <a:pt x="98" y="64"/>
                    </a:lnTo>
                    <a:lnTo>
                      <a:pt x="96" y="69"/>
                    </a:lnTo>
                    <a:lnTo>
                      <a:pt x="97" y="68"/>
                    </a:lnTo>
                    <a:lnTo>
                      <a:pt x="99" y="67"/>
                    </a:lnTo>
                    <a:lnTo>
                      <a:pt x="103" y="72"/>
                    </a:lnTo>
                    <a:lnTo>
                      <a:pt x="106" y="75"/>
                    </a:lnTo>
                    <a:lnTo>
                      <a:pt x="103" y="80"/>
                    </a:lnTo>
                    <a:lnTo>
                      <a:pt x="103" y="81"/>
                    </a:lnTo>
                    <a:lnTo>
                      <a:pt x="103" y="82"/>
                    </a:lnTo>
                    <a:lnTo>
                      <a:pt x="99" y="87"/>
                    </a:lnTo>
                    <a:lnTo>
                      <a:pt x="104" y="90"/>
                    </a:lnTo>
                    <a:lnTo>
                      <a:pt x="111" y="91"/>
                    </a:lnTo>
                    <a:lnTo>
                      <a:pt x="115" y="101"/>
                    </a:lnTo>
                    <a:lnTo>
                      <a:pt x="119" y="110"/>
                    </a:lnTo>
                    <a:lnTo>
                      <a:pt x="127" y="110"/>
                    </a:lnTo>
                    <a:lnTo>
                      <a:pt x="128" y="112"/>
                    </a:lnTo>
                    <a:lnTo>
                      <a:pt x="128" y="113"/>
                    </a:lnTo>
                    <a:lnTo>
                      <a:pt x="128" y="114"/>
                    </a:lnTo>
                    <a:lnTo>
                      <a:pt x="129" y="107"/>
                    </a:lnTo>
                    <a:lnTo>
                      <a:pt x="120" y="105"/>
                    </a:lnTo>
                    <a:lnTo>
                      <a:pt x="121" y="104"/>
                    </a:lnTo>
                    <a:lnTo>
                      <a:pt x="122" y="102"/>
                    </a:lnTo>
                    <a:lnTo>
                      <a:pt x="123" y="100"/>
                    </a:lnTo>
                    <a:lnTo>
                      <a:pt x="123" y="99"/>
                    </a:lnTo>
                    <a:lnTo>
                      <a:pt x="125" y="98"/>
                    </a:lnTo>
                    <a:lnTo>
                      <a:pt x="127" y="97"/>
                    </a:lnTo>
                    <a:lnTo>
                      <a:pt x="129" y="98"/>
                    </a:lnTo>
                    <a:lnTo>
                      <a:pt x="132" y="99"/>
                    </a:lnTo>
                    <a:lnTo>
                      <a:pt x="132" y="102"/>
                    </a:lnTo>
                    <a:lnTo>
                      <a:pt x="133" y="105"/>
                    </a:lnTo>
                    <a:lnTo>
                      <a:pt x="134" y="109"/>
                    </a:lnTo>
                    <a:lnTo>
                      <a:pt x="136" y="111"/>
                    </a:lnTo>
                    <a:lnTo>
                      <a:pt x="140" y="113"/>
                    </a:lnTo>
                    <a:lnTo>
                      <a:pt x="139" y="114"/>
                    </a:lnTo>
                    <a:lnTo>
                      <a:pt x="139" y="115"/>
                    </a:lnTo>
                    <a:lnTo>
                      <a:pt x="139" y="117"/>
                    </a:lnTo>
                    <a:lnTo>
                      <a:pt x="140" y="119"/>
                    </a:lnTo>
                    <a:lnTo>
                      <a:pt x="140" y="120"/>
                    </a:lnTo>
                    <a:lnTo>
                      <a:pt x="132" y="117"/>
                    </a:lnTo>
                    <a:lnTo>
                      <a:pt x="131" y="121"/>
                    </a:lnTo>
                    <a:lnTo>
                      <a:pt x="130" y="124"/>
                    </a:lnTo>
                    <a:lnTo>
                      <a:pt x="130" y="127"/>
                    </a:lnTo>
                    <a:lnTo>
                      <a:pt x="127" y="158"/>
                    </a:lnTo>
                    <a:lnTo>
                      <a:pt x="122" y="155"/>
                    </a:lnTo>
                    <a:lnTo>
                      <a:pt x="115" y="156"/>
                    </a:lnTo>
                    <a:lnTo>
                      <a:pt x="112" y="157"/>
                    </a:lnTo>
                    <a:lnTo>
                      <a:pt x="111" y="158"/>
                    </a:lnTo>
                    <a:lnTo>
                      <a:pt x="101" y="145"/>
                    </a:lnTo>
                    <a:lnTo>
                      <a:pt x="97" y="142"/>
                    </a:lnTo>
                    <a:lnTo>
                      <a:pt x="94" y="138"/>
                    </a:lnTo>
                    <a:lnTo>
                      <a:pt x="89" y="135"/>
                    </a:lnTo>
                    <a:lnTo>
                      <a:pt x="86" y="132"/>
                    </a:lnTo>
                    <a:lnTo>
                      <a:pt x="77" y="121"/>
                    </a:lnTo>
                    <a:lnTo>
                      <a:pt x="70" y="109"/>
                    </a:lnTo>
                    <a:lnTo>
                      <a:pt x="66" y="99"/>
                    </a:lnTo>
                    <a:lnTo>
                      <a:pt x="62" y="89"/>
                    </a:lnTo>
                    <a:lnTo>
                      <a:pt x="57" y="80"/>
                    </a:lnTo>
                    <a:lnTo>
                      <a:pt x="48" y="73"/>
                    </a:lnTo>
                    <a:lnTo>
                      <a:pt x="46" y="62"/>
                    </a:lnTo>
                    <a:lnTo>
                      <a:pt x="41" y="51"/>
                    </a:lnTo>
                    <a:lnTo>
                      <a:pt x="36" y="47"/>
                    </a:lnTo>
                    <a:lnTo>
                      <a:pt x="32" y="45"/>
                    </a:lnTo>
                    <a:lnTo>
                      <a:pt x="25" y="33"/>
                    </a:lnTo>
                    <a:lnTo>
                      <a:pt x="15" y="24"/>
                    </a:lnTo>
                    <a:lnTo>
                      <a:pt x="9" y="18"/>
                    </a:lnTo>
                    <a:lnTo>
                      <a:pt x="2" y="11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2"/>
              <p:cNvSpPr/>
              <p:nvPr/>
            </p:nvSpPr>
            <p:spPr>
              <a:xfrm>
                <a:off x="5142417" y="4301297"/>
                <a:ext cx="16191" cy="20817"/>
              </a:xfrm>
              <a:custGeom>
                <a:avLst/>
                <a:gdLst>
                  <a:gd name="T0" fmla="*/ 0 w 7"/>
                  <a:gd name="T1" fmla="*/ 0 h 9"/>
                  <a:gd name="T2" fmla="*/ 2 w 7"/>
                  <a:gd name="T3" fmla="*/ 0 h 9"/>
                  <a:gd name="T4" fmla="*/ 4 w 7"/>
                  <a:gd name="T5" fmla="*/ 0 h 9"/>
                  <a:gd name="T6" fmla="*/ 6 w 7"/>
                  <a:gd name="T7" fmla="*/ 1 h 9"/>
                  <a:gd name="T8" fmla="*/ 7 w 7"/>
                  <a:gd name="T9" fmla="*/ 2 h 9"/>
                  <a:gd name="T10" fmla="*/ 7 w 7"/>
                  <a:gd name="T11" fmla="*/ 3 h 9"/>
                  <a:gd name="T12" fmla="*/ 7 w 7"/>
                  <a:gd name="T13" fmla="*/ 5 h 9"/>
                  <a:gd name="T14" fmla="*/ 7 w 7"/>
                  <a:gd name="T15" fmla="*/ 7 h 9"/>
                  <a:gd name="T16" fmla="*/ 7 w 7"/>
                  <a:gd name="T17" fmla="*/ 9 h 9"/>
                  <a:gd name="T18" fmla="*/ 6 w 7"/>
                  <a:gd name="T19" fmla="*/ 9 h 9"/>
                  <a:gd name="T20" fmla="*/ 0 w 7"/>
                  <a:gd name="T21" fmla="*/ 9 h 9"/>
                  <a:gd name="T22" fmla="*/ 0 w 7"/>
                  <a:gd name="T23" fmla="*/ 4 h 9"/>
                  <a:gd name="T24" fmla="*/ 0 w 7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73"/>
              <p:cNvSpPr/>
              <p:nvPr/>
            </p:nvSpPr>
            <p:spPr>
              <a:xfrm>
                <a:off x="4890307" y="4248100"/>
                <a:ext cx="20817" cy="30069"/>
              </a:xfrm>
              <a:custGeom>
                <a:avLst/>
                <a:gdLst>
                  <a:gd name="T0" fmla="*/ 5 w 9"/>
                  <a:gd name="T1" fmla="*/ 0 h 13"/>
                  <a:gd name="T2" fmla="*/ 7 w 9"/>
                  <a:gd name="T3" fmla="*/ 7 h 13"/>
                  <a:gd name="T4" fmla="*/ 9 w 9"/>
                  <a:gd name="T5" fmla="*/ 13 h 13"/>
                  <a:gd name="T6" fmla="*/ 6 w 9"/>
                  <a:gd name="T7" fmla="*/ 13 h 13"/>
                  <a:gd name="T8" fmla="*/ 4 w 9"/>
                  <a:gd name="T9" fmla="*/ 11 h 13"/>
                  <a:gd name="T10" fmla="*/ 3 w 9"/>
                  <a:gd name="T11" fmla="*/ 10 h 13"/>
                  <a:gd name="T12" fmla="*/ 1 w 9"/>
                  <a:gd name="T13" fmla="*/ 8 h 13"/>
                  <a:gd name="T14" fmla="*/ 1 w 9"/>
                  <a:gd name="T15" fmla="*/ 4 h 13"/>
                  <a:gd name="T16" fmla="*/ 0 w 9"/>
                  <a:gd name="T17" fmla="*/ 2 h 13"/>
                  <a:gd name="T18" fmla="*/ 1 w 9"/>
                  <a:gd name="T19" fmla="*/ 1 h 13"/>
                  <a:gd name="T20" fmla="*/ 4 w 9"/>
                  <a:gd name="T21" fmla="*/ 0 h 13"/>
                  <a:gd name="T22" fmla="*/ 5 w 9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lnTo>
                      <a:pt x="7" y="7"/>
                    </a:lnTo>
                    <a:lnTo>
                      <a:pt x="9" y="13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3" y="10"/>
                    </a:lnTo>
                    <a:lnTo>
                      <a:pt x="1" y="8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74"/>
              <p:cNvSpPr/>
              <p:nvPr/>
            </p:nvSpPr>
            <p:spPr>
              <a:xfrm>
                <a:off x="4811667" y="4130140"/>
                <a:ext cx="11565" cy="9252"/>
              </a:xfrm>
              <a:custGeom>
                <a:avLst/>
                <a:gdLst>
                  <a:gd name="T0" fmla="*/ 3 w 5"/>
                  <a:gd name="T1" fmla="*/ 0 h 4"/>
                  <a:gd name="T2" fmla="*/ 4 w 5"/>
                  <a:gd name="T3" fmla="*/ 1 h 4"/>
                  <a:gd name="T4" fmla="*/ 5 w 5"/>
                  <a:gd name="T5" fmla="*/ 2 h 4"/>
                  <a:gd name="T6" fmla="*/ 5 w 5"/>
                  <a:gd name="T7" fmla="*/ 4 h 4"/>
                  <a:gd name="T8" fmla="*/ 4 w 5"/>
                  <a:gd name="T9" fmla="*/ 4 h 4"/>
                  <a:gd name="T10" fmla="*/ 2 w 5"/>
                  <a:gd name="T11" fmla="*/ 4 h 4"/>
                  <a:gd name="T12" fmla="*/ 0 w 5"/>
                  <a:gd name="T13" fmla="*/ 3 h 4"/>
                  <a:gd name="T14" fmla="*/ 0 w 5"/>
                  <a:gd name="T15" fmla="*/ 1 h 4"/>
                  <a:gd name="T16" fmla="*/ 0 w 5"/>
                  <a:gd name="T17" fmla="*/ 0 h 4"/>
                  <a:gd name="T18" fmla="*/ 3 w 5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4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75"/>
              <p:cNvSpPr/>
              <p:nvPr/>
            </p:nvSpPr>
            <p:spPr>
              <a:xfrm>
                <a:off x="4850988" y="4171773"/>
                <a:ext cx="23129" cy="32381"/>
              </a:xfrm>
              <a:custGeom>
                <a:avLst/>
                <a:gdLst>
                  <a:gd name="T0" fmla="*/ 4 w 10"/>
                  <a:gd name="T1" fmla="*/ 0 h 14"/>
                  <a:gd name="T2" fmla="*/ 10 w 10"/>
                  <a:gd name="T3" fmla="*/ 6 h 14"/>
                  <a:gd name="T4" fmla="*/ 10 w 10"/>
                  <a:gd name="T5" fmla="*/ 14 h 14"/>
                  <a:gd name="T6" fmla="*/ 5 w 10"/>
                  <a:gd name="T7" fmla="*/ 11 h 14"/>
                  <a:gd name="T8" fmla="*/ 3 w 10"/>
                  <a:gd name="T9" fmla="*/ 7 h 14"/>
                  <a:gd name="T10" fmla="*/ 0 w 10"/>
                  <a:gd name="T11" fmla="*/ 2 h 14"/>
                  <a:gd name="T12" fmla="*/ 2 w 10"/>
                  <a:gd name="T13" fmla="*/ 1 h 14"/>
                  <a:gd name="T14" fmla="*/ 4 w 10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4">
                    <a:moveTo>
                      <a:pt x="4" y="0"/>
                    </a:moveTo>
                    <a:lnTo>
                      <a:pt x="10" y="6"/>
                    </a:lnTo>
                    <a:lnTo>
                      <a:pt x="10" y="14"/>
                    </a:lnTo>
                    <a:lnTo>
                      <a:pt x="5" y="11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76"/>
              <p:cNvSpPr/>
              <p:nvPr/>
            </p:nvSpPr>
            <p:spPr>
              <a:xfrm>
                <a:off x="5070715" y="4410005"/>
                <a:ext cx="286803" cy="97143"/>
              </a:xfrm>
              <a:custGeom>
                <a:avLst/>
                <a:gdLst>
                  <a:gd name="T0" fmla="*/ 10 w 124"/>
                  <a:gd name="T1" fmla="*/ 0 h 42"/>
                  <a:gd name="T2" fmla="*/ 20 w 124"/>
                  <a:gd name="T3" fmla="*/ 2 h 42"/>
                  <a:gd name="T4" fmla="*/ 29 w 124"/>
                  <a:gd name="T5" fmla="*/ 3 h 42"/>
                  <a:gd name="T6" fmla="*/ 34 w 124"/>
                  <a:gd name="T7" fmla="*/ 4 h 42"/>
                  <a:gd name="T8" fmla="*/ 38 w 124"/>
                  <a:gd name="T9" fmla="*/ 5 h 42"/>
                  <a:gd name="T10" fmla="*/ 39 w 124"/>
                  <a:gd name="T11" fmla="*/ 8 h 42"/>
                  <a:gd name="T12" fmla="*/ 40 w 124"/>
                  <a:gd name="T13" fmla="*/ 10 h 42"/>
                  <a:gd name="T14" fmla="*/ 41 w 124"/>
                  <a:gd name="T15" fmla="*/ 12 h 42"/>
                  <a:gd name="T16" fmla="*/ 63 w 124"/>
                  <a:gd name="T17" fmla="*/ 14 h 42"/>
                  <a:gd name="T18" fmla="*/ 67 w 124"/>
                  <a:gd name="T19" fmla="*/ 7 h 42"/>
                  <a:gd name="T20" fmla="*/ 76 w 124"/>
                  <a:gd name="T21" fmla="*/ 12 h 42"/>
                  <a:gd name="T22" fmla="*/ 87 w 124"/>
                  <a:gd name="T23" fmla="*/ 15 h 42"/>
                  <a:gd name="T24" fmla="*/ 88 w 124"/>
                  <a:gd name="T25" fmla="*/ 15 h 42"/>
                  <a:gd name="T26" fmla="*/ 90 w 124"/>
                  <a:gd name="T27" fmla="*/ 15 h 42"/>
                  <a:gd name="T28" fmla="*/ 97 w 124"/>
                  <a:gd name="T29" fmla="*/ 14 h 42"/>
                  <a:gd name="T30" fmla="*/ 104 w 124"/>
                  <a:gd name="T31" fmla="*/ 13 h 42"/>
                  <a:gd name="T32" fmla="*/ 107 w 124"/>
                  <a:gd name="T33" fmla="*/ 16 h 42"/>
                  <a:gd name="T34" fmla="*/ 102 w 124"/>
                  <a:gd name="T35" fmla="*/ 17 h 42"/>
                  <a:gd name="T36" fmla="*/ 96 w 124"/>
                  <a:gd name="T37" fmla="*/ 19 h 42"/>
                  <a:gd name="T38" fmla="*/ 92 w 124"/>
                  <a:gd name="T39" fmla="*/ 19 h 42"/>
                  <a:gd name="T40" fmla="*/ 91 w 124"/>
                  <a:gd name="T41" fmla="*/ 21 h 42"/>
                  <a:gd name="T42" fmla="*/ 91 w 124"/>
                  <a:gd name="T43" fmla="*/ 22 h 42"/>
                  <a:gd name="T44" fmla="*/ 91 w 124"/>
                  <a:gd name="T45" fmla="*/ 24 h 42"/>
                  <a:gd name="T46" fmla="*/ 96 w 124"/>
                  <a:gd name="T47" fmla="*/ 25 h 42"/>
                  <a:gd name="T48" fmla="*/ 100 w 124"/>
                  <a:gd name="T49" fmla="*/ 25 h 42"/>
                  <a:gd name="T50" fmla="*/ 106 w 124"/>
                  <a:gd name="T51" fmla="*/ 24 h 42"/>
                  <a:gd name="T52" fmla="*/ 107 w 124"/>
                  <a:gd name="T53" fmla="*/ 26 h 42"/>
                  <a:gd name="T54" fmla="*/ 107 w 124"/>
                  <a:gd name="T55" fmla="*/ 27 h 42"/>
                  <a:gd name="T56" fmla="*/ 110 w 124"/>
                  <a:gd name="T57" fmla="*/ 26 h 42"/>
                  <a:gd name="T58" fmla="*/ 110 w 124"/>
                  <a:gd name="T59" fmla="*/ 28 h 42"/>
                  <a:gd name="T60" fmla="*/ 110 w 124"/>
                  <a:gd name="T61" fmla="*/ 31 h 42"/>
                  <a:gd name="T62" fmla="*/ 110 w 124"/>
                  <a:gd name="T63" fmla="*/ 33 h 42"/>
                  <a:gd name="T64" fmla="*/ 118 w 124"/>
                  <a:gd name="T65" fmla="*/ 30 h 42"/>
                  <a:gd name="T66" fmla="*/ 121 w 124"/>
                  <a:gd name="T67" fmla="*/ 33 h 42"/>
                  <a:gd name="T68" fmla="*/ 124 w 124"/>
                  <a:gd name="T69" fmla="*/ 35 h 42"/>
                  <a:gd name="T70" fmla="*/ 117 w 124"/>
                  <a:gd name="T71" fmla="*/ 42 h 42"/>
                  <a:gd name="T72" fmla="*/ 115 w 124"/>
                  <a:gd name="T73" fmla="*/ 38 h 42"/>
                  <a:gd name="T74" fmla="*/ 111 w 124"/>
                  <a:gd name="T75" fmla="*/ 36 h 42"/>
                  <a:gd name="T76" fmla="*/ 108 w 124"/>
                  <a:gd name="T77" fmla="*/ 34 h 42"/>
                  <a:gd name="T78" fmla="*/ 110 w 124"/>
                  <a:gd name="T79" fmla="*/ 42 h 42"/>
                  <a:gd name="T80" fmla="*/ 102 w 124"/>
                  <a:gd name="T81" fmla="*/ 38 h 42"/>
                  <a:gd name="T82" fmla="*/ 93 w 124"/>
                  <a:gd name="T83" fmla="*/ 35 h 42"/>
                  <a:gd name="T84" fmla="*/ 83 w 124"/>
                  <a:gd name="T85" fmla="*/ 35 h 42"/>
                  <a:gd name="T86" fmla="*/ 74 w 124"/>
                  <a:gd name="T87" fmla="*/ 35 h 42"/>
                  <a:gd name="T88" fmla="*/ 65 w 124"/>
                  <a:gd name="T89" fmla="*/ 33 h 42"/>
                  <a:gd name="T90" fmla="*/ 58 w 124"/>
                  <a:gd name="T91" fmla="*/ 30 h 42"/>
                  <a:gd name="T92" fmla="*/ 50 w 124"/>
                  <a:gd name="T93" fmla="*/ 27 h 42"/>
                  <a:gd name="T94" fmla="*/ 43 w 124"/>
                  <a:gd name="T95" fmla="*/ 26 h 42"/>
                  <a:gd name="T96" fmla="*/ 27 w 124"/>
                  <a:gd name="T97" fmla="*/ 24 h 42"/>
                  <a:gd name="T98" fmla="*/ 13 w 124"/>
                  <a:gd name="T99" fmla="*/ 20 h 42"/>
                  <a:gd name="T100" fmla="*/ 15 w 124"/>
                  <a:gd name="T101" fmla="*/ 14 h 42"/>
                  <a:gd name="T102" fmla="*/ 8 w 124"/>
                  <a:gd name="T103" fmla="*/ 13 h 42"/>
                  <a:gd name="T104" fmla="*/ 0 w 124"/>
                  <a:gd name="T105" fmla="*/ 13 h 42"/>
                  <a:gd name="T106" fmla="*/ 3 w 124"/>
                  <a:gd name="T107" fmla="*/ 10 h 42"/>
                  <a:gd name="T108" fmla="*/ 6 w 124"/>
                  <a:gd name="T109" fmla="*/ 7 h 42"/>
                  <a:gd name="T110" fmla="*/ 9 w 124"/>
                  <a:gd name="T111" fmla="*/ 3 h 42"/>
                  <a:gd name="T112" fmla="*/ 10 w 124"/>
                  <a:gd name="T1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4" h="42">
                    <a:moveTo>
                      <a:pt x="10" y="0"/>
                    </a:moveTo>
                    <a:lnTo>
                      <a:pt x="20" y="2"/>
                    </a:lnTo>
                    <a:lnTo>
                      <a:pt x="29" y="3"/>
                    </a:lnTo>
                    <a:lnTo>
                      <a:pt x="34" y="4"/>
                    </a:lnTo>
                    <a:lnTo>
                      <a:pt x="38" y="5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1" y="12"/>
                    </a:lnTo>
                    <a:lnTo>
                      <a:pt x="63" y="14"/>
                    </a:lnTo>
                    <a:lnTo>
                      <a:pt x="67" y="7"/>
                    </a:lnTo>
                    <a:lnTo>
                      <a:pt x="76" y="12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90" y="15"/>
                    </a:lnTo>
                    <a:lnTo>
                      <a:pt x="97" y="14"/>
                    </a:lnTo>
                    <a:lnTo>
                      <a:pt x="104" y="13"/>
                    </a:lnTo>
                    <a:lnTo>
                      <a:pt x="107" y="16"/>
                    </a:lnTo>
                    <a:lnTo>
                      <a:pt x="102" y="17"/>
                    </a:lnTo>
                    <a:lnTo>
                      <a:pt x="96" y="19"/>
                    </a:lnTo>
                    <a:lnTo>
                      <a:pt x="92" y="19"/>
                    </a:lnTo>
                    <a:lnTo>
                      <a:pt x="91" y="21"/>
                    </a:lnTo>
                    <a:lnTo>
                      <a:pt x="91" y="22"/>
                    </a:lnTo>
                    <a:lnTo>
                      <a:pt x="91" y="24"/>
                    </a:lnTo>
                    <a:lnTo>
                      <a:pt x="96" y="25"/>
                    </a:lnTo>
                    <a:lnTo>
                      <a:pt x="100" y="25"/>
                    </a:lnTo>
                    <a:lnTo>
                      <a:pt x="106" y="24"/>
                    </a:lnTo>
                    <a:lnTo>
                      <a:pt x="107" y="26"/>
                    </a:lnTo>
                    <a:lnTo>
                      <a:pt x="107" y="27"/>
                    </a:lnTo>
                    <a:lnTo>
                      <a:pt x="110" y="26"/>
                    </a:lnTo>
                    <a:lnTo>
                      <a:pt x="110" y="28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18" y="30"/>
                    </a:lnTo>
                    <a:lnTo>
                      <a:pt x="121" y="33"/>
                    </a:lnTo>
                    <a:lnTo>
                      <a:pt x="124" y="35"/>
                    </a:lnTo>
                    <a:lnTo>
                      <a:pt x="117" y="42"/>
                    </a:lnTo>
                    <a:lnTo>
                      <a:pt x="115" y="38"/>
                    </a:lnTo>
                    <a:lnTo>
                      <a:pt x="111" y="36"/>
                    </a:lnTo>
                    <a:lnTo>
                      <a:pt x="108" y="34"/>
                    </a:lnTo>
                    <a:lnTo>
                      <a:pt x="110" y="42"/>
                    </a:lnTo>
                    <a:lnTo>
                      <a:pt x="102" y="38"/>
                    </a:lnTo>
                    <a:lnTo>
                      <a:pt x="93" y="35"/>
                    </a:lnTo>
                    <a:lnTo>
                      <a:pt x="83" y="35"/>
                    </a:lnTo>
                    <a:lnTo>
                      <a:pt x="74" y="35"/>
                    </a:lnTo>
                    <a:lnTo>
                      <a:pt x="65" y="33"/>
                    </a:lnTo>
                    <a:lnTo>
                      <a:pt x="58" y="30"/>
                    </a:lnTo>
                    <a:lnTo>
                      <a:pt x="50" y="27"/>
                    </a:lnTo>
                    <a:lnTo>
                      <a:pt x="43" y="26"/>
                    </a:lnTo>
                    <a:lnTo>
                      <a:pt x="27" y="24"/>
                    </a:lnTo>
                    <a:lnTo>
                      <a:pt x="13" y="20"/>
                    </a:lnTo>
                    <a:lnTo>
                      <a:pt x="15" y="14"/>
                    </a:lnTo>
                    <a:lnTo>
                      <a:pt x="8" y="13"/>
                    </a:lnTo>
                    <a:lnTo>
                      <a:pt x="0" y="13"/>
                    </a:lnTo>
                    <a:lnTo>
                      <a:pt x="3" y="10"/>
                    </a:lnTo>
                    <a:lnTo>
                      <a:pt x="6" y="7"/>
                    </a:lnTo>
                    <a:lnTo>
                      <a:pt x="9" y="3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77"/>
              <p:cNvSpPr/>
              <p:nvPr/>
            </p:nvSpPr>
            <p:spPr>
              <a:xfrm>
                <a:off x="5362145" y="4481706"/>
                <a:ext cx="87891" cy="34695"/>
              </a:xfrm>
              <a:custGeom>
                <a:avLst/>
                <a:gdLst>
                  <a:gd name="T0" fmla="*/ 23 w 38"/>
                  <a:gd name="T1" fmla="*/ 0 h 15"/>
                  <a:gd name="T2" fmla="*/ 28 w 38"/>
                  <a:gd name="T3" fmla="*/ 0 h 15"/>
                  <a:gd name="T4" fmla="*/ 32 w 38"/>
                  <a:gd name="T5" fmla="*/ 1 h 15"/>
                  <a:gd name="T6" fmla="*/ 38 w 38"/>
                  <a:gd name="T7" fmla="*/ 1 h 15"/>
                  <a:gd name="T8" fmla="*/ 38 w 38"/>
                  <a:gd name="T9" fmla="*/ 8 h 15"/>
                  <a:gd name="T10" fmla="*/ 25 w 38"/>
                  <a:gd name="T11" fmla="*/ 11 h 15"/>
                  <a:gd name="T12" fmla="*/ 12 w 38"/>
                  <a:gd name="T13" fmla="*/ 15 h 15"/>
                  <a:gd name="T14" fmla="*/ 8 w 38"/>
                  <a:gd name="T15" fmla="*/ 8 h 15"/>
                  <a:gd name="T16" fmla="*/ 5 w 38"/>
                  <a:gd name="T17" fmla="*/ 13 h 15"/>
                  <a:gd name="T18" fmla="*/ 0 w 38"/>
                  <a:gd name="T19" fmla="*/ 11 h 15"/>
                  <a:gd name="T20" fmla="*/ 3 w 38"/>
                  <a:gd name="T21" fmla="*/ 1 h 15"/>
                  <a:gd name="T22" fmla="*/ 6 w 38"/>
                  <a:gd name="T23" fmla="*/ 1 h 15"/>
                  <a:gd name="T24" fmla="*/ 9 w 38"/>
                  <a:gd name="T25" fmla="*/ 1 h 15"/>
                  <a:gd name="T26" fmla="*/ 9 w 38"/>
                  <a:gd name="T27" fmla="*/ 3 h 15"/>
                  <a:gd name="T28" fmla="*/ 11 w 38"/>
                  <a:gd name="T29" fmla="*/ 4 h 15"/>
                  <a:gd name="T30" fmla="*/ 11 w 38"/>
                  <a:gd name="T31" fmla="*/ 5 h 15"/>
                  <a:gd name="T32" fmla="*/ 14 w 38"/>
                  <a:gd name="T33" fmla="*/ 4 h 15"/>
                  <a:gd name="T34" fmla="*/ 17 w 38"/>
                  <a:gd name="T35" fmla="*/ 3 h 15"/>
                  <a:gd name="T36" fmla="*/ 20 w 38"/>
                  <a:gd name="T37" fmla="*/ 4 h 15"/>
                  <a:gd name="T38" fmla="*/ 24 w 38"/>
                  <a:gd name="T39" fmla="*/ 5 h 15"/>
                  <a:gd name="T40" fmla="*/ 26 w 38"/>
                  <a:gd name="T41" fmla="*/ 7 h 15"/>
                  <a:gd name="T42" fmla="*/ 23 w 38"/>
                  <a:gd name="T4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15">
                    <a:moveTo>
                      <a:pt x="23" y="0"/>
                    </a:moveTo>
                    <a:lnTo>
                      <a:pt x="28" y="0"/>
                    </a:lnTo>
                    <a:lnTo>
                      <a:pt x="32" y="1"/>
                    </a:lnTo>
                    <a:lnTo>
                      <a:pt x="38" y="1"/>
                    </a:lnTo>
                    <a:lnTo>
                      <a:pt x="38" y="8"/>
                    </a:lnTo>
                    <a:lnTo>
                      <a:pt x="25" y="11"/>
                    </a:lnTo>
                    <a:lnTo>
                      <a:pt x="12" y="15"/>
                    </a:lnTo>
                    <a:lnTo>
                      <a:pt x="8" y="8"/>
                    </a:lnTo>
                    <a:lnTo>
                      <a:pt x="5" y="13"/>
                    </a:lnTo>
                    <a:lnTo>
                      <a:pt x="0" y="11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9" y="1"/>
                    </a:lnTo>
                    <a:lnTo>
                      <a:pt x="9" y="3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4" y="4"/>
                    </a:lnTo>
                    <a:lnTo>
                      <a:pt x="17" y="3"/>
                    </a:lnTo>
                    <a:lnTo>
                      <a:pt x="20" y="4"/>
                    </a:lnTo>
                    <a:lnTo>
                      <a:pt x="24" y="5"/>
                    </a:lnTo>
                    <a:lnTo>
                      <a:pt x="26" y="7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78"/>
              <p:cNvSpPr/>
              <p:nvPr/>
            </p:nvSpPr>
            <p:spPr>
              <a:xfrm>
                <a:off x="5438472" y="4518712"/>
                <a:ext cx="25443" cy="16191"/>
              </a:xfrm>
              <a:custGeom>
                <a:avLst/>
                <a:gdLst>
                  <a:gd name="T0" fmla="*/ 9 w 11"/>
                  <a:gd name="T1" fmla="*/ 0 h 7"/>
                  <a:gd name="T2" fmla="*/ 11 w 11"/>
                  <a:gd name="T3" fmla="*/ 0 h 7"/>
                  <a:gd name="T4" fmla="*/ 7 w 11"/>
                  <a:gd name="T5" fmla="*/ 7 h 7"/>
                  <a:gd name="T6" fmla="*/ 0 w 11"/>
                  <a:gd name="T7" fmla="*/ 4 h 7"/>
                  <a:gd name="T8" fmla="*/ 3 w 11"/>
                  <a:gd name="T9" fmla="*/ 2 h 7"/>
                  <a:gd name="T10" fmla="*/ 6 w 11"/>
                  <a:gd name="T11" fmla="*/ 0 h 7"/>
                  <a:gd name="T12" fmla="*/ 9 w 1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7">
                    <a:moveTo>
                      <a:pt x="9" y="0"/>
                    </a:moveTo>
                    <a:lnTo>
                      <a:pt x="11" y="0"/>
                    </a:lnTo>
                    <a:lnTo>
                      <a:pt x="7" y="7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79"/>
              <p:cNvSpPr/>
              <p:nvPr/>
            </p:nvSpPr>
            <p:spPr>
              <a:xfrm>
                <a:off x="5466227" y="4484019"/>
                <a:ext cx="18503" cy="16191"/>
              </a:xfrm>
              <a:custGeom>
                <a:avLst/>
                <a:gdLst>
                  <a:gd name="T0" fmla="*/ 8 w 8"/>
                  <a:gd name="T1" fmla="*/ 0 h 7"/>
                  <a:gd name="T2" fmla="*/ 4 w 8"/>
                  <a:gd name="T3" fmla="*/ 7 h 7"/>
                  <a:gd name="T4" fmla="*/ 0 w 8"/>
                  <a:gd name="T5" fmla="*/ 7 h 7"/>
                  <a:gd name="T6" fmla="*/ 5 w 8"/>
                  <a:gd name="T7" fmla="*/ 0 h 7"/>
                  <a:gd name="T8" fmla="*/ 8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4" y="7"/>
                    </a:lnTo>
                    <a:lnTo>
                      <a:pt x="0" y="7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80"/>
              <p:cNvSpPr/>
              <p:nvPr/>
            </p:nvSpPr>
            <p:spPr>
              <a:xfrm>
                <a:off x="1964451" y="2469456"/>
                <a:ext cx="99457" cy="117960"/>
              </a:xfrm>
              <a:custGeom>
                <a:avLst/>
                <a:gdLst>
                  <a:gd name="T0" fmla="*/ 36 w 43"/>
                  <a:gd name="T1" fmla="*/ 0 h 51"/>
                  <a:gd name="T2" fmla="*/ 39 w 43"/>
                  <a:gd name="T3" fmla="*/ 7 h 51"/>
                  <a:gd name="T4" fmla="*/ 43 w 43"/>
                  <a:gd name="T5" fmla="*/ 13 h 51"/>
                  <a:gd name="T6" fmla="*/ 36 w 43"/>
                  <a:gd name="T7" fmla="*/ 18 h 51"/>
                  <a:gd name="T8" fmla="*/ 34 w 43"/>
                  <a:gd name="T9" fmla="*/ 19 h 51"/>
                  <a:gd name="T10" fmla="*/ 36 w 43"/>
                  <a:gd name="T11" fmla="*/ 20 h 51"/>
                  <a:gd name="T12" fmla="*/ 37 w 43"/>
                  <a:gd name="T13" fmla="*/ 20 h 51"/>
                  <a:gd name="T14" fmla="*/ 38 w 43"/>
                  <a:gd name="T15" fmla="*/ 31 h 51"/>
                  <a:gd name="T16" fmla="*/ 36 w 43"/>
                  <a:gd name="T17" fmla="*/ 42 h 51"/>
                  <a:gd name="T18" fmla="*/ 28 w 43"/>
                  <a:gd name="T19" fmla="*/ 44 h 51"/>
                  <a:gd name="T20" fmla="*/ 22 w 43"/>
                  <a:gd name="T21" fmla="*/ 47 h 51"/>
                  <a:gd name="T22" fmla="*/ 14 w 43"/>
                  <a:gd name="T23" fmla="*/ 51 h 51"/>
                  <a:gd name="T24" fmla="*/ 11 w 43"/>
                  <a:gd name="T25" fmla="*/ 51 h 51"/>
                  <a:gd name="T26" fmla="*/ 9 w 43"/>
                  <a:gd name="T27" fmla="*/ 51 h 51"/>
                  <a:gd name="T28" fmla="*/ 5 w 43"/>
                  <a:gd name="T29" fmla="*/ 49 h 51"/>
                  <a:gd name="T30" fmla="*/ 3 w 43"/>
                  <a:gd name="T31" fmla="*/ 47 h 51"/>
                  <a:gd name="T32" fmla="*/ 0 w 43"/>
                  <a:gd name="T33" fmla="*/ 46 h 51"/>
                  <a:gd name="T34" fmla="*/ 1 w 43"/>
                  <a:gd name="T35" fmla="*/ 41 h 51"/>
                  <a:gd name="T36" fmla="*/ 7 w 43"/>
                  <a:gd name="T37" fmla="*/ 39 h 51"/>
                  <a:gd name="T38" fmla="*/ 5 w 43"/>
                  <a:gd name="T39" fmla="*/ 37 h 51"/>
                  <a:gd name="T40" fmla="*/ 5 w 43"/>
                  <a:gd name="T41" fmla="*/ 35 h 51"/>
                  <a:gd name="T42" fmla="*/ 7 w 43"/>
                  <a:gd name="T43" fmla="*/ 33 h 51"/>
                  <a:gd name="T44" fmla="*/ 9 w 43"/>
                  <a:gd name="T45" fmla="*/ 32 h 51"/>
                  <a:gd name="T46" fmla="*/ 10 w 43"/>
                  <a:gd name="T47" fmla="*/ 32 h 51"/>
                  <a:gd name="T48" fmla="*/ 11 w 43"/>
                  <a:gd name="T49" fmla="*/ 30 h 51"/>
                  <a:gd name="T50" fmla="*/ 11 w 43"/>
                  <a:gd name="T51" fmla="*/ 28 h 51"/>
                  <a:gd name="T52" fmla="*/ 1 w 43"/>
                  <a:gd name="T53" fmla="*/ 25 h 51"/>
                  <a:gd name="T54" fmla="*/ 2 w 43"/>
                  <a:gd name="T55" fmla="*/ 24 h 51"/>
                  <a:gd name="T56" fmla="*/ 3 w 43"/>
                  <a:gd name="T57" fmla="*/ 23 h 51"/>
                  <a:gd name="T58" fmla="*/ 3 w 43"/>
                  <a:gd name="T59" fmla="*/ 21 h 51"/>
                  <a:gd name="T60" fmla="*/ 1 w 43"/>
                  <a:gd name="T61" fmla="*/ 13 h 51"/>
                  <a:gd name="T62" fmla="*/ 7 w 43"/>
                  <a:gd name="T63" fmla="*/ 13 h 51"/>
                  <a:gd name="T64" fmla="*/ 11 w 43"/>
                  <a:gd name="T65" fmla="*/ 13 h 51"/>
                  <a:gd name="T66" fmla="*/ 16 w 43"/>
                  <a:gd name="T67" fmla="*/ 11 h 51"/>
                  <a:gd name="T68" fmla="*/ 14 w 43"/>
                  <a:gd name="T69" fmla="*/ 11 h 51"/>
                  <a:gd name="T70" fmla="*/ 13 w 43"/>
                  <a:gd name="T71" fmla="*/ 10 h 51"/>
                  <a:gd name="T72" fmla="*/ 12 w 43"/>
                  <a:gd name="T73" fmla="*/ 9 h 51"/>
                  <a:gd name="T74" fmla="*/ 13 w 43"/>
                  <a:gd name="T75" fmla="*/ 7 h 51"/>
                  <a:gd name="T76" fmla="*/ 15 w 43"/>
                  <a:gd name="T77" fmla="*/ 5 h 51"/>
                  <a:gd name="T78" fmla="*/ 17 w 43"/>
                  <a:gd name="T79" fmla="*/ 2 h 51"/>
                  <a:gd name="T80" fmla="*/ 20 w 43"/>
                  <a:gd name="T81" fmla="*/ 1 h 51"/>
                  <a:gd name="T82" fmla="*/ 22 w 43"/>
                  <a:gd name="T83" fmla="*/ 0 h 51"/>
                  <a:gd name="T84" fmla="*/ 24 w 43"/>
                  <a:gd name="T85" fmla="*/ 0 h 51"/>
                  <a:gd name="T86" fmla="*/ 26 w 43"/>
                  <a:gd name="T87" fmla="*/ 1 h 51"/>
                  <a:gd name="T88" fmla="*/ 27 w 43"/>
                  <a:gd name="T89" fmla="*/ 2 h 51"/>
                  <a:gd name="T90" fmla="*/ 32 w 43"/>
                  <a:gd name="T91" fmla="*/ 1 h 51"/>
                  <a:gd name="T92" fmla="*/ 36 w 43"/>
                  <a:gd name="T9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51">
                    <a:moveTo>
                      <a:pt x="36" y="0"/>
                    </a:moveTo>
                    <a:lnTo>
                      <a:pt x="39" y="7"/>
                    </a:lnTo>
                    <a:lnTo>
                      <a:pt x="43" y="13"/>
                    </a:lnTo>
                    <a:lnTo>
                      <a:pt x="36" y="18"/>
                    </a:lnTo>
                    <a:lnTo>
                      <a:pt x="34" y="19"/>
                    </a:lnTo>
                    <a:lnTo>
                      <a:pt x="36" y="20"/>
                    </a:lnTo>
                    <a:lnTo>
                      <a:pt x="37" y="20"/>
                    </a:lnTo>
                    <a:lnTo>
                      <a:pt x="38" y="31"/>
                    </a:lnTo>
                    <a:lnTo>
                      <a:pt x="36" y="42"/>
                    </a:lnTo>
                    <a:lnTo>
                      <a:pt x="28" y="44"/>
                    </a:lnTo>
                    <a:lnTo>
                      <a:pt x="22" y="47"/>
                    </a:lnTo>
                    <a:lnTo>
                      <a:pt x="14" y="51"/>
                    </a:lnTo>
                    <a:lnTo>
                      <a:pt x="11" y="51"/>
                    </a:lnTo>
                    <a:lnTo>
                      <a:pt x="9" y="51"/>
                    </a:lnTo>
                    <a:lnTo>
                      <a:pt x="5" y="49"/>
                    </a:lnTo>
                    <a:lnTo>
                      <a:pt x="3" y="47"/>
                    </a:lnTo>
                    <a:lnTo>
                      <a:pt x="0" y="46"/>
                    </a:lnTo>
                    <a:lnTo>
                      <a:pt x="1" y="41"/>
                    </a:lnTo>
                    <a:lnTo>
                      <a:pt x="7" y="39"/>
                    </a:lnTo>
                    <a:lnTo>
                      <a:pt x="5" y="37"/>
                    </a:lnTo>
                    <a:lnTo>
                      <a:pt x="5" y="35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1" y="30"/>
                    </a:lnTo>
                    <a:lnTo>
                      <a:pt x="11" y="28"/>
                    </a:lnTo>
                    <a:lnTo>
                      <a:pt x="1" y="25"/>
                    </a:lnTo>
                    <a:lnTo>
                      <a:pt x="2" y="24"/>
                    </a:lnTo>
                    <a:lnTo>
                      <a:pt x="3" y="23"/>
                    </a:lnTo>
                    <a:lnTo>
                      <a:pt x="3" y="21"/>
                    </a:lnTo>
                    <a:lnTo>
                      <a:pt x="1" y="13"/>
                    </a:lnTo>
                    <a:lnTo>
                      <a:pt x="7" y="13"/>
                    </a:lnTo>
                    <a:lnTo>
                      <a:pt x="11" y="13"/>
                    </a:lnTo>
                    <a:lnTo>
                      <a:pt x="16" y="11"/>
                    </a:lnTo>
                    <a:lnTo>
                      <a:pt x="14" y="11"/>
                    </a:lnTo>
                    <a:lnTo>
                      <a:pt x="13" y="10"/>
                    </a:lnTo>
                    <a:lnTo>
                      <a:pt x="12" y="9"/>
                    </a:lnTo>
                    <a:lnTo>
                      <a:pt x="13" y="7"/>
                    </a:lnTo>
                    <a:lnTo>
                      <a:pt x="15" y="5"/>
                    </a:lnTo>
                    <a:lnTo>
                      <a:pt x="17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1"/>
                    </a:lnTo>
                    <a:lnTo>
                      <a:pt x="27" y="2"/>
                    </a:lnTo>
                    <a:lnTo>
                      <a:pt x="32" y="1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106327" y="1488734"/>
              <a:ext cx="2918919" cy="3832526"/>
              <a:chOff x="6687227" y="1488734"/>
              <a:chExt cx="2918919" cy="3832526"/>
            </a:xfrm>
            <a:grpFill/>
          </p:grpSpPr>
          <p:sp>
            <p:nvSpPr>
              <p:cNvPr id="13" name="Freeform 12"/>
              <p:cNvSpPr/>
              <p:nvPr/>
            </p:nvSpPr>
            <p:spPr>
              <a:xfrm>
                <a:off x="8081924" y="3531050"/>
                <a:ext cx="57824" cy="20817"/>
              </a:xfrm>
              <a:custGeom>
                <a:avLst/>
                <a:gdLst>
                  <a:gd name="T0" fmla="*/ 14 w 25"/>
                  <a:gd name="T1" fmla="*/ 0 h 9"/>
                  <a:gd name="T2" fmla="*/ 21 w 25"/>
                  <a:gd name="T3" fmla="*/ 1 h 9"/>
                  <a:gd name="T4" fmla="*/ 25 w 25"/>
                  <a:gd name="T5" fmla="*/ 7 h 9"/>
                  <a:gd name="T6" fmla="*/ 21 w 25"/>
                  <a:gd name="T7" fmla="*/ 8 h 9"/>
                  <a:gd name="T8" fmla="*/ 16 w 25"/>
                  <a:gd name="T9" fmla="*/ 9 h 9"/>
                  <a:gd name="T10" fmla="*/ 12 w 25"/>
                  <a:gd name="T11" fmla="*/ 9 h 9"/>
                  <a:gd name="T12" fmla="*/ 7 w 25"/>
                  <a:gd name="T13" fmla="*/ 9 h 9"/>
                  <a:gd name="T14" fmla="*/ 3 w 25"/>
                  <a:gd name="T15" fmla="*/ 6 h 9"/>
                  <a:gd name="T16" fmla="*/ 0 w 25"/>
                  <a:gd name="T17" fmla="*/ 1 h 9"/>
                  <a:gd name="T18" fmla="*/ 6 w 25"/>
                  <a:gd name="T19" fmla="*/ 0 h 9"/>
                  <a:gd name="T20" fmla="*/ 14 w 25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9">
                    <a:moveTo>
                      <a:pt x="14" y="0"/>
                    </a:moveTo>
                    <a:lnTo>
                      <a:pt x="21" y="1"/>
                    </a:lnTo>
                    <a:lnTo>
                      <a:pt x="25" y="7"/>
                    </a:lnTo>
                    <a:lnTo>
                      <a:pt x="21" y="8"/>
                    </a:lnTo>
                    <a:lnTo>
                      <a:pt x="16" y="9"/>
                    </a:lnTo>
                    <a:lnTo>
                      <a:pt x="12" y="9"/>
                    </a:lnTo>
                    <a:lnTo>
                      <a:pt x="7" y="9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6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9400294" y="2129415"/>
                <a:ext cx="205852" cy="117960"/>
              </a:xfrm>
              <a:custGeom>
                <a:avLst/>
                <a:gdLst>
                  <a:gd name="T0" fmla="*/ 63 w 89"/>
                  <a:gd name="T1" fmla="*/ 3 h 51"/>
                  <a:gd name="T2" fmla="*/ 71 w 89"/>
                  <a:gd name="T3" fmla="*/ 4 h 51"/>
                  <a:gd name="T4" fmla="*/ 78 w 89"/>
                  <a:gd name="T5" fmla="*/ 11 h 51"/>
                  <a:gd name="T6" fmla="*/ 85 w 89"/>
                  <a:gd name="T7" fmla="*/ 15 h 51"/>
                  <a:gd name="T8" fmla="*/ 89 w 89"/>
                  <a:gd name="T9" fmla="*/ 19 h 51"/>
                  <a:gd name="T10" fmla="*/ 87 w 89"/>
                  <a:gd name="T11" fmla="*/ 27 h 51"/>
                  <a:gd name="T12" fmla="*/ 79 w 89"/>
                  <a:gd name="T13" fmla="*/ 34 h 51"/>
                  <a:gd name="T14" fmla="*/ 71 w 89"/>
                  <a:gd name="T15" fmla="*/ 40 h 51"/>
                  <a:gd name="T16" fmla="*/ 63 w 89"/>
                  <a:gd name="T17" fmla="*/ 44 h 51"/>
                  <a:gd name="T18" fmla="*/ 56 w 89"/>
                  <a:gd name="T19" fmla="*/ 50 h 51"/>
                  <a:gd name="T20" fmla="*/ 50 w 89"/>
                  <a:gd name="T21" fmla="*/ 51 h 51"/>
                  <a:gd name="T22" fmla="*/ 38 w 89"/>
                  <a:gd name="T23" fmla="*/ 47 h 51"/>
                  <a:gd name="T24" fmla="*/ 19 w 89"/>
                  <a:gd name="T25" fmla="*/ 47 h 51"/>
                  <a:gd name="T26" fmla="*/ 22 w 89"/>
                  <a:gd name="T27" fmla="*/ 40 h 51"/>
                  <a:gd name="T28" fmla="*/ 12 w 89"/>
                  <a:gd name="T29" fmla="*/ 36 h 51"/>
                  <a:gd name="T30" fmla="*/ 5 w 89"/>
                  <a:gd name="T31" fmla="*/ 36 h 51"/>
                  <a:gd name="T32" fmla="*/ 10 w 89"/>
                  <a:gd name="T33" fmla="*/ 32 h 51"/>
                  <a:gd name="T34" fmla="*/ 18 w 89"/>
                  <a:gd name="T35" fmla="*/ 30 h 51"/>
                  <a:gd name="T36" fmla="*/ 17 w 89"/>
                  <a:gd name="T37" fmla="*/ 26 h 51"/>
                  <a:gd name="T38" fmla="*/ 13 w 89"/>
                  <a:gd name="T39" fmla="*/ 24 h 51"/>
                  <a:gd name="T40" fmla="*/ 7 w 89"/>
                  <a:gd name="T41" fmla="*/ 27 h 51"/>
                  <a:gd name="T42" fmla="*/ 0 w 89"/>
                  <a:gd name="T43" fmla="*/ 27 h 51"/>
                  <a:gd name="T44" fmla="*/ 6 w 89"/>
                  <a:gd name="T45" fmla="*/ 11 h 51"/>
                  <a:gd name="T46" fmla="*/ 13 w 89"/>
                  <a:gd name="T47" fmla="*/ 12 h 51"/>
                  <a:gd name="T48" fmla="*/ 19 w 89"/>
                  <a:gd name="T49" fmla="*/ 15 h 51"/>
                  <a:gd name="T50" fmla="*/ 23 w 89"/>
                  <a:gd name="T51" fmla="*/ 19 h 51"/>
                  <a:gd name="T52" fmla="*/ 31 w 89"/>
                  <a:gd name="T53" fmla="*/ 20 h 51"/>
                  <a:gd name="T54" fmla="*/ 36 w 89"/>
                  <a:gd name="T55" fmla="*/ 17 h 51"/>
                  <a:gd name="T56" fmla="*/ 37 w 89"/>
                  <a:gd name="T57" fmla="*/ 12 h 51"/>
                  <a:gd name="T58" fmla="*/ 42 w 89"/>
                  <a:gd name="T59" fmla="*/ 10 h 51"/>
                  <a:gd name="T60" fmla="*/ 52 w 89"/>
                  <a:gd name="T61" fmla="*/ 10 h 51"/>
                  <a:gd name="T62" fmla="*/ 55 w 89"/>
                  <a:gd name="T63" fmla="*/ 7 h 51"/>
                  <a:gd name="T64" fmla="*/ 58 w 89"/>
                  <a:gd name="T65" fmla="*/ 5 h 51"/>
                  <a:gd name="T66" fmla="*/ 58 w 89"/>
                  <a:gd name="T6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9" h="51">
                    <a:moveTo>
                      <a:pt x="58" y="0"/>
                    </a:moveTo>
                    <a:lnTo>
                      <a:pt x="63" y="3"/>
                    </a:lnTo>
                    <a:lnTo>
                      <a:pt x="67" y="5"/>
                    </a:lnTo>
                    <a:lnTo>
                      <a:pt x="71" y="4"/>
                    </a:lnTo>
                    <a:lnTo>
                      <a:pt x="75" y="8"/>
                    </a:lnTo>
                    <a:lnTo>
                      <a:pt x="78" y="11"/>
                    </a:lnTo>
                    <a:lnTo>
                      <a:pt x="82" y="14"/>
                    </a:lnTo>
                    <a:lnTo>
                      <a:pt x="85" y="15"/>
                    </a:lnTo>
                    <a:lnTo>
                      <a:pt x="88" y="17"/>
                    </a:lnTo>
                    <a:lnTo>
                      <a:pt x="89" y="19"/>
                    </a:lnTo>
                    <a:lnTo>
                      <a:pt x="89" y="22"/>
                    </a:lnTo>
                    <a:lnTo>
                      <a:pt x="87" y="27"/>
                    </a:lnTo>
                    <a:lnTo>
                      <a:pt x="83" y="31"/>
                    </a:lnTo>
                    <a:lnTo>
                      <a:pt x="79" y="34"/>
                    </a:lnTo>
                    <a:lnTo>
                      <a:pt x="75" y="36"/>
                    </a:lnTo>
                    <a:lnTo>
                      <a:pt x="71" y="40"/>
                    </a:lnTo>
                    <a:lnTo>
                      <a:pt x="67" y="43"/>
                    </a:lnTo>
                    <a:lnTo>
                      <a:pt x="63" y="44"/>
                    </a:lnTo>
                    <a:lnTo>
                      <a:pt x="59" y="50"/>
                    </a:lnTo>
                    <a:lnTo>
                      <a:pt x="56" y="50"/>
                    </a:lnTo>
                    <a:lnTo>
                      <a:pt x="54" y="51"/>
                    </a:lnTo>
                    <a:lnTo>
                      <a:pt x="50" y="51"/>
                    </a:lnTo>
                    <a:lnTo>
                      <a:pt x="47" y="51"/>
                    </a:lnTo>
                    <a:lnTo>
                      <a:pt x="38" y="47"/>
                    </a:lnTo>
                    <a:lnTo>
                      <a:pt x="29" y="46"/>
                    </a:lnTo>
                    <a:lnTo>
                      <a:pt x="19" y="47"/>
                    </a:lnTo>
                    <a:lnTo>
                      <a:pt x="25" y="43"/>
                    </a:lnTo>
                    <a:lnTo>
                      <a:pt x="22" y="40"/>
                    </a:lnTo>
                    <a:lnTo>
                      <a:pt x="19" y="35"/>
                    </a:lnTo>
                    <a:lnTo>
                      <a:pt x="12" y="36"/>
                    </a:lnTo>
                    <a:lnTo>
                      <a:pt x="6" y="38"/>
                    </a:lnTo>
                    <a:lnTo>
                      <a:pt x="5" y="36"/>
                    </a:lnTo>
                    <a:lnTo>
                      <a:pt x="3" y="34"/>
                    </a:lnTo>
                    <a:lnTo>
                      <a:pt x="10" y="32"/>
                    </a:lnTo>
                    <a:lnTo>
                      <a:pt x="11" y="32"/>
                    </a:lnTo>
                    <a:lnTo>
                      <a:pt x="18" y="30"/>
                    </a:lnTo>
                    <a:lnTo>
                      <a:pt x="18" y="28"/>
                    </a:lnTo>
                    <a:lnTo>
                      <a:pt x="17" y="26"/>
                    </a:lnTo>
                    <a:lnTo>
                      <a:pt x="17" y="24"/>
                    </a:lnTo>
                    <a:lnTo>
                      <a:pt x="13" y="24"/>
                    </a:lnTo>
                    <a:lnTo>
                      <a:pt x="10" y="26"/>
                    </a:lnTo>
                    <a:lnTo>
                      <a:pt x="7" y="27"/>
                    </a:lnTo>
                    <a:lnTo>
                      <a:pt x="3" y="28"/>
                    </a:lnTo>
                    <a:lnTo>
                      <a:pt x="0" y="27"/>
                    </a:lnTo>
                    <a:lnTo>
                      <a:pt x="3" y="17"/>
                    </a:lnTo>
                    <a:lnTo>
                      <a:pt x="6" y="11"/>
                    </a:lnTo>
                    <a:lnTo>
                      <a:pt x="14" y="11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5"/>
                    </a:lnTo>
                    <a:lnTo>
                      <a:pt x="22" y="17"/>
                    </a:lnTo>
                    <a:lnTo>
                      <a:pt x="23" y="19"/>
                    </a:lnTo>
                    <a:lnTo>
                      <a:pt x="24" y="22"/>
                    </a:lnTo>
                    <a:lnTo>
                      <a:pt x="31" y="20"/>
                    </a:lnTo>
                    <a:lnTo>
                      <a:pt x="30" y="12"/>
                    </a:lnTo>
                    <a:lnTo>
                      <a:pt x="36" y="17"/>
                    </a:lnTo>
                    <a:lnTo>
                      <a:pt x="36" y="15"/>
                    </a:lnTo>
                    <a:lnTo>
                      <a:pt x="37" y="12"/>
                    </a:lnTo>
                    <a:lnTo>
                      <a:pt x="37" y="11"/>
                    </a:lnTo>
                    <a:lnTo>
                      <a:pt x="42" y="10"/>
                    </a:lnTo>
                    <a:lnTo>
                      <a:pt x="46" y="10"/>
                    </a:lnTo>
                    <a:lnTo>
                      <a:pt x="52" y="10"/>
                    </a:lnTo>
                    <a:lnTo>
                      <a:pt x="53" y="8"/>
                    </a:lnTo>
                    <a:lnTo>
                      <a:pt x="55" y="7"/>
                    </a:lnTo>
                    <a:lnTo>
                      <a:pt x="57" y="7"/>
                    </a:lnTo>
                    <a:lnTo>
                      <a:pt x="58" y="5"/>
                    </a:lnTo>
                    <a:lnTo>
                      <a:pt x="58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31"/>
              <p:cNvSpPr>
                <a:spLocks noEditPoints="1"/>
              </p:cNvSpPr>
              <p:nvPr/>
            </p:nvSpPr>
            <p:spPr>
              <a:xfrm>
                <a:off x="6687227" y="1826422"/>
                <a:ext cx="2574292" cy="3494838"/>
              </a:xfrm>
              <a:custGeom>
                <a:avLst/>
                <a:gdLst>
                  <a:gd name="T0" fmla="*/ 902 w 1113"/>
                  <a:gd name="T1" fmla="*/ 999 h 1511"/>
                  <a:gd name="T2" fmla="*/ 503 w 1113"/>
                  <a:gd name="T3" fmla="*/ 815 h 1511"/>
                  <a:gd name="T4" fmla="*/ 613 w 1113"/>
                  <a:gd name="T5" fmla="*/ 453 h 1511"/>
                  <a:gd name="T6" fmla="*/ 687 w 1113"/>
                  <a:gd name="T7" fmla="*/ 428 h 1511"/>
                  <a:gd name="T8" fmla="*/ 683 w 1113"/>
                  <a:gd name="T9" fmla="*/ 438 h 1511"/>
                  <a:gd name="T10" fmla="*/ 617 w 1113"/>
                  <a:gd name="T11" fmla="*/ 428 h 1511"/>
                  <a:gd name="T12" fmla="*/ 645 w 1113"/>
                  <a:gd name="T13" fmla="*/ 416 h 1511"/>
                  <a:gd name="T14" fmla="*/ 639 w 1113"/>
                  <a:gd name="T15" fmla="*/ 406 h 1511"/>
                  <a:gd name="T16" fmla="*/ 577 w 1113"/>
                  <a:gd name="T17" fmla="*/ 426 h 1511"/>
                  <a:gd name="T18" fmla="*/ 596 w 1113"/>
                  <a:gd name="T19" fmla="*/ 415 h 1511"/>
                  <a:gd name="T20" fmla="*/ 596 w 1113"/>
                  <a:gd name="T21" fmla="*/ 362 h 1511"/>
                  <a:gd name="T22" fmla="*/ 559 w 1113"/>
                  <a:gd name="T23" fmla="*/ 383 h 1511"/>
                  <a:gd name="T24" fmla="*/ 594 w 1113"/>
                  <a:gd name="T25" fmla="*/ 388 h 1511"/>
                  <a:gd name="T26" fmla="*/ 610 w 1113"/>
                  <a:gd name="T27" fmla="*/ 365 h 1511"/>
                  <a:gd name="T28" fmla="*/ 523 w 1113"/>
                  <a:gd name="T29" fmla="*/ 295 h 1511"/>
                  <a:gd name="T30" fmla="*/ 456 w 1113"/>
                  <a:gd name="T31" fmla="*/ 167 h 1511"/>
                  <a:gd name="T32" fmla="*/ 470 w 1113"/>
                  <a:gd name="T33" fmla="*/ 175 h 1511"/>
                  <a:gd name="T34" fmla="*/ 433 w 1113"/>
                  <a:gd name="T35" fmla="*/ 104 h 1511"/>
                  <a:gd name="T36" fmla="*/ 447 w 1113"/>
                  <a:gd name="T37" fmla="*/ 117 h 1511"/>
                  <a:gd name="T38" fmla="*/ 235 w 1113"/>
                  <a:gd name="T39" fmla="*/ 5 h 1511"/>
                  <a:gd name="T40" fmla="*/ 389 w 1113"/>
                  <a:gd name="T41" fmla="*/ 49 h 1511"/>
                  <a:gd name="T42" fmla="*/ 497 w 1113"/>
                  <a:gd name="T43" fmla="*/ 72 h 1511"/>
                  <a:gd name="T44" fmla="*/ 590 w 1113"/>
                  <a:gd name="T45" fmla="*/ 97 h 1511"/>
                  <a:gd name="T46" fmla="*/ 656 w 1113"/>
                  <a:gd name="T47" fmla="*/ 92 h 1511"/>
                  <a:gd name="T48" fmla="*/ 676 w 1113"/>
                  <a:gd name="T49" fmla="*/ 50 h 1511"/>
                  <a:gd name="T50" fmla="*/ 706 w 1113"/>
                  <a:gd name="T51" fmla="*/ 105 h 1511"/>
                  <a:gd name="T52" fmla="*/ 711 w 1113"/>
                  <a:gd name="T53" fmla="*/ 135 h 1511"/>
                  <a:gd name="T54" fmla="*/ 596 w 1113"/>
                  <a:gd name="T55" fmla="*/ 218 h 1511"/>
                  <a:gd name="T56" fmla="*/ 698 w 1113"/>
                  <a:gd name="T57" fmla="*/ 315 h 1511"/>
                  <a:gd name="T58" fmla="*/ 800 w 1113"/>
                  <a:gd name="T59" fmla="*/ 239 h 1511"/>
                  <a:gd name="T60" fmla="*/ 879 w 1113"/>
                  <a:gd name="T61" fmla="*/ 301 h 1511"/>
                  <a:gd name="T62" fmla="*/ 794 w 1113"/>
                  <a:gd name="T63" fmla="*/ 371 h 1511"/>
                  <a:gd name="T64" fmla="*/ 856 w 1113"/>
                  <a:gd name="T65" fmla="*/ 412 h 1511"/>
                  <a:gd name="T66" fmla="*/ 742 w 1113"/>
                  <a:gd name="T67" fmla="*/ 455 h 1511"/>
                  <a:gd name="T68" fmla="*/ 673 w 1113"/>
                  <a:gd name="T69" fmla="*/ 522 h 1511"/>
                  <a:gd name="T70" fmla="*/ 596 w 1113"/>
                  <a:gd name="T71" fmla="*/ 642 h 1511"/>
                  <a:gd name="T72" fmla="*/ 498 w 1113"/>
                  <a:gd name="T73" fmla="*/ 602 h 1511"/>
                  <a:gd name="T74" fmla="*/ 384 w 1113"/>
                  <a:gd name="T75" fmla="*/ 692 h 1511"/>
                  <a:gd name="T76" fmla="*/ 479 w 1113"/>
                  <a:gd name="T77" fmla="*/ 756 h 1511"/>
                  <a:gd name="T78" fmla="*/ 559 w 1113"/>
                  <a:gd name="T79" fmla="*/ 860 h 1511"/>
                  <a:gd name="T80" fmla="*/ 673 w 1113"/>
                  <a:gd name="T81" fmla="*/ 821 h 1511"/>
                  <a:gd name="T82" fmla="*/ 798 w 1113"/>
                  <a:gd name="T83" fmla="*/ 849 h 1511"/>
                  <a:gd name="T84" fmla="*/ 921 w 1113"/>
                  <a:gd name="T85" fmla="*/ 950 h 1511"/>
                  <a:gd name="T86" fmla="*/ 1003 w 1113"/>
                  <a:gd name="T87" fmla="*/ 1014 h 1511"/>
                  <a:gd name="T88" fmla="*/ 1068 w 1113"/>
                  <a:gd name="T89" fmla="*/ 1203 h 1511"/>
                  <a:gd name="T90" fmla="*/ 972 w 1113"/>
                  <a:gd name="T91" fmla="*/ 1324 h 1511"/>
                  <a:gd name="T92" fmla="*/ 930 w 1113"/>
                  <a:gd name="T93" fmla="*/ 1438 h 1511"/>
                  <a:gd name="T94" fmla="*/ 707 w 1113"/>
                  <a:gd name="T95" fmla="*/ 1367 h 1511"/>
                  <a:gd name="T96" fmla="*/ 554 w 1113"/>
                  <a:gd name="T97" fmla="*/ 1047 h 1511"/>
                  <a:gd name="T98" fmla="*/ 579 w 1113"/>
                  <a:gd name="T99" fmla="*/ 957 h 1511"/>
                  <a:gd name="T100" fmla="*/ 535 w 1113"/>
                  <a:gd name="T101" fmla="*/ 866 h 1511"/>
                  <a:gd name="T102" fmla="*/ 398 w 1113"/>
                  <a:gd name="T103" fmla="*/ 759 h 1511"/>
                  <a:gd name="T104" fmla="*/ 238 w 1113"/>
                  <a:gd name="T105" fmla="*/ 607 h 1511"/>
                  <a:gd name="T106" fmla="*/ 239 w 1113"/>
                  <a:gd name="T107" fmla="*/ 675 h 1511"/>
                  <a:gd name="T108" fmla="*/ 177 w 1113"/>
                  <a:gd name="T109" fmla="*/ 501 h 1511"/>
                  <a:gd name="T110" fmla="*/ 267 w 1113"/>
                  <a:gd name="T111" fmla="*/ 326 h 1511"/>
                  <a:gd name="T112" fmla="*/ 250 w 1113"/>
                  <a:gd name="T113" fmla="*/ 286 h 1511"/>
                  <a:gd name="T114" fmla="*/ 240 w 1113"/>
                  <a:gd name="T115" fmla="*/ 228 h 1511"/>
                  <a:gd name="T116" fmla="*/ 155 w 1113"/>
                  <a:gd name="T117" fmla="*/ 177 h 1511"/>
                  <a:gd name="T118" fmla="*/ 27 w 1113"/>
                  <a:gd name="T119" fmla="*/ 242 h 1511"/>
                  <a:gd name="T120" fmla="*/ 52 w 1113"/>
                  <a:gd name="T121" fmla="*/ 183 h 1511"/>
                  <a:gd name="T122" fmla="*/ 107 w 1113"/>
                  <a:gd name="T123" fmla="*/ 71 h 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3" h="1511">
                    <a:moveTo>
                      <a:pt x="712" y="1203"/>
                    </a:moveTo>
                    <a:lnTo>
                      <a:pt x="712" y="1204"/>
                    </a:lnTo>
                    <a:lnTo>
                      <a:pt x="713" y="1204"/>
                    </a:lnTo>
                    <a:lnTo>
                      <a:pt x="712" y="1204"/>
                    </a:lnTo>
                    <a:lnTo>
                      <a:pt x="712" y="1203"/>
                    </a:lnTo>
                    <a:close/>
                    <a:moveTo>
                      <a:pt x="703" y="1191"/>
                    </a:moveTo>
                    <a:lnTo>
                      <a:pt x="702" y="1191"/>
                    </a:lnTo>
                    <a:lnTo>
                      <a:pt x="701" y="1192"/>
                    </a:lnTo>
                    <a:lnTo>
                      <a:pt x="701" y="1194"/>
                    </a:lnTo>
                    <a:lnTo>
                      <a:pt x="701" y="1197"/>
                    </a:lnTo>
                    <a:lnTo>
                      <a:pt x="702" y="1198"/>
                    </a:lnTo>
                    <a:lnTo>
                      <a:pt x="704" y="1199"/>
                    </a:lnTo>
                    <a:lnTo>
                      <a:pt x="706" y="1200"/>
                    </a:lnTo>
                    <a:lnTo>
                      <a:pt x="707" y="1201"/>
                    </a:lnTo>
                    <a:lnTo>
                      <a:pt x="708" y="1200"/>
                    </a:lnTo>
                    <a:lnTo>
                      <a:pt x="709" y="1199"/>
                    </a:lnTo>
                    <a:lnTo>
                      <a:pt x="710" y="1198"/>
                    </a:lnTo>
                    <a:lnTo>
                      <a:pt x="710" y="1197"/>
                    </a:lnTo>
                    <a:lnTo>
                      <a:pt x="709" y="1195"/>
                    </a:lnTo>
                    <a:lnTo>
                      <a:pt x="708" y="1194"/>
                    </a:lnTo>
                    <a:lnTo>
                      <a:pt x="707" y="1194"/>
                    </a:lnTo>
                    <a:lnTo>
                      <a:pt x="707" y="1193"/>
                    </a:lnTo>
                    <a:lnTo>
                      <a:pt x="706" y="1192"/>
                    </a:lnTo>
                    <a:lnTo>
                      <a:pt x="704" y="1191"/>
                    </a:lnTo>
                    <a:lnTo>
                      <a:pt x="703" y="1191"/>
                    </a:lnTo>
                    <a:close/>
                    <a:moveTo>
                      <a:pt x="902" y="999"/>
                    </a:moveTo>
                    <a:lnTo>
                      <a:pt x="901" y="1000"/>
                    </a:lnTo>
                    <a:lnTo>
                      <a:pt x="900" y="1000"/>
                    </a:lnTo>
                    <a:lnTo>
                      <a:pt x="900" y="1001"/>
                    </a:lnTo>
                    <a:lnTo>
                      <a:pt x="901" y="1002"/>
                    </a:lnTo>
                    <a:lnTo>
                      <a:pt x="903" y="1002"/>
                    </a:lnTo>
                    <a:lnTo>
                      <a:pt x="904" y="1002"/>
                    </a:lnTo>
                    <a:lnTo>
                      <a:pt x="906" y="1001"/>
                    </a:lnTo>
                    <a:lnTo>
                      <a:pt x="906" y="1000"/>
                    </a:lnTo>
                    <a:lnTo>
                      <a:pt x="904" y="999"/>
                    </a:lnTo>
                    <a:lnTo>
                      <a:pt x="902" y="999"/>
                    </a:lnTo>
                    <a:close/>
                    <a:moveTo>
                      <a:pt x="919" y="984"/>
                    </a:moveTo>
                    <a:lnTo>
                      <a:pt x="915" y="984"/>
                    </a:lnTo>
                    <a:lnTo>
                      <a:pt x="913" y="985"/>
                    </a:lnTo>
                    <a:lnTo>
                      <a:pt x="913" y="988"/>
                    </a:lnTo>
                    <a:lnTo>
                      <a:pt x="914" y="989"/>
                    </a:lnTo>
                    <a:lnTo>
                      <a:pt x="915" y="989"/>
                    </a:lnTo>
                    <a:lnTo>
                      <a:pt x="918" y="988"/>
                    </a:lnTo>
                    <a:lnTo>
                      <a:pt x="920" y="987"/>
                    </a:lnTo>
                    <a:lnTo>
                      <a:pt x="921" y="984"/>
                    </a:lnTo>
                    <a:lnTo>
                      <a:pt x="919" y="984"/>
                    </a:lnTo>
                    <a:close/>
                    <a:moveTo>
                      <a:pt x="918" y="978"/>
                    </a:moveTo>
                    <a:lnTo>
                      <a:pt x="918" y="979"/>
                    </a:lnTo>
                    <a:lnTo>
                      <a:pt x="916" y="980"/>
                    </a:lnTo>
                    <a:lnTo>
                      <a:pt x="918" y="980"/>
                    </a:lnTo>
                    <a:lnTo>
                      <a:pt x="920" y="980"/>
                    </a:lnTo>
                    <a:lnTo>
                      <a:pt x="920" y="978"/>
                    </a:lnTo>
                    <a:lnTo>
                      <a:pt x="918" y="978"/>
                    </a:lnTo>
                    <a:close/>
                    <a:moveTo>
                      <a:pt x="675" y="836"/>
                    </a:moveTo>
                    <a:lnTo>
                      <a:pt x="667" y="843"/>
                    </a:lnTo>
                    <a:lnTo>
                      <a:pt x="667" y="850"/>
                    </a:lnTo>
                    <a:lnTo>
                      <a:pt x="672" y="856"/>
                    </a:lnTo>
                    <a:lnTo>
                      <a:pt x="679" y="852"/>
                    </a:lnTo>
                    <a:lnTo>
                      <a:pt x="678" y="847"/>
                    </a:lnTo>
                    <a:lnTo>
                      <a:pt x="676" y="841"/>
                    </a:lnTo>
                    <a:lnTo>
                      <a:pt x="675" y="836"/>
                    </a:lnTo>
                    <a:close/>
                    <a:moveTo>
                      <a:pt x="503" y="815"/>
                    </a:moveTo>
                    <a:lnTo>
                      <a:pt x="503" y="824"/>
                    </a:lnTo>
                    <a:lnTo>
                      <a:pt x="508" y="827"/>
                    </a:lnTo>
                    <a:lnTo>
                      <a:pt x="515" y="829"/>
                    </a:lnTo>
                    <a:lnTo>
                      <a:pt x="515" y="828"/>
                    </a:lnTo>
                    <a:lnTo>
                      <a:pt x="515" y="826"/>
                    </a:lnTo>
                    <a:lnTo>
                      <a:pt x="514" y="824"/>
                    </a:lnTo>
                    <a:lnTo>
                      <a:pt x="513" y="823"/>
                    </a:lnTo>
                    <a:lnTo>
                      <a:pt x="513" y="821"/>
                    </a:lnTo>
                    <a:lnTo>
                      <a:pt x="509" y="818"/>
                    </a:lnTo>
                    <a:lnTo>
                      <a:pt x="503" y="815"/>
                    </a:lnTo>
                    <a:close/>
                    <a:moveTo>
                      <a:pt x="621" y="443"/>
                    </a:moveTo>
                    <a:lnTo>
                      <a:pt x="620" y="444"/>
                    </a:lnTo>
                    <a:lnTo>
                      <a:pt x="619" y="445"/>
                    </a:lnTo>
                    <a:lnTo>
                      <a:pt x="621" y="445"/>
                    </a:lnTo>
                    <a:lnTo>
                      <a:pt x="622" y="445"/>
                    </a:lnTo>
                    <a:lnTo>
                      <a:pt x="622" y="444"/>
                    </a:lnTo>
                    <a:lnTo>
                      <a:pt x="621" y="443"/>
                    </a:lnTo>
                    <a:close/>
                    <a:moveTo>
                      <a:pt x="649" y="443"/>
                    </a:moveTo>
                    <a:lnTo>
                      <a:pt x="648" y="444"/>
                    </a:lnTo>
                    <a:lnTo>
                      <a:pt x="647" y="445"/>
                    </a:lnTo>
                    <a:lnTo>
                      <a:pt x="644" y="445"/>
                    </a:lnTo>
                    <a:lnTo>
                      <a:pt x="643" y="444"/>
                    </a:lnTo>
                    <a:lnTo>
                      <a:pt x="642" y="443"/>
                    </a:lnTo>
                    <a:lnTo>
                      <a:pt x="640" y="443"/>
                    </a:lnTo>
                    <a:lnTo>
                      <a:pt x="638" y="443"/>
                    </a:lnTo>
                    <a:lnTo>
                      <a:pt x="637" y="443"/>
                    </a:lnTo>
                    <a:lnTo>
                      <a:pt x="635" y="444"/>
                    </a:lnTo>
                    <a:lnTo>
                      <a:pt x="633" y="444"/>
                    </a:lnTo>
                    <a:lnTo>
                      <a:pt x="632" y="445"/>
                    </a:lnTo>
                    <a:lnTo>
                      <a:pt x="631" y="445"/>
                    </a:lnTo>
                    <a:lnTo>
                      <a:pt x="630" y="446"/>
                    </a:lnTo>
                    <a:lnTo>
                      <a:pt x="628" y="446"/>
                    </a:lnTo>
                    <a:lnTo>
                      <a:pt x="627" y="446"/>
                    </a:lnTo>
                    <a:lnTo>
                      <a:pt x="625" y="447"/>
                    </a:lnTo>
                    <a:lnTo>
                      <a:pt x="624" y="447"/>
                    </a:lnTo>
                    <a:lnTo>
                      <a:pt x="624" y="449"/>
                    </a:lnTo>
                    <a:lnTo>
                      <a:pt x="622" y="450"/>
                    </a:lnTo>
                    <a:lnTo>
                      <a:pt x="620" y="451"/>
                    </a:lnTo>
                    <a:lnTo>
                      <a:pt x="619" y="451"/>
                    </a:lnTo>
                    <a:lnTo>
                      <a:pt x="618" y="450"/>
                    </a:lnTo>
                    <a:lnTo>
                      <a:pt x="617" y="449"/>
                    </a:lnTo>
                    <a:lnTo>
                      <a:pt x="615" y="449"/>
                    </a:lnTo>
                    <a:lnTo>
                      <a:pt x="614" y="450"/>
                    </a:lnTo>
                    <a:lnTo>
                      <a:pt x="613" y="451"/>
                    </a:lnTo>
                    <a:lnTo>
                      <a:pt x="612" y="452"/>
                    </a:lnTo>
                    <a:lnTo>
                      <a:pt x="613" y="453"/>
                    </a:lnTo>
                    <a:lnTo>
                      <a:pt x="614" y="454"/>
                    </a:lnTo>
                    <a:lnTo>
                      <a:pt x="615" y="454"/>
                    </a:lnTo>
                    <a:lnTo>
                      <a:pt x="616" y="455"/>
                    </a:lnTo>
                    <a:lnTo>
                      <a:pt x="617" y="455"/>
                    </a:lnTo>
                    <a:lnTo>
                      <a:pt x="618" y="455"/>
                    </a:lnTo>
                    <a:lnTo>
                      <a:pt x="619" y="456"/>
                    </a:lnTo>
                    <a:lnTo>
                      <a:pt x="620" y="456"/>
                    </a:lnTo>
                    <a:lnTo>
                      <a:pt x="622" y="455"/>
                    </a:lnTo>
                    <a:lnTo>
                      <a:pt x="625" y="454"/>
                    </a:lnTo>
                    <a:lnTo>
                      <a:pt x="627" y="455"/>
                    </a:lnTo>
                    <a:lnTo>
                      <a:pt x="629" y="455"/>
                    </a:lnTo>
                    <a:lnTo>
                      <a:pt x="630" y="454"/>
                    </a:lnTo>
                    <a:lnTo>
                      <a:pt x="631" y="454"/>
                    </a:lnTo>
                    <a:lnTo>
                      <a:pt x="633" y="454"/>
                    </a:lnTo>
                    <a:lnTo>
                      <a:pt x="635" y="453"/>
                    </a:lnTo>
                    <a:lnTo>
                      <a:pt x="637" y="453"/>
                    </a:lnTo>
                    <a:lnTo>
                      <a:pt x="637" y="452"/>
                    </a:lnTo>
                    <a:lnTo>
                      <a:pt x="639" y="451"/>
                    </a:lnTo>
                    <a:lnTo>
                      <a:pt x="641" y="451"/>
                    </a:lnTo>
                    <a:lnTo>
                      <a:pt x="642" y="451"/>
                    </a:lnTo>
                    <a:lnTo>
                      <a:pt x="644" y="451"/>
                    </a:lnTo>
                    <a:lnTo>
                      <a:pt x="645" y="450"/>
                    </a:lnTo>
                    <a:lnTo>
                      <a:pt x="647" y="450"/>
                    </a:lnTo>
                    <a:lnTo>
                      <a:pt x="648" y="449"/>
                    </a:lnTo>
                    <a:lnTo>
                      <a:pt x="649" y="447"/>
                    </a:lnTo>
                    <a:lnTo>
                      <a:pt x="651" y="447"/>
                    </a:lnTo>
                    <a:lnTo>
                      <a:pt x="652" y="447"/>
                    </a:lnTo>
                    <a:lnTo>
                      <a:pt x="654" y="446"/>
                    </a:lnTo>
                    <a:lnTo>
                      <a:pt x="655" y="446"/>
                    </a:lnTo>
                    <a:lnTo>
                      <a:pt x="656" y="445"/>
                    </a:lnTo>
                    <a:lnTo>
                      <a:pt x="657" y="444"/>
                    </a:lnTo>
                    <a:lnTo>
                      <a:pt x="659" y="443"/>
                    </a:lnTo>
                    <a:lnTo>
                      <a:pt x="653" y="443"/>
                    </a:lnTo>
                    <a:lnTo>
                      <a:pt x="649" y="443"/>
                    </a:lnTo>
                    <a:close/>
                    <a:moveTo>
                      <a:pt x="688" y="428"/>
                    </a:moveTo>
                    <a:lnTo>
                      <a:pt x="687" y="428"/>
                    </a:lnTo>
                    <a:lnTo>
                      <a:pt x="686" y="429"/>
                    </a:lnTo>
                    <a:lnTo>
                      <a:pt x="685" y="430"/>
                    </a:lnTo>
                    <a:lnTo>
                      <a:pt x="684" y="431"/>
                    </a:lnTo>
                    <a:lnTo>
                      <a:pt x="683" y="432"/>
                    </a:lnTo>
                    <a:lnTo>
                      <a:pt x="681" y="431"/>
                    </a:lnTo>
                    <a:lnTo>
                      <a:pt x="681" y="430"/>
                    </a:lnTo>
                    <a:lnTo>
                      <a:pt x="679" y="430"/>
                    </a:lnTo>
                    <a:lnTo>
                      <a:pt x="677" y="430"/>
                    </a:lnTo>
                    <a:lnTo>
                      <a:pt x="675" y="430"/>
                    </a:lnTo>
                    <a:lnTo>
                      <a:pt x="673" y="429"/>
                    </a:lnTo>
                    <a:lnTo>
                      <a:pt x="672" y="430"/>
                    </a:lnTo>
                    <a:lnTo>
                      <a:pt x="669" y="430"/>
                    </a:lnTo>
                    <a:lnTo>
                      <a:pt x="667" y="430"/>
                    </a:lnTo>
                    <a:lnTo>
                      <a:pt x="665" y="430"/>
                    </a:lnTo>
                    <a:lnTo>
                      <a:pt x="663" y="430"/>
                    </a:lnTo>
                    <a:lnTo>
                      <a:pt x="662" y="431"/>
                    </a:lnTo>
                    <a:lnTo>
                      <a:pt x="661" y="432"/>
                    </a:lnTo>
                    <a:lnTo>
                      <a:pt x="660" y="432"/>
                    </a:lnTo>
                    <a:lnTo>
                      <a:pt x="659" y="433"/>
                    </a:lnTo>
                    <a:lnTo>
                      <a:pt x="657" y="433"/>
                    </a:lnTo>
                    <a:lnTo>
                      <a:pt x="656" y="434"/>
                    </a:lnTo>
                    <a:lnTo>
                      <a:pt x="656" y="435"/>
                    </a:lnTo>
                    <a:lnTo>
                      <a:pt x="656" y="436"/>
                    </a:lnTo>
                    <a:lnTo>
                      <a:pt x="659" y="438"/>
                    </a:lnTo>
                    <a:lnTo>
                      <a:pt x="660" y="438"/>
                    </a:lnTo>
                    <a:lnTo>
                      <a:pt x="661" y="436"/>
                    </a:lnTo>
                    <a:lnTo>
                      <a:pt x="663" y="435"/>
                    </a:lnTo>
                    <a:lnTo>
                      <a:pt x="666" y="435"/>
                    </a:lnTo>
                    <a:lnTo>
                      <a:pt x="667" y="435"/>
                    </a:lnTo>
                    <a:lnTo>
                      <a:pt x="669" y="435"/>
                    </a:lnTo>
                    <a:lnTo>
                      <a:pt x="672" y="435"/>
                    </a:lnTo>
                    <a:lnTo>
                      <a:pt x="673" y="436"/>
                    </a:lnTo>
                    <a:lnTo>
                      <a:pt x="674" y="436"/>
                    </a:lnTo>
                    <a:lnTo>
                      <a:pt x="675" y="438"/>
                    </a:lnTo>
                    <a:lnTo>
                      <a:pt x="679" y="438"/>
                    </a:lnTo>
                    <a:lnTo>
                      <a:pt x="683" y="438"/>
                    </a:lnTo>
                    <a:lnTo>
                      <a:pt x="685" y="438"/>
                    </a:lnTo>
                    <a:lnTo>
                      <a:pt x="686" y="436"/>
                    </a:lnTo>
                    <a:lnTo>
                      <a:pt x="687" y="436"/>
                    </a:lnTo>
                    <a:lnTo>
                      <a:pt x="691" y="432"/>
                    </a:lnTo>
                    <a:lnTo>
                      <a:pt x="690" y="431"/>
                    </a:lnTo>
                    <a:lnTo>
                      <a:pt x="689" y="429"/>
                    </a:lnTo>
                    <a:lnTo>
                      <a:pt x="688" y="428"/>
                    </a:lnTo>
                    <a:close/>
                    <a:moveTo>
                      <a:pt x="619" y="400"/>
                    </a:moveTo>
                    <a:lnTo>
                      <a:pt x="618" y="400"/>
                    </a:lnTo>
                    <a:lnTo>
                      <a:pt x="616" y="401"/>
                    </a:lnTo>
                    <a:lnTo>
                      <a:pt x="616" y="403"/>
                    </a:lnTo>
                    <a:lnTo>
                      <a:pt x="617" y="404"/>
                    </a:lnTo>
                    <a:lnTo>
                      <a:pt x="618" y="405"/>
                    </a:lnTo>
                    <a:lnTo>
                      <a:pt x="619" y="405"/>
                    </a:lnTo>
                    <a:lnTo>
                      <a:pt x="620" y="406"/>
                    </a:lnTo>
                    <a:lnTo>
                      <a:pt x="621" y="406"/>
                    </a:lnTo>
                    <a:lnTo>
                      <a:pt x="622" y="407"/>
                    </a:lnTo>
                    <a:lnTo>
                      <a:pt x="624" y="408"/>
                    </a:lnTo>
                    <a:lnTo>
                      <a:pt x="625" y="408"/>
                    </a:lnTo>
                    <a:lnTo>
                      <a:pt x="626" y="409"/>
                    </a:lnTo>
                    <a:lnTo>
                      <a:pt x="627" y="410"/>
                    </a:lnTo>
                    <a:lnTo>
                      <a:pt x="626" y="411"/>
                    </a:lnTo>
                    <a:lnTo>
                      <a:pt x="625" y="412"/>
                    </a:lnTo>
                    <a:lnTo>
                      <a:pt x="626" y="415"/>
                    </a:lnTo>
                    <a:lnTo>
                      <a:pt x="625" y="417"/>
                    </a:lnTo>
                    <a:lnTo>
                      <a:pt x="624" y="419"/>
                    </a:lnTo>
                    <a:lnTo>
                      <a:pt x="622" y="420"/>
                    </a:lnTo>
                    <a:lnTo>
                      <a:pt x="622" y="421"/>
                    </a:lnTo>
                    <a:lnTo>
                      <a:pt x="620" y="421"/>
                    </a:lnTo>
                    <a:lnTo>
                      <a:pt x="620" y="422"/>
                    </a:lnTo>
                    <a:lnTo>
                      <a:pt x="618" y="423"/>
                    </a:lnTo>
                    <a:lnTo>
                      <a:pt x="618" y="424"/>
                    </a:lnTo>
                    <a:lnTo>
                      <a:pt x="617" y="426"/>
                    </a:lnTo>
                    <a:lnTo>
                      <a:pt x="617" y="427"/>
                    </a:lnTo>
                    <a:lnTo>
                      <a:pt x="616" y="428"/>
                    </a:lnTo>
                    <a:lnTo>
                      <a:pt x="617" y="428"/>
                    </a:lnTo>
                    <a:lnTo>
                      <a:pt x="619" y="427"/>
                    </a:lnTo>
                    <a:lnTo>
                      <a:pt x="621" y="426"/>
                    </a:lnTo>
                    <a:lnTo>
                      <a:pt x="622" y="424"/>
                    </a:lnTo>
                    <a:lnTo>
                      <a:pt x="624" y="423"/>
                    </a:lnTo>
                    <a:lnTo>
                      <a:pt x="625" y="423"/>
                    </a:lnTo>
                    <a:lnTo>
                      <a:pt x="626" y="424"/>
                    </a:lnTo>
                    <a:lnTo>
                      <a:pt x="627" y="426"/>
                    </a:lnTo>
                    <a:lnTo>
                      <a:pt x="628" y="427"/>
                    </a:lnTo>
                    <a:lnTo>
                      <a:pt x="629" y="428"/>
                    </a:lnTo>
                    <a:lnTo>
                      <a:pt x="628" y="430"/>
                    </a:lnTo>
                    <a:lnTo>
                      <a:pt x="627" y="430"/>
                    </a:lnTo>
                    <a:lnTo>
                      <a:pt x="627" y="431"/>
                    </a:lnTo>
                    <a:lnTo>
                      <a:pt x="627" y="433"/>
                    </a:lnTo>
                    <a:lnTo>
                      <a:pt x="627" y="435"/>
                    </a:lnTo>
                    <a:lnTo>
                      <a:pt x="627" y="436"/>
                    </a:lnTo>
                    <a:lnTo>
                      <a:pt x="629" y="436"/>
                    </a:lnTo>
                    <a:lnTo>
                      <a:pt x="630" y="436"/>
                    </a:lnTo>
                    <a:lnTo>
                      <a:pt x="631" y="435"/>
                    </a:lnTo>
                    <a:lnTo>
                      <a:pt x="632" y="435"/>
                    </a:lnTo>
                    <a:lnTo>
                      <a:pt x="633" y="434"/>
                    </a:lnTo>
                    <a:lnTo>
                      <a:pt x="633" y="433"/>
                    </a:lnTo>
                    <a:lnTo>
                      <a:pt x="635" y="432"/>
                    </a:lnTo>
                    <a:lnTo>
                      <a:pt x="636" y="430"/>
                    </a:lnTo>
                    <a:lnTo>
                      <a:pt x="636" y="429"/>
                    </a:lnTo>
                    <a:lnTo>
                      <a:pt x="637" y="428"/>
                    </a:lnTo>
                    <a:lnTo>
                      <a:pt x="638" y="426"/>
                    </a:lnTo>
                    <a:lnTo>
                      <a:pt x="639" y="424"/>
                    </a:lnTo>
                    <a:lnTo>
                      <a:pt x="639" y="423"/>
                    </a:lnTo>
                    <a:lnTo>
                      <a:pt x="640" y="423"/>
                    </a:lnTo>
                    <a:lnTo>
                      <a:pt x="640" y="422"/>
                    </a:lnTo>
                    <a:lnTo>
                      <a:pt x="641" y="421"/>
                    </a:lnTo>
                    <a:lnTo>
                      <a:pt x="642" y="420"/>
                    </a:lnTo>
                    <a:lnTo>
                      <a:pt x="642" y="419"/>
                    </a:lnTo>
                    <a:lnTo>
                      <a:pt x="643" y="419"/>
                    </a:lnTo>
                    <a:lnTo>
                      <a:pt x="644" y="417"/>
                    </a:lnTo>
                    <a:lnTo>
                      <a:pt x="645" y="416"/>
                    </a:lnTo>
                    <a:lnTo>
                      <a:pt x="644" y="415"/>
                    </a:lnTo>
                    <a:lnTo>
                      <a:pt x="642" y="414"/>
                    </a:lnTo>
                    <a:lnTo>
                      <a:pt x="643" y="411"/>
                    </a:lnTo>
                    <a:lnTo>
                      <a:pt x="643" y="411"/>
                    </a:lnTo>
                    <a:lnTo>
                      <a:pt x="644" y="411"/>
                    </a:lnTo>
                    <a:lnTo>
                      <a:pt x="645" y="411"/>
                    </a:lnTo>
                    <a:lnTo>
                      <a:pt x="647" y="412"/>
                    </a:lnTo>
                    <a:lnTo>
                      <a:pt x="647" y="414"/>
                    </a:lnTo>
                    <a:lnTo>
                      <a:pt x="647" y="415"/>
                    </a:lnTo>
                    <a:lnTo>
                      <a:pt x="648" y="416"/>
                    </a:lnTo>
                    <a:lnTo>
                      <a:pt x="649" y="417"/>
                    </a:lnTo>
                    <a:lnTo>
                      <a:pt x="650" y="417"/>
                    </a:lnTo>
                    <a:lnTo>
                      <a:pt x="650" y="418"/>
                    </a:lnTo>
                    <a:lnTo>
                      <a:pt x="651" y="418"/>
                    </a:lnTo>
                    <a:lnTo>
                      <a:pt x="652" y="419"/>
                    </a:lnTo>
                    <a:lnTo>
                      <a:pt x="653" y="419"/>
                    </a:lnTo>
                    <a:lnTo>
                      <a:pt x="655" y="420"/>
                    </a:lnTo>
                    <a:lnTo>
                      <a:pt x="656" y="417"/>
                    </a:lnTo>
                    <a:lnTo>
                      <a:pt x="659" y="414"/>
                    </a:lnTo>
                    <a:lnTo>
                      <a:pt x="655" y="408"/>
                    </a:lnTo>
                    <a:lnTo>
                      <a:pt x="654" y="407"/>
                    </a:lnTo>
                    <a:lnTo>
                      <a:pt x="654" y="406"/>
                    </a:lnTo>
                    <a:lnTo>
                      <a:pt x="654" y="405"/>
                    </a:lnTo>
                    <a:lnTo>
                      <a:pt x="653" y="405"/>
                    </a:lnTo>
                    <a:lnTo>
                      <a:pt x="651" y="404"/>
                    </a:lnTo>
                    <a:lnTo>
                      <a:pt x="650" y="403"/>
                    </a:lnTo>
                    <a:lnTo>
                      <a:pt x="649" y="403"/>
                    </a:lnTo>
                    <a:lnTo>
                      <a:pt x="648" y="403"/>
                    </a:lnTo>
                    <a:lnTo>
                      <a:pt x="645" y="404"/>
                    </a:lnTo>
                    <a:lnTo>
                      <a:pt x="644" y="405"/>
                    </a:lnTo>
                    <a:lnTo>
                      <a:pt x="643" y="406"/>
                    </a:lnTo>
                    <a:lnTo>
                      <a:pt x="642" y="407"/>
                    </a:lnTo>
                    <a:lnTo>
                      <a:pt x="642" y="409"/>
                    </a:lnTo>
                    <a:lnTo>
                      <a:pt x="641" y="408"/>
                    </a:lnTo>
                    <a:lnTo>
                      <a:pt x="640" y="407"/>
                    </a:lnTo>
                    <a:lnTo>
                      <a:pt x="639" y="406"/>
                    </a:lnTo>
                    <a:lnTo>
                      <a:pt x="638" y="406"/>
                    </a:lnTo>
                    <a:lnTo>
                      <a:pt x="637" y="405"/>
                    </a:lnTo>
                    <a:lnTo>
                      <a:pt x="635" y="405"/>
                    </a:lnTo>
                    <a:lnTo>
                      <a:pt x="631" y="404"/>
                    </a:lnTo>
                    <a:lnTo>
                      <a:pt x="629" y="403"/>
                    </a:lnTo>
                    <a:lnTo>
                      <a:pt x="627" y="400"/>
                    </a:lnTo>
                    <a:lnTo>
                      <a:pt x="619" y="400"/>
                    </a:lnTo>
                    <a:close/>
                    <a:moveTo>
                      <a:pt x="600" y="398"/>
                    </a:moveTo>
                    <a:lnTo>
                      <a:pt x="598" y="400"/>
                    </a:lnTo>
                    <a:lnTo>
                      <a:pt x="597" y="401"/>
                    </a:lnTo>
                    <a:lnTo>
                      <a:pt x="596" y="403"/>
                    </a:lnTo>
                    <a:lnTo>
                      <a:pt x="595" y="404"/>
                    </a:lnTo>
                    <a:lnTo>
                      <a:pt x="594" y="403"/>
                    </a:lnTo>
                    <a:lnTo>
                      <a:pt x="594" y="400"/>
                    </a:lnTo>
                    <a:lnTo>
                      <a:pt x="593" y="401"/>
                    </a:lnTo>
                    <a:lnTo>
                      <a:pt x="591" y="403"/>
                    </a:lnTo>
                    <a:lnTo>
                      <a:pt x="590" y="404"/>
                    </a:lnTo>
                    <a:lnTo>
                      <a:pt x="590" y="405"/>
                    </a:lnTo>
                    <a:lnTo>
                      <a:pt x="590" y="407"/>
                    </a:lnTo>
                    <a:lnTo>
                      <a:pt x="590" y="408"/>
                    </a:lnTo>
                    <a:lnTo>
                      <a:pt x="589" y="409"/>
                    </a:lnTo>
                    <a:lnTo>
                      <a:pt x="588" y="409"/>
                    </a:lnTo>
                    <a:lnTo>
                      <a:pt x="586" y="410"/>
                    </a:lnTo>
                    <a:lnTo>
                      <a:pt x="585" y="411"/>
                    </a:lnTo>
                    <a:lnTo>
                      <a:pt x="584" y="414"/>
                    </a:lnTo>
                    <a:lnTo>
                      <a:pt x="584" y="415"/>
                    </a:lnTo>
                    <a:lnTo>
                      <a:pt x="583" y="416"/>
                    </a:lnTo>
                    <a:lnTo>
                      <a:pt x="582" y="417"/>
                    </a:lnTo>
                    <a:lnTo>
                      <a:pt x="581" y="418"/>
                    </a:lnTo>
                    <a:lnTo>
                      <a:pt x="581" y="419"/>
                    </a:lnTo>
                    <a:lnTo>
                      <a:pt x="580" y="420"/>
                    </a:lnTo>
                    <a:lnTo>
                      <a:pt x="580" y="421"/>
                    </a:lnTo>
                    <a:lnTo>
                      <a:pt x="579" y="422"/>
                    </a:lnTo>
                    <a:lnTo>
                      <a:pt x="578" y="423"/>
                    </a:lnTo>
                    <a:lnTo>
                      <a:pt x="578" y="424"/>
                    </a:lnTo>
                    <a:lnTo>
                      <a:pt x="577" y="426"/>
                    </a:lnTo>
                    <a:lnTo>
                      <a:pt x="575" y="427"/>
                    </a:lnTo>
                    <a:lnTo>
                      <a:pt x="575" y="428"/>
                    </a:lnTo>
                    <a:lnTo>
                      <a:pt x="574" y="429"/>
                    </a:lnTo>
                    <a:lnTo>
                      <a:pt x="573" y="430"/>
                    </a:lnTo>
                    <a:lnTo>
                      <a:pt x="573" y="431"/>
                    </a:lnTo>
                    <a:lnTo>
                      <a:pt x="573" y="433"/>
                    </a:lnTo>
                    <a:lnTo>
                      <a:pt x="572" y="435"/>
                    </a:lnTo>
                    <a:lnTo>
                      <a:pt x="571" y="438"/>
                    </a:lnTo>
                    <a:lnTo>
                      <a:pt x="570" y="439"/>
                    </a:lnTo>
                    <a:lnTo>
                      <a:pt x="570" y="441"/>
                    </a:lnTo>
                    <a:lnTo>
                      <a:pt x="570" y="442"/>
                    </a:lnTo>
                    <a:lnTo>
                      <a:pt x="569" y="443"/>
                    </a:lnTo>
                    <a:lnTo>
                      <a:pt x="571" y="445"/>
                    </a:lnTo>
                    <a:lnTo>
                      <a:pt x="571" y="446"/>
                    </a:lnTo>
                    <a:lnTo>
                      <a:pt x="571" y="450"/>
                    </a:lnTo>
                    <a:lnTo>
                      <a:pt x="573" y="450"/>
                    </a:lnTo>
                    <a:lnTo>
                      <a:pt x="574" y="450"/>
                    </a:lnTo>
                    <a:lnTo>
                      <a:pt x="579" y="447"/>
                    </a:lnTo>
                    <a:lnTo>
                      <a:pt x="582" y="444"/>
                    </a:lnTo>
                    <a:lnTo>
                      <a:pt x="585" y="441"/>
                    </a:lnTo>
                    <a:lnTo>
                      <a:pt x="585" y="440"/>
                    </a:lnTo>
                    <a:lnTo>
                      <a:pt x="586" y="440"/>
                    </a:lnTo>
                    <a:lnTo>
                      <a:pt x="586" y="438"/>
                    </a:lnTo>
                    <a:lnTo>
                      <a:pt x="586" y="436"/>
                    </a:lnTo>
                    <a:lnTo>
                      <a:pt x="588" y="427"/>
                    </a:lnTo>
                    <a:lnTo>
                      <a:pt x="589" y="426"/>
                    </a:lnTo>
                    <a:lnTo>
                      <a:pt x="590" y="424"/>
                    </a:lnTo>
                    <a:lnTo>
                      <a:pt x="591" y="423"/>
                    </a:lnTo>
                    <a:lnTo>
                      <a:pt x="591" y="422"/>
                    </a:lnTo>
                    <a:lnTo>
                      <a:pt x="592" y="421"/>
                    </a:lnTo>
                    <a:lnTo>
                      <a:pt x="592" y="420"/>
                    </a:lnTo>
                    <a:lnTo>
                      <a:pt x="593" y="419"/>
                    </a:lnTo>
                    <a:lnTo>
                      <a:pt x="594" y="418"/>
                    </a:lnTo>
                    <a:lnTo>
                      <a:pt x="595" y="417"/>
                    </a:lnTo>
                    <a:lnTo>
                      <a:pt x="595" y="416"/>
                    </a:lnTo>
                    <a:lnTo>
                      <a:pt x="596" y="415"/>
                    </a:lnTo>
                    <a:lnTo>
                      <a:pt x="597" y="414"/>
                    </a:lnTo>
                    <a:lnTo>
                      <a:pt x="597" y="414"/>
                    </a:lnTo>
                    <a:lnTo>
                      <a:pt x="598" y="412"/>
                    </a:lnTo>
                    <a:lnTo>
                      <a:pt x="600" y="411"/>
                    </a:lnTo>
                    <a:lnTo>
                      <a:pt x="601" y="411"/>
                    </a:lnTo>
                    <a:lnTo>
                      <a:pt x="602" y="409"/>
                    </a:lnTo>
                    <a:lnTo>
                      <a:pt x="604" y="409"/>
                    </a:lnTo>
                    <a:lnTo>
                      <a:pt x="606" y="410"/>
                    </a:lnTo>
                    <a:lnTo>
                      <a:pt x="606" y="409"/>
                    </a:lnTo>
                    <a:lnTo>
                      <a:pt x="607" y="408"/>
                    </a:lnTo>
                    <a:lnTo>
                      <a:pt x="608" y="407"/>
                    </a:lnTo>
                    <a:lnTo>
                      <a:pt x="609" y="406"/>
                    </a:lnTo>
                    <a:lnTo>
                      <a:pt x="609" y="405"/>
                    </a:lnTo>
                    <a:lnTo>
                      <a:pt x="610" y="404"/>
                    </a:lnTo>
                    <a:lnTo>
                      <a:pt x="612" y="403"/>
                    </a:lnTo>
                    <a:lnTo>
                      <a:pt x="613" y="401"/>
                    </a:lnTo>
                    <a:lnTo>
                      <a:pt x="615" y="400"/>
                    </a:lnTo>
                    <a:lnTo>
                      <a:pt x="613" y="399"/>
                    </a:lnTo>
                    <a:lnTo>
                      <a:pt x="612" y="398"/>
                    </a:lnTo>
                    <a:lnTo>
                      <a:pt x="609" y="399"/>
                    </a:lnTo>
                    <a:lnTo>
                      <a:pt x="607" y="399"/>
                    </a:lnTo>
                    <a:lnTo>
                      <a:pt x="600" y="398"/>
                    </a:lnTo>
                    <a:close/>
                    <a:moveTo>
                      <a:pt x="637" y="398"/>
                    </a:moveTo>
                    <a:lnTo>
                      <a:pt x="635" y="398"/>
                    </a:lnTo>
                    <a:lnTo>
                      <a:pt x="632" y="398"/>
                    </a:lnTo>
                    <a:lnTo>
                      <a:pt x="631" y="398"/>
                    </a:lnTo>
                    <a:lnTo>
                      <a:pt x="630" y="399"/>
                    </a:lnTo>
                    <a:lnTo>
                      <a:pt x="628" y="400"/>
                    </a:lnTo>
                    <a:lnTo>
                      <a:pt x="631" y="400"/>
                    </a:lnTo>
                    <a:lnTo>
                      <a:pt x="635" y="401"/>
                    </a:lnTo>
                    <a:lnTo>
                      <a:pt x="637" y="403"/>
                    </a:lnTo>
                    <a:lnTo>
                      <a:pt x="638" y="400"/>
                    </a:lnTo>
                    <a:lnTo>
                      <a:pt x="640" y="399"/>
                    </a:lnTo>
                    <a:lnTo>
                      <a:pt x="638" y="398"/>
                    </a:lnTo>
                    <a:lnTo>
                      <a:pt x="637" y="398"/>
                    </a:lnTo>
                    <a:close/>
                    <a:moveTo>
                      <a:pt x="596" y="362"/>
                    </a:moveTo>
                    <a:lnTo>
                      <a:pt x="594" y="364"/>
                    </a:lnTo>
                    <a:lnTo>
                      <a:pt x="592" y="365"/>
                    </a:lnTo>
                    <a:lnTo>
                      <a:pt x="589" y="365"/>
                    </a:lnTo>
                    <a:lnTo>
                      <a:pt x="589" y="366"/>
                    </a:lnTo>
                    <a:lnTo>
                      <a:pt x="586" y="366"/>
                    </a:lnTo>
                    <a:lnTo>
                      <a:pt x="584" y="366"/>
                    </a:lnTo>
                    <a:lnTo>
                      <a:pt x="583" y="368"/>
                    </a:lnTo>
                    <a:lnTo>
                      <a:pt x="582" y="368"/>
                    </a:lnTo>
                    <a:lnTo>
                      <a:pt x="582" y="370"/>
                    </a:lnTo>
                    <a:lnTo>
                      <a:pt x="581" y="370"/>
                    </a:lnTo>
                    <a:lnTo>
                      <a:pt x="580" y="370"/>
                    </a:lnTo>
                    <a:lnTo>
                      <a:pt x="578" y="371"/>
                    </a:lnTo>
                    <a:lnTo>
                      <a:pt x="577" y="371"/>
                    </a:lnTo>
                    <a:lnTo>
                      <a:pt x="574" y="372"/>
                    </a:lnTo>
                    <a:lnTo>
                      <a:pt x="573" y="372"/>
                    </a:lnTo>
                    <a:lnTo>
                      <a:pt x="572" y="373"/>
                    </a:lnTo>
                    <a:lnTo>
                      <a:pt x="570" y="373"/>
                    </a:lnTo>
                    <a:lnTo>
                      <a:pt x="569" y="374"/>
                    </a:lnTo>
                    <a:lnTo>
                      <a:pt x="567" y="374"/>
                    </a:lnTo>
                    <a:lnTo>
                      <a:pt x="566" y="374"/>
                    </a:lnTo>
                    <a:lnTo>
                      <a:pt x="565" y="375"/>
                    </a:lnTo>
                    <a:lnTo>
                      <a:pt x="563" y="375"/>
                    </a:lnTo>
                    <a:lnTo>
                      <a:pt x="562" y="376"/>
                    </a:lnTo>
                    <a:lnTo>
                      <a:pt x="560" y="377"/>
                    </a:lnTo>
                    <a:lnTo>
                      <a:pt x="559" y="379"/>
                    </a:lnTo>
                    <a:lnTo>
                      <a:pt x="558" y="379"/>
                    </a:lnTo>
                    <a:lnTo>
                      <a:pt x="557" y="380"/>
                    </a:lnTo>
                    <a:lnTo>
                      <a:pt x="556" y="380"/>
                    </a:lnTo>
                    <a:lnTo>
                      <a:pt x="555" y="381"/>
                    </a:lnTo>
                    <a:lnTo>
                      <a:pt x="554" y="381"/>
                    </a:lnTo>
                    <a:lnTo>
                      <a:pt x="553" y="382"/>
                    </a:lnTo>
                    <a:lnTo>
                      <a:pt x="554" y="382"/>
                    </a:lnTo>
                    <a:lnTo>
                      <a:pt x="555" y="383"/>
                    </a:lnTo>
                    <a:lnTo>
                      <a:pt x="556" y="384"/>
                    </a:lnTo>
                    <a:lnTo>
                      <a:pt x="557" y="384"/>
                    </a:lnTo>
                    <a:lnTo>
                      <a:pt x="559" y="383"/>
                    </a:lnTo>
                    <a:lnTo>
                      <a:pt x="559" y="382"/>
                    </a:lnTo>
                    <a:lnTo>
                      <a:pt x="561" y="382"/>
                    </a:lnTo>
                    <a:lnTo>
                      <a:pt x="563" y="382"/>
                    </a:lnTo>
                    <a:lnTo>
                      <a:pt x="567" y="382"/>
                    </a:lnTo>
                    <a:lnTo>
                      <a:pt x="566" y="383"/>
                    </a:lnTo>
                    <a:lnTo>
                      <a:pt x="565" y="383"/>
                    </a:lnTo>
                    <a:lnTo>
                      <a:pt x="562" y="384"/>
                    </a:lnTo>
                    <a:lnTo>
                      <a:pt x="563" y="385"/>
                    </a:lnTo>
                    <a:lnTo>
                      <a:pt x="566" y="385"/>
                    </a:lnTo>
                    <a:lnTo>
                      <a:pt x="567" y="385"/>
                    </a:lnTo>
                    <a:lnTo>
                      <a:pt x="569" y="385"/>
                    </a:lnTo>
                    <a:lnTo>
                      <a:pt x="570" y="384"/>
                    </a:lnTo>
                    <a:lnTo>
                      <a:pt x="572" y="383"/>
                    </a:lnTo>
                    <a:lnTo>
                      <a:pt x="574" y="383"/>
                    </a:lnTo>
                    <a:lnTo>
                      <a:pt x="578" y="383"/>
                    </a:lnTo>
                    <a:lnTo>
                      <a:pt x="579" y="383"/>
                    </a:lnTo>
                    <a:lnTo>
                      <a:pt x="580" y="382"/>
                    </a:lnTo>
                    <a:lnTo>
                      <a:pt x="581" y="382"/>
                    </a:lnTo>
                    <a:lnTo>
                      <a:pt x="582" y="381"/>
                    </a:lnTo>
                    <a:lnTo>
                      <a:pt x="583" y="381"/>
                    </a:lnTo>
                    <a:lnTo>
                      <a:pt x="584" y="381"/>
                    </a:lnTo>
                    <a:lnTo>
                      <a:pt x="585" y="380"/>
                    </a:lnTo>
                    <a:lnTo>
                      <a:pt x="588" y="379"/>
                    </a:lnTo>
                    <a:lnTo>
                      <a:pt x="591" y="377"/>
                    </a:lnTo>
                    <a:lnTo>
                      <a:pt x="593" y="377"/>
                    </a:lnTo>
                    <a:lnTo>
                      <a:pt x="593" y="380"/>
                    </a:lnTo>
                    <a:lnTo>
                      <a:pt x="591" y="381"/>
                    </a:lnTo>
                    <a:lnTo>
                      <a:pt x="590" y="381"/>
                    </a:lnTo>
                    <a:lnTo>
                      <a:pt x="589" y="382"/>
                    </a:lnTo>
                    <a:lnTo>
                      <a:pt x="589" y="383"/>
                    </a:lnTo>
                    <a:lnTo>
                      <a:pt x="589" y="385"/>
                    </a:lnTo>
                    <a:lnTo>
                      <a:pt x="590" y="386"/>
                    </a:lnTo>
                    <a:lnTo>
                      <a:pt x="591" y="386"/>
                    </a:lnTo>
                    <a:lnTo>
                      <a:pt x="592" y="387"/>
                    </a:lnTo>
                    <a:lnTo>
                      <a:pt x="592" y="388"/>
                    </a:lnTo>
                    <a:lnTo>
                      <a:pt x="594" y="388"/>
                    </a:lnTo>
                    <a:lnTo>
                      <a:pt x="595" y="389"/>
                    </a:lnTo>
                    <a:lnTo>
                      <a:pt x="596" y="392"/>
                    </a:lnTo>
                    <a:lnTo>
                      <a:pt x="597" y="391"/>
                    </a:lnTo>
                    <a:lnTo>
                      <a:pt x="600" y="391"/>
                    </a:lnTo>
                    <a:lnTo>
                      <a:pt x="602" y="391"/>
                    </a:lnTo>
                    <a:lnTo>
                      <a:pt x="603" y="389"/>
                    </a:lnTo>
                    <a:lnTo>
                      <a:pt x="613" y="388"/>
                    </a:lnTo>
                    <a:lnTo>
                      <a:pt x="614" y="389"/>
                    </a:lnTo>
                    <a:lnTo>
                      <a:pt x="615" y="391"/>
                    </a:lnTo>
                    <a:lnTo>
                      <a:pt x="616" y="391"/>
                    </a:lnTo>
                    <a:lnTo>
                      <a:pt x="617" y="391"/>
                    </a:lnTo>
                    <a:lnTo>
                      <a:pt x="616" y="391"/>
                    </a:lnTo>
                    <a:lnTo>
                      <a:pt x="617" y="392"/>
                    </a:lnTo>
                    <a:lnTo>
                      <a:pt x="618" y="392"/>
                    </a:lnTo>
                    <a:lnTo>
                      <a:pt x="620" y="393"/>
                    </a:lnTo>
                    <a:lnTo>
                      <a:pt x="619" y="391"/>
                    </a:lnTo>
                    <a:lnTo>
                      <a:pt x="619" y="389"/>
                    </a:lnTo>
                    <a:lnTo>
                      <a:pt x="619" y="387"/>
                    </a:lnTo>
                    <a:lnTo>
                      <a:pt x="620" y="386"/>
                    </a:lnTo>
                    <a:lnTo>
                      <a:pt x="621" y="386"/>
                    </a:lnTo>
                    <a:lnTo>
                      <a:pt x="621" y="384"/>
                    </a:lnTo>
                    <a:lnTo>
                      <a:pt x="621" y="383"/>
                    </a:lnTo>
                    <a:lnTo>
                      <a:pt x="620" y="381"/>
                    </a:lnTo>
                    <a:lnTo>
                      <a:pt x="619" y="380"/>
                    </a:lnTo>
                    <a:lnTo>
                      <a:pt x="619" y="379"/>
                    </a:lnTo>
                    <a:lnTo>
                      <a:pt x="621" y="379"/>
                    </a:lnTo>
                    <a:lnTo>
                      <a:pt x="620" y="376"/>
                    </a:lnTo>
                    <a:lnTo>
                      <a:pt x="618" y="376"/>
                    </a:lnTo>
                    <a:lnTo>
                      <a:pt x="616" y="375"/>
                    </a:lnTo>
                    <a:lnTo>
                      <a:pt x="614" y="373"/>
                    </a:lnTo>
                    <a:lnTo>
                      <a:pt x="613" y="373"/>
                    </a:lnTo>
                    <a:lnTo>
                      <a:pt x="612" y="372"/>
                    </a:lnTo>
                    <a:lnTo>
                      <a:pt x="612" y="370"/>
                    </a:lnTo>
                    <a:lnTo>
                      <a:pt x="612" y="368"/>
                    </a:lnTo>
                    <a:lnTo>
                      <a:pt x="612" y="366"/>
                    </a:lnTo>
                    <a:lnTo>
                      <a:pt x="610" y="365"/>
                    </a:lnTo>
                    <a:lnTo>
                      <a:pt x="609" y="364"/>
                    </a:lnTo>
                    <a:lnTo>
                      <a:pt x="607" y="364"/>
                    </a:lnTo>
                    <a:lnTo>
                      <a:pt x="605" y="363"/>
                    </a:lnTo>
                    <a:lnTo>
                      <a:pt x="603" y="362"/>
                    </a:lnTo>
                    <a:lnTo>
                      <a:pt x="602" y="362"/>
                    </a:lnTo>
                    <a:lnTo>
                      <a:pt x="598" y="362"/>
                    </a:lnTo>
                    <a:lnTo>
                      <a:pt x="596" y="362"/>
                    </a:lnTo>
                    <a:close/>
                    <a:moveTo>
                      <a:pt x="532" y="325"/>
                    </a:moveTo>
                    <a:lnTo>
                      <a:pt x="531" y="326"/>
                    </a:lnTo>
                    <a:lnTo>
                      <a:pt x="531" y="326"/>
                    </a:lnTo>
                    <a:lnTo>
                      <a:pt x="529" y="326"/>
                    </a:lnTo>
                    <a:lnTo>
                      <a:pt x="527" y="327"/>
                    </a:lnTo>
                    <a:lnTo>
                      <a:pt x="526" y="327"/>
                    </a:lnTo>
                    <a:lnTo>
                      <a:pt x="525" y="328"/>
                    </a:lnTo>
                    <a:lnTo>
                      <a:pt x="525" y="329"/>
                    </a:lnTo>
                    <a:lnTo>
                      <a:pt x="524" y="330"/>
                    </a:lnTo>
                    <a:lnTo>
                      <a:pt x="525" y="331"/>
                    </a:lnTo>
                    <a:lnTo>
                      <a:pt x="526" y="333"/>
                    </a:lnTo>
                    <a:lnTo>
                      <a:pt x="527" y="331"/>
                    </a:lnTo>
                    <a:lnTo>
                      <a:pt x="530" y="330"/>
                    </a:lnTo>
                    <a:lnTo>
                      <a:pt x="530" y="329"/>
                    </a:lnTo>
                    <a:lnTo>
                      <a:pt x="531" y="329"/>
                    </a:lnTo>
                    <a:lnTo>
                      <a:pt x="531" y="327"/>
                    </a:lnTo>
                    <a:lnTo>
                      <a:pt x="531" y="326"/>
                    </a:lnTo>
                    <a:lnTo>
                      <a:pt x="532" y="326"/>
                    </a:lnTo>
                    <a:lnTo>
                      <a:pt x="532" y="325"/>
                    </a:lnTo>
                    <a:close/>
                    <a:moveTo>
                      <a:pt x="532" y="289"/>
                    </a:moveTo>
                    <a:lnTo>
                      <a:pt x="530" y="289"/>
                    </a:lnTo>
                    <a:lnTo>
                      <a:pt x="527" y="289"/>
                    </a:lnTo>
                    <a:lnTo>
                      <a:pt x="526" y="289"/>
                    </a:lnTo>
                    <a:lnTo>
                      <a:pt x="525" y="290"/>
                    </a:lnTo>
                    <a:lnTo>
                      <a:pt x="525" y="291"/>
                    </a:lnTo>
                    <a:lnTo>
                      <a:pt x="524" y="292"/>
                    </a:lnTo>
                    <a:lnTo>
                      <a:pt x="524" y="293"/>
                    </a:lnTo>
                    <a:lnTo>
                      <a:pt x="523" y="294"/>
                    </a:lnTo>
                    <a:lnTo>
                      <a:pt x="523" y="295"/>
                    </a:lnTo>
                    <a:lnTo>
                      <a:pt x="524" y="297"/>
                    </a:lnTo>
                    <a:lnTo>
                      <a:pt x="524" y="299"/>
                    </a:lnTo>
                    <a:lnTo>
                      <a:pt x="525" y="299"/>
                    </a:lnTo>
                    <a:lnTo>
                      <a:pt x="526" y="300"/>
                    </a:lnTo>
                    <a:lnTo>
                      <a:pt x="524" y="300"/>
                    </a:lnTo>
                    <a:lnTo>
                      <a:pt x="523" y="301"/>
                    </a:lnTo>
                    <a:lnTo>
                      <a:pt x="523" y="303"/>
                    </a:lnTo>
                    <a:lnTo>
                      <a:pt x="523" y="304"/>
                    </a:lnTo>
                    <a:lnTo>
                      <a:pt x="523" y="306"/>
                    </a:lnTo>
                    <a:lnTo>
                      <a:pt x="523" y="307"/>
                    </a:lnTo>
                    <a:lnTo>
                      <a:pt x="527" y="313"/>
                    </a:lnTo>
                    <a:lnTo>
                      <a:pt x="526" y="312"/>
                    </a:lnTo>
                    <a:lnTo>
                      <a:pt x="527" y="312"/>
                    </a:lnTo>
                    <a:lnTo>
                      <a:pt x="529" y="312"/>
                    </a:lnTo>
                    <a:lnTo>
                      <a:pt x="530" y="313"/>
                    </a:lnTo>
                    <a:lnTo>
                      <a:pt x="531" y="314"/>
                    </a:lnTo>
                    <a:lnTo>
                      <a:pt x="531" y="315"/>
                    </a:lnTo>
                    <a:lnTo>
                      <a:pt x="534" y="310"/>
                    </a:lnTo>
                    <a:lnTo>
                      <a:pt x="534" y="307"/>
                    </a:lnTo>
                    <a:lnTo>
                      <a:pt x="534" y="305"/>
                    </a:lnTo>
                    <a:lnTo>
                      <a:pt x="534" y="302"/>
                    </a:lnTo>
                    <a:lnTo>
                      <a:pt x="534" y="300"/>
                    </a:lnTo>
                    <a:lnTo>
                      <a:pt x="534" y="292"/>
                    </a:lnTo>
                    <a:lnTo>
                      <a:pt x="534" y="291"/>
                    </a:lnTo>
                    <a:lnTo>
                      <a:pt x="533" y="290"/>
                    </a:lnTo>
                    <a:lnTo>
                      <a:pt x="532" y="289"/>
                    </a:lnTo>
                    <a:close/>
                    <a:moveTo>
                      <a:pt x="488" y="163"/>
                    </a:moveTo>
                    <a:lnTo>
                      <a:pt x="488" y="165"/>
                    </a:lnTo>
                    <a:lnTo>
                      <a:pt x="489" y="165"/>
                    </a:lnTo>
                    <a:lnTo>
                      <a:pt x="491" y="165"/>
                    </a:lnTo>
                    <a:lnTo>
                      <a:pt x="491" y="164"/>
                    </a:lnTo>
                    <a:lnTo>
                      <a:pt x="489" y="163"/>
                    </a:lnTo>
                    <a:lnTo>
                      <a:pt x="488" y="163"/>
                    </a:lnTo>
                    <a:close/>
                    <a:moveTo>
                      <a:pt x="457" y="162"/>
                    </a:moveTo>
                    <a:lnTo>
                      <a:pt x="457" y="164"/>
                    </a:lnTo>
                    <a:lnTo>
                      <a:pt x="456" y="167"/>
                    </a:lnTo>
                    <a:lnTo>
                      <a:pt x="456" y="169"/>
                    </a:lnTo>
                    <a:lnTo>
                      <a:pt x="456" y="170"/>
                    </a:lnTo>
                    <a:lnTo>
                      <a:pt x="454" y="171"/>
                    </a:lnTo>
                    <a:lnTo>
                      <a:pt x="453" y="171"/>
                    </a:lnTo>
                    <a:lnTo>
                      <a:pt x="451" y="171"/>
                    </a:lnTo>
                    <a:lnTo>
                      <a:pt x="450" y="172"/>
                    </a:lnTo>
                    <a:lnTo>
                      <a:pt x="449" y="172"/>
                    </a:lnTo>
                    <a:lnTo>
                      <a:pt x="448" y="173"/>
                    </a:lnTo>
                    <a:lnTo>
                      <a:pt x="447" y="174"/>
                    </a:lnTo>
                    <a:lnTo>
                      <a:pt x="445" y="174"/>
                    </a:lnTo>
                    <a:lnTo>
                      <a:pt x="444" y="175"/>
                    </a:lnTo>
                    <a:lnTo>
                      <a:pt x="443" y="176"/>
                    </a:lnTo>
                    <a:lnTo>
                      <a:pt x="442" y="178"/>
                    </a:lnTo>
                    <a:lnTo>
                      <a:pt x="441" y="178"/>
                    </a:lnTo>
                    <a:lnTo>
                      <a:pt x="440" y="177"/>
                    </a:lnTo>
                    <a:lnTo>
                      <a:pt x="438" y="177"/>
                    </a:lnTo>
                    <a:lnTo>
                      <a:pt x="437" y="177"/>
                    </a:lnTo>
                    <a:lnTo>
                      <a:pt x="435" y="177"/>
                    </a:lnTo>
                    <a:lnTo>
                      <a:pt x="433" y="178"/>
                    </a:lnTo>
                    <a:lnTo>
                      <a:pt x="436" y="179"/>
                    </a:lnTo>
                    <a:lnTo>
                      <a:pt x="437" y="179"/>
                    </a:lnTo>
                    <a:lnTo>
                      <a:pt x="438" y="181"/>
                    </a:lnTo>
                    <a:lnTo>
                      <a:pt x="441" y="181"/>
                    </a:lnTo>
                    <a:lnTo>
                      <a:pt x="444" y="181"/>
                    </a:lnTo>
                    <a:lnTo>
                      <a:pt x="449" y="181"/>
                    </a:lnTo>
                    <a:lnTo>
                      <a:pt x="451" y="181"/>
                    </a:lnTo>
                    <a:lnTo>
                      <a:pt x="459" y="181"/>
                    </a:lnTo>
                    <a:lnTo>
                      <a:pt x="460" y="178"/>
                    </a:lnTo>
                    <a:lnTo>
                      <a:pt x="461" y="178"/>
                    </a:lnTo>
                    <a:lnTo>
                      <a:pt x="462" y="177"/>
                    </a:lnTo>
                    <a:lnTo>
                      <a:pt x="463" y="176"/>
                    </a:lnTo>
                    <a:lnTo>
                      <a:pt x="464" y="175"/>
                    </a:lnTo>
                    <a:lnTo>
                      <a:pt x="465" y="175"/>
                    </a:lnTo>
                    <a:lnTo>
                      <a:pt x="467" y="176"/>
                    </a:lnTo>
                    <a:lnTo>
                      <a:pt x="468" y="176"/>
                    </a:lnTo>
                    <a:lnTo>
                      <a:pt x="470" y="175"/>
                    </a:lnTo>
                    <a:lnTo>
                      <a:pt x="472" y="175"/>
                    </a:lnTo>
                    <a:lnTo>
                      <a:pt x="473" y="174"/>
                    </a:lnTo>
                    <a:lnTo>
                      <a:pt x="474" y="174"/>
                    </a:lnTo>
                    <a:lnTo>
                      <a:pt x="475" y="173"/>
                    </a:lnTo>
                    <a:lnTo>
                      <a:pt x="476" y="173"/>
                    </a:lnTo>
                    <a:lnTo>
                      <a:pt x="478" y="172"/>
                    </a:lnTo>
                    <a:lnTo>
                      <a:pt x="479" y="172"/>
                    </a:lnTo>
                    <a:lnTo>
                      <a:pt x="479" y="172"/>
                    </a:lnTo>
                    <a:lnTo>
                      <a:pt x="479" y="170"/>
                    </a:lnTo>
                    <a:lnTo>
                      <a:pt x="478" y="169"/>
                    </a:lnTo>
                    <a:lnTo>
                      <a:pt x="477" y="169"/>
                    </a:lnTo>
                    <a:lnTo>
                      <a:pt x="467" y="169"/>
                    </a:lnTo>
                    <a:lnTo>
                      <a:pt x="465" y="167"/>
                    </a:lnTo>
                    <a:lnTo>
                      <a:pt x="465" y="166"/>
                    </a:lnTo>
                    <a:lnTo>
                      <a:pt x="464" y="165"/>
                    </a:lnTo>
                    <a:lnTo>
                      <a:pt x="463" y="165"/>
                    </a:lnTo>
                    <a:lnTo>
                      <a:pt x="462" y="164"/>
                    </a:lnTo>
                    <a:lnTo>
                      <a:pt x="461" y="163"/>
                    </a:lnTo>
                    <a:lnTo>
                      <a:pt x="460" y="163"/>
                    </a:lnTo>
                    <a:lnTo>
                      <a:pt x="459" y="162"/>
                    </a:lnTo>
                    <a:lnTo>
                      <a:pt x="457" y="162"/>
                    </a:lnTo>
                    <a:close/>
                    <a:moveTo>
                      <a:pt x="463" y="97"/>
                    </a:moveTo>
                    <a:lnTo>
                      <a:pt x="455" y="97"/>
                    </a:lnTo>
                    <a:lnTo>
                      <a:pt x="453" y="97"/>
                    </a:lnTo>
                    <a:lnTo>
                      <a:pt x="451" y="97"/>
                    </a:lnTo>
                    <a:lnTo>
                      <a:pt x="450" y="97"/>
                    </a:lnTo>
                    <a:lnTo>
                      <a:pt x="447" y="100"/>
                    </a:lnTo>
                    <a:lnTo>
                      <a:pt x="443" y="100"/>
                    </a:lnTo>
                    <a:lnTo>
                      <a:pt x="442" y="100"/>
                    </a:lnTo>
                    <a:lnTo>
                      <a:pt x="439" y="102"/>
                    </a:lnTo>
                    <a:lnTo>
                      <a:pt x="436" y="102"/>
                    </a:lnTo>
                    <a:lnTo>
                      <a:pt x="428" y="102"/>
                    </a:lnTo>
                    <a:lnTo>
                      <a:pt x="429" y="103"/>
                    </a:lnTo>
                    <a:lnTo>
                      <a:pt x="430" y="105"/>
                    </a:lnTo>
                    <a:lnTo>
                      <a:pt x="432" y="105"/>
                    </a:lnTo>
                    <a:lnTo>
                      <a:pt x="433" y="104"/>
                    </a:lnTo>
                    <a:lnTo>
                      <a:pt x="436" y="103"/>
                    </a:lnTo>
                    <a:lnTo>
                      <a:pt x="438" y="103"/>
                    </a:lnTo>
                    <a:lnTo>
                      <a:pt x="440" y="104"/>
                    </a:lnTo>
                    <a:lnTo>
                      <a:pt x="440" y="105"/>
                    </a:lnTo>
                    <a:lnTo>
                      <a:pt x="441" y="105"/>
                    </a:lnTo>
                    <a:lnTo>
                      <a:pt x="442" y="106"/>
                    </a:lnTo>
                    <a:lnTo>
                      <a:pt x="442" y="106"/>
                    </a:lnTo>
                    <a:lnTo>
                      <a:pt x="442" y="107"/>
                    </a:lnTo>
                    <a:lnTo>
                      <a:pt x="441" y="108"/>
                    </a:lnTo>
                    <a:lnTo>
                      <a:pt x="440" y="108"/>
                    </a:lnTo>
                    <a:lnTo>
                      <a:pt x="438" y="110"/>
                    </a:lnTo>
                    <a:lnTo>
                      <a:pt x="437" y="110"/>
                    </a:lnTo>
                    <a:lnTo>
                      <a:pt x="436" y="111"/>
                    </a:lnTo>
                    <a:lnTo>
                      <a:pt x="433" y="112"/>
                    </a:lnTo>
                    <a:lnTo>
                      <a:pt x="433" y="113"/>
                    </a:lnTo>
                    <a:lnTo>
                      <a:pt x="432" y="113"/>
                    </a:lnTo>
                    <a:lnTo>
                      <a:pt x="430" y="114"/>
                    </a:lnTo>
                    <a:lnTo>
                      <a:pt x="429" y="115"/>
                    </a:lnTo>
                    <a:lnTo>
                      <a:pt x="428" y="115"/>
                    </a:lnTo>
                    <a:lnTo>
                      <a:pt x="427" y="116"/>
                    </a:lnTo>
                    <a:lnTo>
                      <a:pt x="427" y="117"/>
                    </a:lnTo>
                    <a:lnTo>
                      <a:pt x="426" y="119"/>
                    </a:lnTo>
                    <a:lnTo>
                      <a:pt x="426" y="120"/>
                    </a:lnTo>
                    <a:lnTo>
                      <a:pt x="435" y="118"/>
                    </a:lnTo>
                    <a:lnTo>
                      <a:pt x="436" y="118"/>
                    </a:lnTo>
                    <a:lnTo>
                      <a:pt x="436" y="117"/>
                    </a:lnTo>
                    <a:lnTo>
                      <a:pt x="437" y="116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1" y="115"/>
                    </a:lnTo>
                    <a:lnTo>
                      <a:pt x="442" y="114"/>
                    </a:lnTo>
                    <a:lnTo>
                      <a:pt x="443" y="113"/>
                    </a:lnTo>
                    <a:lnTo>
                      <a:pt x="445" y="114"/>
                    </a:lnTo>
                    <a:lnTo>
                      <a:pt x="445" y="115"/>
                    </a:lnTo>
                    <a:lnTo>
                      <a:pt x="445" y="116"/>
                    </a:lnTo>
                    <a:lnTo>
                      <a:pt x="447" y="117"/>
                    </a:lnTo>
                    <a:lnTo>
                      <a:pt x="448" y="118"/>
                    </a:lnTo>
                    <a:lnTo>
                      <a:pt x="448" y="117"/>
                    </a:lnTo>
                    <a:lnTo>
                      <a:pt x="449" y="116"/>
                    </a:lnTo>
                    <a:lnTo>
                      <a:pt x="450" y="115"/>
                    </a:lnTo>
                    <a:lnTo>
                      <a:pt x="450" y="114"/>
                    </a:lnTo>
                    <a:lnTo>
                      <a:pt x="451" y="113"/>
                    </a:lnTo>
                    <a:lnTo>
                      <a:pt x="452" y="112"/>
                    </a:lnTo>
                    <a:lnTo>
                      <a:pt x="454" y="111"/>
                    </a:lnTo>
                    <a:lnTo>
                      <a:pt x="455" y="112"/>
                    </a:lnTo>
                    <a:lnTo>
                      <a:pt x="456" y="113"/>
                    </a:lnTo>
                    <a:lnTo>
                      <a:pt x="460" y="114"/>
                    </a:lnTo>
                    <a:lnTo>
                      <a:pt x="463" y="115"/>
                    </a:lnTo>
                    <a:lnTo>
                      <a:pt x="463" y="114"/>
                    </a:lnTo>
                    <a:lnTo>
                      <a:pt x="463" y="113"/>
                    </a:lnTo>
                    <a:lnTo>
                      <a:pt x="464" y="112"/>
                    </a:lnTo>
                    <a:lnTo>
                      <a:pt x="466" y="111"/>
                    </a:lnTo>
                    <a:lnTo>
                      <a:pt x="467" y="110"/>
                    </a:lnTo>
                    <a:lnTo>
                      <a:pt x="470" y="108"/>
                    </a:lnTo>
                    <a:lnTo>
                      <a:pt x="456" y="105"/>
                    </a:lnTo>
                    <a:lnTo>
                      <a:pt x="455" y="105"/>
                    </a:lnTo>
                    <a:lnTo>
                      <a:pt x="453" y="105"/>
                    </a:lnTo>
                    <a:lnTo>
                      <a:pt x="452" y="105"/>
                    </a:lnTo>
                    <a:lnTo>
                      <a:pt x="451" y="103"/>
                    </a:lnTo>
                    <a:lnTo>
                      <a:pt x="452" y="102"/>
                    </a:lnTo>
                    <a:lnTo>
                      <a:pt x="454" y="102"/>
                    </a:lnTo>
                    <a:lnTo>
                      <a:pt x="455" y="102"/>
                    </a:lnTo>
                    <a:lnTo>
                      <a:pt x="457" y="101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2" y="99"/>
                    </a:lnTo>
                    <a:lnTo>
                      <a:pt x="463" y="97"/>
                    </a:lnTo>
                    <a:close/>
                    <a:moveTo>
                      <a:pt x="219" y="0"/>
                    </a:moveTo>
                    <a:lnTo>
                      <a:pt x="223" y="1"/>
                    </a:lnTo>
                    <a:lnTo>
                      <a:pt x="227" y="2"/>
                    </a:lnTo>
                    <a:lnTo>
                      <a:pt x="231" y="3"/>
                    </a:lnTo>
                    <a:lnTo>
                      <a:pt x="235" y="5"/>
                    </a:lnTo>
                    <a:lnTo>
                      <a:pt x="240" y="3"/>
                    </a:lnTo>
                    <a:lnTo>
                      <a:pt x="245" y="2"/>
                    </a:lnTo>
                    <a:lnTo>
                      <a:pt x="251" y="1"/>
                    </a:lnTo>
                    <a:lnTo>
                      <a:pt x="252" y="2"/>
                    </a:lnTo>
                    <a:lnTo>
                      <a:pt x="254" y="3"/>
                    </a:lnTo>
                    <a:lnTo>
                      <a:pt x="255" y="5"/>
                    </a:lnTo>
                    <a:lnTo>
                      <a:pt x="258" y="7"/>
                    </a:lnTo>
                    <a:lnTo>
                      <a:pt x="260" y="7"/>
                    </a:lnTo>
                    <a:lnTo>
                      <a:pt x="262" y="7"/>
                    </a:lnTo>
                    <a:lnTo>
                      <a:pt x="262" y="10"/>
                    </a:lnTo>
                    <a:lnTo>
                      <a:pt x="262" y="12"/>
                    </a:lnTo>
                    <a:lnTo>
                      <a:pt x="278" y="13"/>
                    </a:lnTo>
                    <a:lnTo>
                      <a:pt x="276" y="19"/>
                    </a:lnTo>
                    <a:lnTo>
                      <a:pt x="296" y="23"/>
                    </a:lnTo>
                    <a:lnTo>
                      <a:pt x="302" y="26"/>
                    </a:lnTo>
                    <a:lnTo>
                      <a:pt x="309" y="30"/>
                    </a:lnTo>
                    <a:lnTo>
                      <a:pt x="315" y="31"/>
                    </a:lnTo>
                    <a:lnTo>
                      <a:pt x="317" y="32"/>
                    </a:lnTo>
                    <a:lnTo>
                      <a:pt x="318" y="33"/>
                    </a:lnTo>
                    <a:lnTo>
                      <a:pt x="319" y="33"/>
                    </a:lnTo>
                    <a:lnTo>
                      <a:pt x="326" y="34"/>
                    </a:lnTo>
                    <a:lnTo>
                      <a:pt x="333" y="34"/>
                    </a:lnTo>
                    <a:lnTo>
                      <a:pt x="337" y="37"/>
                    </a:lnTo>
                    <a:lnTo>
                      <a:pt x="342" y="40"/>
                    </a:lnTo>
                    <a:lnTo>
                      <a:pt x="346" y="43"/>
                    </a:lnTo>
                    <a:lnTo>
                      <a:pt x="353" y="44"/>
                    </a:lnTo>
                    <a:lnTo>
                      <a:pt x="355" y="47"/>
                    </a:lnTo>
                    <a:lnTo>
                      <a:pt x="357" y="50"/>
                    </a:lnTo>
                    <a:lnTo>
                      <a:pt x="359" y="55"/>
                    </a:lnTo>
                    <a:lnTo>
                      <a:pt x="362" y="57"/>
                    </a:lnTo>
                    <a:lnTo>
                      <a:pt x="372" y="55"/>
                    </a:lnTo>
                    <a:lnTo>
                      <a:pt x="372" y="54"/>
                    </a:lnTo>
                    <a:lnTo>
                      <a:pt x="376" y="53"/>
                    </a:lnTo>
                    <a:lnTo>
                      <a:pt x="379" y="53"/>
                    </a:lnTo>
                    <a:lnTo>
                      <a:pt x="381" y="53"/>
                    </a:lnTo>
                    <a:lnTo>
                      <a:pt x="389" y="49"/>
                    </a:lnTo>
                    <a:lnTo>
                      <a:pt x="390" y="52"/>
                    </a:lnTo>
                    <a:lnTo>
                      <a:pt x="391" y="53"/>
                    </a:lnTo>
                    <a:lnTo>
                      <a:pt x="393" y="53"/>
                    </a:lnTo>
                    <a:lnTo>
                      <a:pt x="417" y="46"/>
                    </a:lnTo>
                    <a:lnTo>
                      <a:pt x="418" y="46"/>
                    </a:lnTo>
                    <a:lnTo>
                      <a:pt x="420" y="46"/>
                    </a:lnTo>
                    <a:lnTo>
                      <a:pt x="423" y="46"/>
                    </a:lnTo>
                    <a:lnTo>
                      <a:pt x="425" y="45"/>
                    </a:lnTo>
                    <a:lnTo>
                      <a:pt x="425" y="47"/>
                    </a:lnTo>
                    <a:lnTo>
                      <a:pt x="425" y="49"/>
                    </a:lnTo>
                    <a:lnTo>
                      <a:pt x="426" y="49"/>
                    </a:lnTo>
                    <a:lnTo>
                      <a:pt x="429" y="49"/>
                    </a:lnTo>
                    <a:lnTo>
                      <a:pt x="430" y="49"/>
                    </a:lnTo>
                    <a:lnTo>
                      <a:pt x="436" y="47"/>
                    </a:lnTo>
                    <a:lnTo>
                      <a:pt x="436" y="45"/>
                    </a:lnTo>
                    <a:lnTo>
                      <a:pt x="436" y="43"/>
                    </a:lnTo>
                    <a:lnTo>
                      <a:pt x="437" y="41"/>
                    </a:lnTo>
                    <a:lnTo>
                      <a:pt x="442" y="44"/>
                    </a:lnTo>
                    <a:lnTo>
                      <a:pt x="441" y="49"/>
                    </a:lnTo>
                    <a:lnTo>
                      <a:pt x="440" y="55"/>
                    </a:lnTo>
                    <a:lnTo>
                      <a:pt x="440" y="56"/>
                    </a:lnTo>
                    <a:lnTo>
                      <a:pt x="441" y="58"/>
                    </a:lnTo>
                    <a:lnTo>
                      <a:pt x="442" y="58"/>
                    </a:lnTo>
                    <a:lnTo>
                      <a:pt x="443" y="59"/>
                    </a:lnTo>
                    <a:lnTo>
                      <a:pt x="444" y="58"/>
                    </a:lnTo>
                    <a:lnTo>
                      <a:pt x="449" y="55"/>
                    </a:lnTo>
                    <a:lnTo>
                      <a:pt x="453" y="52"/>
                    </a:lnTo>
                    <a:lnTo>
                      <a:pt x="457" y="49"/>
                    </a:lnTo>
                    <a:lnTo>
                      <a:pt x="454" y="61"/>
                    </a:lnTo>
                    <a:lnTo>
                      <a:pt x="457" y="60"/>
                    </a:lnTo>
                    <a:lnTo>
                      <a:pt x="462" y="58"/>
                    </a:lnTo>
                    <a:lnTo>
                      <a:pt x="465" y="56"/>
                    </a:lnTo>
                    <a:lnTo>
                      <a:pt x="474" y="58"/>
                    </a:lnTo>
                    <a:lnTo>
                      <a:pt x="482" y="62"/>
                    </a:lnTo>
                    <a:lnTo>
                      <a:pt x="489" y="67"/>
                    </a:lnTo>
                    <a:lnTo>
                      <a:pt x="497" y="72"/>
                    </a:lnTo>
                    <a:lnTo>
                      <a:pt x="511" y="72"/>
                    </a:lnTo>
                    <a:lnTo>
                      <a:pt x="514" y="77"/>
                    </a:lnTo>
                    <a:lnTo>
                      <a:pt x="515" y="83"/>
                    </a:lnTo>
                    <a:lnTo>
                      <a:pt x="508" y="84"/>
                    </a:lnTo>
                    <a:lnTo>
                      <a:pt x="501" y="87"/>
                    </a:lnTo>
                    <a:lnTo>
                      <a:pt x="508" y="90"/>
                    </a:lnTo>
                    <a:lnTo>
                      <a:pt x="515" y="93"/>
                    </a:lnTo>
                    <a:lnTo>
                      <a:pt x="519" y="91"/>
                    </a:lnTo>
                    <a:lnTo>
                      <a:pt x="522" y="91"/>
                    </a:lnTo>
                    <a:lnTo>
                      <a:pt x="525" y="91"/>
                    </a:lnTo>
                    <a:lnTo>
                      <a:pt x="529" y="93"/>
                    </a:lnTo>
                    <a:lnTo>
                      <a:pt x="534" y="91"/>
                    </a:lnTo>
                    <a:lnTo>
                      <a:pt x="539" y="90"/>
                    </a:lnTo>
                    <a:lnTo>
                      <a:pt x="542" y="93"/>
                    </a:lnTo>
                    <a:lnTo>
                      <a:pt x="544" y="95"/>
                    </a:lnTo>
                    <a:lnTo>
                      <a:pt x="546" y="99"/>
                    </a:lnTo>
                    <a:lnTo>
                      <a:pt x="547" y="102"/>
                    </a:lnTo>
                    <a:lnTo>
                      <a:pt x="548" y="105"/>
                    </a:lnTo>
                    <a:lnTo>
                      <a:pt x="550" y="104"/>
                    </a:lnTo>
                    <a:lnTo>
                      <a:pt x="551" y="102"/>
                    </a:lnTo>
                    <a:lnTo>
                      <a:pt x="551" y="100"/>
                    </a:lnTo>
                    <a:lnTo>
                      <a:pt x="550" y="97"/>
                    </a:lnTo>
                    <a:lnTo>
                      <a:pt x="550" y="95"/>
                    </a:lnTo>
                    <a:lnTo>
                      <a:pt x="557" y="91"/>
                    </a:lnTo>
                    <a:lnTo>
                      <a:pt x="553" y="89"/>
                    </a:lnTo>
                    <a:lnTo>
                      <a:pt x="549" y="87"/>
                    </a:lnTo>
                    <a:lnTo>
                      <a:pt x="558" y="83"/>
                    </a:lnTo>
                    <a:lnTo>
                      <a:pt x="568" y="81"/>
                    </a:lnTo>
                    <a:lnTo>
                      <a:pt x="577" y="80"/>
                    </a:lnTo>
                    <a:lnTo>
                      <a:pt x="577" y="90"/>
                    </a:lnTo>
                    <a:lnTo>
                      <a:pt x="578" y="91"/>
                    </a:lnTo>
                    <a:lnTo>
                      <a:pt x="579" y="92"/>
                    </a:lnTo>
                    <a:lnTo>
                      <a:pt x="580" y="93"/>
                    </a:lnTo>
                    <a:lnTo>
                      <a:pt x="585" y="94"/>
                    </a:lnTo>
                    <a:lnTo>
                      <a:pt x="588" y="96"/>
                    </a:lnTo>
                    <a:lnTo>
                      <a:pt x="590" y="97"/>
                    </a:lnTo>
                    <a:lnTo>
                      <a:pt x="592" y="99"/>
                    </a:lnTo>
                    <a:lnTo>
                      <a:pt x="594" y="100"/>
                    </a:lnTo>
                    <a:lnTo>
                      <a:pt x="603" y="101"/>
                    </a:lnTo>
                    <a:lnTo>
                      <a:pt x="613" y="102"/>
                    </a:lnTo>
                    <a:lnTo>
                      <a:pt x="615" y="102"/>
                    </a:lnTo>
                    <a:lnTo>
                      <a:pt x="617" y="101"/>
                    </a:lnTo>
                    <a:lnTo>
                      <a:pt x="619" y="101"/>
                    </a:lnTo>
                    <a:lnTo>
                      <a:pt x="621" y="94"/>
                    </a:lnTo>
                    <a:lnTo>
                      <a:pt x="629" y="91"/>
                    </a:lnTo>
                    <a:lnTo>
                      <a:pt x="626" y="89"/>
                    </a:lnTo>
                    <a:lnTo>
                      <a:pt x="621" y="87"/>
                    </a:lnTo>
                    <a:lnTo>
                      <a:pt x="618" y="83"/>
                    </a:lnTo>
                    <a:lnTo>
                      <a:pt x="627" y="82"/>
                    </a:lnTo>
                    <a:lnTo>
                      <a:pt x="630" y="78"/>
                    </a:lnTo>
                    <a:lnTo>
                      <a:pt x="633" y="75"/>
                    </a:lnTo>
                    <a:lnTo>
                      <a:pt x="638" y="72"/>
                    </a:lnTo>
                    <a:lnTo>
                      <a:pt x="648" y="91"/>
                    </a:lnTo>
                    <a:lnTo>
                      <a:pt x="638" y="94"/>
                    </a:lnTo>
                    <a:lnTo>
                      <a:pt x="632" y="94"/>
                    </a:lnTo>
                    <a:lnTo>
                      <a:pt x="636" y="96"/>
                    </a:lnTo>
                    <a:lnTo>
                      <a:pt x="638" y="100"/>
                    </a:lnTo>
                    <a:lnTo>
                      <a:pt x="636" y="105"/>
                    </a:lnTo>
                    <a:lnTo>
                      <a:pt x="632" y="111"/>
                    </a:lnTo>
                    <a:lnTo>
                      <a:pt x="639" y="113"/>
                    </a:lnTo>
                    <a:lnTo>
                      <a:pt x="638" y="110"/>
                    </a:lnTo>
                    <a:lnTo>
                      <a:pt x="638" y="107"/>
                    </a:lnTo>
                    <a:lnTo>
                      <a:pt x="639" y="104"/>
                    </a:lnTo>
                    <a:lnTo>
                      <a:pt x="641" y="102"/>
                    </a:lnTo>
                    <a:lnTo>
                      <a:pt x="642" y="100"/>
                    </a:lnTo>
                    <a:lnTo>
                      <a:pt x="645" y="101"/>
                    </a:lnTo>
                    <a:lnTo>
                      <a:pt x="649" y="101"/>
                    </a:lnTo>
                    <a:lnTo>
                      <a:pt x="651" y="99"/>
                    </a:lnTo>
                    <a:lnTo>
                      <a:pt x="654" y="97"/>
                    </a:lnTo>
                    <a:lnTo>
                      <a:pt x="656" y="94"/>
                    </a:lnTo>
                    <a:lnTo>
                      <a:pt x="659" y="92"/>
                    </a:lnTo>
                    <a:lnTo>
                      <a:pt x="656" y="92"/>
                    </a:lnTo>
                    <a:lnTo>
                      <a:pt x="654" y="92"/>
                    </a:lnTo>
                    <a:lnTo>
                      <a:pt x="652" y="92"/>
                    </a:lnTo>
                    <a:lnTo>
                      <a:pt x="659" y="83"/>
                    </a:lnTo>
                    <a:lnTo>
                      <a:pt x="657" y="82"/>
                    </a:lnTo>
                    <a:lnTo>
                      <a:pt x="657" y="81"/>
                    </a:lnTo>
                    <a:lnTo>
                      <a:pt x="654" y="79"/>
                    </a:lnTo>
                    <a:lnTo>
                      <a:pt x="651" y="77"/>
                    </a:lnTo>
                    <a:lnTo>
                      <a:pt x="648" y="75"/>
                    </a:lnTo>
                    <a:lnTo>
                      <a:pt x="649" y="68"/>
                    </a:lnTo>
                    <a:lnTo>
                      <a:pt x="651" y="66"/>
                    </a:lnTo>
                    <a:lnTo>
                      <a:pt x="652" y="64"/>
                    </a:lnTo>
                    <a:lnTo>
                      <a:pt x="653" y="60"/>
                    </a:lnTo>
                    <a:lnTo>
                      <a:pt x="653" y="58"/>
                    </a:lnTo>
                    <a:lnTo>
                      <a:pt x="654" y="56"/>
                    </a:lnTo>
                    <a:lnTo>
                      <a:pt x="659" y="54"/>
                    </a:lnTo>
                    <a:lnTo>
                      <a:pt x="662" y="50"/>
                    </a:lnTo>
                    <a:lnTo>
                      <a:pt x="666" y="48"/>
                    </a:lnTo>
                    <a:lnTo>
                      <a:pt x="668" y="45"/>
                    </a:lnTo>
                    <a:lnTo>
                      <a:pt x="672" y="34"/>
                    </a:lnTo>
                    <a:lnTo>
                      <a:pt x="676" y="23"/>
                    </a:lnTo>
                    <a:lnTo>
                      <a:pt x="681" y="17"/>
                    </a:lnTo>
                    <a:lnTo>
                      <a:pt x="684" y="17"/>
                    </a:lnTo>
                    <a:lnTo>
                      <a:pt x="683" y="14"/>
                    </a:lnTo>
                    <a:lnTo>
                      <a:pt x="691" y="14"/>
                    </a:lnTo>
                    <a:lnTo>
                      <a:pt x="700" y="14"/>
                    </a:lnTo>
                    <a:lnTo>
                      <a:pt x="700" y="17"/>
                    </a:lnTo>
                    <a:lnTo>
                      <a:pt x="707" y="19"/>
                    </a:lnTo>
                    <a:lnTo>
                      <a:pt x="714" y="20"/>
                    </a:lnTo>
                    <a:lnTo>
                      <a:pt x="696" y="35"/>
                    </a:lnTo>
                    <a:lnTo>
                      <a:pt x="692" y="35"/>
                    </a:lnTo>
                    <a:lnTo>
                      <a:pt x="688" y="34"/>
                    </a:lnTo>
                    <a:lnTo>
                      <a:pt x="685" y="34"/>
                    </a:lnTo>
                    <a:lnTo>
                      <a:pt x="683" y="41"/>
                    </a:lnTo>
                    <a:lnTo>
                      <a:pt x="677" y="44"/>
                    </a:lnTo>
                    <a:lnTo>
                      <a:pt x="673" y="47"/>
                    </a:lnTo>
                    <a:lnTo>
                      <a:pt x="676" y="50"/>
                    </a:lnTo>
                    <a:lnTo>
                      <a:pt x="678" y="54"/>
                    </a:lnTo>
                    <a:lnTo>
                      <a:pt x="679" y="57"/>
                    </a:lnTo>
                    <a:lnTo>
                      <a:pt x="678" y="60"/>
                    </a:lnTo>
                    <a:lnTo>
                      <a:pt x="677" y="65"/>
                    </a:lnTo>
                    <a:lnTo>
                      <a:pt x="679" y="67"/>
                    </a:lnTo>
                    <a:lnTo>
                      <a:pt x="680" y="70"/>
                    </a:lnTo>
                    <a:lnTo>
                      <a:pt x="681" y="73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8" y="81"/>
                    </a:lnTo>
                    <a:lnTo>
                      <a:pt x="681" y="82"/>
                    </a:lnTo>
                    <a:lnTo>
                      <a:pt x="685" y="82"/>
                    </a:lnTo>
                    <a:lnTo>
                      <a:pt x="683" y="85"/>
                    </a:lnTo>
                    <a:lnTo>
                      <a:pt x="681" y="90"/>
                    </a:lnTo>
                    <a:lnTo>
                      <a:pt x="681" y="93"/>
                    </a:lnTo>
                    <a:lnTo>
                      <a:pt x="679" y="100"/>
                    </a:lnTo>
                    <a:lnTo>
                      <a:pt x="686" y="94"/>
                    </a:lnTo>
                    <a:lnTo>
                      <a:pt x="691" y="89"/>
                    </a:lnTo>
                    <a:lnTo>
                      <a:pt x="694" y="88"/>
                    </a:lnTo>
                    <a:lnTo>
                      <a:pt x="695" y="89"/>
                    </a:lnTo>
                    <a:lnTo>
                      <a:pt x="696" y="90"/>
                    </a:lnTo>
                    <a:lnTo>
                      <a:pt x="697" y="91"/>
                    </a:lnTo>
                    <a:lnTo>
                      <a:pt x="698" y="93"/>
                    </a:lnTo>
                    <a:lnTo>
                      <a:pt x="698" y="96"/>
                    </a:lnTo>
                    <a:lnTo>
                      <a:pt x="698" y="100"/>
                    </a:lnTo>
                    <a:lnTo>
                      <a:pt x="699" y="103"/>
                    </a:lnTo>
                    <a:lnTo>
                      <a:pt x="697" y="103"/>
                    </a:lnTo>
                    <a:lnTo>
                      <a:pt x="695" y="103"/>
                    </a:lnTo>
                    <a:lnTo>
                      <a:pt x="692" y="104"/>
                    </a:lnTo>
                    <a:lnTo>
                      <a:pt x="695" y="117"/>
                    </a:lnTo>
                    <a:lnTo>
                      <a:pt x="702" y="115"/>
                    </a:lnTo>
                    <a:lnTo>
                      <a:pt x="702" y="112"/>
                    </a:lnTo>
                    <a:lnTo>
                      <a:pt x="703" y="108"/>
                    </a:lnTo>
                    <a:lnTo>
                      <a:pt x="703" y="106"/>
                    </a:lnTo>
                    <a:lnTo>
                      <a:pt x="703" y="103"/>
                    </a:lnTo>
                    <a:lnTo>
                      <a:pt x="706" y="105"/>
                    </a:lnTo>
                    <a:lnTo>
                      <a:pt x="708" y="106"/>
                    </a:lnTo>
                    <a:lnTo>
                      <a:pt x="710" y="107"/>
                    </a:lnTo>
                    <a:lnTo>
                      <a:pt x="711" y="105"/>
                    </a:lnTo>
                    <a:lnTo>
                      <a:pt x="713" y="102"/>
                    </a:lnTo>
                    <a:lnTo>
                      <a:pt x="714" y="99"/>
                    </a:lnTo>
                    <a:lnTo>
                      <a:pt x="716" y="95"/>
                    </a:lnTo>
                    <a:lnTo>
                      <a:pt x="718" y="96"/>
                    </a:lnTo>
                    <a:lnTo>
                      <a:pt x="720" y="97"/>
                    </a:lnTo>
                    <a:lnTo>
                      <a:pt x="720" y="95"/>
                    </a:lnTo>
                    <a:lnTo>
                      <a:pt x="721" y="93"/>
                    </a:lnTo>
                    <a:lnTo>
                      <a:pt x="720" y="90"/>
                    </a:lnTo>
                    <a:lnTo>
                      <a:pt x="720" y="85"/>
                    </a:lnTo>
                    <a:lnTo>
                      <a:pt x="721" y="82"/>
                    </a:lnTo>
                    <a:lnTo>
                      <a:pt x="730" y="83"/>
                    </a:lnTo>
                    <a:lnTo>
                      <a:pt x="738" y="84"/>
                    </a:lnTo>
                    <a:lnTo>
                      <a:pt x="742" y="89"/>
                    </a:lnTo>
                    <a:lnTo>
                      <a:pt x="746" y="93"/>
                    </a:lnTo>
                    <a:lnTo>
                      <a:pt x="746" y="101"/>
                    </a:lnTo>
                    <a:lnTo>
                      <a:pt x="743" y="102"/>
                    </a:lnTo>
                    <a:lnTo>
                      <a:pt x="738" y="103"/>
                    </a:lnTo>
                    <a:lnTo>
                      <a:pt x="738" y="105"/>
                    </a:lnTo>
                    <a:lnTo>
                      <a:pt x="737" y="108"/>
                    </a:lnTo>
                    <a:lnTo>
                      <a:pt x="736" y="111"/>
                    </a:lnTo>
                    <a:lnTo>
                      <a:pt x="741" y="117"/>
                    </a:lnTo>
                    <a:lnTo>
                      <a:pt x="735" y="125"/>
                    </a:lnTo>
                    <a:lnTo>
                      <a:pt x="727" y="129"/>
                    </a:lnTo>
                    <a:lnTo>
                      <a:pt x="719" y="132"/>
                    </a:lnTo>
                    <a:lnTo>
                      <a:pt x="718" y="131"/>
                    </a:lnTo>
                    <a:lnTo>
                      <a:pt x="716" y="129"/>
                    </a:lnTo>
                    <a:lnTo>
                      <a:pt x="716" y="128"/>
                    </a:lnTo>
                    <a:lnTo>
                      <a:pt x="715" y="130"/>
                    </a:lnTo>
                    <a:lnTo>
                      <a:pt x="715" y="132"/>
                    </a:lnTo>
                    <a:lnTo>
                      <a:pt x="715" y="135"/>
                    </a:lnTo>
                    <a:lnTo>
                      <a:pt x="714" y="134"/>
                    </a:lnTo>
                    <a:lnTo>
                      <a:pt x="713" y="132"/>
                    </a:lnTo>
                    <a:lnTo>
                      <a:pt x="711" y="135"/>
                    </a:lnTo>
                    <a:lnTo>
                      <a:pt x="710" y="136"/>
                    </a:lnTo>
                    <a:lnTo>
                      <a:pt x="709" y="134"/>
                    </a:lnTo>
                    <a:lnTo>
                      <a:pt x="707" y="132"/>
                    </a:lnTo>
                    <a:lnTo>
                      <a:pt x="706" y="130"/>
                    </a:lnTo>
                    <a:lnTo>
                      <a:pt x="703" y="129"/>
                    </a:lnTo>
                    <a:lnTo>
                      <a:pt x="702" y="128"/>
                    </a:lnTo>
                    <a:lnTo>
                      <a:pt x="699" y="128"/>
                    </a:lnTo>
                    <a:lnTo>
                      <a:pt x="697" y="128"/>
                    </a:lnTo>
                    <a:lnTo>
                      <a:pt x="700" y="134"/>
                    </a:lnTo>
                    <a:lnTo>
                      <a:pt x="697" y="136"/>
                    </a:lnTo>
                    <a:lnTo>
                      <a:pt x="694" y="139"/>
                    </a:lnTo>
                    <a:lnTo>
                      <a:pt x="691" y="141"/>
                    </a:lnTo>
                    <a:lnTo>
                      <a:pt x="688" y="145"/>
                    </a:lnTo>
                    <a:lnTo>
                      <a:pt x="686" y="148"/>
                    </a:lnTo>
                    <a:lnTo>
                      <a:pt x="685" y="151"/>
                    </a:lnTo>
                    <a:lnTo>
                      <a:pt x="681" y="153"/>
                    </a:lnTo>
                    <a:lnTo>
                      <a:pt x="678" y="157"/>
                    </a:lnTo>
                    <a:lnTo>
                      <a:pt x="675" y="159"/>
                    </a:lnTo>
                    <a:lnTo>
                      <a:pt x="673" y="161"/>
                    </a:lnTo>
                    <a:lnTo>
                      <a:pt x="660" y="160"/>
                    </a:lnTo>
                    <a:lnTo>
                      <a:pt x="657" y="164"/>
                    </a:lnTo>
                    <a:lnTo>
                      <a:pt x="648" y="167"/>
                    </a:lnTo>
                    <a:lnTo>
                      <a:pt x="648" y="166"/>
                    </a:lnTo>
                    <a:lnTo>
                      <a:pt x="647" y="165"/>
                    </a:lnTo>
                    <a:lnTo>
                      <a:pt x="647" y="166"/>
                    </a:lnTo>
                    <a:lnTo>
                      <a:pt x="648" y="167"/>
                    </a:lnTo>
                    <a:lnTo>
                      <a:pt x="649" y="169"/>
                    </a:lnTo>
                    <a:lnTo>
                      <a:pt x="650" y="169"/>
                    </a:lnTo>
                    <a:lnTo>
                      <a:pt x="648" y="174"/>
                    </a:lnTo>
                    <a:lnTo>
                      <a:pt x="640" y="176"/>
                    </a:lnTo>
                    <a:lnTo>
                      <a:pt x="635" y="175"/>
                    </a:lnTo>
                    <a:lnTo>
                      <a:pt x="636" y="176"/>
                    </a:lnTo>
                    <a:lnTo>
                      <a:pt x="636" y="178"/>
                    </a:lnTo>
                    <a:lnTo>
                      <a:pt x="617" y="192"/>
                    </a:lnTo>
                    <a:lnTo>
                      <a:pt x="601" y="209"/>
                    </a:lnTo>
                    <a:lnTo>
                      <a:pt x="596" y="218"/>
                    </a:lnTo>
                    <a:lnTo>
                      <a:pt x="594" y="229"/>
                    </a:lnTo>
                    <a:lnTo>
                      <a:pt x="604" y="229"/>
                    </a:lnTo>
                    <a:lnTo>
                      <a:pt x="602" y="253"/>
                    </a:lnTo>
                    <a:lnTo>
                      <a:pt x="607" y="252"/>
                    </a:lnTo>
                    <a:lnTo>
                      <a:pt x="614" y="251"/>
                    </a:lnTo>
                    <a:lnTo>
                      <a:pt x="621" y="254"/>
                    </a:lnTo>
                    <a:lnTo>
                      <a:pt x="630" y="259"/>
                    </a:lnTo>
                    <a:lnTo>
                      <a:pt x="633" y="264"/>
                    </a:lnTo>
                    <a:lnTo>
                      <a:pt x="638" y="268"/>
                    </a:lnTo>
                    <a:lnTo>
                      <a:pt x="655" y="280"/>
                    </a:lnTo>
                    <a:lnTo>
                      <a:pt x="677" y="286"/>
                    </a:lnTo>
                    <a:lnTo>
                      <a:pt x="676" y="290"/>
                    </a:lnTo>
                    <a:lnTo>
                      <a:pt x="674" y="293"/>
                    </a:lnTo>
                    <a:lnTo>
                      <a:pt x="672" y="297"/>
                    </a:lnTo>
                    <a:lnTo>
                      <a:pt x="673" y="300"/>
                    </a:lnTo>
                    <a:lnTo>
                      <a:pt x="673" y="303"/>
                    </a:lnTo>
                    <a:lnTo>
                      <a:pt x="671" y="306"/>
                    </a:lnTo>
                    <a:lnTo>
                      <a:pt x="671" y="307"/>
                    </a:lnTo>
                    <a:lnTo>
                      <a:pt x="672" y="309"/>
                    </a:lnTo>
                    <a:lnTo>
                      <a:pt x="674" y="310"/>
                    </a:lnTo>
                    <a:lnTo>
                      <a:pt x="675" y="310"/>
                    </a:lnTo>
                    <a:lnTo>
                      <a:pt x="677" y="310"/>
                    </a:lnTo>
                    <a:lnTo>
                      <a:pt x="679" y="311"/>
                    </a:lnTo>
                    <a:lnTo>
                      <a:pt x="679" y="311"/>
                    </a:lnTo>
                    <a:lnTo>
                      <a:pt x="681" y="318"/>
                    </a:lnTo>
                    <a:lnTo>
                      <a:pt x="671" y="314"/>
                    </a:lnTo>
                    <a:lnTo>
                      <a:pt x="668" y="314"/>
                    </a:lnTo>
                    <a:lnTo>
                      <a:pt x="674" y="326"/>
                    </a:lnTo>
                    <a:lnTo>
                      <a:pt x="679" y="337"/>
                    </a:lnTo>
                    <a:lnTo>
                      <a:pt x="684" y="336"/>
                    </a:lnTo>
                    <a:lnTo>
                      <a:pt x="688" y="334"/>
                    </a:lnTo>
                    <a:lnTo>
                      <a:pt x="692" y="335"/>
                    </a:lnTo>
                    <a:lnTo>
                      <a:pt x="692" y="333"/>
                    </a:lnTo>
                    <a:lnTo>
                      <a:pt x="692" y="329"/>
                    </a:lnTo>
                    <a:lnTo>
                      <a:pt x="698" y="326"/>
                    </a:lnTo>
                    <a:lnTo>
                      <a:pt x="698" y="315"/>
                    </a:lnTo>
                    <a:lnTo>
                      <a:pt x="699" y="304"/>
                    </a:lnTo>
                    <a:lnTo>
                      <a:pt x="699" y="293"/>
                    </a:lnTo>
                    <a:lnTo>
                      <a:pt x="709" y="290"/>
                    </a:lnTo>
                    <a:lnTo>
                      <a:pt x="719" y="286"/>
                    </a:lnTo>
                    <a:lnTo>
                      <a:pt x="726" y="279"/>
                    </a:lnTo>
                    <a:lnTo>
                      <a:pt x="733" y="270"/>
                    </a:lnTo>
                    <a:lnTo>
                      <a:pt x="733" y="262"/>
                    </a:lnTo>
                    <a:lnTo>
                      <a:pt x="733" y="253"/>
                    </a:lnTo>
                    <a:lnTo>
                      <a:pt x="731" y="251"/>
                    </a:lnTo>
                    <a:lnTo>
                      <a:pt x="728" y="248"/>
                    </a:lnTo>
                    <a:lnTo>
                      <a:pt x="725" y="246"/>
                    </a:lnTo>
                    <a:lnTo>
                      <a:pt x="723" y="244"/>
                    </a:lnTo>
                    <a:lnTo>
                      <a:pt x="724" y="242"/>
                    </a:lnTo>
                    <a:lnTo>
                      <a:pt x="724" y="239"/>
                    </a:lnTo>
                    <a:lnTo>
                      <a:pt x="728" y="235"/>
                    </a:lnTo>
                    <a:lnTo>
                      <a:pt x="733" y="231"/>
                    </a:lnTo>
                    <a:lnTo>
                      <a:pt x="736" y="225"/>
                    </a:lnTo>
                    <a:lnTo>
                      <a:pt x="736" y="219"/>
                    </a:lnTo>
                    <a:lnTo>
                      <a:pt x="736" y="211"/>
                    </a:lnTo>
                    <a:lnTo>
                      <a:pt x="743" y="204"/>
                    </a:lnTo>
                    <a:lnTo>
                      <a:pt x="742" y="200"/>
                    </a:lnTo>
                    <a:lnTo>
                      <a:pt x="742" y="196"/>
                    </a:lnTo>
                    <a:lnTo>
                      <a:pt x="741" y="193"/>
                    </a:lnTo>
                    <a:lnTo>
                      <a:pt x="747" y="188"/>
                    </a:lnTo>
                    <a:lnTo>
                      <a:pt x="757" y="193"/>
                    </a:lnTo>
                    <a:lnTo>
                      <a:pt x="767" y="195"/>
                    </a:lnTo>
                    <a:lnTo>
                      <a:pt x="778" y="193"/>
                    </a:lnTo>
                    <a:lnTo>
                      <a:pt x="782" y="199"/>
                    </a:lnTo>
                    <a:lnTo>
                      <a:pt x="787" y="205"/>
                    </a:lnTo>
                    <a:lnTo>
                      <a:pt x="790" y="212"/>
                    </a:lnTo>
                    <a:lnTo>
                      <a:pt x="795" y="216"/>
                    </a:lnTo>
                    <a:lnTo>
                      <a:pt x="802" y="219"/>
                    </a:lnTo>
                    <a:lnTo>
                      <a:pt x="803" y="218"/>
                    </a:lnTo>
                    <a:lnTo>
                      <a:pt x="805" y="218"/>
                    </a:lnTo>
                    <a:lnTo>
                      <a:pt x="802" y="228"/>
                    </a:lnTo>
                    <a:lnTo>
                      <a:pt x="800" y="239"/>
                    </a:lnTo>
                    <a:lnTo>
                      <a:pt x="800" y="241"/>
                    </a:lnTo>
                    <a:lnTo>
                      <a:pt x="801" y="242"/>
                    </a:lnTo>
                    <a:lnTo>
                      <a:pt x="800" y="244"/>
                    </a:lnTo>
                    <a:lnTo>
                      <a:pt x="798" y="246"/>
                    </a:lnTo>
                    <a:lnTo>
                      <a:pt x="806" y="246"/>
                    </a:lnTo>
                    <a:lnTo>
                      <a:pt x="813" y="256"/>
                    </a:lnTo>
                    <a:lnTo>
                      <a:pt x="821" y="254"/>
                    </a:lnTo>
                    <a:lnTo>
                      <a:pt x="824" y="248"/>
                    </a:lnTo>
                    <a:lnTo>
                      <a:pt x="826" y="249"/>
                    </a:lnTo>
                    <a:lnTo>
                      <a:pt x="828" y="251"/>
                    </a:lnTo>
                    <a:lnTo>
                      <a:pt x="832" y="242"/>
                    </a:lnTo>
                    <a:lnTo>
                      <a:pt x="838" y="233"/>
                    </a:lnTo>
                    <a:lnTo>
                      <a:pt x="844" y="227"/>
                    </a:lnTo>
                    <a:lnTo>
                      <a:pt x="844" y="234"/>
                    </a:lnTo>
                    <a:lnTo>
                      <a:pt x="849" y="242"/>
                    </a:lnTo>
                    <a:lnTo>
                      <a:pt x="853" y="248"/>
                    </a:lnTo>
                    <a:lnTo>
                      <a:pt x="854" y="253"/>
                    </a:lnTo>
                    <a:lnTo>
                      <a:pt x="856" y="256"/>
                    </a:lnTo>
                    <a:lnTo>
                      <a:pt x="857" y="260"/>
                    </a:lnTo>
                    <a:lnTo>
                      <a:pt x="860" y="265"/>
                    </a:lnTo>
                    <a:lnTo>
                      <a:pt x="859" y="269"/>
                    </a:lnTo>
                    <a:lnTo>
                      <a:pt x="862" y="272"/>
                    </a:lnTo>
                    <a:lnTo>
                      <a:pt x="864" y="276"/>
                    </a:lnTo>
                    <a:lnTo>
                      <a:pt x="864" y="277"/>
                    </a:lnTo>
                    <a:lnTo>
                      <a:pt x="862" y="279"/>
                    </a:lnTo>
                    <a:lnTo>
                      <a:pt x="861" y="281"/>
                    </a:lnTo>
                    <a:lnTo>
                      <a:pt x="861" y="283"/>
                    </a:lnTo>
                    <a:lnTo>
                      <a:pt x="862" y="286"/>
                    </a:lnTo>
                    <a:lnTo>
                      <a:pt x="864" y="289"/>
                    </a:lnTo>
                    <a:lnTo>
                      <a:pt x="866" y="291"/>
                    </a:lnTo>
                    <a:lnTo>
                      <a:pt x="869" y="293"/>
                    </a:lnTo>
                    <a:lnTo>
                      <a:pt x="872" y="294"/>
                    </a:lnTo>
                    <a:lnTo>
                      <a:pt x="872" y="297"/>
                    </a:lnTo>
                    <a:lnTo>
                      <a:pt x="871" y="298"/>
                    </a:lnTo>
                    <a:lnTo>
                      <a:pt x="875" y="299"/>
                    </a:lnTo>
                    <a:lnTo>
                      <a:pt x="879" y="301"/>
                    </a:lnTo>
                    <a:lnTo>
                      <a:pt x="883" y="303"/>
                    </a:lnTo>
                    <a:lnTo>
                      <a:pt x="887" y="304"/>
                    </a:lnTo>
                    <a:lnTo>
                      <a:pt x="891" y="305"/>
                    </a:lnTo>
                    <a:lnTo>
                      <a:pt x="896" y="309"/>
                    </a:lnTo>
                    <a:lnTo>
                      <a:pt x="891" y="313"/>
                    </a:lnTo>
                    <a:lnTo>
                      <a:pt x="893" y="314"/>
                    </a:lnTo>
                    <a:lnTo>
                      <a:pt x="896" y="316"/>
                    </a:lnTo>
                    <a:lnTo>
                      <a:pt x="897" y="317"/>
                    </a:lnTo>
                    <a:lnTo>
                      <a:pt x="898" y="319"/>
                    </a:lnTo>
                    <a:lnTo>
                      <a:pt x="904" y="319"/>
                    </a:lnTo>
                    <a:lnTo>
                      <a:pt x="906" y="322"/>
                    </a:lnTo>
                    <a:lnTo>
                      <a:pt x="907" y="323"/>
                    </a:lnTo>
                    <a:lnTo>
                      <a:pt x="908" y="325"/>
                    </a:lnTo>
                    <a:lnTo>
                      <a:pt x="908" y="327"/>
                    </a:lnTo>
                    <a:lnTo>
                      <a:pt x="909" y="335"/>
                    </a:lnTo>
                    <a:lnTo>
                      <a:pt x="908" y="341"/>
                    </a:lnTo>
                    <a:lnTo>
                      <a:pt x="908" y="340"/>
                    </a:lnTo>
                    <a:lnTo>
                      <a:pt x="908" y="342"/>
                    </a:lnTo>
                    <a:lnTo>
                      <a:pt x="897" y="347"/>
                    </a:lnTo>
                    <a:lnTo>
                      <a:pt x="885" y="350"/>
                    </a:lnTo>
                    <a:lnTo>
                      <a:pt x="878" y="353"/>
                    </a:lnTo>
                    <a:lnTo>
                      <a:pt x="873" y="359"/>
                    </a:lnTo>
                    <a:lnTo>
                      <a:pt x="866" y="362"/>
                    </a:lnTo>
                    <a:lnTo>
                      <a:pt x="866" y="363"/>
                    </a:lnTo>
                    <a:lnTo>
                      <a:pt x="864" y="364"/>
                    </a:lnTo>
                    <a:lnTo>
                      <a:pt x="861" y="365"/>
                    </a:lnTo>
                    <a:lnTo>
                      <a:pt x="857" y="365"/>
                    </a:lnTo>
                    <a:lnTo>
                      <a:pt x="855" y="364"/>
                    </a:lnTo>
                    <a:lnTo>
                      <a:pt x="853" y="363"/>
                    </a:lnTo>
                    <a:lnTo>
                      <a:pt x="837" y="363"/>
                    </a:lnTo>
                    <a:lnTo>
                      <a:pt x="820" y="362"/>
                    </a:lnTo>
                    <a:lnTo>
                      <a:pt x="804" y="362"/>
                    </a:lnTo>
                    <a:lnTo>
                      <a:pt x="801" y="364"/>
                    </a:lnTo>
                    <a:lnTo>
                      <a:pt x="798" y="365"/>
                    </a:lnTo>
                    <a:lnTo>
                      <a:pt x="796" y="368"/>
                    </a:lnTo>
                    <a:lnTo>
                      <a:pt x="794" y="371"/>
                    </a:lnTo>
                    <a:lnTo>
                      <a:pt x="792" y="373"/>
                    </a:lnTo>
                    <a:lnTo>
                      <a:pt x="782" y="375"/>
                    </a:lnTo>
                    <a:lnTo>
                      <a:pt x="773" y="381"/>
                    </a:lnTo>
                    <a:lnTo>
                      <a:pt x="766" y="387"/>
                    </a:lnTo>
                    <a:lnTo>
                      <a:pt x="768" y="387"/>
                    </a:lnTo>
                    <a:lnTo>
                      <a:pt x="787" y="380"/>
                    </a:lnTo>
                    <a:lnTo>
                      <a:pt x="808" y="374"/>
                    </a:lnTo>
                    <a:lnTo>
                      <a:pt x="813" y="375"/>
                    </a:lnTo>
                    <a:lnTo>
                      <a:pt x="817" y="376"/>
                    </a:lnTo>
                    <a:lnTo>
                      <a:pt x="821" y="377"/>
                    </a:lnTo>
                    <a:lnTo>
                      <a:pt x="821" y="385"/>
                    </a:lnTo>
                    <a:lnTo>
                      <a:pt x="816" y="388"/>
                    </a:lnTo>
                    <a:lnTo>
                      <a:pt x="813" y="388"/>
                    </a:lnTo>
                    <a:lnTo>
                      <a:pt x="808" y="389"/>
                    </a:lnTo>
                    <a:lnTo>
                      <a:pt x="805" y="389"/>
                    </a:lnTo>
                    <a:lnTo>
                      <a:pt x="802" y="389"/>
                    </a:lnTo>
                    <a:lnTo>
                      <a:pt x="806" y="392"/>
                    </a:lnTo>
                    <a:lnTo>
                      <a:pt x="810" y="393"/>
                    </a:lnTo>
                    <a:lnTo>
                      <a:pt x="816" y="393"/>
                    </a:lnTo>
                    <a:lnTo>
                      <a:pt x="814" y="397"/>
                    </a:lnTo>
                    <a:lnTo>
                      <a:pt x="813" y="401"/>
                    </a:lnTo>
                    <a:lnTo>
                      <a:pt x="813" y="405"/>
                    </a:lnTo>
                    <a:lnTo>
                      <a:pt x="814" y="408"/>
                    </a:lnTo>
                    <a:lnTo>
                      <a:pt x="815" y="412"/>
                    </a:lnTo>
                    <a:lnTo>
                      <a:pt x="817" y="412"/>
                    </a:lnTo>
                    <a:lnTo>
                      <a:pt x="819" y="414"/>
                    </a:lnTo>
                    <a:lnTo>
                      <a:pt x="825" y="417"/>
                    </a:lnTo>
                    <a:lnTo>
                      <a:pt x="832" y="419"/>
                    </a:lnTo>
                    <a:lnTo>
                      <a:pt x="840" y="419"/>
                    </a:lnTo>
                    <a:lnTo>
                      <a:pt x="844" y="420"/>
                    </a:lnTo>
                    <a:lnTo>
                      <a:pt x="846" y="416"/>
                    </a:lnTo>
                    <a:lnTo>
                      <a:pt x="848" y="412"/>
                    </a:lnTo>
                    <a:lnTo>
                      <a:pt x="850" y="409"/>
                    </a:lnTo>
                    <a:lnTo>
                      <a:pt x="853" y="406"/>
                    </a:lnTo>
                    <a:lnTo>
                      <a:pt x="856" y="404"/>
                    </a:lnTo>
                    <a:lnTo>
                      <a:pt x="856" y="412"/>
                    </a:lnTo>
                    <a:lnTo>
                      <a:pt x="863" y="415"/>
                    </a:lnTo>
                    <a:lnTo>
                      <a:pt x="860" y="418"/>
                    </a:lnTo>
                    <a:lnTo>
                      <a:pt x="855" y="420"/>
                    </a:lnTo>
                    <a:lnTo>
                      <a:pt x="852" y="422"/>
                    </a:lnTo>
                    <a:lnTo>
                      <a:pt x="848" y="422"/>
                    </a:lnTo>
                    <a:lnTo>
                      <a:pt x="848" y="424"/>
                    </a:lnTo>
                    <a:lnTo>
                      <a:pt x="849" y="426"/>
                    </a:lnTo>
                    <a:lnTo>
                      <a:pt x="832" y="430"/>
                    </a:lnTo>
                    <a:lnTo>
                      <a:pt x="817" y="434"/>
                    </a:lnTo>
                    <a:lnTo>
                      <a:pt x="808" y="440"/>
                    </a:lnTo>
                    <a:lnTo>
                      <a:pt x="798" y="445"/>
                    </a:lnTo>
                    <a:lnTo>
                      <a:pt x="796" y="443"/>
                    </a:lnTo>
                    <a:lnTo>
                      <a:pt x="794" y="442"/>
                    </a:lnTo>
                    <a:lnTo>
                      <a:pt x="793" y="439"/>
                    </a:lnTo>
                    <a:lnTo>
                      <a:pt x="794" y="435"/>
                    </a:lnTo>
                    <a:lnTo>
                      <a:pt x="795" y="432"/>
                    </a:lnTo>
                    <a:lnTo>
                      <a:pt x="800" y="430"/>
                    </a:lnTo>
                    <a:lnTo>
                      <a:pt x="804" y="428"/>
                    </a:lnTo>
                    <a:lnTo>
                      <a:pt x="809" y="427"/>
                    </a:lnTo>
                    <a:lnTo>
                      <a:pt x="807" y="423"/>
                    </a:lnTo>
                    <a:lnTo>
                      <a:pt x="804" y="421"/>
                    </a:lnTo>
                    <a:lnTo>
                      <a:pt x="803" y="422"/>
                    </a:lnTo>
                    <a:lnTo>
                      <a:pt x="802" y="422"/>
                    </a:lnTo>
                    <a:lnTo>
                      <a:pt x="786" y="424"/>
                    </a:lnTo>
                    <a:lnTo>
                      <a:pt x="786" y="427"/>
                    </a:lnTo>
                    <a:lnTo>
                      <a:pt x="787" y="428"/>
                    </a:lnTo>
                    <a:lnTo>
                      <a:pt x="781" y="430"/>
                    </a:lnTo>
                    <a:lnTo>
                      <a:pt x="773" y="431"/>
                    </a:lnTo>
                    <a:lnTo>
                      <a:pt x="766" y="430"/>
                    </a:lnTo>
                    <a:lnTo>
                      <a:pt x="763" y="435"/>
                    </a:lnTo>
                    <a:lnTo>
                      <a:pt x="758" y="435"/>
                    </a:lnTo>
                    <a:lnTo>
                      <a:pt x="753" y="436"/>
                    </a:lnTo>
                    <a:lnTo>
                      <a:pt x="747" y="443"/>
                    </a:lnTo>
                    <a:lnTo>
                      <a:pt x="743" y="450"/>
                    </a:lnTo>
                    <a:lnTo>
                      <a:pt x="742" y="452"/>
                    </a:lnTo>
                    <a:lnTo>
                      <a:pt x="742" y="455"/>
                    </a:lnTo>
                    <a:lnTo>
                      <a:pt x="743" y="457"/>
                    </a:lnTo>
                    <a:lnTo>
                      <a:pt x="745" y="459"/>
                    </a:lnTo>
                    <a:lnTo>
                      <a:pt x="746" y="461"/>
                    </a:lnTo>
                    <a:lnTo>
                      <a:pt x="748" y="463"/>
                    </a:lnTo>
                    <a:lnTo>
                      <a:pt x="744" y="464"/>
                    </a:lnTo>
                    <a:lnTo>
                      <a:pt x="738" y="463"/>
                    </a:lnTo>
                    <a:lnTo>
                      <a:pt x="734" y="462"/>
                    </a:lnTo>
                    <a:lnTo>
                      <a:pt x="733" y="463"/>
                    </a:lnTo>
                    <a:lnTo>
                      <a:pt x="732" y="464"/>
                    </a:lnTo>
                    <a:lnTo>
                      <a:pt x="721" y="465"/>
                    </a:lnTo>
                    <a:lnTo>
                      <a:pt x="709" y="468"/>
                    </a:lnTo>
                    <a:lnTo>
                      <a:pt x="724" y="467"/>
                    </a:lnTo>
                    <a:lnTo>
                      <a:pt x="723" y="468"/>
                    </a:lnTo>
                    <a:lnTo>
                      <a:pt x="723" y="470"/>
                    </a:lnTo>
                    <a:lnTo>
                      <a:pt x="712" y="471"/>
                    </a:lnTo>
                    <a:lnTo>
                      <a:pt x="702" y="471"/>
                    </a:lnTo>
                    <a:lnTo>
                      <a:pt x="704" y="476"/>
                    </a:lnTo>
                    <a:lnTo>
                      <a:pt x="701" y="481"/>
                    </a:lnTo>
                    <a:lnTo>
                      <a:pt x="697" y="486"/>
                    </a:lnTo>
                    <a:lnTo>
                      <a:pt x="692" y="490"/>
                    </a:lnTo>
                    <a:lnTo>
                      <a:pt x="685" y="486"/>
                    </a:lnTo>
                    <a:lnTo>
                      <a:pt x="687" y="499"/>
                    </a:lnTo>
                    <a:lnTo>
                      <a:pt x="683" y="503"/>
                    </a:lnTo>
                    <a:lnTo>
                      <a:pt x="678" y="508"/>
                    </a:lnTo>
                    <a:lnTo>
                      <a:pt x="673" y="511"/>
                    </a:lnTo>
                    <a:lnTo>
                      <a:pt x="675" y="508"/>
                    </a:lnTo>
                    <a:lnTo>
                      <a:pt x="676" y="505"/>
                    </a:lnTo>
                    <a:lnTo>
                      <a:pt x="678" y="503"/>
                    </a:lnTo>
                    <a:lnTo>
                      <a:pt x="676" y="497"/>
                    </a:lnTo>
                    <a:lnTo>
                      <a:pt x="672" y="503"/>
                    </a:lnTo>
                    <a:lnTo>
                      <a:pt x="669" y="512"/>
                    </a:lnTo>
                    <a:lnTo>
                      <a:pt x="672" y="513"/>
                    </a:lnTo>
                    <a:lnTo>
                      <a:pt x="673" y="515"/>
                    </a:lnTo>
                    <a:lnTo>
                      <a:pt x="673" y="517"/>
                    </a:lnTo>
                    <a:lnTo>
                      <a:pt x="674" y="520"/>
                    </a:lnTo>
                    <a:lnTo>
                      <a:pt x="673" y="522"/>
                    </a:lnTo>
                    <a:lnTo>
                      <a:pt x="672" y="523"/>
                    </a:lnTo>
                    <a:lnTo>
                      <a:pt x="669" y="523"/>
                    </a:lnTo>
                    <a:lnTo>
                      <a:pt x="673" y="527"/>
                    </a:lnTo>
                    <a:lnTo>
                      <a:pt x="669" y="532"/>
                    </a:lnTo>
                    <a:lnTo>
                      <a:pt x="662" y="533"/>
                    </a:lnTo>
                    <a:lnTo>
                      <a:pt x="661" y="534"/>
                    </a:lnTo>
                    <a:lnTo>
                      <a:pt x="662" y="535"/>
                    </a:lnTo>
                    <a:lnTo>
                      <a:pt x="664" y="536"/>
                    </a:lnTo>
                    <a:lnTo>
                      <a:pt x="665" y="537"/>
                    </a:lnTo>
                    <a:lnTo>
                      <a:pt x="664" y="538"/>
                    </a:lnTo>
                    <a:lnTo>
                      <a:pt x="664" y="539"/>
                    </a:lnTo>
                    <a:lnTo>
                      <a:pt x="662" y="539"/>
                    </a:lnTo>
                    <a:lnTo>
                      <a:pt x="660" y="539"/>
                    </a:lnTo>
                    <a:lnTo>
                      <a:pt x="657" y="539"/>
                    </a:lnTo>
                    <a:lnTo>
                      <a:pt x="653" y="540"/>
                    </a:lnTo>
                    <a:lnTo>
                      <a:pt x="650" y="541"/>
                    </a:lnTo>
                    <a:lnTo>
                      <a:pt x="647" y="544"/>
                    </a:lnTo>
                    <a:lnTo>
                      <a:pt x="644" y="546"/>
                    </a:lnTo>
                    <a:lnTo>
                      <a:pt x="642" y="549"/>
                    </a:lnTo>
                    <a:lnTo>
                      <a:pt x="640" y="548"/>
                    </a:lnTo>
                    <a:lnTo>
                      <a:pt x="639" y="547"/>
                    </a:lnTo>
                    <a:lnTo>
                      <a:pt x="633" y="550"/>
                    </a:lnTo>
                    <a:lnTo>
                      <a:pt x="630" y="552"/>
                    </a:lnTo>
                    <a:lnTo>
                      <a:pt x="626" y="556"/>
                    </a:lnTo>
                    <a:lnTo>
                      <a:pt x="619" y="561"/>
                    </a:lnTo>
                    <a:lnTo>
                      <a:pt x="610" y="566"/>
                    </a:lnTo>
                    <a:lnTo>
                      <a:pt x="604" y="570"/>
                    </a:lnTo>
                    <a:lnTo>
                      <a:pt x="598" y="576"/>
                    </a:lnTo>
                    <a:lnTo>
                      <a:pt x="594" y="584"/>
                    </a:lnTo>
                    <a:lnTo>
                      <a:pt x="594" y="592"/>
                    </a:lnTo>
                    <a:lnTo>
                      <a:pt x="595" y="599"/>
                    </a:lnTo>
                    <a:lnTo>
                      <a:pt x="597" y="607"/>
                    </a:lnTo>
                    <a:lnTo>
                      <a:pt x="598" y="620"/>
                    </a:lnTo>
                    <a:lnTo>
                      <a:pt x="600" y="632"/>
                    </a:lnTo>
                    <a:lnTo>
                      <a:pt x="598" y="638"/>
                    </a:lnTo>
                    <a:lnTo>
                      <a:pt x="596" y="642"/>
                    </a:lnTo>
                    <a:lnTo>
                      <a:pt x="593" y="648"/>
                    </a:lnTo>
                    <a:lnTo>
                      <a:pt x="585" y="648"/>
                    </a:lnTo>
                    <a:lnTo>
                      <a:pt x="578" y="634"/>
                    </a:lnTo>
                    <a:lnTo>
                      <a:pt x="571" y="620"/>
                    </a:lnTo>
                    <a:lnTo>
                      <a:pt x="571" y="617"/>
                    </a:lnTo>
                    <a:lnTo>
                      <a:pt x="572" y="614"/>
                    </a:lnTo>
                    <a:lnTo>
                      <a:pt x="573" y="610"/>
                    </a:lnTo>
                    <a:lnTo>
                      <a:pt x="574" y="607"/>
                    </a:lnTo>
                    <a:lnTo>
                      <a:pt x="574" y="604"/>
                    </a:lnTo>
                    <a:lnTo>
                      <a:pt x="570" y="597"/>
                    </a:lnTo>
                    <a:lnTo>
                      <a:pt x="565" y="591"/>
                    </a:lnTo>
                    <a:lnTo>
                      <a:pt x="556" y="592"/>
                    </a:lnTo>
                    <a:lnTo>
                      <a:pt x="547" y="594"/>
                    </a:lnTo>
                    <a:lnTo>
                      <a:pt x="545" y="591"/>
                    </a:lnTo>
                    <a:lnTo>
                      <a:pt x="544" y="588"/>
                    </a:lnTo>
                    <a:lnTo>
                      <a:pt x="542" y="586"/>
                    </a:lnTo>
                    <a:lnTo>
                      <a:pt x="539" y="585"/>
                    </a:lnTo>
                    <a:lnTo>
                      <a:pt x="536" y="584"/>
                    </a:lnTo>
                    <a:lnTo>
                      <a:pt x="529" y="585"/>
                    </a:lnTo>
                    <a:lnTo>
                      <a:pt x="521" y="586"/>
                    </a:lnTo>
                    <a:lnTo>
                      <a:pt x="521" y="584"/>
                    </a:lnTo>
                    <a:lnTo>
                      <a:pt x="521" y="583"/>
                    </a:lnTo>
                    <a:lnTo>
                      <a:pt x="513" y="583"/>
                    </a:lnTo>
                    <a:lnTo>
                      <a:pt x="506" y="584"/>
                    </a:lnTo>
                    <a:lnTo>
                      <a:pt x="499" y="588"/>
                    </a:lnTo>
                    <a:lnTo>
                      <a:pt x="501" y="590"/>
                    </a:lnTo>
                    <a:lnTo>
                      <a:pt x="501" y="591"/>
                    </a:lnTo>
                    <a:lnTo>
                      <a:pt x="500" y="593"/>
                    </a:lnTo>
                    <a:lnTo>
                      <a:pt x="499" y="594"/>
                    </a:lnTo>
                    <a:lnTo>
                      <a:pt x="498" y="596"/>
                    </a:lnTo>
                    <a:lnTo>
                      <a:pt x="499" y="596"/>
                    </a:lnTo>
                    <a:lnTo>
                      <a:pt x="501" y="595"/>
                    </a:lnTo>
                    <a:lnTo>
                      <a:pt x="502" y="597"/>
                    </a:lnTo>
                    <a:lnTo>
                      <a:pt x="502" y="598"/>
                    </a:lnTo>
                    <a:lnTo>
                      <a:pt x="503" y="599"/>
                    </a:lnTo>
                    <a:lnTo>
                      <a:pt x="498" y="602"/>
                    </a:lnTo>
                    <a:lnTo>
                      <a:pt x="496" y="596"/>
                    </a:lnTo>
                    <a:lnTo>
                      <a:pt x="494" y="596"/>
                    </a:lnTo>
                    <a:lnTo>
                      <a:pt x="492" y="597"/>
                    </a:lnTo>
                    <a:lnTo>
                      <a:pt x="491" y="598"/>
                    </a:lnTo>
                    <a:lnTo>
                      <a:pt x="487" y="598"/>
                    </a:lnTo>
                    <a:lnTo>
                      <a:pt x="483" y="599"/>
                    </a:lnTo>
                    <a:lnTo>
                      <a:pt x="476" y="593"/>
                    </a:lnTo>
                    <a:lnTo>
                      <a:pt x="464" y="592"/>
                    </a:lnTo>
                    <a:lnTo>
                      <a:pt x="452" y="591"/>
                    </a:lnTo>
                    <a:lnTo>
                      <a:pt x="440" y="594"/>
                    </a:lnTo>
                    <a:lnTo>
                      <a:pt x="440" y="592"/>
                    </a:lnTo>
                    <a:lnTo>
                      <a:pt x="440" y="591"/>
                    </a:lnTo>
                    <a:lnTo>
                      <a:pt x="438" y="591"/>
                    </a:lnTo>
                    <a:lnTo>
                      <a:pt x="438" y="593"/>
                    </a:lnTo>
                    <a:lnTo>
                      <a:pt x="438" y="596"/>
                    </a:lnTo>
                    <a:lnTo>
                      <a:pt x="420" y="605"/>
                    </a:lnTo>
                    <a:lnTo>
                      <a:pt x="415" y="604"/>
                    </a:lnTo>
                    <a:lnTo>
                      <a:pt x="415" y="605"/>
                    </a:lnTo>
                    <a:lnTo>
                      <a:pt x="415" y="607"/>
                    </a:lnTo>
                    <a:lnTo>
                      <a:pt x="414" y="609"/>
                    </a:lnTo>
                    <a:lnTo>
                      <a:pt x="402" y="618"/>
                    </a:lnTo>
                    <a:lnTo>
                      <a:pt x="398" y="623"/>
                    </a:lnTo>
                    <a:lnTo>
                      <a:pt x="396" y="630"/>
                    </a:lnTo>
                    <a:lnTo>
                      <a:pt x="395" y="633"/>
                    </a:lnTo>
                    <a:lnTo>
                      <a:pt x="395" y="638"/>
                    </a:lnTo>
                    <a:lnTo>
                      <a:pt x="396" y="641"/>
                    </a:lnTo>
                    <a:lnTo>
                      <a:pt x="397" y="644"/>
                    </a:lnTo>
                    <a:lnTo>
                      <a:pt x="395" y="644"/>
                    </a:lnTo>
                    <a:lnTo>
                      <a:pt x="394" y="649"/>
                    </a:lnTo>
                    <a:lnTo>
                      <a:pt x="392" y="651"/>
                    </a:lnTo>
                    <a:lnTo>
                      <a:pt x="390" y="654"/>
                    </a:lnTo>
                    <a:lnTo>
                      <a:pt x="386" y="656"/>
                    </a:lnTo>
                    <a:lnTo>
                      <a:pt x="384" y="665"/>
                    </a:lnTo>
                    <a:lnTo>
                      <a:pt x="382" y="674"/>
                    </a:lnTo>
                    <a:lnTo>
                      <a:pt x="382" y="683"/>
                    </a:lnTo>
                    <a:lnTo>
                      <a:pt x="384" y="692"/>
                    </a:lnTo>
                    <a:lnTo>
                      <a:pt x="388" y="701"/>
                    </a:lnTo>
                    <a:lnTo>
                      <a:pt x="392" y="712"/>
                    </a:lnTo>
                    <a:lnTo>
                      <a:pt x="395" y="723"/>
                    </a:lnTo>
                    <a:lnTo>
                      <a:pt x="408" y="727"/>
                    </a:lnTo>
                    <a:lnTo>
                      <a:pt x="410" y="733"/>
                    </a:lnTo>
                    <a:lnTo>
                      <a:pt x="424" y="730"/>
                    </a:lnTo>
                    <a:lnTo>
                      <a:pt x="436" y="726"/>
                    </a:lnTo>
                    <a:lnTo>
                      <a:pt x="449" y="727"/>
                    </a:lnTo>
                    <a:lnTo>
                      <a:pt x="450" y="724"/>
                    </a:lnTo>
                    <a:lnTo>
                      <a:pt x="450" y="722"/>
                    </a:lnTo>
                    <a:lnTo>
                      <a:pt x="453" y="720"/>
                    </a:lnTo>
                    <a:lnTo>
                      <a:pt x="456" y="718"/>
                    </a:lnTo>
                    <a:lnTo>
                      <a:pt x="459" y="714"/>
                    </a:lnTo>
                    <a:lnTo>
                      <a:pt x="460" y="711"/>
                    </a:lnTo>
                    <a:lnTo>
                      <a:pt x="462" y="704"/>
                    </a:lnTo>
                    <a:lnTo>
                      <a:pt x="464" y="699"/>
                    </a:lnTo>
                    <a:lnTo>
                      <a:pt x="466" y="693"/>
                    </a:lnTo>
                    <a:lnTo>
                      <a:pt x="472" y="690"/>
                    </a:lnTo>
                    <a:lnTo>
                      <a:pt x="480" y="688"/>
                    </a:lnTo>
                    <a:lnTo>
                      <a:pt x="489" y="686"/>
                    </a:lnTo>
                    <a:lnTo>
                      <a:pt x="498" y="686"/>
                    </a:lnTo>
                    <a:lnTo>
                      <a:pt x="501" y="686"/>
                    </a:lnTo>
                    <a:lnTo>
                      <a:pt x="504" y="686"/>
                    </a:lnTo>
                    <a:lnTo>
                      <a:pt x="508" y="685"/>
                    </a:lnTo>
                    <a:lnTo>
                      <a:pt x="509" y="690"/>
                    </a:lnTo>
                    <a:lnTo>
                      <a:pt x="504" y="698"/>
                    </a:lnTo>
                    <a:lnTo>
                      <a:pt x="499" y="704"/>
                    </a:lnTo>
                    <a:lnTo>
                      <a:pt x="497" y="713"/>
                    </a:lnTo>
                    <a:lnTo>
                      <a:pt x="496" y="719"/>
                    </a:lnTo>
                    <a:lnTo>
                      <a:pt x="494" y="724"/>
                    </a:lnTo>
                    <a:lnTo>
                      <a:pt x="490" y="730"/>
                    </a:lnTo>
                    <a:lnTo>
                      <a:pt x="492" y="730"/>
                    </a:lnTo>
                    <a:lnTo>
                      <a:pt x="486" y="734"/>
                    </a:lnTo>
                    <a:lnTo>
                      <a:pt x="484" y="740"/>
                    </a:lnTo>
                    <a:lnTo>
                      <a:pt x="483" y="748"/>
                    </a:lnTo>
                    <a:lnTo>
                      <a:pt x="479" y="756"/>
                    </a:lnTo>
                    <a:lnTo>
                      <a:pt x="478" y="758"/>
                    </a:lnTo>
                    <a:lnTo>
                      <a:pt x="476" y="761"/>
                    </a:lnTo>
                    <a:lnTo>
                      <a:pt x="475" y="763"/>
                    </a:lnTo>
                    <a:lnTo>
                      <a:pt x="476" y="763"/>
                    </a:lnTo>
                    <a:lnTo>
                      <a:pt x="477" y="762"/>
                    </a:lnTo>
                    <a:lnTo>
                      <a:pt x="478" y="763"/>
                    </a:lnTo>
                    <a:lnTo>
                      <a:pt x="479" y="765"/>
                    </a:lnTo>
                    <a:lnTo>
                      <a:pt x="479" y="767"/>
                    </a:lnTo>
                    <a:lnTo>
                      <a:pt x="497" y="763"/>
                    </a:lnTo>
                    <a:lnTo>
                      <a:pt x="515" y="762"/>
                    </a:lnTo>
                    <a:lnTo>
                      <a:pt x="520" y="762"/>
                    </a:lnTo>
                    <a:lnTo>
                      <a:pt x="524" y="763"/>
                    </a:lnTo>
                    <a:lnTo>
                      <a:pt x="529" y="765"/>
                    </a:lnTo>
                    <a:lnTo>
                      <a:pt x="533" y="771"/>
                    </a:lnTo>
                    <a:lnTo>
                      <a:pt x="537" y="772"/>
                    </a:lnTo>
                    <a:lnTo>
                      <a:pt x="541" y="774"/>
                    </a:lnTo>
                    <a:lnTo>
                      <a:pt x="534" y="795"/>
                    </a:lnTo>
                    <a:lnTo>
                      <a:pt x="533" y="806"/>
                    </a:lnTo>
                    <a:lnTo>
                      <a:pt x="530" y="817"/>
                    </a:lnTo>
                    <a:lnTo>
                      <a:pt x="530" y="821"/>
                    </a:lnTo>
                    <a:lnTo>
                      <a:pt x="527" y="826"/>
                    </a:lnTo>
                    <a:lnTo>
                      <a:pt x="529" y="832"/>
                    </a:lnTo>
                    <a:lnTo>
                      <a:pt x="530" y="832"/>
                    </a:lnTo>
                    <a:lnTo>
                      <a:pt x="533" y="839"/>
                    </a:lnTo>
                    <a:lnTo>
                      <a:pt x="537" y="845"/>
                    </a:lnTo>
                    <a:lnTo>
                      <a:pt x="542" y="851"/>
                    </a:lnTo>
                    <a:lnTo>
                      <a:pt x="544" y="851"/>
                    </a:lnTo>
                    <a:lnTo>
                      <a:pt x="546" y="859"/>
                    </a:lnTo>
                    <a:lnTo>
                      <a:pt x="547" y="858"/>
                    </a:lnTo>
                    <a:lnTo>
                      <a:pt x="548" y="856"/>
                    </a:lnTo>
                    <a:lnTo>
                      <a:pt x="548" y="855"/>
                    </a:lnTo>
                    <a:lnTo>
                      <a:pt x="550" y="856"/>
                    </a:lnTo>
                    <a:lnTo>
                      <a:pt x="553" y="859"/>
                    </a:lnTo>
                    <a:lnTo>
                      <a:pt x="554" y="860"/>
                    </a:lnTo>
                    <a:lnTo>
                      <a:pt x="556" y="861"/>
                    </a:lnTo>
                    <a:lnTo>
                      <a:pt x="559" y="860"/>
                    </a:lnTo>
                    <a:lnTo>
                      <a:pt x="568" y="854"/>
                    </a:lnTo>
                    <a:lnTo>
                      <a:pt x="577" y="849"/>
                    </a:lnTo>
                    <a:lnTo>
                      <a:pt x="586" y="851"/>
                    </a:lnTo>
                    <a:lnTo>
                      <a:pt x="595" y="855"/>
                    </a:lnTo>
                    <a:lnTo>
                      <a:pt x="602" y="862"/>
                    </a:lnTo>
                    <a:lnTo>
                      <a:pt x="607" y="866"/>
                    </a:lnTo>
                    <a:lnTo>
                      <a:pt x="609" y="872"/>
                    </a:lnTo>
                    <a:lnTo>
                      <a:pt x="608" y="863"/>
                    </a:lnTo>
                    <a:lnTo>
                      <a:pt x="612" y="861"/>
                    </a:lnTo>
                    <a:lnTo>
                      <a:pt x="615" y="858"/>
                    </a:lnTo>
                    <a:lnTo>
                      <a:pt x="617" y="854"/>
                    </a:lnTo>
                    <a:lnTo>
                      <a:pt x="619" y="851"/>
                    </a:lnTo>
                    <a:lnTo>
                      <a:pt x="621" y="851"/>
                    </a:lnTo>
                    <a:lnTo>
                      <a:pt x="624" y="851"/>
                    </a:lnTo>
                    <a:lnTo>
                      <a:pt x="625" y="848"/>
                    </a:lnTo>
                    <a:lnTo>
                      <a:pt x="625" y="844"/>
                    </a:lnTo>
                    <a:lnTo>
                      <a:pt x="625" y="840"/>
                    </a:lnTo>
                    <a:lnTo>
                      <a:pt x="626" y="837"/>
                    </a:lnTo>
                    <a:lnTo>
                      <a:pt x="628" y="835"/>
                    </a:lnTo>
                    <a:lnTo>
                      <a:pt x="632" y="831"/>
                    </a:lnTo>
                    <a:lnTo>
                      <a:pt x="637" y="828"/>
                    </a:lnTo>
                    <a:lnTo>
                      <a:pt x="640" y="833"/>
                    </a:lnTo>
                    <a:lnTo>
                      <a:pt x="643" y="826"/>
                    </a:lnTo>
                    <a:lnTo>
                      <a:pt x="645" y="826"/>
                    </a:lnTo>
                    <a:lnTo>
                      <a:pt x="649" y="826"/>
                    </a:lnTo>
                    <a:lnTo>
                      <a:pt x="652" y="826"/>
                    </a:lnTo>
                    <a:lnTo>
                      <a:pt x="655" y="825"/>
                    </a:lnTo>
                    <a:lnTo>
                      <a:pt x="673" y="812"/>
                    </a:lnTo>
                    <a:lnTo>
                      <a:pt x="675" y="810"/>
                    </a:lnTo>
                    <a:lnTo>
                      <a:pt x="676" y="810"/>
                    </a:lnTo>
                    <a:lnTo>
                      <a:pt x="678" y="810"/>
                    </a:lnTo>
                    <a:lnTo>
                      <a:pt x="680" y="812"/>
                    </a:lnTo>
                    <a:lnTo>
                      <a:pt x="680" y="814"/>
                    </a:lnTo>
                    <a:lnTo>
                      <a:pt x="680" y="816"/>
                    </a:lnTo>
                    <a:lnTo>
                      <a:pt x="677" y="818"/>
                    </a:lnTo>
                    <a:lnTo>
                      <a:pt x="673" y="821"/>
                    </a:lnTo>
                    <a:lnTo>
                      <a:pt x="669" y="824"/>
                    </a:lnTo>
                    <a:lnTo>
                      <a:pt x="671" y="827"/>
                    </a:lnTo>
                    <a:lnTo>
                      <a:pt x="673" y="829"/>
                    </a:lnTo>
                    <a:lnTo>
                      <a:pt x="674" y="833"/>
                    </a:lnTo>
                    <a:lnTo>
                      <a:pt x="677" y="830"/>
                    </a:lnTo>
                    <a:lnTo>
                      <a:pt x="681" y="828"/>
                    </a:lnTo>
                    <a:lnTo>
                      <a:pt x="686" y="827"/>
                    </a:lnTo>
                    <a:lnTo>
                      <a:pt x="690" y="825"/>
                    </a:lnTo>
                    <a:lnTo>
                      <a:pt x="694" y="824"/>
                    </a:lnTo>
                    <a:lnTo>
                      <a:pt x="697" y="823"/>
                    </a:lnTo>
                    <a:lnTo>
                      <a:pt x="700" y="823"/>
                    </a:lnTo>
                    <a:lnTo>
                      <a:pt x="702" y="824"/>
                    </a:lnTo>
                    <a:lnTo>
                      <a:pt x="706" y="824"/>
                    </a:lnTo>
                    <a:lnTo>
                      <a:pt x="709" y="825"/>
                    </a:lnTo>
                    <a:lnTo>
                      <a:pt x="711" y="826"/>
                    </a:lnTo>
                    <a:lnTo>
                      <a:pt x="713" y="828"/>
                    </a:lnTo>
                    <a:lnTo>
                      <a:pt x="714" y="830"/>
                    </a:lnTo>
                    <a:lnTo>
                      <a:pt x="715" y="833"/>
                    </a:lnTo>
                    <a:lnTo>
                      <a:pt x="714" y="837"/>
                    </a:lnTo>
                    <a:lnTo>
                      <a:pt x="725" y="836"/>
                    </a:lnTo>
                    <a:lnTo>
                      <a:pt x="736" y="836"/>
                    </a:lnTo>
                    <a:lnTo>
                      <a:pt x="744" y="840"/>
                    </a:lnTo>
                    <a:lnTo>
                      <a:pt x="753" y="843"/>
                    </a:lnTo>
                    <a:lnTo>
                      <a:pt x="757" y="840"/>
                    </a:lnTo>
                    <a:lnTo>
                      <a:pt x="761" y="838"/>
                    </a:lnTo>
                    <a:lnTo>
                      <a:pt x="767" y="836"/>
                    </a:lnTo>
                    <a:lnTo>
                      <a:pt x="778" y="833"/>
                    </a:lnTo>
                    <a:lnTo>
                      <a:pt x="790" y="833"/>
                    </a:lnTo>
                    <a:lnTo>
                      <a:pt x="783" y="838"/>
                    </a:lnTo>
                    <a:lnTo>
                      <a:pt x="782" y="837"/>
                    </a:lnTo>
                    <a:lnTo>
                      <a:pt x="780" y="837"/>
                    </a:lnTo>
                    <a:lnTo>
                      <a:pt x="779" y="836"/>
                    </a:lnTo>
                    <a:lnTo>
                      <a:pt x="783" y="844"/>
                    </a:lnTo>
                    <a:lnTo>
                      <a:pt x="789" y="844"/>
                    </a:lnTo>
                    <a:lnTo>
                      <a:pt x="794" y="845"/>
                    </a:lnTo>
                    <a:lnTo>
                      <a:pt x="798" y="849"/>
                    </a:lnTo>
                    <a:lnTo>
                      <a:pt x="803" y="851"/>
                    </a:lnTo>
                    <a:lnTo>
                      <a:pt x="801" y="855"/>
                    </a:lnTo>
                    <a:lnTo>
                      <a:pt x="798" y="860"/>
                    </a:lnTo>
                    <a:lnTo>
                      <a:pt x="801" y="860"/>
                    </a:lnTo>
                    <a:lnTo>
                      <a:pt x="802" y="859"/>
                    </a:lnTo>
                    <a:lnTo>
                      <a:pt x="807" y="862"/>
                    </a:lnTo>
                    <a:lnTo>
                      <a:pt x="813" y="865"/>
                    </a:lnTo>
                    <a:lnTo>
                      <a:pt x="817" y="867"/>
                    </a:lnTo>
                    <a:lnTo>
                      <a:pt x="821" y="871"/>
                    </a:lnTo>
                    <a:lnTo>
                      <a:pt x="825" y="874"/>
                    </a:lnTo>
                    <a:lnTo>
                      <a:pt x="827" y="877"/>
                    </a:lnTo>
                    <a:lnTo>
                      <a:pt x="830" y="882"/>
                    </a:lnTo>
                    <a:lnTo>
                      <a:pt x="828" y="887"/>
                    </a:lnTo>
                    <a:lnTo>
                      <a:pt x="829" y="887"/>
                    </a:lnTo>
                    <a:lnTo>
                      <a:pt x="831" y="886"/>
                    </a:lnTo>
                    <a:lnTo>
                      <a:pt x="834" y="888"/>
                    </a:lnTo>
                    <a:lnTo>
                      <a:pt x="838" y="890"/>
                    </a:lnTo>
                    <a:lnTo>
                      <a:pt x="840" y="894"/>
                    </a:lnTo>
                    <a:lnTo>
                      <a:pt x="843" y="896"/>
                    </a:lnTo>
                    <a:lnTo>
                      <a:pt x="845" y="899"/>
                    </a:lnTo>
                    <a:lnTo>
                      <a:pt x="862" y="900"/>
                    </a:lnTo>
                    <a:lnTo>
                      <a:pt x="879" y="899"/>
                    </a:lnTo>
                    <a:lnTo>
                      <a:pt x="880" y="901"/>
                    </a:lnTo>
                    <a:lnTo>
                      <a:pt x="881" y="902"/>
                    </a:lnTo>
                    <a:lnTo>
                      <a:pt x="883" y="901"/>
                    </a:lnTo>
                    <a:lnTo>
                      <a:pt x="892" y="906"/>
                    </a:lnTo>
                    <a:lnTo>
                      <a:pt x="900" y="911"/>
                    </a:lnTo>
                    <a:lnTo>
                      <a:pt x="909" y="918"/>
                    </a:lnTo>
                    <a:lnTo>
                      <a:pt x="909" y="919"/>
                    </a:lnTo>
                    <a:lnTo>
                      <a:pt x="909" y="921"/>
                    </a:lnTo>
                    <a:lnTo>
                      <a:pt x="909" y="923"/>
                    </a:lnTo>
                    <a:lnTo>
                      <a:pt x="910" y="922"/>
                    </a:lnTo>
                    <a:lnTo>
                      <a:pt x="911" y="921"/>
                    </a:lnTo>
                    <a:lnTo>
                      <a:pt x="912" y="920"/>
                    </a:lnTo>
                    <a:lnTo>
                      <a:pt x="918" y="935"/>
                    </a:lnTo>
                    <a:lnTo>
                      <a:pt x="921" y="950"/>
                    </a:lnTo>
                    <a:lnTo>
                      <a:pt x="923" y="950"/>
                    </a:lnTo>
                    <a:lnTo>
                      <a:pt x="924" y="949"/>
                    </a:lnTo>
                    <a:lnTo>
                      <a:pt x="925" y="955"/>
                    </a:lnTo>
                    <a:lnTo>
                      <a:pt x="931" y="957"/>
                    </a:lnTo>
                    <a:lnTo>
                      <a:pt x="928" y="964"/>
                    </a:lnTo>
                    <a:lnTo>
                      <a:pt x="927" y="970"/>
                    </a:lnTo>
                    <a:lnTo>
                      <a:pt x="926" y="971"/>
                    </a:lnTo>
                    <a:lnTo>
                      <a:pt x="924" y="972"/>
                    </a:lnTo>
                    <a:lnTo>
                      <a:pt x="926" y="972"/>
                    </a:lnTo>
                    <a:lnTo>
                      <a:pt x="927" y="972"/>
                    </a:lnTo>
                    <a:lnTo>
                      <a:pt x="926" y="975"/>
                    </a:lnTo>
                    <a:lnTo>
                      <a:pt x="926" y="977"/>
                    </a:lnTo>
                    <a:lnTo>
                      <a:pt x="934" y="976"/>
                    </a:lnTo>
                    <a:lnTo>
                      <a:pt x="936" y="982"/>
                    </a:lnTo>
                    <a:lnTo>
                      <a:pt x="940" y="982"/>
                    </a:lnTo>
                    <a:lnTo>
                      <a:pt x="945" y="983"/>
                    </a:lnTo>
                    <a:lnTo>
                      <a:pt x="949" y="984"/>
                    </a:lnTo>
                    <a:lnTo>
                      <a:pt x="944" y="995"/>
                    </a:lnTo>
                    <a:lnTo>
                      <a:pt x="937" y="1005"/>
                    </a:lnTo>
                    <a:lnTo>
                      <a:pt x="940" y="1004"/>
                    </a:lnTo>
                    <a:lnTo>
                      <a:pt x="944" y="1003"/>
                    </a:lnTo>
                    <a:lnTo>
                      <a:pt x="946" y="1001"/>
                    </a:lnTo>
                    <a:lnTo>
                      <a:pt x="948" y="997"/>
                    </a:lnTo>
                    <a:lnTo>
                      <a:pt x="949" y="995"/>
                    </a:lnTo>
                    <a:lnTo>
                      <a:pt x="950" y="993"/>
                    </a:lnTo>
                    <a:lnTo>
                      <a:pt x="952" y="991"/>
                    </a:lnTo>
                    <a:lnTo>
                      <a:pt x="957" y="989"/>
                    </a:lnTo>
                    <a:lnTo>
                      <a:pt x="961" y="988"/>
                    </a:lnTo>
                    <a:lnTo>
                      <a:pt x="985" y="1000"/>
                    </a:lnTo>
                    <a:lnTo>
                      <a:pt x="989" y="1001"/>
                    </a:lnTo>
                    <a:lnTo>
                      <a:pt x="991" y="1002"/>
                    </a:lnTo>
                    <a:lnTo>
                      <a:pt x="993" y="1004"/>
                    </a:lnTo>
                    <a:lnTo>
                      <a:pt x="995" y="1006"/>
                    </a:lnTo>
                    <a:lnTo>
                      <a:pt x="996" y="1010"/>
                    </a:lnTo>
                    <a:lnTo>
                      <a:pt x="997" y="1014"/>
                    </a:lnTo>
                    <a:lnTo>
                      <a:pt x="1003" y="1014"/>
                    </a:lnTo>
                    <a:lnTo>
                      <a:pt x="1007" y="1014"/>
                    </a:lnTo>
                    <a:lnTo>
                      <a:pt x="1013" y="1014"/>
                    </a:lnTo>
                    <a:lnTo>
                      <a:pt x="1016" y="1015"/>
                    </a:lnTo>
                    <a:lnTo>
                      <a:pt x="1019" y="1016"/>
                    </a:lnTo>
                    <a:lnTo>
                      <a:pt x="1021" y="1017"/>
                    </a:lnTo>
                    <a:lnTo>
                      <a:pt x="1025" y="1018"/>
                    </a:lnTo>
                    <a:lnTo>
                      <a:pt x="1028" y="1018"/>
                    </a:lnTo>
                    <a:lnTo>
                      <a:pt x="1032" y="1020"/>
                    </a:lnTo>
                    <a:lnTo>
                      <a:pt x="1038" y="1019"/>
                    </a:lnTo>
                    <a:lnTo>
                      <a:pt x="1043" y="1019"/>
                    </a:lnTo>
                    <a:lnTo>
                      <a:pt x="1049" y="1019"/>
                    </a:lnTo>
                    <a:lnTo>
                      <a:pt x="1057" y="1024"/>
                    </a:lnTo>
                    <a:lnTo>
                      <a:pt x="1066" y="1030"/>
                    </a:lnTo>
                    <a:lnTo>
                      <a:pt x="1074" y="1037"/>
                    </a:lnTo>
                    <a:lnTo>
                      <a:pt x="1077" y="1041"/>
                    </a:lnTo>
                    <a:lnTo>
                      <a:pt x="1080" y="1045"/>
                    </a:lnTo>
                    <a:lnTo>
                      <a:pt x="1085" y="1047"/>
                    </a:lnTo>
                    <a:lnTo>
                      <a:pt x="1089" y="1049"/>
                    </a:lnTo>
                    <a:lnTo>
                      <a:pt x="1103" y="1050"/>
                    </a:lnTo>
                    <a:lnTo>
                      <a:pt x="1108" y="1058"/>
                    </a:lnTo>
                    <a:lnTo>
                      <a:pt x="1111" y="1066"/>
                    </a:lnTo>
                    <a:lnTo>
                      <a:pt x="1112" y="1076"/>
                    </a:lnTo>
                    <a:lnTo>
                      <a:pt x="1113" y="1087"/>
                    </a:lnTo>
                    <a:lnTo>
                      <a:pt x="1111" y="1099"/>
                    </a:lnTo>
                    <a:lnTo>
                      <a:pt x="1105" y="1109"/>
                    </a:lnTo>
                    <a:lnTo>
                      <a:pt x="1097" y="1121"/>
                    </a:lnTo>
                    <a:lnTo>
                      <a:pt x="1087" y="1132"/>
                    </a:lnTo>
                    <a:lnTo>
                      <a:pt x="1083" y="1141"/>
                    </a:lnTo>
                    <a:lnTo>
                      <a:pt x="1078" y="1151"/>
                    </a:lnTo>
                    <a:lnTo>
                      <a:pt x="1072" y="1158"/>
                    </a:lnTo>
                    <a:lnTo>
                      <a:pt x="1071" y="1157"/>
                    </a:lnTo>
                    <a:lnTo>
                      <a:pt x="1069" y="1155"/>
                    </a:lnTo>
                    <a:lnTo>
                      <a:pt x="1068" y="1154"/>
                    </a:lnTo>
                    <a:lnTo>
                      <a:pt x="1067" y="1172"/>
                    </a:lnTo>
                    <a:lnTo>
                      <a:pt x="1067" y="1192"/>
                    </a:lnTo>
                    <a:lnTo>
                      <a:pt x="1068" y="1203"/>
                    </a:lnTo>
                    <a:lnTo>
                      <a:pt x="1067" y="1214"/>
                    </a:lnTo>
                    <a:lnTo>
                      <a:pt x="1066" y="1221"/>
                    </a:lnTo>
                    <a:lnTo>
                      <a:pt x="1064" y="1227"/>
                    </a:lnTo>
                    <a:lnTo>
                      <a:pt x="1062" y="1234"/>
                    </a:lnTo>
                    <a:lnTo>
                      <a:pt x="1062" y="1238"/>
                    </a:lnTo>
                    <a:lnTo>
                      <a:pt x="1062" y="1244"/>
                    </a:lnTo>
                    <a:lnTo>
                      <a:pt x="1063" y="1248"/>
                    </a:lnTo>
                    <a:lnTo>
                      <a:pt x="1057" y="1253"/>
                    </a:lnTo>
                    <a:lnTo>
                      <a:pt x="1057" y="1256"/>
                    </a:lnTo>
                    <a:lnTo>
                      <a:pt x="1056" y="1259"/>
                    </a:lnTo>
                    <a:lnTo>
                      <a:pt x="1055" y="1261"/>
                    </a:lnTo>
                    <a:lnTo>
                      <a:pt x="1054" y="1263"/>
                    </a:lnTo>
                    <a:lnTo>
                      <a:pt x="1052" y="1265"/>
                    </a:lnTo>
                    <a:lnTo>
                      <a:pt x="1050" y="1273"/>
                    </a:lnTo>
                    <a:lnTo>
                      <a:pt x="1049" y="1281"/>
                    </a:lnTo>
                    <a:lnTo>
                      <a:pt x="1040" y="1287"/>
                    </a:lnTo>
                    <a:lnTo>
                      <a:pt x="1040" y="1289"/>
                    </a:lnTo>
                    <a:lnTo>
                      <a:pt x="1040" y="1292"/>
                    </a:lnTo>
                    <a:lnTo>
                      <a:pt x="1040" y="1293"/>
                    </a:lnTo>
                    <a:lnTo>
                      <a:pt x="1016" y="1294"/>
                    </a:lnTo>
                    <a:lnTo>
                      <a:pt x="1015" y="1295"/>
                    </a:lnTo>
                    <a:lnTo>
                      <a:pt x="1014" y="1296"/>
                    </a:lnTo>
                    <a:lnTo>
                      <a:pt x="1009" y="1295"/>
                    </a:lnTo>
                    <a:lnTo>
                      <a:pt x="1010" y="1297"/>
                    </a:lnTo>
                    <a:lnTo>
                      <a:pt x="1010" y="1299"/>
                    </a:lnTo>
                    <a:lnTo>
                      <a:pt x="1008" y="1299"/>
                    </a:lnTo>
                    <a:lnTo>
                      <a:pt x="1005" y="1299"/>
                    </a:lnTo>
                    <a:lnTo>
                      <a:pt x="1002" y="1304"/>
                    </a:lnTo>
                    <a:lnTo>
                      <a:pt x="1002" y="1305"/>
                    </a:lnTo>
                    <a:lnTo>
                      <a:pt x="1003" y="1307"/>
                    </a:lnTo>
                    <a:lnTo>
                      <a:pt x="999" y="1306"/>
                    </a:lnTo>
                    <a:lnTo>
                      <a:pt x="995" y="1305"/>
                    </a:lnTo>
                    <a:lnTo>
                      <a:pt x="984" y="1312"/>
                    </a:lnTo>
                    <a:lnTo>
                      <a:pt x="972" y="1320"/>
                    </a:lnTo>
                    <a:lnTo>
                      <a:pt x="972" y="1322"/>
                    </a:lnTo>
                    <a:lnTo>
                      <a:pt x="972" y="1324"/>
                    </a:lnTo>
                    <a:lnTo>
                      <a:pt x="972" y="1326"/>
                    </a:lnTo>
                    <a:lnTo>
                      <a:pt x="969" y="1326"/>
                    </a:lnTo>
                    <a:lnTo>
                      <a:pt x="967" y="1327"/>
                    </a:lnTo>
                    <a:lnTo>
                      <a:pt x="967" y="1334"/>
                    </a:lnTo>
                    <a:lnTo>
                      <a:pt x="967" y="1343"/>
                    </a:lnTo>
                    <a:lnTo>
                      <a:pt x="969" y="1353"/>
                    </a:lnTo>
                    <a:lnTo>
                      <a:pt x="970" y="1363"/>
                    </a:lnTo>
                    <a:lnTo>
                      <a:pt x="968" y="1371"/>
                    </a:lnTo>
                    <a:lnTo>
                      <a:pt x="961" y="1377"/>
                    </a:lnTo>
                    <a:lnTo>
                      <a:pt x="958" y="1385"/>
                    </a:lnTo>
                    <a:lnTo>
                      <a:pt x="955" y="1393"/>
                    </a:lnTo>
                    <a:lnTo>
                      <a:pt x="952" y="1402"/>
                    </a:lnTo>
                    <a:lnTo>
                      <a:pt x="948" y="1410"/>
                    </a:lnTo>
                    <a:lnTo>
                      <a:pt x="947" y="1408"/>
                    </a:lnTo>
                    <a:lnTo>
                      <a:pt x="947" y="1405"/>
                    </a:lnTo>
                    <a:lnTo>
                      <a:pt x="947" y="1403"/>
                    </a:lnTo>
                    <a:lnTo>
                      <a:pt x="948" y="1403"/>
                    </a:lnTo>
                    <a:lnTo>
                      <a:pt x="949" y="1402"/>
                    </a:lnTo>
                    <a:lnTo>
                      <a:pt x="951" y="1401"/>
                    </a:lnTo>
                    <a:lnTo>
                      <a:pt x="951" y="1393"/>
                    </a:lnTo>
                    <a:lnTo>
                      <a:pt x="944" y="1397"/>
                    </a:lnTo>
                    <a:lnTo>
                      <a:pt x="944" y="1400"/>
                    </a:lnTo>
                    <a:lnTo>
                      <a:pt x="943" y="1403"/>
                    </a:lnTo>
                    <a:lnTo>
                      <a:pt x="942" y="1405"/>
                    </a:lnTo>
                    <a:lnTo>
                      <a:pt x="939" y="1409"/>
                    </a:lnTo>
                    <a:lnTo>
                      <a:pt x="937" y="1411"/>
                    </a:lnTo>
                    <a:lnTo>
                      <a:pt x="938" y="1413"/>
                    </a:lnTo>
                    <a:lnTo>
                      <a:pt x="939" y="1414"/>
                    </a:lnTo>
                    <a:lnTo>
                      <a:pt x="940" y="1415"/>
                    </a:lnTo>
                    <a:lnTo>
                      <a:pt x="939" y="1420"/>
                    </a:lnTo>
                    <a:lnTo>
                      <a:pt x="937" y="1423"/>
                    </a:lnTo>
                    <a:lnTo>
                      <a:pt x="936" y="1427"/>
                    </a:lnTo>
                    <a:lnTo>
                      <a:pt x="935" y="1432"/>
                    </a:lnTo>
                    <a:lnTo>
                      <a:pt x="934" y="1435"/>
                    </a:lnTo>
                    <a:lnTo>
                      <a:pt x="932" y="1437"/>
                    </a:lnTo>
                    <a:lnTo>
                      <a:pt x="930" y="1438"/>
                    </a:lnTo>
                    <a:lnTo>
                      <a:pt x="927" y="1440"/>
                    </a:lnTo>
                    <a:lnTo>
                      <a:pt x="927" y="1445"/>
                    </a:lnTo>
                    <a:lnTo>
                      <a:pt x="925" y="1449"/>
                    </a:lnTo>
                    <a:lnTo>
                      <a:pt x="923" y="1452"/>
                    </a:lnTo>
                    <a:lnTo>
                      <a:pt x="920" y="1455"/>
                    </a:lnTo>
                    <a:lnTo>
                      <a:pt x="915" y="1457"/>
                    </a:lnTo>
                    <a:lnTo>
                      <a:pt x="911" y="1457"/>
                    </a:lnTo>
                    <a:lnTo>
                      <a:pt x="907" y="1457"/>
                    </a:lnTo>
                    <a:lnTo>
                      <a:pt x="902" y="1457"/>
                    </a:lnTo>
                    <a:lnTo>
                      <a:pt x="899" y="1457"/>
                    </a:lnTo>
                    <a:lnTo>
                      <a:pt x="895" y="1456"/>
                    </a:lnTo>
                    <a:lnTo>
                      <a:pt x="891" y="1453"/>
                    </a:lnTo>
                    <a:lnTo>
                      <a:pt x="888" y="1452"/>
                    </a:lnTo>
                    <a:lnTo>
                      <a:pt x="884" y="1451"/>
                    </a:lnTo>
                    <a:lnTo>
                      <a:pt x="879" y="1450"/>
                    </a:lnTo>
                    <a:lnTo>
                      <a:pt x="876" y="1448"/>
                    </a:lnTo>
                    <a:lnTo>
                      <a:pt x="873" y="1445"/>
                    </a:lnTo>
                    <a:lnTo>
                      <a:pt x="873" y="1447"/>
                    </a:lnTo>
                    <a:lnTo>
                      <a:pt x="872" y="1449"/>
                    </a:lnTo>
                    <a:lnTo>
                      <a:pt x="872" y="1451"/>
                    </a:lnTo>
                    <a:lnTo>
                      <a:pt x="881" y="1457"/>
                    </a:lnTo>
                    <a:lnTo>
                      <a:pt x="891" y="1463"/>
                    </a:lnTo>
                    <a:lnTo>
                      <a:pt x="890" y="1468"/>
                    </a:lnTo>
                    <a:lnTo>
                      <a:pt x="889" y="1472"/>
                    </a:lnTo>
                    <a:lnTo>
                      <a:pt x="892" y="1474"/>
                    </a:lnTo>
                    <a:lnTo>
                      <a:pt x="895" y="1476"/>
                    </a:lnTo>
                    <a:lnTo>
                      <a:pt x="898" y="1478"/>
                    </a:lnTo>
                    <a:lnTo>
                      <a:pt x="901" y="1484"/>
                    </a:lnTo>
                    <a:lnTo>
                      <a:pt x="898" y="1490"/>
                    </a:lnTo>
                    <a:lnTo>
                      <a:pt x="896" y="1495"/>
                    </a:lnTo>
                    <a:lnTo>
                      <a:pt x="895" y="1502"/>
                    </a:lnTo>
                    <a:lnTo>
                      <a:pt x="879" y="1508"/>
                    </a:lnTo>
                    <a:lnTo>
                      <a:pt x="866" y="1511"/>
                    </a:lnTo>
                    <a:lnTo>
                      <a:pt x="807" y="1464"/>
                    </a:lnTo>
                    <a:lnTo>
                      <a:pt x="742" y="1403"/>
                    </a:lnTo>
                    <a:lnTo>
                      <a:pt x="707" y="1367"/>
                    </a:lnTo>
                    <a:lnTo>
                      <a:pt x="709" y="1342"/>
                    </a:lnTo>
                    <a:lnTo>
                      <a:pt x="707" y="1310"/>
                    </a:lnTo>
                    <a:lnTo>
                      <a:pt x="704" y="1296"/>
                    </a:lnTo>
                    <a:lnTo>
                      <a:pt x="706" y="1282"/>
                    </a:lnTo>
                    <a:lnTo>
                      <a:pt x="706" y="1266"/>
                    </a:lnTo>
                    <a:lnTo>
                      <a:pt x="702" y="1248"/>
                    </a:lnTo>
                    <a:lnTo>
                      <a:pt x="697" y="1229"/>
                    </a:lnTo>
                    <a:lnTo>
                      <a:pt x="694" y="1228"/>
                    </a:lnTo>
                    <a:lnTo>
                      <a:pt x="691" y="1226"/>
                    </a:lnTo>
                    <a:lnTo>
                      <a:pt x="688" y="1224"/>
                    </a:lnTo>
                    <a:lnTo>
                      <a:pt x="686" y="1222"/>
                    </a:lnTo>
                    <a:lnTo>
                      <a:pt x="684" y="1218"/>
                    </a:lnTo>
                    <a:lnTo>
                      <a:pt x="674" y="1211"/>
                    </a:lnTo>
                    <a:lnTo>
                      <a:pt x="663" y="1205"/>
                    </a:lnTo>
                    <a:lnTo>
                      <a:pt x="651" y="1200"/>
                    </a:lnTo>
                    <a:lnTo>
                      <a:pt x="641" y="1192"/>
                    </a:lnTo>
                    <a:lnTo>
                      <a:pt x="633" y="1187"/>
                    </a:lnTo>
                    <a:lnTo>
                      <a:pt x="627" y="1180"/>
                    </a:lnTo>
                    <a:lnTo>
                      <a:pt x="622" y="1172"/>
                    </a:lnTo>
                    <a:lnTo>
                      <a:pt x="620" y="1163"/>
                    </a:lnTo>
                    <a:lnTo>
                      <a:pt x="595" y="1120"/>
                    </a:lnTo>
                    <a:lnTo>
                      <a:pt x="589" y="1106"/>
                    </a:lnTo>
                    <a:lnTo>
                      <a:pt x="581" y="1092"/>
                    </a:lnTo>
                    <a:lnTo>
                      <a:pt x="575" y="1082"/>
                    </a:lnTo>
                    <a:lnTo>
                      <a:pt x="569" y="1073"/>
                    </a:lnTo>
                    <a:lnTo>
                      <a:pt x="566" y="1070"/>
                    </a:lnTo>
                    <a:lnTo>
                      <a:pt x="560" y="1066"/>
                    </a:lnTo>
                    <a:lnTo>
                      <a:pt x="556" y="1064"/>
                    </a:lnTo>
                    <a:lnTo>
                      <a:pt x="557" y="1062"/>
                    </a:lnTo>
                    <a:lnTo>
                      <a:pt x="557" y="1059"/>
                    </a:lnTo>
                    <a:lnTo>
                      <a:pt x="557" y="1055"/>
                    </a:lnTo>
                    <a:lnTo>
                      <a:pt x="556" y="1053"/>
                    </a:lnTo>
                    <a:lnTo>
                      <a:pt x="555" y="1051"/>
                    </a:lnTo>
                    <a:lnTo>
                      <a:pt x="555" y="1050"/>
                    </a:lnTo>
                    <a:lnTo>
                      <a:pt x="555" y="1049"/>
                    </a:lnTo>
                    <a:lnTo>
                      <a:pt x="554" y="1047"/>
                    </a:lnTo>
                    <a:lnTo>
                      <a:pt x="553" y="1046"/>
                    </a:lnTo>
                    <a:lnTo>
                      <a:pt x="553" y="1043"/>
                    </a:lnTo>
                    <a:lnTo>
                      <a:pt x="551" y="1042"/>
                    </a:lnTo>
                    <a:lnTo>
                      <a:pt x="554" y="1037"/>
                    </a:lnTo>
                    <a:lnTo>
                      <a:pt x="557" y="1034"/>
                    </a:lnTo>
                    <a:lnTo>
                      <a:pt x="561" y="1029"/>
                    </a:lnTo>
                    <a:lnTo>
                      <a:pt x="566" y="1027"/>
                    </a:lnTo>
                    <a:lnTo>
                      <a:pt x="568" y="1023"/>
                    </a:lnTo>
                    <a:lnTo>
                      <a:pt x="569" y="1019"/>
                    </a:lnTo>
                    <a:lnTo>
                      <a:pt x="568" y="1019"/>
                    </a:lnTo>
                    <a:lnTo>
                      <a:pt x="567" y="1020"/>
                    </a:lnTo>
                    <a:lnTo>
                      <a:pt x="566" y="1020"/>
                    </a:lnTo>
                    <a:lnTo>
                      <a:pt x="565" y="1018"/>
                    </a:lnTo>
                    <a:lnTo>
                      <a:pt x="566" y="1017"/>
                    </a:lnTo>
                    <a:lnTo>
                      <a:pt x="562" y="1016"/>
                    </a:lnTo>
                    <a:lnTo>
                      <a:pt x="560" y="1015"/>
                    </a:lnTo>
                    <a:lnTo>
                      <a:pt x="558" y="1013"/>
                    </a:lnTo>
                    <a:lnTo>
                      <a:pt x="556" y="1012"/>
                    </a:lnTo>
                    <a:lnTo>
                      <a:pt x="557" y="1002"/>
                    </a:lnTo>
                    <a:lnTo>
                      <a:pt x="556" y="993"/>
                    </a:lnTo>
                    <a:lnTo>
                      <a:pt x="560" y="991"/>
                    </a:lnTo>
                    <a:lnTo>
                      <a:pt x="562" y="987"/>
                    </a:lnTo>
                    <a:lnTo>
                      <a:pt x="565" y="982"/>
                    </a:lnTo>
                    <a:lnTo>
                      <a:pt x="566" y="977"/>
                    </a:lnTo>
                    <a:lnTo>
                      <a:pt x="566" y="973"/>
                    </a:lnTo>
                    <a:lnTo>
                      <a:pt x="567" y="971"/>
                    </a:lnTo>
                    <a:lnTo>
                      <a:pt x="568" y="969"/>
                    </a:lnTo>
                    <a:lnTo>
                      <a:pt x="570" y="968"/>
                    </a:lnTo>
                    <a:lnTo>
                      <a:pt x="572" y="967"/>
                    </a:lnTo>
                    <a:lnTo>
                      <a:pt x="575" y="966"/>
                    </a:lnTo>
                    <a:lnTo>
                      <a:pt x="578" y="964"/>
                    </a:lnTo>
                    <a:lnTo>
                      <a:pt x="580" y="962"/>
                    </a:lnTo>
                    <a:lnTo>
                      <a:pt x="581" y="960"/>
                    </a:lnTo>
                    <a:lnTo>
                      <a:pt x="581" y="959"/>
                    </a:lnTo>
                    <a:lnTo>
                      <a:pt x="579" y="958"/>
                    </a:lnTo>
                    <a:lnTo>
                      <a:pt x="579" y="957"/>
                    </a:lnTo>
                    <a:lnTo>
                      <a:pt x="584" y="955"/>
                    </a:lnTo>
                    <a:lnTo>
                      <a:pt x="582" y="949"/>
                    </a:lnTo>
                    <a:lnTo>
                      <a:pt x="589" y="946"/>
                    </a:lnTo>
                    <a:lnTo>
                      <a:pt x="594" y="943"/>
                    </a:lnTo>
                    <a:lnTo>
                      <a:pt x="597" y="937"/>
                    </a:lnTo>
                    <a:lnTo>
                      <a:pt x="601" y="932"/>
                    </a:lnTo>
                    <a:lnTo>
                      <a:pt x="601" y="917"/>
                    </a:lnTo>
                    <a:lnTo>
                      <a:pt x="601" y="901"/>
                    </a:lnTo>
                    <a:lnTo>
                      <a:pt x="601" y="896"/>
                    </a:lnTo>
                    <a:lnTo>
                      <a:pt x="602" y="891"/>
                    </a:lnTo>
                    <a:lnTo>
                      <a:pt x="595" y="882"/>
                    </a:lnTo>
                    <a:lnTo>
                      <a:pt x="593" y="878"/>
                    </a:lnTo>
                    <a:lnTo>
                      <a:pt x="591" y="875"/>
                    </a:lnTo>
                    <a:lnTo>
                      <a:pt x="591" y="871"/>
                    </a:lnTo>
                    <a:lnTo>
                      <a:pt x="592" y="867"/>
                    </a:lnTo>
                    <a:lnTo>
                      <a:pt x="589" y="864"/>
                    </a:lnTo>
                    <a:lnTo>
                      <a:pt x="586" y="862"/>
                    </a:lnTo>
                    <a:lnTo>
                      <a:pt x="584" y="859"/>
                    </a:lnTo>
                    <a:lnTo>
                      <a:pt x="581" y="856"/>
                    </a:lnTo>
                    <a:lnTo>
                      <a:pt x="578" y="859"/>
                    </a:lnTo>
                    <a:lnTo>
                      <a:pt x="574" y="861"/>
                    </a:lnTo>
                    <a:lnTo>
                      <a:pt x="571" y="864"/>
                    </a:lnTo>
                    <a:lnTo>
                      <a:pt x="569" y="866"/>
                    </a:lnTo>
                    <a:lnTo>
                      <a:pt x="566" y="868"/>
                    </a:lnTo>
                    <a:lnTo>
                      <a:pt x="571" y="878"/>
                    </a:lnTo>
                    <a:lnTo>
                      <a:pt x="566" y="880"/>
                    </a:lnTo>
                    <a:lnTo>
                      <a:pt x="560" y="882"/>
                    </a:lnTo>
                    <a:lnTo>
                      <a:pt x="556" y="875"/>
                    </a:lnTo>
                    <a:lnTo>
                      <a:pt x="554" y="875"/>
                    </a:lnTo>
                    <a:lnTo>
                      <a:pt x="551" y="873"/>
                    </a:lnTo>
                    <a:lnTo>
                      <a:pt x="550" y="872"/>
                    </a:lnTo>
                    <a:lnTo>
                      <a:pt x="548" y="870"/>
                    </a:lnTo>
                    <a:lnTo>
                      <a:pt x="547" y="868"/>
                    </a:lnTo>
                    <a:lnTo>
                      <a:pt x="541" y="867"/>
                    </a:lnTo>
                    <a:lnTo>
                      <a:pt x="534" y="867"/>
                    </a:lnTo>
                    <a:lnTo>
                      <a:pt x="535" y="866"/>
                    </a:lnTo>
                    <a:lnTo>
                      <a:pt x="526" y="864"/>
                    </a:lnTo>
                    <a:lnTo>
                      <a:pt x="529" y="856"/>
                    </a:lnTo>
                    <a:lnTo>
                      <a:pt x="523" y="853"/>
                    </a:lnTo>
                    <a:lnTo>
                      <a:pt x="518" y="850"/>
                    </a:lnTo>
                    <a:lnTo>
                      <a:pt x="513" y="845"/>
                    </a:lnTo>
                    <a:lnTo>
                      <a:pt x="513" y="847"/>
                    </a:lnTo>
                    <a:lnTo>
                      <a:pt x="513" y="849"/>
                    </a:lnTo>
                    <a:lnTo>
                      <a:pt x="510" y="848"/>
                    </a:lnTo>
                    <a:lnTo>
                      <a:pt x="508" y="847"/>
                    </a:lnTo>
                    <a:lnTo>
                      <a:pt x="506" y="845"/>
                    </a:lnTo>
                    <a:lnTo>
                      <a:pt x="503" y="843"/>
                    </a:lnTo>
                    <a:lnTo>
                      <a:pt x="501" y="841"/>
                    </a:lnTo>
                    <a:lnTo>
                      <a:pt x="504" y="835"/>
                    </a:lnTo>
                    <a:lnTo>
                      <a:pt x="503" y="829"/>
                    </a:lnTo>
                    <a:lnTo>
                      <a:pt x="498" y="820"/>
                    </a:lnTo>
                    <a:lnTo>
                      <a:pt x="490" y="812"/>
                    </a:lnTo>
                    <a:lnTo>
                      <a:pt x="485" y="803"/>
                    </a:lnTo>
                    <a:lnTo>
                      <a:pt x="486" y="803"/>
                    </a:lnTo>
                    <a:lnTo>
                      <a:pt x="488" y="802"/>
                    </a:lnTo>
                    <a:lnTo>
                      <a:pt x="483" y="798"/>
                    </a:lnTo>
                    <a:lnTo>
                      <a:pt x="483" y="801"/>
                    </a:lnTo>
                    <a:lnTo>
                      <a:pt x="468" y="798"/>
                    </a:lnTo>
                    <a:lnTo>
                      <a:pt x="455" y="793"/>
                    </a:lnTo>
                    <a:lnTo>
                      <a:pt x="452" y="792"/>
                    </a:lnTo>
                    <a:lnTo>
                      <a:pt x="448" y="791"/>
                    </a:lnTo>
                    <a:lnTo>
                      <a:pt x="444" y="791"/>
                    </a:lnTo>
                    <a:lnTo>
                      <a:pt x="441" y="790"/>
                    </a:lnTo>
                    <a:lnTo>
                      <a:pt x="438" y="788"/>
                    </a:lnTo>
                    <a:lnTo>
                      <a:pt x="435" y="785"/>
                    </a:lnTo>
                    <a:lnTo>
                      <a:pt x="432" y="783"/>
                    </a:lnTo>
                    <a:lnTo>
                      <a:pt x="432" y="781"/>
                    </a:lnTo>
                    <a:lnTo>
                      <a:pt x="424" y="772"/>
                    </a:lnTo>
                    <a:lnTo>
                      <a:pt x="415" y="762"/>
                    </a:lnTo>
                    <a:lnTo>
                      <a:pt x="403" y="758"/>
                    </a:lnTo>
                    <a:lnTo>
                      <a:pt x="403" y="760"/>
                    </a:lnTo>
                    <a:lnTo>
                      <a:pt x="398" y="759"/>
                    </a:lnTo>
                    <a:lnTo>
                      <a:pt x="390" y="765"/>
                    </a:lnTo>
                    <a:lnTo>
                      <a:pt x="379" y="766"/>
                    </a:lnTo>
                    <a:lnTo>
                      <a:pt x="367" y="760"/>
                    </a:lnTo>
                    <a:lnTo>
                      <a:pt x="355" y="755"/>
                    </a:lnTo>
                    <a:lnTo>
                      <a:pt x="343" y="750"/>
                    </a:lnTo>
                    <a:lnTo>
                      <a:pt x="332" y="744"/>
                    </a:lnTo>
                    <a:lnTo>
                      <a:pt x="323" y="736"/>
                    </a:lnTo>
                    <a:lnTo>
                      <a:pt x="317" y="735"/>
                    </a:lnTo>
                    <a:lnTo>
                      <a:pt x="311" y="733"/>
                    </a:lnTo>
                    <a:lnTo>
                      <a:pt x="306" y="730"/>
                    </a:lnTo>
                    <a:lnTo>
                      <a:pt x="301" y="725"/>
                    </a:lnTo>
                    <a:lnTo>
                      <a:pt x="297" y="721"/>
                    </a:lnTo>
                    <a:lnTo>
                      <a:pt x="291" y="718"/>
                    </a:lnTo>
                    <a:lnTo>
                      <a:pt x="289" y="714"/>
                    </a:lnTo>
                    <a:lnTo>
                      <a:pt x="287" y="712"/>
                    </a:lnTo>
                    <a:lnTo>
                      <a:pt x="285" y="708"/>
                    </a:lnTo>
                    <a:lnTo>
                      <a:pt x="284" y="704"/>
                    </a:lnTo>
                    <a:lnTo>
                      <a:pt x="283" y="701"/>
                    </a:lnTo>
                    <a:lnTo>
                      <a:pt x="263" y="668"/>
                    </a:lnTo>
                    <a:lnTo>
                      <a:pt x="262" y="661"/>
                    </a:lnTo>
                    <a:lnTo>
                      <a:pt x="259" y="658"/>
                    </a:lnTo>
                    <a:lnTo>
                      <a:pt x="256" y="657"/>
                    </a:lnTo>
                    <a:lnTo>
                      <a:pt x="254" y="655"/>
                    </a:lnTo>
                    <a:lnTo>
                      <a:pt x="252" y="653"/>
                    </a:lnTo>
                    <a:lnTo>
                      <a:pt x="251" y="650"/>
                    </a:lnTo>
                    <a:lnTo>
                      <a:pt x="252" y="646"/>
                    </a:lnTo>
                    <a:lnTo>
                      <a:pt x="253" y="643"/>
                    </a:lnTo>
                    <a:lnTo>
                      <a:pt x="254" y="640"/>
                    </a:lnTo>
                    <a:lnTo>
                      <a:pt x="253" y="638"/>
                    </a:lnTo>
                    <a:lnTo>
                      <a:pt x="252" y="634"/>
                    </a:lnTo>
                    <a:lnTo>
                      <a:pt x="250" y="631"/>
                    </a:lnTo>
                    <a:lnTo>
                      <a:pt x="244" y="628"/>
                    </a:lnTo>
                    <a:lnTo>
                      <a:pt x="247" y="619"/>
                    </a:lnTo>
                    <a:lnTo>
                      <a:pt x="241" y="617"/>
                    </a:lnTo>
                    <a:lnTo>
                      <a:pt x="239" y="613"/>
                    </a:lnTo>
                    <a:lnTo>
                      <a:pt x="238" y="607"/>
                    </a:lnTo>
                    <a:lnTo>
                      <a:pt x="237" y="602"/>
                    </a:lnTo>
                    <a:lnTo>
                      <a:pt x="235" y="602"/>
                    </a:lnTo>
                    <a:lnTo>
                      <a:pt x="232" y="602"/>
                    </a:lnTo>
                    <a:lnTo>
                      <a:pt x="231" y="602"/>
                    </a:lnTo>
                    <a:lnTo>
                      <a:pt x="235" y="595"/>
                    </a:lnTo>
                    <a:lnTo>
                      <a:pt x="236" y="571"/>
                    </a:lnTo>
                    <a:lnTo>
                      <a:pt x="239" y="567"/>
                    </a:lnTo>
                    <a:lnTo>
                      <a:pt x="236" y="563"/>
                    </a:lnTo>
                    <a:lnTo>
                      <a:pt x="232" y="560"/>
                    </a:lnTo>
                    <a:lnTo>
                      <a:pt x="231" y="560"/>
                    </a:lnTo>
                    <a:lnTo>
                      <a:pt x="230" y="560"/>
                    </a:lnTo>
                    <a:lnTo>
                      <a:pt x="228" y="559"/>
                    </a:lnTo>
                    <a:lnTo>
                      <a:pt x="226" y="558"/>
                    </a:lnTo>
                    <a:lnTo>
                      <a:pt x="224" y="557"/>
                    </a:lnTo>
                    <a:lnTo>
                      <a:pt x="219" y="567"/>
                    </a:lnTo>
                    <a:lnTo>
                      <a:pt x="217" y="578"/>
                    </a:lnTo>
                    <a:lnTo>
                      <a:pt x="216" y="580"/>
                    </a:lnTo>
                    <a:lnTo>
                      <a:pt x="216" y="583"/>
                    </a:lnTo>
                    <a:lnTo>
                      <a:pt x="217" y="585"/>
                    </a:lnTo>
                    <a:lnTo>
                      <a:pt x="219" y="587"/>
                    </a:lnTo>
                    <a:lnTo>
                      <a:pt x="220" y="590"/>
                    </a:lnTo>
                    <a:lnTo>
                      <a:pt x="221" y="590"/>
                    </a:lnTo>
                    <a:lnTo>
                      <a:pt x="224" y="590"/>
                    </a:lnTo>
                    <a:lnTo>
                      <a:pt x="226" y="591"/>
                    </a:lnTo>
                    <a:lnTo>
                      <a:pt x="226" y="598"/>
                    </a:lnTo>
                    <a:lnTo>
                      <a:pt x="221" y="594"/>
                    </a:lnTo>
                    <a:lnTo>
                      <a:pt x="226" y="621"/>
                    </a:lnTo>
                    <a:lnTo>
                      <a:pt x="227" y="628"/>
                    </a:lnTo>
                    <a:lnTo>
                      <a:pt x="230" y="634"/>
                    </a:lnTo>
                    <a:lnTo>
                      <a:pt x="230" y="641"/>
                    </a:lnTo>
                    <a:lnTo>
                      <a:pt x="231" y="651"/>
                    </a:lnTo>
                    <a:lnTo>
                      <a:pt x="232" y="661"/>
                    </a:lnTo>
                    <a:lnTo>
                      <a:pt x="231" y="671"/>
                    </a:lnTo>
                    <a:lnTo>
                      <a:pt x="233" y="671"/>
                    </a:lnTo>
                    <a:lnTo>
                      <a:pt x="236" y="669"/>
                    </a:lnTo>
                    <a:lnTo>
                      <a:pt x="239" y="675"/>
                    </a:lnTo>
                    <a:lnTo>
                      <a:pt x="240" y="680"/>
                    </a:lnTo>
                    <a:lnTo>
                      <a:pt x="241" y="686"/>
                    </a:lnTo>
                    <a:lnTo>
                      <a:pt x="232" y="689"/>
                    </a:lnTo>
                    <a:lnTo>
                      <a:pt x="230" y="680"/>
                    </a:lnTo>
                    <a:lnTo>
                      <a:pt x="226" y="673"/>
                    </a:lnTo>
                    <a:lnTo>
                      <a:pt x="220" y="666"/>
                    </a:lnTo>
                    <a:lnTo>
                      <a:pt x="215" y="660"/>
                    </a:lnTo>
                    <a:lnTo>
                      <a:pt x="218" y="651"/>
                    </a:lnTo>
                    <a:lnTo>
                      <a:pt x="219" y="641"/>
                    </a:lnTo>
                    <a:lnTo>
                      <a:pt x="217" y="638"/>
                    </a:lnTo>
                    <a:lnTo>
                      <a:pt x="215" y="634"/>
                    </a:lnTo>
                    <a:lnTo>
                      <a:pt x="214" y="631"/>
                    </a:lnTo>
                    <a:lnTo>
                      <a:pt x="212" y="631"/>
                    </a:lnTo>
                    <a:lnTo>
                      <a:pt x="211" y="630"/>
                    </a:lnTo>
                    <a:lnTo>
                      <a:pt x="208" y="630"/>
                    </a:lnTo>
                    <a:lnTo>
                      <a:pt x="203" y="621"/>
                    </a:lnTo>
                    <a:lnTo>
                      <a:pt x="199" y="611"/>
                    </a:lnTo>
                    <a:lnTo>
                      <a:pt x="202" y="613"/>
                    </a:lnTo>
                    <a:lnTo>
                      <a:pt x="206" y="613"/>
                    </a:lnTo>
                    <a:lnTo>
                      <a:pt x="208" y="610"/>
                    </a:lnTo>
                    <a:lnTo>
                      <a:pt x="211" y="607"/>
                    </a:lnTo>
                    <a:lnTo>
                      <a:pt x="213" y="604"/>
                    </a:lnTo>
                    <a:lnTo>
                      <a:pt x="208" y="594"/>
                    </a:lnTo>
                    <a:lnTo>
                      <a:pt x="203" y="585"/>
                    </a:lnTo>
                    <a:lnTo>
                      <a:pt x="204" y="566"/>
                    </a:lnTo>
                    <a:lnTo>
                      <a:pt x="203" y="546"/>
                    </a:lnTo>
                    <a:lnTo>
                      <a:pt x="204" y="535"/>
                    </a:lnTo>
                    <a:lnTo>
                      <a:pt x="199" y="531"/>
                    </a:lnTo>
                    <a:lnTo>
                      <a:pt x="193" y="525"/>
                    </a:lnTo>
                    <a:lnTo>
                      <a:pt x="188" y="522"/>
                    </a:lnTo>
                    <a:lnTo>
                      <a:pt x="184" y="521"/>
                    </a:lnTo>
                    <a:lnTo>
                      <a:pt x="181" y="521"/>
                    </a:lnTo>
                    <a:lnTo>
                      <a:pt x="178" y="520"/>
                    </a:lnTo>
                    <a:lnTo>
                      <a:pt x="181" y="512"/>
                    </a:lnTo>
                    <a:lnTo>
                      <a:pt x="179" y="506"/>
                    </a:lnTo>
                    <a:lnTo>
                      <a:pt x="177" y="501"/>
                    </a:lnTo>
                    <a:lnTo>
                      <a:pt x="176" y="496"/>
                    </a:lnTo>
                    <a:lnTo>
                      <a:pt x="181" y="491"/>
                    </a:lnTo>
                    <a:lnTo>
                      <a:pt x="180" y="489"/>
                    </a:lnTo>
                    <a:lnTo>
                      <a:pt x="179" y="487"/>
                    </a:lnTo>
                    <a:lnTo>
                      <a:pt x="178" y="485"/>
                    </a:lnTo>
                    <a:lnTo>
                      <a:pt x="179" y="474"/>
                    </a:lnTo>
                    <a:lnTo>
                      <a:pt x="178" y="463"/>
                    </a:lnTo>
                    <a:lnTo>
                      <a:pt x="179" y="458"/>
                    </a:lnTo>
                    <a:lnTo>
                      <a:pt x="181" y="455"/>
                    </a:lnTo>
                    <a:lnTo>
                      <a:pt x="183" y="451"/>
                    </a:lnTo>
                    <a:lnTo>
                      <a:pt x="182" y="450"/>
                    </a:lnTo>
                    <a:lnTo>
                      <a:pt x="182" y="449"/>
                    </a:lnTo>
                    <a:lnTo>
                      <a:pt x="181" y="447"/>
                    </a:lnTo>
                    <a:lnTo>
                      <a:pt x="184" y="443"/>
                    </a:lnTo>
                    <a:lnTo>
                      <a:pt x="188" y="439"/>
                    </a:lnTo>
                    <a:lnTo>
                      <a:pt x="191" y="435"/>
                    </a:lnTo>
                    <a:lnTo>
                      <a:pt x="194" y="431"/>
                    </a:lnTo>
                    <a:lnTo>
                      <a:pt x="196" y="423"/>
                    </a:lnTo>
                    <a:lnTo>
                      <a:pt x="201" y="417"/>
                    </a:lnTo>
                    <a:lnTo>
                      <a:pt x="205" y="411"/>
                    </a:lnTo>
                    <a:lnTo>
                      <a:pt x="223" y="392"/>
                    </a:lnTo>
                    <a:lnTo>
                      <a:pt x="238" y="370"/>
                    </a:lnTo>
                    <a:lnTo>
                      <a:pt x="244" y="357"/>
                    </a:lnTo>
                    <a:lnTo>
                      <a:pt x="249" y="342"/>
                    </a:lnTo>
                    <a:lnTo>
                      <a:pt x="259" y="346"/>
                    </a:lnTo>
                    <a:lnTo>
                      <a:pt x="268" y="346"/>
                    </a:lnTo>
                    <a:lnTo>
                      <a:pt x="272" y="340"/>
                    </a:lnTo>
                    <a:lnTo>
                      <a:pt x="272" y="338"/>
                    </a:lnTo>
                    <a:lnTo>
                      <a:pt x="272" y="336"/>
                    </a:lnTo>
                    <a:lnTo>
                      <a:pt x="270" y="336"/>
                    </a:lnTo>
                    <a:lnTo>
                      <a:pt x="272" y="329"/>
                    </a:lnTo>
                    <a:lnTo>
                      <a:pt x="271" y="329"/>
                    </a:lnTo>
                    <a:lnTo>
                      <a:pt x="268" y="329"/>
                    </a:lnTo>
                    <a:lnTo>
                      <a:pt x="266" y="329"/>
                    </a:lnTo>
                    <a:lnTo>
                      <a:pt x="267" y="328"/>
                    </a:lnTo>
                    <a:lnTo>
                      <a:pt x="267" y="326"/>
                    </a:lnTo>
                    <a:lnTo>
                      <a:pt x="265" y="324"/>
                    </a:lnTo>
                    <a:lnTo>
                      <a:pt x="264" y="321"/>
                    </a:lnTo>
                    <a:lnTo>
                      <a:pt x="262" y="323"/>
                    </a:lnTo>
                    <a:lnTo>
                      <a:pt x="261" y="325"/>
                    </a:lnTo>
                    <a:lnTo>
                      <a:pt x="260" y="327"/>
                    </a:lnTo>
                    <a:lnTo>
                      <a:pt x="259" y="329"/>
                    </a:lnTo>
                    <a:lnTo>
                      <a:pt x="261" y="330"/>
                    </a:lnTo>
                    <a:lnTo>
                      <a:pt x="263" y="333"/>
                    </a:lnTo>
                    <a:lnTo>
                      <a:pt x="265" y="335"/>
                    </a:lnTo>
                    <a:lnTo>
                      <a:pt x="265" y="336"/>
                    </a:lnTo>
                    <a:lnTo>
                      <a:pt x="265" y="338"/>
                    </a:lnTo>
                    <a:lnTo>
                      <a:pt x="265" y="340"/>
                    </a:lnTo>
                    <a:lnTo>
                      <a:pt x="264" y="342"/>
                    </a:lnTo>
                    <a:lnTo>
                      <a:pt x="259" y="345"/>
                    </a:lnTo>
                    <a:lnTo>
                      <a:pt x="248" y="337"/>
                    </a:lnTo>
                    <a:lnTo>
                      <a:pt x="240" y="325"/>
                    </a:lnTo>
                    <a:lnTo>
                      <a:pt x="237" y="313"/>
                    </a:lnTo>
                    <a:lnTo>
                      <a:pt x="243" y="310"/>
                    </a:lnTo>
                    <a:lnTo>
                      <a:pt x="249" y="313"/>
                    </a:lnTo>
                    <a:lnTo>
                      <a:pt x="254" y="316"/>
                    </a:lnTo>
                    <a:lnTo>
                      <a:pt x="254" y="314"/>
                    </a:lnTo>
                    <a:lnTo>
                      <a:pt x="254" y="312"/>
                    </a:lnTo>
                    <a:lnTo>
                      <a:pt x="254" y="310"/>
                    </a:lnTo>
                    <a:lnTo>
                      <a:pt x="249" y="310"/>
                    </a:lnTo>
                    <a:lnTo>
                      <a:pt x="249" y="309"/>
                    </a:lnTo>
                    <a:lnTo>
                      <a:pt x="247" y="309"/>
                    </a:lnTo>
                    <a:lnTo>
                      <a:pt x="251" y="295"/>
                    </a:lnTo>
                    <a:lnTo>
                      <a:pt x="253" y="294"/>
                    </a:lnTo>
                    <a:lnTo>
                      <a:pt x="253" y="293"/>
                    </a:lnTo>
                    <a:lnTo>
                      <a:pt x="252" y="291"/>
                    </a:lnTo>
                    <a:lnTo>
                      <a:pt x="251" y="291"/>
                    </a:lnTo>
                    <a:lnTo>
                      <a:pt x="249" y="291"/>
                    </a:lnTo>
                    <a:lnTo>
                      <a:pt x="249" y="289"/>
                    </a:lnTo>
                    <a:lnTo>
                      <a:pt x="249" y="287"/>
                    </a:lnTo>
                    <a:lnTo>
                      <a:pt x="249" y="284"/>
                    </a:lnTo>
                    <a:lnTo>
                      <a:pt x="250" y="286"/>
                    </a:lnTo>
                    <a:lnTo>
                      <a:pt x="254" y="282"/>
                    </a:lnTo>
                    <a:lnTo>
                      <a:pt x="259" y="279"/>
                    </a:lnTo>
                    <a:lnTo>
                      <a:pt x="258" y="277"/>
                    </a:lnTo>
                    <a:lnTo>
                      <a:pt x="255" y="278"/>
                    </a:lnTo>
                    <a:lnTo>
                      <a:pt x="254" y="278"/>
                    </a:lnTo>
                    <a:lnTo>
                      <a:pt x="254" y="279"/>
                    </a:lnTo>
                    <a:lnTo>
                      <a:pt x="249" y="281"/>
                    </a:lnTo>
                    <a:lnTo>
                      <a:pt x="247" y="276"/>
                    </a:lnTo>
                    <a:lnTo>
                      <a:pt x="252" y="269"/>
                    </a:lnTo>
                    <a:lnTo>
                      <a:pt x="252" y="268"/>
                    </a:lnTo>
                    <a:lnTo>
                      <a:pt x="256" y="269"/>
                    </a:lnTo>
                    <a:lnTo>
                      <a:pt x="256" y="267"/>
                    </a:lnTo>
                    <a:lnTo>
                      <a:pt x="258" y="264"/>
                    </a:lnTo>
                    <a:lnTo>
                      <a:pt x="259" y="263"/>
                    </a:lnTo>
                    <a:lnTo>
                      <a:pt x="255" y="258"/>
                    </a:lnTo>
                    <a:lnTo>
                      <a:pt x="252" y="255"/>
                    </a:lnTo>
                    <a:lnTo>
                      <a:pt x="249" y="257"/>
                    </a:lnTo>
                    <a:lnTo>
                      <a:pt x="245" y="260"/>
                    </a:lnTo>
                    <a:lnTo>
                      <a:pt x="245" y="258"/>
                    </a:lnTo>
                    <a:lnTo>
                      <a:pt x="244" y="256"/>
                    </a:lnTo>
                    <a:lnTo>
                      <a:pt x="244" y="254"/>
                    </a:lnTo>
                    <a:lnTo>
                      <a:pt x="239" y="260"/>
                    </a:lnTo>
                    <a:lnTo>
                      <a:pt x="239" y="253"/>
                    </a:lnTo>
                    <a:lnTo>
                      <a:pt x="243" y="249"/>
                    </a:lnTo>
                    <a:lnTo>
                      <a:pt x="247" y="246"/>
                    </a:lnTo>
                    <a:lnTo>
                      <a:pt x="245" y="245"/>
                    </a:lnTo>
                    <a:lnTo>
                      <a:pt x="243" y="244"/>
                    </a:lnTo>
                    <a:lnTo>
                      <a:pt x="243" y="242"/>
                    </a:lnTo>
                    <a:lnTo>
                      <a:pt x="242" y="242"/>
                    </a:lnTo>
                    <a:lnTo>
                      <a:pt x="242" y="241"/>
                    </a:lnTo>
                    <a:lnTo>
                      <a:pt x="240" y="240"/>
                    </a:lnTo>
                    <a:lnTo>
                      <a:pt x="240" y="237"/>
                    </a:lnTo>
                    <a:lnTo>
                      <a:pt x="240" y="236"/>
                    </a:lnTo>
                    <a:lnTo>
                      <a:pt x="240" y="234"/>
                    </a:lnTo>
                    <a:lnTo>
                      <a:pt x="240" y="233"/>
                    </a:lnTo>
                    <a:lnTo>
                      <a:pt x="240" y="228"/>
                    </a:lnTo>
                    <a:lnTo>
                      <a:pt x="243" y="219"/>
                    </a:lnTo>
                    <a:lnTo>
                      <a:pt x="244" y="209"/>
                    </a:lnTo>
                    <a:lnTo>
                      <a:pt x="242" y="208"/>
                    </a:lnTo>
                    <a:lnTo>
                      <a:pt x="241" y="206"/>
                    </a:lnTo>
                    <a:lnTo>
                      <a:pt x="241" y="202"/>
                    </a:lnTo>
                    <a:lnTo>
                      <a:pt x="240" y="200"/>
                    </a:lnTo>
                    <a:lnTo>
                      <a:pt x="236" y="196"/>
                    </a:lnTo>
                    <a:lnTo>
                      <a:pt x="239" y="190"/>
                    </a:lnTo>
                    <a:lnTo>
                      <a:pt x="227" y="190"/>
                    </a:lnTo>
                    <a:lnTo>
                      <a:pt x="216" y="189"/>
                    </a:lnTo>
                    <a:lnTo>
                      <a:pt x="205" y="190"/>
                    </a:lnTo>
                    <a:lnTo>
                      <a:pt x="200" y="188"/>
                    </a:lnTo>
                    <a:lnTo>
                      <a:pt x="195" y="185"/>
                    </a:lnTo>
                    <a:lnTo>
                      <a:pt x="191" y="182"/>
                    </a:lnTo>
                    <a:lnTo>
                      <a:pt x="188" y="176"/>
                    </a:lnTo>
                    <a:lnTo>
                      <a:pt x="183" y="178"/>
                    </a:lnTo>
                    <a:lnTo>
                      <a:pt x="179" y="179"/>
                    </a:lnTo>
                    <a:lnTo>
                      <a:pt x="177" y="179"/>
                    </a:lnTo>
                    <a:lnTo>
                      <a:pt x="176" y="178"/>
                    </a:lnTo>
                    <a:lnTo>
                      <a:pt x="166" y="199"/>
                    </a:lnTo>
                    <a:lnTo>
                      <a:pt x="158" y="201"/>
                    </a:lnTo>
                    <a:lnTo>
                      <a:pt x="153" y="207"/>
                    </a:lnTo>
                    <a:lnTo>
                      <a:pt x="147" y="211"/>
                    </a:lnTo>
                    <a:lnTo>
                      <a:pt x="141" y="214"/>
                    </a:lnTo>
                    <a:lnTo>
                      <a:pt x="131" y="218"/>
                    </a:lnTo>
                    <a:lnTo>
                      <a:pt x="131" y="214"/>
                    </a:lnTo>
                    <a:lnTo>
                      <a:pt x="132" y="212"/>
                    </a:lnTo>
                    <a:lnTo>
                      <a:pt x="133" y="210"/>
                    </a:lnTo>
                    <a:lnTo>
                      <a:pt x="135" y="209"/>
                    </a:lnTo>
                    <a:lnTo>
                      <a:pt x="138" y="209"/>
                    </a:lnTo>
                    <a:lnTo>
                      <a:pt x="136" y="207"/>
                    </a:lnTo>
                    <a:lnTo>
                      <a:pt x="135" y="204"/>
                    </a:lnTo>
                    <a:lnTo>
                      <a:pt x="141" y="193"/>
                    </a:lnTo>
                    <a:lnTo>
                      <a:pt x="145" y="182"/>
                    </a:lnTo>
                    <a:lnTo>
                      <a:pt x="149" y="178"/>
                    </a:lnTo>
                    <a:lnTo>
                      <a:pt x="155" y="177"/>
                    </a:lnTo>
                    <a:lnTo>
                      <a:pt x="158" y="177"/>
                    </a:lnTo>
                    <a:lnTo>
                      <a:pt x="162" y="178"/>
                    </a:lnTo>
                    <a:lnTo>
                      <a:pt x="159" y="173"/>
                    </a:lnTo>
                    <a:lnTo>
                      <a:pt x="150" y="175"/>
                    </a:lnTo>
                    <a:lnTo>
                      <a:pt x="143" y="179"/>
                    </a:lnTo>
                    <a:lnTo>
                      <a:pt x="135" y="185"/>
                    </a:lnTo>
                    <a:lnTo>
                      <a:pt x="134" y="188"/>
                    </a:lnTo>
                    <a:lnTo>
                      <a:pt x="133" y="192"/>
                    </a:lnTo>
                    <a:lnTo>
                      <a:pt x="130" y="194"/>
                    </a:lnTo>
                    <a:lnTo>
                      <a:pt x="130" y="195"/>
                    </a:lnTo>
                    <a:lnTo>
                      <a:pt x="129" y="197"/>
                    </a:lnTo>
                    <a:lnTo>
                      <a:pt x="122" y="202"/>
                    </a:lnTo>
                    <a:lnTo>
                      <a:pt x="115" y="205"/>
                    </a:lnTo>
                    <a:lnTo>
                      <a:pt x="108" y="208"/>
                    </a:lnTo>
                    <a:lnTo>
                      <a:pt x="109" y="210"/>
                    </a:lnTo>
                    <a:lnTo>
                      <a:pt x="109" y="212"/>
                    </a:lnTo>
                    <a:lnTo>
                      <a:pt x="111" y="213"/>
                    </a:lnTo>
                    <a:lnTo>
                      <a:pt x="112" y="216"/>
                    </a:lnTo>
                    <a:lnTo>
                      <a:pt x="113" y="217"/>
                    </a:lnTo>
                    <a:lnTo>
                      <a:pt x="109" y="220"/>
                    </a:lnTo>
                    <a:lnTo>
                      <a:pt x="103" y="222"/>
                    </a:lnTo>
                    <a:lnTo>
                      <a:pt x="99" y="224"/>
                    </a:lnTo>
                    <a:lnTo>
                      <a:pt x="75" y="228"/>
                    </a:lnTo>
                    <a:lnTo>
                      <a:pt x="71" y="232"/>
                    </a:lnTo>
                    <a:lnTo>
                      <a:pt x="66" y="234"/>
                    </a:lnTo>
                    <a:lnTo>
                      <a:pt x="60" y="234"/>
                    </a:lnTo>
                    <a:lnTo>
                      <a:pt x="54" y="235"/>
                    </a:lnTo>
                    <a:lnTo>
                      <a:pt x="51" y="239"/>
                    </a:lnTo>
                    <a:lnTo>
                      <a:pt x="50" y="239"/>
                    </a:lnTo>
                    <a:lnTo>
                      <a:pt x="50" y="241"/>
                    </a:lnTo>
                    <a:lnTo>
                      <a:pt x="47" y="241"/>
                    </a:lnTo>
                    <a:lnTo>
                      <a:pt x="42" y="241"/>
                    </a:lnTo>
                    <a:lnTo>
                      <a:pt x="37" y="241"/>
                    </a:lnTo>
                    <a:lnTo>
                      <a:pt x="34" y="241"/>
                    </a:lnTo>
                    <a:lnTo>
                      <a:pt x="31" y="244"/>
                    </a:lnTo>
                    <a:lnTo>
                      <a:pt x="27" y="242"/>
                    </a:lnTo>
                    <a:lnTo>
                      <a:pt x="21" y="243"/>
                    </a:lnTo>
                    <a:lnTo>
                      <a:pt x="11" y="246"/>
                    </a:lnTo>
                    <a:lnTo>
                      <a:pt x="0" y="248"/>
                    </a:lnTo>
                    <a:lnTo>
                      <a:pt x="1" y="245"/>
                    </a:lnTo>
                    <a:lnTo>
                      <a:pt x="3" y="243"/>
                    </a:lnTo>
                    <a:lnTo>
                      <a:pt x="5" y="242"/>
                    </a:lnTo>
                    <a:lnTo>
                      <a:pt x="8" y="241"/>
                    </a:lnTo>
                    <a:lnTo>
                      <a:pt x="12" y="241"/>
                    </a:lnTo>
                    <a:lnTo>
                      <a:pt x="15" y="241"/>
                    </a:lnTo>
                    <a:lnTo>
                      <a:pt x="19" y="237"/>
                    </a:lnTo>
                    <a:lnTo>
                      <a:pt x="25" y="235"/>
                    </a:lnTo>
                    <a:lnTo>
                      <a:pt x="30" y="234"/>
                    </a:lnTo>
                    <a:lnTo>
                      <a:pt x="36" y="236"/>
                    </a:lnTo>
                    <a:lnTo>
                      <a:pt x="38" y="235"/>
                    </a:lnTo>
                    <a:lnTo>
                      <a:pt x="39" y="233"/>
                    </a:lnTo>
                    <a:lnTo>
                      <a:pt x="41" y="232"/>
                    </a:lnTo>
                    <a:lnTo>
                      <a:pt x="43" y="231"/>
                    </a:lnTo>
                    <a:lnTo>
                      <a:pt x="46" y="231"/>
                    </a:lnTo>
                    <a:lnTo>
                      <a:pt x="65" y="222"/>
                    </a:lnTo>
                    <a:lnTo>
                      <a:pt x="68" y="218"/>
                    </a:lnTo>
                    <a:lnTo>
                      <a:pt x="73" y="212"/>
                    </a:lnTo>
                    <a:lnTo>
                      <a:pt x="77" y="208"/>
                    </a:lnTo>
                    <a:lnTo>
                      <a:pt x="70" y="207"/>
                    </a:lnTo>
                    <a:lnTo>
                      <a:pt x="68" y="206"/>
                    </a:lnTo>
                    <a:lnTo>
                      <a:pt x="67" y="204"/>
                    </a:lnTo>
                    <a:lnTo>
                      <a:pt x="63" y="210"/>
                    </a:lnTo>
                    <a:lnTo>
                      <a:pt x="61" y="202"/>
                    </a:lnTo>
                    <a:lnTo>
                      <a:pt x="58" y="201"/>
                    </a:lnTo>
                    <a:lnTo>
                      <a:pt x="54" y="201"/>
                    </a:lnTo>
                    <a:lnTo>
                      <a:pt x="51" y="202"/>
                    </a:lnTo>
                    <a:lnTo>
                      <a:pt x="44" y="204"/>
                    </a:lnTo>
                    <a:lnTo>
                      <a:pt x="46" y="199"/>
                    </a:lnTo>
                    <a:lnTo>
                      <a:pt x="47" y="196"/>
                    </a:lnTo>
                    <a:lnTo>
                      <a:pt x="49" y="193"/>
                    </a:lnTo>
                    <a:lnTo>
                      <a:pt x="51" y="189"/>
                    </a:lnTo>
                    <a:lnTo>
                      <a:pt x="52" y="183"/>
                    </a:lnTo>
                    <a:lnTo>
                      <a:pt x="37" y="184"/>
                    </a:lnTo>
                    <a:lnTo>
                      <a:pt x="35" y="174"/>
                    </a:lnTo>
                    <a:lnTo>
                      <a:pt x="37" y="172"/>
                    </a:lnTo>
                    <a:lnTo>
                      <a:pt x="38" y="170"/>
                    </a:lnTo>
                    <a:lnTo>
                      <a:pt x="38" y="167"/>
                    </a:lnTo>
                    <a:lnTo>
                      <a:pt x="38" y="164"/>
                    </a:lnTo>
                    <a:lnTo>
                      <a:pt x="37" y="162"/>
                    </a:lnTo>
                    <a:lnTo>
                      <a:pt x="37" y="160"/>
                    </a:lnTo>
                    <a:lnTo>
                      <a:pt x="38" y="158"/>
                    </a:lnTo>
                    <a:lnTo>
                      <a:pt x="51" y="142"/>
                    </a:lnTo>
                    <a:lnTo>
                      <a:pt x="64" y="129"/>
                    </a:lnTo>
                    <a:lnTo>
                      <a:pt x="67" y="129"/>
                    </a:lnTo>
                    <a:lnTo>
                      <a:pt x="71" y="130"/>
                    </a:lnTo>
                    <a:lnTo>
                      <a:pt x="74" y="130"/>
                    </a:lnTo>
                    <a:lnTo>
                      <a:pt x="78" y="128"/>
                    </a:lnTo>
                    <a:lnTo>
                      <a:pt x="82" y="126"/>
                    </a:lnTo>
                    <a:lnTo>
                      <a:pt x="93" y="124"/>
                    </a:lnTo>
                    <a:lnTo>
                      <a:pt x="101" y="118"/>
                    </a:lnTo>
                    <a:lnTo>
                      <a:pt x="103" y="115"/>
                    </a:lnTo>
                    <a:lnTo>
                      <a:pt x="103" y="112"/>
                    </a:lnTo>
                    <a:lnTo>
                      <a:pt x="105" y="108"/>
                    </a:lnTo>
                    <a:lnTo>
                      <a:pt x="108" y="107"/>
                    </a:lnTo>
                    <a:lnTo>
                      <a:pt x="110" y="107"/>
                    </a:lnTo>
                    <a:lnTo>
                      <a:pt x="112" y="105"/>
                    </a:lnTo>
                    <a:lnTo>
                      <a:pt x="114" y="103"/>
                    </a:lnTo>
                    <a:lnTo>
                      <a:pt x="103" y="105"/>
                    </a:lnTo>
                    <a:lnTo>
                      <a:pt x="94" y="108"/>
                    </a:lnTo>
                    <a:lnTo>
                      <a:pt x="82" y="108"/>
                    </a:lnTo>
                    <a:lnTo>
                      <a:pt x="68" y="105"/>
                    </a:lnTo>
                    <a:lnTo>
                      <a:pt x="70" y="101"/>
                    </a:lnTo>
                    <a:lnTo>
                      <a:pt x="72" y="96"/>
                    </a:lnTo>
                    <a:lnTo>
                      <a:pt x="74" y="92"/>
                    </a:lnTo>
                    <a:lnTo>
                      <a:pt x="72" y="88"/>
                    </a:lnTo>
                    <a:lnTo>
                      <a:pt x="68" y="83"/>
                    </a:lnTo>
                    <a:lnTo>
                      <a:pt x="88" y="78"/>
                    </a:lnTo>
                    <a:lnTo>
                      <a:pt x="107" y="71"/>
                    </a:lnTo>
                    <a:lnTo>
                      <a:pt x="112" y="69"/>
                    </a:lnTo>
                    <a:lnTo>
                      <a:pt x="118" y="69"/>
                    </a:lnTo>
                    <a:lnTo>
                      <a:pt x="114" y="75"/>
                    </a:lnTo>
                    <a:lnTo>
                      <a:pt x="111" y="80"/>
                    </a:lnTo>
                    <a:lnTo>
                      <a:pt x="118" y="81"/>
                    </a:lnTo>
                    <a:lnTo>
                      <a:pt x="124" y="82"/>
                    </a:lnTo>
                    <a:lnTo>
                      <a:pt x="130" y="79"/>
                    </a:lnTo>
                    <a:lnTo>
                      <a:pt x="132" y="79"/>
                    </a:lnTo>
                    <a:lnTo>
                      <a:pt x="134" y="78"/>
                    </a:lnTo>
                    <a:lnTo>
                      <a:pt x="134" y="70"/>
                    </a:lnTo>
                    <a:lnTo>
                      <a:pt x="133" y="69"/>
                    </a:lnTo>
                    <a:lnTo>
                      <a:pt x="132" y="67"/>
                    </a:lnTo>
                    <a:lnTo>
                      <a:pt x="132" y="65"/>
                    </a:lnTo>
                    <a:lnTo>
                      <a:pt x="132" y="62"/>
                    </a:lnTo>
                    <a:lnTo>
                      <a:pt x="133" y="60"/>
                    </a:lnTo>
                    <a:lnTo>
                      <a:pt x="130" y="60"/>
                    </a:lnTo>
                    <a:lnTo>
                      <a:pt x="127" y="60"/>
                    </a:lnTo>
                    <a:lnTo>
                      <a:pt x="127" y="53"/>
                    </a:lnTo>
                    <a:lnTo>
                      <a:pt x="129" y="44"/>
                    </a:lnTo>
                    <a:lnTo>
                      <a:pt x="127" y="41"/>
                    </a:lnTo>
                    <a:lnTo>
                      <a:pt x="125" y="37"/>
                    </a:lnTo>
                    <a:lnTo>
                      <a:pt x="123" y="34"/>
                    </a:lnTo>
                    <a:lnTo>
                      <a:pt x="121" y="30"/>
                    </a:lnTo>
                    <a:lnTo>
                      <a:pt x="127" y="24"/>
                    </a:lnTo>
                    <a:lnTo>
                      <a:pt x="133" y="19"/>
                    </a:lnTo>
                    <a:lnTo>
                      <a:pt x="144" y="20"/>
                    </a:lnTo>
                    <a:lnTo>
                      <a:pt x="154" y="19"/>
                    </a:lnTo>
                    <a:lnTo>
                      <a:pt x="166" y="12"/>
                    </a:lnTo>
                    <a:lnTo>
                      <a:pt x="178" y="6"/>
                    </a:lnTo>
                    <a:lnTo>
                      <a:pt x="191" y="1"/>
                    </a:lnTo>
                    <a:lnTo>
                      <a:pt x="205" y="1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43"/>
              <p:cNvSpPr/>
              <p:nvPr/>
            </p:nvSpPr>
            <p:spPr>
              <a:xfrm>
                <a:off x="8387231" y="3514861"/>
                <a:ext cx="46259" cy="18503"/>
              </a:xfrm>
              <a:custGeom>
                <a:avLst/>
                <a:gdLst>
                  <a:gd name="T0" fmla="*/ 2 w 20"/>
                  <a:gd name="T1" fmla="*/ 0 h 8"/>
                  <a:gd name="T2" fmla="*/ 8 w 20"/>
                  <a:gd name="T3" fmla="*/ 0 h 8"/>
                  <a:gd name="T4" fmla="*/ 14 w 20"/>
                  <a:gd name="T5" fmla="*/ 1 h 8"/>
                  <a:gd name="T6" fmla="*/ 20 w 20"/>
                  <a:gd name="T7" fmla="*/ 2 h 8"/>
                  <a:gd name="T8" fmla="*/ 13 w 20"/>
                  <a:gd name="T9" fmla="*/ 8 h 8"/>
                  <a:gd name="T10" fmla="*/ 10 w 20"/>
                  <a:gd name="T11" fmla="*/ 8 h 8"/>
                  <a:gd name="T12" fmla="*/ 7 w 20"/>
                  <a:gd name="T13" fmla="*/ 8 h 8"/>
                  <a:gd name="T14" fmla="*/ 3 w 20"/>
                  <a:gd name="T15" fmla="*/ 8 h 8"/>
                  <a:gd name="T16" fmla="*/ 0 w 20"/>
                  <a:gd name="T17" fmla="*/ 8 h 8"/>
                  <a:gd name="T18" fmla="*/ 0 w 20"/>
                  <a:gd name="T19" fmla="*/ 6 h 8"/>
                  <a:gd name="T20" fmla="*/ 0 w 20"/>
                  <a:gd name="T21" fmla="*/ 4 h 8"/>
                  <a:gd name="T22" fmla="*/ 0 w 20"/>
                  <a:gd name="T23" fmla="*/ 3 h 8"/>
                  <a:gd name="T24" fmla="*/ 1 w 20"/>
                  <a:gd name="T25" fmla="*/ 1 h 8"/>
                  <a:gd name="T26" fmla="*/ 2 w 20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8">
                    <a:moveTo>
                      <a:pt x="2" y="0"/>
                    </a:moveTo>
                    <a:lnTo>
                      <a:pt x="8" y="0"/>
                    </a:lnTo>
                    <a:lnTo>
                      <a:pt x="14" y="1"/>
                    </a:lnTo>
                    <a:lnTo>
                      <a:pt x="20" y="2"/>
                    </a:lnTo>
                    <a:lnTo>
                      <a:pt x="13" y="8"/>
                    </a:lnTo>
                    <a:lnTo>
                      <a:pt x="10" y="8"/>
                    </a:lnTo>
                    <a:lnTo>
                      <a:pt x="7" y="8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44"/>
              <p:cNvSpPr/>
              <p:nvPr/>
            </p:nvSpPr>
            <p:spPr>
              <a:xfrm>
                <a:off x="8086550" y="2753906"/>
                <a:ext cx="6940" cy="6940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0 h 3"/>
                  <a:gd name="T4" fmla="*/ 3 w 3"/>
                  <a:gd name="T5" fmla="*/ 2 h 3"/>
                  <a:gd name="T6" fmla="*/ 2 w 3"/>
                  <a:gd name="T7" fmla="*/ 3 h 3"/>
                  <a:gd name="T8" fmla="*/ 1 w 3"/>
                  <a:gd name="T9" fmla="*/ 3 h 3"/>
                  <a:gd name="T10" fmla="*/ 0 w 3"/>
                  <a:gd name="T11" fmla="*/ 2 h 3"/>
                  <a:gd name="T12" fmla="*/ 1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45"/>
              <p:cNvSpPr/>
              <p:nvPr/>
            </p:nvSpPr>
            <p:spPr>
              <a:xfrm>
                <a:off x="6745051" y="2103973"/>
                <a:ext cx="23129" cy="27755"/>
              </a:xfrm>
              <a:custGeom>
                <a:avLst/>
                <a:gdLst>
                  <a:gd name="T0" fmla="*/ 2 w 10"/>
                  <a:gd name="T1" fmla="*/ 0 h 12"/>
                  <a:gd name="T2" fmla="*/ 6 w 10"/>
                  <a:gd name="T3" fmla="*/ 4 h 12"/>
                  <a:gd name="T4" fmla="*/ 10 w 10"/>
                  <a:gd name="T5" fmla="*/ 7 h 12"/>
                  <a:gd name="T6" fmla="*/ 4 w 10"/>
                  <a:gd name="T7" fmla="*/ 9 h 12"/>
                  <a:gd name="T8" fmla="*/ 0 w 10"/>
                  <a:gd name="T9" fmla="*/ 12 h 12"/>
                  <a:gd name="T10" fmla="*/ 0 w 10"/>
                  <a:gd name="T11" fmla="*/ 9 h 12"/>
                  <a:gd name="T12" fmla="*/ 1 w 10"/>
                  <a:gd name="T13" fmla="*/ 6 h 12"/>
                  <a:gd name="T14" fmla="*/ 1 w 10"/>
                  <a:gd name="T15" fmla="*/ 3 h 12"/>
                  <a:gd name="T16" fmla="*/ 2 w 10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2">
                    <a:moveTo>
                      <a:pt x="2" y="0"/>
                    </a:moveTo>
                    <a:lnTo>
                      <a:pt x="6" y="4"/>
                    </a:lnTo>
                    <a:lnTo>
                      <a:pt x="10" y="7"/>
                    </a:lnTo>
                    <a:lnTo>
                      <a:pt x="4" y="9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46"/>
              <p:cNvSpPr/>
              <p:nvPr/>
            </p:nvSpPr>
            <p:spPr>
              <a:xfrm>
                <a:off x="6883826" y="2342204"/>
                <a:ext cx="85579" cy="46259"/>
              </a:xfrm>
              <a:custGeom>
                <a:avLst/>
                <a:gdLst>
                  <a:gd name="T0" fmla="*/ 34 w 37"/>
                  <a:gd name="T1" fmla="*/ 0 h 20"/>
                  <a:gd name="T2" fmla="*/ 37 w 37"/>
                  <a:gd name="T3" fmla="*/ 8 h 20"/>
                  <a:gd name="T4" fmla="*/ 27 w 37"/>
                  <a:gd name="T5" fmla="*/ 8 h 20"/>
                  <a:gd name="T6" fmla="*/ 26 w 37"/>
                  <a:gd name="T7" fmla="*/ 16 h 20"/>
                  <a:gd name="T8" fmla="*/ 18 w 37"/>
                  <a:gd name="T9" fmla="*/ 16 h 20"/>
                  <a:gd name="T10" fmla="*/ 11 w 37"/>
                  <a:gd name="T11" fmla="*/ 18 h 20"/>
                  <a:gd name="T12" fmla="*/ 2 w 37"/>
                  <a:gd name="T13" fmla="*/ 20 h 20"/>
                  <a:gd name="T14" fmla="*/ 0 w 37"/>
                  <a:gd name="T15" fmla="*/ 13 h 20"/>
                  <a:gd name="T16" fmla="*/ 4 w 37"/>
                  <a:gd name="T17" fmla="*/ 8 h 20"/>
                  <a:gd name="T18" fmla="*/ 6 w 37"/>
                  <a:gd name="T19" fmla="*/ 8 h 20"/>
                  <a:gd name="T20" fmla="*/ 9 w 37"/>
                  <a:gd name="T21" fmla="*/ 8 h 20"/>
                  <a:gd name="T22" fmla="*/ 34 w 37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20">
                    <a:moveTo>
                      <a:pt x="34" y="0"/>
                    </a:moveTo>
                    <a:lnTo>
                      <a:pt x="37" y="8"/>
                    </a:lnTo>
                    <a:lnTo>
                      <a:pt x="27" y="8"/>
                    </a:lnTo>
                    <a:lnTo>
                      <a:pt x="26" y="16"/>
                    </a:lnTo>
                    <a:lnTo>
                      <a:pt x="18" y="16"/>
                    </a:lnTo>
                    <a:lnTo>
                      <a:pt x="11" y="18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7"/>
              <p:cNvSpPr/>
              <p:nvPr/>
            </p:nvSpPr>
            <p:spPr>
              <a:xfrm>
                <a:off x="6724233" y="2231184"/>
                <a:ext cx="30069" cy="18503"/>
              </a:xfrm>
              <a:custGeom>
                <a:avLst/>
                <a:gdLst>
                  <a:gd name="T0" fmla="*/ 13 w 13"/>
                  <a:gd name="T1" fmla="*/ 0 h 8"/>
                  <a:gd name="T2" fmla="*/ 13 w 13"/>
                  <a:gd name="T3" fmla="*/ 8 h 8"/>
                  <a:gd name="T4" fmla="*/ 5 w 13"/>
                  <a:gd name="T5" fmla="*/ 8 h 8"/>
                  <a:gd name="T6" fmla="*/ 0 w 13"/>
                  <a:gd name="T7" fmla="*/ 0 h 8"/>
                  <a:gd name="T8" fmla="*/ 4 w 13"/>
                  <a:gd name="T9" fmla="*/ 0 h 8"/>
                  <a:gd name="T10" fmla="*/ 9 w 13"/>
                  <a:gd name="T11" fmla="*/ 0 h 8"/>
                  <a:gd name="T12" fmla="*/ 13 w 1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8">
                    <a:moveTo>
                      <a:pt x="13" y="0"/>
                    </a:moveTo>
                    <a:lnTo>
                      <a:pt x="13" y="8"/>
                    </a:lnTo>
                    <a:lnTo>
                      <a:pt x="5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48"/>
              <p:cNvSpPr/>
              <p:nvPr/>
            </p:nvSpPr>
            <p:spPr>
              <a:xfrm>
                <a:off x="8033352" y="2682206"/>
                <a:ext cx="13878" cy="6940"/>
              </a:xfrm>
              <a:custGeom>
                <a:avLst/>
                <a:gdLst>
                  <a:gd name="T0" fmla="*/ 0 w 6"/>
                  <a:gd name="T1" fmla="*/ 0 h 3"/>
                  <a:gd name="T2" fmla="*/ 2 w 6"/>
                  <a:gd name="T3" fmla="*/ 0 h 3"/>
                  <a:gd name="T4" fmla="*/ 4 w 6"/>
                  <a:gd name="T5" fmla="*/ 0 h 3"/>
                  <a:gd name="T6" fmla="*/ 6 w 6"/>
                  <a:gd name="T7" fmla="*/ 1 h 3"/>
                  <a:gd name="T8" fmla="*/ 6 w 6"/>
                  <a:gd name="T9" fmla="*/ 2 h 3"/>
                  <a:gd name="T10" fmla="*/ 3 w 6"/>
                  <a:gd name="T11" fmla="*/ 3 h 3"/>
                  <a:gd name="T12" fmla="*/ 2 w 6"/>
                  <a:gd name="T13" fmla="*/ 3 h 3"/>
                  <a:gd name="T14" fmla="*/ 1 w 6"/>
                  <a:gd name="T15" fmla="*/ 2 h 3"/>
                  <a:gd name="T16" fmla="*/ 0 w 6"/>
                  <a:gd name="T17" fmla="*/ 1 h 3"/>
                  <a:gd name="T18" fmla="*/ 0 w 6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9"/>
              <p:cNvSpPr/>
              <p:nvPr/>
            </p:nvSpPr>
            <p:spPr>
              <a:xfrm>
                <a:off x="9349410" y="1925877"/>
                <a:ext cx="46259" cy="32381"/>
              </a:xfrm>
              <a:custGeom>
                <a:avLst/>
                <a:gdLst>
                  <a:gd name="T0" fmla="*/ 7 w 20"/>
                  <a:gd name="T1" fmla="*/ 0 h 14"/>
                  <a:gd name="T2" fmla="*/ 13 w 20"/>
                  <a:gd name="T3" fmla="*/ 1 h 14"/>
                  <a:gd name="T4" fmla="*/ 20 w 20"/>
                  <a:gd name="T5" fmla="*/ 1 h 14"/>
                  <a:gd name="T6" fmla="*/ 19 w 20"/>
                  <a:gd name="T7" fmla="*/ 10 h 14"/>
                  <a:gd name="T8" fmla="*/ 18 w 20"/>
                  <a:gd name="T9" fmla="*/ 12 h 14"/>
                  <a:gd name="T10" fmla="*/ 18 w 20"/>
                  <a:gd name="T11" fmla="*/ 14 h 14"/>
                  <a:gd name="T12" fmla="*/ 10 w 20"/>
                  <a:gd name="T13" fmla="*/ 12 h 14"/>
                  <a:gd name="T14" fmla="*/ 3 w 20"/>
                  <a:gd name="T15" fmla="*/ 10 h 14"/>
                  <a:gd name="T16" fmla="*/ 0 w 20"/>
                  <a:gd name="T17" fmla="*/ 3 h 14"/>
                  <a:gd name="T18" fmla="*/ 7 w 20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4">
                    <a:moveTo>
                      <a:pt x="7" y="0"/>
                    </a:moveTo>
                    <a:lnTo>
                      <a:pt x="13" y="1"/>
                    </a:lnTo>
                    <a:lnTo>
                      <a:pt x="20" y="1"/>
                    </a:lnTo>
                    <a:lnTo>
                      <a:pt x="19" y="10"/>
                    </a:lnTo>
                    <a:lnTo>
                      <a:pt x="18" y="12"/>
                    </a:lnTo>
                    <a:lnTo>
                      <a:pt x="18" y="14"/>
                    </a:lnTo>
                    <a:lnTo>
                      <a:pt x="10" y="12"/>
                    </a:lnTo>
                    <a:lnTo>
                      <a:pt x="3" y="10"/>
                    </a:lnTo>
                    <a:lnTo>
                      <a:pt x="0" y="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50"/>
              <p:cNvSpPr/>
              <p:nvPr/>
            </p:nvSpPr>
            <p:spPr>
              <a:xfrm>
                <a:off x="8662469" y="1488734"/>
                <a:ext cx="848846" cy="892791"/>
              </a:xfrm>
              <a:custGeom>
                <a:avLst/>
                <a:gdLst>
                  <a:gd name="T0" fmla="*/ 289 w 367"/>
                  <a:gd name="T1" fmla="*/ 16 h 386"/>
                  <a:gd name="T2" fmla="*/ 310 w 367"/>
                  <a:gd name="T3" fmla="*/ 44 h 386"/>
                  <a:gd name="T4" fmla="*/ 315 w 367"/>
                  <a:gd name="T5" fmla="*/ 53 h 386"/>
                  <a:gd name="T6" fmla="*/ 367 w 367"/>
                  <a:gd name="T7" fmla="*/ 49 h 386"/>
                  <a:gd name="T8" fmla="*/ 356 w 367"/>
                  <a:gd name="T9" fmla="*/ 58 h 386"/>
                  <a:gd name="T10" fmla="*/ 337 w 367"/>
                  <a:gd name="T11" fmla="*/ 67 h 386"/>
                  <a:gd name="T12" fmla="*/ 339 w 367"/>
                  <a:gd name="T13" fmla="*/ 83 h 386"/>
                  <a:gd name="T14" fmla="*/ 324 w 367"/>
                  <a:gd name="T15" fmla="*/ 99 h 386"/>
                  <a:gd name="T16" fmla="*/ 337 w 367"/>
                  <a:gd name="T17" fmla="*/ 114 h 386"/>
                  <a:gd name="T18" fmla="*/ 342 w 367"/>
                  <a:gd name="T19" fmla="*/ 121 h 386"/>
                  <a:gd name="T20" fmla="*/ 340 w 367"/>
                  <a:gd name="T21" fmla="*/ 135 h 386"/>
                  <a:gd name="T22" fmla="*/ 324 w 367"/>
                  <a:gd name="T23" fmla="*/ 133 h 386"/>
                  <a:gd name="T24" fmla="*/ 329 w 367"/>
                  <a:gd name="T25" fmla="*/ 142 h 386"/>
                  <a:gd name="T26" fmla="*/ 332 w 367"/>
                  <a:gd name="T27" fmla="*/ 161 h 386"/>
                  <a:gd name="T28" fmla="*/ 330 w 367"/>
                  <a:gd name="T29" fmla="*/ 171 h 386"/>
                  <a:gd name="T30" fmla="*/ 327 w 367"/>
                  <a:gd name="T31" fmla="*/ 181 h 386"/>
                  <a:gd name="T32" fmla="*/ 309 w 367"/>
                  <a:gd name="T33" fmla="*/ 186 h 386"/>
                  <a:gd name="T34" fmla="*/ 294 w 367"/>
                  <a:gd name="T35" fmla="*/ 193 h 386"/>
                  <a:gd name="T36" fmla="*/ 319 w 367"/>
                  <a:gd name="T37" fmla="*/ 213 h 386"/>
                  <a:gd name="T38" fmla="*/ 304 w 367"/>
                  <a:gd name="T39" fmla="*/ 228 h 386"/>
                  <a:gd name="T40" fmla="*/ 289 w 367"/>
                  <a:gd name="T41" fmla="*/ 234 h 386"/>
                  <a:gd name="T42" fmla="*/ 295 w 367"/>
                  <a:gd name="T43" fmla="*/ 259 h 386"/>
                  <a:gd name="T44" fmla="*/ 263 w 367"/>
                  <a:gd name="T45" fmla="*/ 272 h 386"/>
                  <a:gd name="T46" fmla="*/ 239 w 367"/>
                  <a:gd name="T47" fmla="*/ 293 h 386"/>
                  <a:gd name="T48" fmla="*/ 213 w 367"/>
                  <a:gd name="T49" fmla="*/ 306 h 386"/>
                  <a:gd name="T50" fmla="*/ 198 w 367"/>
                  <a:gd name="T51" fmla="*/ 308 h 386"/>
                  <a:gd name="T52" fmla="*/ 188 w 367"/>
                  <a:gd name="T53" fmla="*/ 340 h 386"/>
                  <a:gd name="T54" fmla="*/ 172 w 367"/>
                  <a:gd name="T55" fmla="*/ 385 h 386"/>
                  <a:gd name="T56" fmla="*/ 155 w 367"/>
                  <a:gd name="T57" fmla="*/ 382 h 386"/>
                  <a:gd name="T58" fmla="*/ 130 w 367"/>
                  <a:gd name="T59" fmla="*/ 368 h 386"/>
                  <a:gd name="T60" fmla="*/ 106 w 367"/>
                  <a:gd name="T61" fmla="*/ 336 h 386"/>
                  <a:gd name="T62" fmla="*/ 90 w 367"/>
                  <a:gd name="T63" fmla="*/ 304 h 386"/>
                  <a:gd name="T64" fmla="*/ 90 w 367"/>
                  <a:gd name="T65" fmla="*/ 287 h 386"/>
                  <a:gd name="T66" fmla="*/ 86 w 367"/>
                  <a:gd name="T67" fmla="*/ 278 h 386"/>
                  <a:gd name="T68" fmla="*/ 92 w 367"/>
                  <a:gd name="T69" fmla="*/ 263 h 386"/>
                  <a:gd name="T70" fmla="*/ 108 w 367"/>
                  <a:gd name="T71" fmla="*/ 253 h 386"/>
                  <a:gd name="T72" fmla="*/ 103 w 367"/>
                  <a:gd name="T73" fmla="*/ 239 h 386"/>
                  <a:gd name="T74" fmla="*/ 97 w 367"/>
                  <a:gd name="T75" fmla="*/ 237 h 386"/>
                  <a:gd name="T76" fmla="*/ 97 w 367"/>
                  <a:gd name="T77" fmla="*/ 248 h 386"/>
                  <a:gd name="T78" fmla="*/ 84 w 367"/>
                  <a:gd name="T79" fmla="*/ 233 h 386"/>
                  <a:gd name="T80" fmla="*/ 98 w 367"/>
                  <a:gd name="T81" fmla="*/ 228 h 386"/>
                  <a:gd name="T82" fmla="*/ 107 w 367"/>
                  <a:gd name="T83" fmla="*/ 223 h 386"/>
                  <a:gd name="T84" fmla="*/ 93 w 367"/>
                  <a:gd name="T85" fmla="*/ 217 h 386"/>
                  <a:gd name="T86" fmla="*/ 82 w 367"/>
                  <a:gd name="T87" fmla="*/ 217 h 386"/>
                  <a:gd name="T88" fmla="*/ 86 w 367"/>
                  <a:gd name="T89" fmla="*/ 202 h 386"/>
                  <a:gd name="T90" fmla="*/ 88 w 367"/>
                  <a:gd name="T91" fmla="*/ 183 h 386"/>
                  <a:gd name="T92" fmla="*/ 82 w 367"/>
                  <a:gd name="T93" fmla="*/ 163 h 386"/>
                  <a:gd name="T94" fmla="*/ 59 w 367"/>
                  <a:gd name="T95" fmla="*/ 143 h 386"/>
                  <a:gd name="T96" fmla="*/ 33 w 367"/>
                  <a:gd name="T97" fmla="*/ 142 h 386"/>
                  <a:gd name="T98" fmla="*/ 15 w 367"/>
                  <a:gd name="T99" fmla="*/ 141 h 386"/>
                  <a:gd name="T100" fmla="*/ 8 w 367"/>
                  <a:gd name="T101" fmla="*/ 129 h 386"/>
                  <a:gd name="T102" fmla="*/ 0 w 367"/>
                  <a:gd name="T103" fmla="*/ 110 h 386"/>
                  <a:gd name="T104" fmla="*/ 47 w 367"/>
                  <a:gd name="T105" fmla="*/ 90 h 386"/>
                  <a:gd name="T106" fmla="*/ 42 w 367"/>
                  <a:gd name="T107" fmla="*/ 81 h 386"/>
                  <a:gd name="T108" fmla="*/ 32 w 367"/>
                  <a:gd name="T109" fmla="*/ 76 h 386"/>
                  <a:gd name="T110" fmla="*/ 86 w 367"/>
                  <a:gd name="T111" fmla="*/ 48 h 386"/>
                  <a:gd name="T112" fmla="*/ 125 w 367"/>
                  <a:gd name="T113" fmla="*/ 47 h 386"/>
                  <a:gd name="T114" fmla="*/ 139 w 367"/>
                  <a:gd name="T115" fmla="*/ 37 h 386"/>
                  <a:gd name="T116" fmla="*/ 174 w 367"/>
                  <a:gd name="T117" fmla="*/ 49 h 386"/>
                  <a:gd name="T118" fmla="*/ 156 w 367"/>
                  <a:gd name="T119" fmla="*/ 35 h 386"/>
                  <a:gd name="T120" fmla="*/ 167 w 367"/>
                  <a:gd name="T121" fmla="*/ 21 h 386"/>
                  <a:gd name="T122" fmla="*/ 217 w 367"/>
                  <a:gd name="T123" fmla="*/ 16 h 386"/>
                  <a:gd name="T124" fmla="*/ 242 w 367"/>
                  <a:gd name="T125" fmla="*/ 1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386">
                    <a:moveTo>
                      <a:pt x="249" y="0"/>
                    </a:moveTo>
                    <a:lnTo>
                      <a:pt x="261" y="2"/>
                    </a:lnTo>
                    <a:lnTo>
                      <a:pt x="272" y="5"/>
                    </a:lnTo>
                    <a:lnTo>
                      <a:pt x="282" y="11"/>
                    </a:lnTo>
                    <a:lnTo>
                      <a:pt x="285" y="13"/>
                    </a:lnTo>
                    <a:lnTo>
                      <a:pt x="289" y="16"/>
                    </a:lnTo>
                    <a:lnTo>
                      <a:pt x="290" y="19"/>
                    </a:lnTo>
                    <a:lnTo>
                      <a:pt x="300" y="25"/>
                    </a:lnTo>
                    <a:lnTo>
                      <a:pt x="309" y="29"/>
                    </a:lnTo>
                    <a:lnTo>
                      <a:pt x="305" y="35"/>
                    </a:lnTo>
                    <a:lnTo>
                      <a:pt x="309" y="41"/>
                    </a:lnTo>
                    <a:lnTo>
                      <a:pt x="310" y="44"/>
                    </a:lnTo>
                    <a:lnTo>
                      <a:pt x="312" y="49"/>
                    </a:lnTo>
                    <a:lnTo>
                      <a:pt x="310" y="52"/>
                    </a:lnTo>
                    <a:lnTo>
                      <a:pt x="309" y="56"/>
                    </a:lnTo>
                    <a:lnTo>
                      <a:pt x="307" y="60"/>
                    </a:lnTo>
                    <a:lnTo>
                      <a:pt x="312" y="56"/>
                    </a:lnTo>
                    <a:lnTo>
                      <a:pt x="315" y="53"/>
                    </a:lnTo>
                    <a:lnTo>
                      <a:pt x="318" y="49"/>
                    </a:lnTo>
                    <a:lnTo>
                      <a:pt x="332" y="52"/>
                    </a:lnTo>
                    <a:lnTo>
                      <a:pt x="335" y="44"/>
                    </a:lnTo>
                    <a:lnTo>
                      <a:pt x="345" y="43"/>
                    </a:lnTo>
                    <a:lnTo>
                      <a:pt x="356" y="46"/>
                    </a:lnTo>
                    <a:lnTo>
                      <a:pt x="367" y="49"/>
                    </a:lnTo>
                    <a:lnTo>
                      <a:pt x="367" y="51"/>
                    </a:lnTo>
                    <a:lnTo>
                      <a:pt x="365" y="53"/>
                    </a:lnTo>
                    <a:lnTo>
                      <a:pt x="364" y="55"/>
                    </a:lnTo>
                    <a:lnTo>
                      <a:pt x="362" y="56"/>
                    </a:lnTo>
                    <a:lnTo>
                      <a:pt x="359" y="58"/>
                    </a:lnTo>
                    <a:lnTo>
                      <a:pt x="356" y="58"/>
                    </a:lnTo>
                    <a:lnTo>
                      <a:pt x="354" y="59"/>
                    </a:lnTo>
                    <a:lnTo>
                      <a:pt x="354" y="61"/>
                    </a:lnTo>
                    <a:lnTo>
                      <a:pt x="353" y="64"/>
                    </a:lnTo>
                    <a:lnTo>
                      <a:pt x="345" y="65"/>
                    </a:lnTo>
                    <a:lnTo>
                      <a:pt x="337" y="66"/>
                    </a:lnTo>
                    <a:lnTo>
                      <a:pt x="337" y="67"/>
                    </a:lnTo>
                    <a:lnTo>
                      <a:pt x="339" y="69"/>
                    </a:lnTo>
                    <a:lnTo>
                      <a:pt x="342" y="69"/>
                    </a:lnTo>
                    <a:lnTo>
                      <a:pt x="345" y="70"/>
                    </a:lnTo>
                    <a:lnTo>
                      <a:pt x="349" y="70"/>
                    </a:lnTo>
                    <a:lnTo>
                      <a:pt x="341" y="76"/>
                    </a:lnTo>
                    <a:lnTo>
                      <a:pt x="339" y="83"/>
                    </a:lnTo>
                    <a:lnTo>
                      <a:pt x="330" y="84"/>
                    </a:lnTo>
                    <a:lnTo>
                      <a:pt x="333" y="93"/>
                    </a:lnTo>
                    <a:lnTo>
                      <a:pt x="330" y="95"/>
                    </a:lnTo>
                    <a:lnTo>
                      <a:pt x="328" y="98"/>
                    </a:lnTo>
                    <a:lnTo>
                      <a:pt x="326" y="98"/>
                    </a:lnTo>
                    <a:lnTo>
                      <a:pt x="324" y="99"/>
                    </a:lnTo>
                    <a:lnTo>
                      <a:pt x="322" y="109"/>
                    </a:lnTo>
                    <a:lnTo>
                      <a:pt x="319" y="119"/>
                    </a:lnTo>
                    <a:lnTo>
                      <a:pt x="321" y="117"/>
                    </a:lnTo>
                    <a:lnTo>
                      <a:pt x="324" y="114"/>
                    </a:lnTo>
                    <a:lnTo>
                      <a:pt x="326" y="112"/>
                    </a:lnTo>
                    <a:lnTo>
                      <a:pt x="337" y="114"/>
                    </a:lnTo>
                    <a:lnTo>
                      <a:pt x="337" y="117"/>
                    </a:lnTo>
                    <a:lnTo>
                      <a:pt x="337" y="120"/>
                    </a:lnTo>
                    <a:lnTo>
                      <a:pt x="328" y="118"/>
                    </a:lnTo>
                    <a:lnTo>
                      <a:pt x="332" y="121"/>
                    </a:lnTo>
                    <a:lnTo>
                      <a:pt x="336" y="124"/>
                    </a:lnTo>
                    <a:lnTo>
                      <a:pt x="342" y="121"/>
                    </a:lnTo>
                    <a:lnTo>
                      <a:pt x="343" y="128"/>
                    </a:lnTo>
                    <a:lnTo>
                      <a:pt x="342" y="134"/>
                    </a:lnTo>
                    <a:lnTo>
                      <a:pt x="340" y="141"/>
                    </a:lnTo>
                    <a:lnTo>
                      <a:pt x="339" y="141"/>
                    </a:lnTo>
                    <a:lnTo>
                      <a:pt x="340" y="137"/>
                    </a:lnTo>
                    <a:lnTo>
                      <a:pt x="340" y="135"/>
                    </a:lnTo>
                    <a:lnTo>
                      <a:pt x="339" y="133"/>
                    </a:lnTo>
                    <a:lnTo>
                      <a:pt x="337" y="131"/>
                    </a:lnTo>
                    <a:lnTo>
                      <a:pt x="335" y="130"/>
                    </a:lnTo>
                    <a:lnTo>
                      <a:pt x="331" y="130"/>
                    </a:lnTo>
                    <a:lnTo>
                      <a:pt x="329" y="130"/>
                    </a:lnTo>
                    <a:lnTo>
                      <a:pt x="324" y="133"/>
                    </a:lnTo>
                    <a:lnTo>
                      <a:pt x="319" y="135"/>
                    </a:lnTo>
                    <a:lnTo>
                      <a:pt x="319" y="138"/>
                    </a:lnTo>
                    <a:lnTo>
                      <a:pt x="319" y="141"/>
                    </a:lnTo>
                    <a:lnTo>
                      <a:pt x="322" y="141"/>
                    </a:lnTo>
                    <a:lnTo>
                      <a:pt x="326" y="142"/>
                    </a:lnTo>
                    <a:lnTo>
                      <a:pt x="329" y="142"/>
                    </a:lnTo>
                    <a:lnTo>
                      <a:pt x="332" y="142"/>
                    </a:lnTo>
                    <a:lnTo>
                      <a:pt x="333" y="149"/>
                    </a:lnTo>
                    <a:lnTo>
                      <a:pt x="335" y="157"/>
                    </a:lnTo>
                    <a:lnTo>
                      <a:pt x="326" y="155"/>
                    </a:lnTo>
                    <a:lnTo>
                      <a:pt x="329" y="158"/>
                    </a:lnTo>
                    <a:lnTo>
                      <a:pt x="332" y="161"/>
                    </a:lnTo>
                    <a:lnTo>
                      <a:pt x="331" y="163"/>
                    </a:lnTo>
                    <a:lnTo>
                      <a:pt x="331" y="164"/>
                    </a:lnTo>
                    <a:lnTo>
                      <a:pt x="336" y="166"/>
                    </a:lnTo>
                    <a:lnTo>
                      <a:pt x="339" y="168"/>
                    </a:lnTo>
                    <a:lnTo>
                      <a:pt x="335" y="169"/>
                    </a:lnTo>
                    <a:lnTo>
                      <a:pt x="330" y="171"/>
                    </a:lnTo>
                    <a:lnTo>
                      <a:pt x="326" y="172"/>
                    </a:lnTo>
                    <a:lnTo>
                      <a:pt x="322" y="176"/>
                    </a:lnTo>
                    <a:lnTo>
                      <a:pt x="325" y="176"/>
                    </a:lnTo>
                    <a:lnTo>
                      <a:pt x="327" y="176"/>
                    </a:lnTo>
                    <a:lnTo>
                      <a:pt x="329" y="176"/>
                    </a:lnTo>
                    <a:lnTo>
                      <a:pt x="327" y="181"/>
                    </a:lnTo>
                    <a:lnTo>
                      <a:pt x="319" y="182"/>
                    </a:lnTo>
                    <a:lnTo>
                      <a:pt x="318" y="183"/>
                    </a:lnTo>
                    <a:lnTo>
                      <a:pt x="317" y="184"/>
                    </a:lnTo>
                    <a:lnTo>
                      <a:pt x="317" y="186"/>
                    </a:lnTo>
                    <a:lnTo>
                      <a:pt x="313" y="186"/>
                    </a:lnTo>
                    <a:lnTo>
                      <a:pt x="309" y="186"/>
                    </a:lnTo>
                    <a:lnTo>
                      <a:pt x="306" y="183"/>
                    </a:lnTo>
                    <a:lnTo>
                      <a:pt x="303" y="182"/>
                    </a:lnTo>
                    <a:lnTo>
                      <a:pt x="300" y="180"/>
                    </a:lnTo>
                    <a:lnTo>
                      <a:pt x="297" y="186"/>
                    </a:lnTo>
                    <a:lnTo>
                      <a:pt x="290" y="188"/>
                    </a:lnTo>
                    <a:lnTo>
                      <a:pt x="294" y="193"/>
                    </a:lnTo>
                    <a:lnTo>
                      <a:pt x="298" y="201"/>
                    </a:lnTo>
                    <a:lnTo>
                      <a:pt x="317" y="210"/>
                    </a:lnTo>
                    <a:lnTo>
                      <a:pt x="316" y="211"/>
                    </a:lnTo>
                    <a:lnTo>
                      <a:pt x="315" y="213"/>
                    </a:lnTo>
                    <a:lnTo>
                      <a:pt x="317" y="213"/>
                    </a:lnTo>
                    <a:lnTo>
                      <a:pt x="319" y="213"/>
                    </a:lnTo>
                    <a:lnTo>
                      <a:pt x="320" y="213"/>
                    </a:lnTo>
                    <a:lnTo>
                      <a:pt x="321" y="221"/>
                    </a:lnTo>
                    <a:lnTo>
                      <a:pt x="322" y="228"/>
                    </a:lnTo>
                    <a:lnTo>
                      <a:pt x="317" y="229"/>
                    </a:lnTo>
                    <a:lnTo>
                      <a:pt x="310" y="229"/>
                    </a:lnTo>
                    <a:lnTo>
                      <a:pt x="304" y="228"/>
                    </a:lnTo>
                    <a:lnTo>
                      <a:pt x="300" y="218"/>
                    </a:lnTo>
                    <a:lnTo>
                      <a:pt x="292" y="221"/>
                    </a:lnTo>
                    <a:lnTo>
                      <a:pt x="294" y="229"/>
                    </a:lnTo>
                    <a:lnTo>
                      <a:pt x="292" y="230"/>
                    </a:lnTo>
                    <a:lnTo>
                      <a:pt x="291" y="233"/>
                    </a:lnTo>
                    <a:lnTo>
                      <a:pt x="289" y="234"/>
                    </a:lnTo>
                    <a:lnTo>
                      <a:pt x="288" y="236"/>
                    </a:lnTo>
                    <a:lnTo>
                      <a:pt x="294" y="233"/>
                    </a:lnTo>
                    <a:lnTo>
                      <a:pt x="307" y="235"/>
                    </a:lnTo>
                    <a:lnTo>
                      <a:pt x="321" y="234"/>
                    </a:lnTo>
                    <a:lnTo>
                      <a:pt x="308" y="246"/>
                    </a:lnTo>
                    <a:lnTo>
                      <a:pt x="295" y="259"/>
                    </a:lnTo>
                    <a:lnTo>
                      <a:pt x="284" y="263"/>
                    </a:lnTo>
                    <a:lnTo>
                      <a:pt x="273" y="268"/>
                    </a:lnTo>
                    <a:lnTo>
                      <a:pt x="271" y="268"/>
                    </a:lnTo>
                    <a:lnTo>
                      <a:pt x="268" y="269"/>
                    </a:lnTo>
                    <a:lnTo>
                      <a:pt x="266" y="270"/>
                    </a:lnTo>
                    <a:lnTo>
                      <a:pt x="263" y="272"/>
                    </a:lnTo>
                    <a:lnTo>
                      <a:pt x="251" y="271"/>
                    </a:lnTo>
                    <a:lnTo>
                      <a:pt x="251" y="273"/>
                    </a:lnTo>
                    <a:lnTo>
                      <a:pt x="251" y="275"/>
                    </a:lnTo>
                    <a:lnTo>
                      <a:pt x="246" y="281"/>
                    </a:lnTo>
                    <a:lnTo>
                      <a:pt x="242" y="286"/>
                    </a:lnTo>
                    <a:lnTo>
                      <a:pt x="239" y="293"/>
                    </a:lnTo>
                    <a:lnTo>
                      <a:pt x="236" y="299"/>
                    </a:lnTo>
                    <a:lnTo>
                      <a:pt x="229" y="301"/>
                    </a:lnTo>
                    <a:lnTo>
                      <a:pt x="222" y="305"/>
                    </a:lnTo>
                    <a:lnTo>
                      <a:pt x="213" y="310"/>
                    </a:lnTo>
                    <a:lnTo>
                      <a:pt x="213" y="308"/>
                    </a:lnTo>
                    <a:lnTo>
                      <a:pt x="213" y="306"/>
                    </a:lnTo>
                    <a:lnTo>
                      <a:pt x="213" y="304"/>
                    </a:lnTo>
                    <a:lnTo>
                      <a:pt x="210" y="306"/>
                    </a:lnTo>
                    <a:lnTo>
                      <a:pt x="207" y="309"/>
                    </a:lnTo>
                    <a:lnTo>
                      <a:pt x="203" y="309"/>
                    </a:lnTo>
                    <a:lnTo>
                      <a:pt x="200" y="308"/>
                    </a:lnTo>
                    <a:lnTo>
                      <a:pt x="198" y="308"/>
                    </a:lnTo>
                    <a:lnTo>
                      <a:pt x="198" y="315"/>
                    </a:lnTo>
                    <a:lnTo>
                      <a:pt x="187" y="316"/>
                    </a:lnTo>
                    <a:lnTo>
                      <a:pt x="194" y="319"/>
                    </a:lnTo>
                    <a:lnTo>
                      <a:pt x="192" y="327"/>
                    </a:lnTo>
                    <a:lnTo>
                      <a:pt x="191" y="333"/>
                    </a:lnTo>
                    <a:lnTo>
                      <a:pt x="188" y="340"/>
                    </a:lnTo>
                    <a:lnTo>
                      <a:pt x="179" y="346"/>
                    </a:lnTo>
                    <a:lnTo>
                      <a:pt x="179" y="356"/>
                    </a:lnTo>
                    <a:lnTo>
                      <a:pt x="177" y="365"/>
                    </a:lnTo>
                    <a:lnTo>
                      <a:pt x="175" y="375"/>
                    </a:lnTo>
                    <a:lnTo>
                      <a:pt x="173" y="379"/>
                    </a:lnTo>
                    <a:lnTo>
                      <a:pt x="172" y="385"/>
                    </a:lnTo>
                    <a:lnTo>
                      <a:pt x="170" y="386"/>
                    </a:lnTo>
                    <a:lnTo>
                      <a:pt x="167" y="386"/>
                    </a:lnTo>
                    <a:lnTo>
                      <a:pt x="164" y="386"/>
                    </a:lnTo>
                    <a:lnTo>
                      <a:pt x="162" y="386"/>
                    </a:lnTo>
                    <a:lnTo>
                      <a:pt x="159" y="385"/>
                    </a:lnTo>
                    <a:lnTo>
                      <a:pt x="155" y="382"/>
                    </a:lnTo>
                    <a:lnTo>
                      <a:pt x="153" y="379"/>
                    </a:lnTo>
                    <a:lnTo>
                      <a:pt x="151" y="377"/>
                    </a:lnTo>
                    <a:lnTo>
                      <a:pt x="149" y="374"/>
                    </a:lnTo>
                    <a:lnTo>
                      <a:pt x="139" y="371"/>
                    </a:lnTo>
                    <a:lnTo>
                      <a:pt x="128" y="373"/>
                    </a:lnTo>
                    <a:lnTo>
                      <a:pt x="130" y="368"/>
                    </a:lnTo>
                    <a:lnTo>
                      <a:pt x="124" y="363"/>
                    </a:lnTo>
                    <a:lnTo>
                      <a:pt x="118" y="356"/>
                    </a:lnTo>
                    <a:lnTo>
                      <a:pt x="114" y="348"/>
                    </a:lnTo>
                    <a:lnTo>
                      <a:pt x="109" y="340"/>
                    </a:lnTo>
                    <a:lnTo>
                      <a:pt x="108" y="338"/>
                    </a:lnTo>
                    <a:lnTo>
                      <a:pt x="106" y="336"/>
                    </a:lnTo>
                    <a:lnTo>
                      <a:pt x="105" y="334"/>
                    </a:lnTo>
                    <a:lnTo>
                      <a:pt x="100" y="319"/>
                    </a:lnTo>
                    <a:lnTo>
                      <a:pt x="95" y="304"/>
                    </a:lnTo>
                    <a:lnTo>
                      <a:pt x="93" y="304"/>
                    </a:lnTo>
                    <a:lnTo>
                      <a:pt x="91" y="304"/>
                    </a:lnTo>
                    <a:lnTo>
                      <a:pt x="90" y="304"/>
                    </a:lnTo>
                    <a:lnTo>
                      <a:pt x="90" y="301"/>
                    </a:lnTo>
                    <a:lnTo>
                      <a:pt x="91" y="300"/>
                    </a:lnTo>
                    <a:lnTo>
                      <a:pt x="88" y="295"/>
                    </a:lnTo>
                    <a:lnTo>
                      <a:pt x="88" y="293"/>
                    </a:lnTo>
                    <a:lnTo>
                      <a:pt x="89" y="289"/>
                    </a:lnTo>
                    <a:lnTo>
                      <a:pt x="90" y="287"/>
                    </a:lnTo>
                    <a:lnTo>
                      <a:pt x="91" y="284"/>
                    </a:lnTo>
                    <a:lnTo>
                      <a:pt x="90" y="284"/>
                    </a:lnTo>
                    <a:lnTo>
                      <a:pt x="88" y="284"/>
                    </a:lnTo>
                    <a:lnTo>
                      <a:pt x="85" y="284"/>
                    </a:lnTo>
                    <a:lnTo>
                      <a:pt x="85" y="281"/>
                    </a:lnTo>
                    <a:lnTo>
                      <a:pt x="86" y="278"/>
                    </a:lnTo>
                    <a:lnTo>
                      <a:pt x="86" y="275"/>
                    </a:lnTo>
                    <a:lnTo>
                      <a:pt x="88" y="273"/>
                    </a:lnTo>
                    <a:lnTo>
                      <a:pt x="89" y="270"/>
                    </a:lnTo>
                    <a:lnTo>
                      <a:pt x="91" y="269"/>
                    </a:lnTo>
                    <a:lnTo>
                      <a:pt x="92" y="265"/>
                    </a:lnTo>
                    <a:lnTo>
                      <a:pt x="92" y="263"/>
                    </a:lnTo>
                    <a:lnTo>
                      <a:pt x="97" y="261"/>
                    </a:lnTo>
                    <a:lnTo>
                      <a:pt x="103" y="259"/>
                    </a:lnTo>
                    <a:lnTo>
                      <a:pt x="108" y="259"/>
                    </a:lnTo>
                    <a:lnTo>
                      <a:pt x="108" y="258"/>
                    </a:lnTo>
                    <a:lnTo>
                      <a:pt x="108" y="256"/>
                    </a:lnTo>
                    <a:lnTo>
                      <a:pt x="108" y="253"/>
                    </a:lnTo>
                    <a:lnTo>
                      <a:pt x="111" y="253"/>
                    </a:lnTo>
                    <a:lnTo>
                      <a:pt x="109" y="247"/>
                    </a:lnTo>
                    <a:lnTo>
                      <a:pt x="108" y="240"/>
                    </a:lnTo>
                    <a:lnTo>
                      <a:pt x="107" y="240"/>
                    </a:lnTo>
                    <a:lnTo>
                      <a:pt x="105" y="240"/>
                    </a:lnTo>
                    <a:lnTo>
                      <a:pt x="103" y="239"/>
                    </a:lnTo>
                    <a:lnTo>
                      <a:pt x="103" y="238"/>
                    </a:lnTo>
                    <a:lnTo>
                      <a:pt x="102" y="237"/>
                    </a:lnTo>
                    <a:lnTo>
                      <a:pt x="97" y="234"/>
                    </a:lnTo>
                    <a:lnTo>
                      <a:pt x="96" y="235"/>
                    </a:lnTo>
                    <a:lnTo>
                      <a:pt x="95" y="236"/>
                    </a:lnTo>
                    <a:lnTo>
                      <a:pt x="97" y="237"/>
                    </a:lnTo>
                    <a:lnTo>
                      <a:pt x="100" y="239"/>
                    </a:lnTo>
                    <a:lnTo>
                      <a:pt x="102" y="240"/>
                    </a:lnTo>
                    <a:lnTo>
                      <a:pt x="104" y="242"/>
                    </a:lnTo>
                    <a:lnTo>
                      <a:pt x="105" y="246"/>
                    </a:lnTo>
                    <a:lnTo>
                      <a:pt x="102" y="247"/>
                    </a:lnTo>
                    <a:lnTo>
                      <a:pt x="97" y="248"/>
                    </a:lnTo>
                    <a:lnTo>
                      <a:pt x="93" y="249"/>
                    </a:lnTo>
                    <a:lnTo>
                      <a:pt x="89" y="249"/>
                    </a:lnTo>
                    <a:lnTo>
                      <a:pt x="86" y="247"/>
                    </a:lnTo>
                    <a:lnTo>
                      <a:pt x="84" y="246"/>
                    </a:lnTo>
                    <a:lnTo>
                      <a:pt x="82" y="245"/>
                    </a:lnTo>
                    <a:lnTo>
                      <a:pt x="84" y="233"/>
                    </a:lnTo>
                    <a:lnTo>
                      <a:pt x="85" y="233"/>
                    </a:lnTo>
                    <a:lnTo>
                      <a:pt x="88" y="234"/>
                    </a:lnTo>
                    <a:lnTo>
                      <a:pt x="89" y="233"/>
                    </a:lnTo>
                    <a:lnTo>
                      <a:pt x="90" y="233"/>
                    </a:lnTo>
                    <a:lnTo>
                      <a:pt x="88" y="226"/>
                    </a:lnTo>
                    <a:lnTo>
                      <a:pt x="98" y="228"/>
                    </a:lnTo>
                    <a:lnTo>
                      <a:pt x="109" y="233"/>
                    </a:lnTo>
                    <a:lnTo>
                      <a:pt x="111" y="230"/>
                    </a:lnTo>
                    <a:lnTo>
                      <a:pt x="111" y="228"/>
                    </a:lnTo>
                    <a:lnTo>
                      <a:pt x="109" y="226"/>
                    </a:lnTo>
                    <a:lnTo>
                      <a:pt x="108" y="224"/>
                    </a:lnTo>
                    <a:lnTo>
                      <a:pt x="107" y="223"/>
                    </a:lnTo>
                    <a:lnTo>
                      <a:pt x="98" y="222"/>
                    </a:lnTo>
                    <a:lnTo>
                      <a:pt x="100" y="221"/>
                    </a:lnTo>
                    <a:lnTo>
                      <a:pt x="96" y="212"/>
                    </a:lnTo>
                    <a:lnTo>
                      <a:pt x="95" y="214"/>
                    </a:lnTo>
                    <a:lnTo>
                      <a:pt x="94" y="216"/>
                    </a:lnTo>
                    <a:lnTo>
                      <a:pt x="93" y="217"/>
                    </a:lnTo>
                    <a:lnTo>
                      <a:pt x="91" y="219"/>
                    </a:lnTo>
                    <a:lnTo>
                      <a:pt x="90" y="219"/>
                    </a:lnTo>
                    <a:lnTo>
                      <a:pt x="86" y="219"/>
                    </a:lnTo>
                    <a:lnTo>
                      <a:pt x="84" y="218"/>
                    </a:lnTo>
                    <a:lnTo>
                      <a:pt x="83" y="218"/>
                    </a:lnTo>
                    <a:lnTo>
                      <a:pt x="82" y="217"/>
                    </a:lnTo>
                    <a:lnTo>
                      <a:pt x="81" y="216"/>
                    </a:lnTo>
                    <a:lnTo>
                      <a:pt x="81" y="214"/>
                    </a:lnTo>
                    <a:lnTo>
                      <a:pt x="80" y="213"/>
                    </a:lnTo>
                    <a:lnTo>
                      <a:pt x="88" y="204"/>
                    </a:lnTo>
                    <a:lnTo>
                      <a:pt x="86" y="203"/>
                    </a:lnTo>
                    <a:lnTo>
                      <a:pt x="86" y="202"/>
                    </a:lnTo>
                    <a:lnTo>
                      <a:pt x="92" y="199"/>
                    </a:lnTo>
                    <a:lnTo>
                      <a:pt x="91" y="194"/>
                    </a:lnTo>
                    <a:lnTo>
                      <a:pt x="90" y="190"/>
                    </a:lnTo>
                    <a:lnTo>
                      <a:pt x="91" y="186"/>
                    </a:lnTo>
                    <a:lnTo>
                      <a:pt x="90" y="184"/>
                    </a:lnTo>
                    <a:lnTo>
                      <a:pt x="88" y="183"/>
                    </a:lnTo>
                    <a:lnTo>
                      <a:pt x="90" y="178"/>
                    </a:lnTo>
                    <a:lnTo>
                      <a:pt x="82" y="176"/>
                    </a:lnTo>
                    <a:lnTo>
                      <a:pt x="89" y="169"/>
                    </a:lnTo>
                    <a:lnTo>
                      <a:pt x="85" y="163"/>
                    </a:lnTo>
                    <a:lnTo>
                      <a:pt x="83" y="163"/>
                    </a:lnTo>
                    <a:lnTo>
                      <a:pt x="82" y="163"/>
                    </a:lnTo>
                    <a:lnTo>
                      <a:pt x="80" y="163"/>
                    </a:lnTo>
                    <a:lnTo>
                      <a:pt x="78" y="157"/>
                    </a:lnTo>
                    <a:lnTo>
                      <a:pt x="79" y="155"/>
                    </a:lnTo>
                    <a:lnTo>
                      <a:pt x="80" y="153"/>
                    </a:lnTo>
                    <a:lnTo>
                      <a:pt x="70" y="147"/>
                    </a:lnTo>
                    <a:lnTo>
                      <a:pt x="59" y="143"/>
                    </a:lnTo>
                    <a:lnTo>
                      <a:pt x="48" y="142"/>
                    </a:lnTo>
                    <a:lnTo>
                      <a:pt x="44" y="143"/>
                    </a:lnTo>
                    <a:lnTo>
                      <a:pt x="39" y="144"/>
                    </a:lnTo>
                    <a:lnTo>
                      <a:pt x="34" y="144"/>
                    </a:lnTo>
                    <a:lnTo>
                      <a:pt x="33" y="143"/>
                    </a:lnTo>
                    <a:lnTo>
                      <a:pt x="33" y="142"/>
                    </a:lnTo>
                    <a:lnTo>
                      <a:pt x="29" y="142"/>
                    </a:lnTo>
                    <a:lnTo>
                      <a:pt x="27" y="143"/>
                    </a:lnTo>
                    <a:lnTo>
                      <a:pt x="27" y="144"/>
                    </a:lnTo>
                    <a:lnTo>
                      <a:pt x="23" y="144"/>
                    </a:lnTo>
                    <a:lnTo>
                      <a:pt x="19" y="143"/>
                    </a:lnTo>
                    <a:lnTo>
                      <a:pt x="15" y="141"/>
                    </a:lnTo>
                    <a:lnTo>
                      <a:pt x="12" y="140"/>
                    </a:lnTo>
                    <a:lnTo>
                      <a:pt x="19" y="135"/>
                    </a:lnTo>
                    <a:lnTo>
                      <a:pt x="15" y="134"/>
                    </a:lnTo>
                    <a:lnTo>
                      <a:pt x="12" y="133"/>
                    </a:lnTo>
                    <a:lnTo>
                      <a:pt x="10" y="131"/>
                    </a:lnTo>
                    <a:lnTo>
                      <a:pt x="8" y="129"/>
                    </a:lnTo>
                    <a:lnTo>
                      <a:pt x="6" y="126"/>
                    </a:lnTo>
                    <a:lnTo>
                      <a:pt x="15" y="125"/>
                    </a:lnTo>
                    <a:lnTo>
                      <a:pt x="24" y="122"/>
                    </a:lnTo>
                    <a:lnTo>
                      <a:pt x="17" y="121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" y="104"/>
                    </a:lnTo>
                    <a:lnTo>
                      <a:pt x="14" y="101"/>
                    </a:lnTo>
                    <a:lnTo>
                      <a:pt x="25" y="98"/>
                    </a:lnTo>
                    <a:lnTo>
                      <a:pt x="33" y="97"/>
                    </a:lnTo>
                    <a:lnTo>
                      <a:pt x="41" y="97"/>
                    </a:lnTo>
                    <a:lnTo>
                      <a:pt x="47" y="90"/>
                    </a:lnTo>
                    <a:lnTo>
                      <a:pt x="46" y="88"/>
                    </a:lnTo>
                    <a:lnTo>
                      <a:pt x="46" y="86"/>
                    </a:lnTo>
                    <a:lnTo>
                      <a:pt x="45" y="84"/>
                    </a:lnTo>
                    <a:lnTo>
                      <a:pt x="44" y="83"/>
                    </a:lnTo>
                    <a:lnTo>
                      <a:pt x="43" y="81"/>
                    </a:lnTo>
                    <a:lnTo>
                      <a:pt x="42" y="81"/>
                    </a:lnTo>
                    <a:lnTo>
                      <a:pt x="38" y="81"/>
                    </a:lnTo>
                    <a:lnTo>
                      <a:pt x="36" y="82"/>
                    </a:lnTo>
                    <a:lnTo>
                      <a:pt x="34" y="81"/>
                    </a:lnTo>
                    <a:lnTo>
                      <a:pt x="33" y="79"/>
                    </a:lnTo>
                    <a:lnTo>
                      <a:pt x="32" y="77"/>
                    </a:lnTo>
                    <a:lnTo>
                      <a:pt x="32" y="76"/>
                    </a:lnTo>
                    <a:lnTo>
                      <a:pt x="31" y="74"/>
                    </a:lnTo>
                    <a:lnTo>
                      <a:pt x="44" y="66"/>
                    </a:lnTo>
                    <a:lnTo>
                      <a:pt x="57" y="60"/>
                    </a:lnTo>
                    <a:lnTo>
                      <a:pt x="66" y="64"/>
                    </a:lnTo>
                    <a:lnTo>
                      <a:pt x="65" y="51"/>
                    </a:lnTo>
                    <a:lnTo>
                      <a:pt x="86" y="48"/>
                    </a:lnTo>
                    <a:lnTo>
                      <a:pt x="108" y="43"/>
                    </a:lnTo>
                    <a:lnTo>
                      <a:pt x="113" y="47"/>
                    </a:lnTo>
                    <a:lnTo>
                      <a:pt x="115" y="51"/>
                    </a:lnTo>
                    <a:lnTo>
                      <a:pt x="118" y="54"/>
                    </a:lnTo>
                    <a:lnTo>
                      <a:pt x="117" y="44"/>
                    </a:lnTo>
                    <a:lnTo>
                      <a:pt x="125" y="47"/>
                    </a:lnTo>
                    <a:lnTo>
                      <a:pt x="132" y="49"/>
                    </a:lnTo>
                    <a:lnTo>
                      <a:pt x="140" y="50"/>
                    </a:lnTo>
                    <a:lnTo>
                      <a:pt x="136" y="44"/>
                    </a:lnTo>
                    <a:lnTo>
                      <a:pt x="131" y="39"/>
                    </a:lnTo>
                    <a:lnTo>
                      <a:pt x="136" y="38"/>
                    </a:lnTo>
                    <a:lnTo>
                      <a:pt x="139" y="37"/>
                    </a:lnTo>
                    <a:lnTo>
                      <a:pt x="143" y="37"/>
                    </a:lnTo>
                    <a:lnTo>
                      <a:pt x="147" y="38"/>
                    </a:lnTo>
                    <a:lnTo>
                      <a:pt x="156" y="41"/>
                    </a:lnTo>
                    <a:lnTo>
                      <a:pt x="167" y="43"/>
                    </a:lnTo>
                    <a:lnTo>
                      <a:pt x="171" y="46"/>
                    </a:lnTo>
                    <a:lnTo>
                      <a:pt x="174" y="49"/>
                    </a:lnTo>
                    <a:lnTo>
                      <a:pt x="176" y="49"/>
                    </a:lnTo>
                    <a:lnTo>
                      <a:pt x="178" y="48"/>
                    </a:lnTo>
                    <a:lnTo>
                      <a:pt x="180" y="48"/>
                    </a:lnTo>
                    <a:lnTo>
                      <a:pt x="174" y="42"/>
                    </a:lnTo>
                    <a:lnTo>
                      <a:pt x="165" y="39"/>
                    </a:lnTo>
                    <a:lnTo>
                      <a:pt x="156" y="35"/>
                    </a:lnTo>
                    <a:lnTo>
                      <a:pt x="157" y="34"/>
                    </a:lnTo>
                    <a:lnTo>
                      <a:pt x="157" y="31"/>
                    </a:lnTo>
                    <a:lnTo>
                      <a:pt x="163" y="30"/>
                    </a:lnTo>
                    <a:lnTo>
                      <a:pt x="168" y="29"/>
                    </a:lnTo>
                    <a:lnTo>
                      <a:pt x="162" y="25"/>
                    </a:lnTo>
                    <a:lnTo>
                      <a:pt x="167" y="21"/>
                    </a:lnTo>
                    <a:lnTo>
                      <a:pt x="173" y="20"/>
                    </a:lnTo>
                    <a:lnTo>
                      <a:pt x="185" y="17"/>
                    </a:lnTo>
                    <a:lnTo>
                      <a:pt x="197" y="17"/>
                    </a:lnTo>
                    <a:lnTo>
                      <a:pt x="206" y="20"/>
                    </a:lnTo>
                    <a:lnTo>
                      <a:pt x="214" y="21"/>
                    </a:lnTo>
                    <a:lnTo>
                      <a:pt x="217" y="16"/>
                    </a:lnTo>
                    <a:lnTo>
                      <a:pt x="214" y="8"/>
                    </a:lnTo>
                    <a:lnTo>
                      <a:pt x="217" y="8"/>
                    </a:lnTo>
                    <a:lnTo>
                      <a:pt x="219" y="8"/>
                    </a:lnTo>
                    <a:lnTo>
                      <a:pt x="225" y="3"/>
                    </a:lnTo>
                    <a:lnTo>
                      <a:pt x="233" y="1"/>
                    </a:lnTo>
                    <a:lnTo>
                      <a:pt x="242" y="1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2"/>
              <p:cNvSpPr/>
              <p:nvPr/>
            </p:nvSpPr>
            <p:spPr>
              <a:xfrm>
                <a:off x="8190631" y="3461663"/>
                <a:ext cx="164219" cy="80953"/>
              </a:xfrm>
              <a:custGeom>
                <a:avLst/>
                <a:gdLst>
                  <a:gd name="T0" fmla="*/ 23 w 71"/>
                  <a:gd name="T1" fmla="*/ 0 h 35"/>
                  <a:gd name="T2" fmla="*/ 26 w 71"/>
                  <a:gd name="T3" fmla="*/ 2 h 35"/>
                  <a:gd name="T4" fmla="*/ 28 w 71"/>
                  <a:gd name="T5" fmla="*/ 3 h 35"/>
                  <a:gd name="T6" fmla="*/ 38 w 71"/>
                  <a:gd name="T7" fmla="*/ 2 h 35"/>
                  <a:gd name="T8" fmla="*/ 47 w 71"/>
                  <a:gd name="T9" fmla="*/ 3 h 35"/>
                  <a:gd name="T10" fmla="*/ 56 w 71"/>
                  <a:gd name="T11" fmla="*/ 5 h 35"/>
                  <a:gd name="T12" fmla="*/ 56 w 71"/>
                  <a:gd name="T13" fmla="*/ 7 h 35"/>
                  <a:gd name="T14" fmla="*/ 56 w 71"/>
                  <a:gd name="T15" fmla="*/ 8 h 35"/>
                  <a:gd name="T16" fmla="*/ 57 w 71"/>
                  <a:gd name="T17" fmla="*/ 11 h 35"/>
                  <a:gd name="T18" fmla="*/ 63 w 71"/>
                  <a:gd name="T19" fmla="*/ 11 h 35"/>
                  <a:gd name="T20" fmla="*/ 64 w 71"/>
                  <a:gd name="T21" fmla="*/ 13 h 35"/>
                  <a:gd name="T22" fmla="*/ 62 w 71"/>
                  <a:gd name="T23" fmla="*/ 13 h 35"/>
                  <a:gd name="T24" fmla="*/ 60 w 71"/>
                  <a:gd name="T25" fmla="*/ 13 h 35"/>
                  <a:gd name="T26" fmla="*/ 58 w 71"/>
                  <a:gd name="T27" fmla="*/ 13 h 35"/>
                  <a:gd name="T28" fmla="*/ 61 w 71"/>
                  <a:gd name="T29" fmla="*/ 15 h 35"/>
                  <a:gd name="T30" fmla="*/ 64 w 71"/>
                  <a:gd name="T31" fmla="*/ 16 h 35"/>
                  <a:gd name="T32" fmla="*/ 69 w 71"/>
                  <a:gd name="T33" fmla="*/ 18 h 35"/>
                  <a:gd name="T34" fmla="*/ 71 w 71"/>
                  <a:gd name="T35" fmla="*/ 20 h 35"/>
                  <a:gd name="T36" fmla="*/ 71 w 71"/>
                  <a:gd name="T37" fmla="*/ 23 h 35"/>
                  <a:gd name="T38" fmla="*/ 70 w 71"/>
                  <a:gd name="T39" fmla="*/ 26 h 35"/>
                  <a:gd name="T40" fmla="*/ 68 w 71"/>
                  <a:gd name="T41" fmla="*/ 28 h 35"/>
                  <a:gd name="T42" fmla="*/ 66 w 71"/>
                  <a:gd name="T43" fmla="*/ 30 h 35"/>
                  <a:gd name="T44" fmla="*/ 65 w 71"/>
                  <a:gd name="T45" fmla="*/ 27 h 35"/>
                  <a:gd name="T46" fmla="*/ 62 w 71"/>
                  <a:gd name="T47" fmla="*/ 26 h 35"/>
                  <a:gd name="T48" fmla="*/ 60 w 71"/>
                  <a:gd name="T49" fmla="*/ 25 h 35"/>
                  <a:gd name="T50" fmla="*/ 57 w 71"/>
                  <a:gd name="T51" fmla="*/ 24 h 35"/>
                  <a:gd name="T52" fmla="*/ 53 w 71"/>
                  <a:gd name="T53" fmla="*/ 25 h 35"/>
                  <a:gd name="T54" fmla="*/ 51 w 71"/>
                  <a:gd name="T55" fmla="*/ 26 h 35"/>
                  <a:gd name="T56" fmla="*/ 50 w 71"/>
                  <a:gd name="T57" fmla="*/ 27 h 35"/>
                  <a:gd name="T58" fmla="*/ 49 w 71"/>
                  <a:gd name="T59" fmla="*/ 28 h 35"/>
                  <a:gd name="T60" fmla="*/ 47 w 71"/>
                  <a:gd name="T61" fmla="*/ 28 h 35"/>
                  <a:gd name="T62" fmla="*/ 45 w 71"/>
                  <a:gd name="T63" fmla="*/ 27 h 35"/>
                  <a:gd name="T64" fmla="*/ 45 w 71"/>
                  <a:gd name="T65" fmla="*/ 26 h 35"/>
                  <a:gd name="T66" fmla="*/ 44 w 71"/>
                  <a:gd name="T67" fmla="*/ 24 h 35"/>
                  <a:gd name="T68" fmla="*/ 38 w 71"/>
                  <a:gd name="T69" fmla="*/ 29 h 35"/>
                  <a:gd name="T70" fmla="*/ 33 w 71"/>
                  <a:gd name="T71" fmla="*/ 35 h 35"/>
                  <a:gd name="T72" fmla="*/ 31 w 71"/>
                  <a:gd name="T73" fmla="*/ 28 h 35"/>
                  <a:gd name="T74" fmla="*/ 17 w 71"/>
                  <a:gd name="T75" fmla="*/ 25 h 35"/>
                  <a:gd name="T76" fmla="*/ 15 w 71"/>
                  <a:gd name="T77" fmla="*/ 27 h 35"/>
                  <a:gd name="T78" fmla="*/ 13 w 71"/>
                  <a:gd name="T79" fmla="*/ 27 h 35"/>
                  <a:gd name="T80" fmla="*/ 10 w 71"/>
                  <a:gd name="T81" fmla="*/ 26 h 35"/>
                  <a:gd name="T82" fmla="*/ 9 w 71"/>
                  <a:gd name="T83" fmla="*/ 27 h 35"/>
                  <a:gd name="T84" fmla="*/ 7 w 71"/>
                  <a:gd name="T85" fmla="*/ 28 h 35"/>
                  <a:gd name="T86" fmla="*/ 0 w 71"/>
                  <a:gd name="T87" fmla="*/ 28 h 35"/>
                  <a:gd name="T88" fmla="*/ 0 w 71"/>
                  <a:gd name="T89" fmla="*/ 26 h 35"/>
                  <a:gd name="T90" fmla="*/ 0 w 71"/>
                  <a:gd name="T91" fmla="*/ 24 h 35"/>
                  <a:gd name="T92" fmla="*/ 1 w 71"/>
                  <a:gd name="T93" fmla="*/ 23 h 35"/>
                  <a:gd name="T94" fmla="*/ 25 w 71"/>
                  <a:gd name="T95" fmla="*/ 20 h 35"/>
                  <a:gd name="T96" fmla="*/ 19 w 71"/>
                  <a:gd name="T97" fmla="*/ 14 h 35"/>
                  <a:gd name="T98" fmla="*/ 22 w 71"/>
                  <a:gd name="T99" fmla="*/ 7 h 35"/>
                  <a:gd name="T100" fmla="*/ 13 w 71"/>
                  <a:gd name="T101" fmla="*/ 6 h 35"/>
                  <a:gd name="T102" fmla="*/ 14 w 71"/>
                  <a:gd name="T103" fmla="*/ 3 h 35"/>
                  <a:gd name="T104" fmla="*/ 17 w 71"/>
                  <a:gd name="T105" fmla="*/ 2 h 35"/>
                  <a:gd name="T106" fmla="*/ 19 w 71"/>
                  <a:gd name="T107" fmla="*/ 1 h 35"/>
                  <a:gd name="T108" fmla="*/ 23 w 71"/>
                  <a:gd name="T10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" h="35">
                    <a:moveTo>
                      <a:pt x="23" y="0"/>
                    </a:moveTo>
                    <a:lnTo>
                      <a:pt x="26" y="2"/>
                    </a:lnTo>
                    <a:lnTo>
                      <a:pt x="28" y="3"/>
                    </a:lnTo>
                    <a:lnTo>
                      <a:pt x="38" y="2"/>
                    </a:lnTo>
                    <a:lnTo>
                      <a:pt x="47" y="3"/>
                    </a:lnTo>
                    <a:lnTo>
                      <a:pt x="56" y="5"/>
                    </a:lnTo>
                    <a:lnTo>
                      <a:pt x="56" y="7"/>
                    </a:lnTo>
                    <a:lnTo>
                      <a:pt x="56" y="8"/>
                    </a:lnTo>
                    <a:lnTo>
                      <a:pt x="57" y="11"/>
                    </a:lnTo>
                    <a:lnTo>
                      <a:pt x="63" y="11"/>
                    </a:lnTo>
                    <a:lnTo>
                      <a:pt x="64" y="13"/>
                    </a:lnTo>
                    <a:lnTo>
                      <a:pt x="62" y="13"/>
                    </a:lnTo>
                    <a:lnTo>
                      <a:pt x="60" y="13"/>
                    </a:lnTo>
                    <a:lnTo>
                      <a:pt x="58" y="13"/>
                    </a:lnTo>
                    <a:lnTo>
                      <a:pt x="61" y="15"/>
                    </a:lnTo>
                    <a:lnTo>
                      <a:pt x="64" y="16"/>
                    </a:lnTo>
                    <a:lnTo>
                      <a:pt x="69" y="18"/>
                    </a:lnTo>
                    <a:lnTo>
                      <a:pt x="71" y="20"/>
                    </a:lnTo>
                    <a:lnTo>
                      <a:pt x="71" y="23"/>
                    </a:lnTo>
                    <a:lnTo>
                      <a:pt x="70" y="26"/>
                    </a:lnTo>
                    <a:lnTo>
                      <a:pt x="68" y="28"/>
                    </a:lnTo>
                    <a:lnTo>
                      <a:pt x="66" y="30"/>
                    </a:lnTo>
                    <a:lnTo>
                      <a:pt x="65" y="27"/>
                    </a:lnTo>
                    <a:lnTo>
                      <a:pt x="62" y="26"/>
                    </a:lnTo>
                    <a:lnTo>
                      <a:pt x="60" y="25"/>
                    </a:lnTo>
                    <a:lnTo>
                      <a:pt x="57" y="24"/>
                    </a:lnTo>
                    <a:lnTo>
                      <a:pt x="53" y="25"/>
                    </a:lnTo>
                    <a:lnTo>
                      <a:pt x="51" y="26"/>
                    </a:lnTo>
                    <a:lnTo>
                      <a:pt x="50" y="27"/>
                    </a:lnTo>
                    <a:lnTo>
                      <a:pt x="49" y="28"/>
                    </a:lnTo>
                    <a:lnTo>
                      <a:pt x="47" y="28"/>
                    </a:lnTo>
                    <a:lnTo>
                      <a:pt x="45" y="27"/>
                    </a:lnTo>
                    <a:lnTo>
                      <a:pt x="45" y="26"/>
                    </a:lnTo>
                    <a:lnTo>
                      <a:pt x="44" y="24"/>
                    </a:lnTo>
                    <a:lnTo>
                      <a:pt x="38" y="29"/>
                    </a:lnTo>
                    <a:lnTo>
                      <a:pt x="33" y="35"/>
                    </a:lnTo>
                    <a:lnTo>
                      <a:pt x="31" y="28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3" y="27"/>
                    </a:lnTo>
                    <a:lnTo>
                      <a:pt x="10" y="26"/>
                    </a:lnTo>
                    <a:lnTo>
                      <a:pt x="9" y="27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1" y="23"/>
                    </a:lnTo>
                    <a:lnTo>
                      <a:pt x="25" y="20"/>
                    </a:lnTo>
                    <a:lnTo>
                      <a:pt x="19" y="14"/>
                    </a:lnTo>
                    <a:lnTo>
                      <a:pt x="22" y="7"/>
                    </a:lnTo>
                    <a:lnTo>
                      <a:pt x="13" y="6"/>
                    </a:lnTo>
                    <a:lnTo>
                      <a:pt x="14" y="3"/>
                    </a:lnTo>
                    <a:lnTo>
                      <a:pt x="17" y="2"/>
                    </a:lnTo>
                    <a:lnTo>
                      <a:pt x="19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6"/>
              <p:cNvSpPr/>
              <p:nvPr/>
            </p:nvSpPr>
            <p:spPr>
              <a:xfrm>
                <a:off x="7926957" y="3362207"/>
                <a:ext cx="277552" cy="127212"/>
              </a:xfrm>
              <a:custGeom>
                <a:avLst/>
                <a:gdLst>
                  <a:gd name="T0" fmla="*/ 33 w 120"/>
                  <a:gd name="T1" fmla="*/ 0 h 55"/>
                  <a:gd name="T2" fmla="*/ 45 w 120"/>
                  <a:gd name="T3" fmla="*/ 1 h 55"/>
                  <a:gd name="T4" fmla="*/ 56 w 120"/>
                  <a:gd name="T5" fmla="*/ 5 h 55"/>
                  <a:gd name="T6" fmla="*/ 58 w 120"/>
                  <a:gd name="T7" fmla="*/ 7 h 55"/>
                  <a:gd name="T8" fmla="*/ 60 w 120"/>
                  <a:gd name="T9" fmla="*/ 9 h 55"/>
                  <a:gd name="T10" fmla="*/ 61 w 120"/>
                  <a:gd name="T11" fmla="*/ 12 h 55"/>
                  <a:gd name="T12" fmla="*/ 62 w 120"/>
                  <a:gd name="T13" fmla="*/ 14 h 55"/>
                  <a:gd name="T14" fmla="*/ 67 w 120"/>
                  <a:gd name="T15" fmla="*/ 15 h 55"/>
                  <a:gd name="T16" fmla="*/ 71 w 120"/>
                  <a:gd name="T17" fmla="*/ 16 h 55"/>
                  <a:gd name="T18" fmla="*/ 76 w 120"/>
                  <a:gd name="T19" fmla="*/ 19 h 55"/>
                  <a:gd name="T20" fmla="*/ 78 w 120"/>
                  <a:gd name="T21" fmla="*/ 17 h 55"/>
                  <a:gd name="T22" fmla="*/ 79 w 120"/>
                  <a:gd name="T23" fmla="*/ 16 h 55"/>
                  <a:gd name="T24" fmla="*/ 82 w 120"/>
                  <a:gd name="T25" fmla="*/ 24 h 55"/>
                  <a:gd name="T26" fmla="*/ 89 w 120"/>
                  <a:gd name="T27" fmla="*/ 27 h 55"/>
                  <a:gd name="T28" fmla="*/ 96 w 120"/>
                  <a:gd name="T29" fmla="*/ 31 h 55"/>
                  <a:gd name="T30" fmla="*/ 104 w 120"/>
                  <a:gd name="T31" fmla="*/ 33 h 55"/>
                  <a:gd name="T32" fmla="*/ 104 w 120"/>
                  <a:gd name="T33" fmla="*/ 35 h 55"/>
                  <a:gd name="T34" fmla="*/ 105 w 120"/>
                  <a:gd name="T35" fmla="*/ 36 h 55"/>
                  <a:gd name="T36" fmla="*/ 105 w 120"/>
                  <a:gd name="T37" fmla="*/ 38 h 55"/>
                  <a:gd name="T38" fmla="*/ 112 w 120"/>
                  <a:gd name="T39" fmla="*/ 36 h 55"/>
                  <a:gd name="T40" fmla="*/ 120 w 120"/>
                  <a:gd name="T41" fmla="*/ 44 h 55"/>
                  <a:gd name="T42" fmla="*/ 113 w 120"/>
                  <a:gd name="T43" fmla="*/ 47 h 55"/>
                  <a:gd name="T44" fmla="*/ 105 w 120"/>
                  <a:gd name="T45" fmla="*/ 50 h 55"/>
                  <a:gd name="T46" fmla="*/ 77 w 120"/>
                  <a:gd name="T47" fmla="*/ 55 h 55"/>
                  <a:gd name="T48" fmla="*/ 79 w 120"/>
                  <a:gd name="T49" fmla="*/ 52 h 55"/>
                  <a:gd name="T50" fmla="*/ 81 w 120"/>
                  <a:gd name="T51" fmla="*/ 50 h 55"/>
                  <a:gd name="T52" fmla="*/ 82 w 120"/>
                  <a:gd name="T53" fmla="*/ 49 h 55"/>
                  <a:gd name="T54" fmla="*/ 84 w 120"/>
                  <a:gd name="T55" fmla="*/ 47 h 55"/>
                  <a:gd name="T56" fmla="*/ 85 w 120"/>
                  <a:gd name="T57" fmla="*/ 44 h 55"/>
                  <a:gd name="T58" fmla="*/ 82 w 120"/>
                  <a:gd name="T59" fmla="*/ 44 h 55"/>
                  <a:gd name="T60" fmla="*/ 80 w 120"/>
                  <a:gd name="T61" fmla="*/ 43 h 55"/>
                  <a:gd name="T62" fmla="*/ 77 w 120"/>
                  <a:gd name="T63" fmla="*/ 41 h 55"/>
                  <a:gd name="T64" fmla="*/ 74 w 120"/>
                  <a:gd name="T65" fmla="*/ 40 h 55"/>
                  <a:gd name="T66" fmla="*/ 72 w 120"/>
                  <a:gd name="T67" fmla="*/ 39 h 55"/>
                  <a:gd name="T68" fmla="*/ 70 w 120"/>
                  <a:gd name="T69" fmla="*/ 38 h 55"/>
                  <a:gd name="T70" fmla="*/ 69 w 120"/>
                  <a:gd name="T71" fmla="*/ 36 h 55"/>
                  <a:gd name="T72" fmla="*/ 69 w 120"/>
                  <a:gd name="T73" fmla="*/ 33 h 55"/>
                  <a:gd name="T74" fmla="*/ 69 w 120"/>
                  <a:gd name="T75" fmla="*/ 29 h 55"/>
                  <a:gd name="T76" fmla="*/ 61 w 120"/>
                  <a:gd name="T77" fmla="*/ 28 h 55"/>
                  <a:gd name="T78" fmla="*/ 55 w 120"/>
                  <a:gd name="T79" fmla="*/ 25 h 55"/>
                  <a:gd name="T80" fmla="*/ 49 w 120"/>
                  <a:gd name="T81" fmla="*/ 22 h 55"/>
                  <a:gd name="T82" fmla="*/ 43 w 120"/>
                  <a:gd name="T83" fmla="*/ 19 h 55"/>
                  <a:gd name="T84" fmla="*/ 41 w 120"/>
                  <a:gd name="T85" fmla="*/ 17 h 55"/>
                  <a:gd name="T86" fmla="*/ 37 w 120"/>
                  <a:gd name="T87" fmla="*/ 15 h 55"/>
                  <a:gd name="T88" fmla="*/ 34 w 120"/>
                  <a:gd name="T89" fmla="*/ 14 h 55"/>
                  <a:gd name="T90" fmla="*/ 31 w 120"/>
                  <a:gd name="T91" fmla="*/ 13 h 55"/>
                  <a:gd name="T92" fmla="*/ 35 w 120"/>
                  <a:gd name="T93" fmla="*/ 8 h 55"/>
                  <a:gd name="T94" fmla="*/ 29 w 120"/>
                  <a:gd name="T95" fmla="*/ 7 h 55"/>
                  <a:gd name="T96" fmla="*/ 22 w 120"/>
                  <a:gd name="T97" fmla="*/ 9 h 55"/>
                  <a:gd name="T98" fmla="*/ 15 w 120"/>
                  <a:gd name="T99" fmla="*/ 12 h 55"/>
                  <a:gd name="T100" fmla="*/ 9 w 120"/>
                  <a:gd name="T101" fmla="*/ 14 h 55"/>
                  <a:gd name="T102" fmla="*/ 7 w 120"/>
                  <a:gd name="T103" fmla="*/ 16 h 55"/>
                  <a:gd name="T104" fmla="*/ 3 w 120"/>
                  <a:gd name="T105" fmla="*/ 17 h 55"/>
                  <a:gd name="T106" fmla="*/ 0 w 120"/>
                  <a:gd name="T107" fmla="*/ 19 h 55"/>
                  <a:gd name="T108" fmla="*/ 1 w 120"/>
                  <a:gd name="T109" fmla="*/ 15 h 55"/>
                  <a:gd name="T110" fmla="*/ 3 w 120"/>
                  <a:gd name="T111" fmla="*/ 12 h 55"/>
                  <a:gd name="T112" fmla="*/ 6 w 120"/>
                  <a:gd name="T113" fmla="*/ 9 h 55"/>
                  <a:gd name="T114" fmla="*/ 9 w 120"/>
                  <a:gd name="T115" fmla="*/ 7 h 55"/>
                  <a:gd name="T116" fmla="*/ 20 w 120"/>
                  <a:gd name="T117" fmla="*/ 2 h 55"/>
                  <a:gd name="T118" fmla="*/ 33 w 120"/>
                  <a:gd name="T1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0" h="55">
                    <a:moveTo>
                      <a:pt x="33" y="0"/>
                    </a:moveTo>
                    <a:lnTo>
                      <a:pt x="45" y="1"/>
                    </a:lnTo>
                    <a:lnTo>
                      <a:pt x="56" y="5"/>
                    </a:lnTo>
                    <a:lnTo>
                      <a:pt x="58" y="7"/>
                    </a:lnTo>
                    <a:lnTo>
                      <a:pt x="60" y="9"/>
                    </a:lnTo>
                    <a:lnTo>
                      <a:pt x="61" y="12"/>
                    </a:lnTo>
                    <a:lnTo>
                      <a:pt x="62" y="14"/>
                    </a:lnTo>
                    <a:lnTo>
                      <a:pt x="67" y="15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8" y="17"/>
                    </a:lnTo>
                    <a:lnTo>
                      <a:pt x="79" y="16"/>
                    </a:lnTo>
                    <a:lnTo>
                      <a:pt x="82" y="24"/>
                    </a:lnTo>
                    <a:lnTo>
                      <a:pt x="89" y="27"/>
                    </a:lnTo>
                    <a:lnTo>
                      <a:pt x="96" y="31"/>
                    </a:lnTo>
                    <a:lnTo>
                      <a:pt x="104" y="33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5" y="38"/>
                    </a:lnTo>
                    <a:lnTo>
                      <a:pt x="112" y="36"/>
                    </a:lnTo>
                    <a:lnTo>
                      <a:pt x="120" y="44"/>
                    </a:lnTo>
                    <a:lnTo>
                      <a:pt x="113" y="47"/>
                    </a:lnTo>
                    <a:lnTo>
                      <a:pt x="105" y="50"/>
                    </a:lnTo>
                    <a:lnTo>
                      <a:pt x="77" y="55"/>
                    </a:lnTo>
                    <a:lnTo>
                      <a:pt x="79" y="52"/>
                    </a:lnTo>
                    <a:lnTo>
                      <a:pt x="81" y="50"/>
                    </a:lnTo>
                    <a:lnTo>
                      <a:pt x="82" y="49"/>
                    </a:lnTo>
                    <a:lnTo>
                      <a:pt x="84" y="47"/>
                    </a:lnTo>
                    <a:lnTo>
                      <a:pt x="85" y="44"/>
                    </a:lnTo>
                    <a:lnTo>
                      <a:pt x="82" y="44"/>
                    </a:lnTo>
                    <a:lnTo>
                      <a:pt x="80" y="43"/>
                    </a:lnTo>
                    <a:lnTo>
                      <a:pt x="77" y="41"/>
                    </a:lnTo>
                    <a:lnTo>
                      <a:pt x="74" y="40"/>
                    </a:lnTo>
                    <a:lnTo>
                      <a:pt x="72" y="39"/>
                    </a:lnTo>
                    <a:lnTo>
                      <a:pt x="70" y="38"/>
                    </a:lnTo>
                    <a:lnTo>
                      <a:pt x="69" y="36"/>
                    </a:lnTo>
                    <a:lnTo>
                      <a:pt x="69" y="33"/>
                    </a:lnTo>
                    <a:lnTo>
                      <a:pt x="69" y="29"/>
                    </a:lnTo>
                    <a:lnTo>
                      <a:pt x="61" y="28"/>
                    </a:lnTo>
                    <a:lnTo>
                      <a:pt x="55" y="25"/>
                    </a:lnTo>
                    <a:lnTo>
                      <a:pt x="49" y="22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37" y="15"/>
                    </a:lnTo>
                    <a:lnTo>
                      <a:pt x="34" y="14"/>
                    </a:lnTo>
                    <a:lnTo>
                      <a:pt x="31" y="13"/>
                    </a:lnTo>
                    <a:lnTo>
                      <a:pt x="35" y="8"/>
                    </a:lnTo>
                    <a:lnTo>
                      <a:pt x="29" y="7"/>
                    </a:lnTo>
                    <a:lnTo>
                      <a:pt x="22" y="9"/>
                    </a:lnTo>
                    <a:lnTo>
                      <a:pt x="15" y="12"/>
                    </a:lnTo>
                    <a:lnTo>
                      <a:pt x="9" y="14"/>
                    </a:lnTo>
                    <a:lnTo>
                      <a:pt x="7" y="16"/>
                    </a:lnTo>
                    <a:lnTo>
                      <a:pt x="3" y="17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3" y="12"/>
                    </a:lnTo>
                    <a:lnTo>
                      <a:pt x="6" y="9"/>
                    </a:lnTo>
                    <a:lnTo>
                      <a:pt x="9" y="7"/>
                    </a:lnTo>
                    <a:lnTo>
                      <a:pt x="20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81"/>
              <p:cNvSpPr/>
              <p:nvPr/>
            </p:nvSpPr>
            <p:spPr>
              <a:xfrm>
                <a:off x="8301652" y="1692272"/>
                <a:ext cx="60136" cy="60136"/>
              </a:xfrm>
              <a:custGeom>
                <a:avLst/>
                <a:gdLst>
                  <a:gd name="T0" fmla="*/ 2 w 26"/>
                  <a:gd name="T1" fmla="*/ 0 h 26"/>
                  <a:gd name="T2" fmla="*/ 8 w 26"/>
                  <a:gd name="T3" fmla="*/ 2 h 26"/>
                  <a:gd name="T4" fmla="*/ 11 w 26"/>
                  <a:gd name="T5" fmla="*/ 3 h 26"/>
                  <a:gd name="T6" fmla="*/ 15 w 26"/>
                  <a:gd name="T7" fmla="*/ 7 h 26"/>
                  <a:gd name="T8" fmla="*/ 20 w 26"/>
                  <a:gd name="T9" fmla="*/ 9 h 26"/>
                  <a:gd name="T10" fmla="*/ 17 w 26"/>
                  <a:gd name="T11" fmla="*/ 17 h 26"/>
                  <a:gd name="T12" fmla="*/ 15 w 26"/>
                  <a:gd name="T13" fmla="*/ 17 h 26"/>
                  <a:gd name="T14" fmla="*/ 13 w 26"/>
                  <a:gd name="T15" fmla="*/ 17 h 26"/>
                  <a:gd name="T16" fmla="*/ 12 w 26"/>
                  <a:gd name="T17" fmla="*/ 17 h 26"/>
                  <a:gd name="T18" fmla="*/ 18 w 26"/>
                  <a:gd name="T19" fmla="*/ 19 h 26"/>
                  <a:gd name="T20" fmla="*/ 26 w 26"/>
                  <a:gd name="T21" fmla="*/ 20 h 26"/>
                  <a:gd name="T22" fmla="*/ 22 w 26"/>
                  <a:gd name="T23" fmla="*/ 26 h 26"/>
                  <a:gd name="T24" fmla="*/ 14 w 26"/>
                  <a:gd name="T25" fmla="*/ 25 h 26"/>
                  <a:gd name="T26" fmla="*/ 6 w 26"/>
                  <a:gd name="T27" fmla="*/ 24 h 26"/>
                  <a:gd name="T28" fmla="*/ 6 w 26"/>
                  <a:gd name="T29" fmla="*/ 22 h 26"/>
                  <a:gd name="T30" fmla="*/ 5 w 26"/>
                  <a:gd name="T31" fmla="*/ 19 h 26"/>
                  <a:gd name="T32" fmla="*/ 4 w 26"/>
                  <a:gd name="T33" fmla="*/ 19 h 26"/>
                  <a:gd name="T34" fmla="*/ 3 w 26"/>
                  <a:gd name="T35" fmla="*/ 18 h 26"/>
                  <a:gd name="T36" fmla="*/ 2 w 26"/>
                  <a:gd name="T37" fmla="*/ 17 h 26"/>
                  <a:gd name="T38" fmla="*/ 0 w 26"/>
                  <a:gd name="T39" fmla="*/ 17 h 26"/>
                  <a:gd name="T40" fmla="*/ 4 w 26"/>
                  <a:gd name="T41" fmla="*/ 13 h 26"/>
                  <a:gd name="T42" fmla="*/ 2 w 26"/>
                  <a:gd name="T43" fmla="*/ 12 h 26"/>
                  <a:gd name="T44" fmla="*/ 0 w 26"/>
                  <a:gd name="T45" fmla="*/ 12 h 26"/>
                  <a:gd name="T46" fmla="*/ 2 w 26"/>
                  <a:gd name="T4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6">
                    <a:moveTo>
                      <a:pt x="2" y="0"/>
                    </a:moveTo>
                    <a:lnTo>
                      <a:pt x="8" y="2"/>
                    </a:lnTo>
                    <a:lnTo>
                      <a:pt x="11" y="3"/>
                    </a:lnTo>
                    <a:lnTo>
                      <a:pt x="15" y="7"/>
                    </a:lnTo>
                    <a:lnTo>
                      <a:pt x="20" y="9"/>
                    </a:lnTo>
                    <a:lnTo>
                      <a:pt x="17" y="17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2" y="17"/>
                    </a:lnTo>
                    <a:lnTo>
                      <a:pt x="18" y="19"/>
                    </a:lnTo>
                    <a:lnTo>
                      <a:pt x="26" y="20"/>
                    </a:lnTo>
                    <a:lnTo>
                      <a:pt x="22" y="26"/>
                    </a:lnTo>
                    <a:lnTo>
                      <a:pt x="14" y="25"/>
                    </a:lnTo>
                    <a:lnTo>
                      <a:pt x="6" y="24"/>
                    </a:lnTo>
                    <a:lnTo>
                      <a:pt x="6" y="22"/>
                    </a:lnTo>
                    <a:lnTo>
                      <a:pt x="5" y="19"/>
                    </a:lnTo>
                    <a:lnTo>
                      <a:pt x="4" y="19"/>
                    </a:lnTo>
                    <a:lnTo>
                      <a:pt x="3" y="18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4" y="13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82"/>
              <p:cNvSpPr/>
              <p:nvPr/>
            </p:nvSpPr>
            <p:spPr>
              <a:xfrm>
                <a:off x="8292400" y="1523427"/>
                <a:ext cx="520410" cy="337688"/>
              </a:xfrm>
              <a:custGeom>
                <a:avLst/>
                <a:gdLst>
                  <a:gd name="T0" fmla="*/ 149 w 225"/>
                  <a:gd name="T1" fmla="*/ 2 h 146"/>
                  <a:gd name="T2" fmla="*/ 157 w 225"/>
                  <a:gd name="T3" fmla="*/ 3 h 146"/>
                  <a:gd name="T4" fmla="*/ 182 w 225"/>
                  <a:gd name="T5" fmla="*/ 9 h 146"/>
                  <a:gd name="T6" fmla="*/ 201 w 225"/>
                  <a:gd name="T7" fmla="*/ 13 h 146"/>
                  <a:gd name="T8" fmla="*/ 224 w 225"/>
                  <a:gd name="T9" fmla="*/ 24 h 146"/>
                  <a:gd name="T10" fmla="*/ 221 w 225"/>
                  <a:gd name="T11" fmla="*/ 31 h 146"/>
                  <a:gd name="T12" fmla="*/ 205 w 225"/>
                  <a:gd name="T13" fmla="*/ 37 h 146"/>
                  <a:gd name="T14" fmla="*/ 203 w 225"/>
                  <a:gd name="T15" fmla="*/ 44 h 146"/>
                  <a:gd name="T16" fmla="*/ 197 w 225"/>
                  <a:gd name="T17" fmla="*/ 46 h 146"/>
                  <a:gd name="T18" fmla="*/ 186 w 225"/>
                  <a:gd name="T19" fmla="*/ 52 h 146"/>
                  <a:gd name="T20" fmla="*/ 173 w 225"/>
                  <a:gd name="T21" fmla="*/ 64 h 146"/>
                  <a:gd name="T22" fmla="*/ 161 w 225"/>
                  <a:gd name="T23" fmla="*/ 70 h 146"/>
                  <a:gd name="T24" fmla="*/ 152 w 225"/>
                  <a:gd name="T25" fmla="*/ 76 h 146"/>
                  <a:gd name="T26" fmla="*/ 150 w 225"/>
                  <a:gd name="T27" fmla="*/ 87 h 146"/>
                  <a:gd name="T28" fmla="*/ 144 w 225"/>
                  <a:gd name="T29" fmla="*/ 92 h 146"/>
                  <a:gd name="T30" fmla="*/ 126 w 225"/>
                  <a:gd name="T31" fmla="*/ 95 h 146"/>
                  <a:gd name="T32" fmla="*/ 123 w 225"/>
                  <a:gd name="T33" fmla="*/ 111 h 146"/>
                  <a:gd name="T34" fmla="*/ 118 w 225"/>
                  <a:gd name="T35" fmla="*/ 118 h 146"/>
                  <a:gd name="T36" fmla="*/ 81 w 225"/>
                  <a:gd name="T37" fmla="*/ 118 h 146"/>
                  <a:gd name="T38" fmla="*/ 63 w 225"/>
                  <a:gd name="T39" fmla="*/ 118 h 146"/>
                  <a:gd name="T40" fmla="*/ 41 w 225"/>
                  <a:gd name="T41" fmla="*/ 116 h 146"/>
                  <a:gd name="T42" fmla="*/ 36 w 225"/>
                  <a:gd name="T43" fmla="*/ 119 h 146"/>
                  <a:gd name="T44" fmla="*/ 49 w 225"/>
                  <a:gd name="T45" fmla="*/ 129 h 146"/>
                  <a:gd name="T46" fmla="*/ 89 w 225"/>
                  <a:gd name="T47" fmla="*/ 127 h 146"/>
                  <a:gd name="T48" fmla="*/ 99 w 225"/>
                  <a:gd name="T49" fmla="*/ 137 h 146"/>
                  <a:gd name="T50" fmla="*/ 89 w 225"/>
                  <a:gd name="T51" fmla="*/ 144 h 146"/>
                  <a:gd name="T52" fmla="*/ 68 w 225"/>
                  <a:gd name="T53" fmla="*/ 145 h 146"/>
                  <a:gd name="T54" fmla="*/ 36 w 225"/>
                  <a:gd name="T55" fmla="*/ 142 h 146"/>
                  <a:gd name="T56" fmla="*/ 15 w 225"/>
                  <a:gd name="T57" fmla="*/ 130 h 146"/>
                  <a:gd name="T58" fmla="*/ 20 w 225"/>
                  <a:gd name="T59" fmla="*/ 115 h 146"/>
                  <a:gd name="T60" fmla="*/ 6 w 225"/>
                  <a:gd name="T61" fmla="*/ 115 h 146"/>
                  <a:gd name="T62" fmla="*/ 19 w 225"/>
                  <a:gd name="T63" fmla="*/ 105 h 146"/>
                  <a:gd name="T64" fmla="*/ 32 w 225"/>
                  <a:gd name="T65" fmla="*/ 111 h 146"/>
                  <a:gd name="T66" fmla="*/ 39 w 225"/>
                  <a:gd name="T67" fmla="*/ 106 h 146"/>
                  <a:gd name="T68" fmla="*/ 59 w 225"/>
                  <a:gd name="T69" fmla="*/ 94 h 146"/>
                  <a:gd name="T70" fmla="*/ 73 w 225"/>
                  <a:gd name="T71" fmla="*/ 95 h 146"/>
                  <a:gd name="T72" fmla="*/ 79 w 225"/>
                  <a:gd name="T73" fmla="*/ 102 h 146"/>
                  <a:gd name="T74" fmla="*/ 84 w 225"/>
                  <a:gd name="T75" fmla="*/ 99 h 146"/>
                  <a:gd name="T76" fmla="*/ 78 w 225"/>
                  <a:gd name="T77" fmla="*/ 94 h 146"/>
                  <a:gd name="T78" fmla="*/ 66 w 225"/>
                  <a:gd name="T79" fmla="*/ 87 h 146"/>
                  <a:gd name="T80" fmla="*/ 60 w 225"/>
                  <a:gd name="T81" fmla="*/ 86 h 146"/>
                  <a:gd name="T82" fmla="*/ 37 w 225"/>
                  <a:gd name="T83" fmla="*/ 86 h 146"/>
                  <a:gd name="T84" fmla="*/ 36 w 225"/>
                  <a:gd name="T85" fmla="*/ 70 h 146"/>
                  <a:gd name="T86" fmla="*/ 26 w 225"/>
                  <a:gd name="T87" fmla="*/ 67 h 146"/>
                  <a:gd name="T88" fmla="*/ 29 w 225"/>
                  <a:gd name="T89" fmla="*/ 52 h 146"/>
                  <a:gd name="T90" fmla="*/ 30 w 225"/>
                  <a:gd name="T91" fmla="*/ 46 h 146"/>
                  <a:gd name="T92" fmla="*/ 39 w 225"/>
                  <a:gd name="T93" fmla="*/ 38 h 146"/>
                  <a:gd name="T94" fmla="*/ 45 w 225"/>
                  <a:gd name="T95" fmla="*/ 32 h 146"/>
                  <a:gd name="T96" fmla="*/ 52 w 225"/>
                  <a:gd name="T97" fmla="*/ 33 h 146"/>
                  <a:gd name="T98" fmla="*/ 67 w 225"/>
                  <a:gd name="T99" fmla="*/ 47 h 146"/>
                  <a:gd name="T100" fmla="*/ 73 w 225"/>
                  <a:gd name="T101" fmla="*/ 47 h 146"/>
                  <a:gd name="T102" fmla="*/ 80 w 225"/>
                  <a:gd name="T103" fmla="*/ 61 h 146"/>
                  <a:gd name="T104" fmla="*/ 81 w 225"/>
                  <a:gd name="T105" fmla="*/ 52 h 146"/>
                  <a:gd name="T106" fmla="*/ 83 w 225"/>
                  <a:gd name="T107" fmla="*/ 47 h 146"/>
                  <a:gd name="T108" fmla="*/ 75 w 225"/>
                  <a:gd name="T109" fmla="*/ 45 h 146"/>
                  <a:gd name="T110" fmla="*/ 62 w 225"/>
                  <a:gd name="T111" fmla="*/ 37 h 146"/>
                  <a:gd name="T112" fmla="*/ 56 w 225"/>
                  <a:gd name="T113" fmla="*/ 29 h 146"/>
                  <a:gd name="T114" fmla="*/ 59 w 225"/>
                  <a:gd name="T115" fmla="*/ 24 h 146"/>
                  <a:gd name="T116" fmla="*/ 65 w 225"/>
                  <a:gd name="T117" fmla="*/ 22 h 146"/>
                  <a:gd name="T118" fmla="*/ 71 w 225"/>
                  <a:gd name="T119" fmla="*/ 20 h 146"/>
                  <a:gd name="T120" fmla="*/ 74 w 225"/>
                  <a:gd name="T121" fmla="*/ 16 h 146"/>
                  <a:gd name="T122" fmla="*/ 99 w 225"/>
                  <a:gd name="T123" fmla="*/ 12 h 146"/>
                  <a:gd name="T124" fmla="*/ 116 w 225"/>
                  <a:gd name="T125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146">
                    <a:moveTo>
                      <a:pt x="130" y="0"/>
                    </a:moveTo>
                    <a:lnTo>
                      <a:pt x="130" y="2"/>
                    </a:lnTo>
                    <a:lnTo>
                      <a:pt x="139" y="1"/>
                    </a:lnTo>
                    <a:lnTo>
                      <a:pt x="149" y="2"/>
                    </a:lnTo>
                    <a:lnTo>
                      <a:pt x="148" y="2"/>
                    </a:lnTo>
                    <a:lnTo>
                      <a:pt x="149" y="3"/>
                    </a:lnTo>
                    <a:lnTo>
                      <a:pt x="151" y="4"/>
                    </a:lnTo>
                    <a:lnTo>
                      <a:pt x="157" y="3"/>
                    </a:lnTo>
                    <a:lnTo>
                      <a:pt x="162" y="3"/>
                    </a:lnTo>
                    <a:lnTo>
                      <a:pt x="168" y="3"/>
                    </a:lnTo>
                    <a:lnTo>
                      <a:pt x="174" y="5"/>
                    </a:lnTo>
                    <a:lnTo>
                      <a:pt x="182" y="9"/>
                    </a:lnTo>
                    <a:lnTo>
                      <a:pt x="189" y="9"/>
                    </a:lnTo>
                    <a:lnTo>
                      <a:pt x="193" y="11"/>
                    </a:lnTo>
                    <a:lnTo>
                      <a:pt x="196" y="13"/>
                    </a:lnTo>
                    <a:lnTo>
                      <a:pt x="201" y="13"/>
                    </a:lnTo>
                    <a:lnTo>
                      <a:pt x="201" y="15"/>
                    </a:lnTo>
                    <a:lnTo>
                      <a:pt x="208" y="17"/>
                    </a:lnTo>
                    <a:lnTo>
                      <a:pt x="216" y="22"/>
                    </a:lnTo>
                    <a:lnTo>
                      <a:pt x="224" y="24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2" y="29"/>
                    </a:lnTo>
                    <a:lnTo>
                      <a:pt x="221" y="31"/>
                    </a:lnTo>
                    <a:lnTo>
                      <a:pt x="219" y="31"/>
                    </a:lnTo>
                    <a:lnTo>
                      <a:pt x="220" y="33"/>
                    </a:lnTo>
                    <a:lnTo>
                      <a:pt x="213" y="35"/>
                    </a:lnTo>
                    <a:lnTo>
                      <a:pt x="205" y="37"/>
                    </a:lnTo>
                    <a:lnTo>
                      <a:pt x="205" y="40"/>
                    </a:lnTo>
                    <a:lnTo>
                      <a:pt x="205" y="41"/>
                    </a:lnTo>
                    <a:lnTo>
                      <a:pt x="204" y="43"/>
                    </a:lnTo>
                    <a:lnTo>
                      <a:pt x="203" y="44"/>
                    </a:lnTo>
                    <a:lnTo>
                      <a:pt x="201" y="43"/>
                    </a:lnTo>
                    <a:lnTo>
                      <a:pt x="201" y="45"/>
                    </a:lnTo>
                    <a:lnTo>
                      <a:pt x="199" y="45"/>
                    </a:lnTo>
                    <a:lnTo>
                      <a:pt x="197" y="46"/>
                    </a:lnTo>
                    <a:lnTo>
                      <a:pt x="196" y="45"/>
                    </a:lnTo>
                    <a:lnTo>
                      <a:pt x="195" y="46"/>
                    </a:lnTo>
                    <a:lnTo>
                      <a:pt x="194" y="47"/>
                    </a:lnTo>
                    <a:lnTo>
                      <a:pt x="186" y="52"/>
                    </a:lnTo>
                    <a:lnTo>
                      <a:pt x="180" y="57"/>
                    </a:lnTo>
                    <a:lnTo>
                      <a:pt x="179" y="58"/>
                    </a:lnTo>
                    <a:lnTo>
                      <a:pt x="175" y="60"/>
                    </a:lnTo>
                    <a:lnTo>
                      <a:pt x="173" y="64"/>
                    </a:lnTo>
                    <a:lnTo>
                      <a:pt x="171" y="68"/>
                    </a:lnTo>
                    <a:lnTo>
                      <a:pt x="168" y="68"/>
                    </a:lnTo>
                    <a:lnTo>
                      <a:pt x="163" y="68"/>
                    </a:lnTo>
                    <a:lnTo>
                      <a:pt x="161" y="70"/>
                    </a:lnTo>
                    <a:lnTo>
                      <a:pt x="158" y="71"/>
                    </a:lnTo>
                    <a:lnTo>
                      <a:pt x="155" y="72"/>
                    </a:lnTo>
                    <a:lnTo>
                      <a:pt x="151" y="72"/>
                    </a:lnTo>
                    <a:lnTo>
                      <a:pt x="152" y="76"/>
                    </a:lnTo>
                    <a:lnTo>
                      <a:pt x="151" y="81"/>
                    </a:lnTo>
                    <a:lnTo>
                      <a:pt x="150" y="84"/>
                    </a:lnTo>
                    <a:lnTo>
                      <a:pt x="150" y="85"/>
                    </a:lnTo>
                    <a:lnTo>
                      <a:pt x="150" y="87"/>
                    </a:lnTo>
                    <a:lnTo>
                      <a:pt x="148" y="90"/>
                    </a:lnTo>
                    <a:lnTo>
                      <a:pt x="147" y="91"/>
                    </a:lnTo>
                    <a:lnTo>
                      <a:pt x="145" y="91"/>
                    </a:lnTo>
                    <a:lnTo>
                      <a:pt x="144" y="92"/>
                    </a:lnTo>
                    <a:lnTo>
                      <a:pt x="144" y="94"/>
                    </a:lnTo>
                    <a:lnTo>
                      <a:pt x="143" y="95"/>
                    </a:lnTo>
                    <a:lnTo>
                      <a:pt x="135" y="96"/>
                    </a:lnTo>
                    <a:lnTo>
                      <a:pt x="126" y="95"/>
                    </a:lnTo>
                    <a:lnTo>
                      <a:pt x="125" y="103"/>
                    </a:lnTo>
                    <a:lnTo>
                      <a:pt x="116" y="106"/>
                    </a:lnTo>
                    <a:lnTo>
                      <a:pt x="114" y="110"/>
                    </a:lnTo>
                    <a:lnTo>
                      <a:pt x="123" y="111"/>
                    </a:lnTo>
                    <a:lnTo>
                      <a:pt x="122" y="114"/>
                    </a:lnTo>
                    <a:lnTo>
                      <a:pt x="121" y="115"/>
                    </a:lnTo>
                    <a:lnTo>
                      <a:pt x="119" y="117"/>
                    </a:lnTo>
                    <a:lnTo>
                      <a:pt x="118" y="118"/>
                    </a:lnTo>
                    <a:lnTo>
                      <a:pt x="98" y="122"/>
                    </a:lnTo>
                    <a:lnTo>
                      <a:pt x="99" y="117"/>
                    </a:lnTo>
                    <a:lnTo>
                      <a:pt x="90" y="117"/>
                    </a:lnTo>
                    <a:lnTo>
                      <a:pt x="81" y="118"/>
                    </a:lnTo>
                    <a:lnTo>
                      <a:pt x="80" y="117"/>
                    </a:lnTo>
                    <a:lnTo>
                      <a:pt x="79" y="115"/>
                    </a:lnTo>
                    <a:lnTo>
                      <a:pt x="73" y="118"/>
                    </a:lnTo>
                    <a:lnTo>
                      <a:pt x="63" y="118"/>
                    </a:lnTo>
                    <a:lnTo>
                      <a:pt x="52" y="117"/>
                    </a:lnTo>
                    <a:lnTo>
                      <a:pt x="42" y="113"/>
                    </a:lnTo>
                    <a:lnTo>
                      <a:pt x="42" y="114"/>
                    </a:lnTo>
                    <a:lnTo>
                      <a:pt x="41" y="116"/>
                    </a:lnTo>
                    <a:lnTo>
                      <a:pt x="41" y="117"/>
                    </a:lnTo>
                    <a:lnTo>
                      <a:pt x="42" y="117"/>
                    </a:lnTo>
                    <a:lnTo>
                      <a:pt x="43" y="118"/>
                    </a:lnTo>
                    <a:lnTo>
                      <a:pt x="36" y="119"/>
                    </a:lnTo>
                    <a:lnTo>
                      <a:pt x="39" y="126"/>
                    </a:lnTo>
                    <a:lnTo>
                      <a:pt x="41" y="127"/>
                    </a:lnTo>
                    <a:lnTo>
                      <a:pt x="44" y="128"/>
                    </a:lnTo>
                    <a:lnTo>
                      <a:pt x="49" y="129"/>
                    </a:lnTo>
                    <a:lnTo>
                      <a:pt x="53" y="129"/>
                    </a:lnTo>
                    <a:lnTo>
                      <a:pt x="57" y="129"/>
                    </a:lnTo>
                    <a:lnTo>
                      <a:pt x="73" y="127"/>
                    </a:lnTo>
                    <a:lnTo>
                      <a:pt x="89" y="127"/>
                    </a:lnTo>
                    <a:lnTo>
                      <a:pt x="95" y="129"/>
                    </a:lnTo>
                    <a:lnTo>
                      <a:pt x="101" y="132"/>
                    </a:lnTo>
                    <a:lnTo>
                      <a:pt x="100" y="134"/>
                    </a:lnTo>
                    <a:lnTo>
                      <a:pt x="99" y="137"/>
                    </a:lnTo>
                    <a:lnTo>
                      <a:pt x="98" y="139"/>
                    </a:lnTo>
                    <a:lnTo>
                      <a:pt x="98" y="140"/>
                    </a:lnTo>
                    <a:lnTo>
                      <a:pt x="98" y="141"/>
                    </a:lnTo>
                    <a:lnTo>
                      <a:pt x="89" y="144"/>
                    </a:lnTo>
                    <a:lnTo>
                      <a:pt x="79" y="146"/>
                    </a:lnTo>
                    <a:lnTo>
                      <a:pt x="74" y="145"/>
                    </a:lnTo>
                    <a:lnTo>
                      <a:pt x="67" y="143"/>
                    </a:lnTo>
                    <a:lnTo>
                      <a:pt x="68" y="145"/>
                    </a:lnTo>
                    <a:lnTo>
                      <a:pt x="39" y="145"/>
                    </a:lnTo>
                    <a:lnTo>
                      <a:pt x="39" y="143"/>
                    </a:lnTo>
                    <a:lnTo>
                      <a:pt x="37" y="143"/>
                    </a:lnTo>
                    <a:lnTo>
                      <a:pt x="36" y="142"/>
                    </a:lnTo>
                    <a:lnTo>
                      <a:pt x="34" y="140"/>
                    </a:lnTo>
                    <a:lnTo>
                      <a:pt x="25" y="141"/>
                    </a:lnTo>
                    <a:lnTo>
                      <a:pt x="15" y="138"/>
                    </a:lnTo>
                    <a:lnTo>
                      <a:pt x="15" y="130"/>
                    </a:lnTo>
                    <a:lnTo>
                      <a:pt x="18" y="127"/>
                    </a:lnTo>
                    <a:lnTo>
                      <a:pt x="19" y="123"/>
                    </a:lnTo>
                    <a:lnTo>
                      <a:pt x="20" y="119"/>
                    </a:lnTo>
                    <a:lnTo>
                      <a:pt x="20" y="115"/>
                    </a:lnTo>
                    <a:lnTo>
                      <a:pt x="16" y="116"/>
                    </a:lnTo>
                    <a:lnTo>
                      <a:pt x="13" y="116"/>
                    </a:lnTo>
                    <a:lnTo>
                      <a:pt x="9" y="116"/>
                    </a:lnTo>
                    <a:lnTo>
                      <a:pt x="6" y="115"/>
                    </a:lnTo>
                    <a:lnTo>
                      <a:pt x="3" y="113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9" y="105"/>
                    </a:lnTo>
                    <a:lnTo>
                      <a:pt x="22" y="110"/>
                    </a:lnTo>
                    <a:lnTo>
                      <a:pt x="25" y="110"/>
                    </a:lnTo>
                    <a:lnTo>
                      <a:pt x="29" y="110"/>
                    </a:lnTo>
                    <a:lnTo>
                      <a:pt x="32" y="111"/>
                    </a:lnTo>
                    <a:lnTo>
                      <a:pt x="34" y="111"/>
                    </a:lnTo>
                    <a:lnTo>
                      <a:pt x="36" y="113"/>
                    </a:lnTo>
                    <a:lnTo>
                      <a:pt x="37" y="114"/>
                    </a:lnTo>
                    <a:lnTo>
                      <a:pt x="39" y="106"/>
                    </a:lnTo>
                    <a:lnTo>
                      <a:pt x="44" y="109"/>
                    </a:lnTo>
                    <a:lnTo>
                      <a:pt x="45" y="107"/>
                    </a:lnTo>
                    <a:lnTo>
                      <a:pt x="62" y="103"/>
                    </a:lnTo>
                    <a:lnTo>
                      <a:pt x="59" y="94"/>
                    </a:lnTo>
                    <a:lnTo>
                      <a:pt x="64" y="92"/>
                    </a:lnTo>
                    <a:lnTo>
                      <a:pt x="69" y="92"/>
                    </a:lnTo>
                    <a:lnTo>
                      <a:pt x="71" y="93"/>
                    </a:lnTo>
                    <a:lnTo>
                      <a:pt x="73" y="95"/>
                    </a:lnTo>
                    <a:lnTo>
                      <a:pt x="74" y="97"/>
                    </a:lnTo>
                    <a:lnTo>
                      <a:pt x="75" y="99"/>
                    </a:lnTo>
                    <a:lnTo>
                      <a:pt x="77" y="102"/>
                    </a:lnTo>
                    <a:lnTo>
                      <a:pt x="79" y="102"/>
                    </a:lnTo>
                    <a:lnTo>
                      <a:pt x="81" y="103"/>
                    </a:lnTo>
                    <a:lnTo>
                      <a:pt x="85" y="102"/>
                    </a:lnTo>
                    <a:lnTo>
                      <a:pt x="86" y="99"/>
                    </a:lnTo>
                    <a:lnTo>
                      <a:pt x="84" y="99"/>
                    </a:lnTo>
                    <a:lnTo>
                      <a:pt x="81" y="99"/>
                    </a:lnTo>
                    <a:lnTo>
                      <a:pt x="79" y="99"/>
                    </a:lnTo>
                    <a:lnTo>
                      <a:pt x="79" y="97"/>
                    </a:lnTo>
                    <a:lnTo>
                      <a:pt x="78" y="94"/>
                    </a:lnTo>
                    <a:lnTo>
                      <a:pt x="77" y="90"/>
                    </a:lnTo>
                    <a:lnTo>
                      <a:pt x="68" y="89"/>
                    </a:lnTo>
                    <a:lnTo>
                      <a:pt x="66" y="90"/>
                    </a:lnTo>
                    <a:lnTo>
                      <a:pt x="66" y="87"/>
                    </a:lnTo>
                    <a:lnTo>
                      <a:pt x="66" y="85"/>
                    </a:lnTo>
                    <a:lnTo>
                      <a:pt x="66" y="84"/>
                    </a:lnTo>
                    <a:lnTo>
                      <a:pt x="60" y="85"/>
                    </a:lnTo>
                    <a:lnTo>
                      <a:pt x="60" y="86"/>
                    </a:lnTo>
                    <a:lnTo>
                      <a:pt x="59" y="87"/>
                    </a:lnTo>
                    <a:lnTo>
                      <a:pt x="52" y="86"/>
                    </a:lnTo>
                    <a:lnTo>
                      <a:pt x="44" y="87"/>
                    </a:lnTo>
                    <a:lnTo>
                      <a:pt x="37" y="86"/>
                    </a:lnTo>
                    <a:lnTo>
                      <a:pt x="33" y="79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6" y="70"/>
                    </a:lnTo>
                    <a:lnTo>
                      <a:pt x="34" y="69"/>
                    </a:lnTo>
                    <a:lnTo>
                      <a:pt x="33" y="68"/>
                    </a:lnTo>
                    <a:lnTo>
                      <a:pt x="33" y="67"/>
                    </a:lnTo>
                    <a:lnTo>
                      <a:pt x="26" y="67"/>
                    </a:lnTo>
                    <a:lnTo>
                      <a:pt x="24" y="54"/>
                    </a:lnTo>
                    <a:lnTo>
                      <a:pt x="26" y="54"/>
                    </a:lnTo>
                    <a:lnTo>
                      <a:pt x="28" y="52"/>
                    </a:lnTo>
                    <a:lnTo>
                      <a:pt x="29" y="52"/>
                    </a:lnTo>
                    <a:lnTo>
                      <a:pt x="29" y="51"/>
                    </a:lnTo>
                    <a:lnTo>
                      <a:pt x="27" y="51"/>
                    </a:lnTo>
                    <a:lnTo>
                      <a:pt x="26" y="51"/>
                    </a:lnTo>
                    <a:lnTo>
                      <a:pt x="30" y="46"/>
                    </a:lnTo>
                    <a:lnTo>
                      <a:pt x="37" y="45"/>
                    </a:lnTo>
                    <a:lnTo>
                      <a:pt x="36" y="38"/>
                    </a:lnTo>
                    <a:lnTo>
                      <a:pt x="37" y="38"/>
                    </a:lnTo>
                    <a:lnTo>
                      <a:pt x="39" y="38"/>
                    </a:lnTo>
                    <a:lnTo>
                      <a:pt x="40" y="37"/>
                    </a:lnTo>
                    <a:lnTo>
                      <a:pt x="42" y="35"/>
                    </a:lnTo>
                    <a:lnTo>
                      <a:pt x="43" y="33"/>
                    </a:lnTo>
                    <a:lnTo>
                      <a:pt x="45" y="32"/>
                    </a:lnTo>
                    <a:lnTo>
                      <a:pt x="48" y="31"/>
                    </a:lnTo>
                    <a:lnTo>
                      <a:pt x="50" y="31"/>
                    </a:lnTo>
                    <a:lnTo>
                      <a:pt x="53" y="32"/>
                    </a:lnTo>
                    <a:lnTo>
                      <a:pt x="52" y="33"/>
                    </a:lnTo>
                    <a:lnTo>
                      <a:pt x="57" y="40"/>
                    </a:lnTo>
                    <a:lnTo>
                      <a:pt x="63" y="47"/>
                    </a:lnTo>
                    <a:lnTo>
                      <a:pt x="65" y="47"/>
                    </a:lnTo>
                    <a:lnTo>
                      <a:pt x="67" y="47"/>
                    </a:lnTo>
                    <a:lnTo>
                      <a:pt x="68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73" y="47"/>
                    </a:lnTo>
                    <a:lnTo>
                      <a:pt x="75" y="51"/>
                    </a:lnTo>
                    <a:lnTo>
                      <a:pt x="77" y="56"/>
                    </a:lnTo>
                    <a:lnTo>
                      <a:pt x="79" y="55"/>
                    </a:lnTo>
                    <a:lnTo>
                      <a:pt x="80" y="61"/>
                    </a:lnTo>
                    <a:lnTo>
                      <a:pt x="81" y="59"/>
                    </a:lnTo>
                    <a:lnTo>
                      <a:pt x="81" y="57"/>
                    </a:lnTo>
                    <a:lnTo>
                      <a:pt x="83" y="54"/>
                    </a:lnTo>
                    <a:lnTo>
                      <a:pt x="81" y="52"/>
                    </a:lnTo>
                    <a:lnTo>
                      <a:pt x="81" y="50"/>
                    </a:lnTo>
                    <a:lnTo>
                      <a:pt x="84" y="51"/>
                    </a:lnTo>
                    <a:lnTo>
                      <a:pt x="83" y="49"/>
                    </a:lnTo>
                    <a:lnTo>
                      <a:pt x="83" y="47"/>
                    </a:lnTo>
                    <a:lnTo>
                      <a:pt x="84" y="46"/>
                    </a:lnTo>
                    <a:lnTo>
                      <a:pt x="81" y="46"/>
                    </a:lnTo>
                    <a:lnTo>
                      <a:pt x="80" y="46"/>
                    </a:lnTo>
                    <a:lnTo>
                      <a:pt x="75" y="45"/>
                    </a:lnTo>
                    <a:lnTo>
                      <a:pt x="72" y="43"/>
                    </a:lnTo>
                    <a:lnTo>
                      <a:pt x="67" y="40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2" y="36"/>
                    </a:lnTo>
                    <a:lnTo>
                      <a:pt x="62" y="34"/>
                    </a:lnTo>
                    <a:lnTo>
                      <a:pt x="62" y="32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6" y="26"/>
                    </a:lnTo>
                    <a:lnTo>
                      <a:pt x="56" y="24"/>
                    </a:lnTo>
                    <a:lnTo>
                      <a:pt x="59" y="24"/>
                    </a:lnTo>
                    <a:lnTo>
                      <a:pt x="61" y="24"/>
                    </a:lnTo>
                    <a:lnTo>
                      <a:pt x="61" y="23"/>
                    </a:lnTo>
                    <a:lnTo>
                      <a:pt x="63" y="22"/>
                    </a:lnTo>
                    <a:lnTo>
                      <a:pt x="65" y="22"/>
                    </a:lnTo>
                    <a:lnTo>
                      <a:pt x="65" y="21"/>
                    </a:lnTo>
                    <a:lnTo>
                      <a:pt x="66" y="20"/>
                    </a:lnTo>
                    <a:lnTo>
                      <a:pt x="68" y="20"/>
                    </a:lnTo>
                    <a:lnTo>
                      <a:pt x="71" y="20"/>
                    </a:lnTo>
                    <a:lnTo>
                      <a:pt x="72" y="21"/>
                    </a:lnTo>
                    <a:lnTo>
                      <a:pt x="72" y="19"/>
                    </a:lnTo>
                    <a:lnTo>
                      <a:pt x="74" y="19"/>
                    </a:lnTo>
                    <a:lnTo>
                      <a:pt x="74" y="16"/>
                    </a:lnTo>
                    <a:lnTo>
                      <a:pt x="84" y="15"/>
                    </a:lnTo>
                    <a:lnTo>
                      <a:pt x="93" y="12"/>
                    </a:lnTo>
                    <a:lnTo>
                      <a:pt x="93" y="11"/>
                    </a:lnTo>
                    <a:lnTo>
                      <a:pt x="99" y="12"/>
                    </a:lnTo>
                    <a:lnTo>
                      <a:pt x="104" y="13"/>
                    </a:lnTo>
                    <a:lnTo>
                      <a:pt x="106" y="14"/>
                    </a:lnTo>
                    <a:lnTo>
                      <a:pt x="112" y="9"/>
                    </a:lnTo>
                    <a:lnTo>
                      <a:pt x="116" y="3"/>
                    </a:lnTo>
                    <a:lnTo>
                      <a:pt x="123" y="1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83"/>
              <p:cNvSpPr/>
              <p:nvPr/>
            </p:nvSpPr>
            <p:spPr>
              <a:xfrm>
                <a:off x="8301652" y="1643699"/>
                <a:ext cx="20817" cy="20817"/>
              </a:xfrm>
              <a:custGeom>
                <a:avLst/>
                <a:gdLst>
                  <a:gd name="T0" fmla="*/ 9 w 9"/>
                  <a:gd name="T1" fmla="*/ 0 h 9"/>
                  <a:gd name="T2" fmla="*/ 8 w 9"/>
                  <a:gd name="T3" fmla="*/ 9 h 9"/>
                  <a:gd name="T4" fmla="*/ 4 w 9"/>
                  <a:gd name="T5" fmla="*/ 7 h 9"/>
                  <a:gd name="T6" fmla="*/ 2 w 9"/>
                  <a:gd name="T7" fmla="*/ 5 h 9"/>
                  <a:gd name="T8" fmla="*/ 0 w 9"/>
                  <a:gd name="T9" fmla="*/ 2 h 9"/>
                  <a:gd name="T10" fmla="*/ 9 w 9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lnTo>
                      <a:pt x="8" y="9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84"/>
              <p:cNvSpPr/>
              <p:nvPr/>
            </p:nvSpPr>
            <p:spPr>
              <a:xfrm>
                <a:off x="8468183" y="2073904"/>
                <a:ext cx="46259" cy="41633"/>
              </a:xfrm>
              <a:custGeom>
                <a:avLst/>
                <a:gdLst>
                  <a:gd name="T0" fmla="*/ 10 w 20"/>
                  <a:gd name="T1" fmla="*/ 0 h 18"/>
                  <a:gd name="T2" fmla="*/ 12 w 20"/>
                  <a:gd name="T3" fmla="*/ 0 h 18"/>
                  <a:gd name="T4" fmla="*/ 14 w 20"/>
                  <a:gd name="T5" fmla="*/ 1 h 18"/>
                  <a:gd name="T6" fmla="*/ 16 w 20"/>
                  <a:gd name="T7" fmla="*/ 4 h 18"/>
                  <a:gd name="T8" fmla="*/ 20 w 20"/>
                  <a:gd name="T9" fmla="*/ 5 h 18"/>
                  <a:gd name="T10" fmla="*/ 19 w 20"/>
                  <a:gd name="T11" fmla="*/ 6 h 18"/>
                  <a:gd name="T12" fmla="*/ 16 w 20"/>
                  <a:gd name="T13" fmla="*/ 9 h 18"/>
                  <a:gd name="T14" fmla="*/ 15 w 20"/>
                  <a:gd name="T15" fmla="*/ 13 h 18"/>
                  <a:gd name="T16" fmla="*/ 12 w 20"/>
                  <a:gd name="T17" fmla="*/ 16 h 18"/>
                  <a:gd name="T18" fmla="*/ 9 w 20"/>
                  <a:gd name="T19" fmla="*/ 17 h 18"/>
                  <a:gd name="T20" fmla="*/ 5 w 20"/>
                  <a:gd name="T21" fmla="*/ 17 h 18"/>
                  <a:gd name="T22" fmla="*/ 2 w 20"/>
                  <a:gd name="T23" fmla="*/ 18 h 18"/>
                  <a:gd name="T24" fmla="*/ 0 w 20"/>
                  <a:gd name="T25" fmla="*/ 18 h 18"/>
                  <a:gd name="T26" fmla="*/ 0 w 20"/>
                  <a:gd name="T27" fmla="*/ 16 h 18"/>
                  <a:gd name="T28" fmla="*/ 0 w 20"/>
                  <a:gd name="T29" fmla="*/ 12 h 18"/>
                  <a:gd name="T30" fmla="*/ 0 w 20"/>
                  <a:gd name="T31" fmla="*/ 9 h 18"/>
                  <a:gd name="T32" fmla="*/ 1 w 20"/>
                  <a:gd name="T33" fmla="*/ 7 h 18"/>
                  <a:gd name="T34" fmla="*/ 2 w 20"/>
                  <a:gd name="T35" fmla="*/ 5 h 18"/>
                  <a:gd name="T36" fmla="*/ 4 w 20"/>
                  <a:gd name="T37" fmla="*/ 3 h 18"/>
                  <a:gd name="T38" fmla="*/ 7 w 20"/>
                  <a:gd name="T39" fmla="*/ 1 h 18"/>
                  <a:gd name="T40" fmla="*/ 10 w 20"/>
                  <a:gd name="T4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18">
                    <a:moveTo>
                      <a:pt x="10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6" y="9"/>
                    </a:lnTo>
                    <a:lnTo>
                      <a:pt x="15" y="13"/>
                    </a:lnTo>
                    <a:lnTo>
                      <a:pt x="12" y="16"/>
                    </a:lnTo>
                    <a:lnTo>
                      <a:pt x="9" y="17"/>
                    </a:lnTo>
                    <a:lnTo>
                      <a:pt x="5" y="17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85"/>
              <p:cNvSpPr/>
              <p:nvPr/>
            </p:nvSpPr>
            <p:spPr>
              <a:xfrm>
                <a:off x="7910767" y="1717713"/>
                <a:ext cx="131838" cy="53198"/>
              </a:xfrm>
              <a:custGeom>
                <a:avLst/>
                <a:gdLst>
                  <a:gd name="T0" fmla="*/ 52 w 57"/>
                  <a:gd name="T1" fmla="*/ 0 h 23"/>
                  <a:gd name="T2" fmla="*/ 54 w 57"/>
                  <a:gd name="T3" fmla="*/ 1 h 23"/>
                  <a:gd name="T4" fmla="*/ 55 w 57"/>
                  <a:gd name="T5" fmla="*/ 3 h 23"/>
                  <a:gd name="T6" fmla="*/ 57 w 57"/>
                  <a:gd name="T7" fmla="*/ 5 h 23"/>
                  <a:gd name="T8" fmla="*/ 56 w 57"/>
                  <a:gd name="T9" fmla="*/ 6 h 23"/>
                  <a:gd name="T10" fmla="*/ 54 w 57"/>
                  <a:gd name="T11" fmla="*/ 6 h 23"/>
                  <a:gd name="T12" fmla="*/ 52 w 57"/>
                  <a:gd name="T13" fmla="*/ 7 h 23"/>
                  <a:gd name="T14" fmla="*/ 46 w 57"/>
                  <a:gd name="T15" fmla="*/ 12 h 23"/>
                  <a:gd name="T16" fmla="*/ 40 w 57"/>
                  <a:gd name="T17" fmla="*/ 15 h 23"/>
                  <a:gd name="T18" fmla="*/ 32 w 57"/>
                  <a:gd name="T19" fmla="*/ 17 h 23"/>
                  <a:gd name="T20" fmla="*/ 32 w 57"/>
                  <a:gd name="T21" fmla="*/ 14 h 23"/>
                  <a:gd name="T22" fmla="*/ 32 w 57"/>
                  <a:gd name="T23" fmla="*/ 12 h 23"/>
                  <a:gd name="T24" fmla="*/ 28 w 57"/>
                  <a:gd name="T25" fmla="*/ 17 h 23"/>
                  <a:gd name="T26" fmla="*/ 22 w 57"/>
                  <a:gd name="T27" fmla="*/ 20 h 23"/>
                  <a:gd name="T28" fmla="*/ 21 w 57"/>
                  <a:gd name="T29" fmla="*/ 19 h 23"/>
                  <a:gd name="T30" fmla="*/ 20 w 57"/>
                  <a:gd name="T31" fmla="*/ 18 h 23"/>
                  <a:gd name="T32" fmla="*/ 19 w 57"/>
                  <a:gd name="T33" fmla="*/ 18 h 23"/>
                  <a:gd name="T34" fmla="*/ 17 w 57"/>
                  <a:gd name="T35" fmla="*/ 23 h 23"/>
                  <a:gd name="T36" fmla="*/ 15 w 57"/>
                  <a:gd name="T37" fmla="*/ 23 h 23"/>
                  <a:gd name="T38" fmla="*/ 13 w 57"/>
                  <a:gd name="T39" fmla="*/ 22 h 23"/>
                  <a:gd name="T40" fmla="*/ 12 w 57"/>
                  <a:gd name="T41" fmla="*/ 21 h 23"/>
                  <a:gd name="T42" fmla="*/ 10 w 57"/>
                  <a:gd name="T43" fmla="*/ 19 h 23"/>
                  <a:gd name="T44" fmla="*/ 8 w 57"/>
                  <a:gd name="T45" fmla="*/ 20 h 23"/>
                  <a:gd name="T46" fmla="*/ 7 w 57"/>
                  <a:gd name="T47" fmla="*/ 21 h 23"/>
                  <a:gd name="T48" fmla="*/ 6 w 57"/>
                  <a:gd name="T49" fmla="*/ 20 h 23"/>
                  <a:gd name="T50" fmla="*/ 4 w 57"/>
                  <a:gd name="T51" fmla="*/ 20 h 23"/>
                  <a:gd name="T52" fmla="*/ 2 w 57"/>
                  <a:gd name="T53" fmla="*/ 20 h 23"/>
                  <a:gd name="T54" fmla="*/ 1 w 57"/>
                  <a:gd name="T55" fmla="*/ 19 h 23"/>
                  <a:gd name="T56" fmla="*/ 0 w 57"/>
                  <a:gd name="T57" fmla="*/ 18 h 23"/>
                  <a:gd name="T58" fmla="*/ 0 w 57"/>
                  <a:gd name="T59" fmla="*/ 15 h 23"/>
                  <a:gd name="T60" fmla="*/ 15 w 57"/>
                  <a:gd name="T61" fmla="*/ 10 h 23"/>
                  <a:gd name="T62" fmla="*/ 30 w 57"/>
                  <a:gd name="T63" fmla="*/ 3 h 23"/>
                  <a:gd name="T64" fmla="*/ 34 w 57"/>
                  <a:gd name="T65" fmla="*/ 2 h 23"/>
                  <a:gd name="T66" fmla="*/ 38 w 57"/>
                  <a:gd name="T67" fmla="*/ 2 h 23"/>
                  <a:gd name="T68" fmla="*/ 42 w 57"/>
                  <a:gd name="T69" fmla="*/ 2 h 23"/>
                  <a:gd name="T70" fmla="*/ 46 w 57"/>
                  <a:gd name="T71" fmla="*/ 3 h 23"/>
                  <a:gd name="T72" fmla="*/ 46 w 57"/>
                  <a:gd name="T73" fmla="*/ 2 h 23"/>
                  <a:gd name="T74" fmla="*/ 52 w 57"/>
                  <a:gd name="T7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" h="23">
                    <a:moveTo>
                      <a:pt x="52" y="0"/>
                    </a:moveTo>
                    <a:lnTo>
                      <a:pt x="54" y="1"/>
                    </a:lnTo>
                    <a:lnTo>
                      <a:pt x="55" y="3"/>
                    </a:lnTo>
                    <a:lnTo>
                      <a:pt x="57" y="5"/>
                    </a:lnTo>
                    <a:lnTo>
                      <a:pt x="56" y="6"/>
                    </a:lnTo>
                    <a:lnTo>
                      <a:pt x="54" y="6"/>
                    </a:lnTo>
                    <a:lnTo>
                      <a:pt x="52" y="7"/>
                    </a:lnTo>
                    <a:lnTo>
                      <a:pt x="46" y="12"/>
                    </a:lnTo>
                    <a:lnTo>
                      <a:pt x="40" y="15"/>
                    </a:lnTo>
                    <a:lnTo>
                      <a:pt x="32" y="17"/>
                    </a:lnTo>
                    <a:lnTo>
                      <a:pt x="32" y="14"/>
                    </a:lnTo>
                    <a:lnTo>
                      <a:pt x="32" y="12"/>
                    </a:lnTo>
                    <a:lnTo>
                      <a:pt x="28" y="17"/>
                    </a:lnTo>
                    <a:lnTo>
                      <a:pt x="22" y="20"/>
                    </a:lnTo>
                    <a:lnTo>
                      <a:pt x="21" y="19"/>
                    </a:lnTo>
                    <a:lnTo>
                      <a:pt x="20" y="18"/>
                    </a:lnTo>
                    <a:lnTo>
                      <a:pt x="19" y="18"/>
                    </a:lnTo>
                    <a:lnTo>
                      <a:pt x="17" y="23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12" y="21"/>
                    </a:lnTo>
                    <a:lnTo>
                      <a:pt x="10" y="19"/>
                    </a:lnTo>
                    <a:lnTo>
                      <a:pt x="8" y="20"/>
                    </a:lnTo>
                    <a:lnTo>
                      <a:pt x="7" y="21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2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5" y="10"/>
                    </a:lnTo>
                    <a:lnTo>
                      <a:pt x="30" y="3"/>
                    </a:lnTo>
                    <a:lnTo>
                      <a:pt x="34" y="2"/>
                    </a:lnTo>
                    <a:lnTo>
                      <a:pt x="38" y="2"/>
                    </a:lnTo>
                    <a:lnTo>
                      <a:pt x="42" y="2"/>
                    </a:lnTo>
                    <a:lnTo>
                      <a:pt x="46" y="3"/>
                    </a:lnTo>
                    <a:lnTo>
                      <a:pt x="46" y="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86"/>
              <p:cNvSpPr/>
              <p:nvPr/>
            </p:nvSpPr>
            <p:spPr>
              <a:xfrm>
                <a:off x="8382605" y="1743156"/>
                <a:ext cx="18503" cy="20817"/>
              </a:xfrm>
              <a:custGeom>
                <a:avLst/>
                <a:gdLst>
                  <a:gd name="T0" fmla="*/ 8 w 8"/>
                  <a:gd name="T1" fmla="*/ 0 h 9"/>
                  <a:gd name="T2" fmla="*/ 8 w 8"/>
                  <a:gd name="T3" fmla="*/ 9 h 9"/>
                  <a:gd name="T4" fmla="*/ 0 w 8"/>
                  <a:gd name="T5" fmla="*/ 7 h 9"/>
                  <a:gd name="T6" fmla="*/ 0 w 8"/>
                  <a:gd name="T7" fmla="*/ 4 h 9"/>
                  <a:gd name="T8" fmla="*/ 0 w 8"/>
                  <a:gd name="T9" fmla="*/ 2 h 9"/>
                  <a:gd name="T10" fmla="*/ 0 w 8"/>
                  <a:gd name="T11" fmla="*/ 0 h 9"/>
                  <a:gd name="T12" fmla="*/ 8 w 8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8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87"/>
              <p:cNvSpPr/>
              <p:nvPr/>
            </p:nvSpPr>
            <p:spPr>
              <a:xfrm>
                <a:off x="7207637" y="2443973"/>
                <a:ext cx="37007" cy="69388"/>
              </a:xfrm>
              <a:custGeom>
                <a:avLst/>
                <a:gdLst>
                  <a:gd name="T0" fmla="*/ 6 w 16"/>
                  <a:gd name="T1" fmla="*/ 0 h 30"/>
                  <a:gd name="T2" fmla="*/ 16 w 16"/>
                  <a:gd name="T3" fmla="*/ 3 h 30"/>
                  <a:gd name="T4" fmla="*/ 8 w 16"/>
                  <a:gd name="T5" fmla="*/ 11 h 30"/>
                  <a:gd name="T6" fmla="*/ 7 w 16"/>
                  <a:gd name="T7" fmla="*/ 17 h 30"/>
                  <a:gd name="T8" fmla="*/ 3 w 16"/>
                  <a:gd name="T9" fmla="*/ 22 h 30"/>
                  <a:gd name="T10" fmla="*/ 4 w 16"/>
                  <a:gd name="T11" fmla="*/ 27 h 30"/>
                  <a:gd name="T12" fmla="*/ 3 w 16"/>
                  <a:gd name="T13" fmla="*/ 27 h 30"/>
                  <a:gd name="T14" fmla="*/ 2 w 16"/>
                  <a:gd name="T15" fmla="*/ 28 h 30"/>
                  <a:gd name="T16" fmla="*/ 1 w 16"/>
                  <a:gd name="T17" fmla="*/ 30 h 30"/>
                  <a:gd name="T18" fmla="*/ 0 w 16"/>
                  <a:gd name="T19" fmla="*/ 20 h 30"/>
                  <a:gd name="T20" fmla="*/ 1 w 16"/>
                  <a:gd name="T21" fmla="*/ 9 h 30"/>
                  <a:gd name="T22" fmla="*/ 6 w 16"/>
                  <a:gd name="T2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6" y="0"/>
                    </a:moveTo>
                    <a:lnTo>
                      <a:pt x="16" y="3"/>
                    </a:lnTo>
                    <a:lnTo>
                      <a:pt x="8" y="11"/>
                    </a:lnTo>
                    <a:lnTo>
                      <a:pt x="7" y="17"/>
                    </a:lnTo>
                    <a:lnTo>
                      <a:pt x="3" y="22"/>
                    </a:lnTo>
                    <a:lnTo>
                      <a:pt x="4" y="27"/>
                    </a:lnTo>
                    <a:lnTo>
                      <a:pt x="3" y="27"/>
                    </a:lnTo>
                    <a:lnTo>
                      <a:pt x="2" y="28"/>
                    </a:lnTo>
                    <a:lnTo>
                      <a:pt x="1" y="30"/>
                    </a:lnTo>
                    <a:lnTo>
                      <a:pt x="0" y="20"/>
                    </a:lnTo>
                    <a:lnTo>
                      <a:pt x="1" y="9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88"/>
              <p:cNvSpPr/>
              <p:nvPr/>
            </p:nvSpPr>
            <p:spPr>
              <a:xfrm>
                <a:off x="7945461" y="1761660"/>
                <a:ext cx="39321" cy="16191"/>
              </a:xfrm>
              <a:custGeom>
                <a:avLst/>
                <a:gdLst>
                  <a:gd name="T0" fmla="*/ 17 w 17"/>
                  <a:gd name="T1" fmla="*/ 0 h 7"/>
                  <a:gd name="T2" fmla="*/ 13 w 17"/>
                  <a:gd name="T3" fmla="*/ 5 h 7"/>
                  <a:gd name="T4" fmla="*/ 6 w 17"/>
                  <a:gd name="T5" fmla="*/ 7 h 7"/>
                  <a:gd name="T6" fmla="*/ 0 w 17"/>
                  <a:gd name="T7" fmla="*/ 7 h 7"/>
                  <a:gd name="T8" fmla="*/ 1 w 17"/>
                  <a:gd name="T9" fmla="*/ 6 h 7"/>
                  <a:gd name="T10" fmla="*/ 2 w 17"/>
                  <a:gd name="T11" fmla="*/ 4 h 7"/>
                  <a:gd name="T12" fmla="*/ 7 w 17"/>
                  <a:gd name="T13" fmla="*/ 3 h 7"/>
                  <a:gd name="T14" fmla="*/ 12 w 17"/>
                  <a:gd name="T15" fmla="*/ 1 h 7"/>
                  <a:gd name="T16" fmla="*/ 17 w 17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7">
                    <a:moveTo>
                      <a:pt x="17" y="0"/>
                    </a:moveTo>
                    <a:lnTo>
                      <a:pt x="13" y="5"/>
                    </a:lnTo>
                    <a:lnTo>
                      <a:pt x="6" y="7"/>
                    </a:lnTo>
                    <a:lnTo>
                      <a:pt x="0" y="7"/>
                    </a:lnTo>
                    <a:lnTo>
                      <a:pt x="1" y="6"/>
                    </a:lnTo>
                    <a:lnTo>
                      <a:pt x="2" y="4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89"/>
              <p:cNvSpPr/>
              <p:nvPr/>
            </p:nvSpPr>
            <p:spPr>
              <a:xfrm>
                <a:off x="8079611" y="1708461"/>
                <a:ext cx="57824" cy="25443"/>
              </a:xfrm>
              <a:custGeom>
                <a:avLst/>
                <a:gdLst>
                  <a:gd name="T0" fmla="*/ 25 w 25"/>
                  <a:gd name="T1" fmla="*/ 0 h 11"/>
                  <a:gd name="T2" fmla="*/ 18 w 25"/>
                  <a:gd name="T3" fmla="*/ 10 h 11"/>
                  <a:gd name="T4" fmla="*/ 14 w 25"/>
                  <a:gd name="T5" fmla="*/ 10 h 11"/>
                  <a:gd name="T6" fmla="*/ 8 w 25"/>
                  <a:gd name="T7" fmla="*/ 10 h 11"/>
                  <a:gd name="T8" fmla="*/ 4 w 25"/>
                  <a:gd name="T9" fmla="*/ 11 h 11"/>
                  <a:gd name="T10" fmla="*/ 0 w 25"/>
                  <a:gd name="T11" fmla="*/ 7 h 11"/>
                  <a:gd name="T12" fmla="*/ 2 w 25"/>
                  <a:gd name="T13" fmla="*/ 2 h 11"/>
                  <a:gd name="T14" fmla="*/ 25 w 25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1">
                    <a:moveTo>
                      <a:pt x="25" y="0"/>
                    </a:moveTo>
                    <a:lnTo>
                      <a:pt x="18" y="10"/>
                    </a:lnTo>
                    <a:lnTo>
                      <a:pt x="14" y="10"/>
                    </a:lnTo>
                    <a:lnTo>
                      <a:pt x="8" y="10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90"/>
              <p:cNvSpPr/>
              <p:nvPr/>
            </p:nvSpPr>
            <p:spPr>
              <a:xfrm>
                <a:off x="8040291" y="1743156"/>
                <a:ext cx="13878" cy="6940"/>
              </a:xfrm>
              <a:custGeom>
                <a:avLst/>
                <a:gdLst>
                  <a:gd name="T0" fmla="*/ 4 w 6"/>
                  <a:gd name="T1" fmla="*/ 0 h 3"/>
                  <a:gd name="T2" fmla="*/ 5 w 6"/>
                  <a:gd name="T3" fmla="*/ 0 h 3"/>
                  <a:gd name="T4" fmla="*/ 6 w 6"/>
                  <a:gd name="T5" fmla="*/ 0 h 3"/>
                  <a:gd name="T6" fmla="*/ 6 w 6"/>
                  <a:gd name="T7" fmla="*/ 2 h 3"/>
                  <a:gd name="T8" fmla="*/ 5 w 6"/>
                  <a:gd name="T9" fmla="*/ 2 h 3"/>
                  <a:gd name="T10" fmla="*/ 4 w 6"/>
                  <a:gd name="T11" fmla="*/ 3 h 3"/>
                  <a:gd name="T12" fmla="*/ 1 w 6"/>
                  <a:gd name="T13" fmla="*/ 2 h 3"/>
                  <a:gd name="T14" fmla="*/ 0 w 6"/>
                  <a:gd name="T15" fmla="*/ 2 h 3"/>
                  <a:gd name="T16" fmla="*/ 0 w 6"/>
                  <a:gd name="T17" fmla="*/ 1 h 3"/>
                  <a:gd name="T18" fmla="*/ 1 w 6"/>
                  <a:gd name="T19" fmla="*/ 0 h 3"/>
                  <a:gd name="T20" fmla="*/ 4 w 6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3">
                    <a:moveTo>
                      <a:pt x="4" y="0"/>
                    </a:moveTo>
                    <a:lnTo>
                      <a:pt x="5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91"/>
              <p:cNvSpPr/>
              <p:nvPr/>
            </p:nvSpPr>
            <p:spPr>
              <a:xfrm>
                <a:off x="8061107" y="1703836"/>
                <a:ext cx="18503" cy="13878"/>
              </a:xfrm>
              <a:custGeom>
                <a:avLst/>
                <a:gdLst>
                  <a:gd name="T0" fmla="*/ 6 w 8"/>
                  <a:gd name="T1" fmla="*/ 0 h 6"/>
                  <a:gd name="T2" fmla="*/ 8 w 8"/>
                  <a:gd name="T3" fmla="*/ 5 h 6"/>
                  <a:gd name="T4" fmla="*/ 7 w 8"/>
                  <a:gd name="T5" fmla="*/ 5 h 6"/>
                  <a:gd name="T6" fmla="*/ 4 w 8"/>
                  <a:gd name="T7" fmla="*/ 5 h 6"/>
                  <a:gd name="T8" fmla="*/ 2 w 8"/>
                  <a:gd name="T9" fmla="*/ 6 h 6"/>
                  <a:gd name="T10" fmla="*/ 1 w 8"/>
                  <a:gd name="T11" fmla="*/ 4 h 6"/>
                  <a:gd name="T12" fmla="*/ 0 w 8"/>
                  <a:gd name="T13" fmla="*/ 2 h 6"/>
                  <a:gd name="T14" fmla="*/ 6 w 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6">
                    <a:moveTo>
                      <a:pt x="6" y="0"/>
                    </a:moveTo>
                    <a:lnTo>
                      <a:pt x="8" y="5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6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92"/>
              <p:cNvSpPr/>
              <p:nvPr/>
            </p:nvSpPr>
            <p:spPr>
              <a:xfrm>
                <a:off x="8694850" y="2629008"/>
                <a:ext cx="157279" cy="145715"/>
              </a:xfrm>
              <a:custGeom>
                <a:avLst/>
                <a:gdLst>
                  <a:gd name="T0" fmla="*/ 34 w 68"/>
                  <a:gd name="T1" fmla="*/ 0 h 63"/>
                  <a:gd name="T2" fmla="*/ 43 w 68"/>
                  <a:gd name="T3" fmla="*/ 0 h 63"/>
                  <a:gd name="T4" fmla="*/ 39 w 68"/>
                  <a:gd name="T5" fmla="*/ 6 h 63"/>
                  <a:gd name="T6" fmla="*/ 39 w 68"/>
                  <a:gd name="T7" fmla="*/ 7 h 63"/>
                  <a:gd name="T8" fmla="*/ 35 w 68"/>
                  <a:gd name="T9" fmla="*/ 13 h 63"/>
                  <a:gd name="T10" fmla="*/ 31 w 68"/>
                  <a:gd name="T11" fmla="*/ 17 h 63"/>
                  <a:gd name="T12" fmla="*/ 32 w 68"/>
                  <a:gd name="T13" fmla="*/ 18 h 63"/>
                  <a:gd name="T14" fmla="*/ 33 w 68"/>
                  <a:gd name="T15" fmla="*/ 18 h 63"/>
                  <a:gd name="T16" fmla="*/ 39 w 68"/>
                  <a:gd name="T17" fmla="*/ 21 h 63"/>
                  <a:gd name="T18" fmla="*/ 36 w 68"/>
                  <a:gd name="T19" fmla="*/ 26 h 63"/>
                  <a:gd name="T20" fmla="*/ 46 w 68"/>
                  <a:gd name="T21" fmla="*/ 28 h 63"/>
                  <a:gd name="T22" fmla="*/ 46 w 68"/>
                  <a:gd name="T23" fmla="*/ 27 h 63"/>
                  <a:gd name="T24" fmla="*/ 46 w 68"/>
                  <a:gd name="T25" fmla="*/ 25 h 63"/>
                  <a:gd name="T26" fmla="*/ 59 w 68"/>
                  <a:gd name="T27" fmla="*/ 28 h 63"/>
                  <a:gd name="T28" fmla="*/ 57 w 68"/>
                  <a:gd name="T29" fmla="*/ 34 h 63"/>
                  <a:gd name="T30" fmla="*/ 56 w 68"/>
                  <a:gd name="T31" fmla="*/ 38 h 63"/>
                  <a:gd name="T32" fmla="*/ 65 w 68"/>
                  <a:gd name="T33" fmla="*/ 37 h 63"/>
                  <a:gd name="T34" fmla="*/ 60 w 68"/>
                  <a:gd name="T35" fmla="*/ 41 h 63"/>
                  <a:gd name="T36" fmla="*/ 57 w 68"/>
                  <a:gd name="T37" fmla="*/ 46 h 63"/>
                  <a:gd name="T38" fmla="*/ 64 w 68"/>
                  <a:gd name="T39" fmla="*/ 45 h 63"/>
                  <a:gd name="T40" fmla="*/ 64 w 68"/>
                  <a:gd name="T41" fmla="*/ 46 h 63"/>
                  <a:gd name="T42" fmla="*/ 63 w 68"/>
                  <a:gd name="T43" fmla="*/ 48 h 63"/>
                  <a:gd name="T44" fmla="*/ 65 w 68"/>
                  <a:gd name="T45" fmla="*/ 48 h 63"/>
                  <a:gd name="T46" fmla="*/ 66 w 68"/>
                  <a:gd name="T47" fmla="*/ 49 h 63"/>
                  <a:gd name="T48" fmla="*/ 68 w 68"/>
                  <a:gd name="T49" fmla="*/ 50 h 63"/>
                  <a:gd name="T50" fmla="*/ 66 w 68"/>
                  <a:gd name="T51" fmla="*/ 54 h 63"/>
                  <a:gd name="T52" fmla="*/ 64 w 68"/>
                  <a:gd name="T53" fmla="*/ 59 h 63"/>
                  <a:gd name="T54" fmla="*/ 62 w 68"/>
                  <a:gd name="T55" fmla="*/ 63 h 63"/>
                  <a:gd name="T56" fmla="*/ 57 w 68"/>
                  <a:gd name="T57" fmla="*/ 63 h 63"/>
                  <a:gd name="T58" fmla="*/ 56 w 68"/>
                  <a:gd name="T59" fmla="*/ 61 h 63"/>
                  <a:gd name="T60" fmla="*/ 54 w 68"/>
                  <a:gd name="T61" fmla="*/ 60 h 63"/>
                  <a:gd name="T62" fmla="*/ 53 w 68"/>
                  <a:gd name="T63" fmla="*/ 60 h 63"/>
                  <a:gd name="T64" fmla="*/ 51 w 68"/>
                  <a:gd name="T65" fmla="*/ 59 h 63"/>
                  <a:gd name="T66" fmla="*/ 54 w 68"/>
                  <a:gd name="T67" fmla="*/ 52 h 63"/>
                  <a:gd name="T68" fmla="*/ 54 w 68"/>
                  <a:gd name="T69" fmla="*/ 51 h 63"/>
                  <a:gd name="T70" fmla="*/ 53 w 68"/>
                  <a:gd name="T71" fmla="*/ 49 h 63"/>
                  <a:gd name="T72" fmla="*/ 52 w 68"/>
                  <a:gd name="T73" fmla="*/ 48 h 63"/>
                  <a:gd name="T74" fmla="*/ 51 w 68"/>
                  <a:gd name="T75" fmla="*/ 50 h 63"/>
                  <a:gd name="T76" fmla="*/ 50 w 68"/>
                  <a:gd name="T77" fmla="*/ 51 h 63"/>
                  <a:gd name="T78" fmla="*/ 48 w 68"/>
                  <a:gd name="T79" fmla="*/ 51 h 63"/>
                  <a:gd name="T80" fmla="*/ 43 w 68"/>
                  <a:gd name="T81" fmla="*/ 54 h 63"/>
                  <a:gd name="T82" fmla="*/ 41 w 68"/>
                  <a:gd name="T83" fmla="*/ 60 h 63"/>
                  <a:gd name="T84" fmla="*/ 32 w 68"/>
                  <a:gd name="T85" fmla="*/ 59 h 63"/>
                  <a:gd name="T86" fmla="*/ 43 w 68"/>
                  <a:gd name="T87" fmla="*/ 51 h 63"/>
                  <a:gd name="T88" fmla="*/ 21 w 68"/>
                  <a:gd name="T89" fmla="*/ 50 h 63"/>
                  <a:gd name="T90" fmla="*/ 0 w 68"/>
                  <a:gd name="T91" fmla="*/ 50 h 63"/>
                  <a:gd name="T92" fmla="*/ 0 w 68"/>
                  <a:gd name="T93" fmla="*/ 47 h 63"/>
                  <a:gd name="T94" fmla="*/ 0 w 68"/>
                  <a:gd name="T95" fmla="*/ 45 h 63"/>
                  <a:gd name="T96" fmla="*/ 8 w 68"/>
                  <a:gd name="T97" fmla="*/ 39 h 63"/>
                  <a:gd name="T98" fmla="*/ 6 w 68"/>
                  <a:gd name="T99" fmla="*/ 39 h 63"/>
                  <a:gd name="T100" fmla="*/ 5 w 68"/>
                  <a:gd name="T101" fmla="*/ 38 h 63"/>
                  <a:gd name="T102" fmla="*/ 8 w 68"/>
                  <a:gd name="T103" fmla="*/ 35 h 63"/>
                  <a:gd name="T104" fmla="*/ 11 w 68"/>
                  <a:gd name="T105" fmla="*/ 30 h 63"/>
                  <a:gd name="T106" fmla="*/ 15 w 68"/>
                  <a:gd name="T107" fmla="*/ 26 h 63"/>
                  <a:gd name="T108" fmla="*/ 18 w 68"/>
                  <a:gd name="T109" fmla="*/ 21 h 63"/>
                  <a:gd name="T110" fmla="*/ 24 w 68"/>
                  <a:gd name="T111" fmla="*/ 11 h 63"/>
                  <a:gd name="T112" fmla="*/ 32 w 68"/>
                  <a:gd name="T113" fmla="*/ 2 h 63"/>
                  <a:gd name="T114" fmla="*/ 33 w 68"/>
                  <a:gd name="T115" fmla="*/ 1 h 63"/>
                  <a:gd name="T116" fmla="*/ 35 w 68"/>
                  <a:gd name="T117" fmla="*/ 1 h 63"/>
                  <a:gd name="T118" fmla="*/ 34 w 68"/>
                  <a:gd name="T1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" h="63">
                    <a:moveTo>
                      <a:pt x="34" y="0"/>
                    </a:moveTo>
                    <a:lnTo>
                      <a:pt x="43" y="0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5" y="13"/>
                    </a:lnTo>
                    <a:lnTo>
                      <a:pt x="31" y="17"/>
                    </a:lnTo>
                    <a:lnTo>
                      <a:pt x="32" y="18"/>
                    </a:lnTo>
                    <a:lnTo>
                      <a:pt x="33" y="18"/>
                    </a:lnTo>
                    <a:lnTo>
                      <a:pt x="39" y="21"/>
                    </a:lnTo>
                    <a:lnTo>
                      <a:pt x="36" y="26"/>
                    </a:lnTo>
                    <a:lnTo>
                      <a:pt x="46" y="28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59" y="28"/>
                    </a:lnTo>
                    <a:lnTo>
                      <a:pt x="57" y="34"/>
                    </a:lnTo>
                    <a:lnTo>
                      <a:pt x="56" y="38"/>
                    </a:lnTo>
                    <a:lnTo>
                      <a:pt x="65" y="37"/>
                    </a:lnTo>
                    <a:lnTo>
                      <a:pt x="60" y="41"/>
                    </a:lnTo>
                    <a:lnTo>
                      <a:pt x="57" y="46"/>
                    </a:lnTo>
                    <a:lnTo>
                      <a:pt x="64" y="45"/>
                    </a:lnTo>
                    <a:lnTo>
                      <a:pt x="64" y="46"/>
                    </a:lnTo>
                    <a:lnTo>
                      <a:pt x="63" y="48"/>
                    </a:lnTo>
                    <a:lnTo>
                      <a:pt x="65" y="48"/>
                    </a:lnTo>
                    <a:lnTo>
                      <a:pt x="66" y="49"/>
                    </a:lnTo>
                    <a:lnTo>
                      <a:pt x="68" y="50"/>
                    </a:lnTo>
                    <a:lnTo>
                      <a:pt x="66" y="54"/>
                    </a:lnTo>
                    <a:lnTo>
                      <a:pt x="64" y="59"/>
                    </a:lnTo>
                    <a:lnTo>
                      <a:pt x="62" y="63"/>
                    </a:lnTo>
                    <a:lnTo>
                      <a:pt x="57" y="63"/>
                    </a:lnTo>
                    <a:lnTo>
                      <a:pt x="56" y="61"/>
                    </a:lnTo>
                    <a:lnTo>
                      <a:pt x="54" y="60"/>
                    </a:lnTo>
                    <a:lnTo>
                      <a:pt x="53" y="60"/>
                    </a:lnTo>
                    <a:lnTo>
                      <a:pt x="51" y="59"/>
                    </a:lnTo>
                    <a:lnTo>
                      <a:pt x="54" y="52"/>
                    </a:lnTo>
                    <a:lnTo>
                      <a:pt x="54" y="51"/>
                    </a:lnTo>
                    <a:lnTo>
                      <a:pt x="53" y="49"/>
                    </a:lnTo>
                    <a:lnTo>
                      <a:pt x="52" y="48"/>
                    </a:lnTo>
                    <a:lnTo>
                      <a:pt x="51" y="50"/>
                    </a:lnTo>
                    <a:lnTo>
                      <a:pt x="50" y="51"/>
                    </a:lnTo>
                    <a:lnTo>
                      <a:pt x="48" y="51"/>
                    </a:lnTo>
                    <a:lnTo>
                      <a:pt x="43" y="54"/>
                    </a:lnTo>
                    <a:lnTo>
                      <a:pt x="41" y="60"/>
                    </a:lnTo>
                    <a:lnTo>
                      <a:pt x="32" y="59"/>
                    </a:lnTo>
                    <a:lnTo>
                      <a:pt x="43" y="51"/>
                    </a:lnTo>
                    <a:lnTo>
                      <a:pt x="21" y="50"/>
                    </a:lnTo>
                    <a:lnTo>
                      <a:pt x="0" y="50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8" y="39"/>
                    </a:lnTo>
                    <a:lnTo>
                      <a:pt x="6" y="39"/>
                    </a:lnTo>
                    <a:lnTo>
                      <a:pt x="5" y="38"/>
                    </a:lnTo>
                    <a:lnTo>
                      <a:pt x="8" y="35"/>
                    </a:lnTo>
                    <a:lnTo>
                      <a:pt x="11" y="30"/>
                    </a:lnTo>
                    <a:lnTo>
                      <a:pt x="15" y="26"/>
                    </a:lnTo>
                    <a:lnTo>
                      <a:pt x="18" y="21"/>
                    </a:lnTo>
                    <a:lnTo>
                      <a:pt x="24" y="11"/>
                    </a:lnTo>
                    <a:lnTo>
                      <a:pt x="32" y="2"/>
                    </a:lnTo>
                    <a:lnTo>
                      <a:pt x="33" y="1"/>
                    </a:lnTo>
                    <a:lnTo>
                      <a:pt x="35" y="1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93"/>
              <p:cNvSpPr/>
              <p:nvPr/>
            </p:nvSpPr>
            <p:spPr>
              <a:xfrm>
                <a:off x="8093488" y="1689958"/>
                <a:ext cx="64762" cy="13878"/>
              </a:xfrm>
              <a:custGeom>
                <a:avLst/>
                <a:gdLst>
                  <a:gd name="T0" fmla="*/ 24 w 28"/>
                  <a:gd name="T1" fmla="*/ 0 h 6"/>
                  <a:gd name="T2" fmla="*/ 28 w 28"/>
                  <a:gd name="T3" fmla="*/ 6 h 6"/>
                  <a:gd name="T4" fmla="*/ 14 w 28"/>
                  <a:gd name="T5" fmla="*/ 6 h 6"/>
                  <a:gd name="T6" fmla="*/ 0 w 28"/>
                  <a:gd name="T7" fmla="*/ 6 h 6"/>
                  <a:gd name="T8" fmla="*/ 1 w 28"/>
                  <a:gd name="T9" fmla="*/ 3 h 6"/>
                  <a:gd name="T10" fmla="*/ 2 w 28"/>
                  <a:gd name="T11" fmla="*/ 2 h 6"/>
                  <a:gd name="T12" fmla="*/ 13 w 28"/>
                  <a:gd name="T13" fmla="*/ 1 h 6"/>
                  <a:gd name="T14" fmla="*/ 24 w 28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6">
                    <a:moveTo>
                      <a:pt x="24" y="0"/>
                    </a:moveTo>
                    <a:lnTo>
                      <a:pt x="28" y="6"/>
                    </a:lnTo>
                    <a:lnTo>
                      <a:pt x="14" y="6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2" y="2"/>
                    </a:lnTo>
                    <a:lnTo>
                      <a:pt x="13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94"/>
              <p:cNvSpPr/>
              <p:nvPr/>
            </p:nvSpPr>
            <p:spPr>
              <a:xfrm>
                <a:off x="8586143" y="2672954"/>
                <a:ext cx="62450" cy="25443"/>
              </a:xfrm>
              <a:custGeom>
                <a:avLst/>
                <a:gdLst>
                  <a:gd name="T0" fmla="*/ 0 w 27"/>
                  <a:gd name="T1" fmla="*/ 0 h 11"/>
                  <a:gd name="T2" fmla="*/ 8 w 27"/>
                  <a:gd name="T3" fmla="*/ 2 h 11"/>
                  <a:gd name="T4" fmla="*/ 15 w 27"/>
                  <a:gd name="T5" fmla="*/ 4 h 11"/>
                  <a:gd name="T6" fmla="*/ 21 w 27"/>
                  <a:gd name="T7" fmla="*/ 6 h 11"/>
                  <a:gd name="T8" fmla="*/ 27 w 27"/>
                  <a:gd name="T9" fmla="*/ 11 h 11"/>
                  <a:gd name="T10" fmla="*/ 17 w 27"/>
                  <a:gd name="T11" fmla="*/ 10 h 11"/>
                  <a:gd name="T12" fmla="*/ 8 w 27"/>
                  <a:gd name="T13" fmla="*/ 7 h 11"/>
                  <a:gd name="T14" fmla="*/ 0 w 27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lnTo>
                      <a:pt x="8" y="2"/>
                    </a:lnTo>
                    <a:lnTo>
                      <a:pt x="15" y="4"/>
                    </a:lnTo>
                    <a:lnTo>
                      <a:pt x="21" y="6"/>
                    </a:lnTo>
                    <a:lnTo>
                      <a:pt x="27" y="11"/>
                    </a:lnTo>
                    <a:lnTo>
                      <a:pt x="17" y="1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95"/>
              <p:cNvSpPr/>
              <p:nvPr/>
            </p:nvSpPr>
            <p:spPr>
              <a:xfrm>
                <a:off x="8574578" y="2763158"/>
                <a:ext cx="53198" cy="27755"/>
              </a:xfrm>
              <a:custGeom>
                <a:avLst/>
                <a:gdLst>
                  <a:gd name="T0" fmla="*/ 2 w 23"/>
                  <a:gd name="T1" fmla="*/ 0 h 12"/>
                  <a:gd name="T2" fmla="*/ 9 w 23"/>
                  <a:gd name="T3" fmla="*/ 4 h 12"/>
                  <a:gd name="T4" fmla="*/ 15 w 23"/>
                  <a:gd name="T5" fmla="*/ 5 h 12"/>
                  <a:gd name="T6" fmla="*/ 23 w 23"/>
                  <a:gd name="T7" fmla="*/ 5 h 12"/>
                  <a:gd name="T8" fmla="*/ 21 w 23"/>
                  <a:gd name="T9" fmla="*/ 9 h 12"/>
                  <a:gd name="T10" fmla="*/ 17 w 23"/>
                  <a:gd name="T11" fmla="*/ 12 h 12"/>
                  <a:gd name="T12" fmla="*/ 13 w 23"/>
                  <a:gd name="T13" fmla="*/ 10 h 12"/>
                  <a:gd name="T14" fmla="*/ 9 w 23"/>
                  <a:gd name="T15" fmla="*/ 9 h 12"/>
                  <a:gd name="T16" fmla="*/ 4 w 23"/>
                  <a:gd name="T17" fmla="*/ 5 h 12"/>
                  <a:gd name="T18" fmla="*/ 0 w 23"/>
                  <a:gd name="T19" fmla="*/ 3 h 12"/>
                  <a:gd name="T20" fmla="*/ 1 w 23"/>
                  <a:gd name="T21" fmla="*/ 2 h 12"/>
                  <a:gd name="T22" fmla="*/ 2 w 23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12">
                    <a:moveTo>
                      <a:pt x="2" y="0"/>
                    </a:moveTo>
                    <a:lnTo>
                      <a:pt x="9" y="4"/>
                    </a:lnTo>
                    <a:lnTo>
                      <a:pt x="15" y="5"/>
                    </a:lnTo>
                    <a:lnTo>
                      <a:pt x="23" y="5"/>
                    </a:lnTo>
                    <a:lnTo>
                      <a:pt x="21" y="9"/>
                    </a:lnTo>
                    <a:lnTo>
                      <a:pt x="17" y="12"/>
                    </a:lnTo>
                    <a:lnTo>
                      <a:pt x="13" y="10"/>
                    </a:lnTo>
                    <a:lnTo>
                      <a:pt x="9" y="9"/>
                    </a:lnTo>
                    <a:lnTo>
                      <a:pt x="4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96"/>
              <p:cNvSpPr/>
              <p:nvPr/>
            </p:nvSpPr>
            <p:spPr>
              <a:xfrm>
                <a:off x="8250767" y="2140980"/>
                <a:ext cx="127212" cy="90205"/>
              </a:xfrm>
              <a:custGeom>
                <a:avLst/>
                <a:gdLst>
                  <a:gd name="T0" fmla="*/ 32 w 55"/>
                  <a:gd name="T1" fmla="*/ 0 h 39"/>
                  <a:gd name="T2" fmla="*/ 32 w 55"/>
                  <a:gd name="T3" fmla="*/ 2 h 39"/>
                  <a:gd name="T4" fmla="*/ 32 w 55"/>
                  <a:gd name="T5" fmla="*/ 4 h 39"/>
                  <a:gd name="T6" fmla="*/ 32 w 55"/>
                  <a:gd name="T7" fmla="*/ 6 h 39"/>
                  <a:gd name="T8" fmla="*/ 31 w 55"/>
                  <a:gd name="T9" fmla="*/ 6 h 39"/>
                  <a:gd name="T10" fmla="*/ 28 w 55"/>
                  <a:gd name="T11" fmla="*/ 6 h 39"/>
                  <a:gd name="T12" fmla="*/ 26 w 55"/>
                  <a:gd name="T13" fmla="*/ 6 h 39"/>
                  <a:gd name="T14" fmla="*/ 26 w 55"/>
                  <a:gd name="T15" fmla="*/ 7 h 39"/>
                  <a:gd name="T16" fmla="*/ 26 w 55"/>
                  <a:gd name="T17" fmla="*/ 10 h 39"/>
                  <a:gd name="T18" fmla="*/ 32 w 55"/>
                  <a:gd name="T19" fmla="*/ 9 h 39"/>
                  <a:gd name="T20" fmla="*/ 36 w 55"/>
                  <a:gd name="T21" fmla="*/ 14 h 39"/>
                  <a:gd name="T22" fmla="*/ 42 w 55"/>
                  <a:gd name="T23" fmla="*/ 17 h 39"/>
                  <a:gd name="T24" fmla="*/ 47 w 55"/>
                  <a:gd name="T25" fmla="*/ 22 h 39"/>
                  <a:gd name="T26" fmla="*/ 49 w 55"/>
                  <a:gd name="T27" fmla="*/ 31 h 39"/>
                  <a:gd name="T28" fmla="*/ 51 w 55"/>
                  <a:gd name="T29" fmla="*/ 30 h 39"/>
                  <a:gd name="T30" fmla="*/ 52 w 55"/>
                  <a:gd name="T31" fmla="*/ 29 h 39"/>
                  <a:gd name="T32" fmla="*/ 55 w 55"/>
                  <a:gd name="T33" fmla="*/ 35 h 39"/>
                  <a:gd name="T34" fmla="*/ 51 w 55"/>
                  <a:gd name="T35" fmla="*/ 37 h 39"/>
                  <a:gd name="T36" fmla="*/ 47 w 55"/>
                  <a:gd name="T37" fmla="*/ 39 h 39"/>
                  <a:gd name="T38" fmla="*/ 43 w 55"/>
                  <a:gd name="T39" fmla="*/ 36 h 39"/>
                  <a:gd name="T40" fmla="*/ 40 w 55"/>
                  <a:gd name="T41" fmla="*/ 35 h 39"/>
                  <a:gd name="T42" fmla="*/ 38 w 55"/>
                  <a:gd name="T43" fmla="*/ 35 h 39"/>
                  <a:gd name="T44" fmla="*/ 38 w 55"/>
                  <a:gd name="T45" fmla="*/ 34 h 39"/>
                  <a:gd name="T46" fmla="*/ 39 w 55"/>
                  <a:gd name="T47" fmla="*/ 31 h 39"/>
                  <a:gd name="T48" fmla="*/ 37 w 55"/>
                  <a:gd name="T49" fmla="*/ 31 h 39"/>
                  <a:gd name="T50" fmla="*/ 36 w 55"/>
                  <a:gd name="T51" fmla="*/ 30 h 39"/>
                  <a:gd name="T52" fmla="*/ 34 w 55"/>
                  <a:gd name="T53" fmla="*/ 29 h 39"/>
                  <a:gd name="T54" fmla="*/ 33 w 55"/>
                  <a:gd name="T55" fmla="*/ 27 h 39"/>
                  <a:gd name="T56" fmla="*/ 30 w 55"/>
                  <a:gd name="T57" fmla="*/ 33 h 39"/>
                  <a:gd name="T58" fmla="*/ 23 w 55"/>
                  <a:gd name="T59" fmla="*/ 36 h 39"/>
                  <a:gd name="T60" fmla="*/ 18 w 55"/>
                  <a:gd name="T61" fmla="*/ 39 h 39"/>
                  <a:gd name="T62" fmla="*/ 11 w 55"/>
                  <a:gd name="T63" fmla="*/ 39 h 39"/>
                  <a:gd name="T64" fmla="*/ 13 w 55"/>
                  <a:gd name="T65" fmla="*/ 34 h 39"/>
                  <a:gd name="T66" fmla="*/ 10 w 55"/>
                  <a:gd name="T67" fmla="*/ 33 h 39"/>
                  <a:gd name="T68" fmla="*/ 7 w 55"/>
                  <a:gd name="T69" fmla="*/ 33 h 39"/>
                  <a:gd name="T70" fmla="*/ 3 w 55"/>
                  <a:gd name="T71" fmla="*/ 33 h 39"/>
                  <a:gd name="T72" fmla="*/ 0 w 55"/>
                  <a:gd name="T73" fmla="*/ 33 h 39"/>
                  <a:gd name="T74" fmla="*/ 3 w 55"/>
                  <a:gd name="T75" fmla="*/ 30 h 39"/>
                  <a:gd name="T76" fmla="*/ 7 w 55"/>
                  <a:gd name="T77" fmla="*/ 28 h 39"/>
                  <a:gd name="T78" fmla="*/ 10 w 55"/>
                  <a:gd name="T79" fmla="*/ 26 h 39"/>
                  <a:gd name="T80" fmla="*/ 14 w 55"/>
                  <a:gd name="T81" fmla="*/ 17 h 39"/>
                  <a:gd name="T82" fmla="*/ 19 w 55"/>
                  <a:gd name="T83" fmla="*/ 7 h 39"/>
                  <a:gd name="T84" fmla="*/ 26 w 55"/>
                  <a:gd name="T85" fmla="*/ 0 h 39"/>
                  <a:gd name="T86" fmla="*/ 26 w 55"/>
                  <a:gd name="T87" fmla="*/ 2 h 39"/>
                  <a:gd name="T88" fmla="*/ 32 w 55"/>
                  <a:gd name="T8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" h="39">
                    <a:moveTo>
                      <a:pt x="32" y="0"/>
                    </a:moveTo>
                    <a:lnTo>
                      <a:pt x="32" y="2"/>
                    </a:lnTo>
                    <a:lnTo>
                      <a:pt x="32" y="4"/>
                    </a:lnTo>
                    <a:lnTo>
                      <a:pt x="32" y="6"/>
                    </a:lnTo>
                    <a:lnTo>
                      <a:pt x="31" y="6"/>
                    </a:lnTo>
                    <a:lnTo>
                      <a:pt x="28" y="6"/>
                    </a:lnTo>
                    <a:lnTo>
                      <a:pt x="26" y="6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32" y="9"/>
                    </a:lnTo>
                    <a:lnTo>
                      <a:pt x="36" y="14"/>
                    </a:lnTo>
                    <a:lnTo>
                      <a:pt x="42" y="17"/>
                    </a:lnTo>
                    <a:lnTo>
                      <a:pt x="47" y="22"/>
                    </a:lnTo>
                    <a:lnTo>
                      <a:pt x="49" y="31"/>
                    </a:lnTo>
                    <a:lnTo>
                      <a:pt x="51" y="30"/>
                    </a:lnTo>
                    <a:lnTo>
                      <a:pt x="52" y="29"/>
                    </a:lnTo>
                    <a:lnTo>
                      <a:pt x="55" y="35"/>
                    </a:lnTo>
                    <a:lnTo>
                      <a:pt x="51" y="37"/>
                    </a:lnTo>
                    <a:lnTo>
                      <a:pt x="47" y="39"/>
                    </a:lnTo>
                    <a:lnTo>
                      <a:pt x="43" y="36"/>
                    </a:lnTo>
                    <a:lnTo>
                      <a:pt x="40" y="35"/>
                    </a:lnTo>
                    <a:lnTo>
                      <a:pt x="38" y="35"/>
                    </a:lnTo>
                    <a:lnTo>
                      <a:pt x="38" y="34"/>
                    </a:lnTo>
                    <a:lnTo>
                      <a:pt x="39" y="31"/>
                    </a:lnTo>
                    <a:lnTo>
                      <a:pt x="37" y="31"/>
                    </a:lnTo>
                    <a:lnTo>
                      <a:pt x="36" y="30"/>
                    </a:lnTo>
                    <a:lnTo>
                      <a:pt x="34" y="29"/>
                    </a:lnTo>
                    <a:lnTo>
                      <a:pt x="33" y="27"/>
                    </a:lnTo>
                    <a:lnTo>
                      <a:pt x="30" y="33"/>
                    </a:lnTo>
                    <a:lnTo>
                      <a:pt x="23" y="36"/>
                    </a:lnTo>
                    <a:lnTo>
                      <a:pt x="18" y="39"/>
                    </a:lnTo>
                    <a:lnTo>
                      <a:pt x="11" y="39"/>
                    </a:lnTo>
                    <a:lnTo>
                      <a:pt x="13" y="34"/>
                    </a:lnTo>
                    <a:lnTo>
                      <a:pt x="10" y="33"/>
                    </a:lnTo>
                    <a:lnTo>
                      <a:pt x="7" y="33"/>
                    </a:lnTo>
                    <a:lnTo>
                      <a:pt x="3" y="33"/>
                    </a:lnTo>
                    <a:lnTo>
                      <a:pt x="0" y="33"/>
                    </a:lnTo>
                    <a:lnTo>
                      <a:pt x="3" y="30"/>
                    </a:lnTo>
                    <a:lnTo>
                      <a:pt x="7" y="28"/>
                    </a:lnTo>
                    <a:lnTo>
                      <a:pt x="10" y="26"/>
                    </a:lnTo>
                    <a:lnTo>
                      <a:pt x="14" y="17"/>
                    </a:lnTo>
                    <a:lnTo>
                      <a:pt x="19" y="7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97"/>
              <p:cNvSpPr/>
              <p:nvPr/>
            </p:nvSpPr>
            <p:spPr>
              <a:xfrm>
                <a:off x="8306278" y="2450913"/>
                <a:ext cx="32381" cy="20817"/>
              </a:xfrm>
              <a:custGeom>
                <a:avLst/>
                <a:gdLst>
                  <a:gd name="T0" fmla="*/ 9 w 14"/>
                  <a:gd name="T1" fmla="*/ 0 h 9"/>
                  <a:gd name="T2" fmla="*/ 12 w 14"/>
                  <a:gd name="T3" fmla="*/ 1 h 9"/>
                  <a:gd name="T4" fmla="*/ 14 w 14"/>
                  <a:gd name="T5" fmla="*/ 5 h 9"/>
                  <a:gd name="T6" fmla="*/ 12 w 14"/>
                  <a:gd name="T7" fmla="*/ 5 h 9"/>
                  <a:gd name="T8" fmla="*/ 10 w 14"/>
                  <a:gd name="T9" fmla="*/ 6 h 9"/>
                  <a:gd name="T10" fmla="*/ 8 w 14"/>
                  <a:gd name="T11" fmla="*/ 6 h 9"/>
                  <a:gd name="T12" fmla="*/ 7 w 14"/>
                  <a:gd name="T13" fmla="*/ 7 h 9"/>
                  <a:gd name="T14" fmla="*/ 6 w 14"/>
                  <a:gd name="T15" fmla="*/ 9 h 9"/>
                  <a:gd name="T16" fmla="*/ 3 w 14"/>
                  <a:gd name="T17" fmla="*/ 9 h 9"/>
                  <a:gd name="T18" fmla="*/ 0 w 14"/>
                  <a:gd name="T19" fmla="*/ 9 h 9"/>
                  <a:gd name="T20" fmla="*/ 1 w 14"/>
                  <a:gd name="T21" fmla="*/ 1 h 9"/>
                  <a:gd name="T22" fmla="*/ 3 w 14"/>
                  <a:gd name="T23" fmla="*/ 0 h 9"/>
                  <a:gd name="T24" fmla="*/ 7 w 14"/>
                  <a:gd name="T25" fmla="*/ 0 h 9"/>
                  <a:gd name="T26" fmla="*/ 9 w 14"/>
                  <a:gd name="T2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9">
                    <a:moveTo>
                      <a:pt x="9" y="0"/>
                    </a:moveTo>
                    <a:lnTo>
                      <a:pt x="12" y="1"/>
                    </a:lnTo>
                    <a:lnTo>
                      <a:pt x="14" y="5"/>
                    </a:lnTo>
                    <a:lnTo>
                      <a:pt x="12" y="5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7" y="7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98"/>
              <p:cNvSpPr/>
              <p:nvPr/>
            </p:nvSpPr>
            <p:spPr>
              <a:xfrm>
                <a:off x="8297026" y="2245061"/>
                <a:ext cx="46259" cy="20817"/>
              </a:xfrm>
              <a:custGeom>
                <a:avLst/>
                <a:gdLst>
                  <a:gd name="T0" fmla="*/ 6 w 20"/>
                  <a:gd name="T1" fmla="*/ 0 h 9"/>
                  <a:gd name="T2" fmla="*/ 10 w 20"/>
                  <a:gd name="T3" fmla="*/ 0 h 9"/>
                  <a:gd name="T4" fmla="*/ 13 w 20"/>
                  <a:gd name="T5" fmla="*/ 0 h 9"/>
                  <a:gd name="T6" fmla="*/ 17 w 20"/>
                  <a:gd name="T7" fmla="*/ 0 h 9"/>
                  <a:gd name="T8" fmla="*/ 20 w 20"/>
                  <a:gd name="T9" fmla="*/ 0 h 9"/>
                  <a:gd name="T10" fmla="*/ 15 w 20"/>
                  <a:gd name="T11" fmla="*/ 5 h 9"/>
                  <a:gd name="T12" fmla="*/ 7 w 20"/>
                  <a:gd name="T13" fmla="*/ 9 h 9"/>
                  <a:gd name="T14" fmla="*/ 0 w 20"/>
                  <a:gd name="T15" fmla="*/ 8 h 9"/>
                  <a:gd name="T16" fmla="*/ 3 w 20"/>
                  <a:gd name="T17" fmla="*/ 4 h 9"/>
                  <a:gd name="T18" fmla="*/ 6 w 20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9">
                    <a:moveTo>
                      <a:pt x="6" y="0"/>
                    </a:moveTo>
                    <a:lnTo>
                      <a:pt x="10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20" y="0"/>
                    </a:lnTo>
                    <a:lnTo>
                      <a:pt x="15" y="5"/>
                    </a:lnTo>
                    <a:lnTo>
                      <a:pt x="7" y="9"/>
                    </a:lnTo>
                    <a:lnTo>
                      <a:pt x="0" y="8"/>
                    </a:lnTo>
                    <a:lnTo>
                      <a:pt x="3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99"/>
              <p:cNvSpPr/>
              <p:nvPr/>
            </p:nvSpPr>
            <p:spPr>
              <a:xfrm>
                <a:off x="8359476" y="2263565"/>
                <a:ext cx="23129" cy="30069"/>
              </a:xfrm>
              <a:custGeom>
                <a:avLst/>
                <a:gdLst>
                  <a:gd name="T0" fmla="*/ 7 w 10"/>
                  <a:gd name="T1" fmla="*/ 0 h 13"/>
                  <a:gd name="T2" fmla="*/ 8 w 10"/>
                  <a:gd name="T3" fmla="*/ 1 h 13"/>
                  <a:gd name="T4" fmla="*/ 9 w 10"/>
                  <a:gd name="T5" fmla="*/ 3 h 13"/>
                  <a:gd name="T6" fmla="*/ 10 w 10"/>
                  <a:gd name="T7" fmla="*/ 4 h 13"/>
                  <a:gd name="T8" fmla="*/ 2 w 10"/>
                  <a:gd name="T9" fmla="*/ 13 h 13"/>
                  <a:gd name="T10" fmla="*/ 0 w 10"/>
                  <a:gd name="T11" fmla="*/ 4 h 13"/>
                  <a:gd name="T12" fmla="*/ 7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lnTo>
                      <a:pt x="8" y="1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2" y="13"/>
                    </a:lnTo>
                    <a:lnTo>
                      <a:pt x="0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100"/>
              <p:cNvSpPr/>
              <p:nvPr/>
            </p:nvSpPr>
            <p:spPr>
              <a:xfrm>
                <a:off x="7767366" y="1805605"/>
                <a:ext cx="351565" cy="224355"/>
              </a:xfrm>
              <a:custGeom>
                <a:avLst/>
                <a:gdLst>
                  <a:gd name="T0" fmla="*/ 52 w 152"/>
                  <a:gd name="T1" fmla="*/ 0 h 97"/>
                  <a:gd name="T2" fmla="*/ 65 w 152"/>
                  <a:gd name="T3" fmla="*/ 8 h 97"/>
                  <a:gd name="T4" fmla="*/ 79 w 152"/>
                  <a:gd name="T5" fmla="*/ 12 h 97"/>
                  <a:gd name="T6" fmla="*/ 89 w 152"/>
                  <a:gd name="T7" fmla="*/ 21 h 97"/>
                  <a:gd name="T8" fmla="*/ 82 w 152"/>
                  <a:gd name="T9" fmla="*/ 30 h 97"/>
                  <a:gd name="T10" fmla="*/ 87 w 152"/>
                  <a:gd name="T11" fmla="*/ 30 h 97"/>
                  <a:gd name="T12" fmla="*/ 92 w 152"/>
                  <a:gd name="T13" fmla="*/ 28 h 97"/>
                  <a:gd name="T14" fmla="*/ 101 w 152"/>
                  <a:gd name="T15" fmla="*/ 32 h 97"/>
                  <a:gd name="T16" fmla="*/ 107 w 152"/>
                  <a:gd name="T17" fmla="*/ 35 h 97"/>
                  <a:gd name="T18" fmla="*/ 115 w 152"/>
                  <a:gd name="T19" fmla="*/ 33 h 97"/>
                  <a:gd name="T20" fmla="*/ 114 w 152"/>
                  <a:gd name="T21" fmla="*/ 49 h 97"/>
                  <a:gd name="T22" fmla="*/ 122 w 152"/>
                  <a:gd name="T23" fmla="*/ 39 h 97"/>
                  <a:gd name="T24" fmla="*/ 137 w 152"/>
                  <a:gd name="T25" fmla="*/ 28 h 97"/>
                  <a:gd name="T26" fmla="*/ 139 w 152"/>
                  <a:gd name="T27" fmla="*/ 28 h 97"/>
                  <a:gd name="T28" fmla="*/ 136 w 152"/>
                  <a:gd name="T29" fmla="*/ 23 h 97"/>
                  <a:gd name="T30" fmla="*/ 145 w 152"/>
                  <a:gd name="T31" fmla="*/ 21 h 97"/>
                  <a:gd name="T32" fmla="*/ 152 w 152"/>
                  <a:gd name="T33" fmla="*/ 24 h 97"/>
                  <a:gd name="T34" fmla="*/ 148 w 152"/>
                  <a:gd name="T35" fmla="*/ 31 h 97"/>
                  <a:gd name="T36" fmla="*/ 140 w 152"/>
                  <a:gd name="T37" fmla="*/ 35 h 97"/>
                  <a:gd name="T38" fmla="*/ 136 w 152"/>
                  <a:gd name="T39" fmla="*/ 61 h 97"/>
                  <a:gd name="T40" fmla="*/ 149 w 152"/>
                  <a:gd name="T41" fmla="*/ 84 h 97"/>
                  <a:gd name="T42" fmla="*/ 138 w 152"/>
                  <a:gd name="T43" fmla="*/ 91 h 97"/>
                  <a:gd name="T44" fmla="*/ 137 w 152"/>
                  <a:gd name="T45" fmla="*/ 97 h 97"/>
                  <a:gd name="T46" fmla="*/ 131 w 152"/>
                  <a:gd name="T47" fmla="*/ 96 h 97"/>
                  <a:gd name="T48" fmla="*/ 124 w 152"/>
                  <a:gd name="T49" fmla="*/ 93 h 97"/>
                  <a:gd name="T50" fmla="*/ 116 w 152"/>
                  <a:gd name="T51" fmla="*/ 91 h 97"/>
                  <a:gd name="T52" fmla="*/ 114 w 152"/>
                  <a:gd name="T53" fmla="*/ 88 h 97"/>
                  <a:gd name="T54" fmla="*/ 107 w 152"/>
                  <a:gd name="T55" fmla="*/ 82 h 97"/>
                  <a:gd name="T56" fmla="*/ 86 w 152"/>
                  <a:gd name="T57" fmla="*/ 90 h 97"/>
                  <a:gd name="T58" fmla="*/ 56 w 152"/>
                  <a:gd name="T59" fmla="*/ 79 h 97"/>
                  <a:gd name="T60" fmla="*/ 36 w 152"/>
                  <a:gd name="T61" fmla="*/ 66 h 97"/>
                  <a:gd name="T62" fmla="*/ 79 w 152"/>
                  <a:gd name="T63" fmla="*/ 66 h 97"/>
                  <a:gd name="T64" fmla="*/ 40 w 152"/>
                  <a:gd name="T65" fmla="*/ 56 h 97"/>
                  <a:gd name="T66" fmla="*/ 41 w 152"/>
                  <a:gd name="T67" fmla="*/ 51 h 97"/>
                  <a:gd name="T68" fmla="*/ 53 w 152"/>
                  <a:gd name="T69" fmla="*/ 47 h 97"/>
                  <a:gd name="T70" fmla="*/ 45 w 152"/>
                  <a:gd name="T71" fmla="*/ 45 h 97"/>
                  <a:gd name="T72" fmla="*/ 44 w 152"/>
                  <a:gd name="T73" fmla="*/ 39 h 97"/>
                  <a:gd name="T74" fmla="*/ 51 w 152"/>
                  <a:gd name="T75" fmla="*/ 30 h 97"/>
                  <a:gd name="T76" fmla="*/ 39 w 152"/>
                  <a:gd name="T77" fmla="*/ 35 h 97"/>
                  <a:gd name="T78" fmla="*/ 32 w 152"/>
                  <a:gd name="T79" fmla="*/ 41 h 97"/>
                  <a:gd name="T80" fmla="*/ 9 w 152"/>
                  <a:gd name="T81" fmla="*/ 49 h 97"/>
                  <a:gd name="T82" fmla="*/ 7 w 152"/>
                  <a:gd name="T83" fmla="*/ 38 h 97"/>
                  <a:gd name="T84" fmla="*/ 3 w 152"/>
                  <a:gd name="T85" fmla="*/ 35 h 97"/>
                  <a:gd name="T86" fmla="*/ 0 w 152"/>
                  <a:gd name="T87" fmla="*/ 32 h 97"/>
                  <a:gd name="T88" fmla="*/ 31 w 152"/>
                  <a:gd name="T8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2" h="97">
                    <a:moveTo>
                      <a:pt x="31" y="0"/>
                    </a:moveTo>
                    <a:lnTo>
                      <a:pt x="41" y="0"/>
                    </a:lnTo>
                    <a:lnTo>
                      <a:pt x="52" y="0"/>
                    </a:lnTo>
                    <a:lnTo>
                      <a:pt x="56" y="3"/>
                    </a:lnTo>
                    <a:lnTo>
                      <a:pt x="60" y="6"/>
                    </a:lnTo>
                    <a:lnTo>
                      <a:pt x="65" y="8"/>
                    </a:lnTo>
                    <a:lnTo>
                      <a:pt x="75" y="6"/>
                    </a:lnTo>
                    <a:lnTo>
                      <a:pt x="77" y="9"/>
                    </a:lnTo>
                    <a:lnTo>
                      <a:pt x="79" y="12"/>
                    </a:lnTo>
                    <a:lnTo>
                      <a:pt x="81" y="16"/>
                    </a:lnTo>
                    <a:lnTo>
                      <a:pt x="87" y="22"/>
                    </a:lnTo>
                    <a:lnTo>
                      <a:pt x="89" y="21"/>
                    </a:lnTo>
                    <a:lnTo>
                      <a:pt x="88" y="24"/>
                    </a:lnTo>
                    <a:lnTo>
                      <a:pt x="86" y="28"/>
                    </a:lnTo>
                    <a:lnTo>
                      <a:pt x="82" y="30"/>
                    </a:lnTo>
                    <a:lnTo>
                      <a:pt x="84" y="31"/>
                    </a:lnTo>
                    <a:lnTo>
                      <a:pt x="87" y="32"/>
                    </a:lnTo>
                    <a:lnTo>
                      <a:pt x="87" y="30"/>
                    </a:lnTo>
                    <a:lnTo>
                      <a:pt x="88" y="29"/>
                    </a:lnTo>
                    <a:lnTo>
                      <a:pt x="89" y="28"/>
                    </a:lnTo>
                    <a:lnTo>
                      <a:pt x="92" y="28"/>
                    </a:lnTo>
                    <a:lnTo>
                      <a:pt x="95" y="28"/>
                    </a:lnTo>
                    <a:lnTo>
                      <a:pt x="99" y="30"/>
                    </a:lnTo>
                    <a:lnTo>
                      <a:pt x="101" y="32"/>
                    </a:lnTo>
                    <a:lnTo>
                      <a:pt x="103" y="34"/>
                    </a:lnTo>
                    <a:lnTo>
                      <a:pt x="105" y="35"/>
                    </a:lnTo>
                    <a:lnTo>
                      <a:pt x="107" y="35"/>
                    </a:lnTo>
                    <a:lnTo>
                      <a:pt x="108" y="27"/>
                    </a:lnTo>
                    <a:lnTo>
                      <a:pt x="112" y="30"/>
                    </a:lnTo>
                    <a:lnTo>
                      <a:pt x="115" y="33"/>
                    </a:lnTo>
                    <a:lnTo>
                      <a:pt x="117" y="36"/>
                    </a:lnTo>
                    <a:lnTo>
                      <a:pt x="115" y="43"/>
                    </a:lnTo>
                    <a:lnTo>
                      <a:pt x="114" y="49"/>
                    </a:lnTo>
                    <a:lnTo>
                      <a:pt x="116" y="49"/>
                    </a:lnTo>
                    <a:lnTo>
                      <a:pt x="118" y="49"/>
                    </a:lnTo>
                    <a:lnTo>
                      <a:pt x="122" y="39"/>
                    </a:lnTo>
                    <a:lnTo>
                      <a:pt x="124" y="30"/>
                    </a:lnTo>
                    <a:lnTo>
                      <a:pt x="127" y="26"/>
                    </a:lnTo>
                    <a:lnTo>
                      <a:pt x="137" y="28"/>
                    </a:lnTo>
                    <a:lnTo>
                      <a:pt x="137" y="29"/>
                    </a:lnTo>
                    <a:lnTo>
                      <a:pt x="138" y="29"/>
                    </a:lnTo>
                    <a:lnTo>
                      <a:pt x="139" y="28"/>
                    </a:lnTo>
                    <a:lnTo>
                      <a:pt x="138" y="27"/>
                    </a:lnTo>
                    <a:lnTo>
                      <a:pt x="137" y="24"/>
                    </a:lnTo>
                    <a:lnTo>
                      <a:pt x="136" y="23"/>
                    </a:lnTo>
                    <a:lnTo>
                      <a:pt x="139" y="23"/>
                    </a:lnTo>
                    <a:lnTo>
                      <a:pt x="142" y="22"/>
                    </a:lnTo>
                    <a:lnTo>
                      <a:pt x="145" y="21"/>
                    </a:lnTo>
                    <a:lnTo>
                      <a:pt x="148" y="21"/>
                    </a:lnTo>
                    <a:lnTo>
                      <a:pt x="150" y="22"/>
                    </a:lnTo>
                    <a:lnTo>
                      <a:pt x="152" y="24"/>
                    </a:lnTo>
                    <a:lnTo>
                      <a:pt x="151" y="27"/>
                    </a:lnTo>
                    <a:lnTo>
                      <a:pt x="150" y="29"/>
                    </a:lnTo>
                    <a:lnTo>
                      <a:pt x="148" y="31"/>
                    </a:lnTo>
                    <a:lnTo>
                      <a:pt x="146" y="32"/>
                    </a:lnTo>
                    <a:lnTo>
                      <a:pt x="143" y="33"/>
                    </a:lnTo>
                    <a:lnTo>
                      <a:pt x="140" y="35"/>
                    </a:lnTo>
                    <a:lnTo>
                      <a:pt x="139" y="46"/>
                    </a:lnTo>
                    <a:lnTo>
                      <a:pt x="137" y="56"/>
                    </a:lnTo>
                    <a:lnTo>
                      <a:pt x="136" y="61"/>
                    </a:lnTo>
                    <a:lnTo>
                      <a:pt x="135" y="66"/>
                    </a:lnTo>
                    <a:lnTo>
                      <a:pt x="150" y="76"/>
                    </a:lnTo>
                    <a:lnTo>
                      <a:pt x="149" y="84"/>
                    </a:lnTo>
                    <a:lnTo>
                      <a:pt x="137" y="79"/>
                    </a:lnTo>
                    <a:lnTo>
                      <a:pt x="138" y="85"/>
                    </a:lnTo>
                    <a:lnTo>
                      <a:pt x="138" y="91"/>
                    </a:lnTo>
                    <a:lnTo>
                      <a:pt x="137" y="91"/>
                    </a:lnTo>
                    <a:lnTo>
                      <a:pt x="135" y="92"/>
                    </a:lnTo>
                    <a:lnTo>
                      <a:pt x="137" y="97"/>
                    </a:lnTo>
                    <a:lnTo>
                      <a:pt x="134" y="97"/>
                    </a:lnTo>
                    <a:lnTo>
                      <a:pt x="131" y="97"/>
                    </a:lnTo>
                    <a:lnTo>
                      <a:pt x="131" y="96"/>
                    </a:lnTo>
                    <a:lnTo>
                      <a:pt x="133" y="93"/>
                    </a:lnTo>
                    <a:lnTo>
                      <a:pt x="128" y="93"/>
                    </a:lnTo>
                    <a:lnTo>
                      <a:pt x="124" y="93"/>
                    </a:lnTo>
                    <a:lnTo>
                      <a:pt x="119" y="91"/>
                    </a:lnTo>
                    <a:lnTo>
                      <a:pt x="117" y="91"/>
                    </a:lnTo>
                    <a:lnTo>
                      <a:pt x="116" y="91"/>
                    </a:lnTo>
                    <a:lnTo>
                      <a:pt x="114" y="90"/>
                    </a:lnTo>
                    <a:lnTo>
                      <a:pt x="114" y="89"/>
                    </a:lnTo>
                    <a:lnTo>
                      <a:pt x="114" y="88"/>
                    </a:lnTo>
                    <a:lnTo>
                      <a:pt x="111" y="86"/>
                    </a:lnTo>
                    <a:lnTo>
                      <a:pt x="108" y="85"/>
                    </a:lnTo>
                    <a:lnTo>
                      <a:pt x="107" y="82"/>
                    </a:lnTo>
                    <a:lnTo>
                      <a:pt x="100" y="86"/>
                    </a:lnTo>
                    <a:lnTo>
                      <a:pt x="93" y="88"/>
                    </a:lnTo>
                    <a:lnTo>
                      <a:pt x="86" y="90"/>
                    </a:lnTo>
                    <a:lnTo>
                      <a:pt x="69" y="91"/>
                    </a:lnTo>
                    <a:lnTo>
                      <a:pt x="54" y="91"/>
                    </a:lnTo>
                    <a:lnTo>
                      <a:pt x="56" y="79"/>
                    </a:lnTo>
                    <a:lnTo>
                      <a:pt x="47" y="78"/>
                    </a:lnTo>
                    <a:lnTo>
                      <a:pt x="39" y="76"/>
                    </a:lnTo>
                    <a:lnTo>
                      <a:pt x="36" y="66"/>
                    </a:lnTo>
                    <a:lnTo>
                      <a:pt x="51" y="64"/>
                    </a:lnTo>
                    <a:lnTo>
                      <a:pt x="65" y="65"/>
                    </a:lnTo>
                    <a:lnTo>
                      <a:pt x="79" y="66"/>
                    </a:lnTo>
                    <a:lnTo>
                      <a:pt x="67" y="58"/>
                    </a:lnTo>
                    <a:lnTo>
                      <a:pt x="54" y="59"/>
                    </a:lnTo>
                    <a:lnTo>
                      <a:pt x="40" y="56"/>
                    </a:lnTo>
                    <a:lnTo>
                      <a:pt x="40" y="55"/>
                    </a:lnTo>
                    <a:lnTo>
                      <a:pt x="41" y="53"/>
                    </a:lnTo>
                    <a:lnTo>
                      <a:pt x="41" y="51"/>
                    </a:lnTo>
                    <a:lnTo>
                      <a:pt x="47" y="50"/>
                    </a:lnTo>
                    <a:lnTo>
                      <a:pt x="54" y="49"/>
                    </a:lnTo>
                    <a:lnTo>
                      <a:pt x="53" y="47"/>
                    </a:lnTo>
                    <a:lnTo>
                      <a:pt x="52" y="46"/>
                    </a:lnTo>
                    <a:lnTo>
                      <a:pt x="48" y="46"/>
                    </a:lnTo>
                    <a:lnTo>
                      <a:pt x="45" y="45"/>
                    </a:lnTo>
                    <a:lnTo>
                      <a:pt x="43" y="44"/>
                    </a:lnTo>
                    <a:lnTo>
                      <a:pt x="40" y="42"/>
                    </a:lnTo>
                    <a:lnTo>
                      <a:pt x="44" y="39"/>
                    </a:lnTo>
                    <a:lnTo>
                      <a:pt x="48" y="35"/>
                    </a:lnTo>
                    <a:lnTo>
                      <a:pt x="53" y="31"/>
                    </a:lnTo>
                    <a:lnTo>
                      <a:pt x="51" y="30"/>
                    </a:lnTo>
                    <a:lnTo>
                      <a:pt x="49" y="29"/>
                    </a:lnTo>
                    <a:lnTo>
                      <a:pt x="44" y="32"/>
                    </a:lnTo>
                    <a:lnTo>
                      <a:pt x="39" y="35"/>
                    </a:lnTo>
                    <a:lnTo>
                      <a:pt x="36" y="36"/>
                    </a:lnTo>
                    <a:lnTo>
                      <a:pt x="34" y="39"/>
                    </a:lnTo>
                    <a:lnTo>
                      <a:pt x="32" y="41"/>
                    </a:lnTo>
                    <a:lnTo>
                      <a:pt x="30" y="43"/>
                    </a:lnTo>
                    <a:lnTo>
                      <a:pt x="28" y="44"/>
                    </a:lnTo>
                    <a:lnTo>
                      <a:pt x="9" y="49"/>
                    </a:lnTo>
                    <a:lnTo>
                      <a:pt x="8" y="41"/>
                    </a:lnTo>
                    <a:lnTo>
                      <a:pt x="8" y="40"/>
                    </a:lnTo>
                    <a:lnTo>
                      <a:pt x="7" y="38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3" y="35"/>
                    </a:lnTo>
                    <a:lnTo>
                      <a:pt x="0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15" y="22"/>
                    </a:lnTo>
                    <a:lnTo>
                      <a:pt x="28" y="1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101"/>
              <p:cNvSpPr/>
              <p:nvPr/>
            </p:nvSpPr>
            <p:spPr>
              <a:xfrm>
                <a:off x="8512129" y="2083156"/>
                <a:ext cx="25443" cy="13878"/>
              </a:xfrm>
              <a:custGeom>
                <a:avLst/>
                <a:gdLst>
                  <a:gd name="T0" fmla="*/ 4 w 11"/>
                  <a:gd name="T1" fmla="*/ 0 h 6"/>
                  <a:gd name="T2" fmla="*/ 7 w 11"/>
                  <a:gd name="T3" fmla="*/ 2 h 6"/>
                  <a:gd name="T4" fmla="*/ 11 w 11"/>
                  <a:gd name="T5" fmla="*/ 5 h 6"/>
                  <a:gd name="T6" fmla="*/ 0 w 11"/>
                  <a:gd name="T7" fmla="*/ 6 h 6"/>
                  <a:gd name="T8" fmla="*/ 0 w 11"/>
                  <a:gd name="T9" fmla="*/ 4 h 6"/>
                  <a:gd name="T10" fmla="*/ 0 w 11"/>
                  <a:gd name="T11" fmla="*/ 2 h 6"/>
                  <a:gd name="T12" fmla="*/ 1 w 11"/>
                  <a:gd name="T13" fmla="*/ 1 h 6"/>
                  <a:gd name="T14" fmla="*/ 3 w 11"/>
                  <a:gd name="T15" fmla="*/ 1 h 6"/>
                  <a:gd name="T16" fmla="*/ 4 w 11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4" y="0"/>
                    </a:moveTo>
                    <a:lnTo>
                      <a:pt x="7" y="2"/>
                    </a:lnTo>
                    <a:lnTo>
                      <a:pt x="11" y="5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102"/>
              <p:cNvSpPr/>
              <p:nvPr/>
            </p:nvSpPr>
            <p:spPr>
              <a:xfrm>
                <a:off x="8405734" y="2228871"/>
                <a:ext cx="18503" cy="20817"/>
              </a:xfrm>
              <a:custGeom>
                <a:avLst/>
                <a:gdLst>
                  <a:gd name="T0" fmla="*/ 0 w 8"/>
                  <a:gd name="T1" fmla="*/ 0 h 9"/>
                  <a:gd name="T2" fmla="*/ 2 w 8"/>
                  <a:gd name="T3" fmla="*/ 1 h 9"/>
                  <a:gd name="T4" fmla="*/ 4 w 8"/>
                  <a:gd name="T5" fmla="*/ 2 h 9"/>
                  <a:gd name="T6" fmla="*/ 6 w 8"/>
                  <a:gd name="T7" fmla="*/ 4 h 9"/>
                  <a:gd name="T8" fmla="*/ 8 w 8"/>
                  <a:gd name="T9" fmla="*/ 7 h 9"/>
                  <a:gd name="T10" fmla="*/ 2 w 8"/>
                  <a:gd name="T11" fmla="*/ 9 h 9"/>
                  <a:gd name="T12" fmla="*/ 0 w 8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2" y="1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7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03"/>
              <p:cNvSpPr/>
              <p:nvPr/>
            </p:nvSpPr>
            <p:spPr>
              <a:xfrm>
                <a:off x="8260019" y="1812544"/>
                <a:ext cx="50884" cy="34695"/>
              </a:xfrm>
              <a:custGeom>
                <a:avLst/>
                <a:gdLst>
                  <a:gd name="T0" fmla="*/ 20 w 22"/>
                  <a:gd name="T1" fmla="*/ 0 h 15"/>
                  <a:gd name="T2" fmla="*/ 21 w 22"/>
                  <a:gd name="T3" fmla="*/ 2 h 15"/>
                  <a:gd name="T4" fmla="*/ 22 w 22"/>
                  <a:gd name="T5" fmla="*/ 4 h 15"/>
                  <a:gd name="T6" fmla="*/ 22 w 22"/>
                  <a:gd name="T7" fmla="*/ 6 h 15"/>
                  <a:gd name="T8" fmla="*/ 21 w 22"/>
                  <a:gd name="T9" fmla="*/ 8 h 15"/>
                  <a:gd name="T10" fmla="*/ 20 w 22"/>
                  <a:gd name="T11" fmla="*/ 11 h 15"/>
                  <a:gd name="T12" fmla="*/ 19 w 22"/>
                  <a:gd name="T13" fmla="*/ 13 h 15"/>
                  <a:gd name="T14" fmla="*/ 18 w 22"/>
                  <a:gd name="T15" fmla="*/ 15 h 15"/>
                  <a:gd name="T16" fmla="*/ 14 w 22"/>
                  <a:gd name="T17" fmla="*/ 14 h 15"/>
                  <a:gd name="T18" fmla="*/ 9 w 22"/>
                  <a:gd name="T19" fmla="*/ 12 h 15"/>
                  <a:gd name="T20" fmla="*/ 5 w 22"/>
                  <a:gd name="T21" fmla="*/ 9 h 15"/>
                  <a:gd name="T22" fmla="*/ 0 w 22"/>
                  <a:gd name="T23" fmla="*/ 7 h 15"/>
                  <a:gd name="T24" fmla="*/ 6 w 22"/>
                  <a:gd name="T25" fmla="*/ 3 h 15"/>
                  <a:gd name="T26" fmla="*/ 12 w 22"/>
                  <a:gd name="T27" fmla="*/ 0 h 15"/>
                  <a:gd name="T28" fmla="*/ 20 w 22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15">
                    <a:moveTo>
                      <a:pt x="20" y="0"/>
                    </a:moveTo>
                    <a:lnTo>
                      <a:pt x="21" y="2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1" y="8"/>
                    </a:lnTo>
                    <a:lnTo>
                      <a:pt x="20" y="11"/>
                    </a:lnTo>
                    <a:lnTo>
                      <a:pt x="19" y="13"/>
                    </a:lnTo>
                    <a:lnTo>
                      <a:pt x="18" y="15"/>
                    </a:lnTo>
                    <a:lnTo>
                      <a:pt x="14" y="14"/>
                    </a:lnTo>
                    <a:lnTo>
                      <a:pt x="9" y="12"/>
                    </a:lnTo>
                    <a:lnTo>
                      <a:pt x="5" y="9"/>
                    </a:lnTo>
                    <a:lnTo>
                      <a:pt x="0" y="7"/>
                    </a:lnTo>
                    <a:lnTo>
                      <a:pt x="6" y="3"/>
                    </a:lnTo>
                    <a:lnTo>
                      <a:pt x="12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04"/>
              <p:cNvSpPr/>
              <p:nvPr/>
            </p:nvSpPr>
            <p:spPr>
              <a:xfrm>
                <a:off x="8445054" y="2023020"/>
                <a:ext cx="30069" cy="34695"/>
              </a:xfrm>
              <a:custGeom>
                <a:avLst/>
                <a:gdLst>
                  <a:gd name="T0" fmla="*/ 13 w 13"/>
                  <a:gd name="T1" fmla="*/ 0 h 15"/>
                  <a:gd name="T2" fmla="*/ 13 w 13"/>
                  <a:gd name="T3" fmla="*/ 3 h 15"/>
                  <a:gd name="T4" fmla="*/ 13 w 13"/>
                  <a:gd name="T5" fmla="*/ 4 h 15"/>
                  <a:gd name="T6" fmla="*/ 11 w 13"/>
                  <a:gd name="T7" fmla="*/ 5 h 15"/>
                  <a:gd name="T8" fmla="*/ 10 w 13"/>
                  <a:gd name="T9" fmla="*/ 7 h 15"/>
                  <a:gd name="T10" fmla="*/ 10 w 13"/>
                  <a:gd name="T11" fmla="*/ 8 h 15"/>
                  <a:gd name="T12" fmla="*/ 9 w 13"/>
                  <a:gd name="T13" fmla="*/ 10 h 15"/>
                  <a:gd name="T14" fmla="*/ 5 w 13"/>
                  <a:gd name="T15" fmla="*/ 12 h 15"/>
                  <a:gd name="T16" fmla="*/ 0 w 13"/>
                  <a:gd name="T17" fmla="*/ 15 h 15"/>
                  <a:gd name="T18" fmla="*/ 1 w 13"/>
                  <a:gd name="T19" fmla="*/ 12 h 15"/>
                  <a:gd name="T20" fmla="*/ 3 w 13"/>
                  <a:gd name="T21" fmla="*/ 10 h 15"/>
                  <a:gd name="T22" fmla="*/ 6 w 13"/>
                  <a:gd name="T23" fmla="*/ 8 h 15"/>
                  <a:gd name="T24" fmla="*/ 6 w 13"/>
                  <a:gd name="T25" fmla="*/ 6 h 15"/>
                  <a:gd name="T26" fmla="*/ 6 w 13"/>
                  <a:gd name="T27" fmla="*/ 4 h 15"/>
                  <a:gd name="T28" fmla="*/ 13 w 13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5">
                    <a:moveTo>
                      <a:pt x="13" y="0"/>
                    </a:moveTo>
                    <a:lnTo>
                      <a:pt x="13" y="3"/>
                    </a:lnTo>
                    <a:lnTo>
                      <a:pt x="13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9" y="10"/>
                    </a:lnTo>
                    <a:lnTo>
                      <a:pt x="5" y="12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3" y="10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05"/>
              <p:cNvSpPr/>
              <p:nvPr/>
            </p:nvSpPr>
            <p:spPr>
              <a:xfrm>
                <a:off x="8428864" y="2226558"/>
                <a:ext cx="11565" cy="11565"/>
              </a:xfrm>
              <a:custGeom>
                <a:avLst/>
                <a:gdLst>
                  <a:gd name="T0" fmla="*/ 2 w 5"/>
                  <a:gd name="T1" fmla="*/ 0 h 5"/>
                  <a:gd name="T2" fmla="*/ 3 w 5"/>
                  <a:gd name="T3" fmla="*/ 0 h 5"/>
                  <a:gd name="T4" fmla="*/ 5 w 5"/>
                  <a:gd name="T5" fmla="*/ 2 h 5"/>
                  <a:gd name="T6" fmla="*/ 5 w 5"/>
                  <a:gd name="T7" fmla="*/ 3 h 5"/>
                  <a:gd name="T8" fmla="*/ 5 w 5"/>
                  <a:gd name="T9" fmla="*/ 5 h 5"/>
                  <a:gd name="T10" fmla="*/ 3 w 5"/>
                  <a:gd name="T11" fmla="*/ 5 h 5"/>
                  <a:gd name="T12" fmla="*/ 1 w 5"/>
                  <a:gd name="T13" fmla="*/ 5 h 5"/>
                  <a:gd name="T14" fmla="*/ 0 w 5"/>
                  <a:gd name="T15" fmla="*/ 4 h 5"/>
                  <a:gd name="T16" fmla="*/ 0 w 5"/>
                  <a:gd name="T17" fmla="*/ 2 h 5"/>
                  <a:gd name="T18" fmla="*/ 0 w 5"/>
                  <a:gd name="T19" fmla="*/ 0 h 5"/>
                  <a:gd name="T20" fmla="*/ 2 w 5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06"/>
              <p:cNvSpPr>
                <a:spLocks noEditPoints="1"/>
              </p:cNvSpPr>
              <p:nvPr/>
            </p:nvSpPr>
            <p:spPr>
              <a:xfrm>
                <a:off x="8306278" y="1877306"/>
                <a:ext cx="425579" cy="430205"/>
              </a:xfrm>
              <a:custGeom>
                <a:avLst/>
                <a:gdLst>
                  <a:gd name="T0" fmla="*/ 110 w 184"/>
                  <a:gd name="T1" fmla="*/ 114 h 186"/>
                  <a:gd name="T2" fmla="*/ 114 w 184"/>
                  <a:gd name="T3" fmla="*/ 118 h 186"/>
                  <a:gd name="T4" fmla="*/ 121 w 184"/>
                  <a:gd name="T5" fmla="*/ 115 h 186"/>
                  <a:gd name="T6" fmla="*/ 115 w 184"/>
                  <a:gd name="T7" fmla="*/ 112 h 186"/>
                  <a:gd name="T8" fmla="*/ 47 w 184"/>
                  <a:gd name="T9" fmla="*/ 0 h 186"/>
                  <a:gd name="T10" fmla="*/ 27 w 184"/>
                  <a:gd name="T11" fmla="*/ 27 h 186"/>
                  <a:gd name="T12" fmla="*/ 36 w 184"/>
                  <a:gd name="T13" fmla="*/ 35 h 186"/>
                  <a:gd name="T14" fmla="*/ 33 w 184"/>
                  <a:gd name="T15" fmla="*/ 27 h 186"/>
                  <a:gd name="T16" fmla="*/ 37 w 184"/>
                  <a:gd name="T17" fmla="*/ 22 h 186"/>
                  <a:gd name="T18" fmla="*/ 37 w 184"/>
                  <a:gd name="T19" fmla="*/ 14 h 186"/>
                  <a:gd name="T20" fmla="*/ 57 w 184"/>
                  <a:gd name="T21" fmla="*/ 7 h 186"/>
                  <a:gd name="T22" fmla="*/ 62 w 184"/>
                  <a:gd name="T23" fmla="*/ 4 h 186"/>
                  <a:gd name="T24" fmla="*/ 69 w 184"/>
                  <a:gd name="T25" fmla="*/ 5 h 186"/>
                  <a:gd name="T26" fmla="*/ 98 w 184"/>
                  <a:gd name="T27" fmla="*/ 11 h 186"/>
                  <a:gd name="T28" fmla="*/ 102 w 184"/>
                  <a:gd name="T29" fmla="*/ 23 h 186"/>
                  <a:gd name="T30" fmla="*/ 110 w 184"/>
                  <a:gd name="T31" fmla="*/ 35 h 186"/>
                  <a:gd name="T32" fmla="*/ 126 w 184"/>
                  <a:gd name="T33" fmla="*/ 49 h 186"/>
                  <a:gd name="T34" fmla="*/ 124 w 184"/>
                  <a:gd name="T35" fmla="*/ 50 h 186"/>
                  <a:gd name="T36" fmla="*/ 133 w 184"/>
                  <a:gd name="T37" fmla="*/ 51 h 186"/>
                  <a:gd name="T38" fmla="*/ 141 w 184"/>
                  <a:gd name="T39" fmla="*/ 63 h 186"/>
                  <a:gd name="T40" fmla="*/ 149 w 184"/>
                  <a:gd name="T41" fmla="*/ 73 h 186"/>
                  <a:gd name="T42" fmla="*/ 140 w 184"/>
                  <a:gd name="T43" fmla="*/ 82 h 186"/>
                  <a:gd name="T44" fmla="*/ 143 w 184"/>
                  <a:gd name="T45" fmla="*/ 88 h 186"/>
                  <a:gd name="T46" fmla="*/ 153 w 184"/>
                  <a:gd name="T47" fmla="*/ 97 h 186"/>
                  <a:gd name="T48" fmla="*/ 172 w 184"/>
                  <a:gd name="T49" fmla="*/ 108 h 186"/>
                  <a:gd name="T50" fmla="*/ 183 w 184"/>
                  <a:gd name="T51" fmla="*/ 120 h 186"/>
                  <a:gd name="T52" fmla="*/ 172 w 184"/>
                  <a:gd name="T53" fmla="*/ 133 h 186"/>
                  <a:gd name="T54" fmla="*/ 155 w 184"/>
                  <a:gd name="T55" fmla="*/ 140 h 186"/>
                  <a:gd name="T56" fmla="*/ 148 w 184"/>
                  <a:gd name="T57" fmla="*/ 130 h 186"/>
                  <a:gd name="T58" fmla="*/ 140 w 184"/>
                  <a:gd name="T59" fmla="*/ 119 h 186"/>
                  <a:gd name="T60" fmla="*/ 138 w 184"/>
                  <a:gd name="T61" fmla="*/ 128 h 186"/>
                  <a:gd name="T62" fmla="*/ 134 w 184"/>
                  <a:gd name="T63" fmla="*/ 131 h 186"/>
                  <a:gd name="T64" fmla="*/ 148 w 184"/>
                  <a:gd name="T65" fmla="*/ 152 h 186"/>
                  <a:gd name="T66" fmla="*/ 149 w 184"/>
                  <a:gd name="T67" fmla="*/ 172 h 186"/>
                  <a:gd name="T68" fmla="*/ 149 w 184"/>
                  <a:gd name="T69" fmla="*/ 175 h 186"/>
                  <a:gd name="T70" fmla="*/ 146 w 184"/>
                  <a:gd name="T71" fmla="*/ 179 h 186"/>
                  <a:gd name="T72" fmla="*/ 132 w 184"/>
                  <a:gd name="T73" fmla="*/ 167 h 186"/>
                  <a:gd name="T74" fmla="*/ 119 w 184"/>
                  <a:gd name="T75" fmla="*/ 160 h 186"/>
                  <a:gd name="T76" fmla="*/ 134 w 184"/>
                  <a:gd name="T77" fmla="*/ 186 h 186"/>
                  <a:gd name="T78" fmla="*/ 104 w 184"/>
                  <a:gd name="T79" fmla="*/ 172 h 186"/>
                  <a:gd name="T80" fmla="*/ 96 w 184"/>
                  <a:gd name="T81" fmla="*/ 155 h 186"/>
                  <a:gd name="T82" fmla="*/ 70 w 184"/>
                  <a:gd name="T83" fmla="*/ 142 h 186"/>
                  <a:gd name="T84" fmla="*/ 53 w 184"/>
                  <a:gd name="T85" fmla="*/ 132 h 186"/>
                  <a:gd name="T86" fmla="*/ 75 w 184"/>
                  <a:gd name="T87" fmla="*/ 129 h 186"/>
                  <a:gd name="T88" fmla="*/ 85 w 184"/>
                  <a:gd name="T89" fmla="*/ 117 h 186"/>
                  <a:gd name="T90" fmla="*/ 98 w 184"/>
                  <a:gd name="T91" fmla="*/ 88 h 186"/>
                  <a:gd name="T92" fmla="*/ 80 w 184"/>
                  <a:gd name="T93" fmla="*/ 80 h 186"/>
                  <a:gd name="T94" fmla="*/ 86 w 184"/>
                  <a:gd name="T95" fmla="*/ 72 h 186"/>
                  <a:gd name="T96" fmla="*/ 75 w 184"/>
                  <a:gd name="T97" fmla="*/ 63 h 186"/>
                  <a:gd name="T98" fmla="*/ 66 w 184"/>
                  <a:gd name="T99" fmla="*/ 62 h 186"/>
                  <a:gd name="T100" fmla="*/ 50 w 184"/>
                  <a:gd name="T101" fmla="*/ 60 h 186"/>
                  <a:gd name="T102" fmla="*/ 7 w 184"/>
                  <a:gd name="T103" fmla="*/ 51 h 186"/>
                  <a:gd name="T104" fmla="*/ 1 w 184"/>
                  <a:gd name="T105" fmla="*/ 39 h 186"/>
                  <a:gd name="T106" fmla="*/ 7 w 184"/>
                  <a:gd name="T107" fmla="*/ 37 h 186"/>
                  <a:gd name="T108" fmla="*/ 19 w 184"/>
                  <a:gd name="T109" fmla="*/ 8 h 186"/>
                  <a:gd name="T110" fmla="*/ 38 w 184"/>
                  <a:gd name="T11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4" h="186">
                    <a:moveTo>
                      <a:pt x="112" y="108"/>
                    </a:moveTo>
                    <a:lnTo>
                      <a:pt x="112" y="109"/>
                    </a:lnTo>
                    <a:lnTo>
                      <a:pt x="112" y="110"/>
                    </a:lnTo>
                    <a:lnTo>
                      <a:pt x="110" y="113"/>
                    </a:lnTo>
                    <a:lnTo>
                      <a:pt x="110" y="114"/>
                    </a:lnTo>
                    <a:lnTo>
                      <a:pt x="110" y="116"/>
                    </a:lnTo>
                    <a:lnTo>
                      <a:pt x="110" y="117"/>
                    </a:lnTo>
                    <a:lnTo>
                      <a:pt x="112" y="118"/>
                    </a:lnTo>
                    <a:lnTo>
                      <a:pt x="113" y="120"/>
                    </a:lnTo>
                    <a:lnTo>
                      <a:pt x="114" y="118"/>
                    </a:lnTo>
                    <a:lnTo>
                      <a:pt x="116" y="118"/>
                    </a:lnTo>
                    <a:lnTo>
                      <a:pt x="119" y="118"/>
                    </a:lnTo>
                    <a:lnTo>
                      <a:pt x="121" y="118"/>
                    </a:lnTo>
                    <a:lnTo>
                      <a:pt x="121" y="116"/>
                    </a:lnTo>
                    <a:lnTo>
                      <a:pt x="121" y="115"/>
                    </a:lnTo>
                    <a:lnTo>
                      <a:pt x="120" y="115"/>
                    </a:lnTo>
                    <a:lnTo>
                      <a:pt x="118" y="114"/>
                    </a:lnTo>
                    <a:lnTo>
                      <a:pt x="117" y="114"/>
                    </a:lnTo>
                    <a:lnTo>
                      <a:pt x="116" y="113"/>
                    </a:lnTo>
                    <a:lnTo>
                      <a:pt x="115" y="112"/>
                    </a:lnTo>
                    <a:lnTo>
                      <a:pt x="114" y="110"/>
                    </a:lnTo>
                    <a:lnTo>
                      <a:pt x="113" y="109"/>
                    </a:lnTo>
                    <a:lnTo>
                      <a:pt x="112" y="108"/>
                    </a:lnTo>
                    <a:close/>
                    <a:moveTo>
                      <a:pt x="38" y="0"/>
                    </a:moveTo>
                    <a:lnTo>
                      <a:pt x="47" y="0"/>
                    </a:lnTo>
                    <a:lnTo>
                      <a:pt x="47" y="2"/>
                    </a:lnTo>
                    <a:lnTo>
                      <a:pt x="38" y="9"/>
                    </a:lnTo>
                    <a:lnTo>
                      <a:pt x="30" y="16"/>
                    </a:lnTo>
                    <a:lnTo>
                      <a:pt x="31" y="23"/>
                    </a:lnTo>
                    <a:lnTo>
                      <a:pt x="27" y="27"/>
                    </a:lnTo>
                    <a:lnTo>
                      <a:pt x="28" y="31"/>
                    </a:lnTo>
                    <a:lnTo>
                      <a:pt x="31" y="34"/>
                    </a:lnTo>
                    <a:lnTo>
                      <a:pt x="34" y="36"/>
                    </a:lnTo>
                    <a:lnTo>
                      <a:pt x="37" y="37"/>
                    </a:lnTo>
                    <a:lnTo>
                      <a:pt x="36" y="35"/>
                    </a:lnTo>
                    <a:lnTo>
                      <a:pt x="34" y="33"/>
                    </a:lnTo>
                    <a:lnTo>
                      <a:pt x="33" y="32"/>
                    </a:lnTo>
                    <a:lnTo>
                      <a:pt x="32" y="30"/>
                    </a:lnTo>
                    <a:lnTo>
                      <a:pt x="31" y="27"/>
                    </a:lnTo>
                    <a:lnTo>
                      <a:pt x="33" y="27"/>
                    </a:lnTo>
                    <a:lnTo>
                      <a:pt x="34" y="26"/>
                    </a:lnTo>
                    <a:lnTo>
                      <a:pt x="35" y="25"/>
                    </a:lnTo>
                    <a:lnTo>
                      <a:pt x="35" y="24"/>
                    </a:lnTo>
                    <a:lnTo>
                      <a:pt x="36" y="23"/>
                    </a:lnTo>
                    <a:lnTo>
                      <a:pt x="37" y="22"/>
                    </a:lnTo>
                    <a:lnTo>
                      <a:pt x="36" y="21"/>
                    </a:lnTo>
                    <a:lnTo>
                      <a:pt x="35" y="19"/>
                    </a:lnTo>
                    <a:lnTo>
                      <a:pt x="36" y="18"/>
                    </a:lnTo>
                    <a:lnTo>
                      <a:pt x="36" y="15"/>
                    </a:lnTo>
                    <a:lnTo>
                      <a:pt x="37" y="14"/>
                    </a:lnTo>
                    <a:lnTo>
                      <a:pt x="38" y="14"/>
                    </a:lnTo>
                    <a:lnTo>
                      <a:pt x="42" y="11"/>
                    </a:lnTo>
                    <a:lnTo>
                      <a:pt x="46" y="8"/>
                    </a:lnTo>
                    <a:lnTo>
                      <a:pt x="51" y="7"/>
                    </a:lnTo>
                    <a:lnTo>
                      <a:pt x="57" y="7"/>
                    </a:lnTo>
                    <a:lnTo>
                      <a:pt x="57" y="4"/>
                    </a:lnTo>
                    <a:lnTo>
                      <a:pt x="59" y="3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2" y="4"/>
                    </a:lnTo>
                    <a:lnTo>
                      <a:pt x="65" y="3"/>
                    </a:lnTo>
                    <a:lnTo>
                      <a:pt x="66" y="3"/>
                    </a:lnTo>
                    <a:lnTo>
                      <a:pt x="68" y="3"/>
                    </a:lnTo>
                    <a:lnTo>
                      <a:pt x="69" y="4"/>
                    </a:lnTo>
                    <a:lnTo>
                      <a:pt x="69" y="5"/>
                    </a:lnTo>
                    <a:lnTo>
                      <a:pt x="71" y="12"/>
                    </a:lnTo>
                    <a:lnTo>
                      <a:pt x="74" y="4"/>
                    </a:lnTo>
                    <a:lnTo>
                      <a:pt x="92" y="7"/>
                    </a:lnTo>
                    <a:lnTo>
                      <a:pt x="95" y="9"/>
                    </a:lnTo>
                    <a:lnTo>
                      <a:pt x="98" y="11"/>
                    </a:lnTo>
                    <a:lnTo>
                      <a:pt x="101" y="14"/>
                    </a:lnTo>
                    <a:lnTo>
                      <a:pt x="103" y="18"/>
                    </a:lnTo>
                    <a:lnTo>
                      <a:pt x="101" y="21"/>
                    </a:lnTo>
                    <a:lnTo>
                      <a:pt x="100" y="23"/>
                    </a:lnTo>
                    <a:lnTo>
                      <a:pt x="102" y="23"/>
                    </a:lnTo>
                    <a:lnTo>
                      <a:pt x="104" y="24"/>
                    </a:lnTo>
                    <a:lnTo>
                      <a:pt x="105" y="26"/>
                    </a:lnTo>
                    <a:lnTo>
                      <a:pt x="106" y="27"/>
                    </a:lnTo>
                    <a:lnTo>
                      <a:pt x="108" y="30"/>
                    </a:lnTo>
                    <a:lnTo>
                      <a:pt x="110" y="35"/>
                    </a:lnTo>
                    <a:lnTo>
                      <a:pt x="113" y="39"/>
                    </a:lnTo>
                    <a:lnTo>
                      <a:pt x="115" y="45"/>
                    </a:lnTo>
                    <a:lnTo>
                      <a:pt x="120" y="39"/>
                    </a:lnTo>
                    <a:lnTo>
                      <a:pt x="128" y="43"/>
                    </a:lnTo>
                    <a:lnTo>
                      <a:pt x="126" y="49"/>
                    </a:lnTo>
                    <a:lnTo>
                      <a:pt x="124" y="48"/>
                    </a:lnTo>
                    <a:lnTo>
                      <a:pt x="122" y="48"/>
                    </a:lnTo>
                    <a:lnTo>
                      <a:pt x="120" y="48"/>
                    </a:lnTo>
                    <a:lnTo>
                      <a:pt x="121" y="50"/>
                    </a:lnTo>
                    <a:lnTo>
                      <a:pt x="124" y="50"/>
                    </a:lnTo>
                    <a:lnTo>
                      <a:pt x="125" y="50"/>
                    </a:lnTo>
                    <a:lnTo>
                      <a:pt x="126" y="49"/>
                    </a:lnTo>
                    <a:lnTo>
                      <a:pt x="128" y="49"/>
                    </a:lnTo>
                    <a:lnTo>
                      <a:pt x="131" y="49"/>
                    </a:lnTo>
                    <a:lnTo>
                      <a:pt x="133" y="51"/>
                    </a:lnTo>
                    <a:lnTo>
                      <a:pt x="136" y="53"/>
                    </a:lnTo>
                    <a:lnTo>
                      <a:pt x="139" y="54"/>
                    </a:lnTo>
                    <a:lnTo>
                      <a:pt x="142" y="55"/>
                    </a:lnTo>
                    <a:lnTo>
                      <a:pt x="145" y="56"/>
                    </a:lnTo>
                    <a:lnTo>
                      <a:pt x="141" y="63"/>
                    </a:lnTo>
                    <a:lnTo>
                      <a:pt x="146" y="60"/>
                    </a:lnTo>
                    <a:lnTo>
                      <a:pt x="151" y="69"/>
                    </a:lnTo>
                    <a:lnTo>
                      <a:pt x="141" y="70"/>
                    </a:lnTo>
                    <a:lnTo>
                      <a:pt x="141" y="73"/>
                    </a:lnTo>
                    <a:lnTo>
                      <a:pt x="149" y="73"/>
                    </a:lnTo>
                    <a:lnTo>
                      <a:pt x="151" y="79"/>
                    </a:lnTo>
                    <a:lnTo>
                      <a:pt x="141" y="78"/>
                    </a:lnTo>
                    <a:lnTo>
                      <a:pt x="142" y="80"/>
                    </a:lnTo>
                    <a:lnTo>
                      <a:pt x="142" y="82"/>
                    </a:lnTo>
                    <a:lnTo>
                      <a:pt x="140" y="82"/>
                    </a:lnTo>
                    <a:lnTo>
                      <a:pt x="141" y="83"/>
                    </a:lnTo>
                    <a:lnTo>
                      <a:pt x="140" y="85"/>
                    </a:lnTo>
                    <a:lnTo>
                      <a:pt x="139" y="86"/>
                    </a:lnTo>
                    <a:lnTo>
                      <a:pt x="141" y="86"/>
                    </a:lnTo>
                    <a:lnTo>
                      <a:pt x="143" y="88"/>
                    </a:lnTo>
                    <a:lnTo>
                      <a:pt x="144" y="88"/>
                    </a:lnTo>
                    <a:lnTo>
                      <a:pt x="146" y="90"/>
                    </a:lnTo>
                    <a:lnTo>
                      <a:pt x="148" y="93"/>
                    </a:lnTo>
                    <a:lnTo>
                      <a:pt x="150" y="95"/>
                    </a:lnTo>
                    <a:lnTo>
                      <a:pt x="153" y="97"/>
                    </a:lnTo>
                    <a:lnTo>
                      <a:pt x="155" y="98"/>
                    </a:lnTo>
                    <a:lnTo>
                      <a:pt x="160" y="97"/>
                    </a:lnTo>
                    <a:lnTo>
                      <a:pt x="164" y="102"/>
                    </a:lnTo>
                    <a:lnTo>
                      <a:pt x="164" y="108"/>
                    </a:lnTo>
                    <a:lnTo>
                      <a:pt x="172" y="108"/>
                    </a:lnTo>
                    <a:lnTo>
                      <a:pt x="171" y="115"/>
                    </a:lnTo>
                    <a:lnTo>
                      <a:pt x="179" y="113"/>
                    </a:lnTo>
                    <a:lnTo>
                      <a:pt x="181" y="115"/>
                    </a:lnTo>
                    <a:lnTo>
                      <a:pt x="184" y="118"/>
                    </a:lnTo>
                    <a:lnTo>
                      <a:pt x="183" y="120"/>
                    </a:lnTo>
                    <a:lnTo>
                      <a:pt x="180" y="121"/>
                    </a:lnTo>
                    <a:lnTo>
                      <a:pt x="179" y="124"/>
                    </a:lnTo>
                    <a:lnTo>
                      <a:pt x="176" y="126"/>
                    </a:lnTo>
                    <a:lnTo>
                      <a:pt x="174" y="130"/>
                    </a:lnTo>
                    <a:lnTo>
                      <a:pt x="172" y="133"/>
                    </a:lnTo>
                    <a:lnTo>
                      <a:pt x="165" y="133"/>
                    </a:lnTo>
                    <a:lnTo>
                      <a:pt x="163" y="143"/>
                    </a:lnTo>
                    <a:lnTo>
                      <a:pt x="160" y="142"/>
                    </a:lnTo>
                    <a:lnTo>
                      <a:pt x="157" y="141"/>
                    </a:lnTo>
                    <a:lnTo>
                      <a:pt x="155" y="140"/>
                    </a:lnTo>
                    <a:lnTo>
                      <a:pt x="153" y="138"/>
                    </a:lnTo>
                    <a:lnTo>
                      <a:pt x="151" y="136"/>
                    </a:lnTo>
                    <a:lnTo>
                      <a:pt x="151" y="133"/>
                    </a:lnTo>
                    <a:lnTo>
                      <a:pt x="149" y="132"/>
                    </a:lnTo>
                    <a:lnTo>
                      <a:pt x="148" y="130"/>
                    </a:lnTo>
                    <a:lnTo>
                      <a:pt x="148" y="128"/>
                    </a:lnTo>
                    <a:lnTo>
                      <a:pt x="148" y="126"/>
                    </a:lnTo>
                    <a:lnTo>
                      <a:pt x="146" y="126"/>
                    </a:lnTo>
                    <a:lnTo>
                      <a:pt x="141" y="118"/>
                    </a:lnTo>
                    <a:lnTo>
                      <a:pt x="140" y="119"/>
                    </a:lnTo>
                    <a:lnTo>
                      <a:pt x="139" y="120"/>
                    </a:lnTo>
                    <a:lnTo>
                      <a:pt x="139" y="121"/>
                    </a:lnTo>
                    <a:lnTo>
                      <a:pt x="137" y="120"/>
                    </a:lnTo>
                    <a:lnTo>
                      <a:pt x="136" y="120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3" y="128"/>
                    </a:lnTo>
                    <a:lnTo>
                      <a:pt x="131" y="128"/>
                    </a:lnTo>
                    <a:lnTo>
                      <a:pt x="133" y="129"/>
                    </a:lnTo>
                    <a:lnTo>
                      <a:pt x="134" y="131"/>
                    </a:lnTo>
                    <a:lnTo>
                      <a:pt x="136" y="135"/>
                    </a:lnTo>
                    <a:lnTo>
                      <a:pt x="136" y="137"/>
                    </a:lnTo>
                    <a:lnTo>
                      <a:pt x="144" y="144"/>
                    </a:lnTo>
                    <a:lnTo>
                      <a:pt x="148" y="150"/>
                    </a:lnTo>
                    <a:lnTo>
                      <a:pt x="148" y="152"/>
                    </a:lnTo>
                    <a:lnTo>
                      <a:pt x="149" y="154"/>
                    </a:lnTo>
                    <a:lnTo>
                      <a:pt x="150" y="155"/>
                    </a:lnTo>
                    <a:lnTo>
                      <a:pt x="151" y="166"/>
                    </a:lnTo>
                    <a:lnTo>
                      <a:pt x="146" y="163"/>
                    </a:lnTo>
                    <a:lnTo>
                      <a:pt x="149" y="172"/>
                    </a:lnTo>
                    <a:lnTo>
                      <a:pt x="148" y="173"/>
                    </a:lnTo>
                    <a:lnTo>
                      <a:pt x="146" y="174"/>
                    </a:lnTo>
                    <a:lnTo>
                      <a:pt x="145" y="175"/>
                    </a:lnTo>
                    <a:lnTo>
                      <a:pt x="148" y="175"/>
                    </a:lnTo>
                    <a:lnTo>
                      <a:pt x="149" y="175"/>
                    </a:lnTo>
                    <a:lnTo>
                      <a:pt x="150" y="176"/>
                    </a:lnTo>
                    <a:lnTo>
                      <a:pt x="150" y="178"/>
                    </a:lnTo>
                    <a:lnTo>
                      <a:pt x="149" y="179"/>
                    </a:lnTo>
                    <a:lnTo>
                      <a:pt x="148" y="179"/>
                    </a:lnTo>
                    <a:lnTo>
                      <a:pt x="146" y="179"/>
                    </a:lnTo>
                    <a:lnTo>
                      <a:pt x="145" y="179"/>
                    </a:lnTo>
                    <a:lnTo>
                      <a:pt x="144" y="177"/>
                    </a:lnTo>
                    <a:lnTo>
                      <a:pt x="144" y="176"/>
                    </a:lnTo>
                    <a:lnTo>
                      <a:pt x="139" y="171"/>
                    </a:lnTo>
                    <a:lnTo>
                      <a:pt x="132" y="167"/>
                    </a:lnTo>
                    <a:lnTo>
                      <a:pt x="127" y="161"/>
                    </a:lnTo>
                    <a:lnTo>
                      <a:pt x="126" y="162"/>
                    </a:lnTo>
                    <a:lnTo>
                      <a:pt x="125" y="162"/>
                    </a:lnTo>
                    <a:lnTo>
                      <a:pt x="118" y="156"/>
                    </a:lnTo>
                    <a:lnTo>
                      <a:pt x="119" y="160"/>
                    </a:lnTo>
                    <a:lnTo>
                      <a:pt x="120" y="162"/>
                    </a:lnTo>
                    <a:lnTo>
                      <a:pt x="121" y="165"/>
                    </a:lnTo>
                    <a:lnTo>
                      <a:pt x="129" y="172"/>
                    </a:lnTo>
                    <a:lnTo>
                      <a:pt x="137" y="180"/>
                    </a:lnTo>
                    <a:lnTo>
                      <a:pt x="134" y="186"/>
                    </a:lnTo>
                    <a:lnTo>
                      <a:pt x="113" y="177"/>
                    </a:lnTo>
                    <a:lnTo>
                      <a:pt x="110" y="175"/>
                    </a:lnTo>
                    <a:lnTo>
                      <a:pt x="108" y="172"/>
                    </a:lnTo>
                    <a:lnTo>
                      <a:pt x="105" y="170"/>
                    </a:lnTo>
                    <a:lnTo>
                      <a:pt x="104" y="172"/>
                    </a:lnTo>
                    <a:lnTo>
                      <a:pt x="102" y="172"/>
                    </a:lnTo>
                    <a:lnTo>
                      <a:pt x="98" y="172"/>
                    </a:lnTo>
                    <a:lnTo>
                      <a:pt x="96" y="164"/>
                    </a:lnTo>
                    <a:lnTo>
                      <a:pt x="95" y="164"/>
                    </a:lnTo>
                    <a:lnTo>
                      <a:pt x="96" y="155"/>
                    </a:lnTo>
                    <a:lnTo>
                      <a:pt x="94" y="155"/>
                    </a:lnTo>
                    <a:lnTo>
                      <a:pt x="91" y="154"/>
                    </a:lnTo>
                    <a:lnTo>
                      <a:pt x="85" y="142"/>
                    </a:lnTo>
                    <a:lnTo>
                      <a:pt x="78" y="142"/>
                    </a:lnTo>
                    <a:lnTo>
                      <a:pt x="70" y="142"/>
                    </a:lnTo>
                    <a:lnTo>
                      <a:pt x="65" y="143"/>
                    </a:lnTo>
                    <a:lnTo>
                      <a:pt x="58" y="144"/>
                    </a:lnTo>
                    <a:lnTo>
                      <a:pt x="54" y="143"/>
                    </a:lnTo>
                    <a:lnTo>
                      <a:pt x="50" y="141"/>
                    </a:lnTo>
                    <a:lnTo>
                      <a:pt x="53" y="132"/>
                    </a:lnTo>
                    <a:lnTo>
                      <a:pt x="57" y="130"/>
                    </a:lnTo>
                    <a:lnTo>
                      <a:pt x="60" y="128"/>
                    </a:lnTo>
                    <a:lnTo>
                      <a:pt x="66" y="128"/>
                    </a:lnTo>
                    <a:lnTo>
                      <a:pt x="70" y="129"/>
                    </a:lnTo>
                    <a:lnTo>
                      <a:pt x="75" y="129"/>
                    </a:lnTo>
                    <a:lnTo>
                      <a:pt x="80" y="129"/>
                    </a:lnTo>
                    <a:lnTo>
                      <a:pt x="84" y="128"/>
                    </a:lnTo>
                    <a:lnTo>
                      <a:pt x="89" y="127"/>
                    </a:lnTo>
                    <a:lnTo>
                      <a:pt x="86" y="123"/>
                    </a:lnTo>
                    <a:lnTo>
                      <a:pt x="85" y="117"/>
                    </a:lnTo>
                    <a:lnTo>
                      <a:pt x="95" y="110"/>
                    </a:lnTo>
                    <a:lnTo>
                      <a:pt x="105" y="104"/>
                    </a:lnTo>
                    <a:lnTo>
                      <a:pt x="104" y="97"/>
                    </a:lnTo>
                    <a:lnTo>
                      <a:pt x="102" y="90"/>
                    </a:lnTo>
                    <a:lnTo>
                      <a:pt x="98" y="88"/>
                    </a:lnTo>
                    <a:lnTo>
                      <a:pt x="95" y="84"/>
                    </a:lnTo>
                    <a:lnTo>
                      <a:pt x="92" y="81"/>
                    </a:lnTo>
                    <a:lnTo>
                      <a:pt x="90" y="77"/>
                    </a:lnTo>
                    <a:lnTo>
                      <a:pt x="80" y="82"/>
                    </a:lnTo>
                    <a:lnTo>
                      <a:pt x="80" y="80"/>
                    </a:lnTo>
                    <a:lnTo>
                      <a:pt x="80" y="78"/>
                    </a:lnTo>
                    <a:lnTo>
                      <a:pt x="79" y="75"/>
                    </a:lnTo>
                    <a:lnTo>
                      <a:pt x="87" y="75"/>
                    </a:lnTo>
                    <a:lnTo>
                      <a:pt x="86" y="74"/>
                    </a:lnTo>
                    <a:lnTo>
                      <a:pt x="86" y="72"/>
                    </a:lnTo>
                    <a:lnTo>
                      <a:pt x="80" y="68"/>
                    </a:lnTo>
                    <a:lnTo>
                      <a:pt x="80" y="66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5" y="63"/>
                    </a:lnTo>
                    <a:lnTo>
                      <a:pt x="78" y="59"/>
                    </a:lnTo>
                    <a:lnTo>
                      <a:pt x="70" y="55"/>
                    </a:lnTo>
                    <a:lnTo>
                      <a:pt x="69" y="62"/>
                    </a:lnTo>
                    <a:lnTo>
                      <a:pt x="68" y="62"/>
                    </a:lnTo>
                    <a:lnTo>
                      <a:pt x="66" y="62"/>
                    </a:lnTo>
                    <a:lnTo>
                      <a:pt x="63" y="62"/>
                    </a:lnTo>
                    <a:lnTo>
                      <a:pt x="63" y="63"/>
                    </a:lnTo>
                    <a:lnTo>
                      <a:pt x="65" y="66"/>
                    </a:lnTo>
                    <a:lnTo>
                      <a:pt x="56" y="68"/>
                    </a:lnTo>
                    <a:lnTo>
                      <a:pt x="50" y="60"/>
                    </a:lnTo>
                    <a:lnTo>
                      <a:pt x="46" y="61"/>
                    </a:lnTo>
                    <a:lnTo>
                      <a:pt x="43" y="61"/>
                    </a:lnTo>
                    <a:lnTo>
                      <a:pt x="39" y="59"/>
                    </a:lnTo>
                    <a:lnTo>
                      <a:pt x="23" y="56"/>
                    </a:lnTo>
                    <a:lnTo>
                      <a:pt x="7" y="51"/>
                    </a:lnTo>
                    <a:lnTo>
                      <a:pt x="4" y="49"/>
                    </a:lnTo>
                    <a:lnTo>
                      <a:pt x="2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1" y="39"/>
                    </a:lnTo>
                    <a:lnTo>
                      <a:pt x="9" y="42"/>
                    </a:lnTo>
                    <a:lnTo>
                      <a:pt x="15" y="43"/>
                    </a:lnTo>
                    <a:lnTo>
                      <a:pt x="13" y="40"/>
                    </a:lnTo>
                    <a:lnTo>
                      <a:pt x="10" y="38"/>
                    </a:lnTo>
                    <a:lnTo>
                      <a:pt x="7" y="37"/>
                    </a:lnTo>
                    <a:lnTo>
                      <a:pt x="3" y="36"/>
                    </a:lnTo>
                    <a:lnTo>
                      <a:pt x="0" y="35"/>
                    </a:lnTo>
                    <a:lnTo>
                      <a:pt x="7" y="22"/>
                    </a:lnTo>
                    <a:lnTo>
                      <a:pt x="15" y="10"/>
                    </a:lnTo>
                    <a:lnTo>
                      <a:pt x="19" y="8"/>
                    </a:lnTo>
                    <a:lnTo>
                      <a:pt x="22" y="4"/>
                    </a:lnTo>
                    <a:lnTo>
                      <a:pt x="25" y="3"/>
                    </a:lnTo>
                    <a:lnTo>
                      <a:pt x="30" y="2"/>
                    </a:lnTo>
                    <a:lnTo>
                      <a:pt x="30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07"/>
              <p:cNvSpPr/>
              <p:nvPr/>
            </p:nvSpPr>
            <p:spPr>
              <a:xfrm>
                <a:off x="8144373" y="1800979"/>
                <a:ext cx="20817" cy="20817"/>
              </a:xfrm>
              <a:custGeom>
                <a:avLst/>
                <a:gdLst>
                  <a:gd name="T0" fmla="*/ 8 w 9"/>
                  <a:gd name="T1" fmla="*/ 0 h 9"/>
                  <a:gd name="T2" fmla="*/ 8 w 9"/>
                  <a:gd name="T3" fmla="*/ 1 h 9"/>
                  <a:gd name="T4" fmla="*/ 8 w 9"/>
                  <a:gd name="T5" fmla="*/ 5 h 9"/>
                  <a:gd name="T6" fmla="*/ 9 w 9"/>
                  <a:gd name="T7" fmla="*/ 6 h 9"/>
                  <a:gd name="T8" fmla="*/ 8 w 9"/>
                  <a:gd name="T9" fmla="*/ 7 h 9"/>
                  <a:gd name="T10" fmla="*/ 6 w 9"/>
                  <a:gd name="T11" fmla="*/ 8 h 9"/>
                  <a:gd name="T12" fmla="*/ 5 w 9"/>
                  <a:gd name="T13" fmla="*/ 9 h 9"/>
                  <a:gd name="T14" fmla="*/ 3 w 9"/>
                  <a:gd name="T15" fmla="*/ 8 h 9"/>
                  <a:gd name="T16" fmla="*/ 1 w 9"/>
                  <a:gd name="T17" fmla="*/ 7 h 9"/>
                  <a:gd name="T18" fmla="*/ 0 w 9"/>
                  <a:gd name="T19" fmla="*/ 6 h 9"/>
                  <a:gd name="T20" fmla="*/ 5 w 9"/>
                  <a:gd name="T21" fmla="*/ 2 h 9"/>
                  <a:gd name="T22" fmla="*/ 8 w 9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lnTo>
                      <a:pt x="8" y="1"/>
                    </a:lnTo>
                    <a:lnTo>
                      <a:pt x="8" y="5"/>
                    </a:lnTo>
                    <a:lnTo>
                      <a:pt x="9" y="6"/>
                    </a:lnTo>
                    <a:lnTo>
                      <a:pt x="8" y="7"/>
                    </a:lnTo>
                    <a:lnTo>
                      <a:pt x="6" y="8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5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08"/>
              <p:cNvSpPr/>
              <p:nvPr/>
            </p:nvSpPr>
            <p:spPr>
              <a:xfrm>
                <a:off x="8565326" y="2344518"/>
                <a:ext cx="9252" cy="11565"/>
              </a:xfrm>
              <a:custGeom>
                <a:avLst/>
                <a:gdLst>
                  <a:gd name="T0" fmla="*/ 2 w 4"/>
                  <a:gd name="T1" fmla="*/ 0 h 5"/>
                  <a:gd name="T2" fmla="*/ 4 w 4"/>
                  <a:gd name="T3" fmla="*/ 1 h 5"/>
                  <a:gd name="T4" fmla="*/ 4 w 4"/>
                  <a:gd name="T5" fmla="*/ 3 h 5"/>
                  <a:gd name="T6" fmla="*/ 4 w 4"/>
                  <a:gd name="T7" fmla="*/ 5 h 5"/>
                  <a:gd name="T8" fmla="*/ 2 w 4"/>
                  <a:gd name="T9" fmla="*/ 5 h 5"/>
                  <a:gd name="T10" fmla="*/ 1 w 4"/>
                  <a:gd name="T11" fmla="*/ 5 h 5"/>
                  <a:gd name="T12" fmla="*/ 0 w 4"/>
                  <a:gd name="T13" fmla="*/ 3 h 5"/>
                  <a:gd name="T14" fmla="*/ 1 w 4"/>
                  <a:gd name="T15" fmla="*/ 1 h 5"/>
                  <a:gd name="T16" fmla="*/ 2 w 4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4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09"/>
              <p:cNvSpPr/>
              <p:nvPr/>
            </p:nvSpPr>
            <p:spPr>
              <a:xfrm>
                <a:off x="8132809" y="1854177"/>
                <a:ext cx="101769" cy="97143"/>
              </a:xfrm>
              <a:custGeom>
                <a:avLst/>
                <a:gdLst>
                  <a:gd name="T0" fmla="*/ 42 w 44"/>
                  <a:gd name="T1" fmla="*/ 0 h 42"/>
                  <a:gd name="T2" fmla="*/ 43 w 44"/>
                  <a:gd name="T3" fmla="*/ 5 h 42"/>
                  <a:gd name="T4" fmla="*/ 44 w 44"/>
                  <a:gd name="T5" fmla="*/ 8 h 42"/>
                  <a:gd name="T6" fmla="*/ 40 w 44"/>
                  <a:gd name="T7" fmla="*/ 10 h 42"/>
                  <a:gd name="T8" fmla="*/ 37 w 44"/>
                  <a:gd name="T9" fmla="*/ 12 h 42"/>
                  <a:gd name="T10" fmla="*/ 32 w 44"/>
                  <a:gd name="T11" fmla="*/ 14 h 42"/>
                  <a:gd name="T12" fmla="*/ 37 w 44"/>
                  <a:gd name="T13" fmla="*/ 19 h 42"/>
                  <a:gd name="T14" fmla="*/ 40 w 44"/>
                  <a:gd name="T15" fmla="*/ 24 h 42"/>
                  <a:gd name="T16" fmla="*/ 37 w 44"/>
                  <a:gd name="T17" fmla="*/ 30 h 42"/>
                  <a:gd name="T18" fmla="*/ 35 w 44"/>
                  <a:gd name="T19" fmla="*/ 35 h 42"/>
                  <a:gd name="T20" fmla="*/ 25 w 44"/>
                  <a:gd name="T21" fmla="*/ 37 h 42"/>
                  <a:gd name="T22" fmla="*/ 16 w 44"/>
                  <a:gd name="T23" fmla="*/ 42 h 42"/>
                  <a:gd name="T24" fmla="*/ 14 w 44"/>
                  <a:gd name="T25" fmla="*/ 37 h 42"/>
                  <a:gd name="T26" fmla="*/ 12 w 44"/>
                  <a:gd name="T27" fmla="*/ 34 h 42"/>
                  <a:gd name="T28" fmla="*/ 11 w 44"/>
                  <a:gd name="T29" fmla="*/ 31 h 42"/>
                  <a:gd name="T30" fmla="*/ 7 w 44"/>
                  <a:gd name="T31" fmla="*/ 28 h 42"/>
                  <a:gd name="T32" fmla="*/ 5 w 44"/>
                  <a:gd name="T33" fmla="*/ 25 h 42"/>
                  <a:gd name="T34" fmla="*/ 3 w 44"/>
                  <a:gd name="T35" fmla="*/ 23 h 42"/>
                  <a:gd name="T36" fmla="*/ 1 w 44"/>
                  <a:gd name="T37" fmla="*/ 20 h 42"/>
                  <a:gd name="T38" fmla="*/ 1 w 44"/>
                  <a:gd name="T39" fmla="*/ 18 h 42"/>
                  <a:gd name="T40" fmla="*/ 0 w 44"/>
                  <a:gd name="T41" fmla="*/ 14 h 42"/>
                  <a:gd name="T42" fmla="*/ 7 w 44"/>
                  <a:gd name="T43" fmla="*/ 12 h 42"/>
                  <a:gd name="T44" fmla="*/ 10 w 44"/>
                  <a:gd name="T45" fmla="*/ 18 h 42"/>
                  <a:gd name="T46" fmla="*/ 12 w 44"/>
                  <a:gd name="T47" fmla="*/ 18 h 42"/>
                  <a:gd name="T48" fmla="*/ 14 w 44"/>
                  <a:gd name="T49" fmla="*/ 18 h 42"/>
                  <a:gd name="T50" fmla="*/ 15 w 44"/>
                  <a:gd name="T51" fmla="*/ 18 h 42"/>
                  <a:gd name="T52" fmla="*/ 17 w 44"/>
                  <a:gd name="T53" fmla="*/ 12 h 42"/>
                  <a:gd name="T54" fmla="*/ 14 w 44"/>
                  <a:gd name="T55" fmla="*/ 8 h 42"/>
                  <a:gd name="T56" fmla="*/ 16 w 44"/>
                  <a:gd name="T57" fmla="*/ 6 h 42"/>
                  <a:gd name="T58" fmla="*/ 20 w 44"/>
                  <a:gd name="T59" fmla="*/ 2 h 42"/>
                  <a:gd name="T60" fmla="*/ 24 w 44"/>
                  <a:gd name="T61" fmla="*/ 3 h 42"/>
                  <a:gd name="T62" fmla="*/ 27 w 44"/>
                  <a:gd name="T63" fmla="*/ 3 h 42"/>
                  <a:gd name="T64" fmla="*/ 30 w 44"/>
                  <a:gd name="T65" fmla="*/ 3 h 42"/>
                  <a:gd name="T66" fmla="*/ 34 w 44"/>
                  <a:gd name="T67" fmla="*/ 1 h 42"/>
                  <a:gd name="T68" fmla="*/ 38 w 44"/>
                  <a:gd name="T69" fmla="*/ 0 h 42"/>
                  <a:gd name="T70" fmla="*/ 42 w 44"/>
                  <a:gd name="T7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" h="42">
                    <a:moveTo>
                      <a:pt x="42" y="0"/>
                    </a:moveTo>
                    <a:lnTo>
                      <a:pt x="43" y="5"/>
                    </a:lnTo>
                    <a:lnTo>
                      <a:pt x="44" y="8"/>
                    </a:lnTo>
                    <a:lnTo>
                      <a:pt x="40" y="10"/>
                    </a:lnTo>
                    <a:lnTo>
                      <a:pt x="37" y="12"/>
                    </a:lnTo>
                    <a:lnTo>
                      <a:pt x="32" y="14"/>
                    </a:lnTo>
                    <a:lnTo>
                      <a:pt x="37" y="19"/>
                    </a:lnTo>
                    <a:lnTo>
                      <a:pt x="40" y="24"/>
                    </a:lnTo>
                    <a:lnTo>
                      <a:pt x="37" y="30"/>
                    </a:lnTo>
                    <a:lnTo>
                      <a:pt x="35" y="35"/>
                    </a:lnTo>
                    <a:lnTo>
                      <a:pt x="25" y="37"/>
                    </a:lnTo>
                    <a:lnTo>
                      <a:pt x="16" y="42"/>
                    </a:lnTo>
                    <a:lnTo>
                      <a:pt x="14" y="37"/>
                    </a:lnTo>
                    <a:lnTo>
                      <a:pt x="12" y="34"/>
                    </a:lnTo>
                    <a:lnTo>
                      <a:pt x="11" y="31"/>
                    </a:lnTo>
                    <a:lnTo>
                      <a:pt x="7" y="28"/>
                    </a:lnTo>
                    <a:lnTo>
                      <a:pt x="5" y="25"/>
                    </a:lnTo>
                    <a:lnTo>
                      <a:pt x="3" y="23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14"/>
                    </a:lnTo>
                    <a:lnTo>
                      <a:pt x="7" y="12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5" y="18"/>
                    </a:lnTo>
                    <a:lnTo>
                      <a:pt x="17" y="12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20" y="2"/>
                    </a:lnTo>
                    <a:lnTo>
                      <a:pt x="24" y="3"/>
                    </a:lnTo>
                    <a:lnTo>
                      <a:pt x="27" y="3"/>
                    </a:lnTo>
                    <a:lnTo>
                      <a:pt x="30" y="3"/>
                    </a:lnTo>
                    <a:lnTo>
                      <a:pt x="34" y="1"/>
                    </a:lnTo>
                    <a:lnTo>
                      <a:pt x="38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10"/>
              <p:cNvSpPr/>
              <p:nvPr/>
            </p:nvSpPr>
            <p:spPr>
              <a:xfrm>
                <a:off x="8172128" y="1761660"/>
                <a:ext cx="99457" cy="64762"/>
              </a:xfrm>
              <a:custGeom>
                <a:avLst/>
                <a:gdLst>
                  <a:gd name="T0" fmla="*/ 8 w 43"/>
                  <a:gd name="T1" fmla="*/ 0 h 28"/>
                  <a:gd name="T2" fmla="*/ 10 w 43"/>
                  <a:gd name="T3" fmla="*/ 3 h 28"/>
                  <a:gd name="T4" fmla="*/ 11 w 43"/>
                  <a:gd name="T5" fmla="*/ 5 h 28"/>
                  <a:gd name="T6" fmla="*/ 11 w 43"/>
                  <a:gd name="T7" fmla="*/ 8 h 28"/>
                  <a:gd name="T8" fmla="*/ 11 w 43"/>
                  <a:gd name="T9" fmla="*/ 12 h 28"/>
                  <a:gd name="T10" fmla="*/ 12 w 43"/>
                  <a:gd name="T11" fmla="*/ 13 h 28"/>
                  <a:gd name="T12" fmla="*/ 14 w 43"/>
                  <a:gd name="T13" fmla="*/ 14 h 28"/>
                  <a:gd name="T14" fmla="*/ 15 w 43"/>
                  <a:gd name="T15" fmla="*/ 13 h 28"/>
                  <a:gd name="T16" fmla="*/ 15 w 43"/>
                  <a:gd name="T17" fmla="*/ 6 h 28"/>
                  <a:gd name="T18" fmla="*/ 19 w 43"/>
                  <a:gd name="T19" fmla="*/ 6 h 28"/>
                  <a:gd name="T20" fmla="*/ 21 w 43"/>
                  <a:gd name="T21" fmla="*/ 6 h 28"/>
                  <a:gd name="T22" fmla="*/ 25 w 43"/>
                  <a:gd name="T23" fmla="*/ 12 h 28"/>
                  <a:gd name="T24" fmla="*/ 24 w 43"/>
                  <a:gd name="T25" fmla="*/ 2 h 28"/>
                  <a:gd name="T26" fmla="*/ 30 w 43"/>
                  <a:gd name="T27" fmla="*/ 3 h 28"/>
                  <a:gd name="T28" fmla="*/ 35 w 43"/>
                  <a:gd name="T29" fmla="*/ 5 h 28"/>
                  <a:gd name="T30" fmla="*/ 41 w 43"/>
                  <a:gd name="T31" fmla="*/ 4 h 28"/>
                  <a:gd name="T32" fmla="*/ 43 w 43"/>
                  <a:gd name="T33" fmla="*/ 7 h 28"/>
                  <a:gd name="T34" fmla="*/ 43 w 43"/>
                  <a:gd name="T35" fmla="*/ 11 h 28"/>
                  <a:gd name="T36" fmla="*/ 42 w 43"/>
                  <a:gd name="T37" fmla="*/ 14 h 28"/>
                  <a:gd name="T38" fmla="*/ 39 w 43"/>
                  <a:gd name="T39" fmla="*/ 17 h 28"/>
                  <a:gd name="T40" fmla="*/ 38 w 43"/>
                  <a:gd name="T41" fmla="*/ 20 h 28"/>
                  <a:gd name="T42" fmla="*/ 33 w 43"/>
                  <a:gd name="T43" fmla="*/ 24 h 28"/>
                  <a:gd name="T44" fmla="*/ 34 w 43"/>
                  <a:gd name="T45" fmla="*/ 25 h 28"/>
                  <a:gd name="T46" fmla="*/ 35 w 43"/>
                  <a:gd name="T47" fmla="*/ 27 h 28"/>
                  <a:gd name="T48" fmla="*/ 25 w 43"/>
                  <a:gd name="T49" fmla="*/ 28 h 28"/>
                  <a:gd name="T50" fmla="*/ 15 w 43"/>
                  <a:gd name="T51" fmla="*/ 27 h 28"/>
                  <a:gd name="T52" fmla="*/ 15 w 43"/>
                  <a:gd name="T53" fmla="*/ 25 h 28"/>
                  <a:gd name="T54" fmla="*/ 17 w 43"/>
                  <a:gd name="T55" fmla="*/ 23 h 28"/>
                  <a:gd name="T56" fmla="*/ 18 w 43"/>
                  <a:gd name="T57" fmla="*/ 20 h 28"/>
                  <a:gd name="T58" fmla="*/ 20 w 43"/>
                  <a:gd name="T59" fmla="*/ 19 h 28"/>
                  <a:gd name="T60" fmla="*/ 22 w 43"/>
                  <a:gd name="T61" fmla="*/ 18 h 28"/>
                  <a:gd name="T62" fmla="*/ 24 w 43"/>
                  <a:gd name="T63" fmla="*/ 17 h 28"/>
                  <a:gd name="T64" fmla="*/ 21 w 43"/>
                  <a:gd name="T65" fmla="*/ 17 h 28"/>
                  <a:gd name="T66" fmla="*/ 17 w 43"/>
                  <a:gd name="T67" fmla="*/ 18 h 28"/>
                  <a:gd name="T68" fmla="*/ 13 w 43"/>
                  <a:gd name="T69" fmla="*/ 18 h 28"/>
                  <a:gd name="T70" fmla="*/ 10 w 43"/>
                  <a:gd name="T71" fmla="*/ 18 h 28"/>
                  <a:gd name="T72" fmla="*/ 11 w 43"/>
                  <a:gd name="T73" fmla="*/ 19 h 28"/>
                  <a:gd name="T74" fmla="*/ 9 w 43"/>
                  <a:gd name="T75" fmla="*/ 19 h 28"/>
                  <a:gd name="T76" fmla="*/ 7 w 43"/>
                  <a:gd name="T77" fmla="*/ 18 h 28"/>
                  <a:gd name="T78" fmla="*/ 5 w 43"/>
                  <a:gd name="T79" fmla="*/ 18 h 28"/>
                  <a:gd name="T80" fmla="*/ 5 w 43"/>
                  <a:gd name="T81" fmla="*/ 10 h 28"/>
                  <a:gd name="T82" fmla="*/ 2 w 43"/>
                  <a:gd name="T83" fmla="*/ 10 h 28"/>
                  <a:gd name="T84" fmla="*/ 0 w 43"/>
                  <a:gd name="T85" fmla="*/ 10 h 28"/>
                  <a:gd name="T86" fmla="*/ 2 w 43"/>
                  <a:gd name="T87" fmla="*/ 1 h 28"/>
                  <a:gd name="T88" fmla="*/ 5 w 43"/>
                  <a:gd name="T89" fmla="*/ 0 h 28"/>
                  <a:gd name="T90" fmla="*/ 7 w 43"/>
                  <a:gd name="T91" fmla="*/ 0 h 28"/>
                  <a:gd name="T92" fmla="*/ 8 w 43"/>
                  <a:gd name="T9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3" h="28">
                    <a:moveTo>
                      <a:pt x="8" y="0"/>
                    </a:moveTo>
                    <a:lnTo>
                      <a:pt x="10" y="3"/>
                    </a:lnTo>
                    <a:lnTo>
                      <a:pt x="11" y="5"/>
                    </a:lnTo>
                    <a:lnTo>
                      <a:pt x="11" y="8"/>
                    </a:lnTo>
                    <a:lnTo>
                      <a:pt x="11" y="12"/>
                    </a:lnTo>
                    <a:lnTo>
                      <a:pt x="12" y="13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5" y="6"/>
                    </a:lnTo>
                    <a:lnTo>
                      <a:pt x="19" y="6"/>
                    </a:lnTo>
                    <a:lnTo>
                      <a:pt x="21" y="6"/>
                    </a:lnTo>
                    <a:lnTo>
                      <a:pt x="25" y="12"/>
                    </a:lnTo>
                    <a:lnTo>
                      <a:pt x="24" y="2"/>
                    </a:lnTo>
                    <a:lnTo>
                      <a:pt x="30" y="3"/>
                    </a:lnTo>
                    <a:lnTo>
                      <a:pt x="35" y="5"/>
                    </a:lnTo>
                    <a:lnTo>
                      <a:pt x="41" y="4"/>
                    </a:lnTo>
                    <a:lnTo>
                      <a:pt x="43" y="7"/>
                    </a:lnTo>
                    <a:lnTo>
                      <a:pt x="43" y="11"/>
                    </a:lnTo>
                    <a:lnTo>
                      <a:pt x="42" y="14"/>
                    </a:lnTo>
                    <a:lnTo>
                      <a:pt x="39" y="17"/>
                    </a:lnTo>
                    <a:lnTo>
                      <a:pt x="38" y="20"/>
                    </a:lnTo>
                    <a:lnTo>
                      <a:pt x="33" y="24"/>
                    </a:lnTo>
                    <a:lnTo>
                      <a:pt x="34" y="25"/>
                    </a:lnTo>
                    <a:lnTo>
                      <a:pt x="35" y="27"/>
                    </a:lnTo>
                    <a:lnTo>
                      <a:pt x="25" y="28"/>
                    </a:lnTo>
                    <a:lnTo>
                      <a:pt x="15" y="27"/>
                    </a:lnTo>
                    <a:lnTo>
                      <a:pt x="15" y="25"/>
                    </a:lnTo>
                    <a:lnTo>
                      <a:pt x="17" y="23"/>
                    </a:lnTo>
                    <a:lnTo>
                      <a:pt x="18" y="20"/>
                    </a:lnTo>
                    <a:lnTo>
                      <a:pt x="20" y="19"/>
                    </a:lnTo>
                    <a:lnTo>
                      <a:pt x="22" y="18"/>
                    </a:lnTo>
                    <a:lnTo>
                      <a:pt x="24" y="17"/>
                    </a:lnTo>
                    <a:lnTo>
                      <a:pt x="21" y="17"/>
                    </a:lnTo>
                    <a:lnTo>
                      <a:pt x="17" y="18"/>
                    </a:lnTo>
                    <a:lnTo>
                      <a:pt x="13" y="18"/>
                    </a:lnTo>
                    <a:lnTo>
                      <a:pt x="10" y="18"/>
                    </a:lnTo>
                    <a:lnTo>
                      <a:pt x="11" y="19"/>
                    </a:lnTo>
                    <a:lnTo>
                      <a:pt x="9" y="19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11"/>
              <p:cNvSpPr/>
              <p:nvPr/>
            </p:nvSpPr>
            <p:spPr>
              <a:xfrm>
                <a:off x="7961652" y="1750094"/>
                <a:ext cx="187348" cy="74014"/>
              </a:xfrm>
              <a:custGeom>
                <a:avLst/>
                <a:gdLst>
                  <a:gd name="T0" fmla="*/ 29 w 81"/>
                  <a:gd name="T1" fmla="*/ 0 h 32"/>
                  <a:gd name="T2" fmla="*/ 30 w 81"/>
                  <a:gd name="T3" fmla="*/ 0 h 32"/>
                  <a:gd name="T4" fmla="*/ 32 w 81"/>
                  <a:gd name="T5" fmla="*/ 1 h 32"/>
                  <a:gd name="T6" fmla="*/ 32 w 81"/>
                  <a:gd name="T7" fmla="*/ 3 h 32"/>
                  <a:gd name="T8" fmla="*/ 33 w 81"/>
                  <a:gd name="T9" fmla="*/ 5 h 32"/>
                  <a:gd name="T10" fmla="*/ 33 w 81"/>
                  <a:gd name="T11" fmla="*/ 7 h 32"/>
                  <a:gd name="T12" fmla="*/ 39 w 81"/>
                  <a:gd name="T13" fmla="*/ 5 h 32"/>
                  <a:gd name="T14" fmla="*/ 44 w 81"/>
                  <a:gd name="T15" fmla="*/ 13 h 32"/>
                  <a:gd name="T16" fmla="*/ 44 w 81"/>
                  <a:gd name="T17" fmla="*/ 15 h 32"/>
                  <a:gd name="T18" fmla="*/ 43 w 81"/>
                  <a:gd name="T19" fmla="*/ 17 h 32"/>
                  <a:gd name="T20" fmla="*/ 51 w 81"/>
                  <a:gd name="T21" fmla="*/ 18 h 32"/>
                  <a:gd name="T22" fmla="*/ 58 w 81"/>
                  <a:gd name="T23" fmla="*/ 19 h 32"/>
                  <a:gd name="T24" fmla="*/ 57 w 81"/>
                  <a:gd name="T25" fmla="*/ 17 h 32"/>
                  <a:gd name="T26" fmla="*/ 56 w 81"/>
                  <a:gd name="T27" fmla="*/ 15 h 32"/>
                  <a:gd name="T28" fmla="*/ 56 w 81"/>
                  <a:gd name="T29" fmla="*/ 13 h 32"/>
                  <a:gd name="T30" fmla="*/ 56 w 81"/>
                  <a:gd name="T31" fmla="*/ 11 h 32"/>
                  <a:gd name="T32" fmla="*/ 57 w 81"/>
                  <a:gd name="T33" fmla="*/ 10 h 32"/>
                  <a:gd name="T34" fmla="*/ 57 w 81"/>
                  <a:gd name="T35" fmla="*/ 6 h 32"/>
                  <a:gd name="T36" fmla="*/ 62 w 81"/>
                  <a:gd name="T37" fmla="*/ 4 h 32"/>
                  <a:gd name="T38" fmla="*/ 66 w 81"/>
                  <a:gd name="T39" fmla="*/ 1 h 32"/>
                  <a:gd name="T40" fmla="*/ 71 w 81"/>
                  <a:gd name="T41" fmla="*/ 0 h 32"/>
                  <a:gd name="T42" fmla="*/ 69 w 81"/>
                  <a:gd name="T43" fmla="*/ 7 h 32"/>
                  <a:gd name="T44" fmla="*/ 68 w 81"/>
                  <a:gd name="T45" fmla="*/ 12 h 32"/>
                  <a:gd name="T46" fmla="*/ 70 w 81"/>
                  <a:gd name="T47" fmla="*/ 13 h 32"/>
                  <a:gd name="T48" fmla="*/ 71 w 81"/>
                  <a:gd name="T49" fmla="*/ 13 h 32"/>
                  <a:gd name="T50" fmla="*/ 74 w 81"/>
                  <a:gd name="T51" fmla="*/ 13 h 32"/>
                  <a:gd name="T52" fmla="*/ 76 w 81"/>
                  <a:gd name="T53" fmla="*/ 13 h 32"/>
                  <a:gd name="T54" fmla="*/ 78 w 81"/>
                  <a:gd name="T55" fmla="*/ 13 h 32"/>
                  <a:gd name="T56" fmla="*/ 79 w 81"/>
                  <a:gd name="T57" fmla="*/ 13 h 32"/>
                  <a:gd name="T58" fmla="*/ 81 w 81"/>
                  <a:gd name="T59" fmla="*/ 15 h 32"/>
                  <a:gd name="T60" fmla="*/ 81 w 81"/>
                  <a:gd name="T61" fmla="*/ 16 h 32"/>
                  <a:gd name="T62" fmla="*/ 81 w 81"/>
                  <a:gd name="T63" fmla="*/ 18 h 32"/>
                  <a:gd name="T64" fmla="*/ 71 w 81"/>
                  <a:gd name="T65" fmla="*/ 28 h 32"/>
                  <a:gd name="T66" fmla="*/ 51 w 81"/>
                  <a:gd name="T67" fmla="*/ 27 h 32"/>
                  <a:gd name="T68" fmla="*/ 50 w 81"/>
                  <a:gd name="T69" fmla="*/ 28 h 32"/>
                  <a:gd name="T70" fmla="*/ 49 w 81"/>
                  <a:gd name="T71" fmla="*/ 29 h 32"/>
                  <a:gd name="T72" fmla="*/ 46 w 81"/>
                  <a:gd name="T73" fmla="*/ 29 h 32"/>
                  <a:gd name="T74" fmla="*/ 44 w 81"/>
                  <a:gd name="T75" fmla="*/ 29 h 32"/>
                  <a:gd name="T76" fmla="*/ 43 w 81"/>
                  <a:gd name="T77" fmla="*/ 29 h 32"/>
                  <a:gd name="T78" fmla="*/ 41 w 81"/>
                  <a:gd name="T79" fmla="*/ 28 h 32"/>
                  <a:gd name="T80" fmla="*/ 34 w 81"/>
                  <a:gd name="T81" fmla="*/ 31 h 32"/>
                  <a:gd name="T82" fmla="*/ 27 w 81"/>
                  <a:gd name="T83" fmla="*/ 32 h 32"/>
                  <a:gd name="T84" fmla="*/ 18 w 81"/>
                  <a:gd name="T85" fmla="*/ 32 h 32"/>
                  <a:gd name="T86" fmla="*/ 14 w 81"/>
                  <a:gd name="T87" fmla="*/ 27 h 32"/>
                  <a:gd name="T88" fmla="*/ 35 w 81"/>
                  <a:gd name="T89" fmla="*/ 24 h 32"/>
                  <a:gd name="T90" fmla="*/ 35 w 81"/>
                  <a:gd name="T91" fmla="*/ 22 h 32"/>
                  <a:gd name="T92" fmla="*/ 23 w 81"/>
                  <a:gd name="T93" fmla="*/ 22 h 32"/>
                  <a:gd name="T94" fmla="*/ 11 w 81"/>
                  <a:gd name="T95" fmla="*/ 21 h 32"/>
                  <a:gd name="T96" fmla="*/ 0 w 81"/>
                  <a:gd name="T97" fmla="*/ 19 h 32"/>
                  <a:gd name="T98" fmla="*/ 7 w 81"/>
                  <a:gd name="T99" fmla="*/ 12 h 32"/>
                  <a:gd name="T100" fmla="*/ 10 w 81"/>
                  <a:gd name="T101" fmla="*/ 10 h 32"/>
                  <a:gd name="T102" fmla="*/ 12 w 81"/>
                  <a:gd name="T103" fmla="*/ 8 h 32"/>
                  <a:gd name="T104" fmla="*/ 15 w 81"/>
                  <a:gd name="T105" fmla="*/ 6 h 32"/>
                  <a:gd name="T106" fmla="*/ 20 w 81"/>
                  <a:gd name="T107" fmla="*/ 5 h 32"/>
                  <a:gd name="T108" fmla="*/ 24 w 81"/>
                  <a:gd name="T109" fmla="*/ 4 h 32"/>
                  <a:gd name="T110" fmla="*/ 24 w 81"/>
                  <a:gd name="T111" fmla="*/ 1 h 32"/>
                  <a:gd name="T112" fmla="*/ 27 w 81"/>
                  <a:gd name="T113" fmla="*/ 0 h 32"/>
                  <a:gd name="T114" fmla="*/ 29 w 81"/>
                  <a:gd name="T1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" h="32">
                    <a:moveTo>
                      <a:pt x="29" y="0"/>
                    </a:moveTo>
                    <a:lnTo>
                      <a:pt x="30" y="0"/>
                    </a:lnTo>
                    <a:lnTo>
                      <a:pt x="32" y="1"/>
                    </a:lnTo>
                    <a:lnTo>
                      <a:pt x="32" y="3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39" y="5"/>
                    </a:lnTo>
                    <a:lnTo>
                      <a:pt x="44" y="13"/>
                    </a:lnTo>
                    <a:lnTo>
                      <a:pt x="44" y="15"/>
                    </a:lnTo>
                    <a:lnTo>
                      <a:pt x="43" y="17"/>
                    </a:lnTo>
                    <a:lnTo>
                      <a:pt x="51" y="18"/>
                    </a:lnTo>
                    <a:lnTo>
                      <a:pt x="58" y="19"/>
                    </a:lnTo>
                    <a:lnTo>
                      <a:pt x="57" y="17"/>
                    </a:lnTo>
                    <a:lnTo>
                      <a:pt x="56" y="15"/>
                    </a:lnTo>
                    <a:lnTo>
                      <a:pt x="56" y="13"/>
                    </a:lnTo>
                    <a:lnTo>
                      <a:pt x="56" y="11"/>
                    </a:lnTo>
                    <a:lnTo>
                      <a:pt x="57" y="10"/>
                    </a:lnTo>
                    <a:lnTo>
                      <a:pt x="57" y="6"/>
                    </a:lnTo>
                    <a:lnTo>
                      <a:pt x="62" y="4"/>
                    </a:lnTo>
                    <a:lnTo>
                      <a:pt x="66" y="1"/>
                    </a:lnTo>
                    <a:lnTo>
                      <a:pt x="71" y="0"/>
                    </a:lnTo>
                    <a:lnTo>
                      <a:pt x="69" y="7"/>
                    </a:lnTo>
                    <a:lnTo>
                      <a:pt x="68" y="12"/>
                    </a:lnTo>
                    <a:lnTo>
                      <a:pt x="70" y="13"/>
                    </a:lnTo>
                    <a:lnTo>
                      <a:pt x="71" y="13"/>
                    </a:lnTo>
                    <a:lnTo>
                      <a:pt x="74" y="13"/>
                    </a:lnTo>
                    <a:lnTo>
                      <a:pt x="76" y="13"/>
                    </a:lnTo>
                    <a:lnTo>
                      <a:pt x="78" y="13"/>
                    </a:lnTo>
                    <a:lnTo>
                      <a:pt x="79" y="13"/>
                    </a:lnTo>
                    <a:lnTo>
                      <a:pt x="81" y="15"/>
                    </a:lnTo>
                    <a:lnTo>
                      <a:pt x="81" y="16"/>
                    </a:lnTo>
                    <a:lnTo>
                      <a:pt x="81" y="18"/>
                    </a:lnTo>
                    <a:lnTo>
                      <a:pt x="71" y="28"/>
                    </a:lnTo>
                    <a:lnTo>
                      <a:pt x="51" y="27"/>
                    </a:lnTo>
                    <a:lnTo>
                      <a:pt x="50" y="28"/>
                    </a:lnTo>
                    <a:lnTo>
                      <a:pt x="49" y="29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3" y="29"/>
                    </a:lnTo>
                    <a:lnTo>
                      <a:pt x="41" y="28"/>
                    </a:lnTo>
                    <a:lnTo>
                      <a:pt x="34" y="31"/>
                    </a:lnTo>
                    <a:lnTo>
                      <a:pt x="27" y="32"/>
                    </a:lnTo>
                    <a:lnTo>
                      <a:pt x="18" y="32"/>
                    </a:lnTo>
                    <a:lnTo>
                      <a:pt x="14" y="27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23" y="22"/>
                    </a:lnTo>
                    <a:lnTo>
                      <a:pt x="11" y="21"/>
                    </a:lnTo>
                    <a:lnTo>
                      <a:pt x="0" y="19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8"/>
                    </a:lnTo>
                    <a:lnTo>
                      <a:pt x="15" y="6"/>
                    </a:lnTo>
                    <a:lnTo>
                      <a:pt x="20" y="5"/>
                    </a:lnTo>
                    <a:lnTo>
                      <a:pt x="24" y="4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112"/>
              <p:cNvSpPr/>
              <p:nvPr/>
            </p:nvSpPr>
            <p:spPr>
              <a:xfrm>
                <a:off x="8229952" y="1724653"/>
                <a:ext cx="23129" cy="11565"/>
              </a:xfrm>
              <a:custGeom>
                <a:avLst/>
                <a:gdLst>
                  <a:gd name="T0" fmla="*/ 0 w 10"/>
                  <a:gd name="T1" fmla="*/ 0 h 5"/>
                  <a:gd name="T2" fmla="*/ 8 w 10"/>
                  <a:gd name="T3" fmla="*/ 0 h 5"/>
                  <a:gd name="T4" fmla="*/ 9 w 10"/>
                  <a:gd name="T5" fmla="*/ 2 h 5"/>
                  <a:gd name="T6" fmla="*/ 9 w 10"/>
                  <a:gd name="T7" fmla="*/ 4 h 5"/>
                  <a:gd name="T8" fmla="*/ 10 w 10"/>
                  <a:gd name="T9" fmla="*/ 5 h 5"/>
                  <a:gd name="T10" fmla="*/ 0 w 10"/>
                  <a:gd name="T11" fmla="*/ 5 h 5"/>
                  <a:gd name="T12" fmla="*/ 0 w 10"/>
                  <a:gd name="T13" fmla="*/ 3 h 5"/>
                  <a:gd name="T14" fmla="*/ 0 w 10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5">
                    <a:moveTo>
                      <a:pt x="0" y="0"/>
                    </a:moveTo>
                    <a:lnTo>
                      <a:pt x="8" y="0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113"/>
              <p:cNvSpPr/>
              <p:nvPr/>
            </p:nvSpPr>
            <p:spPr>
              <a:xfrm>
                <a:off x="8183693" y="1722339"/>
                <a:ext cx="13878" cy="25443"/>
              </a:xfrm>
              <a:custGeom>
                <a:avLst/>
                <a:gdLst>
                  <a:gd name="T0" fmla="*/ 0 w 6"/>
                  <a:gd name="T1" fmla="*/ 0 h 11"/>
                  <a:gd name="T2" fmla="*/ 2 w 6"/>
                  <a:gd name="T3" fmla="*/ 3 h 11"/>
                  <a:gd name="T4" fmla="*/ 4 w 6"/>
                  <a:gd name="T5" fmla="*/ 5 h 11"/>
                  <a:gd name="T6" fmla="*/ 5 w 6"/>
                  <a:gd name="T7" fmla="*/ 8 h 11"/>
                  <a:gd name="T8" fmla="*/ 6 w 6"/>
                  <a:gd name="T9" fmla="*/ 11 h 11"/>
                  <a:gd name="T10" fmla="*/ 4 w 6"/>
                  <a:gd name="T11" fmla="*/ 11 h 11"/>
                  <a:gd name="T12" fmla="*/ 1 w 6"/>
                  <a:gd name="T13" fmla="*/ 11 h 11"/>
                  <a:gd name="T14" fmla="*/ 0 w 6"/>
                  <a:gd name="T15" fmla="*/ 11 h 11"/>
                  <a:gd name="T16" fmla="*/ 0 w 6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2" y="3"/>
                    </a:lnTo>
                    <a:lnTo>
                      <a:pt x="4" y="5"/>
                    </a:lnTo>
                    <a:lnTo>
                      <a:pt x="5" y="8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14"/>
              <p:cNvSpPr/>
              <p:nvPr/>
            </p:nvSpPr>
            <p:spPr>
              <a:xfrm>
                <a:off x="8213761" y="1671455"/>
                <a:ext cx="69388" cy="64762"/>
              </a:xfrm>
              <a:custGeom>
                <a:avLst/>
                <a:gdLst>
                  <a:gd name="T0" fmla="*/ 15 w 30"/>
                  <a:gd name="T1" fmla="*/ 0 h 28"/>
                  <a:gd name="T2" fmla="*/ 19 w 30"/>
                  <a:gd name="T3" fmla="*/ 6 h 28"/>
                  <a:gd name="T4" fmla="*/ 21 w 30"/>
                  <a:gd name="T5" fmla="*/ 6 h 28"/>
                  <a:gd name="T6" fmla="*/ 25 w 30"/>
                  <a:gd name="T7" fmla="*/ 7 h 28"/>
                  <a:gd name="T8" fmla="*/ 30 w 30"/>
                  <a:gd name="T9" fmla="*/ 12 h 28"/>
                  <a:gd name="T10" fmla="*/ 30 w 30"/>
                  <a:gd name="T11" fmla="*/ 19 h 28"/>
                  <a:gd name="T12" fmla="*/ 30 w 30"/>
                  <a:gd name="T13" fmla="*/ 25 h 28"/>
                  <a:gd name="T14" fmla="*/ 29 w 30"/>
                  <a:gd name="T15" fmla="*/ 27 h 28"/>
                  <a:gd name="T16" fmla="*/ 27 w 30"/>
                  <a:gd name="T17" fmla="*/ 28 h 28"/>
                  <a:gd name="T18" fmla="*/ 26 w 30"/>
                  <a:gd name="T19" fmla="*/ 28 h 28"/>
                  <a:gd name="T20" fmla="*/ 24 w 30"/>
                  <a:gd name="T21" fmla="*/ 28 h 28"/>
                  <a:gd name="T22" fmla="*/ 20 w 30"/>
                  <a:gd name="T23" fmla="*/ 23 h 28"/>
                  <a:gd name="T24" fmla="*/ 18 w 30"/>
                  <a:gd name="T25" fmla="*/ 20 h 28"/>
                  <a:gd name="T26" fmla="*/ 12 w 30"/>
                  <a:gd name="T27" fmla="*/ 20 h 28"/>
                  <a:gd name="T28" fmla="*/ 11 w 30"/>
                  <a:gd name="T29" fmla="*/ 18 h 28"/>
                  <a:gd name="T30" fmla="*/ 1 w 30"/>
                  <a:gd name="T31" fmla="*/ 20 h 28"/>
                  <a:gd name="T32" fmla="*/ 0 w 30"/>
                  <a:gd name="T33" fmla="*/ 12 h 28"/>
                  <a:gd name="T34" fmla="*/ 7 w 30"/>
                  <a:gd name="T35" fmla="*/ 14 h 28"/>
                  <a:gd name="T36" fmla="*/ 5 w 30"/>
                  <a:gd name="T37" fmla="*/ 9 h 28"/>
                  <a:gd name="T38" fmla="*/ 2 w 30"/>
                  <a:gd name="T39" fmla="*/ 6 h 28"/>
                  <a:gd name="T40" fmla="*/ 2 w 30"/>
                  <a:gd name="T41" fmla="*/ 5 h 28"/>
                  <a:gd name="T42" fmla="*/ 2 w 30"/>
                  <a:gd name="T43" fmla="*/ 3 h 28"/>
                  <a:gd name="T44" fmla="*/ 6 w 30"/>
                  <a:gd name="T45" fmla="*/ 2 h 28"/>
                  <a:gd name="T46" fmla="*/ 11 w 30"/>
                  <a:gd name="T47" fmla="*/ 2 h 28"/>
                  <a:gd name="T48" fmla="*/ 15 w 30"/>
                  <a:gd name="T4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" h="28">
                    <a:moveTo>
                      <a:pt x="15" y="0"/>
                    </a:moveTo>
                    <a:lnTo>
                      <a:pt x="19" y="6"/>
                    </a:lnTo>
                    <a:lnTo>
                      <a:pt x="21" y="6"/>
                    </a:lnTo>
                    <a:lnTo>
                      <a:pt x="25" y="7"/>
                    </a:lnTo>
                    <a:lnTo>
                      <a:pt x="30" y="12"/>
                    </a:lnTo>
                    <a:lnTo>
                      <a:pt x="30" y="19"/>
                    </a:lnTo>
                    <a:lnTo>
                      <a:pt x="30" y="25"/>
                    </a:lnTo>
                    <a:lnTo>
                      <a:pt x="29" y="27"/>
                    </a:lnTo>
                    <a:lnTo>
                      <a:pt x="27" y="28"/>
                    </a:lnTo>
                    <a:lnTo>
                      <a:pt x="26" y="28"/>
                    </a:lnTo>
                    <a:lnTo>
                      <a:pt x="24" y="28"/>
                    </a:lnTo>
                    <a:lnTo>
                      <a:pt x="20" y="2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1" y="18"/>
                    </a:lnTo>
                    <a:lnTo>
                      <a:pt x="1" y="20"/>
                    </a:lnTo>
                    <a:lnTo>
                      <a:pt x="0" y="12"/>
                    </a:lnTo>
                    <a:lnTo>
                      <a:pt x="7" y="14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6" y="2"/>
                    </a:lnTo>
                    <a:lnTo>
                      <a:pt x="11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249926" y="283148"/>
            <a:ext cx="1136878" cy="554071"/>
            <a:chOff x="346073" y="260410"/>
            <a:chExt cx="1136878" cy="554071"/>
          </a:xfrm>
        </p:grpSpPr>
        <p:sp>
          <p:nvSpPr>
            <p:cNvPr id="152" name="Freeform 5"/>
            <p:cNvSpPr/>
            <p:nvPr/>
          </p:nvSpPr>
          <p:spPr>
            <a:xfrm rot="21124092" flipH="1">
              <a:off x="928954" y="260410"/>
              <a:ext cx="304640" cy="139857"/>
            </a:xfrm>
            <a:custGeom>
              <a:avLst/>
              <a:gdLst>
                <a:gd name="T0" fmla="*/ 882 w 3298"/>
                <a:gd name="T1" fmla="*/ 1515 h 1515"/>
                <a:gd name="T2" fmla="*/ 30 w 3298"/>
                <a:gd name="T3" fmla="*/ 271 h 1515"/>
                <a:gd name="T4" fmla="*/ 17 w 3298"/>
                <a:gd name="T5" fmla="*/ 249 h 1515"/>
                <a:gd name="T6" fmla="*/ 2 w 3298"/>
                <a:gd name="T7" fmla="*/ 203 h 1515"/>
                <a:gd name="T8" fmla="*/ 0 w 3298"/>
                <a:gd name="T9" fmla="*/ 157 h 1515"/>
                <a:gd name="T10" fmla="*/ 10 w 3298"/>
                <a:gd name="T11" fmla="*/ 112 h 1515"/>
                <a:gd name="T12" fmla="*/ 32 w 3298"/>
                <a:gd name="T13" fmla="*/ 72 h 1515"/>
                <a:gd name="T14" fmla="*/ 62 w 3298"/>
                <a:gd name="T15" fmla="*/ 39 h 1515"/>
                <a:gd name="T16" fmla="*/ 101 w 3298"/>
                <a:gd name="T17" fmla="*/ 14 h 1515"/>
                <a:gd name="T18" fmla="*/ 147 w 3298"/>
                <a:gd name="T19" fmla="*/ 1 h 1515"/>
                <a:gd name="T20" fmla="*/ 173 w 3298"/>
                <a:gd name="T21" fmla="*/ 0 h 1515"/>
                <a:gd name="T22" fmla="*/ 1318 w 3298"/>
                <a:gd name="T23" fmla="*/ 0 h 1515"/>
                <a:gd name="T24" fmla="*/ 1344 w 3298"/>
                <a:gd name="T25" fmla="*/ 1 h 1515"/>
                <a:gd name="T26" fmla="*/ 1393 w 3298"/>
                <a:gd name="T27" fmla="*/ 16 h 1515"/>
                <a:gd name="T28" fmla="*/ 1414 w 3298"/>
                <a:gd name="T29" fmla="*/ 29 h 1515"/>
                <a:gd name="T30" fmla="*/ 3298 w 3298"/>
                <a:gd name="T31" fmla="*/ 1299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8" h="1515">
                  <a:moveTo>
                    <a:pt x="882" y="1515"/>
                  </a:moveTo>
                  <a:lnTo>
                    <a:pt x="30" y="271"/>
                  </a:lnTo>
                  <a:lnTo>
                    <a:pt x="17" y="249"/>
                  </a:lnTo>
                  <a:lnTo>
                    <a:pt x="2" y="203"/>
                  </a:lnTo>
                  <a:lnTo>
                    <a:pt x="0" y="157"/>
                  </a:lnTo>
                  <a:lnTo>
                    <a:pt x="10" y="112"/>
                  </a:lnTo>
                  <a:lnTo>
                    <a:pt x="32" y="72"/>
                  </a:lnTo>
                  <a:lnTo>
                    <a:pt x="62" y="39"/>
                  </a:lnTo>
                  <a:lnTo>
                    <a:pt x="101" y="14"/>
                  </a:lnTo>
                  <a:lnTo>
                    <a:pt x="147" y="1"/>
                  </a:lnTo>
                  <a:lnTo>
                    <a:pt x="173" y="0"/>
                  </a:lnTo>
                  <a:lnTo>
                    <a:pt x="1318" y="0"/>
                  </a:lnTo>
                  <a:lnTo>
                    <a:pt x="1344" y="1"/>
                  </a:lnTo>
                  <a:lnTo>
                    <a:pt x="1393" y="16"/>
                  </a:lnTo>
                  <a:lnTo>
                    <a:pt x="1414" y="29"/>
                  </a:lnTo>
                  <a:lnTo>
                    <a:pt x="3298" y="1299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6"/>
            <p:cNvSpPr/>
            <p:nvPr/>
          </p:nvSpPr>
          <p:spPr>
            <a:xfrm rot="21124092" flipH="1">
              <a:off x="346073" y="312455"/>
              <a:ext cx="1134369" cy="337319"/>
            </a:xfrm>
            <a:custGeom>
              <a:avLst/>
              <a:gdLst>
                <a:gd name="T0" fmla="*/ 12289 w 12289"/>
                <a:gd name="T1" fmla="*/ 2635 h 3653"/>
                <a:gd name="T2" fmla="*/ 12259 w 12289"/>
                <a:gd name="T3" fmla="*/ 2753 h 3653"/>
                <a:gd name="T4" fmla="*/ 12193 w 12289"/>
                <a:gd name="T5" fmla="*/ 2852 h 3653"/>
                <a:gd name="T6" fmla="*/ 12098 w 12289"/>
                <a:gd name="T7" fmla="*/ 2927 h 3653"/>
                <a:gd name="T8" fmla="*/ 12011 w 12289"/>
                <a:gd name="T9" fmla="*/ 2962 h 3653"/>
                <a:gd name="T10" fmla="*/ 11303 w 12289"/>
                <a:gd name="T11" fmla="*/ 3143 h 3653"/>
                <a:gd name="T12" fmla="*/ 10172 w 12289"/>
                <a:gd name="T13" fmla="*/ 3378 h 3653"/>
                <a:gd name="T14" fmla="*/ 9030 w 12289"/>
                <a:gd name="T15" fmla="*/ 3542 h 3653"/>
                <a:gd name="T16" fmla="*/ 7879 w 12289"/>
                <a:gd name="T17" fmla="*/ 3633 h 3653"/>
                <a:gd name="T18" fmla="*/ 7012 w 12289"/>
                <a:gd name="T19" fmla="*/ 3653 h 3653"/>
                <a:gd name="T20" fmla="*/ 1390 w 12289"/>
                <a:gd name="T21" fmla="*/ 3652 h 3653"/>
                <a:gd name="T22" fmla="*/ 1132 w 12289"/>
                <a:gd name="T23" fmla="*/ 3614 h 3653"/>
                <a:gd name="T24" fmla="*/ 893 w 12289"/>
                <a:gd name="T25" fmla="*/ 3529 h 3653"/>
                <a:gd name="T26" fmla="*/ 677 w 12289"/>
                <a:gd name="T27" fmla="*/ 3404 h 3653"/>
                <a:gd name="T28" fmla="*/ 488 w 12289"/>
                <a:gd name="T29" fmla="*/ 3241 h 3653"/>
                <a:gd name="T30" fmla="*/ 333 w 12289"/>
                <a:gd name="T31" fmla="*/ 3047 h 3653"/>
                <a:gd name="T32" fmla="*/ 216 w 12289"/>
                <a:gd name="T33" fmla="*/ 2825 h 3653"/>
                <a:gd name="T34" fmla="*/ 141 w 12289"/>
                <a:gd name="T35" fmla="*/ 2580 h 3653"/>
                <a:gd name="T36" fmla="*/ 117 w 12289"/>
                <a:gd name="T37" fmla="*/ 2384 h 3653"/>
                <a:gd name="T38" fmla="*/ 32 w 12289"/>
                <a:gd name="T39" fmla="*/ 857 h 3653"/>
                <a:gd name="T40" fmla="*/ 0 w 12289"/>
                <a:gd name="T41" fmla="*/ 279 h 3653"/>
                <a:gd name="T42" fmla="*/ 9 w 12289"/>
                <a:gd name="T43" fmla="*/ 197 h 3653"/>
                <a:gd name="T44" fmla="*/ 55 w 12289"/>
                <a:gd name="T45" fmla="*/ 102 h 3653"/>
                <a:gd name="T46" fmla="*/ 134 w 12289"/>
                <a:gd name="T47" fmla="*/ 33 h 3653"/>
                <a:gd name="T48" fmla="*/ 236 w 12289"/>
                <a:gd name="T49" fmla="*/ 1 h 3653"/>
                <a:gd name="T50" fmla="*/ 742 w 12289"/>
                <a:gd name="T51" fmla="*/ 0 h 3653"/>
                <a:gd name="T52" fmla="*/ 890 w 12289"/>
                <a:gd name="T53" fmla="*/ 16 h 3653"/>
                <a:gd name="T54" fmla="*/ 1070 w 12289"/>
                <a:gd name="T55" fmla="*/ 88 h 3653"/>
                <a:gd name="T56" fmla="*/ 1220 w 12289"/>
                <a:gd name="T57" fmla="*/ 209 h 3653"/>
                <a:gd name="T58" fmla="*/ 1329 w 12289"/>
                <a:gd name="T59" fmla="*/ 371 h 3653"/>
                <a:gd name="T60" fmla="*/ 1711 w 12289"/>
                <a:gd name="T61" fmla="*/ 1364 h 3653"/>
                <a:gd name="T62" fmla="*/ 9331 w 12289"/>
                <a:gd name="T63" fmla="*/ 687 h 3653"/>
                <a:gd name="T64" fmla="*/ 9577 w 12289"/>
                <a:gd name="T65" fmla="*/ 716 h 3653"/>
                <a:gd name="T66" fmla="*/ 9805 w 12289"/>
                <a:gd name="T67" fmla="*/ 806 h 3653"/>
                <a:gd name="T68" fmla="*/ 10001 w 12289"/>
                <a:gd name="T69" fmla="*/ 956 h 3653"/>
                <a:gd name="T70" fmla="*/ 10118 w 12289"/>
                <a:gd name="T71" fmla="*/ 1102 h 3653"/>
                <a:gd name="T72" fmla="*/ 12027 w 12289"/>
                <a:gd name="T73" fmla="*/ 2247 h 3653"/>
                <a:gd name="T74" fmla="*/ 12109 w 12289"/>
                <a:gd name="T75" fmla="*/ 2283 h 3653"/>
                <a:gd name="T76" fmla="*/ 12199 w 12289"/>
                <a:gd name="T77" fmla="*/ 2359 h 3653"/>
                <a:gd name="T78" fmla="*/ 12233 w 12289"/>
                <a:gd name="T79" fmla="*/ 2405 h 3653"/>
                <a:gd name="T80" fmla="*/ 12279 w 12289"/>
                <a:gd name="T81" fmla="*/ 2514 h 3653"/>
                <a:gd name="T82" fmla="*/ 12289 w 12289"/>
                <a:gd name="T83" fmla="*/ 260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289" h="3653">
                  <a:moveTo>
                    <a:pt x="12289" y="2603"/>
                  </a:moveTo>
                  <a:lnTo>
                    <a:pt x="12289" y="2635"/>
                  </a:lnTo>
                  <a:lnTo>
                    <a:pt x="12279" y="2695"/>
                  </a:lnTo>
                  <a:lnTo>
                    <a:pt x="12259" y="2753"/>
                  </a:lnTo>
                  <a:lnTo>
                    <a:pt x="12230" y="2806"/>
                  </a:lnTo>
                  <a:lnTo>
                    <a:pt x="12193" y="2852"/>
                  </a:lnTo>
                  <a:lnTo>
                    <a:pt x="12150" y="2894"/>
                  </a:lnTo>
                  <a:lnTo>
                    <a:pt x="12098" y="2927"/>
                  </a:lnTo>
                  <a:lnTo>
                    <a:pt x="12042" y="2953"/>
                  </a:lnTo>
                  <a:lnTo>
                    <a:pt x="12011" y="2962"/>
                  </a:lnTo>
                  <a:lnTo>
                    <a:pt x="11584" y="3072"/>
                  </a:lnTo>
                  <a:lnTo>
                    <a:pt x="11303" y="3143"/>
                  </a:lnTo>
                  <a:lnTo>
                    <a:pt x="10740" y="3270"/>
                  </a:lnTo>
                  <a:lnTo>
                    <a:pt x="10172" y="3378"/>
                  </a:lnTo>
                  <a:lnTo>
                    <a:pt x="9602" y="3469"/>
                  </a:lnTo>
                  <a:lnTo>
                    <a:pt x="9030" y="3542"/>
                  </a:lnTo>
                  <a:lnTo>
                    <a:pt x="8456" y="3597"/>
                  </a:lnTo>
                  <a:lnTo>
                    <a:pt x="7879" y="3633"/>
                  </a:lnTo>
                  <a:lnTo>
                    <a:pt x="7302" y="3652"/>
                  </a:lnTo>
                  <a:lnTo>
                    <a:pt x="7012" y="3653"/>
                  </a:lnTo>
                  <a:lnTo>
                    <a:pt x="1456" y="3653"/>
                  </a:lnTo>
                  <a:lnTo>
                    <a:pt x="1390" y="3652"/>
                  </a:lnTo>
                  <a:lnTo>
                    <a:pt x="1259" y="3639"/>
                  </a:lnTo>
                  <a:lnTo>
                    <a:pt x="1132" y="3614"/>
                  </a:lnTo>
                  <a:lnTo>
                    <a:pt x="1011" y="3577"/>
                  </a:lnTo>
                  <a:lnTo>
                    <a:pt x="893" y="3529"/>
                  </a:lnTo>
                  <a:lnTo>
                    <a:pt x="782" y="3471"/>
                  </a:lnTo>
                  <a:lnTo>
                    <a:pt x="677" y="3404"/>
                  </a:lnTo>
                  <a:lnTo>
                    <a:pt x="579" y="3327"/>
                  </a:lnTo>
                  <a:lnTo>
                    <a:pt x="488" y="3241"/>
                  </a:lnTo>
                  <a:lnTo>
                    <a:pt x="406" y="3147"/>
                  </a:lnTo>
                  <a:lnTo>
                    <a:pt x="333" y="3047"/>
                  </a:lnTo>
                  <a:lnTo>
                    <a:pt x="269" y="2938"/>
                  </a:lnTo>
                  <a:lnTo>
                    <a:pt x="216" y="2825"/>
                  </a:lnTo>
                  <a:lnTo>
                    <a:pt x="173" y="2705"/>
                  </a:lnTo>
                  <a:lnTo>
                    <a:pt x="141" y="2580"/>
                  </a:lnTo>
                  <a:lnTo>
                    <a:pt x="121" y="2450"/>
                  </a:lnTo>
                  <a:lnTo>
                    <a:pt x="117" y="2384"/>
                  </a:lnTo>
                  <a:lnTo>
                    <a:pt x="33" y="871"/>
                  </a:lnTo>
                  <a:lnTo>
                    <a:pt x="32" y="857"/>
                  </a:lnTo>
                  <a:lnTo>
                    <a:pt x="32" y="842"/>
                  </a:lnTo>
                  <a:lnTo>
                    <a:pt x="0" y="279"/>
                  </a:lnTo>
                  <a:lnTo>
                    <a:pt x="0" y="250"/>
                  </a:lnTo>
                  <a:lnTo>
                    <a:pt x="9" y="197"/>
                  </a:lnTo>
                  <a:lnTo>
                    <a:pt x="27" y="147"/>
                  </a:lnTo>
                  <a:lnTo>
                    <a:pt x="55" y="102"/>
                  </a:lnTo>
                  <a:lnTo>
                    <a:pt x="91" y="65"/>
                  </a:lnTo>
                  <a:lnTo>
                    <a:pt x="134" y="33"/>
                  </a:lnTo>
                  <a:lnTo>
                    <a:pt x="183" y="13"/>
                  </a:lnTo>
                  <a:lnTo>
                    <a:pt x="236" y="1"/>
                  </a:lnTo>
                  <a:lnTo>
                    <a:pt x="265" y="0"/>
                  </a:lnTo>
                  <a:lnTo>
                    <a:pt x="742" y="0"/>
                  </a:lnTo>
                  <a:lnTo>
                    <a:pt x="792" y="1"/>
                  </a:lnTo>
                  <a:lnTo>
                    <a:pt x="890" y="16"/>
                  </a:lnTo>
                  <a:lnTo>
                    <a:pt x="982" y="46"/>
                  </a:lnTo>
                  <a:lnTo>
                    <a:pt x="1070" y="88"/>
                  </a:lnTo>
                  <a:lnTo>
                    <a:pt x="1149" y="142"/>
                  </a:lnTo>
                  <a:lnTo>
                    <a:pt x="1220" y="209"/>
                  </a:lnTo>
                  <a:lnTo>
                    <a:pt x="1280" y="285"/>
                  </a:lnTo>
                  <a:lnTo>
                    <a:pt x="1329" y="371"/>
                  </a:lnTo>
                  <a:lnTo>
                    <a:pt x="1348" y="418"/>
                  </a:lnTo>
                  <a:lnTo>
                    <a:pt x="1711" y="1364"/>
                  </a:lnTo>
                  <a:lnTo>
                    <a:pt x="9268" y="691"/>
                  </a:lnTo>
                  <a:lnTo>
                    <a:pt x="9331" y="687"/>
                  </a:lnTo>
                  <a:lnTo>
                    <a:pt x="9457" y="693"/>
                  </a:lnTo>
                  <a:lnTo>
                    <a:pt x="9577" y="716"/>
                  </a:lnTo>
                  <a:lnTo>
                    <a:pt x="9694" y="753"/>
                  </a:lnTo>
                  <a:lnTo>
                    <a:pt x="9805" y="806"/>
                  </a:lnTo>
                  <a:lnTo>
                    <a:pt x="9907" y="874"/>
                  </a:lnTo>
                  <a:lnTo>
                    <a:pt x="10001" y="956"/>
                  </a:lnTo>
                  <a:lnTo>
                    <a:pt x="10083" y="1050"/>
                  </a:lnTo>
                  <a:lnTo>
                    <a:pt x="10118" y="1102"/>
                  </a:lnTo>
                  <a:lnTo>
                    <a:pt x="10578" y="1806"/>
                  </a:lnTo>
                  <a:lnTo>
                    <a:pt x="12027" y="2247"/>
                  </a:lnTo>
                  <a:lnTo>
                    <a:pt x="12056" y="2257"/>
                  </a:lnTo>
                  <a:lnTo>
                    <a:pt x="12109" y="2283"/>
                  </a:lnTo>
                  <a:lnTo>
                    <a:pt x="12157" y="2318"/>
                  </a:lnTo>
                  <a:lnTo>
                    <a:pt x="12199" y="2359"/>
                  </a:lnTo>
                  <a:lnTo>
                    <a:pt x="12217" y="2381"/>
                  </a:lnTo>
                  <a:lnTo>
                    <a:pt x="12233" y="2405"/>
                  </a:lnTo>
                  <a:lnTo>
                    <a:pt x="12261" y="2457"/>
                  </a:lnTo>
                  <a:lnTo>
                    <a:pt x="12279" y="2514"/>
                  </a:lnTo>
                  <a:lnTo>
                    <a:pt x="12289" y="2573"/>
                  </a:lnTo>
                  <a:lnTo>
                    <a:pt x="12289" y="26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"/>
            <p:cNvSpPr/>
            <p:nvPr/>
          </p:nvSpPr>
          <p:spPr>
            <a:xfrm rot="21124092" flipH="1">
              <a:off x="351629" y="392596"/>
              <a:ext cx="1131322" cy="257005"/>
            </a:xfrm>
            <a:custGeom>
              <a:avLst/>
              <a:gdLst>
                <a:gd name="T0" fmla="*/ 12256 w 12256"/>
                <a:gd name="T1" fmla="*/ 1764 h 2782"/>
                <a:gd name="T2" fmla="*/ 12226 w 12256"/>
                <a:gd name="T3" fmla="*/ 1882 h 2782"/>
                <a:gd name="T4" fmla="*/ 12160 w 12256"/>
                <a:gd name="T5" fmla="*/ 1981 h 2782"/>
                <a:gd name="T6" fmla="*/ 12065 w 12256"/>
                <a:gd name="T7" fmla="*/ 2056 h 2782"/>
                <a:gd name="T8" fmla="*/ 11978 w 12256"/>
                <a:gd name="T9" fmla="*/ 2091 h 2782"/>
                <a:gd name="T10" fmla="*/ 11270 w 12256"/>
                <a:gd name="T11" fmla="*/ 2272 h 2782"/>
                <a:gd name="T12" fmla="*/ 10139 w 12256"/>
                <a:gd name="T13" fmla="*/ 2507 h 2782"/>
                <a:gd name="T14" fmla="*/ 8997 w 12256"/>
                <a:gd name="T15" fmla="*/ 2671 h 2782"/>
                <a:gd name="T16" fmla="*/ 7846 w 12256"/>
                <a:gd name="T17" fmla="*/ 2762 h 2782"/>
                <a:gd name="T18" fmla="*/ 6979 w 12256"/>
                <a:gd name="T19" fmla="*/ 2782 h 2782"/>
                <a:gd name="T20" fmla="*/ 1357 w 12256"/>
                <a:gd name="T21" fmla="*/ 2781 h 2782"/>
                <a:gd name="T22" fmla="*/ 1099 w 12256"/>
                <a:gd name="T23" fmla="*/ 2743 h 2782"/>
                <a:gd name="T24" fmla="*/ 860 w 12256"/>
                <a:gd name="T25" fmla="*/ 2658 h 2782"/>
                <a:gd name="T26" fmla="*/ 644 w 12256"/>
                <a:gd name="T27" fmla="*/ 2533 h 2782"/>
                <a:gd name="T28" fmla="*/ 455 w 12256"/>
                <a:gd name="T29" fmla="*/ 2370 h 2782"/>
                <a:gd name="T30" fmla="*/ 300 w 12256"/>
                <a:gd name="T31" fmla="*/ 2176 h 2782"/>
                <a:gd name="T32" fmla="*/ 183 w 12256"/>
                <a:gd name="T33" fmla="*/ 1954 h 2782"/>
                <a:gd name="T34" fmla="*/ 108 w 12256"/>
                <a:gd name="T35" fmla="*/ 1709 h 2782"/>
                <a:gd name="T36" fmla="*/ 84 w 12256"/>
                <a:gd name="T37" fmla="*/ 1513 h 2782"/>
                <a:gd name="T38" fmla="*/ 6 w 12256"/>
                <a:gd name="T39" fmla="*/ 92 h 2782"/>
                <a:gd name="T40" fmla="*/ 66 w 12256"/>
                <a:gd name="T41" fmla="*/ 480 h 2782"/>
                <a:gd name="T42" fmla="*/ 199 w 12256"/>
                <a:gd name="T43" fmla="*/ 879 h 2782"/>
                <a:gd name="T44" fmla="*/ 334 w 12256"/>
                <a:gd name="T45" fmla="*/ 1125 h 2782"/>
                <a:gd name="T46" fmla="*/ 477 w 12256"/>
                <a:gd name="T47" fmla="*/ 1316 h 2782"/>
                <a:gd name="T48" fmla="*/ 653 w 12256"/>
                <a:gd name="T49" fmla="*/ 1498 h 2782"/>
                <a:gd name="T50" fmla="*/ 869 w 12256"/>
                <a:gd name="T51" fmla="*/ 1670 h 2782"/>
                <a:gd name="T52" fmla="*/ 1125 w 12256"/>
                <a:gd name="T53" fmla="*/ 1827 h 2782"/>
                <a:gd name="T54" fmla="*/ 1429 w 12256"/>
                <a:gd name="T55" fmla="*/ 1970 h 2782"/>
                <a:gd name="T56" fmla="*/ 1782 w 12256"/>
                <a:gd name="T57" fmla="*/ 2093 h 2782"/>
                <a:gd name="T58" fmla="*/ 2188 w 12256"/>
                <a:gd name="T59" fmla="*/ 2196 h 2782"/>
                <a:gd name="T60" fmla="*/ 2652 w 12256"/>
                <a:gd name="T61" fmla="*/ 2273 h 2782"/>
                <a:gd name="T62" fmla="*/ 3176 w 12256"/>
                <a:gd name="T63" fmla="*/ 2327 h 2782"/>
                <a:gd name="T64" fmla="*/ 3766 w 12256"/>
                <a:gd name="T65" fmla="*/ 2350 h 2782"/>
                <a:gd name="T66" fmla="*/ 4249 w 12256"/>
                <a:gd name="T67" fmla="*/ 2350 h 2782"/>
                <a:gd name="T68" fmla="*/ 5549 w 12256"/>
                <a:gd name="T69" fmla="*/ 2324 h 2782"/>
                <a:gd name="T70" fmla="*/ 6827 w 12256"/>
                <a:gd name="T71" fmla="*/ 2266 h 2782"/>
                <a:gd name="T72" fmla="*/ 8050 w 12256"/>
                <a:gd name="T73" fmla="*/ 2177 h 2782"/>
                <a:gd name="T74" fmla="*/ 9179 w 12256"/>
                <a:gd name="T75" fmla="*/ 2057 h 2782"/>
                <a:gd name="T76" fmla="*/ 10183 w 12256"/>
                <a:gd name="T77" fmla="*/ 1910 h 2782"/>
                <a:gd name="T78" fmla="*/ 11022 w 12256"/>
                <a:gd name="T79" fmla="*/ 1738 h 2782"/>
                <a:gd name="T80" fmla="*/ 11666 w 12256"/>
                <a:gd name="T81" fmla="*/ 1540 h 2782"/>
                <a:gd name="T82" fmla="*/ 11950 w 12256"/>
                <a:gd name="T83" fmla="*/ 1405 h 2782"/>
                <a:gd name="T84" fmla="*/ 12023 w 12256"/>
                <a:gd name="T85" fmla="*/ 1386 h 2782"/>
                <a:gd name="T86" fmla="*/ 12124 w 12256"/>
                <a:gd name="T87" fmla="*/ 1447 h 2782"/>
                <a:gd name="T88" fmla="*/ 12184 w 12256"/>
                <a:gd name="T89" fmla="*/ 1510 h 2782"/>
                <a:gd name="T90" fmla="*/ 12228 w 12256"/>
                <a:gd name="T91" fmla="*/ 1586 h 2782"/>
                <a:gd name="T92" fmla="*/ 12256 w 12256"/>
                <a:gd name="T93" fmla="*/ 1702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56" h="2782">
                  <a:moveTo>
                    <a:pt x="12256" y="1732"/>
                  </a:moveTo>
                  <a:lnTo>
                    <a:pt x="12256" y="1764"/>
                  </a:lnTo>
                  <a:lnTo>
                    <a:pt x="12246" y="1824"/>
                  </a:lnTo>
                  <a:lnTo>
                    <a:pt x="12226" y="1882"/>
                  </a:lnTo>
                  <a:lnTo>
                    <a:pt x="12197" y="1935"/>
                  </a:lnTo>
                  <a:lnTo>
                    <a:pt x="12160" y="1981"/>
                  </a:lnTo>
                  <a:lnTo>
                    <a:pt x="12117" y="2023"/>
                  </a:lnTo>
                  <a:lnTo>
                    <a:pt x="12065" y="2056"/>
                  </a:lnTo>
                  <a:lnTo>
                    <a:pt x="12009" y="2082"/>
                  </a:lnTo>
                  <a:lnTo>
                    <a:pt x="11978" y="2091"/>
                  </a:lnTo>
                  <a:lnTo>
                    <a:pt x="11551" y="2201"/>
                  </a:lnTo>
                  <a:lnTo>
                    <a:pt x="11270" y="2272"/>
                  </a:lnTo>
                  <a:lnTo>
                    <a:pt x="10707" y="2399"/>
                  </a:lnTo>
                  <a:lnTo>
                    <a:pt x="10139" y="2507"/>
                  </a:lnTo>
                  <a:lnTo>
                    <a:pt x="9569" y="2598"/>
                  </a:lnTo>
                  <a:lnTo>
                    <a:pt x="8997" y="2671"/>
                  </a:lnTo>
                  <a:lnTo>
                    <a:pt x="8423" y="2726"/>
                  </a:lnTo>
                  <a:lnTo>
                    <a:pt x="7846" y="2762"/>
                  </a:lnTo>
                  <a:lnTo>
                    <a:pt x="7269" y="2781"/>
                  </a:lnTo>
                  <a:lnTo>
                    <a:pt x="6979" y="2782"/>
                  </a:lnTo>
                  <a:lnTo>
                    <a:pt x="1423" y="2782"/>
                  </a:lnTo>
                  <a:lnTo>
                    <a:pt x="1357" y="2781"/>
                  </a:lnTo>
                  <a:lnTo>
                    <a:pt x="1226" y="2768"/>
                  </a:lnTo>
                  <a:lnTo>
                    <a:pt x="1099" y="2743"/>
                  </a:lnTo>
                  <a:lnTo>
                    <a:pt x="978" y="2706"/>
                  </a:lnTo>
                  <a:lnTo>
                    <a:pt x="860" y="2658"/>
                  </a:lnTo>
                  <a:lnTo>
                    <a:pt x="749" y="2600"/>
                  </a:lnTo>
                  <a:lnTo>
                    <a:pt x="644" y="2533"/>
                  </a:lnTo>
                  <a:lnTo>
                    <a:pt x="546" y="2456"/>
                  </a:lnTo>
                  <a:lnTo>
                    <a:pt x="455" y="2370"/>
                  </a:lnTo>
                  <a:lnTo>
                    <a:pt x="373" y="2276"/>
                  </a:lnTo>
                  <a:lnTo>
                    <a:pt x="300" y="2176"/>
                  </a:lnTo>
                  <a:lnTo>
                    <a:pt x="236" y="2067"/>
                  </a:lnTo>
                  <a:lnTo>
                    <a:pt x="183" y="1954"/>
                  </a:lnTo>
                  <a:lnTo>
                    <a:pt x="140" y="1834"/>
                  </a:lnTo>
                  <a:lnTo>
                    <a:pt x="108" y="1709"/>
                  </a:lnTo>
                  <a:lnTo>
                    <a:pt x="88" y="1579"/>
                  </a:lnTo>
                  <a:lnTo>
                    <a:pt x="84" y="1513"/>
                  </a:lnTo>
                  <a:lnTo>
                    <a:pt x="0" y="0"/>
                  </a:lnTo>
                  <a:lnTo>
                    <a:pt x="6" y="92"/>
                  </a:lnTo>
                  <a:lnTo>
                    <a:pt x="29" y="284"/>
                  </a:lnTo>
                  <a:lnTo>
                    <a:pt x="66" y="480"/>
                  </a:lnTo>
                  <a:lnTo>
                    <a:pt x="121" y="680"/>
                  </a:lnTo>
                  <a:lnTo>
                    <a:pt x="199" y="879"/>
                  </a:lnTo>
                  <a:lnTo>
                    <a:pt x="275" y="1027"/>
                  </a:lnTo>
                  <a:lnTo>
                    <a:pt x="334" y="1125"/>
                  </a:lnTo>
                  <a:lnTo>
                    <a:pt x="402" y="1220"/>
                  </a:lnTo>
                  <a:lnTo>
                    <a:pt x="477" y="1316"/>
                  </a:lnTo>
                  <a:lnTo>
                    <a:pt x="560" y="1408"/>
                  </a:lnTo>
                  <a:lnTo>
                    <a:pt x="653" y="1498"/>
                  </a:lnTo>
                  <a:lnTo>
                    <a:pt x="756" y="1585"/>
                  </a:lnTo>
                  <a:lnTo>
                    <a:pt x="869" y="1670"/>
                  </a:lnTo>
                  <a:lnTo>
                    <a:pt x="991" y="1751"/>
                  </a:lnTo>
                  <a:lnTo>
                    <a:pt x="1125" y="1827"/>
                  </a:lnTo>
                  <a:lnTo>
                    <a:pt x="1270" y="1900"/>
                  </a:lnTo>
                  <a:lnTo>
                    <a:pt x="1429" y="1970"/>
                  </a:lnTo>
                  <a:lnTo>
                    <a:pt x="1599" y="2033"/>
                  </a:lnTo>
                  <a:lnTo>
                    <a:pt x="1782" y="2093"/>
                  </a:lnTo>
                  <a:lnTo>
                    <a:pt x="1978" y="2147"/>
                  </a:lnTo>
                  <a:lnTo>
                    <a:pt x="2188" y="2196"/>
                  </a:lnTo>
                  <a:lnTo>
                    <a:pt x="2413" y="2237"/>
                  </a:lnTo>
                  <a:lnTo>
                    <a:pt x="2652" y="2273"/>
                  </a:lnTo>
                  <a:lnTo>
                    <a:pt x="2906" y="2304"/>
                  </a:lnTo>
                  <a:lnTo>
                    <a:pt x="3176" y="2327"/>
                  </a:lnTo>
                  <a:lnTo>
                    <a:pt x="3462" y="2341"/>
                  </a:lnTo>
                  <a:lnTo>
                    <a:pt x="3766" y="2350"/>
                  </a:lnTo>
                  <a:lnTo>
                    <a:pt x="3925" y="2350"/>
                  </a:lnTo>
                  <a:lnTo>
                    <a:pt x="4249" y="2350"/>
                  </a:lnTo>
                  <a:lnTo>
                    <a:pt x="4900" y="2341"/>
                  </a:lnTo>
                  <a:lnTo>
                    <a:pt x="5549" y="2324"/>
                  </a:lnTo>
                  <a:lnTo>
                    <a:pt x="6193" y="2299"/>
                  </a:lnTo>
                  <a:lnTo>
                    <a:pt x="6827" y="2266"/>
                  </a:lnTo>
                  <a:lnTo>
                    <a:pt x="7448" y="2225"/>
                  </a:lnTo>
                  <a:lnTo>
                    <a:pt x="8050" y="2177"/>
                  </a:lnTo>
                  <a:lnTo>
                    <a:pt x="8629" y="2121"/>
                  </a:lnTo>
                  <a:lnTo>
                    <a:pt x="9179" y="2057"/>
                  </a:lnTo>
                  <a:lnTo>
                    <a:pt x="9699" y="1987"/>
                  </a:lnTo>
                  <a:lnTo>
                    <a:pt x="10183" y="1910"/>
                  </a:lnTo>
                  <a:lnTo>
                    <a:pt x="10625" y="1827"/>
                  </a:lnTo>
                  <a:lnTo>
                    <a:pt x="11022" y="1738"/>
                  </a:lnTo>
                  <a:lnTo>
                    <a:pt x="11371" y="1643"/>
                  </a:lnTo>
                  <a:lnTo>
                    <a:pt x="11666" y="1540"/>
                  </a:lnTo>
                  <a:lnTo>
                    <a:pt x="11846" y="1460"/>
                  </a:lnTo>
                  <a:lnTo>
                    <a:pt x="11950" y="1405"/>
                  </a:lnTo>
                  <a:lnTo>
                    <a:pt x="11994" y="1376"/>
                  </a:lnTo>
                  <a:lnTo>
                    <a:pt x="12023" y="1386"/>
                  </a:lnTo>
                  <a:lnTo>
                    <a:pt x="12076" y="1412"/>
                  </a:lnTo>
                  <a:lnTo>
                    <a:pt x="12124" y="1447"/>
                  </a:lnTo>
                  <a:lnTo>
                    <a:pt x="12166" y="1488"/>
                  </a:lnTo>
                  <a:lnTo>
                    <a:pt x="12184" y="1510"/>
                  </a:lnTo>
                  <a:lnTo>
                    <a:pt x="12200" y="1534"/>
                  </a:lnTo>
                  <a:lnTo>
                    <a:pt x="12228" y="1586"/>
                  </a:lnTo>
                  <a:lnTo>
                    <a:pt x="12246" y="1643"/>
                  </a:lnTo>
                  <a:lnTo>
                    <a:pt x="12256" y="1702"/>
                  </a:lnTo>
                  <a:lnTo>
                    <a:pt x="12256" y="17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8"/>
            <p:cNvSpPr/>
            <p:nvPr/>
          </p:nvSpPr>
          <p:spPr>
            <a:xfrm rot="21124092" flipH="1">
              <a:off x="503856" y="465064"/>
              <a:ext cx="143458" cy="77822"/>
            </a:xfrm>
            <a:custGeom>
              <a:avLst/>
              <a:gdLst>
                <a:gd name="T0" fmla="*/ 1555 w 1555"/>
                <a:gd name="T1" fmla="*/ 661 h 844"/>
                <a:gd name="T2" fmla="*/ 834 w 1555"/>
                <a:gd name="T3" fmla="*/ 825 h 844"/>
                <a:gd name="T4" fmla="*/ 769 w 1555"/>
                <a:gd name="T5" fmla="*/ 838 h 844"/>
                <a:gd name="T6" fmla="*/ 641 w 1555"/>
                <a:gd name="T7" fmla="*/ 844 h 844"/>
                <a:gd name="T8" fmla="*/ 516 w 1555"/>
                <a:gd name="T9" fmla="*/ 828 h 844"/>
                <a:gd name="T10" fmla="*/ 398 w 1555"/>
                <a:gd name="T11" fmla="*/ 791 h 844"/>
                <a:gd name="T12" fmla="*/ 287 w 1555"/>
                <a:gd name="T13" fmla="*/ 733 h 844"/>
                <a:gd name="T14" fmla="*/ 187 w 1555"/>
                <a:gd name="T15" fmla="*/ 658 h 844"/>
                <a:gd name="T16" fmla="*/ 101 w 1555"/>
                <a:gd name="T17" fmla="*/ 565 h 844"/>
                <a:gd name="T18" fmla="*/ 32 w 1555"/>
                <a:gd name="T19" fmla="*/ 457 h 844"/>
                <a:gd name="T20" fmla="*/ 4 w 1555"/>
                <a:gd name="T21" fmla="*/ 398 h 844"/>
                <a:gd name="T22" fmla="*/ 4 w 1555"/>
                <a:gd name="T23" fmla="*/ 398 h 844"/>
                <a:gd name="T24" fmla="*/ 0 w 1555"/>
                <a:gd name="T25" fmla="*/ 382 h 844"/>
                <a:gd name="T26" fmla="*/ 1 w 1555"/>
                <a:gd name="T27" fmla="*/ 351 h 844"/>
                <a:gd name="T28" fmla="*/ 14 w 1555"/>
                <a:gd name="T29" fmla="*/ 326 h 844"/>
                <a:gd name="T30" fmla="*/ 37 w 1555"/>
                <a:gd name="T31" fmla="*/ 305 h 844"/>
                <a:gd name="T32" fmla="*/ 52 w 1555"/>
                <a:gd name="T33" fmla="*/ 300 h 844"/>
                <a:gd name="T34" fmla="*/ 1123 w 1555"/>
                <a:gd name="T35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5" h="844">
                  <a:moveTo>
                    <a:pt x="1555" y="661"/>
                  </a:moveTo>
                  <a:lnTo>
                    <a:pt x="834" y="825"/>
                  </a:lnTo>
                  <a:lnTo>
                    <a:pt x="769" y="838"/>
                  </a:lnTo>
                  <a:lnTo>
                    <a:pt x="641" y="844"/>
                  </a:lnTo>
                  <a:lnTo>
                    <a:pt x="516" y="828"/>
                  </a:lnTo>
                  <a:lnTo>
                    <a:pt x="398" y="791"/>
                  </a:lnTo>
                  <a:lnTo>
                    <a:pt x="287" y="733"/>
                  </a:lnTo>
                  <a:lnTo>
                    <a:pt x="187" y="658"/>
                  </a:lnTo>
                  <a:lnTo>
                    <a:pt x="101" y="565"/>
                  </a:lnTo>
                  <a:lnTo>
                    <a:pt x="32" y="457"/>
                  </a:lnTo>
                  <a:lnTo>
                    <a:pt x="4" y="398"/>
                  </a:lnTo>
                  <a:lnTo>
                    <a:pt x="4" y="398"/>
                  </a:lnTo>
                  <a:lnTo>
                    <a:pt x="0" y="382"/>
                  </a:lnTo>
                  <a:lnTo>
                    <a:pt x="1" y="351"/>
                  </a:lnTo>
                  <a:lnTo>
                    <a:pt x="14" y="326"/>
                  </a:lnTo>
                  <a:lnTo>
                    <a:pt x="37" y="305"/>
                  </a:lnTo>
                  <a:lnTo>
                    <a:pt x="52" y="300"/>
                  </a:lnTo>
                  <a:lnTo>
                    <a:pt x="1123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9"/>
            <p:cNvSpPr/>
            <p:nvPr/>
          </p:nvSpPr>
          <p:spPr>
            <a:xfrm rot="21124092" flipH="1">
              <a:off x="828426" y="592371"/>
              <a:ext cx="454468" cy="222110"/>
            </a:xfrm>
            <a:custGeom>
              <a:avLst/>
              <a:gdLst>
                <a:gd name="T0" fmla="*/ 1472 w 4923"/>
                <a:gd name="T1" fmla="*/ 0 h 2408"/>
                <a:gd name="T2" fmla="*/ 4923 w 4923"/>
                <a:gd name="T3" fmla="*/ 0 h 2408"/>
                <a:gd name="T4" fmla="*/ 1401 w 4923"/>
                <a:gd name="T5" fmla="*/ 2375 h 2408"/>
                <a:gd name="T6" fmla="*/ 1375 w 4923"/>
                <a:gd name="T7" fmla="*/ 2390 h 2408"/>
                <a:gd name="T8" fmla="*/ 1321 w 4923"/>
                <a:gd name="T9" fmla="*/ 2407 h 2408"/>
                <a:gd name="T10" fmla="*/ 1292 w 4923"/>
                <a:gd name="T11" fmla="*/ 2408 h 2408"/>
                <a:gd name="T12" fmla="*/ 193 w 4923"/>
                <a:gd name="T13" fmla="*/ 2408 h 2408"/>
                <a:gd name="T14" fmla="*/ 165 w 4923"/>
                <a:gd name="T15" fmla="*/ 2407 h 2408"/>
                <a:gd name="T16" fmla="*/ 114 w 4923"/>
                <a:gd name="T17" fmla="*/ 2393 h 2408"/>
                <a:gd name="T18" fmla="*/ 69 w 4923"/>
                <a:gd name="T19" fmla="*/ 2364 h 2408"/>
                <a:gd name="T20" fmla="*/ 34 w 4923"/>
                <a:gd name="T21" fmla="*/ 2326 h 2408"/>
                <a:gd name="T22" fmla="*/ 11 w 4923"/>
                <a:gd name="T23" fmla="*/ 2282 h 2408"/>
                <a:gd name="T24" fmla="*/ 0 w 4923"/>
                <a:gd name="T25" fmla="*/ 2233 h 2408"/>
                <a:gd name="T26" fmla="*/ 1 w 4923"/>
                <a:gd name="T27" fmla="*/ 2181 h 2408"/>
                <a:gd name="T28" fmla="*/ 19 w 4923"/>
                <a:gd name="T29" fmla="*/ 2130 h 2408"/>
                <a:gd name="T30" fmla="*/ 33 w 4923"/>
                <a:gd name="T31" fmla="*/ 2106 h 2408"/>
                <a:gd name="T32" fmla="*/ 1472 w 4923"/>
                <a:gd name="T33" fmla="*/ 0 h 2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23" h="2408">
                  <a:moveTo>
                    <a:pt x="1472" y="0"/>
                  </a:moveTo>
                  <a:lnTo>
                    <a:pt x="4923" y="0"/>
                  </a:lnTo>
                  <a:lnTo>
                    <a:pt x="1401" y="2375"/>
                  </a:lnTo>
                  <a:lnTo>
                    <a:pt x="1375" y="2390"/>
                  </a:lnTo>
                  <a:lnTo>
                    <a:pt x="1321" y="2407"/>
                  </a:lnTo>
                  <a:lnTo>
                    <a:pt x="1292" y="2408"/>
                  </a:lnTo>
                  <a:lnTo>
                    <a:pt x="193" y="2408"/>
                  </a:lnTo>
                  <a:lnTo>
                    <a:pt x="165" y="2407"/>
                  </a:lnTo>
                  <a:lnTo>
                    <a:pt x="114" y="2393"/>
                  </a:lnTo>
                  <a:lnTo>
                    <a:pt x="69" y="2364"/>
                  </a:lnTo>
                  <a:lnTo>
                    <a:pt x="34" y="2326"/>
                  </a:lnTo>
                  <a:lnTo>
                    <a:pt x="11" y="2282"/>
                  </a:lnTo>
                  <a:lnTo>
                    <a:pt x="0" y="2233"/>
                  </a:lnTo>
                  <a:lnTo>
                    <a:pt x="1" y="2181"/>
                  </a:lnTo>
                  <a:lnTo>
                    <a:pt x="19" y="2130"/>
                  </a:lnTo>
                  <a:lnTo>
                    <a:pt x="33" y="2106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E54C4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0"/>
            <p:cNvSpPr/>
            <p:nvPr/>
          </p:nvSpPr>
          <p:spPr>
            <a:xfrm rot="21124092" flipH="1">
              <a:off x="1130259" y="447987"/>
              <a:ext cx="66190" cy="65913"/>
            </a:xfrm>
            <a:custGeom>
              <a:avLst/>
              <a:gdLst>
                <a:gd name="T0" fmla="*/ 359 w 716"/>
                <a:gd name="T1" fmla="*/ 0 h 716"/>
                <a:gd name="T2" fmla="*/ 395 w 716"/>
                <a:gd name="T3" fmla="*/ 1 h 716"/>
                <a:gd name="T4" fmla="*/ 465 w 716"/>
                <a:gd name="T5" fmla="*/ 16 h 716"/>
                <a:gd name="T6" fmla="*/ 529 w 716"/>
                <a:gd name="T7" fmla="*/ 43 h 716"/>
                <a:gd name="T8" fmla="*/ 586 w 716"/>
                <a:gd name="T9" fmla="*/ 82 h 716"/>
                <a:gd name="T10" fmla="*/ 635 w 716"/>
                <a:gd name="T11" fmla="*/ 129 h 716"/>
                <a:gd name="T12" fmla="*/ 673 w 716"/>
                <a:gd name="T13" fmla="*/ 187 h 716"/>
                <a:gd name="T14" fmla="*/ 700 w 716"/>
                <a:gd name="T15" fmla="*/ 252 h 716"/>
                <a:gd name="T16" fmla="*/ 715 w 716"/>
                <a:gd name="T17" fmla="*/ 321 h 716"/>
                <a:gd name="T18" fmla="*/ 716 w 716"/>
                <a:gd name="T19" fmla="*/ 358 h 716"/>
                <a:gd name="T20" fmla="*/ 715 w 716"/>
                <a:gd name="T21" fmla="*/ 394 h 716"/>
                <a:gd name="T22" fmla="*/ 700 w 716"/>
                <a:gd name="T23" fmla="*/ 465 h 716"/>
                <a:gd name="T24" fmla="*/ 673 w 716"/>
                <a:gd name="T25" fmla="*/ 528 h 716"/>
                <a:gd name="T26" fmla="*/ 635 w 716"/>
                <a:gd name="T27" fmla="*/ 586 h 716"/>
                <a:gd name="T28" fmla="*/ 586 w 716"/>
                <a:gd name="T29" fmla="*/ 635 h 716"/>
                <a:gd name="T30" fmla="*/ 529 w 716"/>
                <a:gd name="T31" fmla="*/ 674 h 716"/>
                <a:gd name="T32" fmla="*/ 465 w 716"/>
                <a:gd name="T33" fmla="*/ 700 h 716"/>
                <a:gd name="T34" fmla="*/ 395 w 716"/>
                <a:gd name="T35" fmla="*/ 714 h 716"/>
                <a:gd name="T36" fmla="*/ 359 w 716"/>
                <a:gd name="T37" fmla="*/ 716 h 716"/>
                <a:gd name="T38" fmla="*/ 321 w 716"/>
                <a:gd name="T39" fmla="*/ 714 h 716"/>
                <a:gd name="T40" fmla="*/ 251 w 716"/>
                <a:gd name="T41" fmla="*/ 700 h 716"/>
                <a:gd name="T42" fmla="*/ 187 w 716"/>
                <a:gd name="T43" fmla="*/ 674 h 716"/>
                <a:gd name="T44" fmla="*/ 130 w 716"/>
                <a:gd name="T45" fmla="*/ 635 h 716"/>
                <a:gd name="T46" fmla="*/ 82 w 716"/>
                <a:gd name="T47" fmla="*/ 586 h 716"/>
                <a:gd name="T48" fmla="*/ 43 w 716"/>
                <a:gd name="T49" fmla="*/ 528 h 716"/>
                <a:gd name="T50" fmla="*/ 16 w 716"/>
                <a:gd name="T51" fmla="*/ 465 h 716"/>
                <a:gd name="T52" fmla="*/ 2 w 716"/>
                <a:gd name="T53" fmla="*/ 394 h 716"/>
                <a:gd name="T54" fmla="*/ 0 w 716"/>
                <a:gd name="T55" fmla="*/ 358 h 716"/>
                <a:gd name="T56" fmla="*/ 2 w 716"/>
                <a:gd name="T57" fmla="*/ 321 h 716"/>
                <a:gd name="T58" fmla="*/ 16 w 716"/>
                <a:gd name="T59" fmla="*/ 252 h 716"/>
                <a:gd name="T60" fmla="*/ 43 w 716"/>
                <a:gd name="T61" fmla="*/ 187 h 716"/>
                <a:gd name="T62" fmla="*/ 82 w 716"/>
                <a:gd name="T63" fmla="*/ 129 h 716"/>
                <a:gd name="T64" fmla="*/ 130 w 716"/>
                <a:gd name="T65" fmla="*/ 82 h 716"/>
                <a:gd name="T66" fmla="*/ 187 w 716"/>
                <a:gd name="T67" fmla="*/ 43 h 716"/>
                <a:gd name="T68" fmla="*/ 251 w 716"/>
                <a:gd name="T69" fmla="*/ 16 h 716"/>
                <a:gd name="T70" fmla="*/ 321 w 716"/>
                <a:gd name="T71" fmla="*/ 1 h 716"/>
                <a:gd name="T72" fmla="*/ 359 w 716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6" h="716">
                  <a:moveTo>
                    <a:pt x="359" y="0"/>
                  </a:moveTo>
                  <a:lnTo>
                    <a:pt x="395" y="1"/>
                  </a:lnTo>
                  <a:lnTo>
                    <a:pt x="465" y="16"/>
                  </a:lnTo>
                  <a:lnTo>
                    <a:pt x="529" y="43"/>
                  </a:lnTo>
                  <a:lnTo>
                    <a:pt x="586" y="82"/>
                  </a:lnTo>
                  <a:lnTo>
                    <a:pt x="635" y="129"/>
                  </a:lnTo>
                  <a:lnTo>
                    <a:pt x="673" y="187"/>
                  </a:lnTo>
                  <a:lnTo>
                    <a:pt x="700" y="252"/>
                  </a:lnTo>
                  <a:lnTo>
                    <a:pt x="715" y="321"/>
                  </a:lnTo>
                  <a:lnTo>
                    <a:pt x="716" y="358"/>
                  </a:lnTo>
                  <a:lnTo>
                    <a:pt x="715" y="394"/>
                  </a:lnTo>
                  <a:lnTo>
                    <a:pt x="700" y="465"/>
                  </a:lnTo>
                  <a:lnTo>
                    <a:pt x="673" y="528"/>
                  </a:lnTo>
                  <a:lnTo>
                    <a:pt x="635" y="586"/>
                  </a:lnTo>
                  <a:lnTo>
                    <a:pt x="586" y="635"/>
                  </a:lnTo>
                  <a:lnTo>
                    <a:pt x="529" y="674"/>
                  </a:lnTo>
                  <a:lnTo>
                    <a:pt x="465" y="700"/>
                  </a:lnTo>
                  <a:lnTo>
                    <a:pt x="395" y="714"/>
                  </a:lnTo>
                  <a:lnTo>
                    <a:pt x="359" y="716"/>
                  </a:lnTo>
                  <a:lnTo>
                    <a:pt x="321" y="714"/>
                  </a:lnTo>
                  <a:lnTo>
                    <a:pt x="251" y="700"/>
                  </a:lnTo>
                  <a:lnTo>
                    <a:pt x="187" y="674"/>
                  </a:lnTo>
                  <a:lnTo>
                    <a:pt x="130" y="635"/>
                  </a:lnTo>
                  <a:lnTo>
                    <a:pt x="82" y="586"/>
                  </a:lnTo>
                  <a:lnTo>
                    <a:pt x="43" y="528"/>
                  </a:lnTo>
                  <a:lnTo>
                    <a:pt x="16" y="465"/>
                  </a:lnTo>
                  <a:lnTo>
                    <a:pt x="2" y="394"/>
                  </a:lnTo>
                  <a:lnTo>
                    <a:pt x="0" y="358"/>
                  </a:lnTo>
                  <a:lnTo>
                    <a:pt x="2" y="321"/>
                  </a:lnTo>
                  <a:lnTo>
                    <a:pt x="16" y="252"/>
                  </a:lnTo>
                  <a:lnTo>
                    <a:pt x="43" y="187"/>
                  </a:lnTo>
                  <a:lnTo>
                    <a:pt x="82" y="129"/>
                  </a:lnTo>
                  <a:lnTo>
                    <a:pt x="130" y="82"/>
                  </a:lnTo>
                  <a:lnTo>
                    <a:pt x="187" y="43"/>
                  </a:lnTo>
                  <a:lnTo>
                    <a:pt x="251" y="16"/>
                  </a:lnTo>
                  <a:lnTo>
                    <a:pt x="321" y="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1"/>
            <p:cNvSpPr/>
            <p:nvPr/>
          </p:nvSpPr>
          <p:spPr>
            <a:xfrm rot="21124092" flipH="1">
              <a:off x="987526" y="463139"/>
              <a:ext cx="65913" cy="65913"/>
            </a:xfrm>
            <a:custGeom>
              <a:avLst/>
              <a:gdLst>
                <a:gd name="T0" fmla="*/ 357 w 715"/>
                <a:gd name="T1" fmla="*/ 0 h 716"/>
                <a:gd name="T2" fmla="*/ 394 w 715"/>
                <a:gd name="T3" fmla="*/ 2 h 716"/>
                <a:gd name="T4" fmla="*/ 463 w 715"/>
                <a:gd name="T5" fmla="*/ 16 h 716"/>
                <a:gd name="T6" fmla="*/ 528 w 715"/>
                <a:gd name="T7" fmla="*/ 44 h 716"/>
                <a:gd name="T8" fmla="*/ 586 w 715"/>
                <a:gd name="T9" fmla="*/ 82 h 716"/>
                <a:gd name="T10" fmla="*/ 633 w 715"/>
                <a:gd name="T11" fmla="*/ 131 h 716"/>
                <a:gd name="T12" fmla="*/ 672 w 715"/>
                <a:gd name="T13" fmla="*/ 188 h 716"/>
                <a:gd name="T14" fmla="*/ 700 w 715"/>
                <a:gd name="T15" fmla="*/ 252 h 716"/>
                <a:gd name="T16" fmla="*/ 714 w 715"/>
                <a:gd name="T17" fmla="*/ 322 h 716"/>
                <a:gd name="T18" fmla="*/ 715 w 715"/>
                <a:gd name="T19" fmla="*/ 359 h 716"/>
                <a:gd name="T20" fmla="*/ 714 w 715"/>
                <a:gd name="T21" fmla="*/ 395 h 716"/>
                <a:gd name="T22" fmla="*/ 700 w 715"/>
                <a:gd name="T23" fmla="*/ 466 h 716"/>
                <a:gd name="T24" fmla="*/ 672 w 715"/>
                <a:gd name="T25" fmla="*/ 530 h 716"/>
                <a:gd name="T26" fmla="*/ 633 w 715"/>
                <a:gd name="T27" fmla="*/ 587 h 716"/>
                <a:gd name="T28" fmla="*/ 586 w 715"/>
                <a:gd name="T29" fmla="*/ 636 h 716"/>
                <a:gd name="T30" fmla="*/ 528 w 715"/>
                <a:gd name="T31" fmla="*/ 675 h 716"/>
                <a:gd name="T32" fmla="*/ 463 w 715"/>
                <a:gd name="T33" fmla="*/ 702 h 716"/>
                <a:gd name="T34" fmla="*/ 394 w 715"/>
                <a:gd name="T35" fmla="*/ 715 h 716"/>
                <a:gd name="T36" fmla="*/ 357 w 715"/>
                <a:gd name="T37" fmla="*/ 716 h 716"/>
                <a:gd name="T38" fmla="*/ 321 w 715"/>
                <a:gd name="T39" fmla="*/ 715 h 716"/>
                <a:gd name="T40" fmla="*/ 250 w 715"/>
                <a:gd name="T41" fmla="*/ 702 h 716"/>
                <a:gd name="T42" fmla="*/ 187 w 715"/>
                <a:gd name="T43" fmla="*/ 675 h 716"/>
                <a:gd name="T44" fmla="*/ 129 w 715"/>
                <a:gd name="T45" fmla="*/ 636 h 716"/>
                <a:gd name="T46" fmla="*/ 80 w 715"/>
                <a:gd name="T47" fmla="*/ 587 h 716"/>
                <a:gd name="T48" fmla="*/ 43 w 715"/>
                <a:gd name="T49" fmla="*/ 530 h 716"/>
                <a:gd name="T50" fmla="*/ 16 w 715"/>
                <a:gd name="T51" fmla="*/ 466 h 716"/>
                <a:gd name="T52" fmla="*/ 1 w 715"/>
                <a:gd name="T53" fmla="*/ 395 h 716"/>
                <a:gd name="T54" fmla="*/ 0 w 715"/>
                <a:gd name="T55" fmla="*/ 359 h 716"/>
                <a:gd name="T56" fmla="*/ 1 w 715"/>
                <a:gd name="T57" fmla="*/ 322 h 716"/>
                <a:gd name="T58" fmla="*/ 16 w 715"/>
                <a:gd name="T59" fmla="*/ 252 h 716"/>
                <a:gd name="T60" fmla="*/ 43 w 715"/>
                <a:gd name="T61" fmla="*/ 188 h 716"/>
                <a:gd name="T62" fmla="*/ 80 w 715"/>
                <a:gd name="T63" fmla="*/ 131 h 716"/>
                <a:gd name="T64" fmla="*/ 129 w 715"/>
                <a:gd name="T65" fmla="*/ 82 h 716"/>
                <a:gd name="T66" fmla="*/ 187 w 715"/>
                <a:gd name="T67" fmla="*/ 44 h 716"/>
                <a:gd name="T68" fmla="*/ 250 w 715"/>
                <a:gd name="T69" fmla="*/ 16 h 716"/>
                <a:gd name="T70" fmla="*/ 321 w 715"/>
                <a:gd name="T71" fmla="*/ 2 h 716"/>
                <a:gd name="T72" fmla="*/ 357 w 715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5" h="716">
                  <a:moveTo>
                    <a:pt x="357" y="0"/>
                  </a:moveTo>
                  <a:lnTo>
                    <a:pt x="394" y="2"/>
                  </a:lnTo>
                  <a:lnTo>
                    <a:pt x="463" y="16"/>
                  </a:lnTo>
                  <a:lnTo>
                    <a:pt x="528" y="44"/>
                  </a:lnTo>
                  <a:lnTo>
                    <a:pt x="586" y="82"/>
                  </a:lnTo>
                  <a:lnTo>
                    <a:pt x="633" y="131"/>
                  </a:lnTo>
                  <a:lnTo>
                    <a:pt x="672" y="188"/>
                  </a:lnTo>
                  <a:lnTo>
                    <a:pt x="700" y="252"/>
                  </a:lnTo>
                  <a:lnTo>
                    <a:pt x="714" y="322"/>
                  </a:lnTo>
                  <a:lnTo>
                    <a:pt x="715" y="359"/>
                  </a:lnTo>
                  <a:lnTo>
                    <a:pt x="714" y="395"/>
                  </a:lnTo>
                  <a:lnTo>
                    <a:pt x="700" y="466"/>
                  </a:lnTo>
                  <a:lnTo>
                    <a:pt x="672" y="530"/>
                  </a:lnTo>
                  <a:lnTo>
                    <a:pt x="633" y="587"/>
                  </a:lnTo>
                  <a:lnTo>
                    <a:pt x="586" y="636"/>
                  </a:lnTo>
                  <a:lnTo>
                    <a:pt x="528" y="675"/>
                  </a:lnTo>
                  <a:lnTo>
                    <a:pt x="463" y="702"/>
                  </a:lnTo>
                  <a:lnTo>
                    <a:pt x="394" y="715"/>
                  </a:lnTo>
                  <a:lnTo>
                    <a:pt x="357" y="716"/>
                  </a:lnTo>
                  <a:lnTo>
                    <a:pt x="321" y="715"/>
                  </a:lnTo>
                  <a:lnTo>
                    <a:pt x="250" y="702"/>
                  </a:lnTo>
                  <a:lnTo>
                    <a:pt x="187" y="675"/>
                  </a:lnTo>
                  <a:lnTo>
                    <a:pt x="129" y="636"/>
                  </a:lnTo>
                  <a:lnTo>
                    <a:pt x="80" y="587"/>
                  </a:lnTo>
                  <a:lnTo>
                    <a:pt x="43" y="530"/>
                  </a:lnTo>
                  <a:lnTo>
                    <a:pt x="16" y="466"/>
                  </a:lnTo>
                  <a:lnTo>
                    <a:pt x="1" y="395"/>
                  </a:lnTo>
                  <a:lnTo>
                    <a:pt x="0" y="359"/>
                  </a:lnTo>
                  <a:lnTo>
                    <a:pt x="1" y="322"/>
                  </a:lnTo>
                  <a:lnTo>
                    <a:pt x="16" y="252"/>
                  </a:lnTo>
                  <a:lnTo>
                    <a:pt x="43" y="188"/>
                  </a:lnTo>
                  <a:lnTo>
                    <a:pt x="80" y="131"/>
                  </a:lnTo>
                  <a:lnTo>
                    <a:pt x="129" y="82"/>
                  </a:lnTo>
                  <a:lnTo>
                    <a:pt x="187" y="44"/>
                  </a:lnTo>
                  <a:lnTo>
                    <a:pt x="250" y="16"/>
                  </a:lnTo>
                  <a:lnTo>
                    <a:pt x="321" y="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2"/>
            <p:cNvSpPr/>
            <p:nvPr/>
          </p:nvSpPr>
          <p:spPr>
            <a:xfrm rot="21124092" flipH="1">
              <a:off x="838450" y="476919"/>
              <a:ext cx="65913" cy="65913"/>
            </a:xfrm>
            <a:custGeom>
              <a:avLst/>
              <a:gdLst>
                <a:gd name="T0" fmla="*/ 357 w 714"/>
                <a:gd name="T1" fmla="*/ 0 h 716"/>
                <a:gd name="T2" fmla="*/ 393 w 714"/>
                <a:gd name="T3" fmla="*/ 2 h 716"/>
                <a:gd name="T4" fmla="*/ 464 w 714"/>
                <a:gd name="T5" fmla="*/ 16 h 716"/>
                <a:gd name="T6" fmla="*/ 529 w 714"/>
                <a:gd name="T7" fmla="*/ 44 h 716"/>
                <a:gd name="T8" fmla="*/ 585 w 714"/>
                <a:gd name="T9" fmla="*/ 83 h 716"/>
                <a:gd name="T10" fmla="*/ 634 w 714"/>
                <a:gd name="T11" fmla="*/ 130 h 716"/>
                <a:gd name="T12" fmla="*/ 673 w 714"/>
                <a:gd name="T13" fmla="*/ 188 h 716"/>
                <a:gd name="T14" fmla="*/ 700 w 714"/>
                <a:gd name="T15" fmla="*/ 253 h 716"/>
                <a:gd name="T16" fmla="*/ 714 w 714"/>
                <a:gd name="T17" fmla="*/ 322 h 716"/>
                <a:gd name="T18" fmla="*/ 714 w 714"/>
                <a:gd name="T19" fmla="*/ 359 h 716"/>
                <a:gd name="T20" fmla="*/ 714 w 714"/>
                <a:gd name="T21" fmla="*/ 395 h 716"/>
                <a:gd name="T22" fmla="*/ 700 w 714"/>
                <a:gd name="T23" fmla="*/ 466 h 716"/>
                <a:gd name="T24" fmla="*/ 673 w 714"/>
                <a:gd name="T25" fmla="*/ 529 h 716"/>
                <a:gd name="T26" fmla="*/ 634 w 714"/>
                <a:gd name="T27" fmla="*/ 587 h 716"/>
                <a:gd name="T28" fmla="*/ 585 w 714"/>
                <a:gd name="T29" fmla="*/ 636 h 716"/>
                <a:gd name="T30" fmla="*/ 529 w 714"/>
                <a:gd name="T31" fmla="*/ 673 h 716"/>
                <a:gd name="T32" fmla="*/ 464 w 714"/>
                <a:gd name="T33" fmla="*/ 701 h 716"/>
                <a:gd name="T34" fmla="*/ 393 w 714"/>
                <a:gd name="T35" fmla="*/ 715 h 716"/>
                <a:gd name="T36" fmla="*/ 357 w 714"/>
                <a:gd name="T37" fmla="*/ 716 h 716"/>
                <a:gd name="T38" fmla="*/ 320 w 714"/>
                <a:gd name="T39" fmla="*/ 715 h 716"/>
                <a:gd name="T40" fmla="*/ 251 w 714"/>
                <a:gd name="T41" fmla="*/ 701 h 716"/>
                <a:gd name="T42" fmla="*/ 186 w 714"/>
                <a:gd name="T43" fmla="*/ 673 h 716"/>
                <a:gd name="T44" fmla="*/ 130 w 714"/>
                <a:gd name="T45" fmla="*/ 636 h 716"/>
                <a:gd name="T46" fmla="*/ 81 w 714"/>
                <a:gd name="T47" fmla="*/ 587 h 716"/>
                <a:gd name="T48" fmla="*/ 42 w 714"/>
                <a:gd name="T49" fmla="*/ 529 h 716"/>
                <a:gd name="T50" fmla="*/ 14 w 714"/>
                <a:gd name="T51" fmla="*/ 466 h 716"/>
                <a:gd name="T52" fmla="*/ 0 w 714"/>
                <a:gd name="T53" fmla="*/ 395 h 716"/>
                <a:gd name="T54" fmla="*/ 0 w 714"/>
                <a:gd name="T55" fmla="*/ 359 h 716"/>
                <a:gd name="T56" fmla="*/ 0 w 714"/>
                <a:gd name="T57" fmla="*/ 322 h 716"/>
                <a:gd name="T58" fmla="*/ 14 w 714"/>
                <a:gd name="T59" fmla="*/ 253 h 716"/>
                <a:gd name="T60" fmla="*/ 42 w 714"/>
                <a:gd name="T61" fmla="*/ 188 h 716"/>
                <a:gd name="T62" fmla="*/ 81 w 714"/>
                <a:gd name="T63" fmla="*/ 130 h 716"/>
                <a:gd name="T64" fmla="*/ 130 w 714"/>
                <a:gd name="T65" fmla="*/ 83 h 716"/>
                <a:gd name="T66" fmla="*/ 186 w 714"/>
                <a:gd name="T67" fmla="*/ 44 h 716"/>
                <a:gd name="T68" fmla="*/ 251 w 714"/>
                <a:gd name="T69" fmla="*/ 16 h 716"/>
                <a:gd name="T70" fmla="*/ 320 w 714"/>
                <a:gd name="T71" fmla="*/ 2 h 716"/>
                <a:gd name="T72" fmla="*/ 357 w 714"/>
                <a:gd name="T73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4" h="716">
                  <a:moveTo>
                    <a:pt x="357" y="0"/>
                  </a:moveTo>
                  <a:lnTo>
                    <a:pt x="393" y="2"/>
                  </a:lnTo>
                  <a:lnTo>
                    <a:pt x="464" y="16"/>
                  </a:lnTo>
                  <a:lnTo>
                    <a:pt x="529" y="44"/>
                  </a:lnTo>
                  <a:lnTo>
                    <a:pt x="585" y="83"/>
                  </a:lnTo>
                  <a:lnTo>
                    <a:pt x="634" y="130"/>
                  </a:lnTo>
                  <a:lnTo>
                    <a:pt x="673" y="188"/>
                  </a:lnTo>
                  <a:lnTo>
                    <a:pt x="700" y="253"/>
                  </a:lnTo>
                  <a:lnTo>
                    <a:pt x="714" y="322"/>
                  </a:lnTo>
                  <a:lnTo>
                    <a:pt x="714" y="359"/>
                  </a:lnTo>
                  <a:lnTo>
                    <a:pt x="714" y="395"/>
                  </a:lnTo>
                  <a:lnTo>
                    <a:pt x="700" y="466"/>
                  </a:lnTo>
                  <a:lnTo>
                    <a:pt x="673" y="529"/>
                  </a:lnTo>
                  <a:lnTo>
                    <a:pt x="634" y="587"/>
                  </a:lnTo>
                  <a:lnTo>
                    <a:pt x="585" y="636"/>
                  </a:lnTo>
                  <a:lnTo>
                    <a:pt x="529" y="673"/>
                  </a:lnTo>
                  <a:lnTo>
                    <a:pt x="464" y="701"/>
                  </a:lnTo>
                  <a:lnTo>
                    <a:pt x="393" y="715"/>
                  </a:lnTo>
                  <a:lnTo>
                    <a:pt x="357" y="716"/>
                  </a:lnTo>
                  <a:lnTo>
                    <a:pt x="320" y="715"/>
                  </a:lnTo>
                  <a:lnTo>
                    <a:pt x="251" y="701"/>
                  </a:lnTo>
                  <a:lnTo>
                    <a:pt x="186" y="673"/>
                  </a:lnTo>
                  <a:lnTo>
                    <a:pt x="130" y="636"/>
                  </a:lnTo>
                  <a:lnTo>
                    <a:pt x="81" y="587"/>
                  </a:lnTo>
                  <a:lnTo>
                    <a:pt x="42" y="529"/>
                  </a:lnTo>
                  <a:lnTo>
                    <a:pt x="14" y="466"/>
                  </a:lnTo>
                  <a:lnTo>
                    <a:pt x="0" y="395"/>
                  </a:lnTo>
                  <a:lnTo>
                    <a:pt x="0" y="359"/>
                  </a:lnTo>
                  <a:lnTo>
                    <a:pt x="0" y="322"/>
                  </a:lnTo>
                  <a:lnTo>
                    <a:pt x="14" y="253"/>
                  </a:lnTo>
                  <a:lnTo>
                    <a:pt x="42" y="188"/>
                  </a:lnTo>
                  <a:lnTo>
                    <a:pt x="81" y="130"/>
                  </a:lnTo>
                  <a:lnTo>
                    <a:pt x="130" y="83"/>
                  </a:lnTo>
                  <a:lnTo>
                    <a:pt x="186" y="44"/>
                  </a:lnTo>
                  <a:lnTo>
                    <a:pt x="251" y="16"/>
                  </a:lnTo>
                  <a:lnTo>
                    <a:pt x="320" y="2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4" name="Freeform 26"/>
          <p:cNvSpPr/>
          <p:nvPr/>
        </p:nvSpPr>
        <p:spPr>
          <a:xfrm>
            <a:off x="1651982" y="92378"/>
            <a:ext cx="495139" cy="336695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5" name="Freeform 26"/>
          <p:cNvSpPr/>
          <p:nvPr/>
        </p:nvSpPr>
        <p:spPr>
          <a:xfrm>
            <a:off x="1431617" y="607973"/>
            <a:ext cx="224117" cy="152400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6" name="Freeform 26"/>
          <p:cNvSpPr/>
          <p:nvPr/>
        </p:nvSpPr>
        <p:spPr>
          <a:xfrm>
            <a:off x="443792" y="935245"/>
            <a:ext cx="224117" cy="152400"/>
          </a:xfrm>
          <a:custGeom>
            <a:avLst/>
            <a:gdLst>
              <a:gd name="T0" fmla="*/ 1725 w 1726"/>
              <a:gd name="T1" fmla="*/ 865 h 1171"/>
              <a:gd name="T2" fmla="*/ 1686 w 1726"/>
              <a:gd name="T3" fmla="*/ 993 h 1171"/>
              <a:gd name="T4" fmla="*/ 1604 w 1726"/>
              <a:gd name="T5" fmla="*/ 1094 h 1171"/>
              <a:gd name="T6" fmla="*/ 1489 w 1726"/>
              <a:gd name="T7" fmla="*/ 1156 h 1171"/>
              <a:gd name="T8" fmla="*/ 1387 w 1726"/>
              <a:gd name="T9" fmla="*/ 1171 h 1171"/>
              <a:gd name="T10" fmla="*/ 304 w 1726"/>
              <a:gd name="T11" fmla="*/ 1170 h 1171"/>
              <a:gd name="T12" fmla="*/ 177 w 1726"/>
              <a:gd name="T13" fmla="*/ 1130 h 1171"/>
              <a:gd name="T14" fmla="*/ 78 w 1726"/>
              <a:gd name="T15" fmla="*/ 1048 h 1171"/>
              <a:gd name="T16" fmla="*/ 14 w 1726"/>
              <a:gd name="T17" fmla="*/ 931 h 1171"/>
              <a:gd name="T18" fmla="*/ 0 w 1726"/>
              <a:gd name="T19" fmla="*/ 829 h 1171"/>
              <a:gd name="T20" fmla="*/ 12 w 1726"/>
              <a:gd name="T21" fmla="*/ 737 h 1171"/>
              <a:gd name="T22" fmla="*/ 63 w 1726"/>
              <a:gd name="T23" fmla="*/ 629 h 1171"/>
              <a:gd name="T24" fmla="*/ 147 w 1726"/>
              <a:gd name="T25" fmla="*/ 547 h 1171"/>
              <a:gd name="T26" fmla="*/ 256 w 1726"/>
              <a:gd name="T27" fmla="*/ 498 h 1171"/>
              <a:gd name="T28" fmla="*/ 283 w 1726"/>
              <a:gd name="T29" fmla="*/ 474 h 1171"/>
              <a:gd name="T30" fmla="*/ 283 w 1726"/>
              <a:gd name="T31" fmla="*/ 433 h 1171"/>
              <a:gd name="T32" fmla="*/ 308 w 1726"/>
              <a:gd name="T33" fmla="*/ 351 h 1171"/>
              <a:gd name="T34" fmla="*/ 360 w 1726"/>
              <a:gd name="T35" fmla="*/ 288 h 1171"/>
              <a:gd name="T36" fmla="*/ 433 w 1726"/>
              <a:gd name="T37" fmla="*/ 248 h 1171"/>
              <a:gd name="T38" fmla="*/ 498 w 1726"/>
              <a:gd name="T39" fmla="*/ 239 h 1171"/>
              <a:gd name="T40" fmla="*/ 554 w 1726"/>
              <a:gd name="T41" fmla="*/ 246 h 1171"/>
              <a:gd name="T42" fmla="*/ 636 w 1726"/>
              <a:gd name="T43" fmla="*/ 291 h 1171"/>
              <a:gd name="T44" fmla="*/ 708 w 1726"/>
              <a:gd name="T45" fmla="*/ 156 h 1171"/>
              <a:gd name="T46" fmla="*/ 790 w 1726"/>
              <a:gd name="T47" fmla="*/ 69 h 1171"/>
              <a:gd name="T48" fmla="*/ 908 w 1726"/>
              <a:gd name="T49" fmla="*/ 15 h 1171"/>
              <a:gd name="T50" fmla="*/ 1029 w 1726"/>
              <a:gd name="T51" fmla="*/ 0 h 1171"/>
              <a:gd name="T52" fmla="*/ 1175 w 1726"/>
              <a:gd name="T53" fmla="*/ 22 h 1171"/>
              <a:gd name="T54" fmla="*/ 1324 w 1726"/>
              <a:gd name="T55" fmla="*/ 113 h 1171"/>
              <a:gd name="T56" fmla="*/ 1416 w 1726"/>
              <a:gd name="T57" fmla="*/ 252 h 1171"/>
              <a:gd name="T58" fmla="*/ 1456 w 1726"/>
              <a:gd name="T59" fmla="*/ 420 h 1171"/>
              <a:gd name="T60" fmla="*/ 1456 w 1726"/>
              <a:gd name="T61" fmla="*/ 481 h 1171"/>
              <a:gd name="T62" fmla="*/ 1485 w 1726"/>
              <a:gd name="T63" fmla="*/ 501 h 1171"/>
              <a:gd name="T64" fmla="*/ 1587 w 1726"/>
              <a:gd name="T65" fmla="*/ 553 h 1171"/>
              <a:gd name="T66" fmla="*/ 1666 w 1726"/>
              <a:gd name="T67" fmla="*/ 635 h 1171"/>
              <a:gd name="T68" fmla="*/ 1715 w 1726"/>
              <a:gd name="T69" fmla="*/ 740 h 1171"/>
              <a:gd name="T70" fmla="*/ 1726 w 1726"/>
              <a:gd name="T71" fmla="*/ 829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6" h="1171">
                <a:moveTo>
                  <a:pt x="1726" y="829"/>
                </a:moveTo>
                <a:lnTo>
                  <a:pt x="1725" y="865"/>
                </a:lnTo>
                <a:lnTo>
                  <a:pt x="1712" y="931"/>
                </a:lnTo>
                <a:lnTo>
                  <a:pt x="1686" y="993"/>
                </a:lnTo>
                <a:lnTo>
                  <a:pt x="1649" y="1048"/>
                </a:lnTo>
                <a:lnTo>
                  <a:pt x="1604" y="1094"/>
                </a:lnTo>
                <a:lnTo>
                  <a:pt x="1549" y="1130"/>
                </a:lnTo>
                <a:lnTo>
                  <a:pt x="1489" y="1156"/>
                </a:lnTo>
                <a:lnTo>
                  <a:pt x="1423" y="1170"/>
                </a:lnTo>
                <a:lnTo>
                  <a:pt x="1387" y="1171"/>
                </a:lnTo>
                <a:lnTo>
                  <a:pt x="340" y="1171"/>
                </a:lnTo>
                <a:lnTo>
                  <a:pt x="304" y="1170"/>
                </a:lnTo>
                <a:lnTo>
                  <a:pt x="237" y="1156"/>
                </a:lnTo>
                <a:lnTo>
                  <a:pt x="177" y="1130"/>
                </a:lnTo>
                <a:lnTo>
                  <a:pt x="122" y="1094"/>
                </a:lnTo>
                <a:lnTo>
                  <a:pt x="78" y="1048"/>
                </a:lnTo>
                <a:lnTo>
                  <a:pt x="40" y="993"/>
                </a:lnTo>
                <a:lnTo>
                  <a:pt x="14" y="931"/>
                </a:lnTo>
                <a:lnTo>
                  <a:pt x="1" y="865"/>
                </a:lnTo>
                <a:lnTo>
                  <a:pt x="0" y="829"/>
                </a:lnTo>
                <a:lnTo>
                  <a:pt x="1" y="797"/>
                </a:lnTo>
                <a:lnTo>
                  <a:pt x="12" y="737"/>
                </a:lnTo>
                <a:lnTo>
                  <a:pt x="33" y="681"/>
                </a:lnTo>
                <a:lnTo>
                  <a:pt x="63" y="629"/>
                </a:lnTo>
                <a:lnTo>
                  <a:pt x="102" y="584"/>
                </a:lnTo>
                <a:lnTo>
                  <a:pt x="147" y="547"/>
                </a:lnTo>
                <a:lnTo>
                  <a:pt x="199" y="518"/>
                </a:lnTo>
                <a:lnTo>
                  <a:pt x="256" y="498"/>
                </a:lnTo>
                <a:lnTo>
                  <a:pt x="286" y="492"/>
                </a:lnTo>
                <a:lnTo>
                  <a:pt x="283" y="474"/>
                </a:lnTo>
                <a:lnTo>
                  <a:pt x="282" y="455"/>
                </a:lnTo>
                <a:lnTo>
                  <a:pt x="283" y="433"/>
                </a:lnTo>
                <a:lnTo>
                  <a:pt x="292" y="390"/>
                </a:lnTo>
                <a:lnTo>
                  <a:pt x="308" y="351"/>
                </a:lnTo>
                <a:lnTo>
                  <a:pt x="331" y="317"/>
                </a:lnTo>
                <a:lnTo>
                  <a:pt x="360" y="288"/>
                </a:lnTo>
                <a:lnTo>
                  <a:pt x="394" y="265"/>
                </a:lnTo>
                <a:lnTo>
                  <a:pt x="433" y="248"/>
                </a:lnTo>
                <a:lnTo>
                  <a:pt x="475" y="239"/>
                </a:lnTo>
                <a:lnTo>
                  <a:pt x="498" y="239"/>
                </a:lnTo>
                <a:lnTo>
                  <a:pt x="516" y="239"/>
                </a:lnTo>
                <a:lnTo>
                  <a:pt x="554" y="246"/>
                </a:lnTo>
                <a:lnTo>
                  <a:pt x="607" y="268"/>
                </a:lnTo>
                <a:lnTo>
                  <a:pt x="636" y="291"/>
                </a:lnTo>
                <a:lnTo>
                  <a:pt x="662" y="233"/>
                </a:lnTo>
                <a:lnTo>
                  <a:pt x="708" y="156"/>
                </a:lnTo>
                <a:lnTo>
                  <a:pt x="745" y="110"/>
                </a:lnTo>
                <a:lnTo>
                  <a:pt x="790" y="69"/>
                </a:lnTo>
                <a:lnTo>
                  <a:pt x="843" y="38"/>
                </a:lnTo>
                <a:lnTo>
                  <a:pt x="908" y="15"/>
                </a:lnTo>
                <a:lnTo>
                  <a:pt x="984" y="2"/>
                </a:lnTo>
                <a:lnTo>
                  <a:pt x="1029" y="0"/>
                </a:lnTo>
                <a:lnTo>
                  <a:pt x="1082" y="3"/>
                </a:lnTo>
                <a:lnTo>
                  <a:pt x="1175" y="22"/>
                </a:lnTo>
                <a:lnTo>
                  <a:pt x="1257" y="59"/>
                </a:lnTo>
                <a:lnTo>
                  <a:pt x="1324" y="113"/>
                </a:lnTo>
                <a:lnTo>
                  <a:pt x="1377" y="177"/>
                </a:lnTo>
                <a:lnTo>
                  <a:pt x="1416" y="252"/>
                </a:lnTo>
                <a:lnTo>
                  <a:pt x="1443" y="334"/>
                </a:lnTo>
                <a:lnTo>
                  <a:pt x="1456" y="420"/>
                </a:lnTo>
                <a:lnTo>
                  <a:pt x="1456" y="465"/>
                </a:lnTo>
                <a:lnTo>
                  <a:pt x="1456" y="481"/>
                </a:lnTo>
                <a:lnTo>
                  <a:pt x="1456" y="495"/>
                </a:lnTo>
                <a:lnTo>
                  <a:pt x="1485" y="501"/>
                </a:lnTo>
                <a:lnTo>
                  <a:pt x="1538" y="523"/>
                </a:lnTo>
                <a:lnTo>
                  <a:pt x="1587" y="553"/>
                </a:lnTo>
                <a:lnTo>
                  <a:pt x="1630" y="590"/>
                </a:lnTo>
                <a:lnTo>
                  <a:pt x="1666" y="635"/>
                </a:lnTo>
                <a:lnTo>
                  <a:pt x="1695" y="685"/>
                </a:lnTo>
                <a:lnTo>
                  <a:pt x="1715" y="740"/>
                </a:lnTo>
                <a:lnTo>
                  <a:pt x="1725" y="799"/>
                </a:lnTo>
                <a:lnTo>
                  <a:pt x="1726" y="8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34565" y="293965"/>
            <a:ext cx="8981975" cy="81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 lang="ko-KR"/>
            </a:pPr>
            <a:r>
              <a:rPr lang="ko-KR" altLang="en-US" sz="3200" b="1" kern="0">
                <a:solidFill>
                  <a:srgbClr val="FFC000">
                    <a:lumMod val="60000"/>
                    <a:lumOff val="40000"/>
                  </a:srgbClr>
                </a:solidFill>
              </a:rPr>
              <a:t>어디를 많이?       </a:t>
            </a:r>
            <a:r>
              <a:rPr lang="ko-KR" altLang="en-US" sz="2600" b="1" kern="0">
                <a:solidFill>
                  <a:srgbClr val="FFC000">
                    <a:lumMod val="60000"/>
                    <a:lumOff val="40000"/>
                  </a:srgbClr>
                </a:solidFill>
              </a:rPr>
              <a:t>-가장 많이 여행가는 해외도시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6672071" y="1112520"/>
            <a:ext cx="4392549" cy="36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80" name="그림 17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5826" y="1087645"/>
            <a:ext cx="10552858" cy="5221715"/>
          </a:xfrm>
          <a:prstGeom prst="rect">
            <a:avLst/>
          </a:prstGeom>
        </p:spPr>
      </p:pic>
      <p:graphicFrame>
        <p:nvGraphicFramePr>
          <p:cNvPr id="181" name="차트 180"/>
          <p:cNvGraphicFramePr/>
          <p:nvPr/>
        </p:nvGraphicFramePr>
        <p:xfrm>
          <a:off x="1015826" y="1295780"/>
          <a:ext cx="9813719" cy="4538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hp="http://schemas.haansoft.com/office/presentation/8.0" xmlns:dsp="http://schemas.microsoft.com/office/drawing/2008/diagram" xmlns:dgm="http://schemas.openxmlformats.org/drawingml/2006/diagram" xmlns:c="http://schemas.openxmlformats.org/drawingml/2006/chart" xmlns="" Requires="hp">
      <p:transition xmlns:mc="http://schemas.openxmlformats.org/markup-compatibility/2006" xmlns:hp="http://schemas.haansoft.com/office/presentation/8.0" spd="med" mc:Ignorable="hp" hp:hslDur="1800">
        <hp:hncExtTransition type="wrinklepaper" attr="Non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39403" y="3216125"/>
            <a:ext cx="5484781" cy="6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400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7조가 추천하는 세계여행지!!</a:t>
            </a:r>
          </a:p>
        </p:txBody>
      </p:sp>
      <p:sp>
        <p:nvSpPr>
          <p:cNvPr id="72" name="자유형 71"/>
          <p:cNvSpPr/>
          <p:nvPr/>
        </p:nvSpPr>
        <p:spPr>
          <a:xfrm>
            <a:off x="3705970" y="1734244"/>
            <a:ext cx="5121151" cy="4545387"/>
          </a:xfrm>
          <a:custGeom>
            <a:avLst/>
            <a:gdLst>
              <a:gd name="connsiteX0" fmla="*/ 134938 w 5121151"/>
              <a:gd name="connsiteY0" fmla="*/ 0 h 4545387"/>
              <a:gd name="connsiteX1" fmla="*/ 180549 w 5121151"/>
              <a:gd name="connsiteY1" fmla="*/ 52103 h 4545387"/>
              <a:gd name="connsiteX2" fmla="*/ 226160 w 5121151"/>
              <a:gd name="connsiteY2" fmla="*/ 1 h 4545387"/>
              <a:gd name="connsiteX3" fmla="*/ 271771 w 5121151"/>
              <a:gd name="connsiteY3" fmla="*/ 52103 h 4545387"/>
              <a:gd name="connsiteX4" fmla="*/ 317383 w 5121151"/>
              <a:gd name="connsiteY4" fmla="*/ 1 h 4545387"/>
              <a:gd name="connsiteX5" fmla="*/ 362994 w 5121151"/>
              <a:gd name="connsiteY5" fmla="*/ 52103 h 4545387"/>
              <a:gd name="connsiteX6" fmla="*/ 408604 w 5121151"/>
              <a:gd name="connsiteY6" fmla="*/ 0 h 4545387"/>
              <a:gd name="connsiteX7" fmla="*/ 454217 w 5121151"/>
              <a:gd name="connsiteY7" fmla="*/ 52103 h 4545387"/>
              <a:gd name="connsiteX8" fmla="*/ 499827 w 5121151"/>
              <a:gd name="connsiteY8" fmla="*/ 1 h 4545387"/>
              <a:gd name="connsiteX9" fmla="*/ 545439 w 5121151"/>
              <a:gd name="connsiteY9" fmla="*/ 52103 h 4545387"/>
              <a:gd name="connsiteX10" fmla="*/ 591050 w 5121151"/>
              <a:gd name="connsiteY10" fmla="*/ 0 h 4545387"/>
              <a:gd name="connsiteX11" fmla="*/ 636662 w 5121151"/>
              <a:gd name="connsiteY11" fmla="*/ 52103 h 4545387"/>
              <a:gd name="connsiteX12" fmla="*/ 682272 w 5121151"/>
              <a:gd name="connsiteY12" fmla="*/ 1 h 4545387"/>
              <a:gd name="connsiteX13" fmla="*/ 727883 w 5121151"/>
              <a:gd name="connsiteY13" fmla="*/ 52103 h 4545387"/>
              <a:gd name="connsiteX14" fmla="*/ 773495 w 5121151"/>
              <a:gd name="connsiteY14" fmla="*/ 0 h 4545387"/>
              <a:gd name="connsiteX15" fmla="*/ 819107 w 5121151"/>
              <a:gd name="connsiteY15" fmla="*/ 52103 h 4545387"/>
              <a:gd name="connsiteX16" fmla="*/ 864718 w 5121151"/>
              <a:gd name="connsiteY16" fmla="*/ 1 h 4545387"/>
              <a:gd name="connsiteX17" fmla="*/ 910327 w 5121151"/>
              <a:gd name="connsiteY17" fmla="*/ 52103 h 4545387"/>
              <a:gd name="connsiteX18" fmla="*/ 955938 w 5121151"/>
              <a:gd name="connsiteY18" fmla="*/ 1 h 4545387"/>
              <a:gd name="connsiteX19" fmla="*/ 1001549 w 5121151"/>
              <a:gd name="connsiteY19" fmla="*/ 52103 h 4545387"/>
              <a:gd name="connsiteX20" fmla="*/ 1047160 w 5121151"/>
              <a:gd name="connsiteY20" fmla="*/ 0 h 4545387"/>
              <a:gd name="connsiteX21" fmla="*/ 1092772 w 5121151"/>
              <a:gd name="connsiteY21" fmla="*/ 52103 h 4545387"/>
              <a:gd name="connsiteX22" fmla="*/ 1138383 w 5121151"/>
              <a:gd name="connsiteY22" fmla="*/ 1 h 4545387"/>
              <a:gd name="connsiteX23" fmla="*/ 1183994 w 5121151"/>
              <a:gd name="connsiteY23" fmla="*/ 52103 h 4545387"/>
              <a:gd name="connsiteX24" fmla="*/ 1229605 w 5121151"/>
              <a:gd name="connsiteY24" fmla="*/ 0 h 4545387"/>
              <a:gd name="connsiteX25" fmla="*/ 1275217 w 5121151"/>
              <a:gd name="connsiteY25" fmla="*/ 52103 h 4545387"/>
              <a:gd name="connsiteX26" fmla="*/ 1320828 w 5121151"/>
              <a:gd name="connsiteY26" fmla="*/ 1 h 4545387"/>
              <a:gd name="connsiteX27" fmla="*/ 1366439 w 5121151"/>
              <a:gd name="connsiteY27" fmla="*/ 52103 h 4545387"/>
              <a:gd name="connsiteX28" fmla="*/ 1412050 w 5121151"/>
              <a:gd name="connsiteY28" fmla="*/ 1 h 4545387"/>
              <a:gd name="connsiteX29" fmla="*/ 1457661 w 5121151"/>
              <a:gd name="connsiteY29" fmla="*/ 52103 h 4545387"/>
              <a:gd name="connsiteX30" fmla="*/ 1503272 w 5121151"/>
              <a:gd name="connsiteY30" fmla="*/ 0 h 4545387"/>
              <a:gd name="connsiteX31" fmla="*/ 1548884 w 5121151"/>
              <a:gd name="connsiteY31" fmla="*/ 52103 h 4545387"/>
              <a:gd name="connsiteX32" fmla="*/ 1594495 w 5121151"/>
              <a:gd name="connsiteY32" fmla="*/ 1 h 4545387"/>
              <a:gd name="connsiteX33" fmla="*/ 1640106 w 5121151"/>
              <a:gd name="connsiteY33" fmla="*/ 52103 h 4545387"/>
              <a:gd name="connsiteX34" fmla="*/ 1685717 w 5121151"/>
              <a:gd name="connsiteY34" fmla="*/ 0 h 4545387"/>
              <a:gd name="connsiteX35" fmla="*/ 1731329 w 5121151"/>
              <a:gd name="connsiteY35" fmla="*/ 52103 h 4545387"/>
              <a:gd name="connsiteX36" fmla="*/ 1776940 w 5121151"/>
              <a:gd name="connsiteY36" fmla="*/ 1 h 4545387"/>
              <a:gd name="connsiteX37" fmla="*/ 1822551 w 5121151"/>
              <a:gd name="connsiteY37" fmla="*/ 52103 h 4545387"/>
              <a:gd name="connsiteX38" fmla="*/ 1868162 w 5121151"/>
              <a:gd name="connsiteY38" fmla="*/ 1 h 4545387"/>
              <a:gd name="connsiteX39" fmla="*/ 1913773 w 5121151"/>
              <a:gd name="connsiteY39" fmla="*/ 52103 h 4545387"/>
              <a:gd name="connsiteX40" fmla="*/ 1959384 w 5121151"/>
              <a:gd name="connsiteY40" fmla="*/ 0 h 4545387"/>
              <a:gd name="connsiteX41" fmla="*/ 2004996 w 5121151"/>
              <a:gd name="connsiteY41" fmla="*/ 52103 h 4545387"/>
              <a:gd name="connsiteX42" fmla="*/ 2050607 w 5121151"/>
              <a:gd name="connsiteY42" fmla="*/ 1 h 4545387"/>
              <a:gd name="connsiteX43" fmla="*/ 2096218 w 5121151"/>
              <a:gd name="connsiteY43" fmla="*/ 52103 h 4545387"/>
              <a:gd name="connsiteX44" fmla="*/ 2141829 w 5121151"/>
              <a:gd name="connsiteY44" fmla="*/ 0 h 4545387"/>
              <a:gd name="connsiteX45" fmla="*/ 2187441 w 5121151"/>
              <a:gd name="connsiteY45" fmla="*/ 52103 h 4545387"/>
              <a:gd name="connsiteX46" fmla="*/ 2233052 w 5121151"/>
              <a:gd name="connsiteY46" fmla="*/ 1 h 4545387"/>
              <a:gd name="connsiteX47" fmla="*/ 2278663 w 5121151"/>
              <a:gd name="connsiteY47" fmla="*/ 52103 h 4545387"/>
              <a:gd name="connsiteX48" fmla="*/ 2324274 w 5121151"/>
              <a:gd name="connsiteY48" fmla="*/ 1 h 4545387"/>
              <a:gd name="connsiteX49" fmla="*/ 2369885 w 5121151"/>
              <a:gd name="connsiteY49" fmla="*/ 52103 h 4545387"/>
              <a:gd name="connsiteX50" fmla="*/ 2415496 w 5121151"/>
              <a:gd name="connsiteY50" fmla="*/ 0 h 4545387"/>
              <a:gd name="connsiteX51" fmla="*/ 2461108 w 5121151"/>
              <a:gd name="connsiteY51" fmla="*/ 52103 h 4545387"/>
              <a:gd name="connsiteX52" fmla="*/ 2506719 w 5121151"/>
              <a:gd name="connsiteY52" fmla="*/ 1 h 4545387"/>
              <a:gd name="connsiteX53" fmla="*/ 2552330 w 5121151"/>
              <a:gd name="connsiteY53" fmla="*/ 52103 h 4545387"/>
              <a:gd name="connsiteX54" fmla="*/ 2597941 w 5121151"/>
              <a:gd name="connsiteY54" fmla="*/ 0 h 4545387"/>
              <a:gd name="connsiteX55" fmla="*/ 2643553 w 5121151"/>
              <a:gd name="connsiteY55" fmla="*/ 52103 h 4545387"/>
              <a:gd name="connsiteX56" fmla="*/ 2689164 w 5121151"/>
              <a:gd name="connsiteY56" fmla="*/ 1 h 4545387"/>
              <a:gd name="connsiteX57" fmla="*/ 2734775 w 5121151"/>
              <a:gd name="connsiteY57" fmla="*/ 52103 h 4545387"/>
              <a:gd name="connsiteX58" fmla="*/ 2780386 w 5121151"/>
              <a:gd name="connsiteY58" fmla="*/ 0 h 4545387"/>
              <a:gd name="connsiteX59" fmla="*/ 2825998 w 5121151"/>
              <a:gd name="connsiteY59" fmla="*/ 52103 h 4545387"/>
              <a:gd name="connsiteX60" fmla="*/ 2871609 w 5121151"/>
              <a:gd name="connsiteY60" fmla="*/ 1 h 4545387"/>
              <a:gd name="connsiteX61" fmla="*/ 2917220 w 5121151"/>
              <a:gd name="connsiteY61" fmla="*/ 52103 h 4545387"/>
              <a:gd name="connsiteX62" fmla="*/ 2962831 w 5121151"/>
              <a:gd name="connsiteY62" fmla="*/ 1 h 4545387"/>
              <a:gd name="connsiteX63" fmla="*/ 3008442 w 5121151"/>
              <a:gd name="connsiteY63" fmla="*/ 52103 h 4545387"/>
              <a:gd name="connsiteX64" fmla="*/ 3054053 w 5121151"/>
              <a:gd name="connsiteY64" fmla="*/ 0 h 4545387"/>
              <a:gd name="connsiteX65" fmla="*/ 3099665 w 5121151"/>
              <a:gd name="connsiteY65" fmla="*/ 52103 h 4545387"/>
              <a:gd name="connsiteX66" fmla="*/ 3145276 w 5121151"/>
              <a:gd name="connsiteY66" fmla="*/ 1 h 4545387"/>
              <a:gd name="connsiteX67" fmla="*/ 3190887 w 5121151"/>
              <a:gd name="connsiteY67" fmla="*/ 52103 h 4545387"/>
              <a:gd name="connsiteX68" fmla="*/ 3236498 w 5121151"/>
              <a:gd name="connsiteY68" fmla="*/ 0 h 4545387"/>
              <a:gd name="connsiteX69" fmla="*/ 3282110 w 5121151"/>
              <a:gd name="connsiteY69" fmla="*/ 52103 h 4545387"/>
              <a:gd name="connsiteX70" fmla="*/ 3327721 w 5121151"/>
              <a:gd name="connsiteY70" fmla="*/ 1 h 4545387"/>
              <a:gd name="connsiteX71" fmla="*/ 3373332 w 5121151"/>
              <a:gd name="connsiteY71" fmla="*/ 52103 h 4545387"/>
              <a:gd name="connsiteX72" fmla="*/ 3418943 w 5121151"/>
              <a:gd name="connsiteY72" fmla="*/ 1 h 4545387"/>
              <a:gd name="connsiteX73" fmla="*/ 3464554 w 5121151"/>
              <a:gd name="connsiteY73" fmla="*/ 52103 h 4545387"/>
              <a:gd name="connsiteX74" fmla="*/ 3510165 w 5121151"/>
              <a:gd name="connsiteY74" fmla="*/ 0 h 4545387"/>
              <a:gd name="connsiteX75" fmla="*/ 3555777 w 5121151"/>
              <a:gd name="connsiteY75" fmla="*/ 52103 h 4545387"/>
              <a:gd name="connsiteX76" fmla="*/ 3601388 w 5121151"/>
              <a:gd name="connsiteY76" fmla="*/ 1 h 4545387"/>
              <a:gd name="connsiteX77" fmla="*/ 3646999 w 5121151"/>
              <a:gd name="connsiteY77" fmla="*/ 52103 h 4545387"/>
              <a:gd name="connsiteX78" fmla="*/ 3692610 w 5121151"/>
              <a:gd name="connsiteY78" fmla="*/ 0 h 4545387"/>
              <a:gd name="connsiteX79" fmla="*/ 3738222 w 5121151"/>
              <a:gd name="connsiteY79" fmla="*/ 52103 h 4545387"/>
              <a:gd name="connsiteX80" fmla="*/ 3783833 w 5121151"/>
              <a:gd name="connsiteY80" fmla="*/ 1 h 4545387"/>
              <a:gd name="connsiteX81" fmla="*/ 3829444 w 5121151"/>
              <a:gd name="connsiteY81" fmla="*/ 52103 h 4545387"/>
              <a:gd name="connsiteX82" fmla="*/ 3875055 w 5121151"/>
              <a:gd name="connsiteY82" fmla="*/ 1 h 4545387"/>
              <a:gd name="connsiteX83" fmla="*/ 3920666 w 5121151"/>
              <a:gd name="connsiteY83" fmla="*/ 52103 h 4545387"/>
              <a:gd name="connsiteX84" fmla="*/ 3966277 w 5121151"/>
              <a:gd name="connsiteY84" fmla="*/ 0 h 4545387"/>
              <a:gd name="connsiteX85" fmla="*/ 4011889 w 5121151"/>
              <a:gd name="connsiteY85" fmla="*/ 52103 h 4545387"/>
              <a:gd name="connsiteX86" fmla="*/ 4057500 w 5121151"/>
              <a:gd name="connsiteY86" fmla="*/ 1 h 4545387"/>
              <a:gd name="connsiteX87" fmla="*/ 4103111 w 5121151"/>
              <a:gd name="connsiteY87" fmla="*/ 52103 h 4545387"/>
              <a:gd name="connsiteX88" fmla="*/ 4148722 w 5121151"/>
              <a:gd name="connsiteY88" fmla="*/ 0 h 4545387"/>
              <a:gd name="connsiteX89" fmla="*/ 4194334 w 5121151"/>
              <a:gd name="connsiteY89" fmla="*/ 52103 h 4545387"/>
              <a:gd name="connsiteX90" fmla="*/ 4239945 w 5121151"/>
              <a:gd name="connsiteY90" fmla="*/ 1 h 4545387"/>
              <a:gd name="connsiteX91" fmla="*/ 4285556 w 5121151"/>
              <a:gd name="connsiteY91" fmla="*/ 52103 h 4545387"/>
              <a:gd name="connsiteX92" fmla="*/ 4331167 w 5121151"/>
              <a:gd name="connsiteY92" fmla="*/ 1 h 4545387"/>
              <a:gd name="connsiteX93" fmla="*/ 4376778 w 5121151"/>
              <a:gd name="connsiteY93" fmla="*/ 52103 h 4545387"/>
              <a:gd name="connsiteX94" fmla="*/ 4422389 w 5121151"/>
              <a:gd name="connsiteY94" fmla="*/ 0 h 4545387"/>
              <a:gd name="connsiteX95" fmla="*/ 4468001 w 5121151"/>
              <a:gd name="connsiteY95" fmla="*/ 52103 h 4545387"/>
              <a:gd name="connsiteX96" fmla="*/ 4513612 w 5121151"/>
              <a:gd name="connsiteY96" fmla="*/ 1 h 4545387"/>
              <a:gd name="connsiteX97" fmla="*/ 4559223 w 5121151"/>
              <a:gd name="connsiteY97" fmla="*/ 52103 h 4545387"/>
              <a:gd name="connsiteX98" fmla="*/ 4604834 w 5121151"/>
              <a:gd name="connsiteY98" fmla="*/ 0 h 4545387"/>
              <a:gd name="connsiteX99" fmla="*/ 4650446 w 5121151"/>
              <a:gd name="connsiteY99" fmla="*/ 52103 h 4545387"/>
              <a:gd name="connsiteX100" fmla="*/ 4696057 w 5121151"/>
              <a:gd name="connsiteY100" fmla="*/ 1 h 4545387"/>
              <a:gd name="connsiteX101" fmla="*/ 4741668 w 5121151"/>
              <a:gd name="connsiteY101" fmla="*/ 52103 h 4545387"/>
              <a:gd name="connsiteX102" fmla="*/ 4787279 w 5121151"/>
              <a:gd name="connsiteY102" fmla="*/ 0 h 4545387"/>
              <a:gd name="connsiteX103" fmla="*/ 4832891 w 5121151"/>
              <a:gd name="connsiteY103" fmla="*/ 52103 h 4545387"/>
              <a:gd name="connsiteX104" fmla="*/ 4878502 w 5121151"/>
              <a:gd name="connsiteY104" fmla="*/ 1 h 4545387"/>
              <a:gd name="connsiteX105" fmla="*/ 4924113 w 5121151"/>
              <a:gd name="connsiteY105" fmla="*/ 52103 h 4545387"/>
              <a:gd name="connsiteX106" fmla="*/ 4969724 w 5121151"/>
              <a:gd name="connsiteY106" fmla="*/ 1 h 4545387"/>
              <a:gd name="connsiteX107" fmla="*/ 5015335 w 5121151"/>
              <a:gd name="connsiteY107" fmla="*/ 52103 h 4545387"/>
              <a:gd name="connsiteX108" fmla="*/ 5053561 w 5121151"/>
              <a:gd name="connsiteY108" fmla="*/ 8437 h 4545387"/>
              <a:gd name="connsiteX109" fmla="*/ 5043337 w 5121151"/>
              <a:gd name="connsiteY109" fmla="*/ 200765 h 4545387"/>
              <a:gd name="connsiteX110" fmla="*/ 5121151 w 5121151"/>
              <a:gd name="connsiteY110" fmla="*/ 4545130 h 4545387"/>
              <a:gd name="connsiteX111" fmla="*/ 0 w 5121151"/>
              <a:gd name="connsiteY111" fmla="*/ 4173655 h 4545387"/>
              <a:gd name="connsiteX112" fmla="*/ 32891 w 5121151"/>
              <a:gd name="connsiteY112" fmla="*/ 139004 h 4545387"/>
              <a:gd name="connsiteX113" fmla="*/ 39373 w 5121151"/>
              <a:gd name="connsiteY113" fmla="*/ 4961 h 4545387"/>
              <a:gd name="connsiteX114" fmla="*/ 43715 w 5121151"/>
              <a:gd name="connsiteY114" fmla="*/ 1 h 4545387"/>
              <a:gd name="connsiteX115" fmla="*/ 89327 w 5121151"/>
              <a:gd name="connsiteY115" fmla="*/ 52103 h 4545387"/>
              <a:gd name="connsiteX116" fmla="*/ 134938 w 5121151"/>
              <a:gd name="connsiteY116" fmla="*/ 0 h 454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121151" h="4545387">
                <a:moveTo>
                  <a:pt x="134938" y="0"/>
                </a:moveTo>
                <a:lnTo>
                  <a:pt x="180549" y="52103"/>
                </a:lnTo>
                <a:lnTo>
                  <a:pt x="226160" y="1"/>
                </a:lnTo>
                <a:lnTo>
                  <a:pt x="271771" y="52103"/>
                </a:lnTo>
                <a:lnTo>
                  <a:pt x="317383" y="1"/>
                </a:lnTo>
                <a:lnTo>
                  <a:pt x="362994" y="52103"/>
                </a:lnTo>
                <a:lnTo>
                  <a:pt x="408604" y="0"/>
                </a:lnTo>
                <a:lnTo>
                  <a:pt x="454217" y="52103"/>
                </a:lnTo>
                <a:lnTo>
                  <a:pt x="499827" y="1"/>
                </a:lnTo>
                <a:lnTo>
                  <a:pt x="545439" y="52103"/>
                </a:lnTo>
                <a:lnTo>
                  <a:pt x="591050" y="0"/>
                </a:lnTo>
                <a:lnTo>
                  <a:pt x="636662" y="52103"/>
                </a:lnTo>
                <a:lnTo>
                  <a:pt x="682272" y="1"/>
                </a:lnTo>
                <a:lnTo>
                  <a:pt x="727883" y="52103"/>
                </a:lnTo>
                <a:lnTo>
                  <a:pt x="773495" y="0"/>
                </a:lnTo>
                <a:lnTo>
                  <a:pt x="819107" y="52103"/>
                </a:lnTo>
                <a:lnTo>
                  <a:pt x="864718" y="1"/>
                </a:lnTo>
                <a:lnTo>
                  <a:pt x="910327" y="52103"/>
                </a:lnTo>
                <a:lnTo>
                  <a:pt x="955938" y="1"/>
                </a:lnTo>
                <a:lnTo>
                  <a:pt x="1001549" y="52103"/>
                </a:lnTo>
                <a:lnTo>
                  <a:pt x="1047160" y="0"/>
                </a:lnTo>
                <a:lnTo>
                  <a:pt x="1092772" y="52103"/>
                </a:lnTo>
                <a:lnTo>
                  <a:pt x="1138383" y="1"/>
                </a:lnTo>
                <a:lnTo>
                  <a:pt x="1183994" y="52103"/>
                </a:lnTo>
                <a:lnTo>
                  <a:pt x="1229605" y="0"/>
                </a:lnTo>
                <a:lnTo>
                  <a:pt x="1275217" y="52103"/>
                </a:lnTo>
                <a:lnTo>
                  <a:pt x="1320828" y="1"/>
                </a:lnTo>
                <a:lnTo>
                  <a:pt x="1366439" y="52103"/>
                </a:lnTo>
                <a:lnTo>
                  <a:pt x="1412050" y="1"/>
                </a:lnTo>
                <a:lnTo>
                  <a:pt x="1457661" y="52103"/>
                </a:lnTo>
                <a:lnTo>
                  <a:pt x="1503272" y="0"/>
                </a:lnTo>
                <a:lnTo>
                  <a:pt x="1548884" y="52103"/>
                </a:lnTo>
                <a:lnTo>
                  <a:pt x="1594495" y="1"/>
                </a:lnTo>
                <a:lnTo>
                  <a:pt x="1640106" y="52103"/>
                </a:lnTo>
                <a:lnTo>
                  <a:pt x="1685717" y="0"/>
                </a:lnTo>
                <a:lnTo>
                  <a:pt x="1731329" y="52103"/>
                </a:lnTo>
                <a:lnTo>
                  <a:pt x="1776940" y="1"/>
                </a:lnTo>
                <a:lnTo>
                  <a:pt x="1822551" y="52103"/>
                </a:lnTo>
                <a:lnTo>
                  <a:pt x="1868162" y="1"/>
                </a:lnTo>
                <a:lnTo>
                  <a:pt x="1913773" y="52103"/>
                </a:lnTo>
                <a:lnTo>
                  <a:pt x="1959384" y="0"/>
                </a:lnTo>
                <a:lnTo>
                  <a:pt x="2004996" y="52103"/>
                </a:lnTo>
                <a:lnTo>
                  <a:pt x="2050607" y="1"/>
                </a:lnTo>
                <a:lnTo>
                  <a:pt x="2096218" y="52103"/>
                </a:lnTo>
                <a:lnTo>
                  <a:pt x="2141829" y="0"/>
                </a:lnTo>
                <a:lnTo>
                  <a:pt x="2187441" y="52103"/>
                </a:lnTo>
                <a:lnTo>
                  <a:pt x="2233052" y="1"/>
                </a:lnTo>
                <a:lnTo>
                  <a:pt x="2278663" y="52103"/>
                </a:lnTo>
                <a:lnTo>
                  <a:pt x="2324274" y="1"/>
                </a:lnTo>
                <a:lnTo>
                  <a:pt x="2369885" y="52103"/>
                </a:lnTo>
                <a:lnTo>
                  <a:pt x="2415496" y="0"/>
                </a:lnTo>
                <a:lnTo>
                  <a:pt x="2461108" y="52103"/>
                </a:lnTo>
                <a:lnTo>
                  <a:pt x="2506719" y="1"/>
                </a:lnTo>
                <a:lnTo>
                  <a:pt x="2552330" y="52103"/>
                </a:lnTo>
                <a:lnTo>
                  <a:pt x="2597941" y="0"/>
                </a:lnTo>
                <a:lnTo>
                  <a:pt x="2643553" y="52103"/>
                </a:lnTo>
                <a:lnTo>
                  <a:pt x="2689164" y="1"/>
                </a:lnTo>
                <a:lnTo>
                  <a:pt x="2734775" y="52103"/>
                </a:lnTo>
                <a:lnTo>
                  <a:pt x="2780386" y="0"/>
                </a:lnTo>
                <a:lnTo>
                  <a:pt x="2825998" y="52103"/>
                </a:lnTo>
                <a:lnTo>
                  <a:pt x="2871609" y="1"/>
                </a:lnTo>
                <a:lnTo>
                  <a:pt x="2917220" y="52103"/>
                </a:lnTo>
                <a:lnTo>
                  <a:pt x="2962831" y="1"/>
                </a:lnTo>
                <a:lnTo>
                  <a:pt x="3008442" y="52103"/>
                </a:lnTo>
                <a:lnTo>
                  <a:pt x="3054053" y="0"/>
                </a:lnTo>
                <a:lnTo>
                  <a:pt x="3099665" y="52103"/>
                </a:lnTo>
                <a:lnTo>
                  <a:pt x="3145276" y="1"/>
                </a:lnTo>
                <a:lnTo>
                  <a:pt x="3190887" y="52103"/>
                </a:lnTo>
                <a:lnTo>
                  <a:pt x="3236498" y="0"/>
                </a:lnTo>
                <a:lnTo>
                  <a:pt x="3282110" y="52103"/>
                </a:lnTo>
                <a:lnTo>
                  <a:pt x="3327721" y="1"/>
                </a:lnTo>
                <a:lnTo>
                  <a:pt x="3373332" y="52103"/>
                </a:lnTo>
                <a:lnTo>
                  <a:pt x="3418943" y="1"/>
                </a:lnTo>
                <a:lnTo>
                  <a:pt x="3464554" y="52103"/>
                </a:lnTo>
                <a:lnTo>
                  <a:pt x="3510165" y="0"/>
                </a:lnTo>
                <a:lnTo>
                  <a:pt x="3555777" y="52103"/>
                </a:lnTo>
                <a:lnTo>
                  <a:pt x="3601388" y="1"/>
                </a:lnTo>
                <a:lnTo>
                  <a:pt x="3646999" y="52103"/>
                </a:lnTo>
                <a:lnTo>
                  <a:pt x="3692610" y="0"/>
                </a:lnTo>
                <a:lnTo>
                  <a:pt x="3738222" y="52103"/>
                </a:lnTo>
                <a:lnTo>
                  <a:pt x="3783833" y="1"/>
                </a:lnTo>
                <a:lnTo>
                  <a:pt x="3829444" y="52103"/>
                </a:lnTo>
                <a:lnTo>
                  <a:pt x="3875055" y="1"/>
                </a:lnTo>
                <a:lnTo>
                  <a:pt x="3920666" y="52103"/>
                </a:lnTo>
                <a:lnTo>
                  <a:pt x="3966277" y="0"/>
                </a:lnTo>
                <a:lnTo>
                  <a:pt x="4011889" y="52103"/>
                </a:lnTo>
                <a:lnTo>
                  <a:pt x="4057500" y="1"/>
                </a:lnTo>
                <a:lnTo>
                  <a:pt x="4103111" y="52103"/>
                </a:lnTo>
                <a:lnTo>
                  <a:pt x="4148722" y="0"/>
                </a:lnTo>
                <a:lnTo>
                  <a:pt x="4194334" y="52103"/>
                </a:lnTo>
                <a:lnTo>
                  <a:pt x="4239945" y="1"/>
                </a:lnTo>
                <a:lnTo>
                  <a:pt x="4285556" y="52103"/>
                </a:lnTo>
                <a:lnTo>
                  <a:pt x="4331167" y="1"/>
                </a:lnTo>
                <a:lnTo>
                  <a:pt x="4376778" y="52103"/>
                </a:lnTo>
                <a:lnTo>
                  <a:pt x="4422389" y="0"/>
                </a:lnTo>
                <a:lnTo>
                  <a:pt x="4468001" y="52103"/>
                </a:lnTo>
                <a:lnTo>
                  <a:pt x="4513612" y="1"/>
                </a:lnTo>
                <a:lnTo>
                  <a:pt x="4559223" y="52103"/>
                </a:lnTo>
                <a:lnTo>
                  <a:pt x="4604834" y="0"/>
                </a:lnTo>
                <a:lnTo>
                  <a:pt x="4650446" y="52103"/>
                </a:lnTo>
                <a:lnTo>
                  <a:pt x="4696057" y="1"/>
                </a:lnTo>
                <a:lnTo>
                  <a:pt x="4741668" y="52103"/>
                </a:lnTo>
                <a:lnTo>
                  <a:pt x="4787279" y="0"/>
                </a:lnTo>
                <a:lnTo>
                  <a:pt x="4832891" y="52103"/>
                </a:lnTo>
                <a:lnTo>
                  <a:pt x="4878502" y="1"/>
                </a:lnTo>
                <a:lnTo>
                  <a:pt x="4924113" y="52103"/>
                </a:lnTo>
                <a:lnTo>
                  <a:pt x="4969724" y="1"/>
                </a:lnTo>
                <a:lnTo>
                  <a:pt x="5015335" y="52103"/>
                </a:lnTo>
                <a:lnTo>
                  <a:pt x="5053561" y="8437"/>
                </a:lnTo>
                <a:lnTo>
                  <a:pt x="5043337" y="200765"/>
                </a:lnTo>
                <a:cubicBezTo>
                  <a:pt x="4982815" y="1641027"/>
                  <a:pt x="5121151" y="3099367"/>
                  <a:pt x="5121151" y="4545130"/>
                </a:cubicBezTo>
                <a:cubicBezTo>
                  <a:pt x="3499826" y="4554655"/>
                  <a:pt x="1707050" y="4297480"/>
                  <a:pt x="0" y="4173655"/>
                </a:cubicBezTo>
                <a:cubicBezTo>
                  <a:pt x="136724" y="2836239"/>
                  <a:pt x="-15800" y="1486246"/>
                  <a:pt x="32891" y="139004"/>
                </a:cubicBezTo>
                <a:lnTo>
                  <a:pt x="39373" y="4961"/>
                </a:lnTo>
                <a:lnTo>
                  <a:pt x="43715" y="1"/>
                </a:lnTo>
                <a:lnTo>
                  <a:pt x="89327" y="52103"/>
                </a:lnTo>
                <a:lnTo>
                  <a:pt x="134938" y="0"/>
                </a:ln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/>
                <a:ea typeface="야놀자 야체 B"/>
              </a:rPr>
              <a:t>어디로 가야할까?</a:t>
            </a:r>
          </a:p>
        </p:txBody>
      </p:sp>
      <p:sp>
        <p:nvSpPr>
          <p:cNvPr id="73" name="직사각형 1"/>
          <p:cNvSpPr/>
          <p:nvPr/>
        </p:nvSpPr>
        <p:spPr>
          <a:xfrm>
            <a:off x="3696095" y="954279"/>
            <a:ext cx="5121151" cy="5338461"/>
          </a:xfrm>
          <a:custGeom>
            <a:avLst/>
            <a:gdLst>
              <a:gd name="connsiteX0" fmla="*/ 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0 w 5130676"/>
              <a:gd name="connsiteY4" fmla="*/ 0 h 5338204"/>
              <a:gd name="connsiteX0" fmla="*/ 11430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114300 w 5130676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1151" h="5338461">
                <a:moveTo>
                  <a:pt x="104775" y="0"/>
                </a:moveTo>
                <a:cubicBezTo>
                  <a:pt x="1776900" y="0"/>
                  <a:pt x="3496651" y="171450"/>
                  <a:pt x="5121151" y="0"/>
                </a:cubicBezTo>
                <a:cubicBezTo>
                  <a:pt x="4911601" y="1760351"/>
                  <a:pt x="5121151" y="3558803"/>
                  <a:pt x="5121151" y="5338204"/>
                </a:cubicBezTo>
                <a:cubicBezTo>
                  <a:pt x="3499826" y="5347729"/>
                  <a:pt x="1707050" y="5090554"/>
                  <a:pt x="0" y="4966729"/>
                </a:cubicBezTo>
                <a:cubicBezTo>
                  <a:pt x="168275" y="3320678"/>
                  <a:pt x="-101600" y="1655576"/>
                  <a:pt x="104775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/>
                <a:ea typeface="야놀자 야체 B"/>
              </a:rPr>
              <a:t>어디로 가야할까?</a:t>
            </a:r>
          </a:p>
        </p:txBody>
      </p:sp>
      <p:sp>
        <p:nvSpPr>
          <p:cNvPr id="76" name="자유형 75"/>
          <p:cNvSpPr/>
          <p:nvPr/>
        </p:nvSpPr>
        <p:spPr>
          <a:xfrm>
            <a:off x="3754324" y="1653244"/>
            <a:ext cx="5036990" cy="4602878"/>
          </a:xfrm>
          <a:custGeom>
            <a:avLst/>
            <a:gdLst>
              <a:gd name="connsiteX0" fmla="*/ 62575 w 5036990"/>
              <a:gd name="connsiteY0" fmla="*/ 0 h 4602878"/>
              <a:gd name="connsiteX1" fmla="*/ 108186 w 5036990"/>
              <a:gd name="connsiteY1" fmla="*/ 52103 h 4602878"/>
              <a:gd name="connsiteX2" fmla="*/ 153797 w 5036990"/>
              <a:gd name="connsiteY2" fmla="*/ 1 h 4602878"/>
              <a:gd name="connsiteX3" fmla="*/ 199408 w 5036990"/>
              <a:gd name="connsiteY3" fmla="*/ 52103 h 4602878"/>
              <a:gd name="connsiteX4" fmla="*/ 245020 w 5036990"/>
              <a:gd name="connsiteY4" fmla="*/ 1 h 4602878"/>
              <a:gd name="connsiteX5" fmla="*/ 290631 w 5036990"/>
              <a:gd name="connsiteY5" fmla="*/ 52103 h 4602878"/>
              <a:gd name="connsiteX6" fmla="*/ 336241 w 5036990"/>
              <a:gd name="connsiteY6" fmla="*/ 0 h 4602878"/>
              <a:gd name="connsiteX7" fmla="*/ 381854 w 5036990"/>
              <a:gd name="connsiteY7" fmla="*/ 52103 h 4602878"/>
              <a:gd name="connsiteX8" fmla="*/ 427464 w 5036990"/>
              <a:gd name="connsiteY8" fmla="*/ 1 h 4602878"/>
              <a:gd name="connsiteX9" fmla="*/ 473076 w 5036990"/>
              <a:gd name="connsiteY9" fmla="*/ 52103 h 4602878"/>
              <a:gd name="connsiteX10" fmla="*/ 518687 w 5036990"/>
              <a:gd name="connsiteY10" fmla="*/ 0 h 4602878"/>
              <a:gd name="connsiteX11" fmla="*/ 564299 w 5036990"/>
              <a:gd name="connsiteY11" fmla="*/ 52103 h 4602878"/>
              <a:gd name="connsiteX12" fmla="*/ 609909 w 5036990"/>
              <a:gd name="connsiteY12" fmla="*/ 1 h 4602878"/>
              <a:gd name="connsiteX13" fmla="*/ 655520 w 5036990"/>
              <a:gd name="connsiteY13" fmla="*/ 52103 h 4602878"/>
              <a:gd name="connsiteX14" fmla="*/ 701132 w 5036990"/>
              <a:gd name="connsiteY14" fmla="*/ 0 h 4602878"/>
              <a:gd name="connsiteX15" fmla="*/ 746744 w 5036990"/>
              <a:gd name="connsiteY15" fmla="*/ 52103 h 4602878"/>
              <a:gd name="connsiteX16" fmla="*/ 792355 w 5036990"/>
              <a:gd name="connsiteY16" fmla="*/ 1 h 4602878"/>
              <a:gd name="connsiteX17" fmla="*/ 837964 w 5036990"/>
              <a:gd name="connsiteY17" fmla="*/ 52103 h 4602878"/>
              <a:gd name="connsiteX18" fmla="*/ 883575 w 5036990"/>
              <a:gd name="connsiteY18" fmla="*/ 1 h 4602878"/>
              <a:gd name="connsiteX19" fmla="*/ 929186 w 5036990"/>
              <a:gd name="connsiteY19" fmla="*/ 52103 h 4602878"/>
              <a:gd name="connsiteX20" fmla="*/ 974797 w 5036990"/>
              <a:gd name="connsiteY20" fmla="*/ 0 h 4602878"/>
              <a:gd name="connsiteX21" fmla="*/ 1020409 w 5036990"/>
              <a:gd name="connsiteY21" fmla="*/ 52103 h 4602878"/>
              <a:gd name="connsiteX22" fmla="*/ 1066020 w 5036990"/>
              <a:gd name="connsiteY22" fmla="*/ 1 h 4602878"/>
              <a:gd name="connsiteX23" fmla="*/ 1111631 w 5036990"/>
              <a:gd name="connsiteY23" fmla="*/ 52103 h 4602878"/>
              <a:gd name="connsiteX24" fmla="*/ 1157242 w 5036990"/>
              <a:gd name="connsiteY24" fmla="*/ 0 h 4602878"/>
              <a:gd name="connsiteX25" fmla="*/ 1202854 w 5036990"/>
              <a:gd name="connsiteY25" fmla="*/ 52103 h 4602878"/>
              <a:gd name="connsiteX26" fmla="*/ 1248465 w 5036990"/>
              <a:gd name="connsiteY26" fmla="*/ 1 h 4602878"/>
              <a:gd name="connsiteX27" fmla="*/ 1294076 w 5036990"/>
              <a:gd name="connsiteY27" fmla="*/ 52103 h 4602878"/>
              <a:gd name="connsiteX28" fmla="*/ 1339687 w 5036990"/>
              <a:gd name="connsiteY28" fmla="*/ 1 h 4602878"/>
              <a:gd name="connsiteX29" fmla="*/ 1385298 w 5036990"/>
              <a:gd name="connsiteY29" fmla="*/ 52103 h 4602878"/>
              <a:gd name="connsiteX30" fmla="*/ 1430909 w 5036990"/>
              <a:gd name="connsiteY30" fmla="*/ 0 h 4602878"/>
              <a:gd name="connsiteX31" fmla="*/ 1476521 w 5036990"/>
              <a:gd name="connsiteY31" fmla="*/ 52103 h 4602878"/>
              <a:gd name="connsiteX32" fmla="*/ 1522132 w 5036990"/>
              <a:gd name="connsiteY32" fmla="*/ 1 h 4602878"/>
              <a:gd name="connsiteX33" fmla="*/ 1567743 w 5036990"/>
              <a:gd name="connsiteY33" fmla="*/ 52103 h 4602878"/>
              <a:gd name="connsiteX34" fmla="*/ 1613354 w 5036990"/>
              <a:gd name="connsiteY34" fmla="*/ 0 h 4602878"/>
              <a:gd name="connsiteX35" fmla="*/ 1658966 w 5036990"/>
              <a:gd name="connsiteY35" fmla="*/ 52103 h 4602878"/>
              <a:gd name="connsiteX36" fmla="*/ 1704577 w 5036990"/>
              <a:gd name="connsiteY36" fmla="*/ 1 h 4602878"/>
              <a:gd name="connsiteX37" fmla="*/ 1750188 w 5036990"/>
              <a:gd name="connsiteY37" fmla="*/ 52103 h 4602878"/>
              <a:gd name="connsiteX38" fmla="*/ 1795799 w 5036990"/>
              <a:gd name="connsiteY38" fmla="*/ 1 h 4602878"/>
              <a:gd name="connsiteX39" fmla="*/ 1841410 w 5036990"/>
              <a:gd name="connsiteY39" fmla="*/ 52103 h 4602878"/>
              <a:gd name="connsiteX40" fmla="*/ 1887021 w 5036990"/>
              <a:gd name="connsiteY40" fmla="*/ 0 h 4602878"/>
              <a:gd name="connsiteX41" fmla="*/ 1932633 w 5036990"/>
              <a:gd name="connsiteY41" fmla="*/ 52103 h 4602878"/>
              <a:gd name="connsiteX42" fmla="*/ 1978244 w 5036990"/>
              <a:gd name="connsiteY42" fmla="*/ 1 h 4602878"/>
              <a:gd name="connsiteX43" fmla="*/ 2023855 w 5036990"/>
              <a:gd name="connsiteY43" fmla="*/ 52103 h 4602878"/>
              <a:gd name="connsiteX44" fmla="*/ 2069466 w 5036990"/>
              <a:gd name="connsiteY44" fmla="*/ 0 h 4602878"/>
              <a:gd name="connsiteX45" fmla="*/ 2115078 w 5036990"/>
              <a:gd name="connsiteY45" fmla="*/ 52103 h 4602878"/>
              <a:gd name="connsiteX46" fmla="*/ 2160689 w 5036990"/>
              <a:gd name="connsiteY46" fmla="*/ 1 h 4602878"/>
              <a:gd name="connsiteX47" fmla="*/ 2206300 w 5036990"/>
              <a:gd name="connsiteY47" fmla="*/ 52103 h 4602878"/>
              <a:gd name="connsiteX48" fmla="*/ 2251911 w 5036990"/>
              <a:gd name="connsiteY48" fmla="*/ 1 h 4602878"/>
              <a:gd name="connsiteX49" fmla="*/ 2297522 w 5036990"/>
              <a:gd name="connsiteY49" fmla="*/ 52103 h 4602878"/>
              <a:gd name="connsiteX50" fmla="*/ 2343133 w 5036990"/>
              <a:gd name="connsiteY50" fmla="*/ 0 h 4602878"/>
              <a:gd name="connsiteX51" fmla="*/ 2388745 w 5036990"/>
              <a:gd name="connsiteY51" fmla="*/ 52103 h 4602878"/>
              <a:gd name="connsiteX52" fmla="*/ 2434356 w 5036990"/>
              <a:gd name="connsiteY52" fmla="*/ 1 h 4602878"/>
              <a:gd name="connsiteX53" fmla="*/ 2479967 w 5036990"/>
              <a:gd name="connsiteY53" fmla="*/ 52103 h 4602878"/>
              <a:gd name="connsiteX54" fmla="*/ 2525578 w 5036990"/>
              <a:gd name="connsiteY54" fmla="*/ 0 h 4602878"/>
              <a:gd name="connsiteX55" fmla="*/ 2571190 w 5036990"/>
              <a:gd name="connsiteY55" fmla="*/ 52103 h 4602878"/>
              <a:gd name="connsiteX56" fmla="*/ 2616801 w 5036990"/>
              <a:gd name="connsiteY56" fmla="*/ 1 h 4602878"/>
              <a:gd name="connsiteX57" fmla="*/ 2662412 w 5036990"/>
              <a:gd name="connsiteY57" fmla="*/ 52103 h 4602878"/>
              <a:gd name="connsiteX58" fmla="*/ 2708023 w 5036990"/>
              <a:gd name="connsiteY58" fmla="*/ 0 h 4602878"/>
              <a:gd name="connsiteX59" fmla="*/ 2753635 w 5036990"/>
              <a:gd name="connsiteY59" fmla="*/ 52103 h 4602878"/>
              <a:gd name="connsiteX60" fmla="*/ 2799246 w 5036990"/>
              <a:gd name="connsiteY60" fmla="*/ 1 h 4602878"/>
              <a:gd name="connsiteX61" fmla="*/ 2844857 w 5036990"/>
              <a:gd name="connsiteY61" fmla="*/ 52103 h 4602878"/>
              <a:gd name="connsiteX62" fmla="*/ 2890468 w 5036990"/>
              <a:gd name="connsiteY62" fmla="*/ 1 h 4602878"/>
              <a:gd name="connsiteX63" fmla="*/ 2936079 w 5036990"/>
              <a:gd name="connsiteY63" fmla="*/ 52103 h 4602878"/>
              <a:gd name="connsiteX64" fmla="*/ 2981690 w 5036990"/>
              <a:gd name="connsiteY64" fmla="*/ 0 h 4602878"/>
              <a:gd name="connsiteX65" fmla="*/ 3027302 w 5036990"/>
              <a:gd name="connsiteY65" fmla="*/ 52103 h 4602878"/>
              <a:gd name="connsiteX66" fmla="*/ 3072913 w 5036990"/>
              <a:gd name="connsiteY66" fmla="*/ 1 h 4602878"/>
              <a:gd name="connsiteX67" fmla="*/ 3118524 w 5036990"/>
              <a:gd name="connsiteY67" fmla="*/ 52103 h 4602878"/>
              <a:gd name="connsiteX68" fmla="*/ 3164135 w 5036990"/>
              <a:gd name="connsiteY68" fmla="*/ 0 h 4602878"/>
              <a:gd name="connsiteX69" fmla="*/ 3209747 w 5036990"/>
              <a:gd name="connsiteY69" fmla="*/ 52103 h 4602878"/>
              <a:gd name="connsiteX70" fmla="*/ 3255358 w 5036990"/>
              <a:gd name="connsiteY70" fmla="*/ 1 h 4602878"/>
              <a:gd name="connsiteX71" fmla="*/ 3300969 w 5036990"/>
              <a:gd name="connsiteY71" fmla="*/ 52103 h 4602878"/>
              <a:gd name="connsiteX72" fmla="*/ 3346580 w 5036990"/>
              <a:gd name="connsiteY72" fmla="*/ 1 h 4602878"/>
              <a:gd name="connsiteX73" fmla="*/ 3392191 w 5036990"/>
              <a:gd name="connsiteY73" fmla="*/ 52103 h 4602878"/>
              <a:gd name="connsiteX74" fmla="*/ 3437802 w 5036990"/>
              <a:gd name="connsiteY74" fmla="*/ 0 h 4602878"/>
              <a:gd name="connsiteX75" fmla="*/ 3483414 w 5036990"/>
              <a:gd name="connsiteY75" fmla="*/ 52103 h 4602878"/>
              <a:gd name="connsiteX76" fmla="*/ 3529025 w 5036990"/>
              <a:gd name="connsiteY76" fmla="*/ 1 h 4602878"/>
              <a:gd name="connsiteX77" fmla="*/ 3574636 w 5036990"/>
              <a:gd name="connsiteY77" fmla="*/ 52103 h 4602878"/>
              <a:gd name="connsiteX78" fmla="*/ 3620247 w 5036990"/>
              <a:gd name="connsiteY78" fmla="*/ 0 h 4602878"/>
              <a:gd name="connsiteX79" fmla="*/ 3665859 w 5036990"/>
              <a:gd name="connsiteY79" fmla="*/ 52103 h 4602878"/>
              <a:gd name="connsiteX80" fmla="*/ 3711470 w 5036990"/>
              <a:gd name="connsiteY80" fmla="*/ 1 h 4602878"/>
              <a:gd name="connsiteX81" fmla="*/ 3757081 w 5036990"/>
              <a:gd name="connsiteY81" fmla="*/ 52103 h 4602878"/>
              <a:gd name="connsiteX82" fmla="*/ 3802692 w 5036990"/>
              <a:gd name="connsiteY82" fmla="*/ 1 h 4602878"/>
              <a:gd name="connsiteX83" fmla="*/ 3848303 w 5036990"/>
              <a:gd name="connsiteY83" fmla="*/ 52103 h 4602878"/>
              <a:gd name="connsiteX84" fmla="*/ 3893914 w 5036990"/>
              <a:gd name="connsiteY84" fmla="*/ 0 h 4602878"/>
              <a:gd name="connsiteX85" fmla="*/ 3939526 w 5036990"/>
              <a:gd name="connsiteY85" fmla="*/ 52103 h 4602878"/>
              <a:gd name="connsiteX86" fmla="*/ 3985137 w 5036990"/>
              <a:gd name="connsiteY86" fmla="*/ 1 h 4602878"/>
              <a:gd name="connsiteX87" fmla="*/ 4030748 w 5036990"/>
              <a:gd name="connsiteY87" fmla="*/ 52103 h 4602878"/>
              <a:gd name="connsiteX88" fmla="*/ 4076359 w 5036990"/>
              <a:gd name="connsiteY88" fmla="*/ 0 h 4602878"/>
              <a:gd name="connsiteX89" fmla="*/ 4121971 w 5036990"/>
              <a:gd name="connsiteY89" fmla="*/ 52103 h 4602878"/>
              <a:gd name="connsiteX90" fmla="*/ 4167582 w 5036990"/>
              <a:gd name="connsiteY90" fmla="*/ 1 h 4602878"/>
              <a:gd name="connsiteX91" fmla="*/ 4213193 w 5036990"/>
              <a:gd name="connsiteY91" fmla="*/ 52103 h 4602878"/>
              <a:gd name="connsiteX92" fmla="*/ 4258804 w 5036990"/>
              <a:gd name="connsiteY92" fmla="*/ 1 h 4602878"/>
              <a:gd name="connsiteX93" fmla="*/ 4304415 w 5036990"/>
              <a:gd name="connsiteY93" fmla="*/ 52103 h 4602878"/>
              <a:gd name="connsiteX94" fmla="*/ 4350026 w 5036990"/>
              <a:gd name="connsiteY94" fmla="*/ 0 h 4602878"/>
              <a:gd name="connsiteX95" fmla="*/ 4395638 w 5036990"/>
              <a:gd name="connsiteY95" fmla="*/ 52103 h 4602878"/>
              <a:gd name="connsiteX96" fmla="*/ 4441249 w 5036990"/>
              <a:gd name="connsiteY96" fmla="*/ 1 h 4602878"/>
              <a:gd name="connsiteX97" fmla="*/ 4486860 w 5036990"/>
              <a:gd name="connsiteY97" fmla="*/ 52103 h 4602878"/>
              <a:gd name="connsiteX98" fmla="*/ 4532471 w 5036990"/>
              <a:gd name="connsiteY98" fmla="*/ 0 h 4602878"/>
              <a:gd name="connsiteX99" fmla="*/ 4578083 w 5036990"/>
              <a:gd name="connsiteY99" fmla="*/ 52103 h 4602878"/>
              <a:gd name="connsiteX100" fmla="*/ 4623694 w 5036990"/>
              <a:gd name="connsiteY100" fmla="*/ 1 h 4602878"/>
              <a:gd name="connsiteX101" fmla="*/ 4669305 w 5036990"/>
              <a:gd name="connsiteY101" fmla="*/ 52103 h 4602878"/>
              <a:gd name="connsiteX102" fmla="*/ 4714916 w 5036990"/>
              <a:gd name="connsiteY102" fmla="*/ 0 h 4602878"/>
              <a:gd name="connsiteX103" fmla="*/ 4760528 w 5036990"/>
              <a:gd name="connsiteY103" fmla="*/ 52103 h 4602878"/>
              <a:gd name="connsiteX104" fmla="*/ 4806139 w 5036990"/>
              <a:gd name="connsiteY104" fmla="*/ 1 h 4602878"/>
              <a:gd name="connsiteX105" fmla="*/ 4851750 w 5036990"/>
              <a:gd name="connsiteY105" fmla="*/ 52103 h 4602878"/>
              <a:gd name="connsiteX106" fmla="*/ 4897361 w 5036990"/>
              <a:gd name="connsiteY106" fmla="*/ 1 h 4602878"/>
              <a:gd name="connsiteX107" fmla="*/ 4942972 w 5036990"/>
              <a:gd name="connsiteY107" fmla="*/ 52103 h 4602878"/>
              <a:gd name="connsiteX108" fmla="*/ 4988583 w 5036990"/>
              <a:gd name="connsiteY108" fmla="*/ 0 h 4602878"/>
              <a:gd name="connsiteX109" fmla="*/ 4997885 w 5036990"/>
              <a:gd name="connsiteY109" fmla="*/ 10626 h 4602878"/>
              <a:gd name="connsiteX110" fmla="*/ 4987564 w 5036990"/>
              <a:gd name="connsiteY110" fmla="*/ 295686 h 4602878"/>
              <a:gd name="connsiteX111" fmla="*/ 4939860 w 5036990"/>
              <a:gd name="connsiteY111" fmla="*/ 4517153 h 4602878"/>
              <a:gd name="connsiteX112" fmla="*/ 98109 w 5036990"/>
              <a:gd name="connsiteY112" fmla="*/ 4602878 h 4602878"/>
              <a:gd name="connsiteX113" fmla="*/ 0 w 5036990"/>
              <a:gd name="connsiteY113" fmla="*/ 273215 h 4602878"/>
              <a:gd name="connsiteX114" fmla="*/ 1896 w 5036990"/>
              <a:gd name="connsiteY114" fmla="*/ 34891 h 4602878"/>
              <a:gd name="connsiteX115" fmla="*/ 16964 w 5036990"/>
              <a:gd name="connsiteY115" fmla="*/ 52103 h 4602878"/>
              <a:gd name="connsiteX116" fmla="*/ 62575 w 5036990"/>
              <a:gd name="connsiteY116" fmla="*/ 0 h 460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36990" h="4602878">
                <a:moveTo>
                  <a:pt x="62575" y="0"/>
                </a:moveTo>
                <a:lnTo>
                  <a:pt x="108186" y="52103"/>
                </a:lnTo>
                <a:lnTo>
                  <a:pt x="153797" y="1"/>
                </a:lnTo>
                <a:lnTo>
                  <a:pt x="199408" y="52103"/>
                </a:lnTo>
                <a:lnTo>
                  <a:pt x="245020" y="1"/>
                </a:lnTo>
                <a:lnTo>
                  <a:pt x="290631" y="52103"/>
                </a:lnTo>
                <a:lnTo>
                  <a:pt x="336241" y="0"/>
                </a:lnTo>
                <a:lnTo>
                  <a:pt x="381854" y="52103"/>
                </a:lnTo>
                <a:lnTo>
                  <a:pt x="427464" y="1"/>
                </a:lnTo>
                <a:lnTo>
                  <a:pt x="473076" y="52103"/>
                </a:lnTo>
                <a:lnTo>
                  <a:pt x="518687" y="0"/>
                </a:lnTo>
                <a:lnTo>
                  <a:pt x="564299" y="52103"/>
                </a:lnTo>
                <a:lnTo>
                  <a:pt x="609909" y="1"/>
                </a:lnTo>
                <a:lnTo>
                  <a:pt x="655520" y="52103"/>
                </a:lnTo>
                <a:lnTo>
                  <a:pt x="701132" y="0"/>
                </a:lnTo>
                <a:lnTo>
                  <a:pt x="746744" y="52103"/>
                </a:lnTo>
                <a:lnTo>
                  <a:pt x="792355" y="1"/>
                </a:lnTo>
                <a:lnTo>
                  <a:pt x="837964" y="52103"/>
                </a:lnTo>
                <a:lnTo>
                  <a:pt x="883575" y="1"/>
                </a:lnTo>
                <a:lnTo>
                  <a:pt x="929186" y="52103"/>
                </a:lnTo>
                <a:lnTo>
                  <a:pt x="974797" y="0"/>
                </a:lnTo>
                <a:lnTo>
                  <a:pt x="1020409" y="52103"/>
                </a:lnTo>
                <a:lnTo>
                  <a:pt x="1066020" y="1"/>
                </a:lnTo>
                <a:lnTo>
                  <a:pt x="1111631" y="52103"/>
                </a:lnTo>
                <a:lnTo>
                  <a:pt x="1157242" y="0"/>
                </a:lnTo>
                <a:lnTo>
                  <a:pt x="1202854" y="52103"/>
                </a:lnTo>
                <a:lnTo>
                  <a:pt x="1248465" y="1"/>
                </a:lnTo>
                <a:lnTo>
                  <a:pt x="1294076" y="52103"/>
                </a:lnTo>
                <a:lnTo>
                  <a:pt x="1339687" y="1"/>
                </a:lnTo>
                <a:lnTo>
                  <a:pt x="1385298" y="52103"/>
                </a:lnTo>
                <a:lnTo>
                  <a:pt x="1430909" y="0"/>
                </a:lnTo>
                <a:lnTo>
                  <a:pt x="1476521" y="52103"/>
                </a:lnTo>
                <a:lnTo>
                  <a:pt x="1522132" y="1"/>
                </a:lnTo>
                <a:lnTo>
                  <a:pt x="1567743" y="52103"/>
                </a:lnTo>
                <a:lnTo>
                  <a:pt x="1613354" y="0"/>
                </a:lnTo>
                <a:lnTo>
                  <a:pt x="1658966" y="52103"/>
                </a:lnTo>
                <a:lnTo>
                  <a:pt x="1704577" y="1"/>
                </a:lnTo>
                <a:lnTo>
                  <a:pt x="1750188" y="52103"/>
                </a:lnTo>
                <a:lnTo>
                  <a:pt x="1795799" y="1"/>
                </a:lnTo>
                <a:lnTo>
                  <a:pt x="1841410" y="52103"/>
                </a:lnTo>
                <a:lnTo>
                  <a:pt x="1887021" y="0"/>
                </a:lnTo>
                <a:lnTo>
                  <a:pt x="1932633" y="52103"/>
                </a:lnTo>
                <a:lnTo>
                  <a:pt x="1978244" y="1"/>
                </a:lnTo>
                <a:lnTo>
                  <a:pt x="2023855" y="52103"/>
                </a:lnTo>
                <a:lnTo>
                  <a:pt x="2069466" y="0"/>
                </a:lnTo>
                <a:lnTo>
                  <a:pt x="2115078" y="52103"/>
                </a:lnTo>
                <a:lnTo>
                  <a:pt x="2160689" y="1"/>
                </a:lnTo>
                <a:lnTo>
                  <a:pt x="2206300" y="52103"/>
                </a:lnTo>
                <a:lnTo>
                  <a:pt x="2251911" y="1"/>
                </a:lnTo>
                <a:lnTo>
                  <a:pt x="2297522" y="52103"/>
                </a:lnTo>
                <a:lnTo>
                  <a:pt x="2343133" y="0"/>
                </a:lnTo>
                <a:lnTo>
                  <a:pt x="2388745" y="52103"/>
                </a:lnTo>
                <a:lnTo>
                  <a:pt x="2434356" y="1"/>
                </a:lnTo>
                <a:lnTo>
                  <a:pt x="2479967" y="52103"/>
                </a:lnTo>
                <a:lnTo>
                  <a:pt x="2525578" y="0"/>
                </a:lnTo>
                <a:lnTo>
                  <a:pt x="2571190" y="52103"/>
                </a:lnTo>
                <a:lnTo>
                  <a:pt x="2616801" y="1"/>
                </a:lnTo>
                <a:lnTo>
                  <a:pt x="2662412" y="52103"/>
                </a:lnTo>
                <a:lnTo>
                  <a:pt x="2708023" y="0"/>
                </a:lnTo>
                <a:lnTo>
                  <a:pt x="2753635" y="52103"/>
                </a:lnTo>
                <a:lnTo>
                  <a:pt x="2799246" y="1"/>
                </a:lnTo>
                <a:lnTo>
                  <a:pt x="2844857" y="52103"/>
                </a:lnTo>
                <a:lnTo>
                  <a:pt x="2890468" y="1"/>
                </a:lnTo>
                <a:lnTo>
                  <a:pt x="2936079" y="52103"/>
                </a:lnTo>
                <a:lnTo>
                  <a:pt x="2981690" y="0"/>
                </a:lnTo>
                <a:lnTo>
                  <a:pt x="3027302" y="52103"/>
                </a:lnTo>
                <a:lnTo>
                  <a:pt x="3072913" y="1"/>
                </a:lnTo>
                <a:lnTo>
                  <a:pt x="3118524" y="52103"/>
                </a:lnTo>
                <a:lnTo>
                  <a:pt x="3164135" y="0"/>
                </a:lnTo>
                <a:lnTo>
                  <a:pt x="3209747" y="52103"/>
                </a:lnTo>
                <a:lnTo>
                  <a:pt x="3255358" y="1"/>
                </a:lnTo>
                <a:lnTo>
                  <a:pt x="3300969" y="52103"/>
                </a:lnTo>
                <a:lnTo>
                  <a:pt x="3346580" y="1"/>
                </a:lnTo>
                <a:lnTo>
                  <a:pt x="3392191" y="52103"/>
                </a:lnTo>
                <a:lnTo>
                  <a:pt x="3437802" y="0"/>
                </a:lnTo>
                <a:lnTo>
                  <a:pt x="3483414" y="52103"/>
                </a:lnTo>
                <a:lnTo>
                  <a:pt x="3529025" y="1"/>
                </a:lnTo>
                <a:lnTo>
                  <a:pt x="3574636" y="52103"/>
                </a:lnTo>
                <a:lnTo>
                  <a:pt x="3620247" y="0"/>
                </a:lnTo>
                <a:lnTo>
                  <a:pt x="3665859" y="52103"/>
                </a:lnTo>
                <a:lnTo>
                  <a:pt x="3711470" y="1"/>
                </a:lnTo>
                <a:lnTo>
                  <a:pt x="3757081" y="52103"/>
                </a:lnTo>
                <a:lnTo>
                  <a:pt x="3802692" y="1"/>
                </a:lnTo>
                <a:lnTo>
                  <a:pt x="3848303" y="52103"/>
                </a:lnTo>
                <a:lnTo>
                  <a:pt x="3893914" y="0"/>
                </a:lnTo>
                <a:lnTo>
                  <a:pt x="3939526" y="52103"/>
                </a:lnTo>
                <a:lnTo>
                  <a:pt x="3985137" y="1"/>
                </a:lnTo>
                <a:lnTo>
                  <a:pt x="4030748" y="52103"/>
                </a:lnTo>
                <a:lnTo>
                  <a:pt x="4076359" y="0"/>
                </a:lnTo>
                <a:lnTo>
                  <a:pt x="4121971" y="52103"/>
                </a:lnTo>
                <a:lnTo>
                  <a:pt x="4167582" y="1"/>
                </a:lnTo>
                <a:lnTo>
                  <a:pt x="4213193" y="52103"/>
                </a:lnTo>
                <a:lnTo>
                  <a:pt x="4258804" y="1"/>
                </a:lnTo>
                <a:lnTo>
                  <a:pt x="4304415" y="52103"/>
                </a:lnTo>
                <a:lnTo>
                  <a:pt x="4350026" y="0"/>
                </a:lnTo>
                <a:lnTo>
                  <a:pt x="4395638" y="52103"/>
                </a:lnTo>
                <a:lnTo>
                  <a:pt x="4441249" y="1"/>
                </a:lnTo>
                <a:lnTo>
                  <a:pt x="4486860" y="52103"/>
                </a:lnTo>
                <a:lnTo>
                  <a:pt x="4532471" y="0"/>
                </a:lnTo>
                <a:lnTo>
                  <a:pt x="4578083" y="52103"/>
                </a:lnTo>
                <a:lnTo>
                  <a:pt x="4623694" y="1"/>
                </a:lnTo>
                <a:lnTo>
                  <a:pt x="4669305" y="52103"/>
                </a:lnTo>
                <a:lnTo>
                  <a:pt x="4714916" y="0"/>
                </a:lnTo>
                <a:lnTo>
                  <a:pt x="4760528" y="52103"/>
                </a:lnTo>
                <a:lnTo>
                  <a:pt x="4806139" y="1"/>
                </a:lnTo>
                <a:lnTo>
                  <a:pt x="4851750" y="52103"/>
                </a:lnTo>
                <a:lnTo>
                  <a:pt x="4897361" y="1"/>
                </a:lnTo>
                <a:lnTo>
                  <a:pt x="4942972" y="52103"/>
                </a:lnTo>
                <a:lnTo>
                  <a:pt x="4988583" y="0"/>
                </a:lnTo>
                <a:lnTo>
                  <a:pt x="4997885" y="10626"/>
                </a:lnTo>
                <a:lnTo>
                  <a:pt x="4987564" y="295686"/>
                </a:lnTo>
                <a:cubicBezTo>
                  <a:pt x="4954371" y="1723977"/>
                  <a:pt x="5146235" y="3143621"/>
                  <a:pt x="4939860" y="4517153"/>
                </a:cubicBezTo>
                <a:cubicBezTo>
                  <a:pt x="3318535" y="4526678"/>
                  <a:pt x="1830559" y="4536203"/>
                  <a:pt x="98109" y="4602878"/>
                </a:cubicBezTo>
                <a:cubicBezTo>
                  <a:pt x="234833" y="3265462"/>
                  <a:pt x="6853" y="1705869"/>
                  <a:pt x="0" y="273215"/>
                </a:cubicBezTo>
                <a:lnTo>
                  <a:pt x="1896" y="34891"/>
                </a:lnTo>
                <a:lnTo>
                  <a:pt x="16964" y="52103"/>
                </a:lnTo>
                <a:lnTo>
                  <a:pt x="62575" y="0"/>
                </a:ln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/>
                <a:ea typeface="야놀자 야체 B"/>
              </a:rPr>
              <a:t>과연 우리는</a:t>
            </a:r>
          </a:p>
        </p:txBody>
      </p:sp>
      <p:sp>
        <p:nvSpPr>
          <p:cNvPr id="77" name="직사각형 1"/>
          <p:cNvSpPr/>
          <p:nvPr/>
        </p:nvSpPr>
        <p:spPr>
          <a:xfrm>
            <a:off x="3746872" y="959193"/>
            <a:ext cx="5054317" cy="5296929"/>
          </a:xfrm>
          <a:custGeom>
            <a:avLst/>
            <a:gdLst>
              <a:gd name="connsiteX0" fmla="*/ 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0 w 5130676"/>
              <a:gd name="connsiteY4" fmla="*/ 0 h 5338204"/>
              <a:gd name="connsiteX0" fmla="*/ 114300 w 5130676"/>
              <a:gd name="connsiteY0" fmla="*/ 0 h 5338204"/>
              <a:gd name="connsiteX1" fmla="*/ 5130676 w 5130676"/>
              <a:gd name="connsiteY1" fmla="*/ 0 h 5338204"/>
              <a:gd name="connsiteX2" fmla="*/ 5130676 w 5130676"/>
              <a:gd name="connsiteY2" fmla="*/ 5338204 h 5338204"/>
              <a:gd name="connsiteX3" fmla="*/ 0 w 5130676"/>
              <a:gd name="connsiteY3" fmla="*/ 5338204 h 5338204"/>
              <a:gd name="connsiteX4" fmla="*/ 114300 w 5130676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204"/>
              <a:gd name="connsiteX1" fmla="*/ 5121151 w 5121151"/>
              <a:gd name="connsiteY1" fmla="*/ 0 h 5338204"/>
              <a:gd name="connsiteX2" fmla="*/ 5121151 w 5121151"/>
              <a:gd name="connsiteY2" fmla="*/ 5338204 h 5338204"/>
              <a:gd name="connsiteX3" fmla="*/ 0 w 5121151"/>
              <a:gd name="connsiteY3" fmla="*/ 4966729 h 5338204"/>
              <a:gd name="connsiteX4" fmla="*/ 104775 w 5121151"/>
              <a:gd name="connsiteY4" fmla="*/ 0 h 5338204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104775 w 5121151"/>
              <a:gd name="connsiteY0" fmla="*/ 0 h 5338461"/>
              <a:gd name="connsiteX1" fmla="*/ 5121151 w 5121151"/>
              <a:gd name="connsiteY1" fmla="*/ 0 h 5338461"/>
              <a:gd name="connsiteX2" fmla="*/ 5121151 w 5121151"/>
              <a:gd name="connsiteY2" fmla="*/ 5338204 h 5338461"/>
              <a:gd name="connsiteX3" fmla="*/ 0 w 5121151"/>
              <a:gd name="connsiteY3" fmla="*/ 4966729 h 5338461"/>
              <a:gd name="connsiteX4" fmla="*/ 104775 w 5121151"/>
              <a:gd name="connsiteY4" fmla="*/ 0 h 5338461"/>
              <a:gd name="connsiteX0" fmla="*/ 56821 w 5073197"/>
              <a:gd name="connsiteY0" fmla="*/ 0 h 5368234"/>
              <a:gd name="connsiteX1" fmla="*/ 5073197 w 5073197"/>
              <a:gd name="connsiteY1" fmla="*/ 0 h 5368234"/>
              <a:gd name="connsiteX2" fmla="*/ 5073197 w 5073197"/>
              <a:gd name="connsiteY2" fmla="*/ 5338204 h 5368234"/>
              <a:gd name="connsiteX3" fmla="*/ 117146 w 5073197"/>
              <a:gd name="connsiteY3" fmla="*/ 5296929 h 5368234"/>
              <a:gd name="connsiteX4" fmla="*/ 56821 w 5073197"/>
              <a:gd name="connsiteY4" fmla="*/ 0 h 5368234"/>
              <a:gd name="connsiteX0" fmla="*/ 56821 w 5073197"/>
              <a:gd name="connsiteY0" fmla="*/ 0 h 5337246"/>
              <a:gd name="connsiteX1" fmla="*/ 5073197 w 5073197"/>
              <a:gd name="connsiteY1" fmla="*/ 0 h 5337246"/>
              <a:gd name="connsiteX2" fmla="*/ 4958897 w 5073197"/>
              <a:gd name="connsiteY2" fmla="*/ 5211204 h 5337246"/>
              <a:gd name="connsiteX3" fmla="*/ 117146 w 5073197"/>
              <a:gd name="connsiteY3" fmla="*/ 5296929 h 5337246"/>
              <a:gd name="connsiteX4" fmla="*/ 56821 w 5073197"/>
              <a:gd name="connsiteY4" fmla="*/ 0 h 5337246"/>
              <a:gd name="connsiteX0" fmla="*/ 56821 w 5073197"/>
              <a:gd name="connsiteY0" fmla="*/ 0 h 5337246"/>
              <a:gd name="connsiteX1" fmla="*/ 5073197 w 5073197"/>
              <a:gd name="connsiteY1" fmla="*/ 0 h 5337246"/>
              <a:gd name="connsiteX2" fmla="*/ 4958897 w 5073197"/>
              <a:gd name="connsiteY2" fmla="*/ 5211204 h 5337246"/>
              <a:gd name="connsiteX3" fmla="*/ 117146 w 5073197"/>
              <a:gd name="connsiteY3" fmla="*/ 5296929 h 5337246"/>
              <a:gd name="connsiteX4" fmla="*/ 56821 w 5073197"/>
              <a:gd name="connsiteY4" fmla="*/ 0 h 5337246"/>
              <a:gd name="connsiteX0" fmla="*/ 56821 w 5073197"/>
              <a:gd name="connsiteY0" fmla="*/ 0 h 5296929"/>
              <a:gd name="connsiteX1" fmla="*/ 5073197 w 5073197"/>
              <a:gd name="connsiteY1" fmla="*/ 0 h 5296929"/>
              <a:gd name="connsiteX2" fmla="*/ 4958897 w 5073197"/>
              <a:gd name="connsiteY2" fmla="*/ 5211204 h 5296929"/>
              <a:gd name="connsiteX3" fmla="*/ 117146 w 5073197"/>
              <a:gd name="connsiteY3" fmla="*/ 5296929 h 5296929"/>
              <a:gd name="connsiteX4" fmla="*/ 56821 w 5073197"/>
              <a:gd name="connsiteY4" fmla="*/ 0 h 5296929"/>
              <a:gd name="connsiteX0" fmla="*/ 37941 w 5054317"/>
              <a:gd name="connsiteY0" fmla="*/ 0 h 5296929"/>
              <a:gd name="connsiteX1" fmla="*/ 5054317 w 5054317"/>
              <a:gd name="connsiteY1" fmla="*/ 0 h 5296929"/>
              <a:gd name="connsiteX2" fmla="*/ 4940017 w 5054317"/>
              <a:gd name="connsiteY2" fmla="*/ 5211204 h 5296929"/>
              <a:gd name="connsiteX3" fmla="*/ 98266 w 5054317"/>
              <a:gd name="connsiteY3" fmla="*/ 5296929 h 5296929"/>
              <a:gd name="connsiteX4" fmla="*/ 37941 w 5054317"/>
              <a:gd name="connsiteY4" fmla="*/ 0 h 529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4317" h="5296929">
                <a:moveTo>
                  <a:pt x="37941" y="0"/>
                </a:moveTo>
                <a:cubicBezTo>
                  <a:pt x="1710066" y="0"/>
                  <a:pt x="3429817" y="171450"/>
                  <a:pt x="5054317" y="0"/>
                </a:cubicBezTo>
                <a:cubicBezTo>
                  <a:pt x="4844767" y="1760351"/>
                  <a:pt x="5194017" y="3520703"/>
                  <a:pt x="4940017" y="5211204"/>
                </a:cubicBezTo>
                <a:cubicBezTo>
                  <a:pt x="3318692" y="5220729"/>
                  <a:pt x="1830716" y="5230254"/>
                  <a:pt x="98266" y="5296929"/>
                </a:cubicBezTo>
                <a:cubicBezTo>
                  <a:pt x="266541" y="3650878"/>
                  <a:pt x="-117634" y="1668276"/>
                  <a:pt x="37941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/>
                <a:ea typeface="야놀자 야체 B"/>
              </a:rPr>
              <a:t>과연 우리는</a:t>
            </a:r>
          </a:p>
        </p:txBody>
      </p:sp>
      <p:sp>
        <p:nvSpPr>
          <p:cNvPr id="79" name="자유형 78"/>
          <p:cNvSpPr/>
          <p:nvPr/>
        </p:nvSpPr>
        <p:spPr>
          <a:xfrm>
            <a:off x="3827741" y="1590839"/>
            <a:ext cx="4963573" cy="4471661"/>
          </a:xfrm>
          <a:custGeom>
            <a:avLst/>
            <a:gdLst>
              <a:gd name="connsiteX0" fmla="*/ 257946 w 4963573"/>
              <a:gd name="connsiteY0" fmla="*/ 0 h 4471661"/>
              <a:gd name="connsiteX1" fmla="*/ 303559 w 4963573"/>
              <a:gd name="connsiteY1" fmla="*/ 52103 h 4471661"/>
              <a:gd name="connsiteX2" fmla="*/ 349169 w 4963573"/>
              <a:gd name="connsiteY2" fmla="*/ 1 h 4471661"/>
              <a:gd name="connsiteX3" fmla="*/ 394781 w 4963573"/>
              <a:gd name="connsiteY3" fmla="*/ 52103 h 4471661"/>
              <a:gd name="connsiteX4" fmla="*/ 440392 w 4963573"/>
              <a:gd name="connsiteY4" fmla="*/ 0 h 4471661"/>
              <a:gd name="connsiteX5" fmla="*/ 486004 w 4963573"/>
              <a:gd name="connsiteY5" fmla="*/ 52103 h 4471661"/>
              <a:gd name="connsiteX6" fmla="*/ 531614 w 4963573"/>
              <a:gd name="connsiteY6" fmla="*/ 1 h 4471661"/>
              <a:gd name="connsiteX7" fmla="*/ 577225 w 4963573"/>
              <a:gd name="connsiteY7" fmla="*/ 52103 h 4471661"/>
              <a:gd name="connsiteX8" fmla="*/ 622837 w 4963573"/>
              <a:gd name="connsiteY8" fmla="*/ 0 h 4471661"/>
              <a:gd name="connsiteX9" fmla="*/ 668449 w 4963573"/>
              <a:gd name="connsiteY9" fmla="*/ 52103 h 4471661"/>
              <a:gd name="connsiteX10" fmla="*/ 714060 w 4963573"/>
              <a:gd name="connsiteY10" fmla="*/ 1 h 4471661"/>
              <a:gd name="connsiteX11" fmla="*/ 759669 w 4963573"/>
              <a:gd name="connsiteY11" fmla="*/ 52103 h 4471661"/>
              <a:gd name="connsiteX12" fmla="*/ 805280 w 4963573"/>
              <a:gd name="connsiteY12" fmla="*/ 1 h 4471661"/>
              <a:gd name="connsiteX13" fmla="*/ 850891 w 4963573"/>
              <a:gd name="connsiteY13" fmla="*/ 52103 h 4471661"/>
              <a:gd name="connsiteX14" fmla="*/ 896502 w 4963573"/>
              <a:gd name="connsiteY14" fmla="*/ 0 h 4471661"/>
              <a:gd name="connsiteX15" fmla="*/ 942114 w 4963573"/>
              <a:gd name="connsiteY15" fmla="*/ 52103 h 4471661"/>
              <a:gd name="connsiteX16" fmla="*/ 987725 w 4963573"/>
              <a:gd name="connsiteY16" fmla="*/ 1 h 4471661"/>
              <a:gd name="connsiteX17" fmla="*/ 1033336 w 4963573"/>
              <a:gd name="connsiteY17" fmla="*/ 52103 h 4471661"/>
              <a:gd name="connsiteX18" fmla="*/ 1078947 w 4963573"/>
              <a:gd name="connsiteY18" fmla="*/ 0 h 4471661"/>
              <a:gd name="connsiteX19" fmla="*/ 1124559 w 4963573"/>
              <a:gd name="connsiteY19" fmla="*/ 52103 h 4471661"/>
              <a:gd name="connsiteX20" fmla="*/ 1170170 w 4963573"/>
              <a:gd name="connsiteY20" fmla="*/ 1 h 4471661"/>
              <a:gd name="connsiteX21" fmla="*/ 1215781 w 4963573"/>
              <a:gd name="connsiteY21" fmla="*/ 52103 h 4471661"/>
              <a:gd name="connsiteX22" fmla="*/ 1261392 w 4963573"/>
              <a:gd name="connsiteY22" fmla="*/ 1 h 4471661"/>
              <a:gd name="connsiteX23" fmla="*/ 1307003 w 4963573"/>
              <a:gd name="connsiteY23" fmla="*/ 52103 h 4471661"/>
              <a:gd name="connsiteX24" fmla="*/ 1352614 w 4963573"/>
              <a:gd name="connsiteY24" fmla="*/ 0 h 4471661"/>
              <a:gd name="connsiteX25" fmla="*/ 1398226 w 4963573"/>
              <a:gd name="connsiteY25" fmla="*/ 52103 h 4471661"/>
              <a:gd name="connsiteX26" fmla="*/ 1443837 w 4963573"/>
              <a:gd name="connsiteY26" fmla="*/ 1 h 4471661"/>
              <a:gd name="connsiteX27" fmla="*/ 1489448 w 4963573"/>
              <a:gd name="connsiteY27" fmla="*/ 52103 h 4471661"/>
              <a:gd name="connsiteX28" fmla="*/ 1535059 w 4963573"/>
              <a:gd name="connsiteY28" fmla="*/ 0 h 4471661"/>
              <a:gd name="connsiteX29" fmla="*/ 1580671 w 4963573"/>
              <a:gd name="connsiteY29" fmla="*/ 52103 h 4471661"/>
              <a:gd name="connsiteX30" fmla="*/ 1626282 w 4963573"/>
              <a:gd name="connsiteY30" fmla="*/ 1 h 4471661"/>
              <a:gd name="connsiteX31" fmla="*/ 1671893 w 4963573"/>
              <a:gd name="connsiteY31" fmla="*/ 52103 h 4471661"/>
              <a:gd name="connsiteX32" fmla="*/ 1717504 w 4963573"/>
              <a:gd name="connsiteY32" fmla="*/ 1 h 4471661"/>
              <a:gd name="connsiteX33" fmla="*/ 1763115 w 4963573"/>
              <a:gd name="connsiteY33" fmla="*/ 52103 h 4471661"/>
              <a:gd name="connsiteX34" fmla="*/ 1808726 w 4963573"/>
              <a:gd name="connsiteY34" fmla="*/ 0 h 4471661"/>
              <a:gd name="connsiteX35" fmla="*/ 1854338 w 4963573"/>
              <a:gd name="connsiteY35" fmla="*/ 52103 h 4471661"/>
              <a:gd name="connsiteX36" fmla="*/ 1899949 w 4963573"/>
              <a:gd name="connsiteY36" fmla="*/ 1 h 4471661"/>
              <a:gd name="connsiteX37" fmla="*/ 1945560 w 4963573"/>
              <a:gd name="connsiteY37" fmla="*/ 52103 h 4471661"/>
              <a:gd name="connsiteX38" fmla="*/ 1991171 w 4963573"/>
              <a:gd name="connsiteY38" fmla="*/ 0 h 4471661"/>
              <a:gd name="connsiteX39" fmla="*/ 2036783 w 4963573"/>
              <a:gd name="connsiteY39" fmla="*/ 52103 h 4471661"/>
              <a:gd name="connsiteX40" fmla="*/ 2082394 w 4963573"/>
              <a:gd name="connsiteY40" fmla="*/ 1 h 4471661"/>
              <a:gd name="connsiteX41" fmla="*/ 2128005 w 4963573"/>
              <a:gd name="connsiteY41" fmla="*/ 52103 h 4471661"/>
              <a:gd name="connsiteX42" fmla="*/ 2173616 w 4963573"/>
              <a:gd name="connsiteY42" fmla="*/ 1 h 4471661"/>
              <a:gd name="connsiteX43" fmla="*/ 2219227 w 4963573"/>
              <a:gd name="connsiteY43" fmla="*/ 52103 h 4471661"/>
              <a:gd name="connsiteX44" fmla="*/ 2264838 w 4963573"/>
              <a:gd name="connsiteY44" fmla="*/ 0 h 4471661"/>
              <a:gd name="connsiteX45" fmla="*/ 2310450 w 4963573"/>
              <a:gd name="connsiteY45" fmla="*/ 52103 h 4471661"/>
              <a:gd name="connsiteX46" fmla="*/ 2356061 w 4963573"/>
              <a:gd name="connsiteY46" fmla="*/ 1 h 4471661"/>
              <a:gd name="connsiteX47" fmla="*/ 2401672 w 4963573"/>
              <a:gd name="connsiteY47" fmla="*/ 52103 h 4471661"/>
              <a:gd name="connsiteX48" fmla="*/ 2447283 w 4963573"/>
              <a:gd name="connsiteY48" fmla="*/ 0 h 4471661"/>
              <a:gd name="connsiteX49" fmla="*/ 2492895 w 4963573"/>
              <a:gd name="connsiteY49" fmla="*/ 52103 h 4471661"/>
              <a:gd name="connsiteX50" fmla="*/ 2538506 w 4963573"/>
              <a:gd name="connsiteY50" fmla="*/ 1 h 4471661"/>
              <a:gd name="connsiteX51" fmla="*/ 2584117 w 4963573"/>
              <a:gd name="connsiteY51" fmla="*/ 52103 h 4471661"/>
              <a:gd name="connsiteX52" fmla="*/ 2629728 w 4963573"/>
              <a:gd name="connsiteY52" fmla="*/ 0 h 4471661"/>
              <a:gd name="connsiteX53" fmla="*/ 2675340 w 4963573"/>
              <a:gd name="connsiteY53" fmla="*/ 52103 h 4471661"/>
              <a:gd name="connsiteX54" fmla="*/ 2720951 w 4963573"/>
              <a:gd name="connsiteY54" fmla="*/ 1 h 4471661"/>
              <a:gd name="connsiteX55" fmla="*/ 2766562 w 4963573"/>
              <a:gd name="connsiteY55" fmla="*/ 52103 h 4471661"/>
              <a:gd name="connsiteX56" fmla="*/ 2812173 w 4963573"/>
              <a:gd name="connsiteY56" fmla="*/ 1 h 4471661"/>
              <a:gd name="connsiteX57" fmla="*/ 2857784 w 4963573"/>
              <a:gd name="connsiteY57" fmla="*/ 52103 h 4471661"/>
              <a:gd name="connsiteX58" fmla="*/ 2903395 w 4963573"/>
              <a:gd name="connsiteY58" fmla="*/ 0 h 4471661"/>
              <a:gd name="connsiteX59" fmla="*/ 2949007 w 4963573"/>
              <a:gd name="connsiteY59" fmla="*/ 52103 h 4471661"/>
              <a:gd name="connsiteX60" fmla="*/ 2994618 w 4963573"/>
              <a:gd name="connsiteY60" fmla="*/ 1 h 4471661"/>
              <a:gd name="connsiteX61" fmla="*/ 3040229 w 4963573"/>
              <a:gd name="connsiteY61" fmla="*/ 52103 h 4471661"/>
              <a:gd name="connsiteX62" fmla="*/ 3085840 w 4963573"/>
              <a:gd name="connsiteY62" fmla="*/ 0 h 4471661"/>
              <a:gd name="connsiteX63" fmla="*/ 3131452 w 4963573"/>
              <a:gd name="connsiteY63" fmla="*/ 52103 h 4471661"/>
              <a:gd name="connsiteX64" fmla="*/ 3177063 w 4963573"/>
              <a:gd name="connsiteY64" fmla="*/ 1 h 4471661"/>
              <a:gd name="connsiteX65" fmla="*/ 3222674 w 4963573"/>
              <a:gd name="connsiteY65" fmla="*/ 52103 h 4471661"/>
              <a:gd name="connsiteX66" fmla="*/ 3268285 w 4963573"/>
              <a:gd name="connsiteY66" fmla="*/ 1 h 4471661"/>
              <a:gd name="connsiteX67" fmla="*/ 3313896 w 4963573"/>
              <a:gd name="connsiteY67" fmla="*/ 52103 h 4471661"/>
              <a:gd name="connsiteX68" fmla="*/ 3359507 w 4963573"/>
              <a:gd name="connsiteY68" fmla="*/ 0 h 4471661"/>
              <a:gd name="connsiteX69" fmla="*/ 3405119 w 4963573"/>
              <a:gd name="connsiteY69" fmla="*/ 52103 h 4471661"/>
              <a:gd name="connsiteX70" fmla="*/ 3450730 w 4963573"/>
              <a:gd name="connsiteY70" fmla="*/ 1 h 4471661"/>
              <a:gd name="connsiteX71" fmla="*/ 3496341 w 4963573"/>
              <a:gd name="connsiteY71" fmla="*/ 52103 h 4471661"/>
              <a:gd name="connsiteX72" fmla="*/ 3541952 w 4963573"/>
              <a:gd name="connsiteY72" fmla="*/ 0 h 4471661"/>
              <a:gd name="connsiteX73" fmla="*/ 3587564 w 4963573"/>
              <a:gd name="connsiteY73" fmla="*/ 52103 h 4471661"/>
              <a:gd name="connsiteX74" fmla="*/ 3633175 w 4963573"/>
              <a:gd name="connsiteY74" fmla="*/ 1 h 4471661"/>
              <a:gd name="connsiteX75" fmla="*/ 3678786 w 4963573"/>
              <a:gd name="connsiteY75" fmla="*/ 52103 h 4471661"/>
              <a:gd name="connsiteX76" fmla="*/ 3724397 w 4963573"/>
              <a:gd name="connsiteY76" fmla="*/ 1 h 4471661"/>
              <a:gd name="connsiteX77" fmla="*/ 3770008 w 4963573"/>
              <a:gd name="connsiteY77" fmla="*/ 52103 h 4471661"/>
              <a:gd name="connsiteX78" fmla="*/ 3815619 w 4963573"/>
              <a:gd name="connsiteY78" fmla="*/ 0 h 4471661"/>
              <a:gd name="connsiteX79" fmla="*/ 3861231 w 4963573"/>
              <a:gd name="connsiteY79" fmla="*/ 52103 h 4471661"/>
              <a:gd name="connsiteX80" fmla="*/ 3906842 w 4963573"/>
              <a:gd name="connsiteY80" fmla="*/ 1 h 4471661"/>
              <a:gd name="connsiteX81" fmla="*/ 3952453 w 4963573"/>
              <a:gd name="connsiteY81" fmla="*/ 52103 h 4471661"/>
              <a:gd name="connsiteX82" fmla="*/ 3998064 w 4963573"/>
              <a:gd name="connsiteY82" fmla="*/ 0 h 4471661"/>
              <a:gd name="connsiteX83" fmla="*/ 4043676 w 4963573"/>
              <a:gd name="connsiteY83" fmla="*/ 52103 h 4471661"/>
              <a:gd name="connsiteX84" fmla="*/ 4089287 w 4963573"/>
              <a:gd name="connsiteY84" fmla="*/ 1 h 4471661"/>
              <a:gd name="connsiteX85" fmla="*/ 4134898 w 4963573"/>
              <a:gd name="connsiteY85" fmla="*/ 52103 h 4471661"/>
              <a:gd name="connsiteX86" fmla="*/ 4180509 w 4963573"/>
              <a:gd name="connsiteY86" fmla="*/ 1 h 4471661"/>
              <a:gd name="connsiteX87" fmla="*/ 4226120 w 4963573"/>
              <a:gd name="connsiteY87" fmla="*/ 52103 h 4471661"/>
              <a:gd name="connsiteX88" fmla="*/ 4271731 w 4963573"/>
              <a:gd name="connsiteY88" fmla="*/ 0 h 4471661"/>
              <a:gd name="connsiteX89" fmla="*/ 4317343 w 4963573"/>
              <a:gd name="connsiteY89" fmla="*/ 52103 h 4471661"/>
              <a:gd name="connsiteX90" fmla="*/ 4362954 w 4963573"/>
              <a:gd name="connsiteY90" fmla="*/ 1 h 4471661"/>
              <a:gd name="connsiteX91" fmla="*/ 4408565 w 4963573"/>
              <a:gd name="connsiteY91" fmla="*/ 52103 h 4471661"/>
              <a:gd name="connsiteX92" fmla="*/ 4454176 w 4963573"/>
              <a:gd name="connsiteY92" fmla="*/ 0 h 4471661"/>
              <a:gd name="connsiteX93" fmla="*/ 4499788 w 4963573"/>
              <a:gd name="connsiteY93" fmla="*/ 52103 h 4471661"/>
              <a:gd name="connsiteX94" fmla="*/ 4545399 w 4963573"/>
              <a:gd name="connsiteY94" fmla="*/ 1 h 4471661"/>
              <a:gd name="connsiteX95" fmla="*/ 4591010 w 4963573"/>
              <a:gd name="connsiteY95" fmla="*/ 52103 h 4471661"/>
              <a:gd name="connsiteX96" fmla="*/ 4636621 w 4963573"/>
              <a:gd name="connsiteY96" fmla="*/ 0 h 4471661"/>
              <a:gd name="connsiteX97" fmla="*/ 4682233 w 4963573"/>
              <a:gd name="connsiteY97" fmla="*/ 52103 h 4471661"/>
              <a:gd name="connsiteX98" fmla="*/ 4727844 w 4963573"/>
              <a:gd name="connsiteY98" fmla="*/ 1 h 4471661"/>
              <a:gd name="connsiteX99" fmla="*/ 4773455 w 4963573"/>
              <a:gd name="connsiteY99" fmla="*/ 52103 h 4471661"/>
              <a:gd name="connsiteX100" fmla="*/ 4819066 w 4963573"/>
              <a:gd name="connsiteY100" fmla="*/ 1 h 4471661"/>
              <a:gd name="connsiteX101" fmla="*/ 4864677 w 4963573"/>
              <a:gd name="connsiteY101" fmla="*/ 52103 h 4471661"/>
              <a:gd name="connsiteX102" fmla="*/ 4910288 w 4963573"/>
              <a:gd name="connsiteY102" fmla="*/ 0 h 4471661"/>
              <a:gd name="connsiteX103" fmla="*/ 4915682 w 4963573"/>
              <a:gd name="connsiteY103" fmla="*/ 6162 h 4471661"/>
              <a:gd name="connsiteX104" fmla="*/ 4897875 w 4963573"/>
              <a:gd name="connsiteY104" fmla="*/ 469356 h 4471661"/>
              <a:gd name="connsiteX105" fmla="*/ 4961909 w 4963573"/>
              <a:gd name="connsiteY105" fmla="*/ 3594251 h 4471661"/>
              <a:gd name="connsiteX106" fmla="*/ 4951954 w 4963573"/>
              <a:gd name="connsiteY106" fmla="*/ 3700001 h 4471661"/>
              <a:gd name="connsiteX107" fmla="*/ 4931446 w 4963573"/>
              <a:gd name="connsiteY107" fmla="*/ 3778418 h 4471661"/>
              <a:gd name="connsiteX108" fmla="*/ 4320197 w 4963573"/>
              <a:gd name="connsiteY108" fmla="*/ 4320773 h 4471661"/>
              <a:gd name="connsiteX109" fmla="*/ 4206005 w 4963573"/>
              <a:gd name="connsiteY109" fmla="*/ 4410225 h 4471661"/>
              <a:gd name="connsiteX110" fmla="*/ 4080565 w 4963573"/>
              <a:gd name="connsiteY110" fmla="*/ 4420823 h 4471661"/>
              <a:gd name="connsiteX111" fmla="*/ 232597 w 4963573"/>
              <a:gd name="connsiteY111" fmla="*/ 4401289 h 4471661"/>
              <a:gd name="connsiteX112" fmla="*/ 26143 w 4963573"/>
              <a:gd name="connsiteY112" fmla="*/ 569354 h 4471661"/>
              <a:gd name="connsiteX113" fmla="*/ 0 w 4963573"/>
              <a:gd name="connsiteY113" fmla="*/ 17958 h 4471661"/>
              <a:gd name="connsiteX114" fmla="*/ 29891 w 4963573"/>
              <a:gd name="connsiteY114" fmla="*/ 52103 h 4471661"/>
              <a:gd name="connsiteX115" fmla="*/ 75502 w 4963573"/>
              <a:gd name="connsiteY115" fmla="*/ 1 h 4471661"/>
              <a:gd name="connsiteX116" fmla="*/ 121113 w 4963573"/>
              <a:gd name="connsiteY116" fmla="*/ 52103 h 4471661"/>
              <a:gd name="connsiteX117" fmla="*/ 166725 w 4963573"/>
              <a:gd name="connsiteY117" fmla="*/ 1 h 4471661"/>
              <a:gd name="connsiteX118" fmla="*/ 212336 w 4963573"/>
              <a:gd name="connsiteY118" fmla="*/ 52103 h 4471661"/>
              <a:gd name="connsiteX119" fmla="*/ 257946 w 4963573"/>
              <a:gd name="connsiteY119" fmla="*/ 0 h 447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963573" h="4471661">
                <a:moveTo>
                  <a:pt x="257946" y="0"/>
                </a:moveTo>
                <a:lnTo>
                  <a:pt x="303559" y="52103"/>
                </a:lnTo>
                <a:lnTo>
                  <a:pt x="349169" y="1"/>
                </a:lnTo>
                <a:lnTo>
                  <a:pt x="394781" y="52103"/>
                </a:lnTo>
                <a:lnTo>
                  <a:pt x="440392" y="0"/>
                </a:lnTo>
                <a:lnTo>
                  <a:pt x="486004" y="52103"/>
                </a:lnTo>
                <a:lnTo>
                  <a:pt x="531614" y="1"/>
                </a:lnTo>
                <a:lnTo>
                  <a:pt x="577225" y="52103"/>
                </a:lnTo>
                <a:lnTo>
                  <a:pt x="622837" y="0"/>
                </a:lnTo>
                <a:lnTo>
                  <a:pt x="668449" y="52103"/>
                </a:lnTo>
                <a:lnTo>
                  <a:pt x="714060" y="1"/>
                </a:lnTo>
                <a:lnTo>
                  <a:pt x="759669" y="52103"/>
                </a:lnTo>
                <a:lnTo>
                  <a:pt x="805280" y="1"/>
                </a:lnTo>
                <a:lnTo>
                  <a:pt x="850891" y="52103"/>
                </a:lnTo>
                <a:lnTo>
                  <a:pt x="896502" y="0"/>
                </a:lnTo>
                <a:lnTo>
                  <a:pt x="942114" y="52103"/>
                </a:lnTo>
                <a:lnTo>
                  <a:pt x="987725" y="1"/>
                </a:lnTo>
                <a:lnTo>
                  <a:pt x="1033336" y="52103"/>
                </a:lnTo>
                <a:lnTo>
                  <a:pt x="1078947" y="0"/>
                </a:lnTo>
                <a:lnTo>
                  <a:pt x="1124559" y="52103"/>
                </a:lnTo>
                <a:lnTo>
                  <a:pt x="1170170" y="1"/>
                </a:lnTo>
                <a:lnTo>
                  <a:pt x="1215781" y="52103"/>
                </a:lnTo>
                <a:lnTo>
                  <a:pt x="1261392" y="1"/>
                </a:lnTo>
                <a:lnTo>
                  <a:pt x="1307003" y="52103"/>
                </a:lnTo>
                <a:lnTo>
                  <a:pt x="1352614" y="0"/>
                </a:lnTo>
                <a:lnTo>
                  <a:pt x="1398226" y="52103"/>
                </a:lnTo>
                <a:lnTo>
                  <a:pt x="1443837" y="1"/>
                </a:lnTo>
                <a:lnTo>
                  <a:pt x="1489448" y="52103"/>
                </a:lnTo>
                <a:lnTo>
                  <a:pt x="1535059" y="0"/>
                </a:lnTo>
                <a:lnTo>
                  <a:pt x="1580671" y="52103"/>
                </a:lnTo>
                <a:lnTo>
                  <a:pt x="1626282" y="1"/>
                </a:lnTo>
                <a:lnTo>
                  <a:pt x="1671893" y="52103"/>
                </a:lnTo>
                <a:lnTo>
                  <a:pt x="1717504" y="1"/>
                </a:lnTo>
                <a:lnTo>
                  <a:pt x="1763115" y="52103"/>
                </a:lnTo>
                <a:lnTo>
                  <a:pt x="1808726" y="0"/>
                </a:lnTo>
                <a:lnTo>
                  <a:pt x="1854338" y="52103"/>
                </a:lnTo>
                <a:lnTo>
                  <a:pt x="1899949" y="1"/>
                </a:lnTo>
                <a:lnTo>
                  <a:pt x="1945560" y="52103"/>
                </a:lnTo>
                <a:lnTo>
                  <a:pt x="1991171" y="0"/>
                </a:lnTo>
                <a:lnTo>
                  <a:pt x="2036783" y="52103"/>
                </a:lnTo>
                <a:lnTo>
                  <a:pt x="2082394" y="1"/>
                </a:lnTo>
                <a:lnTo>
                  <a:pt x="2128005" y="52103"/>
                </a:lnTo>
                <a:lnTo>
                  <a:pt x="2173616" y="1"/>
                </a:lnTo>
                <a:lnTo>
                  <a:pt x="2219227" y="52103"/>
                </a:lnTo>
                <a:lnTo>
                  <a:pt x="2264838" y="0"/>
                </a:lnTo>
                <a:lnTo>
                  <a:pt x="2310450" y="52103"/>
                </a:lnTo>
                <a:lnTo>
                  <a:pt x="2356061" y="1"/>
                </a:lnTo>
                <a:lnTo>
                  <a:pt x="2401672" y="52103"/>
                </a:lnTo>
                <a:lnTo>
                  <a:pt x="2447283" y="0"/>
                </a:lnTo>
                <a:lnTo>
                  <a:pt x="2492895" y="52103"/>
                </a:lnTo>
                <a:lnTo>
                  <a:pt x="2538506" y="1"/>
                </a:lnTo>
                <a:lnTo>
                  <a:pt x="2584117" y="52103"/>
                </a:lnTo>
                <a:lnTo>
                  <a:pt x="2629728" y="0"/>
                </a:lnTo>
                <a:lnTo>
                  <a:pt x="2675340" y="52103"/>
                </a:lnTo>
                <a:lnTo>
                  <a:pt x="2720951" y="1"/>
                </a:lnTo>
                <a:lnTo>
                  <a:pt x="2766562" y="52103"/>
                </a:lnTo>
                <a:lnTo>
                  <a:pt x="2812173" y="1"/>
                </a:lnTo>
                <a:lnTo>
                  <a:pt x="2857784" y="52103"/>
                </a:lnTo>
                <a:lnTo>
                  <a:pt x="2903395" y="0"/>
                </a:lnTo>
                <a:lnTo>
                  <a:pt x="2949007" y="52103"/>
                </a:lnTo>
                <a:lnTo>
                  <a:pt x="2994618" y="1"/>
                </a:lnTo>
                <a:lnTo>
                  <a:pt x="3040229" y="52103"/>
                </a:lnTo>
                <a:lnTo>
                  <a:pt x="3085840" y="0"/>
                </a:lnTo>
                <a:lnTo>
                  <a:pt x="3131452" y="52103"/>
                </a:lnTo>
                <a:lnTo>
                  <a:pt x="3177063" y="1"/>
                </a:lnTo>
                <a:lnTo>
                  <a:pt x="3222674" y="52103"/>
                </a:lnTo>
                <a:lnTo>
                  <a:pt x="3268285" y="1"/>
                </a:lnTo>
                <a:lnTo>
                  <a:pt x="3313896" y="52103"/>
                </a:lnTo>
                <a:lnTo>
                  <a:pt x="3359507" y="0"/>
                </a:lnTo>
                <a:lnTo>
                  <a:pt x="3405119" y="52103"/>
                </a:lnTo>
                <a:lnTo>
                  <a:pt x="3450730" y="1"/>
                </a:lnTo>
                <a:lnTo>
                  <a:pt x="3496341" y="52103"/>
                </a:lnTo>
                <a:lnTo>
                  <a:pt x="3541952" y="0"/>
                </a:lnTo>
                <a:lnTo>
                  <a:pt x="3587564" y="52103"/>
                </a:lnTo>
                <a:lnTo>
                  <a:pt x="3633175" y="1"/>
                </a:lnTo>
                <a:lnTo>
                  <a:pt x="3678786" y="52103"/>
                </a:lnTo>
                <a:lnTo>
                  <a:pt x="3724397" y="1"/>
                </a:lnTo>
                <a:lnTo>
                  <a:pt x="3770008" y="52103"/>
                </a:lnTo>
                <a:lnTo>
                  <a:pt x="3815619" y="0"/>
                </a:lnTo>
                <a:lnTo>
                  <a:pt x="3861231" y="52103"/>
                </a:lnTo>
                <a:lnTo>
                  <a:pt x="3906842" y="1"/>
                </a:lnTo>
                <a:lnTo>
                  <a:pt x="3952453" y="52103"/>
                </a:lnTo>
                <a:lnTo>
                  <a:pt x="3998064" y="0"/>
                </a:lnTo>
                <a:lnTo>
                  <a:pt x="4043676" y="52103"/>
                </a:lnTo>
                <a:lnTo>
                  <a:pt x="4089287" y="1"/>
                </a:lnTo>
                <a:lnTo>
                  <a:pt x="4134898" y="52103"/>
                </a:lnTo>
                <a:lnTo>
                  <a:pt x="4180509" y="1"/>
                </a:lnTo>
                <a:lnTo>
                  <a:pt x="4226120" y="52103"/>
                </a:lnTo>
                <a:lnTo>
                  <a:pt x="4271731" y="0"/>
                </a:lnTo>
                <a:lnTo>
                  <a:pt x="4317343" y="52103"/>
                </a:lnTo>
                <a:lnTo>
                  <a:pt x="4362954" y="1"/>
                </a:lnTo>
                <a:lnTo>
                  <a:pt x="4408565" y="52103"/>
                </a:lnTo>
                <a:lnTo>
                  <a:pt x="4454176" y="0"/>
                </a:lnTo>
                <a:lnTo>
                  <a:pt x="4499788" y="52103"/>
                </a:lnTo>
                <a:lnTo>
                  <a:pt x="4545399" y="1"/>
                </a:lnTo>
                <a:lnTo>
                  <a:pt x="4591010" y="52103"/>
                </a:lnTo>
                <a:lnTo>
                  <a:pt x="4636621" y="0"/>
                </a:lnTo>
                <a:lnTo>
                  <a:pt x="4682233" y="52103"/>
                </a:lnTo>
                <a:lnTo>
                  <a:pt x="4727844" y="1"/>
                </a:lnTo>
                <a:lnTo>
                  <a:pt x="4773455" y="52103"/>
                </a:lnTo>
                <a:lnTo>
                  <a:pt x="4819066" y="1"/>
                </a:lnTo>
                <a:lnTo>
                  <a:pt x="4864677" y="52103"/>
                </a:lnTo>
                <a:lnTo>
                  <a:pt x="4910288" y="0"/>
                </a:lnTo>
                <a:lnTo>
                  <a:pt x="4915682" y="6162"/>
                </a:lnTo>
                <a:lnTo>
                  <a:pt x="4897875" y="469356"/>
                </a:lnTo>
                <a:cubicBezTo>
                  <a:pt x="4877203" y="1596156"/>
                  <a:pt x="4977559" y="2748652"/>
                  <a:pt x="4961909" y="3594251"/>
                </a:cubicBezTo>
                <a:lnTo>
                  <a:pt x="4951954" y="3700001"/>
                </a:lnTo>
                <a:lnTo>
                  <a:pt x="4931446" y="3778418"/>
                </a:lnTo>
                <a:cubicBezTo>
                  <a:pt x="4821644" y="3922616"/>
                  <a:pt x="4556399" y="4135441"/>
                  <a:pt x="4320197" y="4320773"/>
                </a:cubicBezTo>
                <a:lnTo>
                  <a:pt x="4206005" y="4410225"/>
                </a:lnTo>
                <a:lnTo>
                  <a:pt x="4080565" y="4420823"/>
                </a:lnTo>
                <a:cubicBezTo>
                  <a:pt x="2320448" y="4560893"/>
                  <a:pt x="1755159" y="4362951"/>
                  <a:pt x="232597" y="4401289"/>
                </a:cubicBezTo>
                <a:cubicBezTo>
                  <a:pt x="61623" y="3206756"/>
                  <a:pt x="72815" y="1827199"/>
                  <a:pt x="26143" y="569354"/>
                </a:cubicBezTo>
                <a:lnTo>
                  <a:pt x="0" y="17958"/>
                </a:lnTo>
                <a:lnTo>
                  <a:pt x="29891" y="52103"/>
                </a:lnTo>
                <a:lnTo>
                  <a:pt x="75502" y="1"/>
                </a:lnTo>
                <a:lnTo>
                  <a:pt x="121113" y="52103"/>
                </a:lnTo>
                <a:lnTo>
                  <a:pt x="166725" y="1"/>
                </a:lnTo>
                <a:lnTo>
                  <a:pt x="212336" y="52103"/>
                </a:lnTo>
                <a:lnTo>
                  <a:pt x="257946" y="0"/>
                </a:ln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/>
                <a:ea typeface="야놀자 야체 B"/>
              </a:rPr>
              <a:t>그렇다면, </a:t>
            </a:r>
          </a:p>
        </p:txBody>
      </p:sp>
      <p:sp>
        <p:nvSpPr>
          <p:cNvPr id="80" name="자유형 79"/>
          <p:cNvSpPr/>
          <p:nvPr/>
        </p:nvSpPr>
        <p:spPr>
          <a:xfrm>
            <a:off x="3773605" y="959193"/>
            <a:ext cx="5016376" cy="5108221"/>
          </a:xfrm>
          <a:custGeom>
            <a:avLst/>
            <a:gdLst>
              <a:gd name="connsiteX0" fmla="*/ 0 w 5020451"/>
              <a:gd name="connsiteY0" fmla="*/ 0 h 5108221"/>
              <a:gd name="connsiteX1" fmla="*/ 5016376 w 5020451"/>
              <a:gd name="connsiteY1" fmla="*/ 0 h 5108221"/>
              <a:gd name="connsiteX2" fmla="*/ 5018855 w 5020451"/>
              <a:gd name="connsiteY2" fmla="*/ 4304952 h 5108221"/>
              <a:gd name="connsiteX3" fmla="*/ 5017137 w 5020451"/>
              <a:gd name="connsiteY3" fmla="*/ 4353036 h 5108221"/>
              <a:gd name="connsiteX4" fmla="*/ 4980154 w 5020451"/>
              <a:gd name="connsiteY4" fmla="*/ 4414978 h 5108221"/>
              <a:gd name="connsiteX5" fmla="*/ 4368905 w 5020451"/>
              <a:gd name="connsiteY5" fmla="*/ 4957333 h 5108221"/>
              <a:gd name="connsiteX6" fmla="*/ 4254713 w 5020451"/>
              <a:gd name="connsiteY6" fmla="*/ 5046785 h 5108221"/>
              <a:gd name="connsiteX7" fmla="*/ 4129273 w 5020451"/>
              <a:gd name="connsiteY7" fmla="*/ 5057383 h 5108221"/>
              <a:gd name="connsiteX8" fmla="*/ 281305 w 5020451"/>
              <a:gd name="connsiteY8" fmla="*/ 5037849 h 5108221"/>
              <a:gd name="connsiteX9" fmla="*/ 0 w 5020451"/>
              <a:gd name="connsiteY9" fmla="*/ 0 h 5108221"/>
              <a:gd name="connsiteX0" fmla="*/ 0 w 5017137"/>
              <a:gd name="connsiteY0" fmla="*/ 0 h 5108221"/>
              <a:gd name="connsiteX1" fmla="*/ 5016376 w 5017137"/>
              <a:gd name="connsiteY1" fmla="*/ 0 h 5108221"/>
              <a:gd name="connsiteX2" fmla="*/ 5010617 w 5017137"/>
              <a:gd name="connsiteY2" fmla="*/ 4230811 h 5108221"/>
              <a:gd name="connsiteX3" fmla="*/ 5017137 w 5017137"/>
              <a:gd name="connsiteY3" fmla="*/ 4353036 h 5108221"/>
              <a:gd name="connsiteX4" fmla="*/ 4980154 w 5017137"/>
              <a:gd name="connsiteY4" fmla="*/ 4414978 h 5108221"/>
              <a:gd name="connsiteX5" fmla="*/ 4368905 w 5017137"/>
              <a:gd name="connsiteY5" fmla="*/ 4957333 h 5108221"/>
              <a:gd name="connsiteX6" fmla="*/ 4254713 w 5017137"/>
              <a:gd name="connsiteY6" fmla="*/ 5046785 h 5108221"/>
              <a:gd name="connsiteX7" fmla="*/ 4129273 w 5017137"/>
              <a:gd name="connsiteY7" fmla="*/ 5057383 h 5108221"/>
              <a:gd name="connsiteX8" fmla="*/ 281305 w 5017137"/>
              <a:gd name="connsiteY8" fmla="*/ 5037849 h 5108221"/>
              <a:gd name="connsiteX9" fmla="*/ 0 w 5017137"/>
              <a:gd name="connsiteY9" fmla="*/ 0 h 5108221"/>
              <a:gd name="connsiteX0" fmla="*/ 0 w 5016376"/>
              <a:gd name="connsiteY0" fmla="*/ 0 h 5108221"/>
              <a:gd name="connsiteX1" fmla="*/ 5016376 w 5016376"/>
              <a:gd name="connsiteY1" fmla="*/ 0 h 5108221"/>
              <a:gd name="connsiteX2" fmla="*/ 5010617 w 5016376"/>
              <a:gd name="connsiteY2" fmla="*/ 4230811 h 5108221"/>
              <a:gd name="connsiteX3" fmla="*/ 5000662 w 5016376"/>
              <a:gd name="connsiteY3" fmla="*/ 4336561 h 5108221"/>
              <a:gd name="connsiteX4" fmla="*/ 4980154 w 5016376"/>
              <a:gd name="connsiteY4" fmla="*/ 4414978 h 5108221"/>
              <a:gd name="connsiteX5" fmla="*/ 4368905 w 5016376"/>
              <a:gd name="connsiteY5" fmla="*/ 4957333 h 5108221"/>
              <a:gd name="connsiteX6" fmla="*/ 4254713 w 5016376"/>
              <a:gd name="connsiteY6" fmla="*/ 5046785 h 5108221"/>
              <a:gd name="connsiteX7" fmla="*/ 4129273 w 5016376"/>
              <a:gd name="connsiteY7" fmla="*/ 5057383 h 5108221"/>
              <a:gd name="connsiteX8" fmla="*/ 281305 w 5016376"/>
              <a:gd name="connsiteY8" fmla="*/ 5037849 h 5108221"/>
              <a:gd name="connsiteX9" fmla="*/ 0 w 5016376"/>
              <a:gd name="connsiteY9" fmla="*/ 0 h 510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16376" h="5108221">
                <a:moveTo>
                  <a:pt x="0" y="0"/>
                </a:moveTo>
                <a:cubicBezTo>
                  <a:pt x="1672125" y="0"/>
                  <a:pt x="3391876" y="171450"/>
                  <a:pt x="5016376" y="0"/>
                </a:cubicBezTo>
                <a:cubicBezTo>
                  <a:pt x="4846117" y="1430285"/>
                  <a:pt x="5031484" y="3103345"/>
                  <a:pt x="5010617" y="4230811"/>
                </a:cubicBezTo>
                <a:lnTo>
                  <a:pt x="5000662" y="4336561"/>
                </a:lnTo>
                <a:lnTo>
                  <a:pt x="4980154" y="4414978"/>
                </a:lnTo>
                <a:cubicBezTo>
                  <a:pt x="4870352" y="4559176"/>
                  <a:pt x="4605107" y="4772001"/>
                  <a:pt x="4368905" y="4957333"/>
                </a:cubicBezTo>
                <a:lnTo>
                  <a:pt x="4254713" y="5046785"/>
                </a:lnTo>
                <a:lnTo>
                  <a:pt x="4129273" y="5057383"/>
                </a:lnTo>
                <a:cubicBezTo>
                  <a:pt x="2369156" y="5197453"/>
                  <a:pt x="1803867" y="4999511"/>
                  <a:pt x="281305" y="5037849"/>
                </a:cubicBezTo>
                <a:cubicBezTo>
                  <a:pt x="53340" y="3445138"/>
                  <a:pt x="149225" y="1523496"/>
                  <a:pt x="0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20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/>
                <a:ea typeface="야놀자 야체 B"/>
              </a:rPr>
              <a:t>그렇다면,</a:t>
            </a:r>
          </a:p>
        </p:txBody>
      </p:sp>
      <p:sp>
        <p:nvSpPr>
          <p:cNvPr id="71" name="자유형 70"/>
          <p:cNvSpPr/>
          <p:nvPr/>
        </p:nvSpPr>
        <p:spPr>
          <a:xfrm>
            <a:off x="3746872" y="941170"/>
            <a:ext cx="5080249" cy="769645"/>
          </a:xfrm>
          <a:custGeom>
            <a:avLst/>
            <a:gdLst>
              <a:gd name="connsiteX0" fmla="*/ 63873 w 5080249"/>
              <a:gd name="connsiteY0" fmla="*/ 0 h 769645"/>
              <a:gd name="connsiteX1" fmla="*/ 5080249 w 5080249"/>
              <a:gd name="connsiteY1" fmla="*/ 0 h 769645"/>
              <a:gd name="connsiteX2" fmla="*/ 5020085 w 5080249"/>
              <a:gd name="connsiteY2" fmla="*/ 661806 h 769645"/>
              <a:gd name="connsiteX3" fmla="*/ 5014678 w 5080249"/>
              <a:gd name="connsiteY3" fmla="*/ 763516 h 769645"/>
              <a:gd name="connsiteX4" fmla="*/ 4974433 w 5080249"/>
              <a:gd name="connsiteY4" fmla="*/ 717542 h 769645"/>
              <a:gd name="connsiteX5" fmla="*/ 4928822 w 5080249"/>
              <a:gd name="connsiteY5" fmla="*/ 769645 h 769645"/>
              <a:gd name="connsiteX6" fmla="*/ 4883211 w 5080249"/>
              <a:gd name="connsiteY6" fmla="*/ 717542 h 769645"/>
              <a:gd name="connsiteX7" fmla="*/ 4837600 w 5080249"/>
              <a:gd name="connsiteY7" fmla="*/ 769645 h 769645"/>
              <a:gd name="connsiteX8" fmla="*/ 4791989 w 5080249"/>
              <a:gd name="connsiteY8" fmla="*/ 717542 h 769645"/>
              <a:gd name="connsiteX9" fmla="*/ 4746377 w 5080249"/>
              <a:gd name="connsiteY9" fmla="*/ 769645 h 769645"/>
              <a:gd name="connsiteX10" fmla="*/ 4700766 w 5080249"/>
              <a:gd name="connsiteY10" fmla="*/ 717542 h 769645"/>
              <a:gd name="connsiteX11" fmla="*/ 4655155 w 5080249"/>
              <a:gd name="connsiteY11" fmla="*/ 769645 h 769645"/>
              <a:gd name="connsiteX12" fmla="*/ 4609544 w 5080249"/>
              <a:gd name="connsiteY12" fmla="*/ 717542 h 769645"/>
              <a:gd name="connsiteX13" fmla="*/ 4563932 w 5080249"/>
              <a:gd name="connsiteY13" fmla="*/ 769645 h 769645"/>
              <a:gd name="connsiteX14" fmla="*/ 4518321 w 5080249"/>
              <a:gd name="connsiteY14" fmla="*/ 717542 h 769645"/>
              <a:gd name="connsiteX15" fmla="*/ 4472710 w 5080249"/>
              <a:gd name="connsiteY15" fmla="*/ 769645 h 769645"/>
              <a:gd name="connsiteX16" fmla="*/ 4427099 w 5080249"/>
              <a:gd name="connsiteY16" fmla="*/ 717542 h 769645"/>
              <a:gd name="connsiteX17" fmla="*/ 4381487 w 5080249"/>
              <a:gd name="connsiteY17" fmla="*/ 769645 h 769645"/>
              <a:gd name="connsiteX18" fmla="*/ 4335876 w 5080249"/>
              <a:gd name="connsiteY18" fmla="*/ 717542 h 769645"/>
              <a:gd name="connsiteX19" fmla="*/ 4290265 w 5080249"/>
              <a:gd name="connsiteY19" fmla="*/ 769645 h 769645"/>
              <a:gd name="connsiteX20" fmla="*/ 4244654 w 5080249"/>
              <a:gd name="connsiteY20" fmla="*/ 717542 h 769645"/>
              <a:gd name="connsiteX21" fmla="*/ 4199043 w 5080249"/>
              <a:gd name="connsiteY21" fmla="*/ 769645 h 769645"/>
              <a:gd name="connsiteX22" fmla="*/ 4153432 w 5080249"/>
              <a:gd name="connsiteY22" fmla="*/ 717542 h 769645"/>
              <a:gd name="connsiteX23" fmla="*/ 4107820 w 5080249"/>
              <a:gd name="connsiteY23" fmla="*/ 769645 h 769645"/>
              <a:gd name="connsiteX24" fmla="*/ 4062209 w 5080249"/>
              <a:gd name="connsiteY24" fmla="*/ 717542 h 769645"/>
              <a:gd name="connsiteX25" fmla="*/ 4016598 w 5080249"/>
              <a:gd name="connsiteY25" fmla="*/ 769645 h 769645"/>
              <a:gd name="connsiteX26" fmla="*/ 3970987 w 5080249"/>
              <a:gd name="connsiteY26" fmla="*/ 717542 h 769645"/>
              <a:gd name="connsiteX27" fmla="*/ 3925375 w 5080249"/>
              <a:gd name="connsiteY27" fmla="*/ 769645 h 769645"/>
              <a:gd name="connsiteX28" fmla="*/ 3879764 w 5080249"/>
              <a:gd name="connsiteY28" fmla="*/ 717542 h 769645"/>
              <a:gd name="connsiteX29" fmla="*/ 3834153 w 5080249"/>
              <a:gd name="connsiteY29" fmla="*/ 769645 h 769645"/>
              <a:gd name="connsiteX30" fmla="*/ 3788542 w 5080249"/>
              <a:gd name="connsiteY30" fmla="*/ 717542 h 769645"/>
              <a:gd name="connsiteX31" fmla="*/ 3742931 w 5080249"/>
              <a:gd name="connsiteY31" fmla="*/ 769645 h 769645"/>
              <a:gd name="connsiteX32" fmla="*/ 3697320 w 5080249"/>
              <a:gd name="connsiteY32" fmla="*/ 717542 h 769645"/>
              <a:gd name="connsiteX33" fmla="*/ 3651708 w 5080249"/>
              <a:gd name="connsiteY33" fmla="*/ 769645 h 769645"/>
              <a:gd name="connsiteX34" fmla="*/ 3606097 w 5080249"/>
              <a:gd name="connsiteY34" fmla="*/ 717542 h 769645"/>
              <a:gd name="connsiteX35" fmla="*/ 3560486 w 5080249"/>
              <a:gd name="connsiteY35" fmla="*/ 769645 h 769645"/>
              <a:gd name="connsiteX36" fmla="*/ 3514875 w 5080249"/>
              <a:gd name="connsiteY36" fmla="*/ 717542 h 769645"/>
              <a:gd name="connsiteX37" fmla="*/ 3469263 w 5080249"/>
              <a:gd name="connsiteY37" fmla="*/ 769645 h 769645"/>
              <a:gd name="connsiteX38" fmla="*/ 3423652 w 5080249"/>
              <a:gd name="connsiteY38" fmla="*/ 717542 h 769645"/>
              <a:gd name="connsiteX39" fmla="*/ 3378041 w 5080249"/>
              <a:gd name="connsiteY39" fmla="*/ 769645 h 769645"/>
              <a:gd name="connsiteX40" fmla="*/ 3332430 w 5080249"/>
              <a:gd name="connsiteY40" fmla="*/ 717542 h 769645"/>
              <a:gd name="connsiteX41" fmla="*/ 3286819 w 5080249"/>
              <a:gd name="connsiteY41" fmla="*/ 769645 h 769645"/>
              <a:gd name="connsiteX42" fmla="*/ 3241208 w 5080249"/>
              <a:gd name="connsiteY42" fmla="*/ 717542 h 769645"/>
              <a:gd name="connsiteX43" fmla="*/ 3195596 w 5080249"/>
              <a:gd name="connsiteY43" fmla="*/ 769645 h 769645"/>
              <a:gd name="connsiteX44" fmla="*/ 3149985 w 5080249"/>
              <a:gd name="connsiteY44" fmla="*/ 717542 h 769645"/>
              <a:gd name="connsiteX45" fmla="*/ 3104374 w 5080249"/>
              <a:gd name="connsiteY45" fmla="*/ 769645 h 769645"/>
              <a:gd name="connsiteX46" fmla="*/ 3058763 w 5080249"/>
              <a:gd name="connsiteY46" fmla="*/ 717542 h 769645"/>
              <a:gd name="connsiteX47" fmla="*/ 3013151 w 5080249"/>
              <a:gd name="connsiteY47" fmla="*/ 769645 h 769645"/>
              <a:gd name="connsiteX48" fmla="*/ 2967540 w 5080249"/>
              <a:gd name="connsiteY48" fmla="*/ 717542 h 769645"/>
              <a:gd name="connsiteX49" fmla="*/ 2921929 w 5080249"/>
              <a:gd name="connsiteY49" fmla="*/ 769645 h 769645"/>
              <a:gd name="connsiteX50" fmla="*/ 2876318 w 5080249"/>
              <a:gd name="connsiteY50" fmla="*/ 717542 h 769645"/>
              <a:gd name="connsiteX51" fmla="*/ 2830707 w 5080249"/>
              <a:gd name="connsiteY51" fmla="*/ 769645 h 769645"/>
              <a:gd name="connsiteX52" fmla="*/ 2785096 w 5080249"/>
              <a:gd name="connsiteY52" fmla="*/ 717542 h 769645"/>
              <a:gd name="connsiteX53" fmla="*/ 2739484 w 5080249"/>
              <a:gd name="connsiteY53" fmla="*/ 769645 h 769645"/>
              <a:gd name="connsiteX54" fmla="*/ 2693873 w 5080249"/>
              <a:gd name="connsiteY54" fmla="*/ 717542 h 769645"/>
              <a:gd name="connsiteX55" fmla="*/ 2648262 w 5080249"/>
              <a:gd name="connsiteY55" fmla="*/ 769645 h 769645"/>
              <a:gd name="connsiteX56" fmla="*/ 2602651 w 5080249"/>
              <a:gd name="connsiteY56" fmla="*/ 717542 h 769645"/>
              <a:gd name="connsiteX57" fmla="*/ 2557039 w 5080249"/>
              <a:gd name="connsiteY57" fmla="*/ 769645 h 769645"/>
              <a:gd name="connsiteX58" fmla="*/ 2511428 w 5080249"/>
              <a:gd name="connsiteY58" fmla="*/ 717542 h 769645"/>
              <a:gd name="connsiteX59" fmla="*/ 2465817 w 5080249"/>
              <a:gd name="connsiteY59" fmla="*/ 769645 h 769645"/>
              <a:gd name="connsiteX60" fmla="*/ 2420206 w 5080249"/>
              <a:gd name="connsiteY60" fmla="*/ 717542 h 769645"/>
              <a:gd name="connsiteX61" fmla="*/ 2374594 w 5080249"/>
              <a:gd name="connsiteY61" fmla="*/ 769645 h 769645"/>
              <a:gd name="connsiteX62" fmla="*/ 2328983 w 5080249"/>
              <a:gd name="connsiteY62" fmla="*/ 717542 h 769645"/>
              <a:gd name="connsiteX63" fmla="*/ 2283372 w 5080249"/>
              <a:gd name="connsiteY63" fmla="*/ 769645 h 769645"/>
              <a:gd name="connsiteX64" fmla="*/ 2237761 w 5080249"/>
              <a:gd name="connsiteY64" fmla="*/ 717542 h 769645"/>
              <a:gd name="connsiteX65" fmla="*/ 2192150 w 5080249"/>
              <a:gd name="connsiteY65" fmla="*/ 769645 h 769645"/>
              <a:gd name="connsiteX66" fmla="*/ 2146539 w 5080249"/>
              <a:gd name="connsiteY66" fmla="*/ 717542 h 769645"/>
              <a:gd name="connsiteX67" fmla="*/ 2100927 w 5080249"/>
              <a:gd name="connsiteY67" fmla="*/ 769645 h 769645"/>
              <a:gd name="connsiteX68" fmla="*/ 2055316 w 5080249"/>
              <a:gd name="connsiteY68" fmla="*/ 717542 h 769645"/>
              <a:gd name="connsiteX69" fmla="*/ 2009705 w 5080249"/>
              <a:gd name="connsiteY69" fmla="*/ 769645 h 769645"/>
              <a:gd name="connsiteX70" fmla="*/ 1964094 w 5080249"/>
              <a:gd name="connsiteY70" fmla="*/ 717542 h 769645"/>
              <a:gd name="connsiteX71" fmla="*/ 1918482 w 5080249"/>
              <a:gd name="connsiteY71" fmla="*/ 769645 h 769645"/>
              <a:gd name="connsiteX72" fmla="*/ 1872871 w 5080249"/>
              <a:gd name="connsiteY72" fmla="*/ 717542 h 769645"/>
              <a:gd name="connsiteX73" fmla="*/ 1827260 w 5080249"/>
              <a:gd name="connsiteY73" fmla="*/ 769645 h 769645"/>
              <a:gd name="connsiteX74" fmla="*/ 1781649 w 5080249"/>
              <a:gd name="connsiteY74" fmla="*/ 717542 h 769645"/>
              <a:gd name="connsiteX75" fmla="*/ 1736038 w 5080249"/>
              <a:gd name="connsiteY75" fmla="*/ 769645 h 769645"/>
              <a:gd name="connsiteX76" fmla="*/ 1690427 w 5080249"/>
              <a:gd name="connsiteY76" fmla="*/ 717542 h 769645"/>
              <a:gd name="connsiteX77" fmla="*/ 1644815 w 5080249"/>
              <a:gd name="connsiteY77" fmla="*/ 769645 h 769645"/>
              <a:gd name="connsiteX78" fmla="*/ 1599204 w 5080249"/>
              <a:gd name="connsiteY78" fmla="*/ 717542 h 769645"/>
              <a:gd name="connsiteX79" fmla="*/ 1553593 w 5080249"/>
              <a:gd name="connsiteY79" fmla="*/ 769645 h 769645"/>
              <a:gd name="connsiteX80" fmla="*/ 1507982 w 5080249"/>
              <a:gd name="connsiteY80" fmla="*/ 717542 h 769645"/>
              <a:gd name="connsiteX81" fmla="*/ 1462370 w 5080249"/>
              <a:gd name="connsiteY81" fmla="*/ 769645 h 769645"/>
              <a:gd name="connsiteX82" fmla="*/ 1416759 w 5080249"/>
              <a:gd name="connsiteY82" fmla="*/ 717542 h 769645"/>
              <a:gd name="connsiteX83" fmla="*/ 1371148 w 5080249"/>
              <a:gd name="connsiteY83" fmla="*/ 769645 h 769645"/>
              <a:gd name="connsiteX84" fmla="*/ 1325537 w 5080249"/>
              <a:gd name="connsiteY84" fmla="*/ 717542 h 769645"/>
              <a:gd name="connsiteX85" fmla="*/ 1279926 w 5080249"/>
              <a:gd name="connsiteY85" fmla="*/ 769645 h 769645"/>
              <a:gd name="connsiteX86" fmla="*/ 1234315 w 5080249"/>
              <a:gd name="connsiteY86" fmla="*/ 717542 h 769645"/>
              <a:gd name="connsiteX87" fmla="*/ 1188703 w 5080249"/>
              <a:gd name="connsiteY87" fmla="*/ 769645 h 769645"/>
              <a:gd name="connsiteX88" fmla="*/ 1143092 w 5080249"/>
              <a:gd name="connsiteY88" fmla="*/ 717542 h 769645"/>
              <a:gd name="connsiteX89" fmla="*/ 1097481 w 5080249"/>
              <a:gd name="connsiteY89" fmla="*/ 769645 h 769645"/>
              <a:gd name="connsiteX90" fmla="*/ 1051870 w 5080249"/>
              <a:gd name="connsiteY90" fmla="*/ 717542 h 769645"/>
              <a:gd name="connsiteX91" fmla="*/ 1006258 w 5080249"/>
              <a:gd name="connsiteY91" fmla="*/ 769645 h 769645"/>
              <a:gd name="connsiteX92" fmla="*/ 960647 w 5080249"/>
              <a:gd name="connsiteY92" fmla="*/ 717542 h 769645"/>
              <a:gd name="connsiteX93" fmla="*/ 915036 w 5080249"/>
              <a:gd name="connsiteY93" fmla="*/ 769645 h 769645"/>
              <a:gd name="connsiteX94" fmla="*/ 869425 w 5080249"/>
              <a:gd name="connsiteY94" fmla="*/ 717542 h 769645"/>
              <a:gd name="connsiteX95" fmla="*/ 823816 w 5080249"/>
              <a:gd name="connsiteY95" fmla="*/ 769645 h 769645"/>
              <a:gd name="connsiteX96" fmla="*/ 778205 w 5080249"/>
              <a:gd name="connsiteY96" fmla="*/ 717542 h 769645"/>
              <a:gd name="connsiteX97" fmla="*/ 732593 w 5080249"/>
              <a:gd name="connsiteY97" fmla="*/ 769645 h 769645"/>
              <a:gd name="connsiteX98" fmla="*/ 686981 w 5080249"/>
              <a:gd name="connsiteY98" fmla="*/ 717542 h 769645"/>
              <a:gd name="connsiteX99" fmla="*/ 641370 w 5080249"/>
              <a:gd name="connsiteY99" fmla="*/ 769645 h 769645"/>
              <a:gd name="connsiteX100" fmla="*/ 595760 w 5080249"/>
              <a:gd name="connsiteY100" fmla="*/ 717542 h 769645"/>
              <a:gd name="connsiteX101" fmla="*/ 550148 w 5080249"/>
              <a:gd name="connsiteY101" fmla="*/ 769645 h 769645"/>
              <a:gd name="connsiteX102" fmla="*/ 504537 w 5080249"/>
              <a:gd name="connsiteY102" fmla="*/ 717542 h 769645"/>
              <a:gd name="connsiteX103" fmla="*/ 458925 w 5080249"/>
              <a:gd name="connsiteY103" fmla="*/ 769645 h 769645"/>
              <a:gd name="connsiteX104" fmla="*/ 413315 w 5080249"/>
              <a:gd name="connsiteY104" fmla="*/ 717542 h 769645"/>
              <a:gd name="connsiteX105" fmla="*/ 367702 w 5080249"/>
              <a:gd name="connsiteY105" fmla="*/ 769645 h 769645"/>
              <a:gd name="connsiteX106" fmla="*/ 322092 w 5080249"/>
              <a:gd name="connsiteY106" fmla="*/ 717542 h 769645"/>
              <a:gd name="connsiteX107" fmla="*/ 276481 w 5080249"/>
              <a:gd name="connsiteY107" fmla="*/ 769645 h 769645"/>
              <a:gd name="connsiteX108" fmla="*/ 230869 w 5080249"/>
              <a:gd name="connsiteY108" fmla="*/ 717542 h 769645"/>
              <a:gd name="connsiteX109" fmla="*/ 185258 w 5080249"/>
              <a:gd name="connsiteY109" fmla="*/ 769645 h 769645"/>
              <a:gd name="connsiteX110" fmla="*/ 139647 w 5080249"/>
              <a:gd name="connsiteY110" fmla="*/ 717542 h 769645"/>
              <a:gd name="connsiteX111" fmla="*/ 94036 w 5080249"/>
              <a:gd name="connsiteY111" fmla="*/ 769645 h 769645"/>
              <a:gd name="connsiteX112" fmla="*/ 48425 w 5080249"/>
              <a:gd name="connsiteY112" fmla="*/ 717542 h 769645"/>
              <a:gd name="connsiteX113" fmla="*/ 2813 w 5080249"/>
              <a:gd name="connsiteY113" fmla="*/ 769645 h 769645"/>
              <a:gd name="connsiteX114" fmla="*/ 0 w 5080249"/>
              <a:gd name="connsiteY114" fmla="*/ 766431 h 769645"/>
              <a:gd name="connsiteX115" fmla="*/ 7021 w 5080249"/>
              <a:gd name="connsiteY115" fmla="*/ 621232 h 769645"/>
              <a:gd name="connsiteX116" fmla="*/ 63873 w 5080249"/>
              <a:gd name="connsiteY116" fmla="*/ 0 h 76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80249" h="769645">
                <a:moveTo>
                  <a:pt x="63873" y="0"/>
                </a:moveTo>
                <a:cubicBezTo>
                  <a:pt x="1735998" y="0"/>
                  <a:pt x="3455749" y="171450"/>
                  <a:pt x="5080249" y="0"/>
                </a:cubicBezTo>
                <a:cubicBezTo>
                  <a:pt x="5054055" y="220044"/>
                  <a:pt x="5034410" y="440683"/>
                  <a:pt x="5020085" y="661806"/>
                </a:cubicBezTo>
                <a:lnTo>
                  <a:pt x="5014678" y="763516"/>
                </a:lnTo>
                <a:lnTo>
                  <a:pt x="4974433" y="717542"/>
                </a:lnTo>
                <a:lnTo>
                  <a:pt x="4928822" y="769645"/>
                </a:lnTo>
                <a:lnTo>
                  <a:pt x="4883211" y="717542"/>
                </a:lnTo>
                <a:lnTo>
                  <a:pt x="4837600" y="769645"/>
                </a:lnTo>
                <a:lnTo>
                  <a:pt x="4791989" y="717542"/>
                </a:lnTo>
                <a:lnTo>
                  <a:pt x="4746377" y="769645"/>
                </a:lnTo>
                <a:lnTo>
                  <a:pt x="4700766" y="717542"/>
                </a:lnTo>
                <a:lnTo>
                  <a:pt x="4655155" y="769645"/>
                </a:lnTo>
                <a:lnTo>
                  <a:pt x="4609544" y="717542"/>
                </a:lnTo>
                <a:lnTo>
                  <a:pt x="4563932" y="769645"/>
                </a:lnTo>
                <a:lnTo>
                  <a:pt x="4518321" y="717542"/>
                </a:lnTo>
                <a:lnTo>
                  <a:pt x="4472710" y="769645"/>
                </a:lnTo>
                <a:lnTo>
                  <a:pt x="4427099" y="717542"/>
                </a:lnTo>
                <a:lnTo>
                  <a:pt x="4381487" y="769645"/>
                </a:lnTo>
                <a:lnTo>
                  <a:pt x="4335876" y="717542"/>
                </a:lnTo>
                <a:lnTo>
                  <a:pt x="4290265" y="769645"/>
                </a:lnTo>
                <a:lnTo>
                  <a:pt x="4244654" y="717542"/>
                </a:lnTo>
                <a:lnTo>
                  <a:pt x="4199043" y="769645"/>
                </a:lnTo>
                <a:lnTo>
                  <a:pt x="4153432" y="717542"/>
                </a:lnTo>
                <a:lnTo>
                  <a:pt x="4107820" y="769645"/>
                </a:lnTo>
                <a:lnTo>
                  <a:pt x="4062209" y="717542"/>
                </a:lnTo>
                <a:lnTo>
                  <a:pt x="4016598" y="769645"/>
                </a:lnTo>
                <a:lnTo>
                  <a:pt x="3970987" y="717542"/>
                </a:lnTo>
                <a:lnTo>
                  <a:pt x="3925375" y="769645"/>
                </a:lnTo>
                <a:lnTo>
                  <a:pt x="3879764" y="717542"/>
                </a:lnTo>
                <a:lnTo>
                  <a:pt x="3834153" y="769645"/>
                </a:lnTo>
                <a:lnTo>
                  <a:pt x="3788542" y="717542"/>
                </a:lnTo>
                <a:lnTo>
                  <a:pt x="3742931" y="769645"/>
                </a:lnTo>
                <a:lnTo>
                  <a:pt x="3697320" y="717542"/>
                </a:lnTo>
                <a:lnTo>
                  <a:pt x="3651708" y="769645"/>
                </a:lnTo>
                <a:lnTo>
                  <a:pt x="3606097" y="717542"/>
                </a:lnTo>
                <a:lnTo>
                  <a:pt x="3560486" y="769645"/>
                </a:lnTo>
                <a:lnTo>
                  <a:pt x="3514875" y="717542"/>
                </a:lnTo>
                <a:lnTo>
                  <a:pt x="3469263" y="769645"/>
                </a:lnTo>
                <a:lnTo>
                  <a:pt x="3423652" y="717542"/>
                </a:lnTo>
                <a:lnTo>
                  <a:pt x="3378041" y="769645"/>
                </a:lnTo>
                <a:lnTo>
                  <a:pt x="3332430" y="717542"/>
                </a:lnTo>
                <a:lnTo>
                  <a:pt x="3286819" y="769645"/>
                </a:lnTo>
                <a:lnTo>
                  <a:pt x="3241208" y="717542"/>
                </a:lnTo>
                <a:lnTo>
                  <a:pt x="3195596" y="769645"/>
                </a:lnTo>
                <a:lnTo>
                  <a:pt x="3149985" y="717542"/>
                </a:lnTo>
                <a:lnTo>
                  <a:pt x="3104374" y="769645"/>
                </a:lnTo>
                <a:lnTo>
                  <a:pt x="3058763" y="717542"/>
                </a:lnTo>
                <a:lnTo>
                  <a:pt x="3013151" y="769645"/>
                </a:lnTo>
                <a:lnTo>
                  <a:pt x="2967540" y="717542"/>
                </a:lnTo>
                <a:lnTo>
                  <a:pt x="2921929" y="769645"/>
                </a:lnTo>
                <a:lnTo>
                  <a:pt x="2876318" y="717542"/>
                </a:lnTo>
                <a:lnTo>
                  <a:pt x="2830707" y="769645"/>
                </a:lnTo>
                <a:lnTo>
                  <a:pt x="2785096" y="717542"/>
                </a:lnTo>
                <a:lnTo>
                  <a:pt x="2739484" y="769645"/>
                </a:lnTo>
                <a:lnTo>
                  <a:pt x="2693873" y="717542"/>
                </a:lnTo>
                <a:lnTo>
                  <a:pt x="2648262" y="769645"/>
                </a:lnTo>
                <a:lnTo>
                  <a:pt x="2602651" y="717542"/>
                </a:lnTo>
                <a:lnTo>
                  <a:pt x="2557039" y="769645"/>
                </a:lnTo>
                <a:lnTo>
                  <a:pt x="2511428" y="717542"/>
                </a:lnTo>
                <a:lnTo>
                  <a:pt x="2465817" y="769645"/>
                </a:lnTo>
                <a:lnTo>
                  <a:pt x="2420206" y="717542"/>
                </a:lnTo>
                <a:lnTo>
                  <a:pt x="2374594" y="769645"/>
                </a:lnTo>
                <a:lnTo>
                  <a:pt x="2328983" y="717542"/>
                </a:lnTo>
                <a:lnTo>
                  <a:pt x="2283372" y="769645"/>
                </a:lnTo>
                <a:lnTo>
                  <a:pt x="2237761" y="717542"/>
                </a:lnTo>
                <a:lnTo>
                  <a:pt x="2192150" y="769645"/>
                </a:lnTo>
                <a:lnTo>
                  <a:pt x="2146539" y="717542"/>
                </a:lnTo>
                <a:lnTo>
                  <a:pt x="2100927" y="769645"/>
                </a:lnTo>
                <a:lnTo>
                  <a:pt x="2055316" y="717542"/>
                </a:lnTo>
                <a:lnTo>
                  <a:pt x="2009705" y="769645"/>
                </a:lnTo>
                <a:lnTo>
                  <a:pt x="1964094" y="717542"/>
                </a:lnTo>
                <a:lnTo>
                  <a:pt x="1918482" y="769645"/>
                </a:lnTo>
                <a:lnTo>
                  <a:pt x="1872871" y="717542"/>
                </a:lnTo>
                <a:lnTo>
                  <a:pt x="1827260" y="769645"/>
                </a:lnTo>
                <a:lnTo>
                  <a:pt x="1781649" y="717542"/>
                </a:lnTo>
                <a:lnTo>
                  <a:pt x="1736038" y="769645"/>
                </a:lnTo>
                <a:lnTo>
                  <a:pt x="1690427" y="717542"/>
                </a:lnTo>
                <a:lnTo>
                  <a:pt x="1644815" y="769645"/>
                </a:lnTo>
                <a:lnTo>
                  <a:pt x="1599204" y="717542"/>
                </a:lnTo>
                <a:lnTo>
                  <a:pt x="1553593" y="769645"/>
                </a:lnTo>
                <a:lnTo>
                  <a:pt x="1507982" y="717542"/>
                </a:lnTo>
                <a:lnTo>
                  <a:pt x="1462370" y="769645"/>
                </a:lnTo>
                <a:lnTo>
                  <a:pt x="1416759" y="717542"/>
                </a:lnTo>
                <a:lnTo>
                  <a:pt x="1371148" y="769645"/>
                </a:lnTo>
                <a:lnTo>
                  <a:pt x="1325537" y="717542"/>
                </a:lnTo>
                <a:lnTo>
                  <a:pt x="1279926" y="769645"/>
                </a:lnTo>
                <a:lnTo>
                  <a:pt x="1234315" y="717542"/>
                </a:lnTo>
                <a:lnTo>
                  <a:pt x="1188703" y="769645"/>
                </a:lnTo>
                <a:lnTo>
                  <a:pt x="1143092" y="717542"/>
                </a:lnTo>
                <a:lnTo>
                  <a:pt x="1097481" y="769645"/>
                </a:lnTo>
                <a:lnTo>
                  <a:pt x="1051870" y="717542"/>
                </a:lnTo>
                <a:lnTo>
                  <a:pt x="1006258" y="769645"/>
                </a:lnTo>
                <a:lnTo>
                  <a:pt x="960647" y="717542"/>
                </a:lnTo>
                <a:lnTo>
                  <a:pt x="915036" y="769645"/>
                </a:lnTo>
                <a:lnTo>
                  <a:pt x="869425" y="717542"/>
                </a:lnTo>
                <a:lnTo>
                  <a:pt x="823816" y="769645"/>
                </a:lnTo>
                <a:lnTo>
                  <a:pt x="778205" y="717542"/>
                </a:lnTo>
                <a:lnTo>
                  <a:pt x="732593" y="769645"/>
                </a:lnTo>
                <a:lnTo>
                  <a:pt x="686981" y="717542"/>
                </a:lnTo>
                <a:lnTo>
                  <a:pt x="641370" y="769645"/>
                </a:lnTo>
                <a:lnTo>
                  <a:pt x="595760" y="717542"/>
                </a:lnTo>
                <a:lnTo>
                  <a:pt x="550148" y="769645"/>
                </a:lnTo>
                <a:lnTo>
                  <a:pt x="504537" y="717542"/>
                </a:lnTo>
                <a:lnTo>
                  <a:pt x="458925" y="769645"/>
                </a:lnTo>
                <a:lnTo>
                  <a:pt x="413315" y="717542"/>
                </a:lnTo>
                <a:lnTo>
                  <a:pt x="367702" y="769645"/>
                </a:lnTo>
                <a:lnTo>
                  <a:pt x="322092" y="717542"/>
                </a:lnTo>
                <a:lnTo>
                  <a:pt x="276481" y="769645"/>
                </a:lnTo>
                <a:lnTo>
                  <a:pt x="230869" y="717542"/>
                </a:lnTo>
                <a:lnTo>
                  <a:pt x="185258" y="769645"/>
                </a:lnTo>
                <a:lnTo>
                  <a:pt x="139647" y="717542"/>
                </a:lnTo>
                <a:lnTo>
                  <a:pt x="94036" y="769645"/>
                </a:lnTo>
                <a:lnTo>
                  <a:pt x="48425" y="717542"/>
                </a:lnTo>
                <a:lnTo>
                  <a:pt x="2813" y="769645"/>
                </a:lnTo>
                <a:lnTo>
                  <a:pt x="0" y="766431"/>
                </a:lnTo>
                <a:lnTo>
                  <a:pt x="7021" y="621232"/>
                </a:lnTo>
                <a:cubicBezTo>
                  <a:pt x="19721" y="414043"/>
                  <a:pt x="38076" y="206947"/>
                  <a:pt x="63873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자유형 74"/>
          <p:cNvSpPr/>
          <p:nvPr/>
        </p:nvSpPr>
        <p:spPr>
          <a:xfrm>
            <a:off x="3757098" y="959193"/>
            <a:ext cx="5051387" cy="670622"/>
          </a:xfrm>
          <a:custGeom>
            <a:avLst/>
            <a:gdLst>
              <a:gd name="connsiteX0" fmla="*/ 35011 w 5051387"/>
              <a:gd name="connsiteY0" fmla="*/ 0 h 670622"/>
              <a:gd name="connsiteX1" fmla="*/ 5051387 w 5051387"/>
              <a:gd name="connsiteY1" fmla="*/ 0 h 670622"/>
              <a:gd name="connsiteX2" fmla="*/ 5018361 w 5051387"/>
              <a:gd name="connsiteY2" fmla="*/ 330049 h 670622"/>
              <a:gd name="connsiteX3" fmla="*/ 4996861 w 5051387"/>
              <a:gd name="connsiteY3" fmla="*/ 657999 h 670622"/>
              <a:gd name="connsiteX4" fmla="*/ 4985810 w 5051387"/>
              <a:gd name="connsiteY4" fmla="*/ 670622 h 670622"/>
              <a:gd name="connsiteX5" fmla="*/ 4940199 w 5051387"/>
              <a:gd name="connsiteY5" fmla="*/ 618519 h 670622"/>
              <a:gd name="connsiteX6" fmla="*/ 4894588 w 5051387"/>
              <a:gd name="connsiteY6" fmla="*/ 670622 h 670622"/>
              <a:gd name="connsiteX7" fmla="*/ 4848977 w 5051387"/>
              <a:gd name="connsiteY7" fmla="*/ 618519 h 670622"/>
              <a:gd name="connsiteX8" fmla="*/ 4803366 w 5051387"/>
              <a:gd name="connsiteY8" fmla="*/ 670622 h 670622"/>
              <a:gd name="connsiteX9" fmla="*/ 4757755 w 5051387"/>
              <a:gd name="connsiteY9" fmla="*/ 618519 h 670622"/>
              <a:gd name="connsiteX10" fmla="*/ 4712143 w 5051387"/>
              <a:gd name="connsiteY10" fmla="*/ 670622 h 670622"/>
              <a:gd name="connsiteX11" fmla="*/ 4666532 w 5051387"/>
              <a:gd name="connsiteY11" fmla="*/ 618519 h 670622"/>
              <a:gd name="connsiteX12" fmla="*/ 4620921 w 5051387"/>
              <a:gd name="connsiteY12" fmla="*/ 670622 h 670622"/>
              <a:gd name="connsiteX13" fmla="*/ 4575310 w 5051387"/>
              <a:gd name="connsiteY13" fmla="*/ 618519 h 670622"/>
              <a:gd name="connsiteX14" fmla="*/ 4529698 w 5051387"/>
              <a:gd name="connsiteY14" fmla="*/ 670622 h 670622"/>
              <a:gd name="connsiteX15" fmla="*/ 4484087 w 5051387"/>
              <a:gd name="connsiteY15" fmla="*/ 618519 h 670622"/>
              <a:gd name="connsiteX16" fmla="*/ 4438476 w 5051387"/>
              <a:gd name="connsiteY16" fmla="*/ 670622 h 670622"/>
              <a:gd name="connsiteX17" fmla="*/ 4392865 w 5051387"/>
              <a:gd name="connsiteY17" fmla="*/ 618519 h 670622"/>
              <a:gd name="connsiteX18" fmla="*/ 4347253 w 5051387"/>
              <a:gd name="connsiteY18" fmla="*/ 670622 h 670622"/>
              <a:gd name="connsiteX19" fmla="*/ 4301642 w 5051387"/>
              <a:gd name="connsiteY19" fmla="*/ 618519 h 670622"/>
              <a:gd name="connsiteX20" fmla="*/ 4256031 w 5051387"/>
              <a:gd name="connsiteY20" fmla="*/ 670622 h 670622"/>
              <a:gd name="connsiteX21" fmla="*/ 4210420 w 5051387"/>
              <a:gd name="connsiteY21" fmla="*/ 618519 h 670622"/>
              <a:gd name="connsiteX22" fmla="*/ 4164809 w 5051387"/>
              <a:gd name="connsiteY22" fmla="*/ 670622 h 670622"/>
              <a:gd name="connsiteX23" fmla="*/ 4119198 w 5051387"/>
              <a:gd name="connsiteY23" fmla="*/ 618519 h 670622"/>
              <a:gd name="connsiteX24" fmla="*/ 4073586 w 5051387"/>
              <a:gd name="connsiteY24" fmla="*/ 670622 h 670622"/>
              <a:gd name="connsiteX25" fmla="*/ 4027975 w 5051387"/>
              <a:gd name="connsiteY25" fmla="*/ 618519 h 670622"/>
              <a:gd name="connsiteX26" fmla="*/ 3982364 w 5051387"/>
              <a:gd name="connsiteY26" fmla="*/ 670622 h 670622"/>
              <a:gd name="connsiteX27" fmla="*/ 3936753 w 5051387"/>
              <a:gd name="connsiteY27" fmla="*/ 618519 h 670622"/>
              <a:gd name="connsiteX28" fmla="*/ 3891141 w 5051387"/>
              <a:gd name="connsiteY28" fmla="*/ 670622 h 670622"/>
              <a:gd name="connsiteX29" fmla="*/ 3845530 w 5051387"/>
              <a:gd name="connsiteY29" fmla="*/ 618519 h 670622"/>
              <a:gd name="connsiteX30" fmla="*/ 3799919 w 5051387"/>
              <a:gd name="connsiteY30" fmla="*/ 670622 h 670622"/>
              <a:gd name="connsiteX31" fmla="*/ 3754308 w 5051387"/>
              <a:gd name="connsiteY31" fmla="*/ 618519 h 670622"/>
              <a:gd name="connsiteX32" fmla="*/ 3708697 w 5051387"/>
              <a:gd name="connsiteY32" fmla="*/ 670622 h 670622"/>
              <a:gd name="connsiteX33" fmla="*/ 3663086 w 5051387"/>
              <a:gd name="connsiteY33" fmla="*/ 618519 h 670622"/>
              <a:gd name="connsiteX34" fmla="*/ 3617474 w 5051387"/>
              <a:gd name="connsiteY34" fmla="*/ 670622 h 670622"/>
              <a:gd name="connsiteX35" fmla="*/ 3571863 w 5051387"/>
              <a:gd name="connsiteY35" fmla="*/ 618519 h 670622"/>
              <a:gd name="connsiteX36" fmla="*/ 3526252 w 5051387"/>
              <a:gd name="connsiteY36" fmla="*/ 670622 h 670622"/>
              <a:gd name="connsiteX37" fmla="*/ 3480641 w 5051387"/>
              <a:gd name="connsiteY37" fmla="*/ 618519 h 670622"/>
              <a:gd name="connsiteX38" fmla="*/ 3435029 w 5051387"/>
              <a:gd name="connsiteY38" fmla="*/ 670622 h 670622"/>
              <a:gd name="connsiteX39" fmla="*/ 3389418 w 5051387"/>
              <a:gd name="connsiteY39" fmla="*/ 618519 h 670622"/>
              <a:gd name="connsiteX40" fmla="*/ 3343807 w 5051387"/>
              <a:gd name="connsiteY40" fmla="*/ 670622 h 670622"/>
              <a:gd name="connsiteX41" fmla="*/ 3298196 w 5051387"/>
              <a:gd name="connsiteY41" fmla="*/ 618519 h 670622"/>
              <a:gd name="connsiteX42" fmla="*/ 3252585 w 5051387"/>
              <a:gd name="connsiteY42" fmla="*/ 670622 h 670622"/>
              <a:gd name="connsiteX43" fmla="*/ 3206974 w 5051387"/>
              <a:gd name="connsiteY43" fmla="*/ 618519 h 670622"/>
              <a:gd name="connsiteX44" fmla="*/ 3161362 w 5051387"/>
              <a:gd name="connsiteY44" fmla="*/ 670622 h 670622"/>
              <a:gd name="connsiteX45" fmla="*/ 3115751 w 5051387"/>
              <a:gd name="connsiteY45" fmla="*/ 618519 h 670622"/>
              <a:gd name="connsiteX46" fmla="*/ 3070140 w 5051387"/>
              <a:gd name="connsiteY46" fmla="*/ 670622 h 670622"/>
              <a:gd name="connsiteX47" fmla="*/ 3024529 w 5051387"/>
              <a:gd name="connsiteY47" fmla="*/ 618519 h 670622"/>
              <a:gd name="connsiteX48" fmla="*/ 2978917 w 5051387"/>
              <a:gd name="connsiteY48" fmla="*/ 670622 h 670622"/>
              <a:gd name="connsiteX49" fmla="*/ 2933306 w 5051387"/>
              <a:gd name="connsiteY49" fmla="*/ 618519 h 670622"/>
              <a:gd name="connsiteX50" fmla="*/ 2887695 w 5051387"/>
              <a:gd name="connsiteY50" fmla="*/ 670622 h 670622"/>
              <a:gd name="connsiteX51" fmla="*/ 2842084 w 5051387"/>
              <a:gd name="connsiteY51" fmla="*/ 618519 h 670622"/>
              <a:gd name="connsiteX52" fmla="*/ 2796473 w 5051387"/>
              <a:gd name="connsiteY52" fmla="*/ 670622 h 670622"/>
              <a:gd name="connsiteX53" fmla="*/ 2750862 w 5051387"/>
              <a:gd name="connsiteY53" fmla="*/ 618519 h 670622"/>
              <a:gd name="connsiteX54" fmla="*/ 2705250 w 5051387"/>
              <a:gd name="connsiteY54" fmla="*/ 670622 h 670622"/>
              <a:gd name="connsiteX55" fmla="*/ 2659639 w 5051387"/>
              <a:gd name="connsiteY55" fmla="*/ 618519 h 670622"/>
              <a:gd name="connsiteX56" fmla="*/ 2614028 w 5051387"/>
              <a:gd name="connsiteY56" fmla="*/ 670622 h 670622"/>
              <a:gd name="connsiteX57" fmla="*/ 2568417 w 5051387"/>
              <a:gd name="connsiteY57" fmla="*/ 618519 h 670622"/>
              <a:gd name="connsiteX58" fmla="*/ 2522805 w 5051387"/>
              <a:gd name="connsiteY58" fmla="*/ 670622 h 670622"/>
              <a:gd name="connsiteX59" fmla="*/ 2477194 w 5051387"/>
              <a:gd name="connsiteY59" fmla="*/ 618519 h 670622"/>
              <a:gd name="connsiteX60" fmla="*/ 2431583 w 5051387"/>
              <a:gd name="connsiteY60" fmla="*/ 670622 h 670622"/>
              <a:gd name="connsiteX61" fmla="*/ 2385972 w 5051387"/>
              <a:gd name="connsiteY61" fmla="*/ 618519 h 670622"/>
              <a:gd name="connsiteX62" fmla="*/ 2340360 w 5051387"/>
              <a:gd name="connsiteY62" fmla="*/ 670622 h 670622"/>
              <a:gd name="connsiteX63" fmla="*/ 2294749 w 5051387"/>
              <a:gd name="connsiteY63" fmla="*/ 618519 h 670622"/>
              <a:gd name="connsiteX64" fmla="*/ 2249138 w 5051387"/>
              <a:gd name="connsiteY64" fmla="*/ 670622 h 670622"/>
              <a:gd name="connsiteX65" fmla="*/ 2203527 w 5051387"/>
              <a:gd name="connsiteY65" fmla="*/ 618519 h 670622"/>
              <a:gd name="connsiteX66" fmla="*/ 2157916 w 5051387"/>
              <a:gd name="connsiteY66" fmla="*/ 670622 h 670622"/>
              <a:gd name="connsiteX67" fmla="*/ 2112305 w 5051387"/>
              <a:gd name="connsiteY67" fmla="*/ 618519 h 670622"/>
              <a:gd name="connsiteX68" fmla="*/ 2066693 w 5051387"/>
              <a:gd name="connsiteY68" fmla="*/ 670622 h 670622"/>
              <a:gd name="connsiteX69" fmla="*/ 2021082 w 5051387"/>
              <a:gd name="connsiteY69" fmla="*/ 618519 h 670622"/>
              <a:gd name="connsiteX70" fmla="*/ 1975471 w 5051387"/>
              <a:gd name="connsiteY70" fmla="*/ 670622 h 670622"/>
              <a:gd name="connsiteX71" fmla="*/ 1929860 w 5051387"/>
              <a:gd name="connsiteY71" fmla="*/ 618519 h 670622"/>
              <a:gd name="connsiteX72" fmla="*/ 1884248 w 5051387"/>
              <a:gd name="connsiteY72" fmla="*/ 670622 h 670622"/>
              <a:gd name="connsiteX73" fmla="*/ 1838637 w 5051387"/>
              <a:gd name="connsiteY73" fmla="*/ 618519 h 670622"/>
              <a:gd name="connsiteX74" fmla="*/ 1793026 w 5051387"/>
              <a:gd name="connsiteY74" fmla="*/ 670622 h 670622"/>
              <a:gd name="connsiteX75" fmla="*/ 1747415 w 5051387"/>
              <a:gd name="connsiteY75" fmla="*/ 618519 h 670622"/>
              <a:gd name="connsiteX76" fmla="*/ 1701804 w 5051387"/>
              <a:gd name="connsiteY76" fmla="*/ 670622 h 670622"/>
              <a:gd name="connsiteX77" fmla="*/ 1656193 w 5051387"/>
              <a:gd name="connsiteY77" fmla="*/ 618519 h 670622"/>
              <a:gd name="connsiteX78" fmla="*/ 1610581 w 5051387"/>
              <a:gd name="connsiteY78" fmla="*/ 670622 h 670622"/>
              <a:gd name="connsiteX79" fmla="*/ 1564970 w 5051387"/>
              <a:gd name="connsiteY79" fmla="*/ 618519 h 670622"/>
              <a:gd name="connsiteX80" fmla="*/ 1519359 w 5051387"/>
              <a:gd name="connsiteY80" fmla="*/ 670622 h 670622"/>
              <a:gd name="connsiteX81" fmla="*/ 1473748 w 5051387"/>
              <a:gd name="connsiteY81" fmla="*/ 618519 h 670622"/>
              <a:gd name="connsiteX82" fmla="*/ 1428136 w 5051387"/>
              <a:gd name="connsiteY82" fmla="*/ 670622 h 670622"/>
              <a:gd name="connsiteX83" fmla="*/ 1382525 w 5051387"/>
              <a:gd name="connsiteY83" fmla="*/ 618519 h 670622"/>
              <a:gd name="connsiteX84" fmla="*/ 1336914 w 5051387"/>
              <a:gd name="connsiteY84" fmla="*/ 670622 h 670622"/>
              <a:gd name="connsiteX85" fmla="*/ 1291303 w 5051387"/>
              <a:gd name="connsiteY85" fmla="*/ 618519 h 670622"/>
              <a:gd name="connsiteX86" fmla="*/ 1245692 w 5051387"/>
              <a:gd name="connsiteY86" fmla="*/ 670622 h 670622"/>
              <a:gd name="connsiteX87" fmla="*/ 1200081 w 5051387"/>
              <a:gd name="connsiteY87" fmla="*/ 618519 h 670622"/>
              <a:gd name="connsiteX88" fmla="*/ 1154469 w 5051387"/>
              <a:gd name="connsiteY88" fmla="*/ 670622 h 670622"/>
              <a:gd name="connsiteX89" fmla="*/ 1108858 w 5051387"/>
              <a:gd name="connsiteY89" fmla="*/ 618519 h 670622"/>
              <a:gd name="connsiteX90" fmla="*/ 1063247 w 5051387"/>
              <a:gd name="connsiteY90" fmla="*/ 670622 h 670622"/>
              <a:gd name="connsiteX91" fmla="*/ 1017636 w 5051387"/>
              <a:gd name="connsiteY91" fmla="*/ 618519 h 670622"/>
              <a:gd name="connsiteX92" fmla="*/ 972024 w 5051387"/>
              <a:gd name="connsiteY92" fmla="*/ 670622 h 670622"/>
              <a:gd name="connsiteX93" fmla="*/ 926413 w 5051387"/>
              <a:gd name="connsiteY93" fmla="*/ 618519 h 670622"/>
              <a:gd name="connsiteX94" fmla="*/ 880802 w 5051387"/>
              <a:gd name="connsiteY94" fmla="*/ 670622 h 670622"/>
              <a:gd name="connsiteX95" fmla="*/ 835191 w 5051387"/>
              <a:gd name="connsiteY95" fmla="*/ 618519 h 670622"/>
              <a:gd name="connsiteX96" fmla="*/ 789582 w 5051387"/>
              <a:gd name="connsiteY96" fmla="*/ 670622 h 670622"/>
              <a:gd name="connsiteX97" fmla="*/ 743971 w 5051387"/>
              <a:gd name="connsiteY97" fmla="*/ 618519 h 670622"/>
              <a:gd name="connsiteX98" fmla="*/ 698359 w 5051387"/>
              <a:gd name="connsiteY98" fmla="*/ 670622 h 670622"/>
              <a:gd name="connsiteX99" fmla="*/ 652747 w 5051387"/>
              <a:gd name="connsiteY99" fmla="*/ 618519 h 670622"/>
              <a:gd name="connsiteX100" fmla="*/ 607136 w 5051387"/>
              <a:gd name="connsiteY100" fmla="*/ 670622 h 670622"/>
              <a:gd name="connsiteX101" fmla="*/ 561526 w 5051387"/>
              <a:gd name="connsiteY101" fmla="*/ 618519 h 670622"/>
              <a:gd name="connsiteX102" fmla="*/ 515914 w 5051387"/>
              <a:gd name="connsiteY102" fmla="*/ 670622 h 670622"/>
              <a:gd name="connsiteX103" fmla="*/ 470303 w 5051387"/>
              <a:gd name="connsiteY103" fmla="*/ 618519 h 670622"/>
              <a:gd name="connsiteX104" fmla="*/ 424691 w 5051387"/>
              <a:gd name="connsiteY104" fmla="*/ 670622 h 670622"/>
              <a:gd name="connsiteX105" fmla="*/ 379081 w 5051387"/>
              <a:gd name="connsiteY105" fmla="*/ 618519 h 670622"/>
              <a:gd name="connsiteX106" fmla="*/ 333468 w 5051387"/>
              <a:gd name="connsiteY106" fmla="*/ 670622 h 670622"/>
              <a:gd name="connsiteX107" fmla="*/ 287858 w 5051387"/>
              <a:gd name="connsiteY107" fmla="*/ 618519 h 670622"/>
              <a:gd name="connsiteX108" fmla="*/ 242247 w 5051387"/>
              <a:gd name="connsiteY108" fmla="*/ 670622 h 670622"/>
              <a:gd name="connsiteX109" fmla="*/ 196635 w 5051387"/>
              <a:gd name="connsiteY109" fmla="*/ 618519 h 670622"/>
              <a:gd name="connsiteX110" fmla="*/ 151024 w 5051387"/>
              <a:gd name="connsiteY110" fmla="*/ 670622 h 670622"/>
              <a:gd name="connsiteX111" fmla="*/ 105413 w 5051387"/>
              <a:gd name="connsiteY111" fmla="*/ 618519 h 670622"/>
              <a:gd name="connsiteX112" fmla="*/ 59802 w 5051387"/>
              <a:gd name="connsiteY112" fmla="*/ 670622 h 670622"/>
              <a:gd name="connsiteX113" fmla="*/ 14191 w 5051387"/>
              <a:gd name="connsiteY113" fmla="*/ 618519 h 670622"/>
              <a:gd name="connsiteX114" fmla="*/ 0 w 5051387"/>
              <a:gd name="connsiteY114" fmla="*/ 634730 h 670622"/>
              <a:gd name="connsiteX115" fmla="*/ 11899 w 5051387"/>
              <a:gd name="connsiteY115" fmla="*/ 316326 h 670622"/>
              <a:gd name="connsiteX116" fmla="*/ 35011 w 5051387"/>
              <a:gd name="connsiteY116" fmla="*/ 0 h 67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5051387" h="670622">
                <a:moveTo>
                  <a:pt x="35011" y="0"/>
                </a:moveTo>
                <a:cubicBezTo>
                  <a:pt x="1707136" y="0"/>
                  <a:pt x="3426887" y="171450"/>
                  <a:pt x="5051387" y="0"/>
                </a:cubicBezTo>
                <a:cubicBezTo>
                  <a:pt x="5038290" y="110022"/>
                  <a:pt x="5027376" y="220044"/>
                  <a:pt x="5018361" y="330049"/>
                </a:cubicBezTo>
                <a:lnTo>
                  <a:pt x="4996861" y="657999"/>
                </a:lnTo>
                <a:lnTo>
                  <a:pt x="4985810" y="670622"/>
                </a:lnTo>
                <a:lnTo>
                  <a:pt x="4940199" y="618519"/>
                </a:lnTo>
                <a:lnTo>
                  <a:pt x="4894588" y="670622"/>
                </a:lnTo>
                <a:lnTo>
                  <a:pt x="4848977" y="618519"/>
                </a:lnTo>
                <a:lnTo>
                  <a:pt x="4803366" y="670622"/>
                </a:lnTo>
                <a:lnTo>
                  <a:pt x="4757755" y="618519"/>
                </a:lnTo>
                <a:lnTo>
                  <a:pt x="4712143" y="670622"/>
                </a:lnTo>
                <a:lnTo>
                  <a:pt x="4666532" y="618519"/>
                </a:lnTo>
                <a:lnTo>
                  <a:pt x="4620921" y="670622"/>
                </a:lnTo>
                <a:lnTo>
                  <a:pt x="4575310" y="618519"/>
                </a:lnTo>
                <a:lnTo>
                  <a:pt x="4529698" y="670622"/>
                </a:lnTo>
                <a:lnTo>
                  <a:pt x="4484087" y="618519"/>
                </a:lnTo>
                <a:lnTo>
                  <a:pt x="4438476" y="670622"/>
                </a:lnTo>
                <a:lnTo>
                  <a:pt x="4392865" y="618519"/>
                </a:lnTo>
                <a:lnTo>
                  <a:pt x="4347253" y="670622"/>
                </a:lnTo>
                <a:lnTo>
                  <a:pt x="4301642" y="618519"/>
                </a:lnTo>
                <a:lnTo>
                  <a:pt x="4256031" y="670622"/>
                </a:lnTo>
                <a:lnTo>
                  <a:pt x="4210420" y="618519"/>
                </a:lnTo>
                <a:lnTo>
                  <a:pt x="4164809" y="670622"/>
                </a:lnTo>
                <a:lnTo>
                  <a:pt x="4119198" y="618519"/>
                </a:lnTo>
                <a:lnTo>
                  <a:pt x="4073586" y="670622"/>
                </a:lnTo>
                <a:lnTo>
                  <a:pt x="4027975" y="618519"/>
                </a:lnTo>
                <a:lnTo>
                  <a:pt x="3982364" y="670622"/>
                </a:lnTo>
                <a:lnTo>
                  <a:pt x="3936753" y="618519"/>
                </a:lnTo>
                <a:lnTo>
                  <a:pt x="3891141" y="670622"/>
                </a:lnTo>
                <a:lnTo>
                  <a:pt x="3845530" y="618519"/>
                </a:lnTo>
                <a:lnTo>
                  <a:pt x="3799919" y="670622"/>
                </a:lnTo>
                <a:lnTo>
                  <a:pt x="3754308" y="618519"/>
                </a:lnTo>
                <a:lnTo>
                  <a:pt x="3708697" y="670622"/>
                </a:lnTo>
                <a:lnTo>
                  <a:pt x="3663086" y="618519"/>
                </a:lnTo>
                <a:lnTo>
                  <a:pt x="3617474" y="670622"/>
                </a:lnTo>
                <a:lnTo>
                  <a:pt x="3571863" y="618519"/>
                </a:lnTo>
                <a:lnTo>
                  <a:pt x="3526252" y="670622"/>
                </a:lnTo>
                <a:lnTo>
                  <a:pt x="3480641" y="618519"/>
                </a:lnTo>
                <a:lnTo>
                  <a:pt x="3435029" y="670622"/>
                </a:lnTo>
                <a:lnTo>
                  <a:pt x="3389418" y="618519"/>
                </a:lnTo>
                <a:lnTo>
                  <a:pt x="3343807" y="670622"/>
                </a:lnTo>
                <a:lnTo>
                  <a:pt x="3298196" y="618519"/>
                </a:lnTo>
                <a:lnTo>
                  <a:pt x="3252585" y="670622"/>
                </a:lnTo>
                <a:lnTo>
                  <a:pt x="3206974" y="618519"/>
                </a:lnTo>
                <a:lnTo>
                  <a:pt x="3161362" y="670622"/>
                </a:lnTo>
                <a:lnTo>
                  <a:pt x="3115751" y="618519"/>
                </a:lnTo>
                <a:lnTo>
                  <a:pt x="3070140" y="670622"/>
                </a:lnTo>
                <a:lnTo>
                  <a:pt x="3024529" y="618519"/>
                </a:lnTo>
                <a:lnTo>
                  <a:pt x="2978917" y="670622"/>
                </a:lnTo>
                <a:lnTo>
                  <a:pt x="2933306" y="618519"/>
                </a:lnTo>
                <a:lnTo>
                  <a:pt x="2887695" y="670622"/>
                </a:lnTo>
                <a:lnTo>
                  <a:pt x="2842084" y="618519"/>
                </a:lnTo>
                <a:lnTo>
                  <a:pt x="2796473" y="670622"/>
                </a:lnTo>
                <a:lnTo>
                  <a:pt x="2750862" y="618519"/>
                </a:lnTo>
                <a:lnTo>
                  <a:pt x="2705250" y="670622"/>
                </a:lnTo>
                <a:lnTo>
                  <a:pt x="2659639" y="618519"/>
                </a:lnTo>
                <a:lnTo>
                  <a:pt x="2614028" y="670622"/>
                </a:lnTo>
                <a:lnTo>
                  <a:pt x="2568417" y="618519"/>
                </a:lnTo>
                <a:lnTo>
                  <a:pt x="2522805" y="670622"/>
                </a:lnTo>
                <a:lnTo>
                  <a:pt x="2477194" y="618519"/>
                </a:lnTo>
                <a:lnTo>
                  <a:pt x="2431583" y="670622"/>
                </a:lnTo>
                <a:lnTo>
                  <a:pt x="2385972" y="618519"/>
                </a:lnTo>
                <a:lnTo>
                  <a:pt x="2340360" y="670622"/>
                </a:lnTo>
                <a:lnTo>
                  <a:pt x="2294749" y="618519"/>
                </a:lnTo>
                <a:lnTo>
                  <a:pt x="2249138" y="670622"/>
                </a:lnTo>
                <a:lnTo>
                  <a:pt x="2203527" y="618519"/>
                </a:lnTo>
                <a:lnTo>
                  <a:pt x="2157916" y="670622"/>
                </a:lnTo>
                <a:lnTo>
                  <a:pt x="2112305" y="618519"/>
                </a:lnTo>
                <a:lnTo>
                  <a:pt x="2066693" y="670622"/>
                </a:lnTo>
                <a:lnTo>
                  <a:pt x="2021082" y="618519"/>
                </a:lnTo>
                <a:lnTo>
                  <a:pt x="1975471" y="670622"/>
                </a:lnTo>
                <a:lnTo>
                  <a:pt x="1929860" y="618519"/>
                </a:lnTo>
                <a:lnTo>
                  <a:pt x="1884248" y="670622"/>
                </a:lnTo>
                <a:lnTo>
                  <a:pt x="1838637" y="618519"/>
                </a:lnTo>
                <a:lnTo>
                  <a:pt x="1793026" y="670622"/>
                </a:lnTo>
                <a:lnTo>
                  <a:pt x="1747415" y="618519"/>
                </a:lnTo>
                <a:lnTo>
                  <a:pt x="1701804" y="670622"/>
                </a:lnTo>
                <a:lnTo>
                  <a:pt x="1656193" y="618519"/>
                </a:lnTo>
                <a:lnTo>
                  <a:pt x="1610581" y="670622"/>
                </a:lnTo>
                <a:lnTo>
                  <a:pt x="1564970" y="618519"/>
                </a:lnTo>
                <a:lnTo>
                  <a:pt x="1519359" y="670622"/>
                </a:lnTo>
                <a:lnTo>
                  <a:pt x="1473748" y="618519"/>
                </a:lnTo>
                <a:lnTo>
                  <a:pt x="1428136" y="670622"/>
                </a:lnTo>
                <a:lnTo>
                  <a:pt x="1382525" y="618519"/>
                </a:lnTo>
                <a:lnTo>
                  <a:pt x="1336914" y="670622"/>
                </a:lnTo>
                <a:lnTo>
                  <a:pt x="1291303" y="618519"/>
                </a:lnTo>
                <a:lnTo>
                  <a:pt x="1245692" y="670622"/>
                </a:lnTo>
                <a:lnTo>
                  <a:pt x="1200081" y="618519"/>
                </a:lnTo>
                <a:lnTo>
                  <a:pt x="1154469" y="670622"/>
                </a:lnTo>
                <a:lnTo>
                  <a:pt x="1108858" y="618519"/>
                </a:lnTo>
                <a:lnTo>
                  <a:pt x="1063247" y="670622"/>
                </a:lnTo>
                <a:lnTo>
                  <a:pt x="1017636" y="618519"/>
                </a:lnTo>
                <a:lnTo>
                  <a:pt x="972024" y="670622"/>
                </a:lnTo>
                <a:lnTo>
                  <a:pt x="926413" y="618519"/>
                </a:lnTo>
                <a:lnTo>
                  <a:pt x="880802" y="670622"/>
                </a:lnTo>
                <a:lnTo>
                  <a:pt x="835191" y="618519"/>
                </a:lnTo>
                <a:lnTo>
                  <a:pt x="789582" y="670622"/>
                </a:lnTo>
                <a:lnTo>
                  <a:pt x="743971" y="618519"/>
                </a:lnTo>
                <a:lnTo>
                  <a:pt x="698359" y="670622"/>
                </a:lnTo>
                <a:lnTo>
                  <a:pt x="652747" y="618519"/>
                </a:lnTo>
                <a:lnTo>
                  <a:pt x="607136" y="670622"/>
                </a:lnTo>
                <a:lnTo>
                  <a:pt x="561526" y="618519"/>
                </a:lnTo>
                <a:lnTo>
                  <a:pt x="515914" y="670622"/>
                </a:lnTo>
                <a:lnTo>
                  <a:pt x="470303" y="618519"/>
                </a:lnTo>
                <a:lnTo>
                  <a:pt x="424691" y="670622"/>
                </a:lnTo>
                <a:lnTo>
                  <a:pt x="379081" y="618519"/>
                </a:lnTo>
                <a:lnTo>
                  <a:pt x="333468" y="670622"/>
                </a:lnTo>
                <a:lnTo>
                  <a:pt x="287858" y="618519"/>
                </a:lnTo>
                <a:lnTo>
                  <a:pt x="242247" y="670622"/>
                </a:lnTo>
                <a:lnTo>
                  <a:pt x="196635" y="618519"/>
                </a:lnTo>
                <a:lnTo>
                  <a:pt x="151024" y="670622"/>
                </a:lnTo>
                <a:lnTo>
                  <a:pt x="105413" y="618519"/>
                </a:lnTo>
                <a:lnTo>
                  <a:pt x="59802" y="670622"/>
                </a:lnTo>
                <a:lnTo>
                  <a:pt x="14191" y="618519"/>
                </a:lnTo>
                <a:lnTo>
                  <a:pt x="0" y="634730"/>
                </a:lnTo>
                <a:lnTo>
                  <a:pt x="11899" y="316326"/>
                </a:lnTo>
                <a:cubicBezTo>
                  <a:pt x="17673" y="209762"/>
                  <a:pt x="25288" y="104267"/>
                  <a:pt x="35011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자유형 77"/>
          <p:cNvSpPr/>
          <p:nvPr/>
        </p:nvSpPr>
        <p:spPr>
          <a:xfrm>
            <a:off x="3779032" y="954279"/>
            <a:ext cx="5016376" cy="613131"/>
          </a:xfrm>
          <a:custGeom>
            <a:avLst/>
            <a:gdLst>
              <a:gd name="connsiteX0" fmla="*/ 0 w 5016376"/>
              <a:gd name="connsiteY0" fmla="*/ 0 h 613131"/>
              <a:gd name="connsiteX1" fmla="*/ 5016376 w 5016376"/>
              <a:gd name="connsiteY1" fmla="*/ 0 h 613131"/>
              <a:gd name="connsiteX2" fmla="*/ 4968101 w 5016376"/>
              <a:gd name="connsiteY2" fmla="*/ 546197 h 613131"/>
              <a:gd name="connsiteX3" fmla="*/ 4965828 w 5016376"/>
              <a:gd name="connsiteY3" fmla="*/ 605327 h 613131"/>
              <a:gd name="connsiteX4" fmla="*/ 4958996 w 5016376"/>
              <a:gd name="connsiteY4" fmla="*/ 613131 h 613131"/>
              <a:gd name="connsiteX5" fmla="*/ 4913385 w 5016376"/>
              <a:gd name="connsiteY5" fmla="*/ 561028 h 613131"/>
              <a:gd name="connsiteX6" fmla="*/ 4867774 w 5016376"/>
              <a:gd name="connsiteY6" fmla="*/ 613131 h 613131"/>
              <a:gd name="connsiteX7" fmla="*/ 4822163 w 5016376"/>
              <a:gd name="connsiteY7" fmla="*/ 561028 h 613131"/>
              <a:gd name="connsiteX8" fmla="*/ 4776552 w 5016376"/>
              <a:gd name="connsiteY8" fmla="*/ 613131 h 613131"/>
              <a:gd name="connsiteX9" fmla="*/ 4730941 w 5016376"/>
              <a:gd name="connsiteY9" fmla="*/ 561028 h 613131"/>
              <a:gd name="connsiteX10" fmla="*/ 4685329 w 5016376"/>
              <a:gd name="connsiteY10" fmla="*/ 613131 h 613131"/>
              <a:gd name="connsiteX11" fmla="*/ 4639718 w 5016376"/>
              <a:gd name="connsiteY11" fmla="*/ 561028 h 613131"/>
              <a:gd name="connsiteX12" fmla="*/ 4594107 w 5016376"/>
              <a:gd name="connsiteY12" fmla="*/ 613131 h 613131"/>
              <a:gd name="connsiteX13" fmla="*/ 4548496 w 5016376"/>
              <a:gd name="connsiteY13" fmla="*/ 561028 h 613131"/>
              <a:gd name="connsiteX14" fmla="*/ 4502884 w 5016376"/>
              <a:gd name="connsiteY14" fmla="*/ 613131 h 613131"/>
              <a:gd name="connsiteX15" fmla="*/ 4457273 w 5016376"/>
              <a:gd name="connsiteY15" fmla="*/ 561028 h 613131"/>
              <a:gd name="connsiteX16" fmla="*/ 4411662 w 5016376"/>
              <a:gd name="connsiteY16" fmla="*/ 613131 h 613131"/>
              <a:gd name="connsiteX17" fmla="*/ 4366051 w 5016376"/>
              <a:gd name="connsiteY17" fmla="*/ 561028 h 613131"/>
              <a:gd name="connsiteX18" fmla="*/ 4320439 w 5016376"/>
              <a:gd name="connsiteY18" fmla="*/ 613131 h 613131"/>
              <a:gd name="connsiteX19" fmla="*/ 4274828 w 5016376"/>
              <a:gd name="connsiteY19" fmla="*/ 561028 h 613131"/>
              <a:gd name="connsiteX20" fmla="*/ 4229217 w 5016376"/>
              <a:gd name="connsiteY20" fmla="*/ 613131 h 613131"/>
              <a:gd name="connsiteX21" fmla="*/ 4183606 w 5016376"/>
              <a:gd name="connsiteY21" fmla="*/ 561028 h 613131"/>
              <a:gd name="connsiteX22" fmla="*/ 4137995 w 5016376"/>
              <a:gd name="connsiteY22" fmla="*/ 613131 h 613131"/>
              <a:gd name="connsiteX23" fmla="*/ 4092384 w 5016376"/>
              <a:gd name="connsiteY23" fmla="*/ 561028 h 613131"/>
              <a:gd name="connsiteX24" fmla="*/ 4046772 w 5016376"/>
              <a:gd name="connsiteY24" fmla="*/ 613131 h 613131"/>
              <a:gd name="connsiteX25" fmla="*/ 4001161 w 5016376"/>
              <a:gd name="connsiteY25" fmla="*/ 561028 h 613131"/>
              <a:gd name="connsiteX26" fmla="*/ 3955550 w 5016376"/>
              <a:gd name="connsiteY26" fmla="*/ 613131 h 613131"/>
              <a:gd name="connsiteX27" fmla="*/ 3909939 w 5016376"/>
              <a:gd name="connsiteY27" fmla="*/ 561028 h 613131"/>
              <a:gd name="connsiteX28" fmla="*/ 3864327 w 5016376"/>
              <a:gd name="connsiteY28" fmla="*/ 613131 h 613131"/>
              <a:gd name="connsiteX29" fmla="*/ 3818716 w 5016376"/>
              <a:gd name="connsiteY29" fmla="*/ 561028 h 613131"/>
              <a:gd name="connsiteX30" fmla="*/ 3773105 w 5016376"/>
              <a:gd name="connsiteY30" fmla="*/ 613131 h 613131"/>
              <a:gd name="connsiteX31" fmla="*/ 3727494 w 5016376"/>
              <a:gd name="connsiteY31" fmla="*/ 561028 h 613131"/>
              <a:gd name="connsiteX32" fmla="*/ 3681883 w 5016376"/>
              <a:gd name="connsiteY32" fmla="*/ 613131 h 613131"/>
              <a:gd name="connsiteX33" fmla="*/ 3636272 w 5016376"/>
              <a:gd name="connsiteY33" fmla="*/ 561028 h 613131"/>
              <a:gd name="connsiteX34" fmla="*/ 3590660 w 5016376"/>
              <a:gd name="connsiteY34" fmla="*/ 613131 h 613131"/>
              <a:gd name="connsiteX35" fmla="*/ 3545049 w 5016376"/>
              <a:gd name="connsiteY35" fmla="*/ 561028 h 613131"/>
              <a:gd name="connsiteX36" fmla="*/ 3499438 w 5016376"/>
              <a:gd name="connsiteY36" fmla="*/ 613131 h 613131"/>
              <a:gd name="connsiteX37" fmla="*/ 3453827 w 5016376"/>
              <a:gd name="connsiteY37" fmla="*/ 561028 h 613131"/>
              <a:gd name="connsiteX38" fmla="*/ 3408215 w 5016376"/>
              <a:gd name="connsiteY38" fmla="*/ 613131 h 613131"/>
              <a:gd name="connsiteX39" fmla="*/ 3362604 w 5016376"/>
              <a:gd name="connsiteY39" fmla="*/ 561028 h 613131"/>
              <a:gd name="connsiteX40" fmla="*/ 3316993 w 5016376"/>
              <a:gd name="connsiteY40" fmla="*/ 613131 h 613131"/>
              <a:gd name="connsiteX41" fmla="*/ 3271382 w 5016376"/>
              <a:gd name="connsiteY41" fmla="*/ 561028 h 613131"/>
              <a:gd name="connsiteX42" fmla="*/ 3225771 w 5016376"/>
              <a:gd name="connsiteY42" fmla="*/ 613131 h 613131"/>
              <a:gd name="connsiteX43" fmla="*/ 3180160 w 5016376"/>
              <a:gd name="connsiteY43" fmla="*/ 561028 h 613131"/>
              <a:gd name="connsiteX44" fmla="*/ 3134548 w 5016376"/>
              <a:gd name="connsiteY44" fmla="*/ 613131 h 613131"/>
              <a:gd name="connsiteX45" fmla="*/ 3088937 w 5016376"/>
              <a:gd name="connsiteY45" fmla="*/ 561028 h 613131"/>
              <a:gd name="connsiteX46" fmla="*/ 3043326 w 5016376"/>
              <a:gd name="connsiteY46" fmla="*/ 613131 h 613131"/>
              <a:gd name="connsiteX47" fmla="*/ 2997715 w 5016376"/>
              <a:gd name="connsiteY47" fmla="*/ 561028 h 613131"/>
              <a:gd name="connsiteX48" fmla="*/ 2952103 w 5016376"/>
              <a:gd name="connsiteY48" fmla="*/ 613131 h 613131"/>
              <a:gd name="connsiteX49" fmla="*/ 2906492 w 5016376"/>
              <a:gd name="connsiteY49" fmla="*/ 561028 h 613131"/>
              <a:gd name="connsiteX50" fmla="*/ 2860881 w 5016376"/>
              <a:gd name="connsiteY50" fmla="*/ 613131 h 613131"/>
              <a:gd name="connsiteX51" fmla="*/ 2815270 w 5016376"/>
              <a:gd name="connsiteY51" fmla="*/ 561028 h 613131"/>
              <a:gd name="connsiteX52" fmla="*/ 2769659 w 5016376"/>
              <a:gd name="connsiteY52" fmla="*/ 613131 h 613131"/>
              <a:gd name="connsiteX53" fmla="*/ 2724048 w 5016376"/>
              <a:gd name="connsiteY53" fmla="*/ 561028 h 613131"/>
              <a:gd name="connsiteX54" fmla="*/ 2678436 w 5016376"/>
              <a:gd name="connsiteY54" fmla="*/ 613131 h 613131"/>
              <a:gd name="connsiteX55" fmla="*/ 2632825 w 5016376"/>
              <a:gd name="connsiteY55" fmla="*/ 561028 h 613131"/>
              <a:gd name="connsiteX56" fmla="*/ 2587214 w 5016376"/>
              <a:gd name="connsiteY56" fmla="*/ 613131 h 613131"/>
              <a:gd name="connsiteX57" fmla="*/ 2541603 w 5016376"/>
              <a:gd name="connsiteY57" fmla="*/ 561028 h 613131"/>
              <a:gd name="connsiteX58" fmla="*/ 2495991 w 5016376"/>
              <a:gd name="connsiteY58" fmla="*/ 613131 h 613131"/>
              <a:gd name="connsiteX59" fmla="*/ 2450380 w 5016376"/>
              <a:gd name="connsiteY59" fmla="*/ 561028 h 613131"/>
              <a:gd name="connsiteX60" fmla="*/ 2404769 w 5016376"/>
              <a:gd name="connsiteY60" fmla="*/ 613131 h 613131"/>
              <a:gd name="connsiteX61" fmla="*/ 2359158 w 5016376"/>
              <a:gd name="connsiteY61" fmla="*/ 561028 h 613131"/>
              <a:gd name="connsiteX62" fmla="*/ 2313546 w 5016376"/>
              <a:gd name="connsiteY62" fmla="*/ 613131 h 613131"/>
              <a:gd name="connsiteX63" fmla="*/ 2267935 w 5016376"/>
              <a:gd name="connsiteY63" fmla="*/ 561028 h 613131"/>
              <a:gd name="connsiteX64" fmla="*/ 2222324 w 5016376"/>
              <a:gd name="connsiteY64" fmla="*/ 613131 h 613131"/>
              <a:gd name="connsiteX65" fmla="*/ 2176713 w 5016376"/>
              <a:gd name="connsiteY65" fmla="*/ 561028 h 613131"/>
              <a:gd name="connsiteX66" fmla="*/ 2131102 w 5016376"/>
              <a:gd name="connsiteY66" fmla="*/ 613131 h 613131"/>
              <a:gd name="connsiteX67" fmla="*/ 2085491 w 5016376"/>
              <a:gd name="connsiteY67" fmla="*/ 561028 h 613131"/>
              <a:gd name="connsiteX68" fmla="*/ 2039879 w 5016376"/>
              <a:gd name="connsiteY68" fmla="*/ 613131 h 613131"/>
              <a:gd name="connsiteX69" fmla="*/ 1994268 w 5016376"/>
              <a:gd name="connsiteY69" fmla="*/ 561028 h 613131"/>
              <a:gd name="connsiteX70" fmla="*/ 1948657 w 5016376"/>
              <a:gd name="connsiteY70" fmla="*/ 613131 h 613131"/>
              <a:gd name="connsiteX71" fmla="*/ 1903046 w 5016376"/>
              <a:gd name="connsiteY71" fmla="*/ 561028 h 613131"/>
              <a:gd name="connsiteX72" fmla="*/ 1857434 w 5016376"/>
              <a:gd name="connsiteY72" fmla="*/ 613131 h 613131"/>
              <a:gd name="connsiteX73" fmla="*/ 1811823 w 5016376"/>
              <a:gd name="connsiteY73" fmla="*/ 561028 h 613131"/>
              <a:gd name="connsiteX74" fmla="*/ 1766212 w 5016376"/>
              <a:gd name="connsiteY74" fmla="*/ 613131 h 613131"/>
              <a:gd name="connsiteX75" fmla="*/ 1720601 w 5016376"/>
              <a:gd name="connsiteY75" fmla="*/ 561028 h 613131"/>
              <a:gd name="connsiteX76" fmla="*/ 1674990 w 5016376"/>
              <a:gd name="connsiteY76" fmla="*/ 613131 h 613131"/>
              <a:gd name="connsiteX77" fmla="*/ 1629379 w 5016376"/>
              <a:gd name="connsiteY77" fmla="*/ 561028 h 613131"/>
              <a:gd name="connsiteX78" fmla="*/ 1583767 w 5016376"/>
              <a:gd name="connsiteY78" fmla="*/ 613131 h 613131"/>
              <a:gd name="connsiteX79" fmla="*/ 1538156 w 5016376"/>
              <a:gd name="connsiteY79" fmla="*/ 561028 h 613131"/>
              <a:gd name="connsiteX80" fmla="*/ 1492545 w 5016376"/>
              <a:gd name="connsiteY80" fmla="*/ 613131 h 613131"/>
              <a:gd name="connsiteX81" fmla="*/ 1446934 w 5016376"/>
              <a:gd name="connsiteY81" fmla="*/ 561028 h 613131"/>
              <a:gd name="connsiteX82" fmla="*/ 1401322 w 5016376"/>
              <a:gd name="connsiteY82" fmla="*/ 613131 h 613131"/>
              <a:gd name="connsiteX83" fmla="*/ 1355711 w 5016376"/>
              <a:gd name="connsiteY83" fmla="*/ 561028 h 613131"/>
              <a:gd name="connsiteX84" fmla="*/ 1310100 w 5016376"/>
              <a:gd name="connsiteY84" fmla="*/ 613131 h 613131"/>
              <a:gd name="connsiteX85" fmla="*/ 1264489 w 5016376"/>
              <a:gd name="connsiteY85" fmla="*/ 561028 h 613131"/>
              <a:gd name="connsiteX86" fmla="*/ 1218878 w 5016376"/>
              <a:gd name="connsiteY86" fmla="*/ 613131 h 613131"/>
              <a:gd name="connsiteX87" fmla="*/ 1173267 w 5016376"/>
              <a:gd name="connsiteY87" fmla="*/ 561028 h 613131"/>
              <a:gd name="connsiteX88" fmla="*/ 1127655 w 5016376"/>
              <a:gd name="connsiteY88" fmla="*/ 613131 h 613131"/>
              <a:gd name="connsiteX89" fmla="*/ 1082044 w 5016376"/>
              <a:gd name="connsiteY89" fmla="*/ 561028 h 613131"/>
              <a:gd name="connsiteX90" fmla="*/ 1036433 w 5016376"/>
              <a:gd name="connsiteY90" fmla="*/ 613131 h 613131"/>
              <a:gd name="connsiteX91" fmla="*/ 990822 w 5016376"/>
              <a:gd name="connsiteY91" fmla="*/ 561028 h 613131"/>
              <a:gd name="connsiteX92" fmla="*/ 945210 w 5016376"/>
              <a:gd name="connsiteY92" fmla="*/ 613131 h 613131"/>
              <a:gd name="connsiteX93" fmla="*/ 899599 w 5016376"/>
              <a:gd name="connsiteY93" fmla="*/ 561028 h 613131"/>
              <a:gd name="connsiteX94" fmla="*/ 853988 w 5016376"/>
              <a:gd name="connsiteY94" fmla="*/ 613131 h 613131"/>
              <a:gd name="connsiteX95" fmla="*/ 808377 w 5016376"/>
              <a:gd name="connsiteY95" fmla="*/ 561028 h 613131"/>
              <a:gd name="connsiteX96" fmla="*/ 762768 w 5016376"/>
              <a:gd name="connsiteY96" fmla="*/ 613131 h 613131"/>
              <a:gd name="connsiteX97" fmla="*/ 717157 w 5016376"/>
              <a:gd name="connsiteY97" fmla="*/ 561028 h 613131"/>
              <a:gd name="connsiteX98" fmla="*/ 671545 w 5016376"/>
              <a:gd name="connsiteY98" fmla="*/ 613131 h 613131"/>
              <a:gd name="connsiteX99" fmla="*/ 625933 w 5016376"/>
              <a:gd name="connsiteY99" fmla="*/ 561028 h 613131"/>
              <a:gd name="connsiteX100" fmla="*/ 580322 w 5016376"/>
              <a:gd name="connsiteY100" fmla="*/ 613131 h 613131"/>
              <a:gd name="connsiteX101" fmla="*/ 534712 w 5016376"/>
              <a:gd name="connsiteY101" fmla="*/ 561028 h 613131"/>
              <a:gd name="connsiteX102" fmla="*/ 489100 w 5016376"/>
              <a:gd name="connsiteY102" fmla="*/ 613131 h 613131"/>
              <a:gd name="connsiteX103" fmla="*/ 443489 w 5016376"/>
              <a:gd name="connsiteY103" fmla="*/ 561028 h 613131"/>
              <a:gd name="connsiteX104" fmla="*/ 397877 w 5016376"/>
              <a:gd name="connsiteY104" fmla="*/ 613131 h 613131"/>
              <a:gd name="connsiteX105" fmla="*/ 352267 w 5016376"/>
              <a:gd name="connsiteY105" fmla="*/ 561028 h 613131"/>
              <a:gd name="connsiteX106" fmla="*/ 306654 w 5016376"/>
              <a:gd name="connsiteY106" fmla="*/ 613131 h 613131"/>
              <a:gd name="connsiteX107" fmla="*/ 261044 w 5016376"/>
              <a:gd name="connsiteY107" fmla="*/ 561028 h 613131"/>
              <a:gd name="connsiteX108" fmla="*/ 215433 w 5016376"/>
              <a:gd name="connsiteY108" fmla="*/ 613131 h 613131"/>
              <a:gd name="connsiteX109" fmla="*/ 169821 w 5016376"/>
              <a:gd name="connsiteY109" fmla="*/ 561028 h 613131"/>
              <a:gd name="connsiteX110" fmla="*/ 124210 w 5016376"/>
              <a:gd name="connsiteY110" fmla="*/ 613131 h 613131"/>
              <a:gd name="connsiteX111" fmla="*/ 78599 w 5016376"/>
              <a:gd name="connsiteY111" fmla="*/ 561028 h 613131"/>
              <a:gd name="connsiteX112" fmla="*/ 46039 w 5016376"/>
              <a:gd name="connsiteY112" fmla="*/ 598222 h 613131"/>
              <a:gd name="connsiteX113" fmla="*/ 45581 w 5016376"/>
              <a:gd name="connsiteY113" fmla="*/ 588554 h 613131"/>
              <a:gd name="connsiteX114" fmla="*/ 0 w 5016376"/>
              <a:gd name="connsiteY114" fmla="*/ 0 h 61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5016376" h="613131">
                <a:moveTo>
                  <a:pt x="0" y="0"/>
                </a:moveTo>
                <a:cubicBezTo>
                  <a:pt x="1672125" y="0"/>
                  <a:pt x="3391876" y="171450"/>
                  <a:pt x="5016376" y="0"/>
                </a:cubicBezTo>
                <a:cubicBezTo>
                  <a:pt x="4995094" y="178786"/>
                  <a:pt x="4979368" y="361365"/>
                  <a:pt x="4968101" y="546197"/>
                </a:cubicBezTo>
                <a:lnTo>
                  <a:pt x="4965828" y="605327"/>
                </a:lnTo>
                <a:lnTo>
                  <a:pt x="4958996" y="613131"/>
                </a:lnTo>
                <a:lnTo>
                  <a:pt x="4913385" y="561028"/>
                </a:lnTo>
                <a:lnTo>
                  <a:pt x="4867774" y="613131"/>
                </a:lnTo>
                <a:lnTo>
                  <a:pt x="4822163" y="561028"/>
                </a:lnTo>
                <a:lnTo>
                  <a:pt x="4776552" y="613131"/>
                </a:lnTo>
                <a:lnTo>
                  <a:pt x="4730941" y="561028"/>
                </a:lnTo>
                <a:lnTo>
                  <a:pt x="4685329" y="613131"/>
                </a:lnTo>
                <a:lnTo>
                  <a:pt x="4639718" y="561028"/>
                </a:lnTo>
                <a:lnTo>
                  <a:pt x="4594107" y="613131"/>
                </a:lnTo>
                <a:lnTo>
                  <a:pt x="4548496" y="561028"/>
                </a:lnTo>
                <a:lnTo>
                  <a:pt x="4502884" y="613131"/>
                </a:lnTo>
                <a:lnTo>
                  <a:pt x="4457273" y="561028"/>
                </a:lnTo>
                <a:lnTo>
                  <a:pt x="4411662" y="613131"/>
                </a:lnTo>
                <a:lnTo>
                  <a:pt x="4366051" y="561028"/>
                </a:lnTo>
                <a:lnTo>
                  <a:pt x="4320439" y="613131"/>
                </a:lnTo>
                <a:lnTo>
                  <a:pt x="4274828" y="561028"/>
                </a:lnTo>
                <a:lnTo>
                  <a:pt x="4229217" y="613131"/>
                </a:lnTo>
                <a:lnTo>
                  <a:pt x="4183606" y="561028"/>
                </a:lnTo>
                <a:lnTo>
                  <a:pt x="4137995" y="613131"/>
                </a:lnTo>
                <a:lnTo>
                  <a:pt x="4092384" y="561028"/>
                </a:lnTo>
                <a:lnTo>
                  <a:pt x="4046772" y="613131"/>
                </a:lnTo>
                <a:lnTo>
                  <a:pt x="4001161" y="561028"/>
                </a:lnTo>
                <a:lnTo>
                  <a:pt x="3955550" y="613131"/>
                </a:lnTo>
                <a:lnTo>
                  <a:pt x="3909939" y="561028"/>
                </a:lnTo>
                <a:lnTo>
                  <a:pt x="3864327" y="613131"/>
                </a:lnTo>
                <a:lnTo>
                  <a:pt x="3818716" y="561028"/>
                </a:lnTo>
                <a:lnTo>
                  <a:pt x="3773105" y="613131"/>
                </a:lnTo>
                <a:lnTo>
                  <a:pt x="3727494" y="561028"/>
                </a:lnTo>
                <a:lnTo>
                  <a:pt x="3681883" y="613131"/>
                </a:lnTo>
                <a:lnTo>
                  <a:pt x="3636272" y="561028"/>
                </a:lnTo>
                <a:lnTo>
                  <a:pt x="3590660" y="613131"/>
                </a:lnTo>
                <a:lnTo>
                  <a:pt x="3545049" y="561028"/>
                </a:lnTo>
                <a:lnTo>
                  <a:pt x="3499438" y="613131"/>
                </a:lnTo>
                <a:lnTo>
                  <a:pt x="3453827" y="561028"/>
                </a:lnTo>
                <a:lnTo>
                  <a:pt x="3408215" y="613131"/>
                </a:lnTo>
                <a:lnTo>
                  <a:pt x="3362604" y="561028"/>
                </a:lnTo>
                <a:lnTo>
                  <a:pt x="3316993" y="613131"/>
                </a:lnTo>
                <a:lnTo>
                  <a:pt x="3271382" y="561028"/>
                </a:lnTo>
                <a:lnTo>
                  <a:pt x="3225771" y="613131"/>
                </a:lnTo>
                <a:lnTo>
                  <a:pt x="3180160" y="561028"/>
                </a:lnTo>
                <a:lnTo>
                  <a:pt x="3134548" y="613131"/>
                </a:lnTo>
                <a:lnTo>
                  <a:pt x="3088937" y="561028"/>
                </a:lnTo>
                <a:lnTo>
                  <a:pt x="3043326" y="613131"/>
                </a:lnTo>
                <a:lnTo>
                  <a:pt x="2997715" y="561028"/>
                </a:lnTo>
                <a:lnTo>
                  <a:pt x="2952103" y="613131"/>
                </a:lnTo>
                <a:lnTo>
                  <a:pt x="2906492" y="561028"/>
                </a:lnTo>
                <a:lnTo>
                  <a:pt x="2860881" y="613131"/>
                </a:lnTo>
                <a:lnTo>
                  <a:pt x="2815270" y="561028"/>
                </a:lnTo>
                <a:lnTo>
                  <a:pt x="2769659" y="613131"/>
                </a:lnTo>
                <a:lnTo>
                  <a:pt x="2724048" y="561028"/>
                </a:lnTo>
                <a:lnTo>
                  <a:pt x="2678436" y="613131"/>
                </a:lnTo>
                <a:lnTo>
                  <a:pt x="2632825" y="561028"/>
                </a:lnTo>
                <a:lnTo>
                  <a:pt x="2587214" y="613131"/>
                </a:lnTo>
                <a:lnTo>
                  <a:pt x="2541603" y="561028"/>
                </a:lnTo>
                <a:lnTo>
                  <a:pt x="2495991" y="613131"/>
                </a:lnTo>
                <a:lnTo>
                  <a:pt x="2450380" y="561028"/>
                </a:lnTo>
                <a:lnTo>
                  <a:pt x="2404769" y="613131"/>
                </a:lnTo>
                <a:lnTo>
                  <a:pt x="2359158" y="561028"/>
                </a:lnTo>
                <a:lnTo>
                  <a:pt x="2313546" y="613131"/>
                </a:lnTo>
                <a:lnTo>
                  <a:pt x="2267935" y="561028"/>
                </a:lnTo>
                <a:lnTo>
                  <a:pt x="2222324" y="613131"/>
                </a:lnTo>
                <a:lnTo>
                  <a:pt x="2176713" y="561028"/>
                </a:lnTo>
                <a:lnTo>
                  <a:pt x="2131102" y="613131"/>
                </a:lnTo>
                <a:lnTo>
                  <a:pt x="2085491" y="561028"/>
                </a:lnTo>
                <a:lnTo>
                  <a:pt x="2039879" y="613131"/>
                </a:lnTo>
                <a:lnTo>
                  <a:pt x="1994268" y="561028"/>
                </a:lnTo>
                <a:lnTo>
                  <a:pt x="1948657" y="613131"/>
                </a:lnTo>
                <a:lnTo>
                  <a:pt x="1903046" y="561028"/>
                </a:lnTo>
                <a:lnTo>
                  <a:pt x="1857434" y="613131"/>
                </a:lnTo>
                <a:lnTo>
                  <a:pt x="1811823" y="561028"/>
                </a:lnTo>
                <a:lnTo>
                  <a:pt x="1766212" y="613131"/>
                </a:lnTo>
                <a:lnTo>
                  <a:pt x="1720601" y="561028"/>
                </a:lnTo>
                <a:lnTo>
                  <a:pt x="1674990" y="613131"/>
                </a:lnTo>
                <a:lnTo>
                  <a:pt x="1629379" y="561028"/>
                </a:lnTo>
                <a:lnTo>
                  <a:pt x="1583767" y="613131"/>
                </a:lnTo>
                <a:lnTo>
                  <a:pt x="1538156" y="561028"/>
                </a:lnTo>
                <a:lnTo>
                  <a:pt x="1492545" y="613131"/>
                </a:lnTo>
                <a:lnTo>
                  <a:pt x="1446934" y="561028"/>
                </a:lnTo>
                <a:lnTo>
                  <a:pt x="1401322" y="613131"/>
                </a:lnTo>
                <a:lnTo>
                  <a:pt x="1355711" y="561028"/>
                </a:lnTo>
                <a:lnTo>
                  <a:pt x="1310100" y="613131"/>
                </a:lnTo>
                <a:lnTo>
                  <a:pt x="1264489" y="561028"/>
                </a:lnTo>
                <a:lnTo>
                  <a:pt x="1218878" y="613131"/>
                </a:lnTo>
                <a:lnTo>
                  <a:pt x="1173267" y="561028"/>
                </a:lnTo>
                <a:lnTo>
                  <a:pt x="1127655" y="613131"/>
                </a:lnTo>
                <a:lnTo>
                  <a:pt x="1082044" y="561028"/>
                </a:lnTo>
                <a:lnTo>
                  <a:pt x="1036433" y="613131"/>
                </a:lnTo>
                <a:lnTo>
                  <a:pt x="990822" y="561028"/>
                </a:lnTo>
                <a:lnTo>
                  <a:pt x="945210" y="613131"/>
                </a:lnTo>
                <a:lnTo>
                  <a:pt x="899599" y="561028"/>
                </a:lnTo>
                <a:lnTo>
                  <a:pt x="853988" y="613131"/>
                </a:lnTo>
                <a:lnTo>
                  <a:pt x="808377" y="561028"/>
                </a:lnTo>
                <a:lnTo>
                  <a:pt x="762768" y="613131"/>
                </a:lnTo>
                <a:lnTo>
                  <a:pt x="717157" y="561028"/>
                </a:lnTo>
                <a:lnTo>
                  <a:pt x="671545" y="613131"/>
                </a:lnTo>
                <a:lnTo>
                  <a:pt x="625933" y="561028"/>
                </a:lnTo>
                <a:lnTo>
                  <a:pt x="580322" y="613131"/>
                </a:lnTo>
                <a:lnTo>
                  <a:pt x="534712" y="561028"/>
                </a:lnTo>
                <a:lnTo>
                  <a:pt x="489100" y="613131"/>
                </a:lnTo>
                <a:lnTo>
                  <a:pt x="443489" y="561028"/>
                </a:lnTo>
                <a:lnTo>
                  <a:pt x="397877" y="613131"/>
                </a:lnTo>
                <a:lnTo>
                  <a:pt x="352267" y="561028"/>
                </a:lnTo>
                <a:lnTo>
                  <a:pt x="306654" y="613131"/>
                </a:lnTo>
                <a:lnTo>
                  <a:pt x="261044" y="561028"/>
                </a:lnTo>
                <a:lnTo>
                  <a:pt x="215433" y="613131"/>
                </a:lnTo>
                <a:lnTo>
                  <a:pt x="169821" y="561028"/>
                </a:lnTo>
                <a:lnTo>
                  <a:pt x="124210" y="613131"/>
                </a:lnTo>
                <a:lnTo>
                  <a:pt x="78599" y="561028"/>
                </a:lnTo>
                <a:lnTo>
                  <a:pt x="46039" y="598222"/>
                </a:lnTo>
                <a:lnTo>
                  <a:pt x="45581" y="588554"/>
                </a:lnTo>
                <a:cubicBezTo>
                  <a:pt x="33476" y="387095"/>
                  <a:pt x="18653" y="190437"/>
                  <a:pt x="0" y="0"/>
                </a:cubicBezTo>
                <a:close/>
              </a:path>
            </a:pathLst>
          </a:custGeom>
          <a:solidFill>
            <a:srgbClr val="FFFFF3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35632" y="210678"/>
            <a:ext cx="1147649" cy="109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50">
        <p:strips dir="rd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3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decel="100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decel="100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decel="100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decel="100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decel="100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decel="100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5" animBg="1"/>
      <p:bldP spid="73" grpId="4" animBg="1"/>
      <p:bldP spid="76" grpId="3" animBg="1"/>
      <p:bldP spid="77" grpId="2" animBg="1"/>
      <p:bldP spid="79" grpId="1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CC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908278" y="1650094"/>
            <a:ext cx="10398351" cy="4499428"/>
          </a:xfrm>
          <a:prstGeom prst="roundRect">
            <a:avLst>
              <a:gd name="adj" fmla="val 6667"/>
            </a:avLst>
          </a:prstGeom>
          <a:solidFill>
            <a:srgbClr val="E9F8FF"/>
          </a:solidFill>
          <a:ln w="57150">
            <a:solidFill>
              <a:schemeClr val="bg1"/>
            </a:solidFill>
          </a:ln>
          <a:effectLst>
            <a:outerShdw blurRad="317500" dist="228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0628" y="2268312"/>
            <a:ext cx="9413649" cy="3262992"/>
          </a:xfrm>
          <a:prstGeom prst="roundRect">
            <a:avLst>
              <a:gd name="adj" fmla="val 8216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88494" y="-29028"/>
            <a:ext cx="9552217" cy="1455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6000">
                <a:solidFill>
                  <a:prstClr val="white"/>
                </a:solidFill>
                <a:latin typeface="야놀자 야체 B"/>
                <a:ea typeface="야놀자 야체 B"/>
              </a:rPr>
              <a:t>7조가 추천하는 여행지는? 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46650" y="3096532"/>
            <a:ext cx="7971408" cy="161426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800" b="1">
              <a:solidFill>
                <a:srgbClr val="35384B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246651" y="3092677"/>
            <a:ext cx="7971408" cy="1614261"/>
          </a:xfrm>
          <a:custGeom>
            <a:avLst/>
            <a:gdLst>
              <a:gd name="connsiteX0" fmla="*/ 3121585 w 7971408"/>
              <a:gd name="connsiteY0" fmla="*/ 1399304 h 1614261"/>
              <a:gd name="connsiteX1" fmla="*/ 2763761 w 7971408"/>
              <a:gd name="connsiteY1" fmla="*/ 1614261 h 1614261"/>
              <a:gd name="connsiteX2" fmla="*/ 2130936 w 7971408"/>
              <a:gd name="connsiteY2" fmla="*/ 1614261 h 1614261"/>
              <a:gd name="connsiteX3" fmla="*/ 667643 w 7971408"/>
              <a:gd name="connsiteY3" fmla="*/ 1173741 h 1614261"/>
              <a:gd name="connsiteX4" fmla="*/ 360105 w 7971408"/>
              <a:gd name="connsiteY4" fmla="*/ 1326559 h 1614261"/>
              <a:gd name="connsiteX5" fmla="*/ 613745 w 7971408"/>
              <a:gd name="connsiteY5" fmla="*/ 1288328 h 1614261"/>
              <a:gd name="connsiteX6" fmla="*/ 433791 w 7971408"/>
              <a:gd name="connsiteY6" fmla="*/ 1381303 h 1614261"/>
              <a:gd name="connsiteX7" fmla="*/ 1726241 w 7971408"/>
              <a:gd name="connsiteY7" fmla="*/ 1187960 h 1614261"/>
              <a:gd name="connsiteX8" fmla="*/ 1439309 w 7971408"/>
              <a:gd name="connsiteY8" fmla="*/ 1336206 h 1614261"/>
              <a:gd name="connsiteX9" fmla="*/ 1529785 w 7971408"/>
              <a:gd name="connsiteY9" fmla="*/ 1322672 h 1614261"/>
              <a:gd name="connsiteX10" fmla="*/ 1375553 w 7971408"/>
              <a:gd name="connsiteY10" fmla="*/ 1412056 h 1614261"/>
              <a:gd name="connsiteX11" fmla="*/ 1944980 w 7971408"/>
              <a:gd name="connsiteY11" fmla="*/ 1288498 h 1614261"/>
              <a:gd name="connsiteX12" fmla="*/ 2503744 w 7971408"/>
              <a:gd name="connsiteY12" fmla="*/ 1201951 h 1614261"/>
              <a:gd name="connsiteX13" fmla="*/ 1792301 w 7971408"/>
              <a:gd name="connsiteY13" fmla="*/ 1614261 h 1614261"/>
              <a:gd name="connsiteX14" fmla="*/ 0 w 7971408"/>
              <a:gd name="connsiteY14" fmla="*/ 1614261 h 1614261"/>
              <a:gd name="connsiteX15" fmla="*/ 0 w 7971408"/>
              <a:gd name="connsiteY15" fmla="*/ 1274374 h 1614261"/>
              <a:gd name="connsiteX16" fmla="*/ 399797 w 7971408"/>
              <a:gd name="connsiteY16" fmla="*/ 852284 h 1614261"/>
              <a:gd name="connsiteX17" fmla="*/ 0 w 7971408"/>
              <a:gd name="connsiteY17" fmla="*/ 1050945 h 1614261"/>
              <a:gd name="connsiteX18" fmla="*/ 0 w 7971408"/>
              <a:gd name="connsiteY18" fmla="*/ 912545 h 1614261"/>
              <a:gd name="connsiteX19" fmla="*/ 4881103 w 7971408"/>
              <a:gd name="connsiteY19" fmla="*/ 744655 h 1614261"/>
              <a:gd name="connsiteX20" fmla="*/ 4837702 w 7971408"/>
              <a:gd name="connsiteY20" fmla="*/ 769142 h 1614261"/>
              <a:gd name="connsiteX21" fmla="*/ 4804964 w 7971408"/>
              <a:gd name="connsiteY21" fmla="*/ 761088 h 1614261"/>
              <a:gd name="connsiteX22" fmla="*/ 5403244 w 7971408"/>
              <a:gd name="connsiteY22" fmla="*/ 0 h 1614261"/>
              <a:gd name="connsiteX23" fmla="*/ 7971408 w 7971408"/>
              <a:gd name="connsiteY23" fmla="*/ 0 h 1614261"/>
              <a:gd name="connsiteX24" fmla="*/ 7971408 w 7971408"/>
              <a:gd name="connsiteY24" fmla="*/ 1614261 h 1614261"/>
              <a:gd name="connsiteX25" fmla="*/ 2935901 w 7971408"/>
              <a:gd name="connsiteY25" fmla="*/ 1614261 h 1614261"/>
              <a:gd name="connsiteX26" fmla="*/ 4118817 w 7971408"/>
              <a:gd name="connsiteY26" fmla="*/ 1358958 h 1614261"/>
              <a:gd name="connsiteX27" fmla="*/ 3724902 w 7971408"/>
              <a:gd name="connsiteY27" fmla="*/ 1581214 h 1614261"/>
              <a:gd name="connsiteX28" fmla="*/ 6056376 w 7971408"/>
              <a:gd name="connsiteY28" fmla="*/ 1065378 h 1614261"/>
              <a:gd name="connsiteX29" fmla="*/ 4803881 w 7971408"/>
              <a:gd name="connsiteY29" fmla="*/ 1095163 h 1614261"/>
              <a:gd name="connsiteX30" fmla="*/ 4646670 w 7971408"/>
              <a:gd name="connsiteY30" fmla="*/ 1056484 h 1614261"/>
              <a:gd name="connsiteX31" fmla="*/ 4772740 w 7971408"/>
              <a:gd name="connsiteY31" fmla="*/ 982355 h 1614261"/>
              <a:gd name="connsiteX32" fmla="*/ 5842298 w 7971408"/>
              <a:gd name="connsiteY32" fmla="*/ 745717 h 1614261"/>
              <a:gd name="connsiteX33" fmla="*/ 5444146 w 7971408"/>
              <a:gd name="connsiteY33" fmla="*/ 755186 h 1614261"/>
              <a:gd name="connsiteX34" fmla="*/ 6818662 w 7971408"/>
              <a:gd name="connsiteY34" fmla="*/ 451075 h 1614261"/>
              <a:gd name="connsiteX35" fmla="*/ 5333776 w 7971408"/>
              <a:gd name="connsiteY35" fmla="*/ 486387 h 1614261"/>
              <a:gd name="connsiteX36" fmla="*/ 5535026 w 7971408"/>
              <a:gd name="connsiteY36" fmla="*/ 368052 h 1614261"/>
              <a:gd name="connsiteX37" fmla="*/ 6604583 w 7971408"/>
              <a:gd name="connsiteY37" fmla="*/ 131414 h 1614261"/>
              <a:gd name="connsiteX38" fmla="*/ 5119698 w 7971408"/>
              <a:gd name="connsiteY38" fmla="*/ 166726 h 1614261"/>
              <a:gd name="connsiteX39" fmla="*/ 4480974 w 7971408"/>
              <a:gd name="connsiteY39" fmla="*/ 0 h 1614261"/>
              <a:gd name="connsiteX40" fmla="*/ 5251710 w 7971408"/>
              <a:gd name="connsiteY40" fmla="*/ 0 h 1614261"/>
              <a:gd name="connsiteX41" fmla="*/ 4281213 w 7971408"/>
              <a:gd name="connsiteY41" fmla="*/ 110870 h 1614261"/>
              <a:gd name="connsiteX42" fmla="*/ 2790975 w 7971408"/>
              <a:gd name="connsiteY42" fmla="*/ 0 h 1614261"/>
              <a:gd name="connsiteX43" fmla="*/ 3514363 w 7971408"/>
              <a:gd name="connsiteY43" fmla="*/ 0 h 1614261"/>
              <a:gd name="connsiteX44" fmla="*/ 3108532 w 7971408"/>
              <a:gd name="connsiteY44" fmla="*/ 235196 h 1614261"/>
              <a:gd name="connsiteX45" fmla="*/ 2782846 w 7971408"/>
              <a:gd name="connsiteY45" fmla="*/ 185551 h 1614261"/>
              <a:gd name="connsiteX46" fmla="*/ 3142202 w 7971408"/>
              <a:gd name="connsiteY46" fmla="*/ 96974 h 1614261"/>
              <a:gd name="connsiteX47" fmla="*/ 0 w 7971408"/>
              <a:gd name="connsiteY47" fmla="*/ 0 h 1614261"/>
              <a:gd name="connsiteX48" fmla="*/ 1612463 w 7971408"/>
              <a:gd name="connsiteY48" fmla="*/ 0 h 1614261"/>
              <a:gd name="connsiteX49" fmla="*/ 534390 w 7971408"/>
              <a:gd name="connsiteY49" fmla="*/ 287049 h 1614261"/>
              <a:gd name="connsiteX50" fmla="*/ 661430 w 7971408"/>
              <a:gd name="connsiteY50" fmla="*/ 293578 h 1614261"/>
              <a:gd name="connsiteX51" fmla="*/ 0 w 7971408"/>
              <a:gd name="connsiteY51" fmla="*/ 622246 h 161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971408" h="1614261">
                <a:moveTo>
                  <a:pt x="3121585" y="1399304"/>
                </a:moveTo>
                <a:lnTo>
                  <a:pt x="2763761" y="1614261"/>
                </a:lnTo>
                <a:lnTo>
                  <a:pt x="2130936" y="1614261"/>
                </a:lnTo>
                <a:close/>
                <a:moveTo>
                  <a:pt x="667643" y="1173741"/>
                </a:moveTo>
                <a:lnTo>
                  <a:pt x="360105" y="1326559"/>
                </a:lnTo>
                <a:lnTo>
                  <a:pt x="613745" y="1288328"/>
                </a:lnTo>
                <a:lnTo>
                  <a:pt x="433791" y="1381303"/>
                </a:lnTo>
                <a:lnTo>
                  <a:pt x="1726241" y="1187960"/>
                </a:lnTo>
                <a:lnTo>
                  <a:pt x="1439309" y="1336206"/>
                </a:lnTo>
                <a:lnTo>
                  <a:pt x="1529785" y="1322672"/>
                </a:lnTo>
                <a:lnTo>
                  <a:pt x="1375553" y="1412056"/>
                </a:lnTo>
                <a:lnTo>
                  <a:pt x="1944980" y="1288498"/>
                </a:lnTo>
                <a:lnTo>
                  <a:pt x="2503744" y="1201951"/>
                </a:lnTo>
                <a:lnTo>
                  <a:pt x="1792301" y="1614261"/>
                </a:lnTo>
                <a:lnTo>
                  <a:pt x="0" y="1614261"/>
                </a:lnTo>
                <a:lnTo>
                  <a:pt x="0" y="1274374"/>
                </a:lnTo>
                <a:close/>
                <a:moveTo>
                  <a:pt x="399797" y="852284"/>
                </a:moveTo>
                <a:lnTo>
                  <a:pt x="0" y="1050945"/>
                </a:lnTo>
                <a:lnTo>
                  <a:pt x="0" y="912545"/>
                </a:lnTo>
                <a:close/>
                <a:moveTo>
                  <a:pt x="4881103" y="744655"/>
                </a:moveTo>
                <a:lnTo>
                  <a:pt x="4837702" y="769142"/>
                </a:lnTo>
                <a:lnTo>
                  <a:pt x="4804964" y="761088"/>
                </a:lnTo>
                <a:close/>
                <a:moveTo>
                  <a:pt x="5403244" y="0"/>
                </a:moveTo>
                <a:lnTo>
                  <a:pt x="7971408" y="0"/>
                </a:lnTo>
                <a:lnTo>
                  <a:pt x="7971408" y="1614261"/>
                </a:lnTo>
                <a:lnTo>
                  <a:pt x="2935901" y="1614261"/>
                </a:lnTo>
                <a:lnTo>
                  <a:pt x="4118817" y="1358958"/>
                </a:lnTo>
                <a:lnTo>
                  <a:pt x="3724902" y="1581214"/>
                </a:lnTo>
                <a:lnTo>
                  <a:pt x="6056376" y="1065378"/>
                </a:lnTo>
                <a:lnTo>
                  <a:pt x="4803881" y="1095163"/>
                </a:lnTo>
                <a:lnTo>
                  <a:pt x="4646670" y="1056484"/>
                </a:lnTo>
                <a:lnTo>
                  <a:pt x="4772740" y="982355"/>
                </a:lnTo>
                <a:lnTo>
                  <a:pt x="5842298" y="745717"/>
                </a:lnTo>
                <a:lnTo>
                  <a:pt x="5444146" y="755186"/>
                </a:lnTo>
                <a:lnTo>
                  <a:pt x="6818662" y="451075"/>
                </a:lnTo>
                <a:lnTo>
                  <a:pt x="5333776" y="486387"/>
                </a:lnTo>
                <a:lnTo>
                  <a:pt x="5535026" y="368052"/>
                </a:lnTo>
                <a:lnTo>
                  <a:pt x="6604583" y="131414"/>
                </a:lnTo>
                <a:lnTo>
                  <a:pt x="5119698" y="166726"/>
                </a:lnTo>
                <a:close/>
                <a:moveTo>
                  <a:pt x="4480974" y="0"/>
                </a:moveTo>
                <a:lnTo>
                  <a:pt x="5251710" y="0"/>
                </a:lnTo>
                <a:lnTo>
                  <a:pt x="4281213" y="110870"/>
                </a:lnTo>
                <a:close/>
                <a:moveTo>
                  <a:pt x="2790975" y="0"/>
                </a:moveTo>
                <a:lnTo>
                  <a:pt x="3514363" y="0"/>
                </a:lnTo>
                <a:lnTo>
                  <a:pt x="3108532" y="235196"/>
                </a:lnTo>
                <a:lnTo>
                  <a:pt x="2782846" y="185551"/>
                </a:lnTo>
                <a:lnTo>
                  <a:pt x="3142202" y="96974"/>
                </a:lnTo>
                <a:close/>
                <a:moveTo>
                  <a:pt x="0" y="0"/>
                </a:moveTo>
                <a:lnTo>
                  <a:pt x="1612463" y="0"/>
                </a:lnTo>
                <a:lnTo>
                  <a:pt x="534390" y="287049"/>
                </a:lnTo>
                <a:lnTo>
                  <a:pt x="661430" y="293578"/>
                </a:lnTo>
                <a:lnTo>
                  <a:pt x="0" y="622246"/>
                </a:lnTo>
                <a:close/>
              </a:path>
            </a:pathLst>
          </a:custGeom>
          <a:pattFill prst="lgConfetti">
            <a:fgClr>
              <a:schemeClr val="bg1">
                <a:lumMod val="65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78299" y="3289299"/>
            <a:ext cx="2400300" cy="90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5400"/>
              <a:t>오사카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246651" y="3086097"/>
            <a:ext cx="7971408" cy="1614261"/>
          </a:xfrm>
          <a:prstGeom prst="rect">
            <a:avLst/>
          </a:prstGeom>
          <a:pattFill prst="lgConfetti">
            <a:fgClr>
              <a:schemeClr val="bg1">
                <a:lumMod val="65000"/>
              </a:schemeClr>
            </a:fgClr>
            <a:bgClr>
              <a:schemeClr val="bg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4400" b="1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18810" y="1823699"/>
            <a:ext cx="2209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.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80734" y="5679729"/>
            <a:ext cx="4916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PPT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템플릿 무료 다운로드 기간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: 2100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년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12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월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31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일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,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 추후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100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/>
              </a:rPr>
              <a:t>년 연장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3753056" y="2540146"/>
            <a:ext cx="2086241" cy="2740652"/>
            <a:chOff x="3921423" y="2586888"/>
            <a:chExt cx="2086241" cy="2740652"/>
          </a:xfrm>
        </p:grpSpPr>
        <p:grpSp>
          <p:nvGrpSpPr>
            <p:cNvPr id="8" name="그룹 7"/>
            <p:cNvGrpSpPr/>
            <p:nvPr/>
          </p:nvGrpSpPr>
          <p:grpSpPr>
            <a:xfrm>
              <a:off x="4422478" y="2586888"/>
              <a:ext cx="1585186" cy="443212"/>
              <a:chOff x="4422478" y="2586888"/>
              <a:chExt cx="1585186" cy="443212"/>
            </a:xfrm>
          </p:grpSpPr>
          <p:sp>
            <p:nvSpPr>
              <p:cNvPr id="29" name="달 28"/>
              <p:cNvSpPr/>
              <p:nvPr/>
            </p:nvSpPr>
            <p:spPr>
              <a:xfrm rot="6488313">
                <a:off x="5440320" y="2638754"/>
                <a:ext cx="110594" cy="279323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달 29"/>
              <p:cNvSpPr/>
              <p:nvPr/>
            </p:nvSpPr>
            <p:spPr>
              <a:xfrm rot="6488313">
                <a:off x="5244877" y="2837317"/>
                <a:ext cx="60507" cy="197148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달 32"/>
              <p:cNvSpPr/>
              <p:nvPr/>
            </p:nvSpPr>
            <p:spPr>
              <a:xfrm rot="6488313" flipH="1">
                <a:off x="5077877" y="2925249"/>
                <a:ext cx="45719" cy="92876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달 33"/>
              <p:cNvSpPr/>
              <p:nvPr/>
            </p:nvSpPr>
            <p:spPr>
              <a:xfrm rot="6488313" flipH="1">
                <a:off x="4793302" y="2910186"/>
                <a:ext cx="45719" cy="194109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달 34"/>
              <p:cNvSpPr/>
              <p:nvPr/>
            </p:nvSpPr>
            <p:spPr>
              <a:xfrm rot="6488313" flipH="1">
                <a:off x="4893849" y="2721643"/>
                <a:ext cx="45719" cy="197148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달 35"/>
              <p:cNvSpPr/>
              <p:nvPr/>
            </p:nvSpPr>
            <p:spPr>
              <a:xfrm rot="6488313" flipH="1">
                <a:off x="4446056" y="2902776"/>
                <a:ext cx="45719" cy="92876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달 36"/>
              <p:cNvSpPr/>
              <p:nvPr/>
            </p:nvSpPr>
            <p:spPr>
              <a:xfrm rot="5600629" flipH="1">
                <a:off x="5854054" y="2686245"/>
                <a:ext cx="82313" cy="224907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달 38"/>
              <p:cNvSpPr/>
              <p:nvPr/>
            </p:nvSpPr>
            <p:spPr>
              <a:xfrm rot="6488313">
                <a:off x="5461879" y="2867930"/>
                <a:ext cx="60507" cy="92876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달 39"/>
              <p:cNvSpPr/>
              <p:nvPr/>
            </p:nvSpPr>
            <p:spPr>
              <a:xfrm rot="6488313">
                <a:off x="5735396" y="2591282"/>
                <a:ext cx="60507" cy="92876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달 41"/>
              <p:cNvSpPr/>
              <p:nvPr/>
            </p:nvSpPr>
            <p:spPr>
              <a:xfrm rot="6488313">
                <a:off x="5186193" y="2574659"/>
                <a:ext cx="45719" cy="70177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921423" y="4919882"/>
              <a:ext cx="1807453" cy="407658"/>
              <a:chOff x="4293917" y="2586888"/>
              <a:chExt cx="1807453" cy="407658"/>
            </a:xfrm>
          </p:grpSpPr>
          <p:sp>
            <p:nvSpPr>
              <p:cNvPr id="44" name="달 43"/>
              <p:cNvSpPr/>
              <p:nvPr/>
            </p:nvSpPr>
            <p:spPr>
              <a:xfrm rot="5400000">
                <a:off x="5679294" y="2669917"/>
                <a:ext cx="110594" cy="279323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달 44"/>
              <p:cNvSpPr/>
              <p:nvPr/>
            </p:nvSpPr>
            <p:spPr>
              <a:xfrm rot="6488313">
                <a:off x="5175454" y="2723107"/>
                <a:ext cx="60507" cy="197148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달 45"/>
              <p:cNvSpPr/>
              <p:nvPr/>
            </p:nvSpPr>
            <p:spPr>
              <a:xfrm rot="6488313" flipH="1">
                <a:off x="5077877" y="2925249"/>
                <a:ext cx="45719" cy="92876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달 46"/>
              <p:cNvSpPr/>
              <p:nvPr/>
            </p:nvSpPr>
            <p:spPr>
              <a:xfrm rot="6488313">
                <a:off x="4359960" y="2577051"/>
                <a:ext cx="62024" cy="194109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달 47"/>
              <p:cNvSpPr/>
              <p:nvPr/>
            </p:nvSpPr>
            <p:spPr>
              <a:xfrm rot="6488313" flipH="1">
                <a:off x="4893849" y="2721643"/>
                <a:ext cx="45719" cy="197148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달 48"/>
              <p:cNvSpPr/>
              <p:nvPr/>
            </p:nvSpPr>
            <p:spPr>
              <a:xfrm rot="6488313" flipH="1">
                <a:off x="4540251" y="2806259"/>
                <a:ext cx="45719" cy="92876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달 49"/>
              <p:cNvSpPr/>
              <p:nvPr/>
            </p:nvSpPr>
            <p:spPr>
              <a:xfrm rot="5600629" flipH="1">
                <a:off x="5947760" y="2582203"/>
                <a:ext cx="82313" cy="224907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달 50"/>
              <p:cNvSpPr/>
              <p:nvPr/>
            </p:nvSpPr>
            <p:spPr>
              <a:xfrm rot="6488313">
                <a:off x="5461879" y="2867930"/>
                <a:ext cx="60507" cy="92876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달 51"/>
              <p:cNvSpPr/>
              <p:nvPr/>
            </p:nvSpPr>
            <p:spPr>
              <a:xfrm rot="6488313">
                <a:off x="5416369" y="2592618"/>
                <a:ext cx="60507" cy="92876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달 52"/>
              <p:cNvSpPr/>
              <p:nvPr/>
            </p:nvSpPr>
            <p:spPr>
              <a:xfrm rot="6488313">
                <a:off x="5186193" y="2574659"/>
                <a:ext cx="45719" cy="70177"/>
              </a:xfrm>
              <a:prstGeom prst="moon">
                <a:avLst>
                  <a:gd name="adj" fmla="val 50000"/>
                </a:avLst>
              </a:prstGeom>
              <a:solidFill>
                <a:srgbClr val="99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2167494" y="2091330"/>
            <a:ext cx="7318158" cy="11557760"/>
            <a:chOff x="8360758" y="2141059"/>
            <a:chExt cx="7318158" cy="11557760"/>
          </a:xfrm>
        </p:grpSpPr>
        <p:sp>
          <p:nvSpPr>
            <p:cNvPr id="26" name="자유형 25"/>
            <p:cNvSpPr/>
            <p:nvPr/>
          </p:nvSpPr>
          <p:spPr>
            <a:xfrm rot="19800000" flipH="1">
              <a:off x="11608291" y="6545769"/>
              <a:ext cx="3644105" cy="7153050"/>
            </a:xfrm>
            <a:custGeom>
              <a:avLst/>
              <a:gdLst>
                <a:gd name="connsiteX0" fmla="*/ 0 w 1641795"/>
                <a:gd name="connsiteY0" fmla="*/ 1314768 h 3222696"/>
                <a:gd name="connsiteX1" fmla="*/ 14481 w 1641795"/>
                <a:gd name="connsiteY1" fmla="*/ 1355326 h 3222696"/>
                <a:gd name="connsiteX2" fmla="*/ 4645 w 1641795"/>
                <a:gd name="connsiteY2" fmla="*/ 1366111 h 3222696"/>
                <a:gd name="connsiteX3" fmla="*/ 640 w 1641795"/>
                <a:gd name="connsiteY3" fmla="*/ 1335140 h 3222696"/>
                <a:gd name="connsiteX4" fmla="*/ 1314414 w 1641795"/>
                <a:gd name="connsiteY4" fmla="*/ 0 h 3222696"/>
                <a:gd name="connsiteX5" fmla="*/ 1322977 w 1641795"/>
                <a:gd name="connsiteY5" fmla="*/ 6345 h 3222696"/>
                <a:gd name="connsiteX6" fmla="*/ 1641795 w 1641795"/>
                <a:gd name="connsiteY6" fmla="*/ 890976 h 3222696"/>
                <a:gd name="connsiteX7" fmla="*/ 1467384 w 1641795"/>
                <a:gd name="connsiteY7" fmla="*/ 1688090 h 3222696"/>
                <a:gd name="connsiteX8" fmla="*/ 1440082 w 1641795"/>
                <a:gd name="connsiteY8" fmla="*/ 1721463 h 3222696"/>
                <a:gd name="connsiteX9" fmla="*/ 1394146 w 1641795"/>
                <a:gd name="connsiteY9" fmla="*/ 1822521 h 3222696"/>
                <a:gd name="connsiteX10" fmla="*/ 1346521 w 1641795"/>
                <a:gd name="connsiteY10" fmla="*/ 1936821 h 3222696"/>
                <a:gd name="connsiteX11" fmla="*/ 1060771 w 1641795"/>
                <a:gd name="connsiteY11" fmla="*/ 3222696 h 3222696"/>
                <a:gd name="connsiteX12" fmla="*/ 696373 w 1641795"/>
                <a:gd name="connsiteY12" fmla="*/ 3222696 h 3222696"/>
                <a:gd name="connsiteX13" fmla="*/ 1214822 w 1641795"/>
                <a:gd name="connsiteY13" fmla="*/ 1802011 h 3222696"/>
                <a:gd name="connsiteX14" fmla="*/ 1300528 w 1641795"/>
                <a:gd name="connsiteY14" fmla="*/ 1694513 h 3222696"/>
                <a:gd name="connsiteX15" fmla="*/ 1534872 w 1641795"/>
                <a:gd name="connsiteY15" fmla="*/ 834465 h 3222696"/>
                <a:gd name="connsiteX16" fmla="*/ 1398228 w 1641795"/>
                <a:gd name="connsiteY16" fmla="*/ 154425 h 3222696"/>
                <a:gd name="connsiteX0" fmla="*/ 0 w 1641795"/>
                <a:gd name="connsiteY0" fmla="*/ 1314768 h 3222696"/>
                <a:gd name="connsiteX1" fmla="*/ 14481 w 1641795"/>
                <a:gd name="connsiteY1" fmla="*/ 1355326 h 3222696"/>
                <a:gd name="connsiteX2" fmla="*/ 4645 w 1641795"/>
                <a:gd name="connsiteY2" fmla="*/ 1366111 h 3222696"/>
                <a:gd name="connsiteX3" fmla="*/ 640 w 1641795"/>
                <a:gd name="connsiteY3" fmla="*/ 1335140 h 3222696"/>
                <a:gd name="connsiteX4" fmla="*/ 0 w 1641795"/>
                <a:gd name="connsiteY4" fmla="*/ 1314768 h 3222696"/>
                <a:gd name="connsiteX5" fmla="*/ 1314414 w 1641795"/>
                <a:gd name="connsiteY5" fmla="*/ 0 h 3222696"/>
                <a:gd name="connsiteX6" fmla="*/ 1322977 w 1641795"/>
                <a:gd name="connsiteY6" fmla="*/ 6345 h 3222696"/>
                <a:gd name="connsiteX7" fmla="*/ 1641795 w 1641795"/>
                <a:gd name="connsiteY7" fmla="*/ 890976 h 3222696"/>
                <a:gd name="connsiteX8" fmla="*/ 1467384 w 1641795"/>
                <a:gd name="connsiteY8" fmla="*/ 1688090 h 3222696"/>
                <a:gd name="connsiteX9" fmla="*/ 1440082 w 1641795"/>
                <a:gd name="connsiteY9" fmla="*/ 1721463 h 3222696"/>
                <a:gd name="connsiteX10" fmla="*/ 1394146 w 1641795"/>
                <a:gd name="connsiteY10" fmla="*/ 1822521 h 3222696"/>
                <a:gd name="connsiteX11" fmla="*/ 1346521 w 1641795"/>
                <a:gd name="connsiteY11" fmla="*/ 1936821 h 3222696"/>
                <a:gd name="connsiteX12" fmla="*/ 1060771 w 1641795"/>
                <a:gd name="connsiteY12" fmla="*/ 3222696 h 3222696"/>
                <a:gd name="connsiteX13" fmla="*/ 810673 w 1641795"/>
                <a:gd name="connsiteY13" fmla="*/ 3222696 h 3222696"/>
                <a:gd name="connsiteX14" fmla="*/ 1214822 w 1641795"/>
                <a:gd name="connsiteY14" fmla="*/ 1802011 h 3222696"/>
                <a:gd name="connsiteX15" fmla="*/ 1300528 w 1641795"/>
                <a:gd name="connsiteY15" fmla="*/ 1694513 h 3222696"/>
                <a:gd name="connsiteX16" fmla="*/ 1534872 w 1641795"/>
                <a:gd name="connsiteY16" fmla="*/ 834465 h 3222696"/>
                <a:gd name="connsiteX17" fmla="*/ 1398228 w 1641795"/>
                <a:gd name="connsiteY17" fmla="*/ 154425 h 3222696"/>
                <a:gd name="connsiteX18" fmla="*/ 1314414 w 1641795"/>
                <a:gd name="connsiteY18" fmla="*/ 0 h 322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1795" h="3222696">
                  <a:moveTo>
                    <a:pt x="0" y="1314768"/>
                  </a:moveTo>
                  <a:lnTo>
                    <a:pt x="14481" y="1355326"/>
                  </a:lnTo>
                  <a:lnTo>
                    <a:pt x="4645" y="1366111"/>
                  </a:lnTo>
                  <a:lnTo>
                    <a:pt x="640" y="1335140"/>
                  </a:lnTo>
                  <a:cubicBezTo>
                    <a:pt x="427" y="1328349"/>
                    <a:pt x="213" y="1321559"/>
                    <a:pt x="0" y="1314768"/>
                  </a:cubicBezTo>
                  <a:close/>
                  <a:moveTo>
                    <a:pt x="1314414" y="0"/>
                  </a:moveTo>
                  <a:lnTo>
                    <a:pt x="1322977" y="6345"/>
                  </a:lnTo>
                  <a:cubicBezTo>
                    <a:pt x="1532034" y="200395"/>
                    <a:pt x="1641795" y="513534"/>
                    <a:pt x="1641795" y="890976"/>
                  </a:cubicBezTo>
                  <a:cubicBezTo>
                    <a:pt x="1640009" y="1184240"/>
                    <a:pt x="1616625" y="1478326"/>
                    <a:pt x="1467384" y="1688090"/>
                  </a:cubicBezTo>
                  <a:lnTo>
                    <a:pt x="1440082" y="1721463"/>
                  </a:lnTo>
                  <a:lnTo>
                    <a:pt x="1394146" y="1822521"/>
                  </a:lnTo>
                  <a:lnTo>
                    <a:pt x="1346521" y="1936821"/>
                  </a:lnTo>
                  <a:lnTo>
                    <a:pt x="1060771" y="3222696"/>
                  </a:lnTo>
                  <a:lnTo>
                    <a:pt x="810673" y="3222696"/>
                  </a:lnTo>
                  <a:lnTo>
                    <a:pt x="1214822" y="1802011"/>
                  </a:lnTo>
                  <a:lnTo>
                    <a:pt x="1300528" y="1694513"/>
                  </a:lnTo>
                  <a:cubicBezTo>
                    <a:pt x="1445318" y="1474408"/>
                    <a:pt x="1534872" y="1170335"/>
                    <a:pt x="1534872" y="834465"/>
                  </a:cubicBezTo>
                  <a:cubicBezTo>
                    <a:pt x="1534872" y="582563"/>
                    <a:pt x="1484498" y="348547"/>
                    <a:pt x="1398228" y="154425"/>
                  </a:cubicBezTo>
                  <a:lnTo>
                    <a:pt x="1314414" y="0"/>
                  </a:lnTo>
                  <a:close/>
                </a:path>
              </a:pathLst>
            </a:custGeom>
            <a:solidFill>
              <a:srgbClr val="F8C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360758" y="2141059"/>
              <a:ext cx="7318158" cy="11447060"/>
              <a:chOff x="8360758" y="2141059"/>
              <a:chExt cx="7318158" cy="11447060"/>
            </a:xfrm>
          </p:grpSpPr>
          <p:sp>
            <p:nvSpPr>
              <p:cNvPr id="20" name="자유형 19"/>
              <p:cNvSpPr/>
              <p:nvPr/>
            </p:nvSpPr>
            <p:spPr>
              <a:xfrm rot="19800000" flipH="1">
                <a:off x="11347727" y="2871365"/>
                <a:ext cx="3143522" cy="7754935"/>
              </a:xfrm>
              <a:custGeom>
                <a:avLst/>
                <a:gdLst>
                  <a:gd name="connsiteX0" fmla="*/ 1066641 w 1446418"/>
                  <a:gd name="connsiteY0" fmla="*/ 428 h 3369958"/>
                  <a:gd name="connsiteX1" fmla="*/ 655161 w 1446418"/>
                  <a:gd name="connsiteY1" fmla="*/ 229028 h 3369958"/>
                  <a:gd name="connsiteX2" fmla="*/ 297021 w 1446418"/>
                  <a:gd name="connsiteY2" fmla="*/ 800528 h 3369958"/>
                  <a:gd name="connsiteX3" fmla="*/ 45561 w 1446418"/>
                  <a:gd name="connsiteY3" fmla="*/ 1349168 h 3369958"/>
                  <a:gd name="connsiteX4" fmla="*/ 22701 w 1446418"/>
                  <a:gd name="connsiteY4" fmla="*/ 1593008 h 3369958"/>
                  <a:gd name="connsiteX5" fmla="*/ 289401 w 1446418"/>
                  <a:gd name="connsiteY5" fmla="*/ 2454068 h 3369958"/>
                  <a:gd name="connsiteX6" fmla="*/ 617061 w 1446418"/>
                  <a:gd name="connsiteY6" fmla="*/ 3368468 h 3369958"/>
                  <a:gd name="connsiteX7" fmla="*/ 1379061 w 1446418"/>
                  <a:gd name="connsiteY7" fmla="*/ 2233088 h 3369958"/>
                  <a:gd name="connsiteX8" fmla="*/ 982821 w 1446418"/>
                  <a:gd name="connsiteY8" fmla="*/ 1463468 h 3369958"/>
                  <a:gd name="connsiteX9" fmla="*/ 1135221 w 1446418"/>
                  <a:gd name="connsiteY9" fmla="*/ 1151048 h 3369958"/>
                  <a:gd name="connsiteX10" fmla="*/ 1356201 w 1446418"/>
                  <a:gd name="connsiteY10" fmla="*/ 571928 h 3369958"/>
                  <a:gd name="connsiteX11" fmla="*/ 1432401 w 1446418"/>
                  <a:gd name="connsiteY11" fmla="*/ 183308 h 3369958"/>
                  <a:gd name="connsiteX12" fmla="*/ 1066641 w 1446418"/>
                  <a:gd name="connsiteY12" fmla="*/ 428 h 3369958"/>
                  <a:gd name="connsiteX0" fmla="*/ 1066641 w 1446418"/>
                  <a:gd name="connsiteY0" fmla="*/ 428 h 3369958"/>
                  <a:gd name="connsiteX1" fmla="*/ 655161 w 1446418"/>
                  <a:gd name="connsiteY1" fmla="*/ 229028 h 3369958"/>
                  <a:gd name="connsiteX2" fmla="*/ 297021 w 1446418"/>
                  <a:gd name="connsiteY2" fmla="*/ 800528 h 3369958"/>
                  <a:gd name="connsiteX3" fmla="*/ 45561 w 1446418"/>
                  <a:gd name="connsiteY3" fmla="*/ 1349168 h 3369958"/>
                  <a:gd name="connsiteX4" fmla="*/ 22701 w 1446418"/>
                  <a:gd name="connsiteY4" fmla="*/ 1593008 h 3369958"/>
                  <a:gd name="connsiteX5" fmla="*/ 289401 w 1446418"/>
                  <a:gd name="connsiteY5" fmla="*/ 2454068 h 3369958"/>
                  <a:gd name="connsiteX6" fmla="*/ 617061 w 1446418"/>
                  <a:gd name="connsiteY6" fmla="*/ 3368468 h 3369958"/>
                  <a:gd name="connsiteX7" fmla="*/ 1379061 w 1446418"/>
                  <a:gd name="connsiteY7" fmla="*/ 2233088 h 3369958"/>
                  <a:gd name="connsiteX8" fmla="*/ 982821 w 1446418"/>
                  <a:gd name="connsiteY8" fmla="*/ 1463468 h 3369958"/>
                  <a:gd name="connsiteX9" fmla="*/ 1135221 w 1446418"/>
                  <a:gd name="connsiteY9" fmla="*/ 1151048 h 3369958"/>
                  <a:gd name="connsiteX10" fmla="*/ 1356201 w 1446418"/>
                  <a:gd name="connsiteY10" fmla="*/ 571928 h 3369958"/>
                  <a:gd name="connsiteX11" fmla="*/ 1432401 w 1446418"/>
                  <a:gd name="connsiteY11" fmla="*/ 183308 h 3369958"/>
                  <a:gd name="connsiteX12" fmla="*/ 1066641 w 1446418"/>
                  <a:gd name="connsiteY12" fmla="*/ 428 h 3369958"/>
                  <a:gd name="connsiteX0" fmla="*/ 1075553 w 1455330"/>
                  <a:gd name="connsiteY0" fmla="*/ 428 h 3371571"/>
                  <a:gd name="connsiteX1" fmla="*/ 664073 w 1455330"/>
                  <a:gd name="connsiteY1" fmla="*/ 229028 h 3371571"/>
                  <a:gd name="connsiteX2" fmla="*/ 305933 w 1455330"/>
                  <a:gd name="connsiteY2" fmla="*/ 800528 h 3371571"/>
                  <a:gd name="connsiteX3" fmla="*/ 54473 w 1455330"/>
                  <a:gd name="connsiteY3" fmla="*/ 1349168 h 3371571"/>
                  <a:gd name="connsiteX4" fmla="*/ 31613 w 1455330"/>
                  <a:gd name="connsiteY4" fmla="*/ 1593008 h 3371571"/>
                  <a:gd name="connsiteX5" fmla="*/ 420233 w 1455330"/>
                  <a:gd name="connsiteY5" fmla="*/ 2537888 h 3371571"/>
                  <a:gd name="connsiteX6" fmla="*/ 625973 w 1455330"/>
                  <a:gd name="connsiteY6" fmla="*/ 3368468 h 3371571"/>
                  <a:gd name="connsiteX7" fmla="*/ 1387973 w 1455330"/>
                  <a:gd name="connsiteY7" fmla="*/ 2233088 h 3371571"/>
                  <a:gd name="connsiteX8" fmla="*/ 991733 w 1455330"/>
                  <a:gd name="connsiteY8" fmla="*/ 1463468 h 3371571"/>
                  <a:gd name="connsiteX9" fmla="*/ 1144133 w 1455330"/>
                  <a:gd name="connsiteY9" fmla="*/ 1151048 h 3371571"/>
                  <a:gd name="connsiteX10" fmla="*/ 1365113 w 1455330"/>
                  <a:gd name="connsiteY10" fmla="*/ 571928 h 3371571"/>
                  <a:gd name="connsiteX11" fmla="*/ 1441313 w 1455330"/>
                  <a:gd name="connsiteY11" fmla="*/ 183308 h 3371571"/>
                  <a:gd name="connsiteX12" fmla="*/ 1075553 w 1455330"/>
                  <a:gd name="connsiteY12" fmla="*/ 428 h 3371571"/>
                  <a:gd name="connsiteX0" fmla="*/ 1070531 w 1450308"/>
                  <a:gd name="connsiteY0" fmla="*/ 428 h 3372571"/>
                  <a:gd name="connsiteX1" fmla="*/ 659051 w 1450308"/>
                  <a:gd name="connsiteY1" fmla="*/ 229028 h 3372571"/>
                  <a:gd name="connsiteX2" fmla="*/ 300911 w 1450308"/>
                  <a:gd name="connsiteY2" fmla="*/ 800528 h 3372571"/>
                  <a:gd name="connsiteX3" fmla="*/ 49451 w 1450308"/>
                  <a:gd name="connsiteY3" fmla="*/ 1349168 h 3372571"/>
                  <a:gd name="connsiteX4" fmla="*/ 26591 w 1450308"/>
                  <a:gd name="connsiteY4" fmla="*/ 1593008 h 3372571"/>
                  <a:gd name="connsiteX5" fmla="*/ 346631 w 1450308"/>
                  <a:gd name="connsiteY5" fmla="*/ 2575988 h 3372571"/>
                  <a:gd name="connsiteX6" fmla="*/ 620951 w 1450308"/>
                  <a:gd name="connsiteY6" fmla="*/ 3368468 h 3372571"/>
                  <a:gd name="connsiteX7" fmla="*/ 1382951 w 1450308"/>
                  <a:gd name="connsiteY7" fmla="*/ 2233088 h 3372571"/>
                  <a:gd name="connsiteX8" fmla="*/ 986711 w 1450308"/>
                  <a:gd name="connsiteY8" fmla="*/ 1463468 h 3372571"/>
                  <a:gd name="connsiteX9" fmla="*/ 1139111 w 1450308"/>
                  <a:gd name="connsiteY9" fmla="*/ 1151048 h 3372571"/>
                  <a:gd name="connsiteX10" fmla="*/ 1360091 w 1450308"/>
                  <a:gd name="connsiteY10" fmla="*/ 571928 h 3372571"/>
                  <a:gd name="connsiteX11" fmla="*/ 1436291 w 1450308"/>
                  <a:gd name="connsiteY11" fmla="*/ 183308 h 3372571"/>
                  <a:gd name="connsiteX12" fmla="*/ 1070531 w 1450308"/>
                  <a:gd name="connsiteY12" fmla="*/ 428 h 3372571"/>
                  <a:gd name="connsiteX0" fmla="*/ 1070531 w 1450308"/>
                  <a:gd name="connsiteY0" fmla="*/ 428 h 3402885"/>
                  <a:gd name="connsiteX1" fmla="*/ 659051 w 1450308"/>
                  <a:gd name="connsiteY1" fmla="*/ 229028 h 3402885"/>
                  <a:gd name="connsiteX2" fmla="*/ 300911 w 1450308"/>
                  <a:gd name="connsiteY2" fmla="*/ 800528 h 3402885"/>
                  <a:gd name="connsiteX3" fmla="*/ 49451 w 1450308"/>
                  <a:gd name="connsiteY3" fmla="*/ 1349168 h 3402885"/>
                  <a:gd name="connsiteX4" fmla="*/ 26591 w 1450308"/>
                  <a:gd name="connsiteY4" fmla="*/ 1593008 h 3402885"/>
                  <a:gd name="connsiteX5" fmla="*/ 346631 w 1450308"/>
                  <a:gd name="connsiteY5" fmla="*/ 2575988 h 3402885"/>
                  <a:gd name="connsiteX6" fmla="*/ 712391 w 1450308"/>
                  <a:gd name="connsiteY6" fmla="*/ 3398948 h 3402885"/>
                  <a:gd name="connsiteX7" fmla="*/ 1382951 w 1450308"/>
                  <a:gd name="connsiteY7" fmla="*/ 2233088 h 3402885"/>
                  <a:gd name="connsiteX8" fmla="*/ 986711 w 1450308"/>
                  <a:gd name="connsiteY8" fmla="*/ 1463468 h 3402885"/>
                  <a:gd name="connsiteX9" fmla="*/ 1139111 w 1450308"/>
                  <a:gd name="connsiteY9" fmla="*/ 1151048 h 3402885"/>
                  <a:gd name="connsiteX10" fmla="*/ 1360091 w 1450308"/>
                  <a:gd name="connsiteY10" fmla="*/ 571928 h 3402885"/>
                  <a:gd name="connsiteX11" fmla="*/ 1436291 w 1450308"/>
                  <a:gd name="connsiteY11" fmla="*/ 183308 h 3402885"/>
                  <a:gd name="connsiteX12" fmla="*/ 1070531 w 1450308"/>
                  <a:gd name="connsiteY12" fmla="*/ 428 h 3402885"/>
                  <a:gd name="connsiteX0" fmla="*/ 1070531 w 1450308"/>
                  <a:gd name="connsiteY0" fmla="*/ 428 h 3387726"/>
                  <a:gd name="connsiteX1" fmla="*/ 659051 w 1450308"/>
                  <a:gd name="connsiteY1" fmla="*/ 229028 h 3387726"/>
                  <a:gd name="connsiteX2" fmla="*/ 300911 w 1450308"/>
                  <a:gd name="connsiteY2" fmla="*/ 800528 h 3387726"/>
                  <a:gd name="connsiteX3" fmla="*/ 49451 w 1450308"/>
                  <a:gd name="connsiteY3" fmla="*/ 1349168 h 3387726"/>
                  <a:gd name="connsiteX4" fmla="*/ 26591 w 1450308"/>
                  <a:gd name="connsiteY4" fmla="*/ 1593008 h 3387726"/>
                  <a:gd name="connsiteX5" fmla="*/ 346631 w 1450308"/>
                  <a:gd name="connsiteY5" fmla="*/ 2575988 h 3387726"/>
                  <a:gd name="connsiteX6" fmla="*/ 826691 w 1450308"/>
                  <a:gd name="connsiteY6" fmla="*/ 3383708 h 3387726"/>
                  <a:gd name="connsiteX7" fmla="*/ 1382951 w 1450308"/>
                  <a:gd name="connsiteY7" fmla="*/ 2233088 h 3387726"/>
                  <a:gd name="connsiteX8" fmla="*/ 986711 w 1450308"/>
                  <a:gd name="connsiteY8" fmla="*/ 1463468 h 3387726"/>
                  <a:gd name="connsiteX9" fmla="*/ 1139111 w 1450308"/>
                  <a:gd name="connsiteY9" fmla="*/ 1151048 h 3387726"/>
                  <a:gd name="connsiteX10" fmla="*/ 1360091 w 1450308"/>
                  <a:gd name="connsiteY10" fmla="*/ 571928 h 3387726"/>
                  <a:gd name="connsiteX11" fmla="*/ 1436291 w 1450308"/>
                  <a:gd name="connsiteY11" fmla="*/ 183308 h 3387726"/>
                  <a:gd name="connsiteX12" fmla="*/ 1070531 w 1450308"/>
                  <a:gd name="connsiteY12" fmla="*/ 428 h 3387726"/>
                  <a:gd name="connsiteX0" fmla="*/ 1070531 w 1450308"/>
                  <a:gd name="connsiteY0" fmla="*/ 428 h 3493897"/>
                  <a:gd name="connsiteX1" fmla="*/ 659051 w 1450308"/>
                  <a:gd name="connsiteY1" fmla="*/ 229028 h 3493897"/>
                  <a:gd name="connsiteX2" fmla="*/ 300911 w 1450308"/>
                  <a:gd name="connsiteY2" fmla="*/ 800528 h 3493897"/>
                  <a:gd name="connsiteX3" fmla="*/ 49451 w 1450308"/>
                  <a:gd name="connsiteY3" fmla="*/ 1349168 h 3493897"/>
                  <a:gd name="connsiteX4" fmla="*/ 26591 w 1450308"/>
                  <a:gd name="connsiteY4" fmla="*/ 1593008 h 3493897"/>
                  <a:gd name="connsiteX5" fmla="*/ 346631 w 1450308"/>
                  <a:gd name="connsiteY5" fmla="*/ 2575988 h 3493897"/>
                  <a:gd name="connsiteX6" fmla="*/ 788591 w 1450308"/>
                  <a:gd name="connsiteY6" fmla="*/ 3490388 h 3493897"/>
                  <a:gd name="connsiteX7" fmla="*/ 1382951 w 1450308"/>
                  <a:gd name="connsiteY7" fmla="*/ 2233088 h 3493897"/>
                  <a:gd name="connsiteX8" fmla="*/ 986711 w 1450308"/>
                  <a:gd name="connsiteY8" fmla="*/ 1463468 h 3493897"/>
                  <a:gd name="connsiteX9" fmla="*/ 1139111 w 1450308"/>
                  <a:gd name="connsiteY9" fmla="*/ 1151048 h 3493897"/>
                  <a:gd name="connsiteX10" fmla="*/ 1360091 w 1450308"/>
                  <a:gd name="connsiteY10" fmla="*/ 571928 h 3493897"/>
                  <a:gd name="connsiteX11" fmla="*/ 1436291 w 1450308"/>
                  <a:gd name="connsiteY11" fmla="*/ 183308 h 3493897"/>
                  <a:gd name="connsiteX12" fmla="*/ 1070531 w 1450308"/>
                  <a:gd name="connsiteY12" fmla="*/ 428 h 3493897"/>
                  <a:gd name="connsiteX0" fmla="*/ 1060861 w 1440638"/>
                  <a:gd name="connsiteY0" fmla="*/ 428 h 3493897"/>
                  <a:gd name="connsiteX1" fmla="*/ 649381 w 1440638"/>
                  <a:gd name="connsiteY1" fmla="*/ 229028 h 3493897"/>
                  <a:gd name="connsiteX2" fmla="*/ 291241 w 1440638"/>
                  <a:gd name="connsiteY2" fmla="*/ 800528 h 3493897"/>
                  <a:gd name="connsiteX3" fmla="*/ 70261 w 1440638"/>
                  <a:gd name="connsiteY3" fmla="*/ 1265348 h 3493897"/>
                  <a:gd name="connsiteX4" fmla="*/ 16921 w 1440638"/>
                  <a:gd name="connsiteY4" fmla="*/ 1593008 h 3493897"/>
                  <a:gd name="connsiteX5" fmla="*/ 336961 w 1440638"/>
                  <a:gd name="connsiteY5" fmla="*/ 2575988 h 3493897"/>
                  <a:gd name="connsiteX6" fmla="*/ 778921 w 1440638"/>
                  <a:gd name="connsiteY6" fmla="*/ 3490388 h 3493897"/>
                  <a:gd name="connsiteX7" fmla="*/ 1373281 w 1440638"/>
                  <a:gd name="connsiteY7" fmla="*/ 2233088 h 3493897"/>
                  <a:gd name="connsiteX8" fmla="*/ 977041 w 1440638"/>
                  <a:gd name="connsiteY8" fmla="*/ 1463468 h 3493897"/>
                  <a:gd name="connsiteX9" fmla="*/ 1129441 w 1440638"/>
                  <a:gd name="connsiteY9" fmla="*/ 1151048 h 3493897"/>
                  <a:gd name="connsiteX10" fmla="*/ 1350421 w 1440638"/>
                  <a:gd name="connsiteY10" fmla="*/ 571928 h 3493897"/>
                  <a:gd name="connsiteX11" fmla="*/ 1426621 w 1440638"/>
                  <a:gd name="connsiteY11" fmla="*/ 183308 h 3493897"/>
                  <a:gd name="connsiteX12" fmla="*/ 1060861 w 1440638"/>
                  <a:gd name="connsiteY12" fmla="*/ 428 h 3493897"/>
                  <a:gd name="connsiteX0" fmla="*/ 1065115 w 1444892"/>
                  <a:gd name="connsiteY0" fmla="*/ 428 h 3493897"/>
                  <a:gd name="connsiteX1" fmla="*/ 653635 w 1444892"/>
                  <a:gd name="connsiteY1" fmla="*/ 229028 h 3493897"/>
                  <a:gd name="connsiteX2" fmla="*/ 295495 w 1444892"/>
                  <a:gd name="connsiteY2" fmla="*/ 800528 h 3493897"/>
                  <a:gd name="connsiteX3" fmla="*/ 74515 w 1444892"/>
                  <a:gd name="connsiteY3" fmla="*/ 1265348 h 3493897"/>
                  <a:gd name="connsiteX4" fmla="*/ 21175 w 1444892"/>
                  <a:gd name="connsiteY4" fmla="*/ 1593008 h 3493897"/>
                  <a:gd name="connsiteX5" fmla="*/ 341215 w 1444892"/>
                  <a:gd name="connsiteY5" fmla="*/ 2575988 h 3493897"/>
                  <a:gd name="connsiteX6" fmla="*/ 783175 w 1444892"/>
                  <a:gd name="connsiteY6" fmla="*/ 3490388 h 3493897"/>
                  <a:gd name="connsiteX7" fmla="*/ 1377535 w 1444892"/>
                  <a:gd name="connsiteY7" fmla="*/ 2233088 h 3493897"/>
                  <a:gd name="connsiteX8" fmla="*/ 981295 w 1444892"/>
                  <a:gd name="connsiteY8" fmla="*/ 1463468 h 3493897"/>
                  <a:gd name="connsiteX9" fmla="*/ 1133695 w 1444892"/>
                  <a:gd name="connsiteY9" fmla="*/ 1151048 h 3493897"/>
                  <a:gd name="connsiteX10" fmla="*/ 1354675 w 1444892"/>
                  <a:gd name="connsiteY10" fmla="*/ 571928 h 3493897"/>
                  <a:gd name="connsiteX11" fmla="*/ 1430875 w 1444892"/>
                  <a:gd name="connsiteY11" fmla="*/ 183308 h 3493897"/>
                  <a:gd name="connsiteX12" fmla="*/ 1065115 w 1444892"/>
                  <a:gd name="connsiteY12" fmla="*/ 428 h 3493897"/>
                  <a:gd name="connsiteX0" fmla="*/ 1036488 w 1416265"/>
                  <a:gd name="connsiteY0" fmla="*/ 428 h 3493866"/>
                  <a:gd name="connsiteX1" fmla="*/ 625008 w 1416265"/>
                  <a:gd name="connsiteY1" fmla="*/ 229028 h 3493866"/>
                  <a:gd name="connsiteX2" fmla="*/ 266868 w 1416265"/>
                  <a:gd name="connsiteY2" fmla="*/ 800528 h 3493866"/>
                  <a:gd name="connsiteX3" fmla="*/ 45888 w 1416265"/>
                  <a:gd name="connsiteY3" fmla="*/ 1265348 h 3493866"/>
                  <a:gd name="connsiteX4" fmla="*/ 23028 w 1416265"/>
                  <a:gd name="connsiteY4" fmla="*/ 1631108 h 3493866"/>
                  <a:gd name="connsiteX5" fmla="*/ 312588 w 1416265"/>
                  <a:gd name="connsiteY5" fmla="*/ 2575988 h 3493866"/>
                  <a:gd name="connsiteX6" fmla="*/ 754548 w 1416265"/>
                  <a:gd name="connsiteY6" fmla="*/ 3490388 h 3493866"/>
                  <a:gd name="connsiteX7" fmla="*/ 1348908 w 1416265"/>
                  <a:gd name="connsiteY7" fmla="*/ 2233088 h 3493866"/>
                  <a:gd name="connsiteX8" fmla="*/ 952668 w 1416265"/>
                  <a:gd name="connsiteY8" fmla="*/ 1463468 h 3493866"/>
                  <a:gd name="connsiteX9" fmla="*/ 1105068 w 1416265"/>
                  <a:gd name="connsiteY9" fmla="*/ 1151048 h 3493866"/>
                  <a:gd name="connsiteX10" fmla="*/ 1326048 w 1416265"/>
                  <a:gd name="connsiteY10" fmla="*/ 571928 h 3493866"/>
                  <a:gd name="connsiteX11" fmla="*/ 1402248 w 1416265"/>
                  <a:gd name="connsiteY11" fmla="*/ 183308 h 3493866"/>
                  <a:gd name="connsiteX12" fmla="*/ 1036488 w 1416265"/>
                  <a:gd name="connsiteY12" fmla="*/ 428 h 349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6265" h="3493866">
                    <a:moveTo>
                      <a:pt x="1036488" y="428"/>
                    </a:moveTo>
                    <a:cubicBezTo>
                      <a:pt x="906948" y="8048"/>
                      <a:pt x="753278" y="95678"/>
                      <a:pt x="625008" y="229028"/>
                    </a:cubicBezTo>
                    <a:cubicBezTo>
                      <a:pt x="496738" y="362378"/>
                      <a:pt x="363388" y="627808"/>
                      <a:pt x="266868" y="800528"/>
                    </a:cubicBezTo>
                    <a:cubicBezTo>
                      <a:pt x="170348" y="973248"/>
                      <a:pt x="86528" y="1126918"/>
                      <a:pt x="45888" y="1265348"/>
                    </a:cubicBezTo>
                    <a:cubicBezTo>
                      <a:pt x="5248" y="1403778"/>
                      <a:pt x="-21422" y="1412668"/>
                      <a:pt x="23028" y="1631108"/>
                    </a:cubicBezTo>
                    <a:cubicBezTo>
                      <a:pt x="67478" y="1849548"/>
                      <a:pt x="190668" y="2266108"/>
                      <a:pt x="312588" y="2575988"/>
                    </a:cubicBezTo>
                    <a:cubicBezTo>
                      <a:pt x="434508" y="2885868"/>
                      <a:pt x="581828" y="3547538"/>
                      <a:pt x="754548" y="3490388"/>
                    </a:cubicBezTo>
                    <a:cubicBezTo>
                      <a:pt x="927268" y="3433238"/>
                      <a:pt x="1315888" y="2570908"/>
                      <a:pt x="1348908" y="2233088"/>
                    </a:cubicBezTo>
                    <a:cubicBezTo>
                      <a:pt x="1381928" y="1895268"/>
                      <a:pt x="993308" y="1643808"/>
                      <a:pt x="952668" y="1463468"/>
                    </a:cubicBezTo>
                    <a:cubicBezTo>
                      <a:pt x="912028" y="1283128"/>
                      <a:pt x="1042838" y="1299638"/>
                      <a:pt x="1105068" y="1151048"/>
                    </a:cubicBezTo>
                    <a:cubicBezTo>
                      <a:pt x="1167298" y="1002458"/>
                      <a:pt x="1276518" y="733218"/>
                      <a:pt x="1326048" y="571928"/>
                    </a:cubicBezTo>
                    <a:cubicBezTo>
                      <a:pt x="1375578" y="410638"/>
                      <a:pt x="1446698" y="278558"/>
                      <a:pt x="1402248" y="183308"/>
                    </a:cubicBezTo>
                    <a:cubicBezTo>
                      <a:pt x="1357798" y="88058"/>
                      <a:pt x="1166028" y="-7192"/>
                      <a:pt x="1036488" y="428"/>
                    </a:cubicBezTo>
                    <a:close/>
                  </a:path>
                </a:pathLst>
              </a:custGeom>
              <a:solidFill>
                <a:srgbClr val="F9C6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 rot="20560696">
                <a:off x="8360758" y="2813106"/>
                <a:ext cx="2227636" cy="22276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 lang="ko-KR" altLang="en-US"/>
                </a:pPr>
                <a:r>
                  <a:rPr lang="en-US" altLang="ko-KR" sz="7200">
                    <a:solidFill>
                      <a:srgbClr val="E7E6E6">
                        <a:lumMod val="75000"/>
                      </a:srgbClr>
                    </a:solidFill>
                  </a:rPr>
                  <a:t>500</a:t>
                </a:r>
                <a:endParaRPr lang="ko-KR" altLang="en-US" sz="7200">
                  <a:solidFill>
                    <a:srgbClr val="E7E6E6">
                      <a:lumMod val="75000"/>
                    </a:srgbClr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 rot="19800000" flipH="1">
                <a:off x="11036550" y="4763666"/>
                <a:ext cx="1679864" cy="2721940"/>
              </a:xfrm>
              <a:custGeom>
                <a:avLst/>
                <a:gdLst>
                  <a:gd name="connsiteX0" fmla="*/ 458211 w 756837"/>
                  <a:gd name="connsiteY0" fmla="*/ 480 h 1226328"/>
                  <a:gd name="connsiteX1" fmla="*/ 318511 w 756837"/>
                  <a:gd name="connsiteY1" fmla="*/ 203680 h 1226328"/>
                  <a:gd name="connsiteX2" fmla="*/ 166111 w 756837"/>
                  <a:gd name="connsiteY2" fmla="*/ 489430 h 1226328"/>
                  <a:gd name="connsiteX3" fmla="*/ 39111 w 756837"/>
                  <a:gd name="connsiteY3" fmla="*/ 711680 h 1226328"/>
                  <a:gd name="connsiteX4" fmla="*/ 1011 w 756837"/>
                  <a:gd name="connsiteY4" fmla="*/ 940280 h 1226328"/>
                  <a:gd name="connsiteX5" fmla="*/ 70861 w 756837"/>
                  <a:gd name="connsiteY5" fmla="*/ 1162530 h 1226328"/>
                  <a:gd name="connsiteX6" fmla="*/ 350261 w 756837"/>
                  <a:gd name="connsiteY6" fmla="*/ 1200630 h 1226328"/>
                  <a:gd name="connsiteX7" fmla="*/ 655061 w 756837"/>
                  <a:gd name="connsiteY7" fmla="*/ 813280 h 1226328"/>
                  <a:gd name="connsiteX8" fmla="*/ 756661 w 756837"/>
                  <a:gd name="connsiteY8" fmla="*/ 502130 h 1226328"/>
                  <a:gd name="connsiteX9" fmla="*/ 674111 w 756837"/>
                  <a:gd name="connsiteY9" fmla="*/ 159230 h 1226328"/>
                  <a:gd name="connsiteX10" fmla="*/ 458211 w 756837"/>
                  <a:gd name="connsiteY10" fmla="*/ 480 h 122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6837" h="1226328">
                    <a:moveTo>
                      <a:pt x="458211" y="480"/>
                    </a:moveTo>
                    <a:cubicBezTo>
                      <a:pt x="398944" y="7888"/>
                      <a:pt x="367194" y="122188"/>
                      <a:pt x="318511" y="203680"/>
                    </a:cubicBezTo>
                    <a:cubicBezTo>
                      <a:pt x="269828" y="285172"/>
                      <a:pt x="212678" y="404763"/>
                      <a:pt x="166111" y="489430"/>
                    </a:cubicBezTo>
                    <a:cubicBezTo>
                      <a:pt x="119544" y="574097"/>
                      <a:pt x="66628" y="636538"/>
                      <a:pt x="39111" y="711680"/>
                    </a:cubicBezTo>
                    <a:cubicBezTo>
                      <a:pt x="11594" y="786822"/>
                      <a:pt x="-4281" y="865138"/>
                      <a:pt x="1011" y="940280"/>
                    </a:cubicBezTo>
                    <a:cubicBezTo>
                      <a:pt x="6303" y="1015422"/>
                      <a:pt x="12653" y="1119138"/>
                      <a:pt x="70861" y="1162530"/>
                    </a:cubicBezTo>
                    <a:cubicBezTo>
                      <a:pt x="129069" y="1205922"/>
                      <a:pt x="252894" y="1258838"/>
                      <a:pt x="350261" y="1200630"/>
                    </a:cubicBezTo>
                    <a:cubicBezTo>
                      <a:pt x="447628" y="1142422"/>
                      <a:pt x="587328" y="929697"/>
                      <a:pt x="655061" y="813280"/>
                    </a:cubicBezTo>
                    <a:cubicBezTo>
                      <a:pt x="722794" y="696863"/>
                      <a:pt x="753486" y="611138"/>
                      <a:pt x="756661" y="502130"/>
                    </a:cubicBezTo>
                    <a:cubicBezTo>
                      <a:pt x="759836" y="393122"/>
                      <a:pt x="719619" y="246013"/>
                      <a:pt x="674111" y="159230"/>
                    </a:cubicBezTo>
                    <a:cubicBezTo>
                      <a:pt x="628603" y="72447"/>
                      <a:pt x="517478" y="-6928"/>
                      <a:pt x="458211" y="480"/>
                    </a:cubicBezTo>
                    <a:close/>
                  </a:path>
                </a:pathLst>
              </a:custGeom>
              <a:solidFill>
                <a:srgbClr val="F3BA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자유형 26"/>
              <p:cNvSpPr/>
              <p:nvPr/>
            </p:nvSpPr>
            <p:spPr>
              <a:xfrm rot="19800000" flipH="1">
                <a:off x="10414670" y="2141059"/>
                <a:ext cx="5264246" cy="11447060"/>
              </a:xfrm>
              <a:custGeom>
                <a:avLst/>
                <a:gdLst>
                  <a:gd name="connsiteX0" fmla="*/ 2094796 w 3491672"/>
                  <a:gd name="connsiteY0" fmla="*/ 84397 h 7592612"/>
                  <a:gd name="connsiteX1" fmla="*/ 1876921 w 3491672"/>
                  <a:gd name="connsiteY1" fmla="*/ 494171 h 7592612"/>
                  <a:gd name="connsiteX2" fmla="*/ 1787677 w 3491672"/>
                  <a:gd name="connsiteY2" fmla="*/ 2697470 h 7592612"/>
                  <a:gd name="connsiteX3" fmla="*/ 1786162 w 3491672"/>
                  <a:gd name="connsiteY3" fmla="*/ 2707933 h 7592612"/>
                  <a:gd name="connsiteX4" fmla="*/ 1726231 w 3491672"/>
                  <a:gd name="connsiteY4" fmla="*/ 2753960 h 7592612"/>
                  <a:gd name="connsiteX5" fmla="*/ 1065730 w 3491672"/>
                  <a:gd name="connsiteY5" fmla="*/ 4501057 h 7592612"/>
                  <a:gd name="connsiteX6" fmla="*/ 1110537 w 3491672"/>
                  <a:gd name="connsiteY6" fmla="*/ 5084324 h 7592612"/>
                  <a:gd name="connsiteX7" fmla="*/ 1129679 w 3491672"/>
                  <a:gd name="connsiteY7" fmla="*/ 5161602 h 7592612"/>
                  <a:gd name="connsiteX8" fmla="*/ 1121822 w 3491672"/>
                  <a:gd name="connsiteY8" fmla="*/ 5208740 h 7592612"/>
                  <a:gd name="connsiteX9" fmla="*/ 0 w 3491672"/>
                  <a:gd name="connsiteY9" fmla="*/ 7592612 h 7592612"/>
                  <a:gd name="connsiteX10" fmla="*/ 2636283 w 3491672"/>
                  <a:gd name="connsiteY10" fmla="*/ 7592612 h 7592612"/>
                  <a:gd name="connsiteX11" fmla="*/ 3056966 w 3491672"/>
                  <a:gd name="connsiteY11" fmla="*/ 5699537 h 7592612"/>
                  <a:gd name="connsiteX12" fmla="*/ 3127080 w 3491672"/>
                  <a:gd name="connsiteY12" fmla="*/ 5531264 h 7592612"/>
                  <a:gd name="connsiteX13" fmla="*/ 3194706 w 3491672"/>
                  <a:gd name="connsiteY13" fmla="*/ 5382488 h 7592612"/>
                  <a:gd name="connsiteX14" fmla="*/ 3234902 w 3491672"/>
                  <a:gd name="connsiteY14" fmla="*/ 5333353 h 7592612"/>
                  <a:gd name="connsiteX15" fmla="*/ 3491672 w 3491672"/>
                  <a:gd name="connsiteY15" fmla="*/ 4159836 h 7592612"/>
                  <a:gd name="connsiteX16" fmla="*/ 3022305 w 3491672"/>
                  <a:gd name="connsiteY16" fmla="*/ 2857476 h 7592612"/>
                  <a:gd name="connsiteX17" fmla="*/ 2993011 w 3491672"/>
                  <a:gd name="connsiteY17" fmla="*/ 2833132 h 7592612"/>
                  <a:gd name="connsiteX18" fmla="*/ 2984863 w 3491672"/>
                  <a:gd name="connsiteY18" fmla="*/ 2792299 h 7592612"/>
                  <a:gd name="connsiteX19" fmla="*/ 2865261 w 3491672"/>
                  <a:gd name="connsiteY19" fmla="*/ 494171 h 7592612"/>
                  <a:gd name="connsiteX20" fmla="*/ 2371091 w 3491672"/>
                  <a:gd name="connsiteY20" fmla="*/ 0 h 7592612"/>
                  <a:gd name="connsiteX21" fmla="*/ 2094796 w 3491672"/>
                  <a:gd name="connsiteY21" fmla="*/ 84397 h 7592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91672" h="7592612">
                    <a:moveTo>
                      <a:pt x="2094796" y="84397"/>
                    </a:moveTo>
                    <a:cubicBezTo>
                      <a:pt x="1963346" y="173203"/>
                      <a:pt x="1876921" y="323594"/>
                      <a:pt x="1876921" y="494171"/>
                    </a:cubicBezTo>
                    <a:cubicBezTo>
                      <a:pt x="1876921" y="1204894"/>
                      <a:pt x="1876922" y="1980036"/>
                      <a:pt x="1787677" y="2697470"/>
                    </a:cubicBezTo>
                    <a:lnTo>
                      <a:pt x="1786162" y="2707933"/>
                    </a:lnTo>
                    <a:lnTo>
                      <a:pt x="1726231" y="2753960"/>
                    </a:lnTo>
                    <a:cubicBezTo>
                      <a:pt x="1310253" y="3112115"/>
                      <a:pt x="1065730" y="3868980"/>
                      <a:pt x="1065730" y="4501057"/>
                    </a:cubicBezTo>
                    <a:cubicBezTo>
                      <a:pt x="1065730" y="4723327"/>
                      <a:pt x="1076978" y="4918179"/>
                      <a:pt x="1110537" y="5084324"/>
                    </a:cubicBezTo>
                    <a:lnTo>
                      <a:pt x="1129679" y="5161602"/>
                    </a:lnTo>
                    <a:lnTo>
                      <a:pt x="1121822" y="5208740"/>
                    </a:lnTo>
                    <a:lnTo>
                      <a:pt x="0" y="7592612"/>
                    </a:lnTo>
                    <a:lnTo>
                      <a:pt x="2636283" y="7592612"/>
                    </a:lnTo>
                    <a:lnTo>
                      <a:pt x="3056966" y="5699537"/>
                    </a:lnTo>
                    <a:lnTo>
                      <a:pt x="3127080" y="5531264"/>
                    </a:lnTo>
                    <a:lnTo>
                      <a:pt x="3194706" y="5382488"/>
                    </a:lnTo>
                    <a:lnTo>
                      <a:pt x="3234902" y="5333353"/>
                    </a:lnTo>
                    <a:cubicBezTo>
                      <a:pt x="3454616" y="5024537"/>
                      <a:pt x="3489043" y="4591581"/>
                      <a:pt x="3491672" y="4159836"/>
                    </a:cubicBezTo>
                    <a:cubicBezTo>
                      <a:pt x="3491672" y="3604163"/>
                      <a:pt x="3330081" y="3143157"/>
                      <a:pt x="3022305" y="2857476"/>
                    </a:cubicBezTo>
                    <a:lnTo>
                      <a:pt x="2993011" y="2833132"/>
                    </a:lnTo>
                    <a:lnTo>
                      <a:pt x="2984863" y="2792299"/>
                    </a:lnTo>
                    <a:cubicBezTo>
                      <a:pt x="2795559" y="1782843"/>
                      <a:pt x="2882789" y="1270998"/>
                      <a:pt x="2865261" y="494171"/>
                    </a:cubicBezTo>
                    <a:cubicBezTo>
                      <a:pt x="2865261" y="221248"/>
                      <a:pt x="2644014" y="1"/>
                      <a:pt x="2371091" y="0"/>
                    </a:cubicBezTo>
                    <a:cubicBezTo>
                      <a:pt x="2268745" y="1"/>
                      <a:pt x="2173666" y="31114"/>
                      <a:pt x="2094796" y="84397"/>
                    </a:cubicBezTo>
                    <a:close/>
                  </a:path>
                </a:pathLst>
              </a:custGeom>
              <a:solidFill>
                <a:srgbClr val="FFD3AE"/>
              </a:solidFill>
              <a:ln>
                <a:noFill/>
              </a:ln>
              <a:effectLst>
                <a:outerShdw blurRad="228600" dist="762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순서도: 지연 1"/>
              <p:cNvSpPr/>
              <p:nvPr/>
            </p:nvSpPr>
            <p:spPr>
              <a:xfrm rot="3600000" flipH="1">
                <a:off x="9150202" y="3559800"/>
                <a:ext cx="1273953" cy="1054308"/>
              </a:xfrm>
              <a:custGeom>
                <a:avLst/>
                <a:gdLst>
                  <a:gd name="connsiteX0" fmla="*/ 0 w 431800"/>
                  <a:gd name="connsiteY0" fmla="*/ 0 h 475002"/>
                  <a:gd name="connsiteX1" fmla="*/ 215900 w 431800"/>
                  <a:gd name="connsiteY1" fmla="*/ 0 h 475002"/>
                  <a:gd name="connsiteX2" fmla="*/ 431800 w 431800"/>
                  <a:gd name="connsiteY2" fmla="*/ 237501 h 475002"/>
                  <a:gd name="connsiteX3" fmla="*/ 215900 w 431800"/>
                  <a:gd name="connsiteY3" fmla="*/ 475002 h 475002"/>
                  <a:gd name="connsiteX4" fmla="*/ 0 w 431800"/>
                  <a:gd name="connsiteY4" fmla="*/ 475002 h 475002"/>
                  <a:gd name="connsiteX5" fmla="*/ 0 w 431800"/>
                  <a:gd name="connsiteY5" fmla="*/ 0 h 475002"/>
                  <a:gd name="connsiteX0" fmla="*/ 101600 w 533400"/>
                  <a:gd name="connsiteY0" fmla="*/ 0 h 475002"/>
                  <a:gd name="connsiteX1" fmla="*/ 317500 w 533400"/>
                  <a:gd name="connsiteY1" fmla="*/ 0 h 475002"/>
                  <a:gd name="connsiteX2" fmla="*/ 533400 w 533400"/>
                  <a:gd name="connsiteY2" fmla="*/ 237501 h 475002"/>
                  <a:gd name="connsiteX3" fmla="*/ 317500 w 533400"/>
                  <a:gd name="connsiteY3" fmla="*/ 475002 h 475002"/>
                  <a:gd name="connsiteX4" fmla="*/ 101600 w 533400"/>
                  <a:gd name="connsiteY4" fmla="*/ 475002 h 475002"/>
                  <a:gd name="connsiteX5" fmla="*/ 101600 w 533400"/>
                  <a:gd name="connsiteY5" fmla="*/ 0 h 475002"/>
                  <a:gd name="connsiteX0" fmla="*/ 133961 w 565761"/>
                  <a:gd name="connsiteY0" fmla="*/ 0 h 475002"/>
                  <a:gd name="connsiteX1" fmla="*/ 349861 w 565761"/>
                  <a:gd name="connsiteY1" fmla="*/ 0 h 475002"/>
                  <a:gd name="connsiteX2" fmla="*/ 565761 w 565761"/>
                  <a:gd name="connsiteY2" fmla="*/ 237501 h 475002"/>
                  <a:gd name="connsiteX3" fmla="*/ 349861 w 565761"/>
                  <a:gd name="connsiteY3" fmla="*/ 475002 h 475002"/>
                  <a:gd name="connsiteX4" fmla="*/ 133961 w 565761"/>
                  <a:gd name="connsiteY4" fmla="*/ 475002 h 475002"/>
                  <a:gd name="connsiteX5" fmla="*/ 133961 w 565761"/>
                  <a:gd name="connsiteY5" fmla="*/ 0 h 475002"/>
                  <a:gd name="connsiteX0" fmla="*/ 142160 w 573960"/>
                  <a:gd name="connsiteY0" fmla="*/ 0 h 475002"/>
                  <a:gd name="connsiteX1" fmla="*/ 358060 w 573960"/>
                  <a:gd name="connsiteY1" fmla="*/ 0 h 475002"/>
                  <a:gd name="connsiteX2" fmla="*/ 573960 w 573960"/>
                  <a:gd name="connsiteY2" fmla="*/ 237501 h 475002"/>
                  <a:gd name="connsiteX3" fmla="*/ 358060 w 573960"/>
                  <a:gd name="connsiteY3" fmla="*/ 475002 h 475002"/>
                  <a:gd name="connsiteX4" fmla="*/ 142160 w 573960"/>
                  <a:gd name="connsiteY4" fmla="*/ 475002 h 475002"/>
                  <a:gd name="connsiteX5" fmla="*/ 142160 w 573960"/>
                  <a:gd name="connsiteY5" fmla="*/ 0 h 47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3960" h="475002">
                    <a:moveTo>
                      <a:pt x="142160" y="0"/>
                    </a:moveTo>
                    <a:lnTo>
                      <a:pt x="358060" y="0"/>
                    </a:lnTo>
                    <a:cubicBezTo>
                      <a:pt x="477298" y="0"/>
                      <a:pt x="573960" y="106333"/>
                      <a:pt x="573960" y="237501"/>
                    </a:cubicBezTo>
                    <a:cubicBezTo>
                      <a:pt x="573960" y="368669"/>
                      <a:pt x="477298" y="475002"/>
                      <a:pt x="358060" y="475002"/>
                    </a:cubicBezTo>
                    <a:lnTo>
                      <a:pt x="142160" y="475002"/>
                    </a:lnTo>
                    <a:cubicBezTo>
                      <a:pt x="-3891" y="361121"/>
                      <a:pt x="-86440" y="202784"/>
                      <a:pt x="142160" y="0"/>
                    </a:cubicBezTo>
                    <a:close/>
                  </a:path>
                </a:pathLst>
              </a:custGeom>
              <a:solidFill>
                <a:srgbClr val="FFEF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 rot="19800000">
                <a:off x="9365213" y="3938790"/>
                <a:ext cx="1422175" cy="1422175"/>
              </a:xfrm>
              <a:prstGeom prst="arc">
                <a:avLst>
                  <a:gd name="adj1" fmla="val 2973133"/>
                  <a:gd name="adj2" fmla="val 7977511"/>
                </a:avLst>
              </a:prstGeom>
              <a:ln w="19050" cap="rnd">
                <a:solidFill>
                  <a:srgbClr val="F3BA8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 rot="19800000">
                <a:off x="9309986" y="3847340"/>
                <a:ext cx="1422175" cy="1422175"/>
              </a:xfrm>
              <a:prstGeom prst="arc">
                <a:avLst>
                  <a:gd name="adj1" fmla="val 3444712"/>
                  <a:gd name="adj2" fmla="val 7543277"/>
                </a:avLst>
              </a:prstGeom>
              <a:ln w="19050" cap="rnd">
                <a:solidFill>
                  <a:srgbClr val="F3BA8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03099 0.11551 L 0.06003 -3.7037E-6 L 0.09102 0.11551 L 0.12214 -3.7037E-6 L 0.15118 0.11551 L 0.1823 -3.7037E-6 L 0.21146 0.11551 L 0.24245 -3.7037E-6 L 0.27344 0.11551 L 0.30261 -3.7037E-6 L 0.33373 0.11551 L 0.36263 -3.7037E-6 L 0.39388 0.11551 L 0.42487 -3.7037E-6 L 0.45391 0.11551 L 0.48516 -3.7037E-6 " pathEditMode="relative" rAng="0" ptsTypes="AAAAAAAAAAAAAAAAA">
                                      <p:cBhvr>
                                        <p:cTn id="6" dur="3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148862"/>
          </a:xfrm>
          <a:prstGeom prst="rect">
            <a:avLst/>
          </a:prstGeom>
          <a:gradFill flip="none" rotWithShape="1">
            <a:gsLst>
              <a:gs pos="0">
                <a:srgbClr val="695EE9"/>
              </a:gs>
              <a:gs pos="100000">
                <a:srgbClr val="A450E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1631" y="410308"/>
            <a:ext cx="9753599" cy="5158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b="1" i="1">
                <a:solidFill>
                  <a:prstClr val="black">
                    <a:lumMod val="75000"/>
                    <a:lumOff val="25000"/>
                  </a:prstClr>
                </a:solidFill>
              </a:rPr>
              <a:t>오사카를 추천하는 이유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867765"/>
            <a:ext cx="12192000" cy="410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 lang="ko-KR" altLang="en-US"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검색결과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8273" y="2278073"/>
          <a:ext cx="11243828" cy="4579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3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3321">
                <a:tc>
                  <a:txBody>
                    <a:bodyPr/>
                    <a:lstStyle/>
                    <a:p>
                      <a:pPr marL="91440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ko-KR" altLang="en-US" sz="1900" b="1" i="1" u="none" strike="noStrike" kern="1200" cap="none" spc="0" normalizeH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haroni"/>
                        </a:rPr>
                        <a:t>거리가 가깝다.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321">
                <a:tc>
                  <a:txBody>
                    <a:bodyPr/>
                    <a:lstStyle/>
                    <a:p>
                      <a:pPr marL="914400" lvl="2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ko-KR" altLang="en-US" sz="1900" b="1" i="1" u="none" strike="noStrike" kern="1200" cap="none" spc="0" normalizeH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haroni"/>
                        </a:rPr>
                        <a:t>관광명소가 많다. </a:t>
                      </a:r>
                      <a:r>
                        <a:rPr kumimoji="0" lang="en-US" altLang="ko-KR" sz="1900" b="1" i="1" u="none" strike="noStrike" kern="1200" cap="none" spc="0" normalizeH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haroni"/>
                        </a:rPr>
                        <a:t>         Ex.</a:t>
                      </a:r>
                      <a:r>
                        <a:rPr kumimoji="0" lang="ko-KR" altLang="en-US" sz="1900" b="1" i="1" u="none" strike="noStrike" kern="1200" cap="none" spc="0" normalizeH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haroni"/>
                        </a:rPr>
                        <a:t> 도톤보리, 유니버셜 스튜디오 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321">
                <a:tc>
                  <a:txBody>
                    <a:bodyPr/>
                    <a:lstStyle/>
                    <a:p>
                      <a:pPr marL="914400" lvl="2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ko-KR" altLang="en-US" sz="1900" b="1" i="1" u="none" strike="noStrike" kern="1200" cap="none" spc="0" normalizeH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haroni"/>
                        </a:rPr>
                        <a:t>맛있는 먹거리가 많다.      </a:t>
                      </a:r>
                      <a:r>
                        <a:rPr kumimoji="0" lang="en-US" altLang="ko-KR" sz="1900" b="1" i="1" u="none" strike="noStrike" kern="1200" cap="none" spc="0" normalizeH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haroni"/>
                        </a:rPr>
                        <a:t>Ex.</a:t>
                      </a:r>
                      <a:r>
                        <a:rPr kumimoji="0" lang="ko-KR" altLang="en-US" sz="1900" b="1" i="1" u="none" strike="noStrike" kern="1200" cap="none" spc="0" normalizeH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haroni"/>
                        </a:rPr>
                        <a:t> 라멘, 스시, 오코노미야끼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321">
                <a:tc>
                  <a:txBody>
                    <a:bodyPr/>
                    <a:lstStyle/>
                    <a:p>
                      <a:pPr marL="91440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ko-KR" altLang="en-US" sz="1600" b="1" i="1" u="none" strike="noStrike" kern="1200" cap="none" spc="0" normalizeH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haroni"/>
                        </a:rPr>
                        <a:t>사람들이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321">
                <a:tc>
                  <a:txBody>
                    <a:bodyPr/>
                    <a:lstStyle/>
                    <a:p>
                      <a:pPr marL="91440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ko-KR" altLang="en-US" sz="1600" b="1" i="1" u="none" strike="noStrike" kern="1200" cap="none" spc="0" normalizeH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haroni"/>
                        </a:rPr>
                        <a:t>많이 가는데에는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321">
                <a:tc>
                  <a:txBody>
                    <a:bodyPr/>
                    <a:lstStyle/>
                    <a:p>
                      <a:pPr marL="91440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ko-KR" altLang="en-US" sz="1600" b="1" i="1" u="none" strike="noStrike" kern="1200" cap="none" spc="0" normalizeH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Aharoni"/>
                        </a:rPr>
                        <a:t>이유가 있다!!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75920" y="587153"/>
            <a:ext cx="224933" cy="278235"/>
            <a:chOff x="375142" y="409137"/>
            <a:chExt cx="457198" cy="565540"/>
          </a:xfrm>
        </p:grpSpPr>
        <p:sp>
          <p:nvSpPr>
            <p:cNvPr id="9" name="모서리가 둥근 직사각형 8"/>
            <p:cNvSpPr/>
            <p:nvPr/>
          </p:nvSpPr>
          <p:spPr>
            <a:xfrm rot="18900000">
              <a:off x="375142" y="409137"/>
              <a:ext cx="457198" cy="644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 b="1" i="1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2700000">
              <a:off x="375141" y="713839"/>
              <a:ext cx="457198" cy="644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 b="1" i="1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11062114" y="410308"/>
            <a:ext cx="522514" cy="52251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400"/>
              <a:t>#</a:t>
            </a:r>
            <a:endParaRPr lang="ko-KR" altLang="en-US" sz="2400"/>
          </a:p>
        </p:txBody>
      </p:sp>
      <p:grpSp>
        <p:nvGrpSpPr>
          <p:cNvPr id="22" name="그룹 21"/>
          <p:cNvGrpSpPr/>
          <p:nvPr/>
        </p:nvGrpSpPr>
        <p:grpSpPr>
          <a:xfrm>
            <a:off x="9998075" y="112455"/>
            <a:ext cx="306100" cy="163412"/>
            <a:chOff x="9197974" y="135527"/>
            <a:chExt cx="392907" cy="209754"/>
          </a:xfrm>
        </p:grpSpPr>
        <p:sp>
          <p:nvSpPr>
            <p:cNvPr id="20" name="Freeform 9"/>
            <p:cNvSpPr>
              <a:spLocks noEditPoints="1"/>
            </p:cNvSpPr>
            <p:nvPr/>
          </p:nvSpPr>
          <p:spPr>
            <a:xfrm rot="5400000">
              <a:off x="9289551" y="43950"/>
              <a:ext cx="209754" cy="392907"/>
            </a:xfrm>
            <a:custGeom>
              <a:avLst/>
              <a:gdLst>
                <a:gd name="T0" fmla="*/ 546 w 614"/>
                <a:gd name="T1" fmla="*/ 76 h 1153"/>
                <a:gd name="T2" fmla="*/ 421 w 614"/>
                <a:gd name="T3" fmla="*/ 76 h 1153"/>
                <a:gd name="T4" fmla="*/ 421 w 614"/>
                <a:gd name="T5" fmla="*/ 0 h 1153"/>
                <a:gd name="T6" fmla="*/ 191 w 614"/>
                <a:gd name="T7" fmla="*/ 0 h 1153"/>
                <a:gd name="T8" fmla="*/ 191 w 614"/>
                <a:gd name="T9" fmla="*/ 76 h 1153"/>
                <a:gd name="T10" fmla="*/ 66 w 614"/>
                <a:gd name="T11" fmla="*/ 76 h 1153"/>
                <a:gd name="T12" fmla="*/ 53 w 614"/>
                <a:gd name="T13" fmla="*/ 78 h 1153"/>
                <a:gd name="T14" fmla="*/ 29 w 614"/>
                <a:gd name="T15" fmla="*/ 88 h 1153"/>
                <a:gd name="T16" fmla="*/ 12 w 614"/>
                <a:gd name="T17" fmla="*/ 107 h 1153"/>
                <a:gd name="T18" fmla="*/ 1 w 614"/>
                <a:gd name="T19" fmla="*/ 130 h 1153"/>
                <a:gd name="T20" fmla="*/ 0 w 614"/>
                <a:gd name="T21" fmla="*/ 144 h 1153"/>
                <a:gd name="T22" fmla="*/ 0 w 614"/>
                <a:gd name="T23" fmla="*/ 1087 h 1153"/>
                <a:gd name="T24" fmla="*/ 1 w 614"/>
                <a:gd name="T25" fmla="*/ 1100 h 1153"/>
                <a:gd name="T26" fmla="*/ 12 w 614"/>
                <a:gd name="T27" fmla="*/ 1125 h 1153"/>
                <a:gd name="T28" fmla="*/ 29 w 614"/>
                <a:gd name="T29" fmla="*/ 1142 h 1153"/>
                <a:gd name="T30" fmla="*/ 53 w 614"/>
                <a:gd name="T31" fmla="*/ 1152 h 1153"/>
                <a:gd name="T32" fmla="*/ 66 w 614"/>
                <a:gd name="T33" fmla="*/ 1153 h 1153"/>
                <a:gd name="T34" fmla="*/ 546 w 614"/>
                <a:gd name="T35" fmla="*/ 1153 h 1153"/>
                <a:gd name="T36" fmla="*/ 561 w 614"/>
                <a:gd name="T37" fmla="*/ 1152 h 1153"/>
                <a:gd name="T38" fmla="*/ 584 w 614"/>
                <a:gd name="T39" fmla="*/ 1142 h 1153"/>
                <a:gd name="T40" fmla="*/ 602 w 614"/>
                <a:gd name="T41" fmla="*/ 1125 h 1153"/>
                <a:gd name="T42" fmla="*/ 612 w 614"/>
                <a:gd name="T43" fmla="*/ 1100 h 1153"/>
                <a:gd name="T44" fmla="*/ 614 w 614"/>
                <a:gd name="T45" fmla="*/ 1087 h 1153"/>
                <a:gd name="T46" fmla="*/ 614 w 614"/>
                <a:gd name="T47" fmla="*/ 144 h 1153"/>
                <a:gd name="T48" fmla="*/ 612 w 614"/>
                <a:gd name="T49" fmla="*/ 130 h 1153"/>
                <a:gd name="T50" fmla="*/ 602 w 614"/>
                <a:gd name="T51" fmla="*/ 107 h 1153"/>
                <a:gd name="T52" fmla="*/ 584 w 614"/>
                <a:gd name="T53" fmla="*/ 88 h 1153"/>
                <a:gd name="T54" fmla="*/ 561 w 614"/>
                <a:gd name="T55" fmla="*/ 78 h 1153"/>
                <a:gd name="T56" fmla="*/ 546 w 614"/>
                <a:gd name="T57" fmla="*/ 76 h 1153"/>
                <a:gd name="T58" fmla="*/ 575 w 614"/>
                <a:gd name="T59" fmla="*/ 1087 h 1153"/>
                <a:gd name="T60" fmla="*/ 574 w 614"/>
                <a:gd name="T61" fmla="*/ 1099 h 1153"/>
                <a:gd name="T62" fmla="*/ 558 w 614"/>
                <a:gd name="T63" fmla="*/ 1113 h 1153"/>
                <a:gd name="T64" fmla="*/ 546 w 614"/>
                <a:gd name="T65" fmla="*/ 1115 h 1153"/>
                <a:gd name="T66" fmla="*/ 66 w 614"/>
                <a:gd name="T67" fmla="*/ 1115 h 1153"/>
                <a:gd name="T68" fmla="*/ 55 w 614"/>
                <a:gd name="T69" fmla="*/ 1113 h 1153"/>
                <a:gd name="T70" fmla="*/ 40 w 614"/>
                <a:gd name="T71" fmla="*/ 1099 h 1153"/>
                <a:gd name="T72" fmla="*/ 39 w 614"/>
                <a:gd name="T73" fmla="*/ 1087 h 1153"/>
                <a:gd name="T74" fmla="*/ 39 w 614"/>
                <a:gd name="T75" fmla="*/ 144 h 1153"/>
                <a:gd name="T76" fmla="*/ 40 w 614"/>
                <a:gd name="T77" fmla="*/ 133 h 1153"/>
                <a:gd name="T78" fmla="*/ 55 w 614"/>
                <a:gd name="T79" fmla="*/ 117 h 1153"/>
                <a:gd name="T80" fmla="*/ 66 w 614"/>
                <a:gd name="T81" fmla="*/ 115 h 1153"/>
                <a:gd name="T82" fmla="*/ 546 w 614"/>
                <a:gd name="T83" fmla="*/ 115 h 1153"/>
                <a:gd name="T84" fmla="*/ 558 w 614"/>
                <a:gd name="T85" fmla="*/ 117 h 1153"/>
                <a:gd name="T86" fmla="*/ 574 w 614"/>
                <a:gd name="T87" fmla="*/ 133 h 1153"/>
                <a:gd name="T88" fmla="*/ 575 w 614"/>
                <a:gd name="T89" fmla="*/ 144 h 1153"/>
                <a:gd name="T90" fmla="*/ 575 w 614"/>
                <a:gd name="T91" fmla="*/ 1087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4" h="1153">
                  <a:moveTo>
                    <a:pt x="546" y="76"/>
                  </a:moveTo>
                  <a:lnTo>
                    <a:pt x="421" y="76"/>
                  </a:lnTo>
                  <a:lnTo>
                    <a:pt x="421" y="0"/>
                  </a:lnTo>
                  <a:lnTo>
                    <a:pt x="191" y="0"/>
                  </a:lnTo>
                  <a:lnTo>
                    <a:pt x="191" y="76"/>
                  </a:lnTo>
                  <a:lnTo>
                    <a:pt x="66" y="76"/>
                  </a:lnTo>
                  <a:lnTo>
                    <a:pt x="53" y="78"/>
                  </a:lnTo>
                  <a:lnTo>
                    <a:pt x="29" y="88"/>
                  </a:lnTo>
                  <a:lnTo>
                    <a:pt x="12" y="107"/>
                  </a:lnTo>
                  <a:lnTo>
                    <a:pt x="1" y="130"/>
                  </a:lnTo>
                  <a:lnTo>
                    <a:pt x="0" y="144"/>
                  </a:lnTo>
                  <a:lnTo>
                    <a:pt x="0" y="1087"/>
                  </a:lnTo>
                  <a:lnTo>
                    <a:pt x="1" y="1100"/>
                  </a:lnTo>
                  <a:lnTo>
                    <a:pt x="12" y="1125"/>
                  </a:lnTo>
                  <a:lnTo>
                    <a:pt x="29" y="1142"/>
                  </a:lnTo>
                  <a:lnTo>
                    <a:pt x="53" y="1152"/>
                  </a:lnTo>
                  <a:lnTo>
                    <a:pt x="66" y="1153"/>
                  </a:lnTo>
                  <a:lnTo>
                    <a:pt x="546" y="1153"/>
                  </a:lnTo>
                  <a:lnTo>
                    <a:pt x="561" y="1152"/>
                  </a:lnTo>
                  <a:lnTo>
                    <a:pt x="584" y="1142"/>
                  </a:lnTo>
                  <a:lnTo>
                    <a:pt x="602" y="1125"/>
                  </a:lnTo>
                  <a:lnTo>
                    <a:pt x="612" y="1100"/>
                  </a:lnTo>
                  <a:lnTo>
                    <a:pt x="614" y="1087"/>
                  </a:lnTo>
                  <a:lnTo>
                    <a:pt x="614" y="144"/>
                  </a:lnTo>
                  <a:lnTo>
                    <a:pt x="612" y="130"/>
                  </a:lnTo>
                  <a:lnTo>
                    <a:pt x="602" y="107"/>
                  </a:lnTo>
                  <a:lnTo>
                    <a:pt x="584" y="88"/>
                  </a:lnTo>
                  <a:lnTo>
                    <a:pt x="561" y="78"/>
                  </a:lnTo>
                  <a:lnTo>
                    <a:pt x="546" y="76"/>
                  </a:lnTo>
                  <a:close/>
                  <a:moveTo>
                    <a:pt x="575" y="1087"/>
                  </a:moveTo>
                  <a:lnTo>
                    <a:pt x="574" y="1099"/>
                  </a:lnTo>
                  <a:lnTo>
                    <a:pt x="558" y="1113"/>
                  </a:lnTo>
                  <a:lnTo>
                    <a:pt x="546" y="1115"/>
                  </a:lnTo>
                  <a:lnTo>
                    <a:pt x="66" y="1115"/>
                  </a:lnTo>
                  <a:lnTo>
                    <a:pt x="55" y="1113"/>
                  </a:lnTo>
                  <a:lnTo>
                    <a:pt x="40" y="1099"/>
                  </a:lnTo>
                  <a:lnTo>
                    <a:pt x="39" y="1087"/>
                  </a:lnTo>
                  <a:lnTo>
                    <a:pt x="39" y="144"/>
                  </a:lnTo>
                  <a:lnTo>
                    <a:pt x="40" y="133"/>
                  </a:lnTo>
                  <a:lnTo>
                    <a:pt x="55" y="117"/>
                  </a:lnTo>
                  <a:lnTo>
                    <a:pt x="66" y="115"/>
                  </a:lnTo>
                  <a:lnTo>
                    <a:pt x="546" y="115"/>
                  </a:lnTo>
                  <a:lnTo>
                    <a:pt x="558" y="117"/>
                  </a:lnTo>
                  <a:lnTo>
                    <a:pt x="574" y="133"/>
                  </a:lnTo>
                  <a:lnTo>
                    <a:pt x="575" y="144"/>
                  </a:lnTo>
                  <a:lnTo>
                    <a:pt x="575" y="10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229726" y="165101"/>
              <a:ext cx="219074" cy="143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4" name="Group 12"/>
          <p:cNvGrpSpPr>
            <a:grpSpLocks noChangeAspect="1"/>
          </p:cNvGrpSpPr>
          <p:nvPr/>
        </p:nvGrpSpPr>
        <p:grpSpPr>
          <a:xfrm>
            <a:off x="9739314" y="99530"/>
            <a:ext cx="102578" cy="189261"/>
            <a:chOff x="2730" y="112"/>
            <a:chExt cx="2220" cy="4096"/>
          </a:xfrm>
          <a:solidFill>
            <a:schemeClr val="bg1"/>
          </a:solidFill>
        </p:grpSpPr>
        <p:sp>
          <p:nvSpPr>
            <p:cNvPr id="26" name="Freeform 13"/>
            <p:cNvSpPr>
              <a:spLocks noEditPoints="1"/>
            </p:cNvSpPr>
            <p:nvPr/>
          </p:nvSpPr>
          <p:spPr>
            <a:xfrm>
              <a:off x="2730" y="112"/>
              <a:ext cx="2220" cy="4096"/>
            </a:xfrm>
            <a:custGeom>
              <a:avLst/>
              <a:gdLst>
                <a:gd name="T0" fmla="*/ 3587 w 6661"/>
                <a:gd name="T1" fmla="*/ 5563 h 12289"/>
                <a:gd name="T2" fmla="*/ 3587 w 6661"/>
                <a:gd name="T3" fmla="*/ 874 h 12289"/>
                <a:gd name="T4" fmla="*/ 3587 w 6661"/>
                <a:gd name="T5" fmla="*/ 11415 h 12289"/>
                <a:gd name="T6" fmla="*/ 3587 w 6661"/>
                <a:gd name="T7" fmla="*/ 6727 h 12289"/>
                <a:gd name="T8" fmla="*/ 3305 w 6661"/>
                <a:gd name="T9" fmla="*/ 12288 h 12289"/>
                <a:gd name="T10" fmla="*/ 3233 w 6661"/>
                <a:gd name="T11" fmla="*/ 12269 h 12289"/>
                <a:gd name="T12" fmla="*/ 3139 w 6661"/>
                <a:gd name="T13" fmla="*/ 12204 h 12289"/>
                <a:gd name="T14" fmla="*/ 3076 w 6661"/>
                <a:gd name="T15" fmla="*/ 12072 h 12289"/>
                <a:gd name="T16" fmla="*/ 3074 w 6661"/>
                <a:gd name="T17" fmla="*/ 6727 h 12289"/>
                <a:gd name="T18" fmla="*/ 411 w 6661"/>
                <a:gd name="T19" fmla="*/ 9167 h 12289"/>
                <a:gd name="T20" fmla="*/ 320 w 6661"/>
                <a:gd name="T21" fmla="*/ 9209 h 12289"/>
                <a:gd name="T22" fmla="*/ 222 w 6661"/>
                <a:gd name="T23" fmla="*/ 9215 h 12289"/>
                <a:gd name="T24" fmla="*/ 128 w 6661"/>
                <a:gd name="T25" fmla="*/ 9183 h 12289"/>
                <a:gd name="T26" fmla="*/ 68 w 6661"/>
                <a:gd name="T27" fmla="*/ 9134 h 12289"/>
                <a:gd name="T28" fmla="*/ 24 w 6661"/>
                <a:gd name="T29" fmla="*/ 9071 h 12289"/>
                <a:gd name="T30" fmla="*/ 1 w 6661"/>
                <a:gd name="T31" fmla="*/ 8974 h 12289"/>
                <a:gd name="T32" fmla="*/ 14 w 6661"/>
                <a:gd name="T33" fmla="*/ 8878 h 12289"/>
                <a:gd name="T34" fmla="*/ 65 w 6661"/>
                <a:gd name="T35" fmla="*/ 8792 h 12289"/>
                <a:gd name="T36" fmla="*/ 2952 w 6661"/>
                <a:gd name="T37" fmla="*/ 6145 h 12289"/>
                <a:gd name="T38" fmla="*/ 65 w 6661"/>
                <a:gd name="T39" fmla="*/ 3499 h 12289"/>
                <a:gd name="T40" fmla="*/ 13 w 6661"/>
                <a:gd name="T41" fmla="*/ 3413 h 12289"/>
                <a:gd name="T42" fmla="*/ 0 w 6661"/>
                <a:gd name="T43" fmla="*/ 3315 h 12289"/>
                <a:gd name="T44" fmla="*/ 24 w 6661"/>
                <a:gd name="T45" fmla="*/ 3220 h 12289"/>
                <a:gd name="T46" fmla="*/ 68 w 6661"/>
                <a:gd name="T47" fmla="*/ 3155 h 12289"/>
                <a:gd name="T48" fmla="*/ 127 w 6661"/>
                <a:gd name="T49" fmla="*/ 3108 h 12289"/>
                <a:gd name="T50" fmla="*/ 220 w 6661"/>
                <a:gd name="T51" fmla="*/ 3075 h 12289"/>
                <a:gd name="T52" fmla="*/ 318 w 6661"/>
                <a:gd name="T53" fmla="*/ 3080 h 12289"/>
                <a:gd name="T54" fmla="*/ 409 w 6661"/>
                <a:gd name="T55" fmla="*/ 3123 h 12289"/>
                <a:gd name="T56" fmla="*/ 3074 w 6661"/>
                <a:gd name="T57" fmla="*/ 5563 h 12289"/>
                <a:gd name="T58" fmla="*/ 3076 w 6661"/>
                <a:gd name="T59" fmla="*/ 230 h 12289"/>
                <a:gd name="T60" fmla="*/ 3105 w 6661"/>
                <a:gd name="T61" fmla="*/ 134 h 12289"/>
                <a:gd name="T62" fmla="*/ 3166 w 6661"/>
                <a:gd name="T63" fmla="*/ 59 h 12289"/>
                <a:gd name="T64" fmla="*/ 3254 w 6661"/>
                <a:gd name="T65" fmla="*/ 12 h 12289"/>
                <a:gd name="T66" fmla="*/ 3331 w 6661"/>
                <a:gd name="T67" fmla="*/ 0 h 12289"/>
                <a:gd name="T68" fmla="*/ 3406 w 6661"/>
                <a:gd name="T69" fmla="*/ 10 h 12289"/>
                <a:gd name="T70" fmla="*/ 3494 w 6661"/>
                <a:gd name="T71" fmla="*/ 58 h 12289"/>
                <a:gd name="T72" fmla="*/ 6585 w 6661"/>
                <a:gd name="T73" fmla="*/ 3148 h 12289"/>
                <a:gd name="T74" fmla="*/ 6631 w 6661"/>
                <a:gd name="T75" fmla="*/ 3210 h 12289"/>
                <a:gd name="T76" fmla="*/ 6659 w 6661"/>
                <a:gd name="T77" fmla="*/ 3303 h 12289"/>
                <a:gd name="T78" fmla="*/ 6650 w 6661"/>
                <a:gd name="T79" fmla="*/ 3401 h 12289"/>
                <a:gd name="T80" fmla="*/ 6602 w 6661"/>
                <a:gd name="T81" fmla="*/ 3491 h 12289"/>
                <a:gd name="T82" fmla="*/ 6581 w 6661"/>
                <a:gd name="T83" fmla="*/ 3514 h 12289"/>
                <a:gd name="T84" fmla="*/ 3710 w 6661"/>
                <a:gd name="T85" fmla="*/ 6145 h 12289"/>
                <a:gd name="T86" fmla="*/ 6597 w 6661"/>
                <a:gd name="T87" fmla="*/ 8790 h 12289"/>
                <a:gd name="T88" fmla="*/ 6647 w 6661"/>
                <a:gd name="T89" fmla="*/ 8877 h 12289"/>
                <a:gd name="T90" fmla="*/ 6661 w 6661"/>
                <a:gd name="T91" fmla="*/ 8974 h 12289"/>
                <a:gd name="T92" fmla="*/ 6637 w 6661"/>
                <a:gd name="T93" fmla="*/ 9069 h 12289"/>
                <a:gd name="T94" fmla="*/ 6594 w 6661"/>
                <a:gd name="T95" fmla="*/ 9134 h 12289"/>
                <a:gd name="T96" fmla="*/ 6587 w 6661"/>
                <a:gd name="T97" fmla="*/ 9141 h 12289"/>
                <a:gd name="T98" fmla="*/ 3494 w 6661"/>
                <a:gd name="T99" fmla="*/ 12232 h 12289"/>
                <a:gd name="T100" fmla="*/ 3406 w 6661"/>
                <a:gd name="T101" fmla="*/ 12278 h 12289"/>
                <a:gd name="T102" fmla="*/ 3331 w 6661"/>
                <a:gd name="T103" fmla="*/ 12289 h 12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61" h="12289">
                  <a:moveTo>
                    <a:pt x="3587" y="874"/>
                  </a:moveTo>
                  <a:lnTo>
                    <a:pt x="3587" y="5563"/>
                  </a:lnTo>
                  <a:lnTo>
                    <a:pt x="6033" y="3321"/>
                  </a:lnTo>
                  <a:lnTo>
                    <a:pt x="3587" y="874"/>
                  </a:lnTo>
                  <a:close/>
                  <a:moveTo>
                    <a:pt x="3587" y="6727"/>
                  </a:moveTo>
                  <a:lnTo>
                    <a:pt x="3587" y="11415"/>
                  </a:lnTo>
                  <a:lnTo>
                    <a:pt x="6033" y="8969"/>
                  </a:lnTo>
                  <a:lnTo>
                    <a:pt x="3587" y="6727"/>
                  </a:lnTo>
                  <a:close/>
                  <a:moveTo>
                    <a:pt x="3331" y="12289"/>
                  </a:moveTo>
                  <a:lnTo>
                    <a:pt x="3305" y="12288"/>
                  </a:lnTo>
                  <a:lnTo>
                    <a:pt x="3256" y="12278"/>
                  </a:lnTo>
                  <a:lnTo>
                    <a:pt x="3233" y="12269"/>
                  </a:lnTo>
                  <a:lnTo>
                    <a:pt x="3198" y="12253"/>
                  </a:lnTo>
                  <a:lnTo>
                    <a:pt x="3139" y="12204"/>
                  </a:lnTo>
                  <a:lnTo>
                    <a:pt x="3099" y="12144"/>
                  </a:lnTo>
                  <a:lnTo>
                    <a:pt x="3076" y="12072"/>
                  </a:lnTo>
                  <a:lnTo>
                    <a:pt x="3074" y="12033"/>
                  </a:lnTo>
                  <a:lnTo>
                    <a:pt x="3074" y="6727"/>
                  </a:lnTo>
                  <a:lnTo>
                    <a:pt x="431" y="9150"/>
                  </a:lnTo>
                  <a:lnTo>
                    <a:pt x="411" y="9167"/>
                  </a:lnTo>
                  <a:lnTo>
                    <a:pt x="366" y="9193"/>
                  </a:lnTo>
                  <a:lnTo>
                    <a:pt x="320" y="9209"/>
                  </a:lnTo>
                  <a:lnTo>
                    <a:pt x="271" y="9218"/>
                  </a:lnTo>
                  <a:lnTo>
                    <a:pt x="222" y="9215"/>
                  </a:lnTo>
                  <a:lnTo>
                    <a:pt x="174" y="9203"/>
                  </a:lnTo>
                  <a:lnTo>
                    <a:pt x="128" y="9183"/>
                  </a:lnTo>
                  <a:lnTo>
                    <a:pt x="86" y="9153"/>
                  </a:lnTo>
                  <a:lnTo>
                    <a:pt x="68" y="9134"/>
                  </a:lnTo>
                  <a:lnTo>
                    <a:pt x="52" y="9114"/>
                  </a:lnTo>
                  <a:lnTo>
                    <a:pt x="24" y="9071"/>
                  </a:lnTo>
                  <a:lnTo>
                    <a:pt x="9" y="9023"/>
                  </a:lnTo>
                  <a:lnTo>
                    <a:pt x="1" y="8974"/>
                  </a:lnTo>
                  <a:lnTo>
                    <a:pt x="3" y="8925"/>
                  </a:lnTo>
                  <a:lnTo>
                    <a:pt x="14" y="8878"/>
                  </a:lnTo>
                  <a:lnTo>
                    <a:pt x="36" y="8832"/>
                  </a:lnTo>
                  <a:lnTo>
                    <a:pt x="65" y="8792"/>
                  </a:lnTo>
                  <a:lnTo>
                    <a:pt x="84" y="8773"/>
                  </a:lnTo>
                  <a:lnTo>
                    <a:pt x="2952" y="6145"/>
                  </a:lnTo>
                  <a:lnTo>
                    <a:pt x="84" y="3518"/>
                  </a:lnTo>
                  <a:lnTo>
                    <a:pt x="65" y="3499"/>
                  </a:lnTo>
                  <a:lnTo>
                    <a:pt x="35" y="3458"/>
                  </a:lnTo>
                  <a:lnTo>
                    <a:pt x="13" y="3413"/>
                  </a:lnTo>
                  <a:lnTo>
                    <a:pt x="1" y="3364"/>
                  </a:lnTo>
                  <a:lnTo>
                    <a:pt x="0" y="3315"/>
                  </a:lnTo>
                  <a:lnTo>
                    <a:pt x="7" y="3266"/>
                  </a:lnTo>
                  <a:lnTo>
                    <a:pt x="24" y="3220"/>
                  </a:lnTo>
                  <a:lnTo>
                    <a:pt x="50" y="3175"/>
                  </a:lnTo>
                  <a:lnTo>
                    <a:pt x="68" y="3155"/>
                  </a:lnTo>
                  <a:lnTo>
                    <a:pt x="86" y="3136"/>
                  </a:lnTo>
                  <a:lnTo>
                    <a:pt x="127" y="3108"/>
                  </a:lnTo>
                  <a:lnTo>
                    <a:pt x="173" y="3086"/>
                  </a:lnTo>
                  <a:lnTo>
                    <a:pt x="220" y="3075"/>
                  </a:lnTo>
                  <a:lnTo>
                    <a:pt x="269" y="3073"/>
                  </a:lnTo>
                  <a:lnTo>
                    <a:pt x="318" y="3080"/>
                  </a:lnTo>
                  <a:lnTo>
                    <a:pt x="366" y="3096"/>
                  </a:lnTo>
                  <a:lnTo>
                    <a:pt x="409" y="3123"/>
                  </a:lnTo>
                  <a:lnTo>
                    <a:pt x="429" y="3141"/>
                  </a:lnTo>
                  <a:lnTo>
                    <a:pt x="3074" y="5563"/>
                  </a:lnTo>
                  <a:lnTo>
                    <a:pt x="3074" y="256"/>
                  </a:lnTo>
                  <a:lnTo>
                    <a:pt x="3076" y="230"/>
                  </a:lnTo>
                  <a:lnTo>
                    <a:pt x="3086" y="180"/>
                  </a:lnTo>
                  <a:lnTo>
                    <a:pt x="3105" y="134"/>
                  </a:lnTo>
                  <a:lnTo>
                    <a:pt x="3132" y="94"/>
                  </a:lnTo>
                  <a:lnTo>
                    <a:pt x="3166" y="59"/>
                  </a:lnTo>
                  <a:lnTo>
                    <a:pt x="3208" y="30"/>
                  </a:lnTo>
                  <a:lnTo>
                    <a:pt x="3254" y="12"/>
                  </a:lnTo>
                  <a:lnTo>
                    <a:pt x="3303" y="1"/>
                  </a:lnTo>
                  <a:lnTo>
                    <a:pt x="3331" y="0"/>
                  </a:lnTo>
                  <a:lnTo>
                    <a:pt x="3355" y="1"/>
                  </a:lnTo>
                  <a:lnTo>
                    <a:pt x="3406" y="10"/>
                  </a:lnTo>
                  <a:lnTo>
                    <a:pt x="3452" y="30"/>
                  </a:lnTo>
                  <a:lnTo>
                    <a:pt x="3494" y="58"/>
                  </a:lnTo>
                  <a:lnTo>
                    <a:pt x="3512" y="75"/>
                  </a:lnTo>
                  <a:lnTo>
                    <a:pt x="6585" y="3148"/>
                  </a:lnTo>
                  <a:lnTo>
                    <a:pt x="6604" y="3167"/>
                  </a:lnTo>
                  <a:lnTo>
                    <a:pt x="6631" y="3210"/>
                  </a:lnTo>
                  <a:lnTo>
                    <a:pt x="6650" y="3256"/>
                  </a:lnTo>
                  <a:lnTo>
                    <a:pt x="6659" y="3303"/>
                  </a:lnTo>
                  <a:lnTo>
                    <a:pt x="6659" y="3352"/>
                  </a:lnTo>
                  <a:lnTo>
                    <a:pt x="6650" y="3401"/>
                  </a:lnTo>
                  <a:lnTo>
                    <a:pt x="6631" y="3447"/>
                  </a:lnTo>
                  <a:lnTo>
                    <a:pt x="6602" y="3491"/>
                  </a:lnTo>
                  <a:lnTo>
                    <a:pt x="6585" y="3509"/>
                  </a:lnTo>
                  <a:lnTo>
                    <a:pt x="6581" y="3514"/>
                  </a:lnTo>
                  <a:lnTo>
                    <a:pt x="6576" y="3517"/>
                  </a:lnTo>
                  <a:lnTo>
                    <a:pt x="3710" y="6145"/>
                  </a:lnTo>
                  <a:lnTo>
                    <a:pt x="6578" y="8771"/>
                  </a:lnTo>
                  <a:lnTo>
                    <a:pt x="6597" y="8790"/>
                  </a:lnTo>
                  <a:lnTo>
                    <a:pt x="6627" y="8832"/>
                  </a:lnTo>
                  <a:lnTo>
                    <a:pt x="6647" y="8877"/>
                  </a:lnTo>
                  <a:lnTo>
                    <a:pt x="6659" y="8925"/>
                  </a:lnTo>
                  <a:lnTo>
                    <a:pt x="6661" y="8974"/>
                  </a:lnTo>
                  <a:lnTo>
                    <a:pt x="6654" y="9023"/>
                  </a:lnTo>
                  <a:lnTo>
                    <a:pt x="6637" y="9069"/>
                  </a:lnTo>
                  <a:lnTo>
                    <a:pt x="6611" y="9114"/>
                  </a:lnTo>
                  <a:lnTo>
                    <a:pt x="6594" y="9134"/>
                  </a:lnTo>
                  <a:lnTo>
                    <a:pt x="6589" y="9137"/>
                  </a:lnTo>
                  <a:lnTo>
                    <a:pt x="6587" y="9141"/>
                  </a:lnTo>
                  <a:lnTo>
                    <a:pt x="3512" y="12213"/>
                  </a:lnTo>
                  <a:lnTo>
                    <a:pt x="3494" y="12232"/>
                  </a:lnTo>
                  <a:lnTo>
                    <a:pt x="3452" y="12259"/>
                  </a:lnTo>
                  <a:lnTo>
                    <a:pt x="3406" y="12278"/>
                  </a:lnTo>
                  <a:lnTo>
                    <a:pt x="3357" y="12288"/>
                  </a:lnTo>
                  <a:lnTo>
                    <a:pt x="3331" y="1228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>
            <a:xfrm>
              <a:off x="2730" y="112"/>
              <a:ext cx="2220" cy="4096"/>
            </a:xfrm>
            <a:custGeom>
              <a:avLst/>
              <a:gdLst>
                <a:gd name="T0" fmla="*/ 3587 w 6661"/>
                <a:gd name="T1" fmla="*/ 5563 h 12289"/>
                <a:gd name="T2" fmla="*/ 3587 w 6661"/>
                <a:gd name="T3" fmla="*/ 874 h 12289"/>
                <a:gd name="T4" fmla="*/ 3587 w 6661"/>
                <a:gd name="T5" fmla="*/ 11415 h 12289"/>
                <a:gd name="T6" fmla="*/ 3587 w 6661"/>
                <a:gd name="T7" fmla="*/ 6727 h 12289"/>
                <a:gd name="T8" fmla="*/ 3305 w 6661"/>
                <a:gd name="T9" fmla="*/ 12288 h 12289"/>
                <a:gd name="T10" fmla="*/ 3208 w 6661"/>
                <a:gd name="T11" fmla="*/ 12258 h 12289"/>
                <a:gd name="T12" fmla="*/ 3132 w 6661"/>
                <a:gd name="T13" fmla="*/ 12196 h 12289"/>
                <a:gd name="T14" fmla="*/ 3086 w 6661"/>
                <a:gd name="T15" fmla="*/ 12109 h 12289"/>
                <a:gd name="T16" fmla="*/ 3074 w 6661"/>
                <a:gd name="T17" fmla="*/ 12033 h 12289"/>
                <a:gd name="T18" fmla="*/ 431 w 6661"/>
                <a:gd name="T19" fmla="*/ 9150 h 12289"/>
                <a:gd name="T20" fmla="*/ 366 w 6661"/>
                <a:gd name="T21" fmla="*/ 9193 h 12289"/>
                <a:gd name="T22" fmla="*/ 271 w 6661"/>
                <a:gd name="T23" fmla="*/ 9218 h 12289"/>
                <a:gd name="T24" fmla="*/ 174 w 6661"/>
                <a:gd name="T25" fmla="*/ 9203 h 12289"/>
                <a:gd name="T26" fmla="*/ 86 w 6661"/>
                <a:gd name="T27" fmla="*/ 9153 h 12289"/>
                <a:gd name="T28" fmla="*/ 52 w 6661"/>
                <a:gd name="T29" fmla="*/ 9114 h 12289"/>
                <a:gd name="T30" fmla="*/ 9 w 6661"/>
                <a:gd name="T31" fmla="*/ 9023 h 12289"/>
                <a:gd name="T32" fmla="*/ 3 w 6661"/>
                <a:gd name="T33" fmla="*/ 8925 h 12289"/>
                <a:gd name="T34" fmla="*/ 36 w 6661"/>
                <a:gd name="T35" fmla="*/ 8832 h 12289"/>
                <a:gd name="T36" fmla="*/ 84 w 6661"/>
                <a:gd name="T37" fmla="*/ 8773 h 12289"/>
                <a:gd name="T38" fmla="*/ 84 w 6661"/>
                <a:gd name="T39" fmla="*/ 3518 h 12289"/>
                <a:gd name="T40" fmla="*/ 35 w 6661"/>
                <a:gd name="T41" fmla="*/ 3458 h 12289"/>
                <a:gd name="T42" fmla="*/ 1 w 6661"/>
                <a:gd name="T43" fmla="*/ 3364 h 12289"/>
                <a:gd name="T44" fmla="*/ 7 w 6661"/>
                <a:gd name="T45" fmla="*/ 3266 h 12289"/>
                <a:gd name="T46" fmla="*/ 50 w 6661"/>
                <a:gd name="T47" fmla="*/ 3175 h 12289"/>
                <a:gd name="T48" fmla="*/ 86 w 6661"/>
                <a:gd name="T49" fmla="*/ 3136 h 12289"/>
                <a:gd name="T50" fmla="*/ 173 w 6661"/>
                <a:gd name="T51" fmla="*/ 3086 h 12289"/>
                <a:gd name="T52" fmla="*/ 269 w 6661"/>
                <a:gd name="T53" fmla="*/ 3073 h 12289"/>
                <a:gd name="T54" fmla="*/ 366 w 6661"/>
                <a:gd name="T55" fmla="*/ 3096 h 12289"/>
                <a:gd name="T56" fmla="*/ 429 w 6661"/>
                <a:gd name="T57" fmla="*/ 3141 h 12289"/>
                <a:gd name="T58" fmla="*/ 3074 w 6661"/>
                <a:gd name="T59" fmla="*/ 256 h 12289"/>
                <a:gd name="T60" fmla="*/ 3086 w 6661"/>
                <a:gd name="T61" fmla="*/ 180 h 12289"/>
                <a:gd name="T62" fmla="*/ 3132 w 6661"/>
                <a:gd name="T63" fmla="*/ 94 h 12289"/>
                <a:gd name="T64" fmla="*/ 3208 w 6661"/>
                <a:gd name="T65" fmla="*/ 30 h 12289"/>
                <a:gd name="T66" fmla="*/ 3303 w 6661"/>
                <a:gd name="T67" fmla="*/ 1 h 12289"/>
                <a:gd name="T68" fmla="*/ 3355 w 6661"/>
                <a:gd name="T69" fmla="*/ 1 h 12289"/>
                <a:gd name="T70" fmla="*/ 3452 w 6661"/>
                <a:gd name="T71" fmla="*/ 30 h 12289"/>
                <a:gd name="T72" fmla="*/ 3512 w 6661"/>
                <a:gd name="T73" fmla="*/ 75 h 12289"/>
                <a:gd name="T74" fmla="*/ 6604 w 6661"/>
                <a:gd name="T75" fmla="*/ 3167 h 12289"/>
                <a:gd name="T76" fmla="*/ 6650 w 6661"/>
                <a:gd name="T77" fmla="*/ 3256 h 12289"/>
                <a:gd name="T78" fmla="*/ 6659 w 6661"/>
                <a:gd name="T79" fmla="*/ 3352 h 12289"/>
                <a:gd name="T80" fmla="*/ 6631 w 6661"/>
                <a:gd name="T81" fmla="*/ 3447 h 12289"/>
                <a:gd name="T82" fmla="*/ 6585 w 6661"/>
                <a:gd name="T83" fmla="*/ 3509 h 12289"/>
                <a:gd name="T84" fmla="*/ 6576 w 6661"/>
                <a:gd name="T85" fmla="*/ 3517 h 12289"/>
                <a:gd name="T86" fmla="*/ 6578 w 6661"/>
                <a:gd name="T87" fmla="*/ 8771 h 12289"/>
                <a:gd name="T88" fmla="*/ 6627 w 6661"/>
                <a:gd name="T89" fmla="*/ 8832 h 12289"/>
                <a:gd name="T90" fmla="*/ 6659 w 6661"/>
                <a:gd name="T91" fmla="*/ 8925 h 12289"/>
                <a:gd name="T92" fmla="*/ 6654 w 6661"/>
                <a:gd name="T93" fmla="*/ 9023 h 12289"/>
                <a:gd name="T94" fmla="*/ 6611 w 6661"/>
                <a:gd name="T95" fmla="*/ 9114 h 12289"/>
                <a:gd name="T96" fmla="*/ 6589 w 6661"/>
                <a:gd name="T97" fmla="*/ 9137 h 12289"/>
                <a:gd name="T98" fmla="*/ 3512 w 6661"/>
                <a:gd name="T99" fmla="*/ 12213 h 12289"/>
                <a:gd name="T100" fmla="*/ 3452 w 6661"/>
                <a:gd name="T101" fmla="*/ 12259 h 12289"/>
                <a:gd name="T102" fmla="*/ 3357 w 6661"/>
                <a:gd name="T103" fmla="*/ 12288 h 12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61" h="12289">
                  <a:moveTo>
                    <a:pt x="3587" y="874"/>
                  </a:moveTo>
                  <a:lnTo>
                    <a:pt x="3587" y="5563"/>
                  </a:lnTo>
                  <a:lnTo>
                    <a:pt x="6033" y="3321"/>
                  </a:lnTo>
                  <a:lnTo>
                    <a:pt x="3587" y="874"/>
                  </a:lnTo>
                  <a:close/>
                  <a:moveTo>
                    <a:pt x="3587" y="6727"/>
                  </a:moveTo>
                  <a:lnTo>
                    <a:pt x="3587" y="11415"/>
                  </a:lnTo>
                  <a:lnTo>
                    <a:pt x="6033" y="8969"/>
                  </a:lnTo>
                  <a:lnTo>
                    <a:pt x="3587" y="6727"/>
                  </a:lnTo>
                  <a:close/>
                  <a:moveTo>
                    <a:pt x="3331" y="12289"/>
                  </a:moveTo>
                  <a:lnTo>
                    <a:pt x="3305" y="12288"/>
                  </a:lnTo>
                  <a:lnTo>
                    <a:pt x="3254" y="12278"/>
                  </a:lnTo>
                  <a:lnTo>
                    <a:pt x="3208" y="12258"/>
                  </a:lnTo>
                  <a:lnTo>
                    <a:pt x="3168" y="12230"/>
                  </a:lnTo>
                  <a:lnTo>
                    <a:pt x="3132" y="12196"/>
                  </a:lnTo>
                  <a:lnTo>
                    <a:pt x="3105" y="12156"/>
                  </a:lnTo>
                  <a:lnTo>
                    <a:pt x="3086" y="12109"/>
                  </a:lnTo>
                  <a:lnTo>
                    <a:pt x="3076" y="12059"/>
                  </a:lnTo>
                  <a:lnTo>
                    <a:pt x="3074" y="12033"/>
                  </a:lnTo>
                  <a:lnTo>
                    <a:pt x="3074" y="6727"/>
                  </a:lnTo>
                  <a:lnTo>
                    <a:pt x="431" y="9150"/>
                  </a:lnTo>
                  <a:lnTo>
                    <a:pt x="411" y="9167"/>
                  </a:lnTo>
                  <a:lnTo>
                    <a:pt x="366" y="9193"/>
                  </a:lnTo>
                  <a:lnTo>
                    <a:pt x="320" y="9209"/>
                  </a:lnTo>
                  <a:lnTo>
                    <a:pt x="271" y="9218"/>
                  </a:lnTo>
                  <a:lnTo>
                    <a:pt x="222" y="9215"/>
                  </a:lnTo>
                  <a:lnTo>
                    <a:pt x="174" y="9203"/>
                  </a:lnTo>
                  <a:lnTo>
                    <a:pt x="128" y="9183"/>
                  </a:lnTo>
                  <a:lnTo>
                    <a:pt x="86" y="9153"/>
                  </a:lnTo>
                  <a:lnTo>
                    <a:pt x="68" y="9134"/>
                  </a:lnTo>
                  <a:lnTo>
                    <a:pt x="52" y="9114"/>
                  </a:lnTo>
                  <a:lnTo>
                    <a:pt x="24" y="9071"/>
                  </a:lnTo>
                  <a:lnTo>
                    <a:pt x="9" y="9023"/>
                  </a:lnTo>
                  <a:lnTo>
                    <a:pt x="1" y="8974"/>
                  </a:lnTo>
                  <a:lnTo>
                    <a:pt x="3" y="8925"/>
                  </a:lnTo>
                  <a:lnTo>
                    <a:pt x="14" y="8878"/>
                  </a:lnTo>
                  <a:lnTo>
                    <a:pt x="36" y="8832"/>
                  </a:lnTo>
                  <a:lnTo>
                    <a:pt x="65" y="8792"/>
                  </a:lnTo>
                  <a:lnTo>
                    <a:pt x="84" y="8773"/>
                  </a:lnTo>
                  <a:lnTo>
                    <a:pt x="2952" y="6145"/>
                  </a:lnTo>
                  <a:lnTo>
                    <a:pt x="84" y="3518"/>
                  </a:lnTo>
                  <a:lnTo>
                    <a:pt x="65" y="3499"/>
                  </a:lnTo>
                  <a:lnTo>
                    <a:pt x="35" y="3458"/>
                  </a:lnTo>
                  <a:lnTo>
                    <a:pt x="13" y="3413"/>
                  </a:lnTo>
                  <a:lnTo>
                    <a:pt x="1" y="3364"/>
                  </a:lnTo>
                  <a:lnTo>
                    <a:pt x="0" y="3315"/>
                  </a:lnTo>
                  <a:lnTo>
                    <a:pt x="7" y="3266"/>
                  </a:lnTo>
                  <a:lnTo>
                    <a:pt x="24" y="3220"/>
                  </a:lnTo>
                  <a:lnTo>
                    <a:pt x="50" y="3175"/>
                  </a:lnTo>
                  <a:lnTo>
                    <a:pt x="68" y="3155"/>
                  </a:lnTo>
                  <a:lnTo>
                    <a:pt x="86" y="3136"/>
                  </a:lnTo>
                  <a:lnTo>
                    <a:pt x="127" y="3108"/>
                  </a:lnTo>
                  <a:lnTo>
                    <a:pt x="173" y="3086"/>
                  </a:lnTo>
                  <a:lnTo>
                    <a:pt x="220" y="3075"/>
                  </a:lnTo>
                  <a:lnTo>
                    <a:pt x="269" y="3073"/>
                  </a:lnTo>
                  <a:lnTo>
                    <a:pt x="318" y="3080"/>
                  </a:lnTo>
                  <a:lnTo>
                    <a:pt x="366" y="3096"/>
                  </a:lnTo>
                  <a:lnTo>
                    <a:pt x="409" y="3123"/>
                  </a:lnTo>
                  <a:lnTo>
                    <a:pt x="429" y="3141"/>
                  </a:lnTo>
                  <a:lnTo>
                    <a:pt x="3074" y="5563"/>
                  </a:lnTo>
                  <a:lnTo>
                    <a:pt x="3074" y="256"/>
                  </a:lnTo>
                  <a:lnTo>
                    <a:pt x="3076" y="230"/>
                  </a:lnTo>
                  <a:lnTo>
                    <a:pt x="3086" y="180"/>
                  </a:lnTo>
                  <a:lnTo>
                    <a:pt x="3105" y="134"/>
                  </a:lnTo>
                  <a:lnTo>
                    <a:pt x="3132" y="94"/>
                  </a:lnTo>
                  <a:lnTo>
                    <a:pt x="3166" y="59"/>
                  </a:lnTo>
                  <a:lnTo>
                    <a:pt x="3208" y="30"/>
                  </a:lnTo>
                  <a:lnTo>
                    <a:pt x="3254" y="12"/>
                  </a:lnTo>
                  <a:lnTo>
                    <a:pt x="3303" y="1"/>
                  </a:lnTo>
                  <a:lnTo>
                    <a:pt x="3331" y="0"/>
                  </a:lnTo>
                  <a:lnTo>
                    <a:pt x="3355" y="1"/>
                  </a:lnTo>
                  <a:lnTo>
                    <a:pt x="3406" y="10"/>
                  </a:lnTo>
                  <a:lnTo>
                    <a:pt x="3452" y="30"/>
                  </a:lnTo>
                  <a:lnTo>
                    <a:pt x="3494" y="58"/>
                  </a:lnTo>
                  <a:lnTo>
                    <a:pt x="3512" y="75"/>
                  </a:lnTo>
                  <a:lnTo>
                    <a:pt x="6585" y="3148"/>
                  </a:lnTo>
                  <a:lnTo>
                    <a:pt x="6604" y="3167"/>
                  </a:lnTo>
                  <a:lnTo>
                    <a:pt x="6631" y="3210"/>
                  </a:lnTo>
                  <a:lnTo>
                    <a:pt x="6650" y="3256"/>
                  </a:lnTo>
                  <a:lnTo>
                    <a:pt x="6659" y="3303"/>
                  </a:lnTo>
                  <a:lnTo>
                    <a:pt x="6659" y="3352"/>
                  </a:lnTo>
                  <a:lnTo>
                    <a:pt x="6650" y="3401"/>
                  </a:lnTo>
                  <a:lnTo>
                    <a:pt x="6631" y="3447"/>
                  </a:lnTo>
                  <a:lnTo>
                    <a:pt x="6602" y="3491"/>
                  </a:lnTo>
                  <a:lnTo>
                    <a:pt x="6585" y="3509"/>
                  </a:lnTo>
                  <a:lnTo>
                    <a:pt x="6581" y="3514"/>
                  </a:lnTo>
                  <a:lnTo>
                    <a:pt x="6576" y="3517"/>
                  </a:lnTo>
                  <a:lnTo>
                    <a:pt x="3710" y="6145"/>
                  </a:lnTo>
                  <a:lnTo>
                    <a:pt x="6578" y="8771"/>
                  </a:lnTo>
                  <a:lnTo>
                    <a:pt x="6597" y="8790"/>
                  </a:lnTo>
                  <a:lnTo>
                    <a:pt x="6627" y="8832"/>
                  </a:lnTo>
                  <a:lnTo>
                    <a:pt x="6647" y="8877"/>
                  </a:lnTo>
                  <a:lnTo>
                    <a:pt x="6659" y="8925"/>
                  </a:lnTo>
                  <a:lnTo>
                    <a:pt x="6661" y="8974"/>
                  </a:lnTo>
                  <a:lnTo>
                    <a:pt x="6654" y="9023"/>
                  </a:lnTo>
                  <a:lnTo>
                    <a:pt x="6637" y="9069"/>
                  </a:lnTo>
                  <a:lnTo>
                    <a:pt x="6611" y="9114"/>
                  </a:lnTo>
                  <a:lnTo>
                    <a:pt x="6594" y="9134"/>
                  </a:lnTo>
                  <a:lnTo>
                    <a:pt x="6589" y="9137"/>
                  </a:lnTo>
                  <a:lnTo>
                    <a:pt x="6587" y="9141"/>
                  </a:lnTo>
                  <a:lnTo>
                    <a:pt x="3512" y="12213"/>
                  </a:lnTo>
                  <a:lnTo>
                    <a:pt x="3494" y="12232"/>
                  </a:lnTo>
                  <a:lnTo>
                    <a:pt x="3452" y="12259"/>
                  </a:lnTo>
                  <a:lnTo>
                    <a:pt x="3406" y="12278"/>
                  </a:lnTo>
                  <a:lnTo>
                    <a:pt x="3357" y="12288"/>
                  </a:lnTo>
                  <a:lnTo>
                    <a:pt x="3331" y="1228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31" name="Freeform 18"/>
          <p:cNvSpPr>
            <a:spLocks noEditPoints="1"/>
          </p:cNvSpPr>
          <p:nvPr/>
        </p:nvSpPr>
        <p:spPr>
          <a:xfrm>
            <a:off x="1176773" y="502209"/>
            <a:ext cx="341454" cy="341454"/>
          </a:xfrm>
          <a:custGeom>
            <a:avLst/>
            <a:gdLst>
              <a:gd name="T0" fmla="*/ 7279 w 9409"/>
              <a:gd name="T1" fmla="*/ 6146 h 9409"/>
              <a:gd name="T2" fmla="*/ 7662 w 9409"/>
              <a:gd name="T3" fmla="*/ 5403 h 9409"/>
              <a:gd name="T4" fmla="*/ 7884 w 9409"/>
              <a:gd name="T5" fmla="*/ 4580 h 9409"/>
              <a:gd name="T6" fmla="*/ 7930 w 9409"/>
              <a:gd name="T7" fmla="*/ 3863 h 9409"/>
              <a:gd name="T8" fmla="*/ 7780 w 9409"/>
              <a:gd name="T9" fmla="*/ 2881 h 9409"/>
              <a:gd name="T10" fmla="*/ 7406 w 9409"/>
              <a:gd name="T11" fmla="*/ 1992 h 9409"/>
              <a:gd name="T12" fmla="*/ 6836 w 9409"/>
              <a:gd name="T13" fmla="*/ 1230 h 9409"/>
              <a:gd name="T14" fmla="*/ 6103 w 9409"/>
              <a:gd name="T15" fmla="*/ 625 h 9409"/>
              <a:gd name="T16" fmla="*/ 5237 w 9409"/>
              <a:gd name="T17" fmla="*/ 207 h 9409"/>
              <a:gd name="T18" fmla="*/ 4270 w 9409"/>
              <a:gd name="T19" fmla="*/ 12 h 9409"/>
              <a:gd name="T20" fmla="*/ 3460 w 9409"/>
              <a:gd name="T21" fmla="*/ 32 h 9409"/>
              <a:gd name="T22" fmla="*/ 2510 w 9409"/>
              <a:gd name="T23" fmla="*/ 275 h 9409"/>
              <a:gd name="T24" fmla="*/ 1669 w 9409"/>
              <a:gd name="T25" fmla="*/ 732 h 9409"/>
              <a:gd name="T26" fmla="*/ 966 w 9409"/>
              <a:gd name="T27" fmla="*/ 1371 h 9409"/>
              <a:gd name="T28" fmla="*/ 434 w 9409"/>
              <a:gd name="T29" fmla="*/ 2160 h 9409"/>
              <a:gd name="T30" fmla="*/ 101 w 9409"/>
              <a:gd name="T31" fmla="*/ 3071 h 9409"/>
              <a:gd name="T32" fmla="*/ 0 w 9409"/>
              <a:gd name="T33" fmla="*/ 3965 h 9409"/>
              <a:gd name="T34" fmla="*/ 101 w 9409"/>
              <a:gd name="T35" fmla="*/ 4861 h 9409"/>
              <a:gd name="T36" fmla="*/ 434 w 9409"/>
              <a:gd name="T37" fmla="*/ 5771 h 9409"/>
              <a:gd name="T38" fmla="*/ 966 w 9409"/>
              <a:gd name="T39" fmla="*/ 6561 h 9409"/>
              <a:gd name="T40" fmla="*/ 1669 w 9409"/>
              <a:gd name="T41" fmla="*/ 7200 h 9409"/>
              <a:gd name="T42" fmla="*/ 2510 w 9409"/>
              <a:gd name="T43" fmla="*/ 7657 h 9409"/>
              <a:gd name="T44" fmla="*/ 3460 w 9409"/>
              <a:gd name="T45" fmla="*/ 7900 h 9409"/>
              <a:gd name="T46" fmla="*/ 4232 w 9409"/>
              <a:gd name="T47" fmla="*/ 7923 h 9409"/>
              <a:gd name="T48" fmla="*/ 5081 w 9409"/>
              <a:gd name="T49" fmla="*/ 7772 h 9409"/>
              <a:gd name="T50" fmla="*/ 5858 w 9409"/>
              <a:gd name="T51" fmla="*/ 7452 h 9409"/>
              <a:gd name="T52" fmla="*/ 6477 w 9409"/>
              <a:gd name="T53" fmla="*/ 7034 h 9409"/>
              <a:gd name="T54" fmla="*/ 8980 w 9409"/>
              <a:gd name="T55" fmla="*/ 9409 h 9409"/>
              <a:gd name="T56" fmla="*/ 9294 w 9409"/>
              <a:gd name="T57" fmla="*/ 9294 h 9409"/>
              <a:gd name="T58" fmla="*/ 9409 w 9409"/>
              <a:gd name="T59" fmla="*/ 8980 h 9409"/>
              <a:gd name="T60" fmla="*/ 3965 w 9409"/>
              <a:gd name="T61" fmla="*/ 7142 h 9409"/>
              <a:gd name="T62" fmla="*/ 3248 w 9409"/>
              <a:gd name="T63" fmla="*/ 7060 h 9409"/>
              <a:gd name="T64" fmla="*/ 2519 w 9409"/>
              <a:gd name="T65" fmla="*/ 6794 h 9409"/>
              <a:gd name="T66" fmla="*/ 1887 w 9409"/>
              <a:gd name="T67" fmla="*/ 6366 h 9409"/>
              <a:gd name="T68" fmla="*/ 1374 w 9409"/>
              <a:gd name="T69" fmla="*/ 5803 h 9409"/>
              <a:gd name="T70" fmla="*/ 1008 w 9409"/>
              <a:gd name="T71" fmla="*/ 5129 h 9409"/>
              <a:gd name="T72" fmla="*/ 812 w 9409"/>
              <a:gd name="T73" fmla="*/ 4370 h 9409"/>
              <a:gd name="T74" fmla="*/ 796 w 9409"/>
              <a:gd name="T75" fmla="*/ 3722 h 9409"/>
              <a:gd name="T76" fmla="*/ 955 w 9409"/>
              <a:gd name="T77" fmla="*/ 2948 h 9409"/>
              <a:gd name="T78" fmla="*/ 1288 w 9409"/>
              <a:gd name="T79" fmla="*/ 2254 h 9409"/>
              <a:gd name="T80" fmla="*/ 1773 w 9409"/>
              <a:gd name="T81" fmla="*/ 1666 h 9409"/>
              <a:gd name="T82" fmla="*/ 2384 w 9409"/>
              <a:gd name="T83" fmla="*/ 1208 h 9409"/>
              <a:gd name="T84" fmla="*/ 3097 w 9409"/>
              <a:gd name="T85" fmla="*/ 907 h 9409"/>
              <a:gd name="T86" fmla="*/ 3883 w 9409"/>
              <a:gd name="T87" fmla="*/ 788 h 9409"/>
              <a:gd name="T88" fmla="*/ 4527 w 9409"/>
              <a:gd name="T89" fmla="*/ 837 h 9409"/>
              <a:gd name="T90" fmla="*/ 5271 w 9409"/>
              <a:gd name="T91" fmla="*/ 1069 h 9409"/>
              <a:gd name="T92" fmla="*/ 5927 w 9409"/>
              <a:gd name="T93" fmla="*/ 1466 h 9409"/>
              <a:gd name="T94" fmla="*/ 6465 w 9409"/>
              <a:gd name="T95" fmla="*/ 2005 h 9409"/>
              <a:gd name="T96" fmla="*/ 6863 w 9409"/>
              <a:gd name="T97" fmla="*/ 2659 h 9409"/>
              <a:gd name="T98" fmla="*/ 7095 w 9409"/>
              <a:gd name="T99" fmla="*/ 3403 h 9409"/>
              <a:gd name="T100" fmla="*/ 7144 w 9409"/>
              <a:gd name="T101" fmla="*/ 4047 h 9409"/>
              <a:gd name="T102" fmla="*/ 7023 w 9409"/>
              <a:gd name="T103" fmla="*/ 4834 h 9409"/>
              <a:gd name="T104" fmla="*/ 6722 w 9409"/>
              <a:gd name="T105" fmla="*/ 5545 h 9409"/>
              <a:gd name="T106" fmla="*/ 6265 w 9409"/>
              <a:gd name="T107" fmla="*/ 6156 h 9409"/>
              <a:gd name="T108" fmla="*/ 5678 w 9409"/>
              <a:gd name="T109" fmla="*/ 6641 h 9409"/>
              <a:gd name="T110" fmla="*/ 4983 w 9409"/>
              <a:gd name="T111" fmla="*/ 6975 h 9409"/>
              <a:gd name="T112" fmla="*/ 4210 w 9409"/>
              <a:gd name="T113" fmla="*/ 7132 h 9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09" h="9409">
                <a:moveTo>
                  <a:pt x="9294" y="8741"/>
                </a:moveTo>
                <a:lnTo>
                  <a:pt x="7033" y="6480"/>
                </a:lnTo>
                <a:lnTo>
                  <a:pt x="7085" y="6415"/>
                </a:lnTo>
                <a:lnTo>
                  <a:pt x="7184" y="6283"/>
                </a:lnTo>
                <a:lnTo>
                  <a:pt x="7279" y="6146"/>
                </a:lnTo>
                <a:lnTo>
                  <a:pt x="7367" y="6005"/>
                </a:lnTo>
                <a:lnTo>
                  <a:pt x="7451" y="5859"/>
                </a:lnTo>
                <a:lnTo>
                  <a:pt x="7527" y="5711"/>
                </a:lnTo>
                <a:lnTo>
                  <a:pt x="7598" y="5560"/>
                </a:lnTo>
                <a:lnTo>
                  <a:pt x="7662" y="5403"/>
                </a:lnTo>
                <a:lnTo>
                  <a:pt x="7720" y="5244"/>
                </a:lnTo>
                <a:lnTo>
                  <a:pt x="7772" y="5083"/>
                </a:lnTo>
                <a:lnTo>
                  <a:pt x="7816" y="4917"/>
                </a:lnTo>
                <a:lnTo>
                  <a:pt x="7854" y="4750"/>
                </a:lnTo>
                <a:lnTo>
                  <a:pt x="7884" y="4580"/>
                </a:lnTo>
                <a:lnTo>
                  <a:pt x="7907" y="4407"/>
                </a:lnTo>
                <a:lnTo>
                  <a:pt x="7923" y="4232"/>
                </a:lnTo>
                <a:lnTo>
                  <a:pt x="7930" y="4054"/>
                </a:lnTo>
                <a:lnTo>
                  <a:pt x="7932" y="3965"/>
                </a:lnTo>
                <a:lnTo>
                  <a:pt x="7930" y="3863"/>
                </a:lnTo>
                <a:lnTo>
                  <a:pt x="7920" y="3660"/>
                </a:lnTo>
                <a:lnTo>
                  <a:pt x="7900" y="3461"/>
                </a:lnTo>
                <a:lnTo>
                  <a:pt x="7870" y="3264"/>
                </a:lnTo>
                <a:lnTo>
                  <a:pt x="7829" y="3071"/>
                </a:lnTo>
                <a:lnTo>
                  <a:pt x="7780" y="2881"/>
                </a:lnTo>
                <a:lnTo>
                  <a:pt x="7723" y="2693"/>
                </a:lnTo>
                <a:lnTo>
                  <a:pt x="7657" y="2512"/>
                </a:lnTo>
                <a:lnTo>
                  <a:pt x="7582" y="2333"/>
                </a:lnTo>
                <a:lnTo>
                  <a:pt x="7498" y="2160"/>
                </a:lnTo>
                <a:lnTo>
                  <a:pt x="7406" y="1992"/>
                </a:lnTo>
                <a:lnTo>
                  <a:pt x="7307" y="1828"/>
                </a:lnTo>
                <a:lnTo>
                  <a:pt x="7200" y="1671"/>
                </a:lnTo>
                <a:lnTo>
                  <a:pt x="7085" y="1518"/>
                </a:lnTo>
                <a:lnTo>
                  <a:pt x="6964" y="1371"/>
                </a:lnTo>
                <a:lnTo>
                  <a:pt x="6836" y="1230"/>
                </a:lnTo>
                <a:lnTo>
                  <a:pt x="6702" y="1095"/>
                </a:lnTo>
                <a:lnTo>
                  <a:pt x="6561" y="966"/>
                </a:lnTo>
                <a:lnTo>
                  <a:pt x="6414" y="845"/>
                </a:lnTo>
                <a:lnTo>
                  <a:pt x="6261" y="732"/>
                </a:lnTo>
                <a:lnTo>
                  <a:pt x="6103" y="625"/>
                </a:lnTo>
                <a:lnTo>
                  <a:pt x="5940" y="526"/>
                </a:lnTo>
                <a:lnTo>
                  <a:pt x="5771" y="434"/>
                </a:lnTo>
                <a:lnTo>
                  <a:pt x="5597" y="350"/>
                </a:lnTo>
                <a:lnTo>
                  <a:pt x="5420" y="275"/>
                </a:lnTo>
                <a:lnTo>
                  <a:pt x="5237" y="207"/>
                </a:lnTo>
                <a:lnTo>
                  <a:pt x="5051" y="150"/>
                </a:lnTo>
                <a:lnTo>
                  <a:pt x="4861" y="101"/>
                </a:lnTo>
                <a:lnTo>
                  <a:pt x="4668" y="62"/>
                </a:lnTo>
                <a:lnTo>
                  <a:pt x="4471" y="32"/>
                </a:lnTo>
                <a:lnTo>
                  <a:pt x="4270" y="12"/>
                </a:lnTo>
                <a:lnTo>
                  <a:pt x="4067" y="1"/>
                </a:lnTo>
                <a:lnTo>
                  <a:pt x="3965" y="0"/>
                </a:lnTo>
                <a:lnTo>
                  <a:pt x="3863" y="1"/>
                </a:lnTo>
                <a:lnTo>
                  <a:pt x="3660" y="12"/>
                </a:lnTo>
                <a:lnTo>
                  <a:pt x="3460" y="32"/>
                </a:lnTo>
                <a:lnTo>
                  <a:pt x="3264" y="62"/>
                </a:lnTo>
                <a:lnTo>
                  <a:pt x="3069" y="101"/>
                </a:lnTo>
                <a:lnTo>
                  <a:pt x="2879" y="150"/>
                </a:lnTo>
                <a:lnTo>
                  <a:pt x="2693" y="207"/>
                </a:lnTo>
                <a:lnTo>
                  <a:pt x="2510" y="275"/>
                </a:lnTo>
                <a:lnTo>
                  <a:pt x="2333" y="350"/>
                </a:lnTo>
                <a:lnTo>
                  <a:pt x="2159" y="434"/>
                </a:lnTo>
                <a:lnTo>
                  <a:pt x="1990" y="526"/>
                </a:lnTo>
                <a:lnTo>
                  <a:pt x="1828" y="625"/>
                </a:lnTo>
                <a:lnTo>
                  <a:pt x="1669" y="732"/>
                </a:lnTo>
                <a:lnTo>
                  <a:pt x="1517" y="845"/>
                </a:lnTo>
                <a:lnTo>
                  <a:pt x="1370" y="966"/>
                </a:lnTo>
                <a:lnTo>
                  <a:pt x="1229" y="1095"/>
                </a:lnTo>
                <a:lnTo>
                  <a:pt x="1095" y="1230"/>
                </a:lnTo>
                <a:lnTo>
                  <a:pt x="966" y="1371"/>
                </a:lnTo>
                <a:lnTo>
                  <a:pt x="845" y="1518"/>
                </a:lnTo>
                <a:lnTo>
                  <a:pt x="732" y="1671"/>
                </a:lnTo>
                <a:lnTo>
                  <a:pt x="624" y="1828"/>
                </a:lnTo>
                <a:lnTo>
                  <a:pt x="524" y="1992"/>
                </a:lnTo>
                <a:lnTo>
                  <a:pt x="434" y="2160"/>
                </a:lnTo>
                <a:lnTo>
                  <a:pt x="350" y="2333"/>
                </a:lnTo>
                <a:lnTo>
                  <a:pt x="275" y="2512"/>
                </a:lnTo>
                <a:lnTo>
                  <a:pt x="207" y="2693"/>
                </a:lnTo>
                <a:lnTo>
                  <a:pt x="150" y="2881"/>
                </a:lnTo>
                <a:lnTo>
                  <a:pt x="101" y="3071"/>
                </a:lnTo>
                <a:lnTo>
                  <a:pt x="62" y="3264"/>
                </a:lnTo>
                <a:lnTo>
                  <a:pt x="32" y="3461"/>
                </a:lnTo>
                <a:lnTo>
                  <a:pt x="12" y="3660"/>
                </a:lnTo>
                <a:lnTo>
                  <a:pt x="1" y="3863"/>
                </a:lnTo>
                <a:lnTo>
                  <a:pt x="0" y="3965"/>
                </a:lnTo>
                <a:lnTo>
                  <a:pt x="1" y="4067"/>
                </a:lnTo>
                <a:lnTo>
                  <a:pt x="12" y="4270"/>
                </a:lnTo>
                <a:lnTo>
                  <a:pt x="32" y="4471"/>
                </a:lnTo>
                <a:lnTo>
                  <a:pt x="62" y="4668"/>
                </a:lnTo>
                <a:lnTo>
                  <a:pt x="101" y="4861"/>
                </a:lnTo>
                <a:lnTo>
                  <a:pt x="150" y="5051"/>
                </a:lnTo>
                <a:lnTo>
                  <a:pt x="207" y="5237"/>
                </a:lnTo>
                <a:lnTo>
                  <a:pt x="275" y="5420"/>
                </a:lnTo>
                <a:lnTo>
                  <a:pt x="350" y="5597"/>
                </a:lnTo>
                <a:lnTo>
                  <a:pt x="434" y="5771"/>
                </a:lnTo>
                <a:lnTo>
                  <a:pt x="524" y="5940"/>
                </a:lnTo>
                <a:lnTo>
                  <a:pt x="624" y="6103"/>
                </a:lnTo>
                <a:lnTo>
                  <a:pt x="732" y="6261"/>
                </a:lnTo>
                <a:lnTo>
                  <a:pt x="845" y="6414"/>
                </a:lnTo>
                <a:lnTo>
                  <a:pt x="966" y="6561"/>
                </a:lnTo>
                <a:lnTo>
                  <a:pt x="1095" y="6702"/>
                </a:lnTo>
                <a:lnTo>
                  <a:pt x="1229" y="6836"/>
                </a:lnTo>
                <a:lnTo>
                  <a:pt x="1370" y="6964"/>
                </a:lnTo>
                <a:lnTo>
                  <a:pt x="1517" y="7085"/>
                </a:lnTo>
                <a:lnTo>
                  <a:pt x="1669" y="7200"/>
                </a:lnTo>
                <a:lnTo>
                  <a:pt x="1828" y="7307"/>
                </a:lnTo>
                <a:lnTo>
                  <a:pt x="1990" y="7406"/>
                </a:lnTo>
                <a:lnTo>
                  <a:pt x="2159" y="7498"/>
                </a:lnTo>
                <a:lnTo>
                  <a:pt x="2333" y="7582"/>
                </a:lnTo>
                <a:lnTo>
                  <a:pt x="2510" y="7657"/>
                </a:lnTo>
                <a:lnTo>
                  <a:pt x="2693" y="7723"/>
                </a:lnTo>
                <a:lnTo>
                  <a:pt x="2879" y="7780"/>
                </a:lnTo>
                <a:lnTo>
                  <a:pt x="3069" y="7829"/>
                </a:lnTo>
                <a:lnTo>
                  <a:pt x="3264" y="7870"/>
                </a:lnTo>
                <a:lnTo>
                  <a:pt x="3460" y="7900"/>
                </a:lnTo>
                <a:lnTo>
                  <a:pt x="3660" y="7920"/>
                </a:lnTo>
                <a:lnTo>
                  <a:pt x="3863" y="7930"/>
                </a:lnTo>
                <a:lnTo>
                  <a:pt x="3965" y="7932"/>
                </a:lnTo>
                <a:lnTo>
                  <a:pt x="4054" y="7930"/>
                </a:lnTo>
                <a:lnTo>
                  <a:pt x="4232" y="7923"/>
                </a:lnTo>
                <a:lnTo>
                  <a:pt x="4407" y="7907"/>
                </a:lnTo>
                <a:lnTo>
                  <a:pt x="4579" y="7884"/>
                </a:lnTo>
                <a:lnTo>
                  <a:pt x="4750" y="7854"/>
                </a:lnTo>
                <a:lnTo>
                  <a:pt x="4917" y="7816"/>
                </a:lnTo>
                <a:lnTo>
                  <a:pt x="5081" y="7772"/>
                </a:lnTo>
                <a:lnTo>
                  <a:pt x="5244" y="7721"/>
                </a:lnTo>
                <a:lnTo>
                  <a:pt x="5403" y="7664"/>
                </a:lnTo>
                <a:lnTo>
                  <a:pt x="5558" y="7599"/>
                </a:lnTo>
                <a:lnTo>
                  <a:pt x="5709" y="7528"/>
                </a:lnTo>
                <a:lnTo>
                  <a:pt x="5858" y="7452"/>
                </a:lnTo>
                <a:lnTo>
                  <a:pt x="6003" y="7369"/>
                </a:lnTo>
                <a:lnTo>
                  <a:pt x="6144" y="7281"/>
                </a:lnTo>
                <a:lnTo>
                  <a:pt x="6281" y="7186"/>
                </a:lnTo>
                <a:lnTo>
                  <a:pt x="6414" y="7086"/>
                </a:lnTo>
                <a:lnTo>
                  <a:pt x="6477" y="7034"/>
                </a:lnTo>
                <a:lnTo>
                  <a:pt x="8740" y="9294"/>
                </a:lnTo>
                <a:lnTo>
                  <a:pt x="8769" y="9322"/>
                </a:lnTo>
                <a:lnTo>
                  <a:pt x="8835" y="9366"/>
                </a:lnTo>
                <a:lnTo>
                  <a:pt x="8905" y="9395"/>
                </a:lnTo>
                <a:lnTo>
                  <a:pt x="8980" y="9409"/>
                </a:lnTo>
                <a:lnTo>
                  <a:pt x="9055" y="9409"/>
                </a:lnTo>
                <a:lnTo>
                  <a:pt x="9129" y="9395"/>
                </a:lnTo>
                <a:lnTo>
                  <a:pt x="9199" y="9366"/>
                </a:lnTo>
                <a:lnTo>
                  <a:pt x="9265" y="9322"/>
                </a:lnTo>
                <a:lnTo>
                  <a:pt x="9294" y="9294"/>
                </a:lnTo>
                <a:lnTo>
                  <a:pt x="9322" y="9265"/>
                </a:lnTo>
                <a:lnTo>
                  <a:pt x="9366" y="9201"/>
                </a:lnTo>
                <a:lnTo>
                  <a:pt x="9395" y="9130"/>
                </a:lnTo>
                <a:lnTo>
                  <a:pt x="9409" y="9055"/>
                </a:lnTo>
                <a:lnTo>
                  <a:pt x="9409" y="8980"/>
                </a:lnTo>
                <a:lnTo>
                  <a:pt x="9395" y="8907"/>
                </a:lnTo>
                <a:lnTo>
                  <a:pt x="9366" y="8836"/>
                </a:lnTo>
                <a:lnTo>
                  <a:pt x="9322" y="8771"/>
                </a:lnTo>
                <a:lnTo>
                  <a:pt x="9294" y="8741"/>
                </a:lnTo>
                <a:close/>
                <a:moveTo>
                  <a:pt x="3965" y="7142"/>
                </a:moveTo>
                <a:lnTo>
                  <a:pt x="3883" y="7141"/>
                </a:lnTo>
                <a:lnTo>
                  <a:pt x="3722" y="7132"/>
                </a:lnTo>
                <a:lnTo>
                  <a:pt x="3560" y="7116"/>
                </a:lnTo>
                <a:lnTo>
                  <a:pt x="3403" y="7092"/>
                </a:lnTo>
                <a:lnTo>
                  <a:pt x="3248" y="7060"/>
                </a:lnTo>
                <a:lnTo>
                  <a:pt x="3097" y="7021"/>
                </a:lnTo>
                <a:lnTo>
                  <a:pt x="2947" y="6975"/>
                </a:lnTo>
                <a:lnTo>
                  <a:pt x="2801" y="6922"/>
                </a:lnTo>
                <a:lnTo>
                  <a:pt x="2659" y="6862"/>
                </a:lnTo>
                <a:lnTo>
                  <a:pt x="2519" y="6794"/>
                </a:lnTo>
                <a:lnTo>
                  <a:pt x="2384" y="6720"/>
                </a:lnTo>
                <a:lnTo>
                  <a:pt x="2253" y="6641"/>
                </a:lnTo>
                <a:lnTo>
                  <a:pt x="2126" y="6555"/>
                </a:lnTo>
                <a:lnTo>
                  <a:pt x="2003" y="6464"/>
                </a:lnTo>
                <a:lnTo>
                  <a:pt x="1887" y="6366"/>
                </a:lnTo>
                <a:lnTo>
                  <a:pt x="1773" y="6264"/>
                </a:lnTo>
                <a:lnTo>
                  <a:pt x="1665" y="6156"/>
                </a:lnTo>
                <a:lnTo>
                  <a:pt x="1563" y="6043"/>
                </a:lnTo>
                <a:lnTo>
                  <a:pt x="1466" y="5925"/>
                </a:lnTo>
                <a:lnTo>
                  <a:pt x="1374" y="5803"/>
                </a:lnTo>
                <a:lnTo>
                  <a:pt x="1288" y="5676"/>
                </a:lnTo>
                <a:lnTo>
                  <a:pt x="1208" y="5545"/>
                </a:lnTo>
                <a:lnTo>
                  <a:pt x="1135" y="5411"/>
                </a:lnTo>
                <a:lnTo>
                  <a:pt x="1069" y="5271"/>
                </a:lnTo>
                <a:lnTo>
                  <a:pt x="1008" y="5129"/>
                </a:lnTo>
                <a:lnTo>
                  <a:pt x="955" y="4983"/>
                </a:lnTo>
                <a:lnTo>
                  <a:pt x="907" y="4834"/>
                </a:lnTo>
                <a:lnTo>
                  <a:pt x="868" y="4682"/>
                </a:lnTo>
                <a:lnTo>
                  <a:pt x="837" y="4527"/>
                </a:lnTo>
                <a:lnTo>
                  <a:pt x="812" y="4370"/>
                </a:lnTo>
                <a:lnTo>
                  <a:pt x="796" y="4210"/>
                </a:lnTo>
                <a:lnTo>
                  <a:pt x="788" y="4047"/>
                </a:lnTo>
                <a:lnTo>
                  <a:pt x="788" y="3965"/>
                </a:lnTo>
                <a:lnTo>
                  <a:pt x="788" y="3883"/>
                </a:lnTo>
                <a:lnTo>
                  <a:pt x="796" y="3722"/>
                </a:lnTo>
                <a:lnTo>
                  <a:pt x="812" y="3562"/>
                </a:lnTo>
                <a:lnTo>
                  <a:pt x="837" y="3403"/>
                </a:lnTo>
                <a:lnTo>
                  <a:pt x="868" y="3249"/>
                </a:lnTo>
                <a:lnTo>
                  <a:pt x="907" y="3097"/>
                </a:lnTo>
                <a:lnTo>
                  <a:pt x="955" y="2948"/>
                </a:lnTo>
                <a:lnTo>
                  <a:pt x="1008" y="2801"/>
                </a:lnTo>
                <a:lnTo>
                  <a:pt x="1069" y="2659"/>
                </a:lnTo>
                <a:lnTo>
                  <a:pt x="1135" y="2521"/>
                </a:lnTo>
                <a:lnTo>
                  <a:pt x="1208" y="2385"/>
                </a:lnTo>
                <a:lnTo>
                  <a:pt x="1288" y="2254"/>
                </a:lnTo>
                <a:lnTo>
                  <a:pt x="1374" y="2127"/>
                </a:lnTo>
                <a:lnTo>
                  <a:pt x="1466" y="2005"/>
                </a:lnTo>
                <a:lnTo>
                  <a:pt x="1563" y="1887"/>
                </a:lnTo>
                <a:lnTo>
                  <a:pt x="1665" y="1774"/>
                </a:lnTo>
                <a:lnTo>
                  <a:pt x="1773" y="1666"/>
                </a:lnTo>
                <a:lnTo>
                  <a:pt x="1887" y="1564"/>
                </a:lnTo>
                <a:lnTo>
                  <a:pt x="2003" y="1466"/>
                </a:lnTo>
                <a:lnTo>
                  <a:pt x="2126" y="1374"/>
                </a:lnTo>
                <a:lnTo>
                  <a:pt x="2253" y="1289"/>
                </a:lnTo>
                <a:lnTo>
                  <a:pt x="2384" y="1208"/>
                </a:lnTo>
                <a:lnTo>
                  <a:pt x="2519" y="1135"/>
                </a:lnTo>
                <a:lnTo>
                  <a:pt x="2659" y="1069"/>
                </a:lnTo>
                <a:lnTo>
                  <a:pt x="2801" y="1008"/>
                </a:lnTo>
                <a:lnTo>
                  <a:pt x="2947" y="955"/>
                </a:lnTo>
                <a:lnTo>
                  <a:pt x="3097" y="907"/>
                </a:lnTo>
                <a:lnTo>
                  <a:pt x="3248" y="868"/>
                </a:lnTo>
                <a:lnTo>
                  <a:pt x="3403" y="837"/>
                </a:lnTo>
                <a:lnTo>
                  <a:pt x="3560" y="812"/>
                </a:lnTo>
                <a:lnTo>
                  <a:pt x="3722" y="796"/>
                </a:lnTo>
                <a:lnTo>
                  <a:pt x="3883" y="788"/>
                </a:lnTo>
                <a:lnTo>
                  <a:pt x="3965" y="788"/>
                </a:lnTo>
                <a:lnTo>
                  <a:pt x="4047" y="788"/>
                </a:lnTo>
                <a:lnTo>
                  <a:pt x="4210" y="796"/>
                </a:lnTo>
                <a:lnTo>
                  <a:pt x="4370" y="812"/>
                </a:lnTo>
                <a:lnTo>
                  <a:pt x="4527" y="837"/>
                </a:lnTo>
                <a:lnTo>
                  <a:pt x="4682" y="868"/>
                </a:lnTo>
                <a:lnTo>
                  <a:pt x="4835" y="907"/>
                </a:lnTo>
                <a:lnTo>
                  <a:pt x="4983" y="955"/>
                </a:lnTo>
                <a:lnTo>
                  <a:pt x="5129" y="1008"/>
                </a:lnTo>
                <a:lnTo>
                  <a:pt x="5271" y="1069"/>
                </a:lnTo>
                <a:lnTo>
                  <a:pt x="5411" y="1135"/>
                </a:lnTo>
                <a:lnTo>
                  <a:pt x="5547" y="1208"/>
                </a:lnTo>
                <a:lnTo>
                  <a:pt x="5678" y="1289"/>
                </a:lnTo>
                <a:lnTo>
                  <a:pt x="5804" y="1374"/>
                </a:lnTo>
                <a:lnTo>
                  <a:pt x="5927" y="1466"/>
                </a:lnTo>
                <a:lnTo>
                  <a:pt x="6043" y="1564"/>
                </a:lnTo>
                <a:lnTo>
                  <a:pt x="6157" y="1666"/>
                </a:lnTo>
                <a:lnTo>
                  <a:pt x="6265" y="1774"/>
                </a:lnTo>
                <a:lnTo>
                  <a:pt x="6368" y="1887"/>
                </a:lnTo>
                <a:lnTo>
                  <a:pt x="6465" y="2005"/>
                </a:lnTo>
                <a:lnTo>
                  <a:pt x="6556" y="2127"/>
                </a:lnTo>
                <a:lnTo>
                  <a:pt x="6643" y="2254"/>
                </a:lnTo>
                <a:lnTo>
                  <a:pt x="6722" y="2385"/>
                </a:lnTo>
                <a:lnTo>
                  <a:pt x="6795" y="2521"/>
                </a:lnTo>
                <a:lnTo>
                  <a:pt x="6863" y="2659"/>
                </a:lnTo>
                <a:lnTo>
                  <a:pt x="6923" y="2801"/>
                </a:lnTo>
                <a:lnTo>
                  <a:pt x="6977" y="2948"/>
                </a:lnTo>
                <a:lnTo>
                  <a:pt x="7023" y="3097"/>
                </a:lnTo>
                <a:lnTo>
                  <a:pt x="7063" y="3249"/>
                </a:lnTo>
                <a:lnTo>
                  <a:pt x="7095" y="3403"/>
                </a:lnTo>
                <a:lnTo>
                  <a:pt x="7118" y="3562"/>
                </a:lnTo>
                <a:lnTo>
                  <a:pt x="7135" y="3722"/>
                </a:lnTo>
                <a:lnTo>
                  <a:pt x="7144" y="3883"/>
                </a:lnTo>
                <a:lnTo>
                  <a:pt x="7144" y="3965"/>
                </a:lnTo>
                <a:lnTo>
                  <a:pt x="7144" y="4047"/>
                </a:lnTo>
                <a:lnTo>
                  <a:pt x="7135" y="4210"/>
                </a:lnTo>
                <a:lnTo>
                  <a:pt x="7118" y="4370"/>
                </a:lnTo>
                <a:lnTo>
                  <a:pt x="7095" y="4527"/>
                </a:lnTo>
                <a:lnTo>
                  <a:pt x="7063" y="4682"/>
                </a:lnTo>
                <a:lnTo>
                  <a:pt x="7023" y="4834"/>
                </a:lnTo>
                <a:lnTo>
                  <a:pt x="6977" y="4983"/>
                </a:lnTo>
                <a:lnTo>
                  <a:pt x="6923" y="5129"/>
                </a:lnTo>
                <a:lnTo>
                  <a:pt x="6863" y="5271"/>
                </a:lnTo>
                <a:lnTo>
                  <a:pt x="6795" y="5411"/>
                </a:lnTo>
                <a:lnTo>
                  <a:pt x="6722" y="5545"/>
                </a:lnTo>
                <a:lnTo>
                  <a:pt x="6643" y="5676"/>
                </a:lnTo>
                <a:lnTo>
                  <a:pt x="6556" y="5803"/>
                </a:lnTo>
                <a:lnTo>
                  <a:pt x="6465" y="5925"/>
                </a:lnTo>
                <a:lnTo>
                  <a:pt x="6368" y="6043"/>
                </a:lnTo>
                <a:lnTo>
                  <a:pt x="6265" y="6156"/>
                </a:lnTo>
                <a:lnTo>
                  <a:pt x="6157" y="6264"/>
                </a:lnTo>
                <a:lnTo>
                  <a:pt x="6043" y="6366"/>
                </a:lnTo>
                <a:lnTo>
                  <a:pt x="5927" y="6464"/>
                </a:lnTo>
                <a:lnTo>
                  <a:pt x="5804" y="6555"/>
                </a:lnTo>
                <a:lnTo>
                  <a:pt x="5678" y="6641"/>
                </a:lnTo>
                <a:lnTo>
                  <a:pt x="5547" y="6720"/>
                </a:lnTo>
                <a:lnTo>
                  <a:pt x="5411" y="6794"/>
                </a:lnTo>
                <a:lnTo>
                  <a:pt x="5271" y="6862"/>
                </a:lnTo>
                <a:lnTo>
                  <a:pt x="5129" y="6922"/>
                </a:lnTo>
                <a:lnTo>
                  <a:pt x="4983" y="6975"/>
                </a:lnTo>
                <a:lnTo>
                  <a:pt x="4835" y="7021"/>
                </a:lnTo>
                <a:lnTo>
                  <a:pt x="4682" y="7060"/>
                </a:lnTo>
                <a:lnTo>
                  <a:pt x="4527" y="7092"/>
                </a:lnTo>
                <a:lnTo>
                  <a:pt x="4370" y="7116"/>
                </a:lnTo>
                <a:lnTo>
                  <a:pt x="4210" y="7132"/>
                </a:lnTo>
                <a:lnTo>
                  <a:pt x="4047" y="7141"/>
                </a:lnTo>
                <a:lnTo>
                  <a:pt x="3965" y="7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387871" y="102037"/>
            <a:ext cx="276806" cy="179682"/>
            <a:chOff x="1387871" y="76319"/>
            <a:chExt cx="277296" cy="180000"/>
          </a:xfrm>
        </p:grpSpPr>
        <p:sp>
          <p:nvSpPr>
            <p:cNvPr id="34" name="모서리가 둥근 직사각형 33"/>
            <p:cNvSpPr/>
            <p:nvPr/>
          </p:nvSpPr>
          <p:spPr>
            <a:xfrm rot="16200000">
              <a:off x="1387871" y="220319"/>
              <a:ext cx="36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6200000">
              <a:off x="1430195" y="202319"/>
              <a:ext cx="72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 rot="16200000">
              <a:off x="1472519" y="184319"/>
              <a:ext cx="108000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16200000">
              <a:off x="1514843" y="166319"/>
              <a:ext cx="144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 rot="16200000">
              <a:off x="1557167" y="148319"/>
              <a:ext cx="180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42" name="Freeform 22"/>
          <p:cNvSpPr/>
          <p:nvPr/>
        </p:nvSpPr>
        <p:spPr>
          <a:xfrm>
            <a:off x="9331325" y="121043"/>
            <a:ext cx="227336" cy="154824"/>
          </a:xfrm>
          <a:custGeom>
            <a:avLst/>
            <a:gdLst>
              <a:gd name="T0" fmla="*/ 1276 w 1277"/>
              <a:gd name="T1" fmla="*/ 636 h 861"/>
              <a:gd name="T2" fmla="*/ 1247 w 1277"/>
              <a:gd name="T3" fmla="*/ 730 h 861"/>
              <a:gd name="T4" fmla="*/ 1187 w 1277"/>
              <a:gd name="T5" fmla="*/ 804 h 861"/>
              <a:gd name="T6" fmla="*/ 1101 w 1277"/>
              <a:gd name="T7" fmla="*/ 850 h 861"/>
              <a:gd name="T8" fmla="*/ 1026 w 1277"/>
              <a:gd name="T9" fmla="*/ 861 h 861"/>
              <a:gd name="T10" fmla="*/ 225 w 1277"/>
              <a:gd name="T11" fmla="*/ 860 h 861"/>
              <a:gd name="T12" fmla="*/ 131 w 1277"/>
              <a:gd name="T13" fmla="*/ 830 h 861"/>
              <a:gd name="T14" fmla="*/ 57 w 1277"/>
              <a:gd name="T15" fmla="*/ 770 h 861"/>
              <a:gd name="T16" fmla="*/ 11 w 1277"/>
              <a:gd name="T17" fmla="*/ 685 h 861"/>
              <a:gd name="T18" fmla="*/ 0 w 1277"/>
              <a:gd name="T19" fmla="*/ 609 h 861"/>
              <a:gd name="T20" fmla="*/ 9 w 1277"/>
              <a:gd name="T21" fmla="*/ 542 h 861"/>
              <a:gd name="T22" fmla="*/ 47 w 1277"/>
              <a:gd name="T23" fmla="*/ 462 h 861"/>
              <a:gd name="T24" fmla="*/ 109 w 1277"/>
              <a:gd name="T25" fmla="*/ 402 h 861"/>
              <a:gd name="T26" fmla="*/ 189 w 1277"/>
              <a:gd name="T27" fmla="*/ 366 h 861"/>
              <a:gd name="T28" fmla="*/ 210 w 1277"/>
              <a:gd name="T29" fmla="*/ 348 h 861"/>
              <a:gd name="T30" fmla="*/ 210 w 1277"/>
              <a:gd name="T31" fmla="*/ 319 h 861"/>
              <a:gd name="T32" fmla="*/ 228 w 1277"/>
              <a:gd name="T33" fmla="*/ 258 h 861"/>
              <a:gd name="T34" fmla="*/ 266 w 1277"/>
              <a:gd name="T35" fmla="*/ 212 h 861"/>
              <a:gd name="T36" fmla="*/ 320 w 1277"/>
              <a:gd name="T37" fmla="*/ 182 h 861"/>
              <a:gd name="T38" fmla="*/ 368 w 1277"/>
              <a:gd name="T39" fmla="*/ 176 h 861"/>
              <a:gd name="T40" fmla="*/ 410 w 1277"/>
              <a:gd name="T41" fmla="*/ 181 h 861"/>
              <a:gd name="T42" fmla="*/ 470 w 1277"/>
              <a:gd name="T43" fmla="*/ 214 h 861"/>
              <a:gd name="T44" fmla="*/ 524 w 1277"/>
              <a:gd name="T45" fmla="*/ 114 h 861"/>
              <a:gd name="T46" fmla="*/ 584 w 1277"/>
              <a:gd name="T47" fmla="*/ 51 h 861"/>
              <a:gd name="T48" fmla="*/ 672 w 1277"/>
              <a:gd name="T49" fmla="*/ 11 h 861"/>
              <a:gd name="T50" fmla="*/ 761 w 1277"/>
              <a:gd name="T51" fmla="*/ 0 h 861"/>
              <a:gd name="T52" fmla="*/ 869 w 1277"/>
              <a:gd name="T53" fmla="*/ 16 h 861"/>
              <a:gd name="T54" fmla="*/ 979 w 1277"/>
              <a:gd name="T55" fmla="*/ 83 h 861"/>
              <a:gd name="T56" fmla="*/ 1047 w 1277"/>
              <a:gd name="T57" fmla="*/ 185 h 861"/>
              <a:gd name="T58" fmla="*/ 1077 w 1277"/>
              <a:gd name="T59" fmla="*/ 309 h 861"/>
              <a:gd name="T60" fmla="*/ 1077 w 1277"/>
              <a:gd name="T61" fmla="*/ 353 h 861"/>
              <a:gd name="T62" fmla="*/ 1098 w 1277"/>
              <a:gd name="T63" fmla="*/ 368 h 861"/>
              <a:gd name="T64" fmla="*/ 1174 w 1277"/>
              <a:gd name="T65" fmla="*/ 406 h 861"/>
              <a:gd name="T66" fmla="*/ 1232 w 1277"/>
              <a:gd name="T67" fmla="*/ 467 h 861"/>
              <a:gd name="T68" fmla="*/ 1269 w 1277"/>
              <a:gd name="T69" fmla="*/ 544 h 861"/>
              <a:gd name="T70" fmla="*/ 1277 w 1277"/>
              <a:gd name="T71" fmla="*/ 609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77" h="861">
                <a:moveTo>
                  <a:pt x="1277" y="609"/>
                </a:moveTo>
                <a:lnTo>
                  <a:pt x="1276" y="636"/>
                </a:lnTo>
                <a:lnTo>
                  <a:pt x="1266" y="685"/>
                </a:lnTo>
                <a:lnTo>
                  <a:pt x="1247" y="730"/>
                </a:lnTo>
                <a:lnTo>
                  <a:pt x="1220" y="770"/>
                </a:lnTo>
                <a:lnTo>
                  <a:pt x="1187" y="804"/>
                </a:lnTo>
                <a:lnTo>
                  <a:pt x="1146" y="830"/>
                </a:lnTo>
                <a:lnTo>
                  <a:pt x="1101" y="850"/>
                </a:lnTo>
                <a:lnTo>
                  <a:pt x="1053" y="860"/>
                </a:lnTo>
                <a:lnTo>
                  <a:pt x="1026" y="861"/>
                </a:lnTo>
                <a:lnTo>
                  <a:pt x="251" y="861"/>
                </a:lnTo>
                <a:lnTo>
                  <a:pt x="225" y="860"/>
                </a:lnTo>
                <a:lnTo>
                  <a:pt x="176" y="850"/>
                </a:lnTo>
                <a:lnTo>
                  <a:pt x="131" y="830"/>
                </a:lnTo>
                <a:lnTo>
                  <a:pt x="90" y="804"/>
                </a:lnTo>
                <a:lnTo>
                  <a:pt x="57" y="770"/>
                </a:lnTo>
                <a:lnTo>
                  <a:pt x="30" y="730"/>
                </a:lnTo>
                <a:lnTo>
                  <a:pt x="11" y="685"/>
                </a:lnTo>
                <a:lnTo>
                  <a:pt x="1" y="636"/>
                </a:lnTo>
                <a:lnTo>
                  <a:pt x="0" y="609"/>
                </a:lnTo>
                <a:lnTo>
                  <a:pt x="1" y="586"/>
                </a:lnTo>
                <a:lnTo>
                  <a:pt x="9" y="542"/>
                </a:lnTo>
                <a:lnTo>
                  <a:pt x="24" y="500"/>
                </a:lnTo>
                <a:lnTo>
                  <a:pt x="47" y="462"/>
                </a:lnTo>
                <a:lnTo>
                  <a:pt x="76" y="430"/>
                </a:lnTo>
                <a:lnTo>
                  <a:pt x="109" y="402"/>
                </a:lnTo>
                <a:lnTo>
                  <a:pt x="147" y="381"/>
                </a:lnTo>
                <a:lnTo>
                  <a:pt x="189" y="366"/>
                </a:lnTo>
                <a:lnTo>
                  <a:pt x="212" y="362"/>
                </a:lnTo>
                <a:lnTo>
                  <a:pt x="210" y="348"/>
                </a:lnTo>
                <a:lnTo>
                  <a:pt x="209" y="334"/>
                </a:lnTo>
                <a:lnTo>
                  <a:pt x="210" y="319"/>
                </a:lnTo>
                <a:lnTo>
                  <a:pt x="216" y="287"/>
                </a:lnTo>
                <a:lnTo>
                  <a:pt x="228" y="258"/>
                </a:lnTo>
                <a:lnTo>
                  <a:pt x="245" y="233"/>
                </a:lnTo>
                <a:lnTo>
                  <a:pt x="266" y="212"/>
                </a:lnTo>
                <a:lnTo>
                  <a:pt x="292" y="195"/>
                </a:lnTo>
                <a:lnTo>
                  <a:pt x="320" y="182"/>
                </a:lnTo>
                <a:lnTo>
                  <a:pt x="351" y="176"/>
                </a:lnTo>
                <a:lnTo>
                  <a:pt x="368" y="176"/>
                </a:lnTo>
                <a:lnTo>
                  <a:pt x="382" y="176"/>
                </a:lnTo>
                <a:lnTo>
                  <a:pt x="410" y="181"/>
                </a:lnTo>
                <a:lnTo>
                  <a:pt x="449" y="197"/>
                </a:lnTo>
                <a:lnTo>
                  <a:pt x="470" y="214"/>
                </a:lnTo>
                <a:lnTo>
                  <a:pt x="490" y="172"/>
                </a:lnTo>
                <a:lnTo>
                  <a:pt x="524" y="114"/>
                </a:lnTo>
                <a:lnTo>
                  <a:pt x="551" y="81"/>
                </a:lnTo>
                <a:lnTo>
                  <a:pt x="584" y="51"/>
                </a:lnTo>
                <a:lnTo>
                  <a:pt x="624" y="28"/>
                </a:lnTo>
                <a:lnTo>
                  <a:pt x="672" y="11"/>
                </a:lnTo>
                <a:lnTo>
                  <a:pt x="728" y="1"/>
                </a:lnTo>
                <a:lnTo>
                  <a:pt x="761" y="0"/>
                </a:lnTo>
                <a:lnTo>
                  <a:pt x="800" y="2"/>
                </a:lnTo>
                <a:lnTo>
                  <a:pt x="869" y="16"/>
                </a:lnTo>
                <a:lnTo>
                  <a:pt x="930" y="44"/>
                </a:lnTo>
                <a:lnTo>
                  <a:pt x="979" y="83"/>
                </a:lnTo>
                <a:lnTo>
                  <a:pt x="1018" y="130"/>
                </a:lnTo>
                <a:lnTo>
                  <a:pt x="1047" y="185"/>
                </a:lnTo>
                <a:lnTo>
                  <a:pt x="1067" y="246"/>
                </a:lnTo>
                <a:lnTo>
                  <a:pt x="1077" y="309"/>
                </a:lnTo>
                <a:lnTo>
                  <a:pt x="1077" y="342"/>
                </a:lnTo>
                <a:lnTo>
                  <a:pt x="1077" y="353"/>
                </a:lnTo>
                <a:lnTo>
                  <a:pt x="1077" y="364"/>
                </a:lnTo>
                <a:lnTo>
                  <a:pt x="1098" y="368"/>
                </a:lnTo>
                <a:lnTo>
                  <a:pt x="1138" y="384"/>
                </a:lnTo>
                <a:lnTo>
                  <a:pt x="1174" y="406"/>
                </a:lnTo>
                <a:lnTo>
                  <a:pt x="1206" y="434"/>
                </a:lnTo>
                <a:lnTo>
                  <a:pt x="1232" y="467"/>
                </a:lnTo>
                <a:lnTo>
                  <a:pt x="1254" y="504"/>
                </a:lnTo>
                <a:lnTo>
                  <a:pt x="1269" y="544"/>
                </a:lnTo>
                <a:lnTo>
                  <a:pt x="1276" y="587"/>
                </a:lnTo>
                <a:lnTo>
                  <a:pt x="1277" y="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713125" y="66427"/>
            <a:ext cx="8499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Microsoft YaHei UI"/>
                <a:ea typeface="Microsoft YaHei UI"/>
              </a:rPr>
              <a:t>TEAM LTE</a:t>
            </a:r>
            <a:endParaRPr lang="ko-KR" altLang="en-US" sz="2400">
              <a:solidFill>
                <a:schemeClr val="bg1"/>
              </a:solidFill>
              <a:latin typeface="Microsoft YaHei UI"/>
              <a:ea typeface="굴림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53658" y="50029"/>
            <a:ext cx="924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200" b="1">
                <a:solidFill>
                  <a:schemeClr val="bg1"/>
                </a:solidFill>
                <a:latin typeface="Microsoft YaHei UI"/>
                <a:ea typeface="Microsoft YaHei UI"/>
              </a:rPr>
              <a:t>1/30page</a:t>
            </a:r>
            <a:endParaRPr lang="ko-KR" altLang="en-US" sz="2800" b="1">
              <a:solidFill>
                <a:schemeClr val="bg1"/>
              </a:solidFill>
              <a:latin typeface="Microsoft YaHei UI"/>
              <a:ea typeface="굴림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273" y="1353357"/>
            <a:ext cx="1070492" cy="292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연관검색어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023467" y="1384135"/>
            <a:ext cx="4764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</a:rPr>
              <a:t>오사카 맛집      오사카성   오사카 등불축제     유니버셜 스튜디오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843088" y="1393544"/>
            <a:ext cx="1219200" cy="2675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무임승차자 신고</a:t>
            </a:r>
          </a:p>
        </p:txBody>
      </p:sp>
      <p:grpSp>
        <p:nvGrpSpPr>
          <p:cNvPr id="51" name="Group 25"/>
          <p:cNvGrpSpPr>
            <a:grpSpLocks noChangeAspect="1"/>
          </p:cNvGrpSpPr>
          <p:nvPr/>
        </p:nvGrpSpPr>
        <p:grpSpPr>
          <a:xfrm>
            <a:off x="8973382" y="97596"/>
            <a:ext cx="190037" cy="201743"/>
            <a:chOff x="5276" y="-172"/>
            <a:chExt cx="276" cy="293"/>
          </a:xfrm>
          <a:solidFill>
            <a:schemeClr val="bg1"/>
          </a:solidFill>
        </p:grpSpPr>
        <p:sp>
          <p:nvSpPr>
            <p:cNvPr id="53" name="Freeform 26"/>
            <p:cNvSpPr/>
            <p:nvPr/>
          </p:nvSpPr>
          <p:spPr>
            <a:xfrm>
              <a:off x="5276" y="-172"/>
              <a:ext cx="102" cy="91"/>
            </a:xfrm>
            <a:custGeom>
              <a:avLst/>
              <a:gdLst>
                <a:gd name="T0" fmla="*/ 72 w 307"/>
                <a:gd name="T1" fmla="*/ 263 h 273"/>
                <a:gd name="T2" fmla="*/ 91 w 307"/>
                <a:gd name="T3" fmla="*/ 236 h 273"/>
                <a:gd name="T4" fmla="*/ 139 w 307"/>
                <a:gd name="T5" fmla="*/ 187 h 273"/>
                <a:gd name="T6" fmla="*/ 193 w 307"/>
                <a:gd name="T7" fmla="*/ 148 h 273"/>
                <a:gd name="T8" fmla="*/ 255 w 307"/>
                <a:gd name="T9" fmla="*/ 119 h 273"/>
                <a:gd name="T10" fmla="*/ 290 w 307"/>
                <a:gd name="T11" fmla="*/ 110 h 273"/>
                <a:gd name="T12" fmla="*/ 299 w 307"/>
                <a:gd name="T13" fmla="*/ 106 h 273"/>
                <a:gd name="T14" fmla="*/ 305 w 307"/>
                <a:gd name="T15" fmla="*/ 97 h 273"/>
                <a:gd name="T16" fmla="*/ 307 w 307"/>
                <a:gd name="T17" fmla="*/ 87 h 273"/>
                <a:gd name="T18" fmla="*/ 303 w 307"/>
                <a:gd name="T19" fmla="*/ 77 h 273"/>
                <a:gd name="T20" fmla="*/ 292 w 307"/>
                <a:gd name="T21" fmla="*/ 60 h 273"/>
                <a:gd name="T22" fmla="*/ 263 w 307"/>
                <a:gd name="T23" fmla="*/ 33 h 273"/>
                <a:gd name="T24" fmla="*/ 227 w 307"/>
                <a:gd name="T25" fmla="*/ 13 h 273"/>
                <a:gd name="T26" fmla="*/ 186 w 307"/>
                <a:gd name="T27" fmla="*/ 1 h 273"/>
                <a:gd name="T28" fmla="*/ 165 w 307"/>
                <a:gd name="T29" fmla="*/ 0 h 273"/>
                <a:gd name="T30" fmla="*/ 131 w 307"/>
                <a:gd name="T31" fmla="*/ 3 h 273"/>
                <a:gd name="T32" fmla="*/ 72 w 307"/>
                <a:gd name="T33" fmla="*/ 27 h 273"/>
                <a:gd name="T34" fmla="*/ 27 w 307"/>
                <a:gd name="T35" fmla="*/ 72 h 273"/>
                <a:gd name="T36" fmla="*/ 3 w 307"/>
                <a:gd name="T37" fmla="*/ 131 h 273"/>
                <a:gd name="T38" fmla="*/ 0 w 307"/>
                <a:gd name="T39" fmla="*/ 164 h 273"/>
                <a:gd name="T40" fmla="*/ 1 w 307"/>
                <a:gd name="T41" fmla="*/ 192 h 273"/>
                <a:gd name="T42" fmla="*/ 20 w 307"/>
                <a:gd name="T43" fmla="*/ 243 h 273"/>
                <a:gd name="T44" fmla="*/ 36 w 307"/>
                <a:gd name="T45" fmla="*/ 266 h 273"/>
                <a:gd name="T46" fmla="*/ 43 w 307"/>
                <a:gd name="T47" fmla="*/ 273 h 273"/>
                <a:gd name="T48" fmla="*/ 53 w 307"/>
                <a:gd name="T49" fmla="*/ 273 h 273"/>
                <a:gd name="T50" fmla="*/ 65 w 307"/>
                <a:gd name="T51" fmla="*/ 271 h 273"/>
                <a:gd name="T52" fmla="*/ 72 w 307"/>
                <a:gd name="T53" fmla="*/ 26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7" h="273">
                  <a:moveTo>
                    <a:pt x="72" y="263"/>
                  </a:moveTo>
                  <a:lnTo>
                    <a:pt x="91" y="236"/>
                  </a:lnTo>
                  <a:lnTo>
                    <a:pt x="139" y="187"/>
                  </a:lnTo>
                  <a:lnTo>
                    <a:pt x="193" y="148"/>
                  </a:lnTo>
                  <a:lnTo>
                    <a:pt x="255" y="119"/>
                  </a:lnTo>
                  <a:lnTo>
                    <a:pt x="290" y="110"/>
                  </a:lnTo>
                  <a:lnTo>
                    <a:pt x="299" y="106"/>
                  </a:lnTo>
                  <a:lnTo>
                    <a:pt x="305" y="97"/>
                  </a:lnTo>
                  <a:lnTo>
                    <a:pt x="307" y="87"/>
                  </a:lnTo>
                  <a:lnTo>
                    <a:pt x="303" y="77"/>
                  </a:lnTo>
                  <a:lnTo>
                    <a:pt x="292" y="60"/>
                  </a:lnTo>
                  <a:lnTo>
                    <a:pt x="263" y="33"/>
                  </a:lnTo>
                  <a:lnTo>
                    <a:pt x="227" y="13"/>
                  </a:lnTo>
                  <a:lnTo>
                    <a:pt x="186" y="1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1" y="192"/>
                  </a:lnTo>
                  <a:lnTo>
                    <a:pt x="20" y="243"/>
                  </a:lnTo>
                  <a:lnTo>
                    <a:pt x="36" y="266"/>
                  </a:lnTo>
                  <a:lnTo>
                    <a:pt x="43" y="273"/>
                  </a:lnTo>
                  <a:lnTo>
                    <a:pt x="53" y="273"/>
                  </a:lnTo>
                  <a:lnTo>
                    <a:pt x="65" y="271"/>
                  </a:lnTo>
                  <a:lnTo>
                    <a:pt x="72" y="2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54" name="Freeform 27"/>
            <p:cNvSpPr/>
            <p:nvPr/>
          </p:nvSpPr>
          <p:spPr>
            <a:xfrm>
              <a:off x="5450" y="-172"/>
              <a:ext cx="102" cy="90"/>
            </a:xfrm>
            <a:custGeom>
              <a:avLst/>
              <a:gdLst>
                <a:gd name="T0" fmla="*/ 143 w 307"/>
                <a:gd name="T1" fmla="*/ 0 h 271"/>
                <a:gd name="T2" fmla="*/ 121 w 307"/>
                <a:gd name="T3" fmla="*/ 1 h 271"/>
                <a:gd name="T4" fmla="*/ 81 w 307"/>
                <a:gd name="T5" fmla="*/ 11 h 271"/>
                <a:gd name="T6" fmla="*/ 46 w 307"/>
                <a:gd name="T7" fmla="*/ 31 h 271"/>
                <a:gd name="T8" fmla="*/ 16 w 307"/>
                <a:gd name="T9" fmla="*/ 60 h 271"/>
                <a:gd name="T10" fmla="*/ 4 w 307"/>
                <a:gd name="T11" fmla="*/ 76 h 271"/>
                <a:gd name="T12" fmla="*/ 0 w 307"/>
                <a:gd name="T13" fmla="*/ 86 h 271"/>
                <a:gd name="T14" fmla="*/ 3 w 307"/>
                <a:gd name="T15" fmla="*/ 96 h 271"/>
                <a:gd name="T16" fmla="*/ 9 w 307"/>
                <a:gd name="T17" fmla="*/ 106 h 271"/>
                <a:gd name="T18" fmla="*/ 19 w 307"/>
                <a:gd name="T19" fmla="*/ 110 h 271"/>
                <a:gd name="T20" fmla="*/ 52 w 307"/>
                <a:gd name="T21" fmla="*/ 119 h 271"/>
                <a:gd name="T22" fmla="*/ 115 w 307"/>
                <a:gd name="T23" fmla="*/ 148 h 271"/>
                <a:gd name="T24" fmla="*/ 170 w 307"/>
                <a:gd name="T25" fmla="*/ 187 h 271"/>
                <a:gd name="T26" fmla="*/ 218 w 307"/>
                <a:gd name="T27" fmla="*/ 234 h 271"/>
                <a:gd name="T28" fmla="*/ 237 w 307"/>
                <a:gd name="T29" fmla="*/ 261 h 271"/>
                <a:gd name="T30" fmla="*/ 245 w 307"/>
                <a:gd name="T31" fmla="*/ 270 h 271"/>
                <a:gd name="T32" fmla="*/ 255 w 307"/>
                <a:gd name="T33" fmla="*/ 271 h 271"/>
                <a:gd name="T34" fmla="*/ 266 w 307"/>
                <a:gd name="T35" fmla="*/ 270 h 271"/>
                <a:gd name="T36" fmla="*/ 274 w 307"/>
                <a:gd name="T37" fmla="*/ 263 h 271"/>
                <a:gd name="T38" fmla="*/ 289 w 307"/>
                <a:gd name="T39" fmla="*/ 241 h 271"/>
                <a:gd name="T40" fmla="*/ 306 w 307"/>
                <a:gd name="T41" fmla="*/ 191 h 271"/>
                <a:gd name="T42" fmla="*/ 307 w 307"/>
                <a:gd name="T43" fmla="*/ 164 h 271"/>
                <a:gd name="T44" fmla="*/ 306 w 307"/>
                <a:gd name="T45" fmla="*/ 131 h 271"/>
                <a:gd name="T46" fmla="*/ 280 w 307"/>
                <a:gd name="T47" fmla="*/ 72 h 271"/>
                <a:gd name="T48" fmla="*/ 235 w 307"/>
                <a:gd name="T49" fmla="*/ 27 h 271"/>
                <a:gd name="T50" fmla="*/ 178 w 307"/>
                <a:gd name="T51" fmla="*/ 3 h 271"/>
                <a:gd name="T52" fmla="*/ 143 w 307"/>
                <a:gd name="T5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7" h="271">
                  <a:moveTo>
                    <a:pt x="143" y="0"/>
                  </a:moveTo>
                  <a:lnTo>
                    <a:pt x="121" y="1"/>
                  </a:lnTo>
                  <a:lnTo>
                    <a:pt x="81" y="11"/>
                  </a:lnTo>
                  <a:lnTo>
                    <a:pt x="46" y="31"/>
                  </a:lnTo>
                  <a:lnTo>
                    <a:pt x="16" y="60"/>
                  </a:lnTo>
                  <a:lnTo>
                    <a:pt x="4" y="76"/>
                  </a:lnTo>
                  <a:lnTo>
                    <a:pt x="0" y="86"/>
                  </a:lnTo>
                  <a:lnTo>
                    <a:pt x="3" y="96"/>
                  </a:lnTo>
                  <a:lnTo>
                    <a:pt x="9" y="106"/>
                  </a:lnTo>
                  <a:lnTo>
                    <a:pt x="19" y="110"/>
                  </a:lnTo>
                  <a:lnTo>
                    <a:pt x="52" y="119"/>
                  </a:lnTo>
                  <a:lnTo>
                    <a:pt x="115" y="148"/>
                  </a:lnTo>
                  <a:lnTo>
                    <a:pt x="170" y="187"/>
                  </a:lnTo>
                  <a:lnTo>
                    <a:pt x="218" y="234"/>
                  </a:lnTo>
                  <a:lnTo>
                    <a:pt x="237" y="261"/>
                  </a:lnTo>
                  <a:lnTo>
                    <a:pt x="245" y="270"/>
                  </a:lnTo>
                  <a:lnTo>
                    <a:pt x="255" y="271"/>
                  </a:lnTo>
                  <a:lnTo>
                    <a:pt x="266" y="270"/>
                  </a:lnTo>
                  <a:lnTo>
                    <a:pt x="274" y="263"/>
                  </a:lnTo>
                  <a:lnTo>
                    <a:pt x="289" y="241"/>
                  </a:lnTo>
                  <a:lnTo>
                    <a:pt x="306" y="191"/>
                  </a:lnTo>
                  <a:lnTo>
                    <a:pt x="307" y="164"/>
                  </a:lnTo>
                  <a:lnTo>
                    <a:pt x="306" y="131"/>
                  </a:lnTo>
                  <a:lnTo>
                    <a:pt x="280" y="72"/>
                  </a:lnTo>
                  <a:lnTo>
                    <a:pt x="235" y="27"/>
                  </a:lnTo>
                  <a:lnTo>
                    <a:pt x="178" y="3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55" name="Freeform 28"/>
            <p:cNvSpPr>
              <a:spLocks noEditPoints="1"/>
            </p:cNvSpPr>
            <p:nvPr/>
          </p:nvSpPr>
          <p:spPr>
            <a:xfrm>
              <a:off x="5294" y="-125"/>
              <a:ext cx="241" cy="246"/>
            </a:xfrm>
            <a:custGeom>
              <a:avLst/>
              <a:gdLst>
                <a:gd name="T0" fmla="*/ 722 w 725"/>
                <a:gd name="T1" fmla="*/ 313 h 737"/>
                <a:gd name="T2" fmla="*/ 679 w 725"/>
                <a:gd name="T3" fmla="*/ 187 h 737"/>
                <a:gd name="T4" fmla="*/ 604 w 725"/>
                <a:gd name="T5" fmla="*/ 90 h 737"/>
                <a:gd name="T6" fmla="*/ 459 w 725"/>
                <a:gd name="T7" fmla="*/ 13 h 737"/>
                <a:gd name="T8" fmla="*/ 390 w 725"/>
                <a:gd name="T9" fmla="*/ 1 h 737"/>
                <a:gd name="T10" fmla="*/ 334 w 725"/>
                <a:gd name="T11" fmla="*/ 1 h 737"/>
                <a:gd name="T12" fmla="*/ 263 w 725"/>
                <a:gd name="T13" fmla="*/ 13 h 737"/>
                <a:gd name="T14" fmla="*/ 120 w 725"/>
                <a:gd name="T15" fmla="*/ 92 h 737"/>
                <a:gd name="T16" fmla="*/ 45 w 725"/>
                <a:gd name="T17" fmla="*/ 188 h 737"/>
                <a:gd name="T18" fmla="*/ 3 w 725"/>
                <a:gd name="T19" fmla="*/ 313 h 737"/>
                <a:gd name="T20" fmla="*/ 2 w 725"/>
                <a:gd name="T21" fmla="*/ 399 h 737"/>
                <a:gd name="T22" fmla="*/ 51 w 725"/>
                <a:gd name="T23" fmla="*/ 543 h 737"/>
                <a:gd name="T24" fmla="*/ 123 w 725"/>
                <a:gd name="T25" fmla="*/ 630 h 737"/>
                <a:gd name="T26" fmla="*/ 84 w 725"/>
                <a:gd name="T27" fmla="*/ 687 h 737"/>
                <a:gd name="T28" fmla="*/ 103 w 725"/>
                <a:gd name="T29" fmla="*/ 729 h 737"/>
                <a:gd name="T30" fmla="*/ 126 w 725"/>
                <a:gd name="T31" fmla="*/ 737 h 737"/>
                <a:gd name="T32" fmla="*/ 153 w 725"/>
                <a:gd name="T33" fmla="*/ 727 h 737"/>
                <a:gd name="T34" fmla="*/ 189 w 725"/>
                <a:gd name="T35" fmla="*/ 677 h 737"/>
                <a:gd name="T36" fmla="*/ 316 w 725"/>
                <a:gd name="T37" fmla="*/ 719 h 737"/>
                <a:gd name="T38" fmla="*/ 409 w 725"/>
                <a:gd name="T39" fmla="*/ 719 h 737"/>
                <a:gd name="T40" fmla="*/ 536 w 725"/>
                <a:gd name="T41" fmla="*/ 677 h 737"/>
                <a:gd name="T42" fmla="*/ 572 w 725"/>
                <a:gd name="T43" fmla="*/ 727 h 737"/>
                <a:gd name="T44" fmla="*/ 599 w 725"/>
                <a:gd name="T45" fmla="*/ 737 h 737"/>
                <a:gd name="T46" fmla="*/ 622 w 725"/>
                <a:gd name="T47" fmla="*/ 729 h 737"/>
                <a:gd name="T48" fmla="*/ 640 w 725"/>
                <a:gd name="T49" fmla="*/ 687 h 737"/>
                <a:gd name="T50" fmla="*/ 602 w 725"/>
                <a:gd name="T51" fmla="*/ 630 h 737"/>
                <a:gd name="T52" fmla="*/ 674 w 725"/>
                <a:gd name="T53" fmla="*/ 543 h 737"/>
                <a:gd name="T54" fmla="*/ 723 w 725"/>
                <a:gd name="T55" fmla="*/ 399 h 737"/>
                <a:gd name="T56" fmla="*/ 363 w 725"/>
                <a:gd name="T57" fmla="*/ 619 h 737"/>
                <a:gd name="T58" fmla="*/ 285 w 725"/>
                <a:gd name="T59" fmla="*/ 608 h 737"/>
                <a:gd name="T60" fmla="*/ 197 w 725"/>
                <a:gd name="T61" fmla="*/ 561 h 737"/>
                <a:gd name="T62" fmla="*/ 133 w 725"/>
                <a:gd name="T63" fmla="*/ 484 h 737"/>
                <a:gd name="T64" fmla="*/ 103 w 725"/>
                <a:gd name="T65" fmla="*/ 386 h 737"/>
                <a:gd name="T66" fmla="*/ 103 w 725"/>
                <a:gd name="T67" fmla="*/ 328 h 737"/>
                <a:gd name="T68" fmla="*/ 133 w 725"/>
                <a:gd name="T69" fmla="*/ 237 h 737"/>
                <a:gd name="T70" fmla="*/ 188 w 725"/>
                <a:gd name="T71" fmla="*/ 166 h 737"/>
                <a:gd name="T72" fmla="*/ 292 w 725"/>
                <a:gd name="T73" fmla="*/ 110 h 737"/>
                <a:gd name="T74" fmla="*/ 342 w 725"/>
                <a:gd name="T75" fmla="*/ 102 h 737"/>
                <a:gd name="T76" fmla="*/ 381 w 725"/>
                <a:gd name="T77" fmla="*/ 102 h 737"/>
                <a:gd name="T78" fmla="*/ 431 w 725"/>
                <a:gd name="T79" fmla="*/ 109 h 737"/>
                <a:gd name="T80" fmla="*/ 536 w 725"/>
                <a:gd name="T81" fmla="*/ 166 h 737"/>
                <a:gd name="T82" fmla="*/ 592 w 725"/>
                <a:gd name="T83" fmla="*/ 237 h 737"/>
                <a:gd name="T84" fmla="*/ 622 w 725"/>
                <a:gd name="T85" fmla="*/ 328 h 737"/>
                <a:gd name="T86" fmla="*/ 622 w 725"/>
                <a:gd name="T87" fmla="*/ 386 h 737"/>
                <a:gd name="T88" fmla="*/ 592 w 725"/>
                <a:gd name="T89" fmla="*/ 484 h 737"/>
                <a:gd name="T90" fmla="*/ 529 w 725"/>
                <a:gd name="T91" fmla="*/ 561 h 737"/>
                <a:gd name="T92" fmla="*/ 441 w 725"/>
                <a:gd name="T93" fmla="*/ 608 h 737"/>
                <a:gd name="T94" fmla="*/ 363 w 725"/>
                <a:gd name="T95" fmla="*/ 619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25" h="737">
                  <a:moveTo>
                    <a:pt x="725" y="361"/>
                  </a:moveTo>
                  <a:lnTo>
                    <a:pt x="722" y="313"/>
                  </a:lnTo>
                  <a:lnTo>
                    <a:pt x="699" y="225"/>
                  </a:lnTo>
                  <a:lnTo>
                    <a:pt x="679" y="187"/>
                  </a:lnTo>
                  <a:lnTo>
                    <a:pt x="659" y="151"/>
                  </a:lnTo>
                  <a:lnTo>
                    <a:pt x="604" y="90"/>
                  </a:lnTo>
                  <a:lnTo>
                    <a:pt x="536" y="44"/>
                  </a:lnTo>
                  <a:lnTo>
                    <a:pt x="459" y="13"/>
                  </a:lnTo>
                  <a:lnTo>
                    <a:pt x="418" y="4"/>
                  </a:lnTo>
                  <a:lnTo>
                    <a:pt x="390" y="1"/>
                  </a:lnTo>
                  <a:lnTo>
                    <a:pt x="363" y="0"/>
                  </a:lnTo>
                  <a:lnTo>
                    <a:pt x="334" y="1"/>
                  </a:lnTo>
                  <a:lnTo>
                    <a:pt x="305" y="5"/>
                  </a:lnTo>
                  <a:lnTo>
                    <a:pt x="263" y="13"/>
                  </a:lnTo>
                  <a:lnTo>
                    <a:pt x="187" y="44"/>
                  </a:lnTo>
                  <a:lnTo>
                    <a:pt x="120" y="92"/>
                  </a:lnTo>
                  <a:lnTo>
                    <a:pt x="67" y="152"/>
                  </a:lnTo>
                  <a:lnTo>
                    <a:pt x="45" y="188"/>
                  </a:lnTo>
                  <a:lnTo>
                    <a:pt x="25" y="227"/>
                  </a:lnTo>
                  <a:lnTo>
                    <a:pt x="3" y="313"/>
                  </a:lnTo>
                  <a:lnTo>
                    <a:pt x="0" y="361"/>
                  </a:lnTo>
                  <a:lnTo>
                    <a:pt x="2" y="399"/>
                  </a:lnTo>
                  <a:lnTo>
                    <a:pt x="19" y="476"/>
                  </a:lnTo>
                  <a:lnTo>
                    <a:pt x="51" y="543"/>
                  </a:lnTo>
                  <a:lnTo>
                    <a:pt x="96" y="604"/>
                  </a:lnTo>
                  <a:lnTo>
                    <a:pt x="123" y="630"/>
                  </a:lnTo>
                  <a:lnTo>
                    <a:pt x="93" y="673"/>
                  </a:lnTo>
                  <a:lnTo>
                    <a:pt x="84" y="687"/>
                  </a:lnTo>
                  <a:lnTo>
                    <a:pt x="90" y="719"/>
                  </a:lnTo>
                  <a:lnTo>
                    <a:pt x="103" y="729"/>
                  </a:lnTo>
                  <a:lnTo>
                    <a:pt x="113" y="736"/>
                  </a:lnTo>
                  <a:lnTo>
                    <a:pt x="126" y="737"/>
                  </a:lnTo>
                  <a:lnTo>
                    <a:pt x="136" y="736"/>
                  </a:lnTo>
                  <a:lnTo>
                    <a:pt x="153" y="727"/>
                  </a:lnTo>
                  <a:lnTo>
                    <a:pt x="159" y="720"/>
                  </a:lnTo>
                  <a:lnTo>
                    <a:pt x="189" y="677"/>
                  </a:lnTo>
                  <a:lnTo>
                    <a:pt x="230" y="696"/>
                  </a:lnTo>
                  <a:lnTo>
                    <a:pt x="316" y="719"/>
                  </a:lnTo>
                  <a:lnTo>
                    <a:pt x="363" y="720"/>
                  </a:lnTo>
                  <a:lnTo>
                    <a:pt x="409" y="719"/>
                  </a:lnTo>
                  <a:lnTo>
                    <a:pt x="495" y="696"/>
                  </a:lnTo>
                  <a:lnTo>
                    <a:pt x="536" y="677"/>
                  </a:lnTo>
                  <a:lnTo>
                    <a:pt x="566" y="720"/>
                  </a:lnTo>
                  <a:lnTo>
                    <a:pt x="572" y="727"/>
                  </a:lnTo>
                  <a:lnTo>
                    <a:pt x="589" y="736"/>
                  </a:lnTo>
                  <a:lnTo>
                    <a:pt x="599" y="737"/>
                  </a:lnTo>
                  <a:lnTo>
                    <a:pt x="612" y="736"/>
                  </a:lnTo>
                  <a:lnTo>
                    <a:pt x="622" y="729"/>
                  </a:lnTo>
                  <a:lnTo>
                    <a:pt x="635" y="719"/>
                  </a:lnTo>
                  <a:lnTo>
                    <a:pt x="640" y="687"/>
                  </a:lnTo>
                  <a:lnTo>
                    <a:pt x="633" y="673"/>
                  </a:lnTo>
                  <a:lnTo>
                    <a:pt x="602" y="630"/>
                  </a:lnTo>
                  <a:lnTo>
                    <a:pt x="630" y="604"/>
                  </a:lnTo>
                  <a:lnTo>
                    <a:pt x="674" y="543"/>
                  </a:lnTo>
                  <a:lnTo>
                    <a:pt x="706" y="476"/>
                  </a:lnTo>
                  <a:lnTo>
                    <a:pt x="723" y="399"/>
                  </a:lnTo>
                  <a:lnTo>
                    <a:pt x="725" y="361"/>
                  </a:lnTo>
                  <a:close/>
                  <a:moveTo>
                    <a:pt x="363" y="619"/>
                  </a:moveTo>
                  <a:lnTo>
                    <a:pt x="335" y="619"/>
                  </a:lnTo>
                  <a:lnTo>
                    <a:pt x="285" y="608"/>
                  </a:lnTo>
                  <a:lnTo>
                    <a:pt x="239" y="589"/>
                  </a:lnTo>
                  <a:lnTo>
                    <a:pt x="197" y="561"/>
                  </a:lnTo>
                  <a:lnTo>
                    <a:pt x="161" y="526"/>
                  </a:lnTo>
                  <a:lnTo>
                    <a:pt x="133" y="484"/>
                  </a:lnTo>
                  <a:lnTo>
                    <a:pt x="113" y="438"/>
                  </a:lnTo>
                  <a:lnTo>
                    <a:pt x="103" y="386"/>
                  </a:lnTo>
                  <a:lnTo>
                    <a:pt x="101" y="361"/>
                  </a:lnTo>
                  <a:lnTo>
                    <a:pt x="103" y="328"/>
                  </a:lnTo>
                  <a:lnTo>
                    <a:pt x="120" y="266"/>
                  </a:lnTo>
                  <a:lnTo>
                    <a:pt x="133" y="237"/>
                  </a:lnTo>
                  <a:lnTo>
                    <a:pt x="149" y="211"/>
                  </a:lnTo>
                  <a:lnTo>
                    <a:pt x="188" y="166"/>
                  </a:lnTo>
                  <a:lnTo>
                    <a:pt x="237" y="133"/>
                  </a:lnTo>
                  <a:lnTo>
                    <a:pt x="292" y="110"/>
                  </a:lnTo>
                  <a:lnTo>
                    <a:pt x="322" y="105"/>
                  </a:lnTo>
                  <a:lnTo>
                    <a:pt x="342" y="102"/>
                  </a:lnTo>
                  <a:lnTo>
                    <a:pt x="363" y="100"/>
                  </a:lnTo>
                  <a:lnTo>
                    <a:pt x="381" y="102"/>
                  </a:lnTo>
                  <a:lnTo>
                    <a:pt x="400" y="103"/>
                  </a:lnTo>
                  <a:lnTo>
                    <a:pt x="431" y="109"/>
                  </a:lnTo>
                  <a:lnTo>
                    <a:pt x="487" y="132"/>
                  </a:lnTo>
                  <a:lnTo>
                    <a:pt x="536" y="166"/>
                  </a:lnTo>
                  <a:lnTo>
                    <a:pt x="576" y="211"/>
                  </a:lnTo>
                  <a:lnTo>
                    <a:pt x="592" y="237"/>
                  </a:lnTo>
                  <a:lnTo>
                    <a:pt x="605" y="264"/>
                  </a:lnTo>
                  <a:lnTo>
                    <a:pt x="622" y="328"/>
                  </a:lnTo>
                  <a:lnTo>
                    <a:pt x="624" y="361"/>
                  </a:lnTo>
                  <a:lnTo>
                    <a:pt x="622" y="386"/>
                  </a:lnTo>
                  <a:lnTo>
                    <a:pt x="612" y="438"/>
                  </a:lnTo>
                  <a:lnTo>
                    <a:pt x="592" y="484"/>
                  </a:lnTo>
                  <a:lnTo>
                    <a:pt x="563" y="526"/>
                  </a:lnTo>
                  <a:lnTo>
                    <a:pt x="529" y="561"/>
                  </a:lnTo>
                  <a:lnTo>
                    <a:pt x="487" y="589"/>
                  </a:lnTo>
                  <a:lnTo>
                    <a:pt x="441" y="608"/>
                  </a:lnTo>
                  <a:lnTo>
                    <a:pt x="389" y="619"/>
                  </a:lnTo>
                  <a:lnTo>
                    <a:pt x="363" y="61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56" name="Freeform 29"/>
            <p:cNvSpPr/>
            <p:nvPr/>
          </p:nvSpPr>
          <p:spPr>
            <a:xfrm>
              <a:off x="5398" y="-66"/>
              <a:ext cx="70" cy="99"/>
            </a:xfrm>
            <a:custGeom>
              <a:avLst/>
              <a:gdLst>
                <a:gd name="T0" fmla="*/ 194 w 209"/>
                <a:gd name="T1" fmla="*/ 245 h 298"/>
                <a:gd name="T2" fmla="*/ 95 w 209"/>
                <a:gd name="T3" fmla="*/ 183 h 298"/>
                <a:gd name="T4" fmla="*/ 91 w 209"/>
                <a:gd name="T5" fmla="*/ 167 h 298"/>
                <a:gd name="T6" fmla="*/ 78 w 209"/>
                <a:gd name="T7" fmla="*/ 156 h 298"/>
                <a:gd name="T8" fmla="*/ 83 w 209"/>
                <a:gd name="T9" fmla="*/ 31 h 298"/>
                <a:gd name="T10" fmla="*/ 82 w 209"/>
                <a:gd name="T11" fmla="*/ 19 h 298"/>
                <a:gd name="T12" fmla="*/ 66 w 209"/>
                <a:gd name="T13" fmla="*/ 3 h 298"/>
                <a:gd name="T14" fmla="*/ 54 w 209"/>
                <a:gd name="T15" fmla="*/ 0 h 298"/>
                <a:gd name="T16" fmla="*/ 43 w 209"/>
                <a:gd name="T17" fmla="*/ 2 h 298"/>
                <a:gd name="T18" fmla="*/ 27 w 209"/>
                <a:gd name="T19" fmla="*/ 18 h 298"/>
                <a:gd name="T20" fmla="*/ 26 w 209"/>
                <a:gd name="T21" fmla="*/ 29 h 298"/>
                <a:gd name="T22" fmla="*/ 20 w 209"/>
                <a:gd name="T23" fmla="*/ 153 h 298"/>
                <a:gd name="T24" fmla="*/ 11 w 209"/>
                <a:gd name="T25" fmla="*/ 160 h 298"/>
                <a:gd name="T26" fmla="*/ 1 w 209"/>
                <a:gd name="T27" fmla="*/ 180 h 298"/>
                <a:gd name="T28" fmla="*/ 0 w 209"/>
                <a:gd name="T29" fmla="*/ 192 h 298"/>
                <a:gd name="T30" fmla="*/ 1 w 209"/>
                <a:gd name="T31" fmla="*/ 202 h 298"/>
                <a:gd name="T32" fmla="*/ 8 w 209"/>
                <a:gd name="T33" fmla="*/ 219 h 298"/>
                <a:gd name="T34" fmla="*/ 21 w 209"/>
                <a:gd name="T35" fmla="*/ 232 h 298"/>
                <a:gd name="T36" fmla="*/ 39 w 209"/>
                <a:gd name="T37" fmla="*/ 239 h 298"/>
                <a:gd name="T38" fmla="*/ 49 w 209"/>
                <a:gd name="T39" fmla="*/ 241 h 298"/>
                <a:gd name="T40" fmla="*/ 59 w 209"/>
                <a:gd name="T41" fmla="*/ 239 h 298"/>
                <a:gd name="T42" fmla="*/ 69 w 209"/>
                <a:gd name="T43" fmla="*/ 235 h 298"/>
                <a:gd name="T44" fmla="*/ 164 w 209"/>
                <a:gd name="T45" fmla="*/ 294 h 298"/>
                <a:gd name="T46" fmla="*/ 171 w 209"/>
                <a:gd name="T47" fmla="*/ 298 h 298"/>
                <a:gd name="T48" fmla="*/ 180 w 209"/>
                <a:gd name="T49" fmla="*/ 298 h 298"/>
                <a:gd name="T50" fmla="*/ 187 w 209"/>
                <a:gd name="T51" fmla="*/ 298 h 298"/>
                <a:gd name="T52" fmla="*/ 199 w 209"/>
                <a:gd name="T53" fmla="*/ 291 h 298"/>
                <a:gd name="T54" fmla="*/ 205 w 209"/>
                <a:gd name="T55" fmla="*/ 285 h 298"/>
                <a:gd name="T56" fmla="*/ 209 w 209"/>
                <a:gd name="T57" fmla="*/ 274 h 298"/>
                <a:gd name="T58" fmla="*/ 203 w 209"/>
                <a:gd name="T59" fmla="*/ 252 h 298"/>
                <a:gd name="T60" fmla="*/ 194 w 209"/>
                <a:gd name="T61" fmla="*/ 245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9" h="298">
                  <a:moveTo>
                    <a:pt x="194" y="245"/>
                  </a:moveTo>
                  <a:lnTo>
                    <a:pt x="95" y="183"/>
                  </a:lnTo>
                  <a:lnTo>
                    <a:pt x="91" y="167"/>
                  </a:lnTo>
                  <a:lnTo>
                    <a:pt x="78" y="156"/>
                  </a:lnTo>
                  <a:lnTo>
                    <a:pt x="83" y="31"/>
                  </a:lnTo>
                  <a:lnTo>
                    <a:pt x="82" y="19"/>
                  </a:lnTo>
                  <a:lnTo>
                    <a:pt x="66" y="3"/>
                  </a:lnTo>
                  <a:lnTo>
                    <a:pt x="54" y="0"/>
                  </a:lnTo>
                  <a:lnTo>
                    <a:pt x="43" y="2"/>
                  </a:lnTo>
                  <a:lnTo>
                    <a:pt x="27" y="18"/>
                  </a:lnTo>
                  <a:lnTo>
                    <a:pt x="26" y="29"/>
                  </a:lnTo>
                  <a:lnTo>
                    <a:pt x="20" y="153"/>
                  </a:lnTo>
                  <a:lnTo>
                    <a:pt x="11" y="160"/>
                  </a:lnTo>
                  <a:lnTo>
                    <a:pt x="1" y="180"/>
                  </a:lnTo>
                  <a:lnTo>
                    <a:pt x="0" y="192"/>
                  </a:lnTo>
                  <a:lnTo>
                    <a:pt x="1" y="202"/>
                  </a:lnTo>
                  <a:lnTo>
                    <a:pt x="8" y="219"/>
                  </a:lnTo>
                  <a:lnTo>
                    <a:pt x="21" y="232"/>
                  </a:lnTo>
                  <a:lnTo>
                    <a:pt x="39" y="239"/>
                  </a:lnTo>
                  <a:lnTo>
                    <a:pt x="49" y="241"/>
                  </a:lnTo>
                  <a:lnTo>
                    <a:pt x="59" y="239"/>
                  </a:lnTo>
                  <a:lnTo>
                    <a:pt x="69" y="235"/>
                  </a:lnTo>
                  <a:lnTo>
                    <a:pt x="164" y="294"/>
                  </a:lnTo>
                  <a:lnTo>
                    <a:pt x="171" y="298"/>
                  </a:lnTo>
                  <a:lnTo>
                    <a:pt x="180" y="298"/>
                  </a:lnTo>
                  <a:lnTo>
                    <a:pt x="187" y="298"/>
                  </a:lnTo>
                  <a:lnTo>
                    <a:pt x="199" y="291"/>
                  </a:lnTo>
                  <a:lnTo>
                    <a:pt x="205" y="285"/>
                  </a:lnTo>
                  <a:lnTo>
                    <a:pt x="209" y="274"/>
                  </a:lnTo>
                  <a:lnTo>
                    <a:pt x="203" y="252"/>
                  </a:lnTo>
                  <a:lnTo>
                    <a:pt x="194" y="2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59" name="타원 58"/>
          <p:cNvSpPr/>
          <p:nvPr/>
        </p:nvSpPr>
        <p:spPr>
          <a:xfrm>
            <a:off x="497645" y="2479683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75310" y="2548520"/>
            <a:ext cx="268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타원 60"/>
          <p:cNvSpPr/>
          <p:nvPr/>
        </p:nvSpPr>
        <p:spPr>
          <a:xfrm>
            <a:off x="507562" y="3218337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84835" y="3287174"/>
            <a:ext cx="268605" cy="263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3" name="타원 62"/>
          <p:cNvSpPr/>
          <p:nvPr/>
        </p:nvSpPr>
        <p:spPr>
          <a:xfrm>
            <a:off x="517479" y="3969691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5310" y="4038528"/>
            <a:ext cx="268605" cy="264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2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타원 64"/>
          <p:cNvSpPr/>
          <p:nvPr/>
        </p:nvSpPr>
        <p:spPr>
          <a:xfrm>
            <a:off x="527396" y="4745468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15672" y="4814305"/>
            <a:ext cx="4330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chemeClr val="bg1"/>
                </a:solidFill>
              </a:rPr>
              <a:t>P18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37313" y="5507568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5589" y="5576405"/>
            <a:ext cx="432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chemeClr val="bg1"/>
                </a:solidFill>
              </a:rPr>
              <a:t>P26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47230" y="6269668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77986" y="6338505"/>
            <a:ext cx="361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200">
                <a:solidFill>
                  <a:schemeClr val="bg1"/>
                </a:solidFill>
              </a:rPr>
              <a:t>P9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와이드스크린</PresentationFormat>
  <Paragraphs>122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Microsoft YaHei UI</vt:lpstr>
      <vt:lpstr>맑은 고딕</vt:lpstr>
      <vt:lpstr>야놀자 야체 B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나영민</dc:creator>
  <cp:lastModifiedBy>신희진</cp:lastModifiedBy>
  <cp:revision>47</cp:revision>
  <dcterms:created xsi:type="dcterms:W3CDTF">2019-05-29T12:01:15Z</dcterms:created>
  <dcterms:modified xsi:type="dcterms:W3CDTF">2021-05-13T08:12:07Z</dcterms:modified>
  <cp:version>0906.0100.01</cp:version>
</cp:coreProperties>
</file>