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60" r:id="rId2"/>
    <p:sldId id="256" r:id="rId3"/>
    <p:sldId id="258" r:id="rId4"/>
    <p:sldId id="261" r:id="rId5"/>
    <p:sldId id="263" r:id="rId6"/>
    <p:sldId id="266" r:id="rId7"/>
    <p:sldId id="265" r:id="rId8"/>
    <p:sldId id="262" r:id="rId9"/>
    <p:sldId id="272" r:id="rId10"/>
    <p:sldId id="267" r:id="rId11"/>
    <p:sldId id="268" r:id="rId12"/>
    <p:sldId id="271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7BAA3C"/>
    <a:srgbClr val="3AAC42"/>
    <a:srgbClr val="25C198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354" autoAdjust="0"/>
  </p:normalViewPr>
  <p:slideViewPr>
    <p:cSldViewPr snapToGrid="0">
      <p:cViewPr varScale="1">
        <p:scale>
          <a:sx n="86" d="100"/>
          <a:sy n="86" d="100"/>
        </p:scale>
        <p:origin x="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6-4F32-A57E-A5728AF06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디버깅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6-4F32-A57E-A5728AF06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6-4F32-A57E-A5728AF06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기획 및 설계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66-4F32-A57E-A5728AF06C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자료 수집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6-4F32-A57E-A5728AF0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0315007"/>
        <c:axId val="490315487"/>
      </c:barChart>
      <c:catAx>
        <c:axId val="490315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487"/>
        <c:crosses val="autoZero"/>
        <c:auto val="1"/>
        <c:lblAlgn val="ctr"/>
        <c:lblOffset val="100"/>
        <c:noMultiLvlLbl val="0"/>
      </c:catAx>
      <c:valAx>
        <c:axId val="490315487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007"/>
        <c:crosses val="autoZero"/>
        <c:crossBetween val="between"/>
        <c:maj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EF52-0BC9-4FAB-B538-F1BCB30B3D8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7A-A6BE-420D-A040-6E99343C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fif"/><Relationship Id="rId11" Type="http://schemas.openxmlformats.org/officeDocument/2006/relationships/image" Target="../media/image19.jfif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4195A1-092D-73C6-E780-8AB4E26E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A</a:t>
            </a:r>
            <a:r>
              <a:rPr lang="ko-KR" altLang="en-US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조 프로토타입 발표</a:t>
            </a:r>
            <a:endParaRPr lang="en-US" altLang="ko-KR" sz="51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E6AAA2E-2821-24BF-C3F8-67B65DD35FA2}"/>
              </a:ext>
            </a:extLst>
          </p:cNvPr>
          <p:cNvSpPr txBox="1">
            <a:spLocks/>
          </p:cNvSpPr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스토리보드">
            <a:extLst>
              <a:ext uri="{FF2B5EF4-FFF2-40B4-BE49-F238E27FC236}">
                <a16:creationId xmlns:a16="http://schemas.microsoft.com/office/drawing/2014/main" id="{2680AEBB-C956-7109-CC54-B0F14A0A9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및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7" y="436179"/>
            <a:ext cx="9249104" cy="2485151"/>
            <a:chOff x="2159875" y="215463"/>
            <a:chExt cx="9249104" cy="248515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380593" y="779913"/>
              <a:ext cx="9028386" cy="17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기획부터 구현 까지의 과정을 경험하며 협업과 분업이라는 개념과 그 필요성에 대해 몸소 배울 </a:t>
              </a:r>
              <a:r>
                <a:rPr lang="ko-KR" altLang="en-US" sz="1500" b="1">
                  <a:latin typeface="나눔고딕" panose="020B0503020000020004" pitchFamily="2" charset="-127"/>
                  <a:ea typeface="나눔고딕" panose="020B0503020000020004" pitchFamily="2" charset="-127"/>
                </a:rPr>
                <a:t>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또한 초반 기획 단계에서 많은 시간을 할애에서는 안되고 큰 방향성만 정하고 계속 수정해 나가는 것이 효율적이라는 것을 느낄 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정리하자면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결과를 완성도 높게 만들려면 개발과 디버깅에 많은 시간을 할애 해야 하고 초기에 정해 둔 기획과 설계는 언제든 변경 될 수 있다는 생각으로 유연성 있게 대처 해야 한다는 점을 배웠습니다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3429000"/>
            <a:ext cx="9249103" cy="2485151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836879"/>
              <a:ext cx="8881241" cy="166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 err="1">
                  <a:latin typeface="나눔고딕" panose="020B0503020000020004" pitchFamily="2" charset="-127"/>
                  <a:ea typeface="나눔고딕" panose="020B0503020000020004" pitchFamily="2" charset="-127"/>
                </a:rPr>
                <a:t>유스케이스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관점에서의 디자인 개선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서버 과부화로 인한 출력 지연현상 완화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일정관리를 할 수 있는</a:t>
              </a: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추가 기능 요소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7881314" y="379576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62675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716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62675" y="552646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3" y="4667679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885135" y="467193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차트 97">
            <a:extLst>
              <a:ext uri="{FF2B5EF4-FFF2-40B4-BE49-F238E27FC236}">
                <a16:creationId xmlns:a16="http://schemas.microsoft.com/office/drawing/2014/main" id="{304640FD-C803-9AC0-17C4-84CD70B54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032288"/>
              </p:ext>
            </p:extLst>
          </p:nvPr>
        </p:nvGraphicFramePr>
        <p:xfrm>
          <a:off x="2031999" y="719666"/>
          <a:ext cx="991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29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보완 사항 및 개발 후기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999910" y="1672763"/>
            <a:ext cx="8338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996703" y="2793351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996703" y="394083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996702" y="5066800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650309" y="167276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650308" y="2793351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650308" y="3940833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650307" y="5066800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accent1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60823F-FB5F-517A-D0D7-B61F40899DAB}"/>
              </a:ext>
            </a:extLst>
          </p:cNvPr>
          <p:cNvGrpSpPr/>
          <p:nvPr/>
        </p:nvGrpSpPr>
        <p:grpSpPr>
          <a:xfrm>
            <a:off x="2184229" y="3915102"/>
            <a:ext cx="9675808" cy="2249215"/>
            <a:chOff x="2570869" y="-89552"/>
            <a:chExt cx="4932505" cy="332563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FD3DFC5-CABC-1AD7-4E87-21C28CB8CECB}"/>
                </a:ext>
              </a:extLst>
            </p:cNvPr>
            <p:cNvSpPr/>
            <p:nvPr/>
          </p:nvSpPr>
          <p:spPr>
            <a:xfrm>
              <a:off x="2570869" y="-89552"/>
              <a:ext cx="4932505" cy="3325639"/>
            </a:xfrm>
            <a:prstGeom prst="roundRect">
              <a:avLst>
                <a:gd name="adj" fmla="val 15623"/>
              </a:avLst>
            </a:prstGeom>
            <a:noFill/>
            <a:ln w="38100">
              <a:solidFill>
                <a:srgbClr val="1D9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8175E2-A120-D411-6B3A-88867E616851}"/>
                </a:ext>
              </a:extLst>
            </p:cNvPr>
            <p:cNvSpPr txBox="1"/>
            <p:nvPr/>
          </p:nvSpPr>
          <p:spPr>
            <a:xfrm>
              <a:off x="2857969" y="1497796"/>
              <a:ext cx="4525302" cy="128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Black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Project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Manager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의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줄임말로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프로젝트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협업툴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주제로 한 관리 서비스를 제공하고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문서의 한 줄을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Block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단위로 매긴 문서 편집기를 포함하고 있는 서비스를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함축한 의미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594381-556F-6EE8-3A2B-A04E513CE958}"/>
                </a:ext>
              </a:extLst>
            </p:cNvPr>
            <p:cNvSpPr/>
            <p:nvPr/>
          </p:nvSpPr>
          <p:spPr>
            <a:xfrm>
              <a:off x="4616228" y="-15957"/>
              <a:ext cx="1008785" cy="11604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5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B. P. M.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8400007" y="410647"/>
            <a:ext cx="348621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개발자로써 필연적인 프로젝트 경험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시작의 어려움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마치며 정리된 문서의 부재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6" y="224675"/>
            <a:ext cx="6201794" cy="3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E6F7E-DCFF-AFFE-82D6-C964C6C09DE7}"/>
              </a:ext>
            </a:extLst>
          </p:cNvPr>
          <p:cNvSpPr txBox="1"/>
          <p:nvPr/>
        </p:nvSpPr>
        <p:spPr>
          <a:xfrm>
            <a:off x="347880" y="116586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00BF32E-FA0A-918E-28A8-6F475E606F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1255" y="3790601"/>
            <a:ext cx="9249103" cy="2452794"/>
          </a:xfrm>
          <a:prstGeom prst="roundRect">
            <a:avLst>
              <a:gd name="adj" fmla="val 19869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D7AC74-A6DD-3AD3-5361-9C0A08984C47}"/>
              </a:ext>
            </a:extLst>
          </p:cNvPr>
          <p:cNvSpPr/>
          <p:nvPr/>
        </p:nvSpPr>
        <p:spPr>
          <a:xfrm>
            <a:off x="2291255" y="3563004"/>
            <a:ext cx="2774732" cy="814557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71E97-A9C7-4FBB-7018-D8D17D81F934}"/>
              </a:ext>
            </a:extLst>
          </p:cNvPr>
          <p:cNvGrpSpPr/>
          <p:nvPr/>
        </p:nvGrpSpPr>
        <p:grpSpPr>
          <a:xfrm>
            <a:off x="2291255" y="554337"/>
            <a:ext cx="9249103" cy="2606991"/>
            <a:chOff x="2291255" y="851332"/>
            <a:chExt cx="9249103" cy="2316992"/>
          </a:xfrm>
        </p:grpSpPr>
        <p:sp>
          <p:nvSpPr>
            <p:cNvPr id="11" name="AutoShape 51">
              <a:extLst>
                <a:ext uri="{FF2B5EF4-FFF2-40B4-BE49-F238E27FC236}">
                  <a16:creationId xmlns:a16="http://schemas.microsoft.com/office/drawing/2014/main" id="{DDD2F080-4797-4B57-2C40-C54A417B76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F084170-812E-FDAF-A9A8-A26A50DE0273}"/>
                </a:ext>
              </a:extLst>
            </p:cNvPr>
            <p:cNvSpPr/>
            <p:nvPr/>
          </p:nvSpPr>
          <p:spPr>
            <a:xfrm>
              <a:off x="2291255" y="851332"/>
              <a:ext cx="2774732" cy="814557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동기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E161F-5FFE-D535-8260-E95186A2A113}"/>
                </a:ext>
              </a:extLst>
            </p:cNvPr>
            <p:cNvSpPr txBox="1"/>
            <p:nvPr/>
          </p:nvSpPr>
          <p:spPr>
            <a:xfrm>
              <a:off x="2519853" y="1665889"/>
              <a:ext cx="8791905" cy="126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 프로젝트 개발 중 선택하는 협업 도구 경험  </a:t>
              </a: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전반의 과정을 정리하고 있는 문서 부재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협업 도구를 모티브로 한 프로젝트 관리 도구 개발 필요성 상기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5FE370-9304-BCC6-7B79-04EC5A088237}"/>
              </a:ext>
            </a:extLst>
          </p:cNvPr>
          <p:cNvSpPr txBox="1"/>
          <p:nvPr/>
        </p:nvSpPr>
        <p:spPr>
          <a:xfrm>
            <a:off x="2519853" y="4387147"/>
            <a:ext cx="8791905" cy="14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1.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기본 프로젝트 협업 도구들의 작업 관리와 일정 관리 서비스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2.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프로젝트를 정리하고 있는 문서 서비스 제공 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3.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편집 권한에 따른 프로젝트 접근성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326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245875" y="1909878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80" y="1207460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18" y="4037176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42" y="4678243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1825225" y="6211398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9133980" y="5716519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8" y="217790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236" y="1221544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6" y="4492458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2067429" y="2934121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629583" y="6145331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843015" y="2934121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36509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2990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4818992" y="2505938"/>
            <a:ext cx="2990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2" y="3369026"/>
            <a:ext cx="4120056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185336" y="4157302"/>
            <a:ext cx="5260429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5260429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7520146" y="5786871"/>
            <a:ext cx="3925618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635001"/>
            <a:chOff x="2291255" y="670864"/>
            <a:chExt cx="9249103" cy="2497460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4534862" y="1831935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Window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61" y="5415216"/>
            <a:ext cx="1343359" cy="70634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3" y="3117693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105" y="902785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465277"/>
            <a:ext cx="9263461" cy="1635001"/>
            <a:chOff x="2291255" y="670864"/>
            <a:chExt cx="9249103" cy="2497460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490925" y="1370704"/>
              <a:ext cx="3867876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GitHub</a:t>
              </a: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8" y="3266751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6810" y="3300940"/>
            <a:ext cx="1093627" cy="5460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     -  AWS   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 - </a:t>
              </a:r>
              <a:r>
                <a:rPr lang="en-US" altLang="ko-KR" sz="1600" b="1" dirty="0" err="1">
                  <a:latin typeface="+mj-ea"/>
                  <a:ea typeface="+mj-ea"/>
                </a:rPr>
                <a:t>Thyleaf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Data JPA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11" y="3292084"/>
            <a:ext cx="750177" cy="750177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33" y="283670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130437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E2A77B-6560-7E0F-CA25-003A46A26C97}"/>
              </a:ext>
            </a:extLst>
          </p:cNvPr>
          <p:cNvSpPr/>
          <p:nvPr/>
        </p:nvSpPr>
        <p:spPr>
          <a:xfrm>
            <a:off x="8045917" y="722453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202732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2741771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316780"/>
            <a:ext cx="0" cy="4530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316780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F95202-0B49-D3D0-9960-B69E6524B0BA}"/>
              </a:ext>
            </a:extLst>
          </p:cNvPr>
          <p:cNvCxnSpPr>
            <a:cxnSpLocks/>
          </p:cNvCxnSpPr>
          <p:nvPr/>
        </p:nvCxnSpPr>
        <p:spPr>
          <a:xfrm flipH="1">
            <a:off x="7630406" y="89148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221069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292513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 flipH="1">
            <a:off x="9086045" y="5113800"/>
            <a:ext cx="2482" cy="11822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3197852-7112-E3EB-1A85-6B4FFF26AF07}"/>
              </a:ext>
            </a:extLst>
          </p:cNvPr>
          <p:cNvSpPr/>
          <p:nvPr/>
        </p:nvSpPr>
        <p:spPr>
          <a:xfrm>
            <a:off x="7422939" y="6094256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5A82174-88E2-597A-5D55-1785E219BC51}"/>
              </a:ext>
            </a:extLst>
          </p:cNvPr>
          <p:cNvCxnSpPr>
            <a:cxnSpLocks/>
          </p:cNvCxnSpPr>
          <p:nvPr/>
        </p:nvCxnSpPr>
        <p:spPr>
          <a:xfrm flipH="1">
            <a:off x="8683785" y="6275936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/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주  요  기  능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AF9854-8907-12D2-E7F9-000656C9A490}"/>
              </a:ext>
            </a:extLst>
          </p:cNvPr>
          <p:cNvSpPr/>
          <p:nvPr/>
        </p:nvSpPr>
        <p:spPr>
          <a:xfrm>
            <a:off x="211257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105FBFB-6071-9C39-2680-AE536B9B4B20}"/>
              </a:ext>
            </a:extLst>
          </p:cNvPr>
          <p:cNvSpPr/>
          <p:nvPr/>
        </p:nvSpPr>
        <p:spPr>
          <a:xfrm>
            <a:off x="481626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AE165E-FF7A-84B9-C000-34D0E5BC330D}"/>
              </a:ext>
            </a:extLst>
          </p:cNvPr>
          <p:cNvSpPr/>
          <p:nvPr/>
        </p:nvSpPr>
        <p:spPr>
          <a:xfrm>
            <a:off x="8005734" y="557042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창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7B9832-294A-B921-59B5-80B22F69B700}"/>
              </a:ext>
            </a:extLst>
          </p:cNvPr>
          <p:cNvSpPr/>
          <p:nvPr/>
        </p:nvSpPr>
        <p:spPr>
          <a:xfrm>
            <a:off x="2128344" y="357046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 창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977E4E-1F6B-6C83-3CD2-78DE12D79EE7}"/>
              </a:ext>
            </a:extLst>
          </p:cNvPr>
          <p:cNvSpPr/>
          <p:nvPr/>
        </p:nvSpPr>
        <p:spPr>
          <a:xfrm>
            <a:off x="2810717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1613AE-90D0-9ED1-5AEB-69363B46C093}"/>
              </a:ext>
            </a:extLst>
          </p:cNvPr>
          <p:cNvSpPr/>
          <p:nvPr/>
        </p:nvSpPr>
        <p:spPr>
          <a:xfrm>
            <a:off x="2810717" y="2023512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2DAE9B0-2D99-E32C-6B1E-C6046636503F}"/>
              </a:ext>
            </a:extLst>
          </p:cNvPr>
          <p:cNvSpPr/>
          <p:nvPr/>
        </p:nvSpPr>
        <p:spPr>
          <a:xfrm>
            <a:off x="2826482" y="26278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ACC84-EEF7-022B-D39A-38F619AB39A6}"/>
              </a:ext>
            </a:extLst>
          </p:cNvPr>
          <p:cNvSpPr/>
          <p:nvPr/>
        </p:nvSpPr>
        <p:spPr>
          <a:xfrm>
            <a:off x="5518266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174CC8-E3B1-BC5F-CE59-B497DE2DB4C4}"/>
              </a:ext>
            </a:extLst>
          </p:cNvPr>
          <p:cNvSpPr/>
          <p:nvPr/>
        </p:nvSpPr>
        <p:spPr>
          <a:xfrm>
            <a:off x="5518266" y="2054624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전용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2F9F16F-D2ED-DD9E-3D43-8FCF3BDC6149}"/>
              </a:ext>
            </a:extLst>
          </p:cNvPr>
          <p:cNvSpPr/>
          <p:nvPr/>
        </p:nvSpPr>
        <p:spPr>
          <a:xfrm>
            <a:off x="5518265" y="27170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 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859C46-CB0C-D7DC-8A85-47FF6453BFB0}"/>
              </a:ext>
            </a:extLst>
          </p:cNvPr>
          <p:cNvSpPr/>
          <p:nvPr/>
        </p:nvSpPr>
        <p:spPr>
          <a:xfrm>
            <a:off x="8709129" y="141916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B8DDCA-FDF7-E115-4DEA-5EDBBE674398}"/>
              </a:ext>
            </a:extLst>
          </p:cNvPr>
          <p:cNvSpPr/>
          <p:nvPr/>
        </p:nvSpPr>
        <p:spPr>
          <a:xfrm>
            <a:off x="8709129" y="205462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96C2C38-AC00-2227-8BE3-691A9B6FB92C}"/>
              </a:ext>
            </a:extLst>
          </p:cNvPr>
          <p:cNvSpPr/>
          <p:nvPr/>
        </p:nvSpPr>
        <p:spPr>
          <a:xfrm>
            <a:off x="8709128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907755-3D27-D688-A1CE-54B002EB0019}"/>
              </a:ext>
            </a:extLst>
          </p:cNvPr>
          <p:cNvSpPr/>
          <p:nvPr/>
        </p:nvSpPr>
        <p:spPr>
          <a:xfrm>
            <a:off x="8709128" y="335251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1E704C-A8D4-F389-C7E9-49E614ADBDF2}"/>
              </a:ext>
            </a:extLst>
          </p:cNvPr>
          <p:cNvSpPr/>
          <p:nvPr/>
        </p:nvSpPr>
        <p:spPr>
          <a:xfrm>
            <a:off x="8709128" y="4014945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4C4118-42A5-1029-6D4A-135051F5BEF2}"/>
              </a:ext>
            </a:extLst>
          </p:cNvPr>
          <p:cNvSpPr/>
          <p:nvPr/>
        </p:nvSpPr>
        <p:spPr>
          <a:xfrm>
            <a:off x="8703872" y="46505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EEC610-AF0D-B78A-2FD2-E25D869D14E2}"/>
              </a:ext>
            </a:extLst>
          </p:cNvPr>
          <p:cNvSpPr/>
          <p:nvPr/>
        </p:nvSpPr>
        <p:spPr>
          <a:xfrm>
            <a:off x="10663555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068A42-F644-616C-D3C0-B3226979DD25}"/>
              </a:ext>
            </a:extLst>
          </p:cNvPr>
          <p:cNvCxnSpPr>
            <a:cxnSpLocks/>
          </p:cNvCxnSpPr>
          <p:nvPr/>
        </p:nvCxnSpPr>
        <p:spPr>
          <a:xfrm>
            <a:off x="2333297" y="1192644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1095343-11FB-EBF1-5DE0-D6AA0235CBE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318025" y="163449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C1C5EB-82BA-31CE-277C-55846A241835}"/>
              </a:ext>
            </a:extLst>
          </p:cNvPr>
          <p:cNvCxnSpPr>
            <a:cxnSpLocks/>
          </p:cNvCxnSpPr>
          <p:nvPr/>
        </p:nvCxnSpPr>
        <p:spPr>
          <a:xfrm flipH="1">
            <a:off x="2316627" y="2238839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7217C60-4BCB-BA37-0A60-3C5457E12CB9}"/>
              </a:ext>
            </a:extLst>
          </p:cNvPr>
          <p:cNvCxnSpPr>
            <a:cxnSpLocks/>
          </p:cNvCxnSpPr>
          <p:nvPr/>
        </p:nvCxnSpPr>
        <p:spPr>
          <a:xfrm flipH="1">
            <a:off x="2333790" y="286272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C3B0F9-CDB3-D91D-A9A3-FAE5E67E189A}"/>
              </a:ext>
            </a:extLst>
          </p:cNvPr>
          <p:cNvCxnSpPr>
            <a:cxnSpLocks/>
          </p:cNvCxnSpPr>
          <p:nvPr/>
        </p:nvCxnSpPr>
        <p:spPr>
          <a:xfrm>
            <a:off x="5026972" y="1213266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F0E5D0-DE5F-F838-19A0-18D17EDC0D21}"/>
              </a:ext>
            </a:extLst>
          </p:cNvPr>
          <p:cNvCxnSpPr>
            <a:cxnSpLocks/>
          </p:cNvCxnSpPr>
          <p:nvPr/>
        </p:nvCxnSpPr>
        <p:spPr>
          <a:xfrm flipH="1">
            <a:off x="5011700" y="165511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313B5C3-2461-88BD-F8B3-D73337190044}"/>
              </a:ext>
            </a:extLst>
          </p:cNvPr>
          <p:cNvCxnSpPr>
            <a:cxnSpLocks/>
          </p:cNvCxnSpPr>
          <p:nvPr/>
        </p:nvCxnSpPr>
        <p:spPr>
          <a:xfrm flipH="1">
            <a:off x="5010302" y="2259461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FCE4BA6-0849-D502-A8B7-0515974F16E5}"/>
              </a:ext>
            </a:extLst>
          </p:cNvPr>
          <p:cNvCxnSpPr>
            <a:cxnSpLocks/>
          </p:cNvCxnSpPr>
          <p:nvPr/>
        </p:nvCxnSpPr>
        <p:spPr>
          <a:xfrm flipH="1">
            <a:off x="5027465" y="288334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FF6685-AAA1-4051-F704-BE9ACB833611}"/>
              </a:ext>
            </a:extLst>
          </p:cNvPr>
          <p:cNvCxnSpPr>
            <a:cxnSpLocks/>
          </p:cNvCxnSpPr>
          <p:nvPr/>
        </p:nvCxnSpPr>
        <p:spPr>
          <a:xfrm flipH="1">
            <a:off x="8174285" y="1192643"/>
            <a:ext cx="15066" cy="37103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271A351-DB69-9CF3-1FBF-A136B7F58364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178842" y="1634493"/>
            <a:ext cx="5302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C46968-3BF7-BAFA-B5F8-7DDA32905B83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178842" y="2269950"/>
            <a:ext cx="530287" cy="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ED82EFA-5C05-E089-8D12-1C6F532637A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189351" y="2905407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7C581C-34EB-8B0B-DC93-F2524A7623B8}"/>
              </a:ext>
            </a:extLst>
          </p:cNvPr>
          <p:cNvCxnSpPr>
            <a:cxnSpLocks/>
          </p:cNvCxnSpPr>
          <p:nvPr/>
        </p:nvCxnSpPr>
        <p:spPr>
          <a:xfrm flipH="1">
            <a:off x="8184096" y="3567279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28E390F-9407-E6FC-546D-9648789BF88F}"/>
              </a:ext>
            </a:extLst>
          </p:cNvPr>
          <p:cNvCxnSpPr>
            <a:cxnSpLocks/>
          </p:cNvCxnSpPr>
          <p:nvPr/>
        </p:nvCxnSpPr>
        <p:spPr>
          <a:xfrm flipH="1">
            <a:off x="8186724" y="4228590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6917AF-B6FD-92C1-82E4-ACA88687F428}"/>
              </a:ext>
            </a:extLst>
          </p:cNvPr>
          <p:cNvCxnSpPr>
            <a:cxnSpLocks/>
          </p:cNvCxnSpPr>
          <p:nvPr/>
        </p:nvCxnSpPr>
        <p:spPr>
          <a:xfrm flipH="1">
            <a:off x="8186724" y="4885824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B63F75-D39F-4E1E-6674-CDD3633105D2}"/>
              </a:ext>
            </a:extLst>
          </p:cNvPr>
          <p:cNvCxnSpPr>
            <a:cxnSpLocks/>
            <a:stCxn id="66" idx="1"/>
            <a:endCxn id="62" idx="3"/>
          </p:cNvCxnSpPr>
          <p:nvPr/>
        </p:nvCxnSpPr>
        <p:spPr>
          <a:xfrm flipH="1">
            <a:off x="10176121" y="2905407"/>
            <a:ext cx="48743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44B548-BE25-9C4B-3785-A83667AA9436}"/>
              </a:ext>
            </a:extLst>
          </p:cNvPr>
          <p:cNvSpPr/>
          <p:nvPr/>
        </p:nvSpPr>
        <p:spPr>
          <a:xfrm>
            <a:off x="5045022" y="4472339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Hitory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0025831-D734-64D4-D86C-1775BEEBCC07}"/>
              </a:ext>
            </a:extLst>
          </p:cNvPr>
          <p:cNvSpPr/>
          <p:nvPr/>
        </p:nvSpPr>
        <p:spPr>
          <a:xfrm>
            <a:off x="2810716" y="44831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C5683FC-69A7-9A79-685E-759D3C84B0AC}"/>
              </a:ext>
            </a:extLst>
          </p:cNvPr>
          <p:cNvSpPr/>
          <p:nvPr/>
        </p:nvSpPr>
        <p:spPr>
          <a:xfrm>
            <a:off x="5045021" y="501703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CE4157-8A30-0574-1CF7-8A195488CA0E}"/>
              </a:ext>
            </a:extLst>
          </p:cNvPr>
          <p:cNvSpPr/>
          <p:nvPr/>
        </p:nvSpPr>
        <p:spPr>
          <a:xfrm>
            <a:off x="2809319" y="553768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E71B54C-799F-BC3F-FE08-3941A5A07754}"/>
              </a:ext>
            </a:extLst>
          </p:cNvPr>
          <p:cNvSpPr/>
          <p:nvPr/>
        </p:nvSpPr>
        <p:spPr>
          <a:xfrm>
            <a:off x="5045023" y="556173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8C5365-E6A7-B8F1-4BEB-53BC9D81AC3A}"/>
              </a:ext>
            </a:extLst>
          </p:cNvPr>
          <p:cNvCxnSpPr>
            <a:cxnSpLocks/>
          </p:cNvCxnSpPr>
          <p:nvPr/>
        </p:nvCxnSpPr>
        <p:spPr>
          <a:xfrm flipH="1">
            <a:off x="2322909" y="4198972"/>
            <a:ext cx="10700" cy="157913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83D30C7-6EA6-3239-01DD-801DD656150F}"/>
              </a:ext>
            </a:extLst>
          </p:cNvPr>
          <p:cNvCxnSpPr>
            <a:cxnSpLocks/>
          </p:cNvCxnSpPr>
          <p:nvPr/>
        </p:nvCxnSpPr>
        <p:spPr>
          <a:xfrm flipH="1">
            <a:off x="2316627" y="576189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AFA3CF-A417-4712-D145-F3FA1C318956}"/>
              </a:ext>
            </a:extLst>
          </p:cNvPr>
          <p:cNvCxnSpPr>
            <a:cxnSpLocks/>
          </p:cNvCxnSpPr>
          <p:nvPr/>
        </p:nvCxnSpPr>
        <p:spPr>
          <a:xfrm flipH="1">
            <a:off x="2316627" y="4683192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9065F75-7D84-6FBD-D056-4331C2D64D1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4276312" y="4683192"/>
            <a:ext cx="768710" cy="447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F351BA0-BE67-24F8-E8BD-9419393F3426}"/>
              </a:ext>
            </a:extLst>
          </p:cNvPr>
          <p:cNvCxnSpPr>
            <a:cxnSpLocks/>
          </p:cNvCxnSpPr>
          <p:nvPr/>
        </p:nvCxnSpPr>
        <p:spPr>
          <a:xfrm flipH="1">
            <a:off x="4652485" y="4683192"/>
            <a:ext cx="12107" cy="111991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920409-FD63-2C59-396F-854B96FBC3A1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660667" y="523236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2D799B1-BFA0-C2E5-DA13-AE9B793021E0}"/>
              </a:ext>
            </a:extLst>
          </p:cNvPr>
          <p:cNvCxnSpPr>
            <a:cxnSpLocks/>
          </p:cNvCxnSpPr>
          <p:nvPr/>
        </p:nvCxnSpPr>
        <p:spPr>
          <a:xfrm flipH="1">
            <a:off x="4660667" y="578600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979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897</TotalTime>
  <Words>495</Words>
  <Application>Microsoft Office PowerPoint</Application>
  <PresentationFormat>와이드스크린</PresentationFormat>
  <Paragraphs>152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Calibri</vt:lpstr>
      <vt:lpstr>Calibri Light</vt:lpstr>
      <vt:lpstr>Office 테마</vt:lpstr>
      <vt:lpstr>A조 프로토타입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48</cp:revision>
  <dcterms:created xsi:type="dcterms:W3CDTF">2023-05-30T14:51:57Z</dcterms:created>
  <dcterms:modified xsi:type="dcterms:W3CDTF">2023-06-02T05:07:45Z</dcterms:modified>
</cp:coreProperties>
</file>