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60" r:id="rId2"/>
    <p:sldId id="256" r:id="rId3"/>
    <p:sldId id="273" r:id="rId4"/>
    <p:sldId id="261" r:id="rId5"/>
    <p:sldId id="263" r:id="rId6"/>
    <p:sldId id="266" r:id="rId7"/>
    <p:sldId id="265" r:id="rId8"/>
    <p:sldId id="262" r:id="rId9"/>
    <p:sldId id="272" r:id="rId10"/>
    <p:sldId id="267" r:id="rId11"/>
    <p:sldId id="268" r:id="rId12"/>
    <p:sldId id="274" r:id="rId13"/>
    <p:sldId id="270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61CE"/>
    <a:srgbClr val="828CEA"/>
    <a:srgbClr val="7B6DFF"/>
    <a:srgbClr val="949DD7"/>
    <a:srgbClr val="017A59"/>
    <a:srgbClr val="1D9A78"/>
    <a:srgbClr val="7BAA3C"/>
    <a:srgbClr val="3AAC42"/>
    <a:srgbClr val="25C198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354" autoAdjust="0"/>
  </p:normalViewPr>
  <p:slideViewPr>
    <p:cSldViewPr snapToGrid="0">
      <p:cViewPr varScale="1">
        <p:scale>
          <a:sx n="55" d="100"/>
          <a:sy n="55" d="100"/>
        </p:scale>
        <p:origin x="558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코딩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박종혁</c:v>
                </c:pt>
                <c:pt idx="1">
                  <c:v>신현성</c:v>
                </c:pt>
                <c:pt idx="2">
                  <c:v>유영훈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</c:v>
                </c:pt>
                <c:pt idx="1">
                  <c:v>35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66-4F32-A57E-A5728AF06C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디버깅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박종혁</c:v>
                </c:pt>
                <c:pt idx="1">
                  <c:v>신현성</c:v>
                </c:pt>
                <c:pt idx="2">
                  <c:v>유영훈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35</c:v>
                </c:pt>
                <c:pt idx="1">
                  <c:v>30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66-4F32-A57E-A5728AF06C1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디자인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박종혁</c:v>
                </c:pt>
                <c:pt idx="1">
                  <c:v>신현성</c:v>
                </c:pt>
                <c:pt idx="2">
                  <c:v>유영훈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35</c:v>
                </c:pt>
                <c:pt idx="1">
                  <c:v>35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66-4F32-A57E-A5728AF06C1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기획 및 설계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박종혁</c:v>
                </c:pt>
                <c:pt idx="1">
                  <c:v>신현성</c:v>
                </c:pt>
                <c:pt idx="2">
                  <c:v>유영훈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35</c:v>
                </c:pt>
                <c:pt idx="1">
                  <c:v>30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B66-4F32-A57E-A5728AF06C1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자료 수집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박종혁</c:v>
                </c:pt>
                <c:pt idx="1">
                  <c:v>신현성</c:v>
                </c:pt>
                <c:pt idx="2">
                  <c:v>유영훈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30</c:v>
                </c:pt>
                <c:pt idx="1">
                  <c:v>35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B66-4F32-A57E-A5728AF06C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90315007"/>
        <c:axId val="490315487"/>
      </c:barChart>
      <c:catAx>
        <c:axId val="4903150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0315487"/>
        <c:crosses val="autoZero"/>
        <c:auto val="1"/>
        <c:lblAlgn val="ctr"/>
        <c:lblOffset val="100"/>
        <c:noMultiLvlLbl val="0"/>
      </c:catAx>
      <c:valAx>
        <c:axId val="490315487"/>
        <c:scaling>
          <c:orientation val="minMax"/>
          <c:max val="3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0315007"/>
        <c:crosses val="autoZero"/>
        <c:crossBetween val="between"/>
        <c:majorUnit val="5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0EF52-0BC9-4FAB-B538-F1BCB30B3D84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03A7A-A6BE-420D-A040-6E99343C7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976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03A7A-A6BE-420D-A040-6E99343C796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485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43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90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96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37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64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2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84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20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08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7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98173-0E1E-4132-A695-781E3AD47F04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0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fif"/><Relationship Id="rId11" Type="http://schemas.openxmlformats.org/officeDocument/2006/relationships/image" Target="../media/image18.jfif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4195A1-092D-73C6-E780-8AB4E26E5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6000" b="1" kern="1200" dirty="0">
                <a:solidFill>
                  <a:srgbClr val="5161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B.  </a:t>
            </a:r>
            <a:r>
              <a:rPr lang="en-US" altLang="ko-KR" sz="60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lack</a:t>
            </a:r>
            <a:br>
              <a:rPr lang="en-US" altLang="ko-KR" sz="60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altLang="ko-KR" sz="6000" b="1" kern="1200" dirty="0">
                <a:solidFill>
                  <a:srgbClr val="5161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P.  </a:t>
            </a:r>
            <a:r>
              <a:rPr lang="en-US" altLang="ko-KR" sz="6000" b="1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roject</a:t>
            </a:r>
            <a:br>
              <a:rPr lang="en-US" altLang="ko-KR" sz="60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altLang="ko-KR" sz="6000" b="1" kern="1200" dirty="0">
                <a:solidFill>
                  <a:srgbClr val="5161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M. </a:t>
            </a:r>
            <a:r>
              <a:rPr lang="en-US" altLang="ko-KR" sz="6000" b="1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anager</a:t>
            </a:r>
            <a:endParaRPr lang="en-US" altLang="ko-KR" sz="60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0E6AAA2E-2821-24BF-C3F8-67B65DD35FA2}"/>
              </a:ext>
            </a:extLst>
          </p:cNvPr>
          <p:cNvSpPr txBox="1">
            <a:spLocks/>
          </p:cNvSpPr>
          <p:nvPr/>
        </p:nvSpPr>
        <p:spPr>
          <a:xfrm>
            <a:off x="599609" y="4685288"/>
            <a:ext cx="4171994" cy="1035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Bef>
                <a:spcPts val="1000"/>
              </a:spcBef>
            </a:pPr>
            <a:r>
              <a:rPr lang="ko-KR" altLang="en-US" sz="15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박종혁</a:t>
            </a:r>
            <a:endParaRPr lang="en-US" altLang="ko-KR" sz="1500" b="1" kern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latinLnBrk="0">
              <a:spcBef>
                <a:spcPts val="1000"/>
              </a:spcBef>
            </a:pPr>
            <a:r>
              <a:rPr lang="ko-KR" altLang="en-US" sz="15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신현성</a:t>
            </a:r>
            <a:endParaRPr lang="en-US" altLang="ko-KR" sz="1500" b="1" kern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latinLnBrk="0">
              <a:spcBef>
                <a:spcPts val="1000"/>
              </a:spcBef>
            </a:pPr>
            <a:r>
              <a:rPr lang="ko-KR" altLang="en-US" sz="15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유영훈</a:t>
            </a:r>
            <a:endParaRPr lang="en-US" altLang="ko-KR" sz="1500" b="1" kern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폰트, 그래픽, 원, 상징이(가) 표시된 사진&#10;&#10;자동 생성된 설명">
            <a:extLst>
              <a:ext uri="{FF2B5EF4-FFF2-40B4-BE49-F238E27FC236}">
                <a16:creationId xmlns:a16="http://schemas.microsoft.com/office/drawing/2014/main" id="{461B6D24-6680-BB32-073B-43A19D48F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572" y="569297"/>
            <a:ext cx="5608830" cy="560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64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  <a:solidFill>
            <a:srgbClr val="51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72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시 연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788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rgbClr val="51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개  발  후  기  및  보  </a:t>
            </a:r>
            <a:r>
              <a:rPr lang="ko-KR" alt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완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 사  항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EAD92BD-72ED-9D30-A847-FE1EDE60E1A0}"/>
              </a:ext>
            </a:extLst>
          </p:cNvPr>
          <p:cNvGrpSpPr/>
          <p:nvPr/>
        </p:nvGrpSpPr>
        <p:grpSpPr>
          <a:xfrm>
            <a:off x="2212427" y="436179"/>
            <a:ext cx="9249104" cy="2485151"/>
            <a:chOff x="2159875" y="215463"/>
            <a:chExt cx="9249104" cy="2485151"/>
          </a:xfrm>
        </p:grpSpPr>
        <p:sp>
          <p:nvSpPr>
            <p:cNvPr id="6" name="AutoShape 51">
              <a:extLst>
                <a:ext uri="{FF2B5EF4-FFF2-40B4-BE49-F238E27FC236}">
                  <a16:creationId xmlns:a16="http://schemas.microsoft.com/office/drawing/2014/main" id="{0BA9C5F7-494F-7379-DD12-9114128E489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59875" y="598000"/>
              <a:ext cx="9249103" cy="2102614"/>
            </a:xfrm>
            <a:prstGeom prst="roundRect">
              <a:avLst>
                <a:gd name="adj" fmla="val 19869"/>
              </a:avLst>
            </a:prstGeom>
            <a:noFill/>
            <a:ln w="28575" algn="ctr">
              <a:solidFill>
                <a:srgbClr val="5161C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32FF117-E9C9-42D4-7EC1-DAE85EC6456C}"/>
                </a:ext>
              </a:extLst>
            </p:cNvPr>
            <p:cNvSpPr/>
            <p:nvPr/>
          </p:nvSpPr>
          <p:spPr>
            <a:xfrm>
              <a:off x="2380592" y="215463"/>
              <a:ext cx="2044263" cy="564450"/>
            </a:xfrm>
            <a:prstGeom prst="roundRect">
              <a:avLst>
                <a:gd name="adj" fmla="val 15623"/>
              </a:avLst>
            </a:prstGeom>
            <a:solidFill>
              <a:srgbClr val="5161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개발 후기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2B9A95-E84E-671B-F313-ECABF3CB9E25}"/>
                </a:ext>
              </a:extLst>
            </p:cNvPr>
            <p:cNvSpPr txBox="1"/>
            <p:nvPr/>
          </p:nvSpPr>
          <p:spPr>
            <a:xfrm>
              <a:off x="2380593" y="779913"/>
              <a:ext cx="9028386" cy="1779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ko-KR" altLang="en-US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기획부터 구현 까지의 과정을 경험하며 협업과 분업이라는 개념과 그 필요성에 대해 몸소 배울 </a:t>
              </a:r>
              <a:r>
                <a:rPr lang="ko-KR" altLang="en-US" sz="1500" b="1">
                  <a:latin typeface="나눔고딕" panose="020B0503020000020004" pitchFamily="2" charset="-127"/>
                  <a:ea typeface="나눔고딕" panose="020B0503020000020004" pitchFamily="2" charset="-127"/>
                </a:rPr>
                <a:t>수 있었습니다</a:t>
              </a:r>
              <a:r>
                <a:rPr lang="en-US" altLang="ko-KR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.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ko-KR" altLang="en-US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또한 초반 기획 단계에서 많은 시간을 할애에서는 안되고 큰 방향성만 정하고 계속 수정해 나가는 것이 효율적이라는 것을 느낄 수 있었습니다</a:t>
              </a:r>
              <a:r>
                <a:rPr lang="en-US" altLang="ko-KR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.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ko-KR" altLang="en-US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정리하자면</a:t>
              </a:r>
              <a:r>
                <a:rPr lang="en-US" altLang="ko-KR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, </a:t>
              </a:r>
              <a:r>
                <a:rPr lang="ko-KR" altLang="en-US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결과를 완성도 높게 만들려면 개발과 디버깅에 많은 시간을 할애 해야 하고 초기에 정해 둔 기획과 설계는 언제든 변경 될 수 있다는 생각으로 유연성 있게 대처 해야 한다는 점을 배웠습니다</a:t>
              </a:r>
              <a:r>
                <a:rPr lang="en-US" altLang="ko-KR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.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9259596-03E9-CB28-9B5A-BBEEFCD2F64C}"/>
              </a:ext>
            </a:extLst>
          </p:cNvPr>
          <p:cNvGrpSpPr/>
          <p:nvPr/>
        </p:nvGrpSpPr>
        <p:grpSpPr>
          <a:xfrm>
            <a:off x="2212427" y="3429000"/>
            <a:ext cx="9249103" cy="2485151"/>
            <a:chOff x="2159875" y="215463"/>
            <a:chExt cx="9249103" cy="2485151"/>
          </a:xfrm>
        </p:grpSpPr>
        <p:sp>
          <p:nvSpPr>
            <p:cNvPr id="3" name="AutoShape 51">
              <a:extLst>
                <a:ext uri="{FF2B5EF4-FFF2-40B4-BE49-F238E27FC236}">
                  <a16:creationId xmlns:a16="http://schemas.microsoft.com/office/drawing/2014/main" id="{8A1EA824-7F8D-FC39-7F3F-5DA63FD4BAA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59875" y="598000"/>
              <a:ext cx="9249103" cy="2102614"/>
            </a:xfrm>
            <a:prstGeom prst="roundRect">
              <a:avLst>
                <a:gd name="adj" fmla="val 19869"/>
              </a:avLst>
            </a:prstGeom>
            <a:noFill/>
            <a:ln w="28575" algn="ctr">
              <a:solidFill>
                <a:srgbClr val="5161C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481CEC8-336F-EA44-61F4-2C54316D12D4}"/>
                </a:ext>
              </a:extLst>
            </p:cNvPr>
            <p:cNvSpPr/>
            <p:nvPr/>
          </p:nvSpPr>
          <p:spPr>
            <a:xfrm>
              <a:off x="2380592" y="215463"/>
              <a:ext cx="2044263" cy="564450"/>
            </a:xfrm>
            <a:prstGeom prst="roundRect">
              <a:avLst>
                <a:gd name="adj" fmla="val 15623"/>
              </a:avLst>
            </a:prstGeom>
            <a:solidFill>
              <a:srgbClr val="5161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보완 사항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FAD01F-C18F-6D16-E6E3-226DCFFBD8D0}"/>
                </a:ext>
              </a:extLst>
            </p:cNvPr>
            <p:cNvSpPr txBox="1"/>
            <p:nvPr/>
          </p:nvSpPr>
          <p:spPr>
            <a:xfrm>
              <a:off x="2527737" y="836879"/>
              <a:ext cx="8881241" cy="1666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200000"/>
                </a:lnSpc>
              </a:pPr>
              <a:r>
                <a:rPr lang="en-US" altLang="ko-KR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1.</a:t>
              </a:r>
              <a:r>
                <a:rPr lang="ko-KR" altLang="en-US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 </a:t>
              </a:r>
              <a:r>
                <a:rPr lang="ko-KR" altLang="en-US" b="1" dirty="0" err="1">
                  <a:latin typeface="나눔고딕" panose="020B0503020000020004" pitchFamily="2" charset="-127"/>
                  <a:ea typeface="나눔고딕" panose="020B0503020000020004" pitchFamily="2" charset="-127"/>
                </a:rPr>
                <a:t>유스케이스</a:t>
              </a:r>
              <a:r>
                <a:rPr lang="ko-KR" altLang="en-US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 관점에서의 디자인 개선 필요</a:t>
              </a:r>
              <a:endParaRPr lang="en-US" altLang="ko-KR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  <a:p>
              <a:pPr eaLnBrk="0" hangingPunct="0">
                <a:lnSpc>
                  <a:spcPct val="200000"/>
                </a:lnSpc>
              </a:pPr>
              <a:r>
                <a:rPr lang="en-US" altLang="ko-KR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2. </a:t>
              </a:r>
              <a:r>
                <a:rPr lang="ko-KR" altLang="en-US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서버 과부화로 인한 출력 지연현상 완화 필요</a:t>
              </a:r>
              <a:endParaRPr lang="en-US" altLang="ko-KR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  <a:p>
              <a:pPr eaLnBrk="0" hangingPunct="0">
                <a:lnSpc>
                  <a:spcPct val="200000"/>
                </a:lnSpc>
              </a:pPr>
              <a:r>
                <a:rPr lang="en-US" altLang="ko-KR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3. </a:t>
              </a:r>
              <a:r>
                <a:rPr lang="ko-KR" altLang="en-US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일정관리를 할 수 있는</a:t>
              </a:r>
              <a:r>
                <a:rPr lang="en-US" altLang="ko-KR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 </a:t>
              </a:r>
              <a:r>
                <a:rPr lang="ko-KR" altLang="en-US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추가 기능 요소 필요</a:t>
              </a:r>
              <a:endParaRPr lang="en-US" altLang="ko-KR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275972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  <a:solidFill>
            <a:srgbClr val="51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72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2809456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차트 97">
            <a:extLst>
              <a:ext uri="{FF2B5EF4-FFF2-40B4-BE49-F238E27FC236}">
                <a16:creationId xmlns:a16="http://schemas.microsoft.com/office/drawing/2014/main" id="{304640FD-C803-9AC0-17C4-84CD70B54C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4032288"/>
              </p:ext>
            </p:extLst>
          </p:nvPr>
        </p:nvGraphicFramePr>
        <p:xfrm>
          <a:off x="2031999" y="719666"/>
          <a:ext cx="9913983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7295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8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1C4285-25C4-0FD6-6463-F94F3C771157}"/>
              </a:ext>
            </a:extLst>
          </p:cNvPr>
          <p:cNvSpPr txBox="1"/>
          <p:nvPr/>
        </p:nvSpPr>
        <p:spPr>
          <a:xfrm>
            <a:off x="503547" y="1237705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역  할  분  담</a:t>
            </a:r>
          </a:p>
        </p:txBody>
      </p:sp>
      <p:sp>
        <p:nvSpPr>
          <p:cNvPr id="8" name="모서리가 둥근 직사각형 1">
            <a:extLst>
              <a:ext uri="{FF2B5EF4-FFF2-40B4-BE49-F238E27FC236}">
                <a16:creationId xmlns:a16="http://schemas.microsoft.com/office/drawing/2014/main" id="{1FC7E509-93CE-DF89-3032-96186C8E1C44}"/>
              </a:ext>
            </a:extLst>
          </p:cNvPr>
          <p:cNvSpPr/>
          <p:nvPr/>
        </p:nvSpPr>
        <p:spPr>
          <a:xfrm>
            <a:off x="3620400" y="377374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모서리가 둥근 직사각형 31">
            <a:extLst>
              <a:ext uri="{FF2B5EF4-FFF2-40B4-BE49-F238E27FC236}">
                <a16:creationId xmlns:a16="http://schemas.microsoft.com/office/drawing/2014/main" id="{A954FD7B-4CE2-AD62-F9B2-CD45B5EA40E2}"/>
              </a:ext>
            </a:extLst>
          </p:cNvPr>
          <p:cNvSpPr/>
          <p:nvPr/>
        </p:nvSpPr>
        <p:spPr>
          <a:xfrm>
            <a:off x="3607552" y="375322"/>
            <a:ext cx="4435779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440F90-8E2B-C1EC-718A-D4A871540773}"/>
              </a:ext>
            </a:extLst>
          </p:cNvPr>
          <p:cNvSpPr txBox="1"/>
          <p:nvPr/>
        </p:nvSpPr>
        <p:spPr>
          <a:xfrm>
            <a:off x="9160718" y="327876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35%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0923160F-0097-1664-7817-A825976DCA5E}"/>
              </a:ext>
            </a:extLst>
          </p:cNvPr>
          <p:cNvSpPr/>
          <p:nvPr/>
        </p:nvSpPr>
        <p:spPr>
          <a:xfrm>
            <a:off x="7881314" y="379576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6">
            <a:extLst>
              <a:ext uri="{FF2B5EF4-FFF2-40B4-BE49-F238E27FC236}">
                <a16:creationId xmlns:a16="http://schemas.microsoft.com/office/drawing/2014/main" id="{E09941A2-93AA-BE0E-1197-ABB3B8CBED82}"/>
              </a:ext>
            </a:extLst>
          </p:cNvPr>
          <p:cNvSpPr/>
          <p:nvPr/>
        </p:nvSpPr>
        <p:spPr>
          <a:xfrm>
            <a:off x="3620399" y="79852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32">
            <a:extLst>
              <a:ext uri="{FF2B5EF4-FFF2-40B4-BE49-F238E27FC236}">
                <a16:creationId xmlns:a16="http://schemas.microsoft.com/office/drawing/2014/main" id="{92A7FCF4-3512-EEA6-0BD0-677BEEAD0B93}"/>
              </a:ext>
            </a:extLst>
          </p:cNvPr>
          <p:cNvSpPr/>
          <p:nvPr/>
        </p:nvSpPr>
        <p:spPr>
          <a:xfrm>
            <a:off x="3620400" y="798529"/>
            <a:ext cx="5363482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0ED2DA88-4F06-827F-AF54-8BA609790D22}"/>
              </a:ext>
            </a:extLst>
          </p:cNvPr>
          <p:cNvSpPr/>
          <p:nvPr/>
        </p:nvSpPr>
        <p:spPr>
          <a:xfrm>
            <a:off x="8762675" y="801238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8">
            <a:extLst>
              <a:ext uri="{FF2B5EF4-FFF2-40B4-BE49-F238E27FC236}">
                <a16:creationId xmlns:a16="http://schemas.microsoft.com/office/drawing/2014/main" id="{4B225D72-5F24-8369-2951-6C4CA7335BAD}"/>
              </a:ext>
            </a:extLst>
          </p:cNvPr>
          <p:cNvSpPr/>
          <p:nvPr/>
        </p:nvSpPr>
        <p:spPr>
          <a:xfrm>
            <a:off x="3620399" y="1219684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34">
            <a:extLst>
              <a:ext uri="{FF2B5EF4-FFF2-40B4-BE49-F238E27FC236}">
                <a16:creationId xmlns:a16="http://schemas.microsoft.com/office/drawing/2014/main" id="{8032D24D-9C98-7D1A-20E2-34545CF02B14}"/>
              </a:ext>
            </a:extLst>
          </p:cNvPr>
          <p:cNvSpPr/>
          <p:nvPr/>
        </p:nvSpPr>
        <p:spPr>
          <a:xfrm>
            <a:off x="3620400" y="1219684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B2623D8E-4930-68E4-DC84-5EA673E3EF8E}"/>
              </a:ext>
            </a:extLst>
          </p:cNvPr>
          <p:cNvSpPr/>
          <p:nvPr/>
        </p:nvSpPr>
        <p:spPr>
          <a:xfrm>
            <a:off x="7258204" y="1217632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9">
            <a:extLst>
              <a:ext uri="{FF2B5EF4-FFF2-40B4-BE49-F238E27FC236}">
                <a16:creationId xmlns:a16="http://schemas.microsoft.com/office/drawing/2014/main" id="{48991C9A-2E02-2B5B-4BAB-334C94297C0D}"/>
              </a:ext>
            </a:extLst>
          </p:cNvPr>
          <p:cNvSpPr/>
          <p:nvPr/>
        </p:nvSpPr>
        <p:spPr>
          <a:xfrm>
            <a:off x="3607553" y="164354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501838-C0F5-8D35-9962-4BCF7C66D902}"/>
              </a:ext>
            </a:extLst>
          </p:cNvPr>
          <p:cNvSpPr txBox="1"/>
          <p:nvPr/>
        </p:nvSpPr>
        <p:spPr>
          <a:xfrm>
            <a:off x="10910880" y="2474949"/>
            <a:ext cx="12073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단위</a:t>
            </a:r>
            <a:r>
              <a:rPr lang="en-US" altLang="ko-KR" sz="1400" b="1" dirty="0">
                <a:solidFill>
                  <a:schemeClr val="accent1"/>
                </a:solidFill>
                <a:latin typeface="+mj-ea"/>
                <a:ea typeface="+mj-ea"/>
              </a:rPr>
              <a:t>(</a:t>
            </a:r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순차</a:t>
            </a:r>
            <a:r>
              <a:rPr lang="en-US" altLang="ko-KR" sz="1400" b="1" dirty="0">
                <a:solidFill>
                  <a:schemeClr val="accent1"/>
                </a:solidFill>
                <a:latin typeface="+mj-ea"/>
                <a:ea typeface="+mj-ea"/>
              </a:rPr>
              <a:t>)</a:t>
            </a:r>
          </a:p>
          <a:p>
            <a:endParaRPr lang="en-US" altLang="ko-KR" sz="14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기획 및 설계</a:t>
            </a:r>
            <a:endParaRPr lang="en-US" altLang="ko-KR" sz="14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디자인</a:t>
            </a:r>
            <a:endParaRPr lang="en-US" altLang="ko-KR" sz="14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코딩</a:t>
            </a:r>
            <a:endParaRPr lang="en-US" altLang="ko-KR" sz="14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디버깅</a:t>
            </a:r>
            <a:endParaRPr lang="en-US" altLang="ko-KR" sz="1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0" name="모서리가 둥근 직사각형 1">
            <a:extLst>
              <a:ext uri="{FF2B5EF4-FFF2-40B4-BE49-F238E27FC236}">
                <a16:creationId xmlns:a16="http://schemas.microsoft.com/office/drawing/2014/main" id="{E508DD69-80BD-666B-22B7-C1C0C719C053}"/>
              </a:ext>
            </a:extLst>
          </p:cNvPr>
          <p:cNvSpPr/>
          <p:nvPr/>
        </p:nvSpPr>
        <p:spPr>
          <a:xfrm>
            <a:off x="3607553" y="467514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16">
            <a:extLst>
              <a:ext uri="{FF2B5EF4-FFF2-40B4-BE49-F238E27FC236}">
                <a16:creationId xmlns:a16="http://schemas.microsoft.com/office/drawing/2014/main" id="{06D205EE-90A9-DEE6-3DBC-7756B23930B3}"/>
              </a:ext>
            </a:extLst>
          </p:cNvPr>
          <p:cNvSpPr/>
          <p:nvPr/>
        </p:nvSpPr>
        <p:spPr>
          <a:xfrm>
            <a:off x="3607552" y="5096304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18">
            <a:extLst>
              <a:ext uri="{FF2B5EF4-FFF2-40B4-BE49-F238E27FC236}">
                <a16:creationId xmlns:a16="http://schemas.microsoft.com/office/drawing/2014/main" id="{A219188A-A696-3F9B-449A-5DA9668F527F}"/>
              </a:ext>
            </a:extLst>
          </p:cNvPr>
          <p:cNvSpPr/>
          <p:nvPr/>
        </p:nvSpPr>
        <p:spPr>
          <a:xfrm>
            <a:off x="3607552" y="551745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19">
            <a:extLst>
              <a:ext uri="{FF2B5EF4-FFF2-40B4-BE49-F238E27FC236}">
                <a16:creationId xmlns:a16="http://schemas.microsoft.com/office/drawing/2014/main" id="{E2EC5126-F7B3-72C1-55C0-B37BFE5BC5C8}"/>
              </a:ext>
            </a:extLst>
          </p:cNvPr>
          <p:cNvSpPr/>
          <p:nvPr/>
        </p:nvSpPr>
        <p:spPr>
          <a:xfrm>
            <a:off x="3623281" y="5941324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1">
            <a:extLst>
              <a:ext uri="{FF2B5EF4-FFF2-40B4-BE49-F238E27FC236}">
                <a16:creationId xmlns:a16="http://schemas.microsoft.com/office/drawing/2014/main" id="{2EBF65F1-BAD0-0605-719A-5CC93B15BD8F}"/>
              </a:ext>
            </a:extLst>
          </p:cNvPr>
          <p:cNvSpPr/>
          <p:nvPr/>
        </p:nvSpPr>
        <p:spPr>
          <a:xfrm>
            <a:off x="3638347" y="2513628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16">
            <a:extLst>
              <a:ext uri="{FF2B5EF4-FFF2-40B4-BE49-F238E27FC236}">
                <a16:creationId xmlns:a16="http://schemas.microsoft.com/office/drawing/2014/main" id="{B0F6F8C4-A883-DE7D-34AF-A46C75F5CAA2}"/>
              </a:ext>
            </a:extLst>
          </p:cNvPr>
          <p:cNvSpPr/>
          <p:nvPr/>
        </p:nvSpPr>
        <p:spPr>
          <a:xfrm>
            <a:off x="3638346" y="2934783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18">
            <a:extLst>
              <a:ext uri="{FF2B5EF4-FFF2-40B4-BE49-F238E27FC236}">
                <a16:creationId xmlns:a16="http://schemas.microsoft.com/office/drawing/2014/main" id="{C480ABBD-F11E-9F2F-D0C8-2D58B24761DD}"/>
              </a:ext>
            </a:extLst>
          </p:cNvPr>
          <p:cNvSpPr/>
          <p:nvPr/>
        </p:nvSpPr>
        <p:spPr>
          <a:xfrm>
            <a:off x="3638346" y="3355938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19">
            <a:extLst>
              <a:ext uri="{FF2B5EF4-FFF2-40B4-BE49-F238E27FC236}">
                <a16:creationId xmlns:a16="http://schemas.microsoft.com/office/drawing/2014/main" id="{D9F418A1-0D7C-4009-DE49-43E61DC91687}"/>
              </a:ext>
            </a:extLst>
          </p:cNvPr>
          <p:cNvSpPr/>
          <p:nvPr/>
        </p:nvSpPr>
        <p:spPr>
          <a:xfrm>
            <a:off x="3625500" y="3779803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6E8CB6-0D01-67AC-83A9-E5E688540BCB}"/>
              </a:ext>
            </a:extLst>
          </p:cNvPr>
          <p:cNvSpPr txBox="1"/>
          <p:nvPr/>
        </p:nvSpPr>
        <p:spPr>
          <a:xfrm>
            <a:off x="9160718" y="769263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750E36-5F35-B1BC-5538-CD8B024037CB}"/>
              </a:ext>
            </a:extLst>
          </p:cNvPr>
          <p:cNvSpPr txBox="1"/>
          <p:nvPr/>
        </p:nvSpPr>
        <p:spPr>
          <a:xfrm>
            <a:off x="9160718" y="1185657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820901-E194-A46F-754A-78FD4AD7DAB6}"/>
              </a:ext>
            </a:extLst>
          </p:cNvPr>
          <p:cNvSpPr txBox="1"/>
          <p:nvPr/>
        </p:nvSpPr>
        <p:spPr>
          <a:xfrm>
            <a:off x="9160718" y="1561262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E2BEFF-3189-FC63-410F-A4050D38C64F}"/>
              </a:ext>
            </a:extLst>
          </p:cNvPr>
          <p:cNvSpPr txBox="1"/>
          <p:nvPr/>
        </p:nvSpPr>
        <p:spPr>
          <a:xfrm>
            <a:off x="9160718" y="2464814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F34835-26B9-B535-0443-B7EED5ED9193}"/>
              </a:ext>
            </a:extLst>
          </p:cNvPr>
          <p:cNvSpPr txBox="1"/>
          <p:nvPr/>
        </p:nvSpPr>
        <p:spPr>
          <a:xfrm>
            <a:off x="9160718" y="2906201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FBD615-BB2C-2A9C-4249-BEABBC0E0348}"/>
              </a:ext>
            </a:extLst>
          </p:cNvPr>
          <p:cNvSpPr txBox="1"/>
          <p:nvPr/>
        </p:nvSpPr>
        <p:spPr>
          <a:xfrm>
            <a:off x="9160718" y="3322595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C98C7D-F152-BBFF-28D4-CDFEF59D179D}"/>
              </a:ext>
            </a:extLst>
          </p:cNvPr>
          <p:cNvSpPr txBox="1"/>
          <p:nvPr/>
        </p:nvSpPr>
        <p:spPr>
          <a:xfrm>
            <a:off x="9160718" y="3698200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A8257E-0353-6C2C-A999-A0A64EF19355}"/>
              </a:ext>
            </a:extLst>
          </p:cNvPr>
          <p:cNvSpPr txBox="1"/>
          <p:nvPr/>
        </p:nvSpPr>
        <p:spPr>
          <a:xfrm>
            <a:off x="9094527" y="4601146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35%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6A3B1F-5F4D-3263-0847-72D60B69A26B}"/>
              </a:ext>
            </a:extLst>
          </p:cNvPr>
          <p:cNvSpPr txBox="1"/>
          <p:nvPr/>
        </p:nvSpPr>
        <p:spPr>
          <a:xfrm>
            <a:off x="9094527" y="5042533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8D0134-845A-652C-504B-FF4B8425EA05}"/>
              </a:ext>
            </a:extLst>
          </p:cNvPr>
          <p:cNvSpPr txBox="1"/>
          <p:nvPr/>
        </p:nvSpPr>
        <p:spPr>
          <a:xfrm>
            <a:off x="9094527" y="5458927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F73947-84A3-7F96-0D61-5B67AC77BA61}"/>
              </a:ext>
            </a:extLst>
          </p:cNvPr>
          <p:cNvSpPr txBox="1"/>
          <p:nvPr/>
        </p:nvSpPr>
        <p:spPr>
          <a:xfrm>
            <a:off x="9094527" y="5834532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9" name="모서리가 둥근 직사각형 34">
            <a:extLst>
              <a:ext uri="{FF2B5EF4-FFF2-40B4-BE49-F238E27FC236}">
                <a16:creationId xmlns:a16="http://schemas.microsoft.com/office/drawing/2014/main" id="{B66D7750-F081-FDFD-0196-650E5901C080}"/>
              </a:ext>
            </a:extLst>
          </p:cNvPr>
          <p:cNvSpPr/>
          <p:nvPr/>
        </p:nvSpPr>
        <p:spPr>
          <a:xfrm>
            <a:off x="3620400" y="1631316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다이아몬드 39">
            <a:extLst>
              <a:ext uri="{FF2B5EF4-FFF2-40B4-BE49-F238E27FC236}">
                <a16:creationId xmlns:a16="http://schemas.microsoft.com/office/drawing/2014/main" id="{0454C013-EAA2-BECB-4FBD-BD9FB0434E5D}"/>
              </a:ext>
            </a:extLst>
          </p:cNvPr>
          <p:cNvSpPr/>
          <p:nvPr/>
        </p:nvSpPr>
        <p:spPr>
          <a:xfrm>
            <a:off x="7258204" y="1629264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32">
            <a:extLst>
              <a:ext uri="{FF2B5EF4-FFF2-40B4-BE49-F238E27FC236}">
                <a16:creationId xmlns:a16="http://schemas.microsoft.com/office/drawing/2014/main" id="{47DBBEBB-F542-1BDD-8695-C212BF139ACF}"/>
              </a:ext>
            </a:extLst>
          </p:cNvPr>
          <p:cNvSpPr/>
          <p:nvPr/>
        </p:nvSpPr>
        <p:spPr>
          <a:xfrm>
            <a:off x="3629374" y="3774384"/>
            <a:ext cx="5363482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다이아몬드 41">
            <a:extLst>
              <a:ext uri="{FF2B5EF4-FFF2-40B4-BE49-F238E27FC236}">
                <a16:creationId xmlns:a16="http://schemas.microsoft.com/office/drawing/2014/main" id="{3B9353BC-BF55-9F08-0755-C01D4CF091E1}"/>
              </a:ext>
            </a:extLst>
          </p:cNvPr>
          <p:cNvSpPr/>
          <p:nvPr/>
        </p:nvSpPr>
        <p:spPr>
          <a:xfrm>
            <a:off x="8771649" y="3777093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32">
            <a:extLst>
              <a:ext uri="{FF2B5EF4-FFF2-40B4-BE49-F238E27FC236}">
                <a16:creationId xmlns:a16="http://schemas.microsoft.com/office/drawing/2014/main" id="{B03AFB83-3946-AF4D-797B-EE63CFA64FF6}"/>
              </a:ext>
            </a:extLst>
          </p:cNvPr>
          <p:cNvSpPr/>
          <p:nvPr/>
        </p:nvSpPr>
        <p:spPr>
          <a:xfrm>
            <a:off x="3620400" y="5523760"/>
            <a:ext cx="5363482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다이아몬드 43">
            <a:extLst>
              <a:ext uri="{FF2B5EF4-FFF2-40B4-BE49-F238E27FC236}">
                <a16:creationId xmlns:a16="http://schemas.microsoft.com/office/drawing/2014/main" id="{25B3B297-C38D-FE4F-6C57-69C73E055F95}"/>
              </a:ext>
            </a:extLst>
          </p:cNvPr>
          <p:cNvSpPr/>
          <p:nvPr/>
        </p:nvSpPr>
        <p:spPr>
          <a:xfrm>
            <a:off x="8762675" y="5526469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34">
            <a:extLst>
              <a:ext uri="{FF2B5EF4-FFF2-40B4-BE49-F238E27FC236}">
                <a16:creationId xmlns:a16="http://schemas.microsoft.com/office/drawing/2014/main" id="{F4C129AB-04F2-4FB2-9E97-0A8A24D2F73C}"/>
              </a:ext>
            </a:extLst>
          </p:cNvPr>
          <p:cNvSpPr/>
          <p:nvPr/>
        </p:nvSpPr>
        <p:spPr>
          <a:xfrm>
            <a:off x="3647384" y="2518687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다이아몬드 45">
            <a:extLst>
              <a:ext uri="{FF2B5EF4-FFF2-40B4-BE49-F238E27FC236}">
                <a16:creationId xmlns:a16="http://schemas.microsoft.com/office/drawing/2014/main" id="{91454FCA-932D-F306-C9D8-6DD893260A40}"/>
              </a:ext>
            </a:extLst>
          </p:cNvPr>
          <p:cNvSpPr/>
          <p:nvPr/>
        </p:nvSpPr>
        <p:spPr>
          <a:xfrm>
            <a:off x="7285188" y="2516635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34">
            <a:extLst>
              <a:ext uri="{FF2B5EF4-FFF2-40B4-BE49-F238E27FC236}">
                <a16:creationId xmlns:a16="http://schemas.microsoft.com/office/drawing/2014/main" id="{F5BE38A9-0B57-7D12-79A3-F9A3BFA59BC8}"/>
              </a:ext>
            </a:extLst>
          </p:cNvPr>
          <p:cNvSpPr/>
          <p:nvPr/>
        </p:nvSpPr>
        <p:spPr>
          <a:xfrm>
            <a:off x="3638346" y="2938110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4FEF9DB0-AAA8-65D5-2C64-B7D95E4F72C7}"/>
              </a:ext>
            </a:extLst>
          </p:cNvPr>
          <p:cNvSpPr/>
          <p:nvPr/>
        </p:nvSpPr>
        <p:spPr>
          <a:xfrm>
            <a:off x="7276150" y="2936058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34">
            <a:extLst>
              <a:ext uri="{FF2B5EF4-FFF2-40B4-BE49-F238E27FC236}">
                <a16:creationId xmlns:a16="http://schemas.microsoft.com/office/drawing/2014/main" id="{C349F788-9F10-F2CD-8CF2-3BAB64A83216}"/>
              </a:ext>
            </a:extLst>
          </p:cNvPr>
          <p:cNvSpPr/>
          <p:nvPr/>
        </p:nvSpPr>
        <p:spPr>
          <a:xfrm>
            <a:off x="3647384" y="3347126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다이아몬드 49">
            <a:extLst>
              <a:ext uri="{FF2B5EF4-FFF2-40B4-BE49-F238E27FC236}">
                <a16:creationId xmlns:a16="http://schemas.microsoft.com/office/drawing/2014/main" id="{C62AB098-8055-BC28-017E-95F7E04B60C6}"/>
              </a:ext>
            </a:extLst>
          </p:cNvPr>
          <p:cNvSpPr/>
          <p:nvPr/>
        </p:nvSpPr>
        <p:spPr>
          <a:xfrm>
            <a:off x="7285188" y="3345074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31">
            <a:extLst>
              <a:ext uri="{FF2B5EF4-FFF2-40B4-BE49-F238E27FC236}">
                <a16:creationId xmlns:a16="http://schemas.microsoft.com/office/drawing/2014/main" id="{FEEC24B8-035F-7D5B-AF81-F7BCCEBBCD10}"/>
              </a:ext>
            </a:extLst>
          </p:cNvPr>
          <p:cNvSpPr/>
          <p:nvPr/>
        </p:nvSpPr>
        <p:spPr>
          <a:xfrm>
            <a:off x="3611373" y="4667679"/>
            <a:ext cx="4435779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다이아몬드 51">
            <a:extLst>
              <a:ext uri="{FF2B5EF4-FFF2-40B4-BE49-F238E27FC236}">
                <a16:creationId xmlns:a16="http://schemas.microsoft.com/office/drawing/2014/main" id="{85B97118-E4BE-C309-CA48-7D325B6BF816}"/>
              </a:ext>
            </a:extLst>
          </p:cNvPr>
          <p:cNvSpPr/>
          <p:nvPr/>
        </p:nvSpPr>
        <p:spPr>
          <a:xfrm>
            <a:off x="7885135" y="4671933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34">
            <a:extLst>
              <a:ext uri="{FF2B5EF4-FFF2-40B4-BE49-F238E27FC236}">
                <a16:creationId xmlns:a16="http://schemas.microsoft.com/office/drawing/2014/main" id="{DD16AB6B-765D-F36E-C3E1-CCDFA097C60E}"/>
              </a:ext>
            </a:extLst>
          </p:cNvPr>
          <p:cNvSpPr/>
          <p:nvPr/>
        </p:nvSpPr>
        <p:spPr>
          <a:xfrm>
            <a:off x="3620399" y="5105639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다이아몬드 53">
            <a:extLst>
              <a:ext uri="{FF2B5EF4-FFF2-40B4-BE49-F238E27FC236}">
                <a16:creationId xmlns:a16="http://schemas.microsoft.com/office/drawing/2014/main" id="{DB487DD3-4A22-4AC2-1648-E78BB7EDC11D}"/>
              </a:ext>
            </a:extLst>
          </p:cNvPr>
          <p:cNvSpPr/>
          <p:nvPr/>
        </p:nvSpPr>
        <p:spPr>
          <a:xfrm>
            <a:off x="7258203" y="5093738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34">
            <a:extLst>
              <a:ext uri="{FF2B5EF4-FFF2-40B4-BE49-F238E27FC236}">
                <a16:creationId xmlns:a16="http://schemas.microsoft.com/office/drawing/2014/main" id="{806961E8-BAA2-1C93-421A-942B54232C90}"/>
              </a:ext>
            </a:extLst>
          </p:cNvPr>
          <p:cNvSpPr/>
          <p:nvPr/>
        </p:nvSpPr>
        <p:spPr>
          <a:xfrm>
            <a:off x="3623281" y="5925249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다이아몬드 55">
            <a:extLst>
              <a:ext uri="{FF2B5EF4-FFF2-40B4-BE49-F238E27FC236}">
                <a16:creationId xmlns:a16="http://schemas.microsoft.com/office/drawing/2014/main" id="{C305DD02-4E62-E53A-8B22-341F040FBE47}"/>
              </a:ext>
            </a:extLst>
          </p:cNvPr>
          <p:cNvSpPr/>
          <p:nvPr/>
        </p:nvSpPr>
        <p:spPr>
          <a:xfrm>
            <a:off x="7261085" y="5913348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49E118-822D-401D-86B1-BC649C297C5B}"/>
              </a:ext>
            </a:extLst>
          </p:cNvPr>
          <p:cNvSpPr txBox="1"/>
          <p:nvPr/>
        </p:nvSpPr>
        <p:spPr>
          <a:xfrm>
            <a:off x="2017351" y="930846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chemeClr val="accent1"/>
                </a:solidFill>
                <a:latin typeface="+mj-ea"/>
                <a:ea typeface="+mj-ea"/>
              </a:rPr>
              <a:t>박종혁</a:t>
            </a:r>
            <a:endParaRPr lang="en-US" altLang="ko-KR" sz="25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6239C3-26EA-8A77-5E85-B5001725FF87}"/>
              </a:ext>
            </a:extLst>
          </p:cNvPr>
          <p:cNvSpPr txBox="1"/>
          <p:nvPr/>
        </p:nvSpPr>
        <p:spPr>
          <a:xfrm>
            <a:off x="2053026" y="3084068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chemeClr val="accent1"/>
                </a:solidFill>
                <a:latin typeface="+mj-ea"/>
                <a:ea typeface="+mj-ea"/>
              </a:rPr>
              <a:t>신현성</a:t>
            </a:r>
            <a:endParaRPr lang="en-US" altLang="ko-KR" sz="25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69028C-0865-C7A7-011D-D6A8C6930D8D}"/>
              </a:ext>
            </a:extLst>
          </p:cNvPr>
          <p:cNvSpPr txBox="1"/>
          <p:nvPr/>
        </p:nvSpPr>
        <p:spPr>
          <a:xfrm>
            <a:off x="2076580" y="5289184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>
                <a:solidFill>
                  <a:schemeClr val="accent1"/>
                </a:solidFill>
                <a:latin typeface="+mj-ea"/>
                <a:ea typeface="+mj-ea"/>
              </a:rPr>
              <a:t>유영훈</a:t>
            </a:r>
            <a:endParaRPr lang="en-US" altLang="ko-KR" sz="25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21781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4" grpId="0" animBg="1"/>
      <p:bldP spid="16" grpId="0" animBg="1"/>
      <p:bldP spid="17" grpId="0" animBg="1"/>
      <p:bldP spid="19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106DCF-18F8-E6E4-2EB4-877CF16788C3}"/>
              </a:ext>
            </a:extLst>
          </p:cNvPr>
          <p:cNvSpPr/>
          <p:nvPr/>
        </p:nvSpPr>
        <p:spPr>
          <a:xfrm>
            <a:off x="0" y="0"/>
            <a:ext cx="12192000" cy="1574880"/>
          </a:xfrm>
          <a:prstGeom prst="rect">
            <a:avLst/>
          </a:prstGeom>
          <a:solidFill>
            <a:srgbClr val="5161CE"/>
          </a:solidFill>
          <a:ln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161C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8B329-80F1-463E-FEB1-3159F1B85A2D}"/>
              </a:ext>
            </a:extLst>
          </p:cNvPr>
          <p:cNvSpPr txBox="1"/>
          <p:nvPr/>
        </p:nvSpPr>
        <p:spPr>
          <a:xfrm>
            <a:off x="9757804" y="640780"/>
            <a:ext cx="19349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spc="-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목   차</a:t>
            </a:r>
          </a:p>
        </p:txBody>
      </p:sp>
      <p:sp>
        <p:nvSpPr>
          <p:cNvPr id="6" name="AutoShape 51">
            <a:extLst>
              <a:ext uri="{FF2B5EF4-FFF2-40B4-BE49-F238E27FC236}">
                <a16:creationId xmlns:a16="http://schemas.microsoft.com/office/drawing/2014/main" id="{62E01B28-6354-B5CD-7968-811B3CF7B007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3718" y="2236617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5161C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프로젝트 개요</a:t>
            </a:r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7" name="AutoShape 51">
            <a:extLst>
              <a:ext uri="{FF2B5EF4-FFF2-40B4-BE49-F238E27FC236}">
                <a16:creationId xmlns:a16="http://schemas.microsoft.com/office/drawing/2014/main" id="{AE6B54F6-C105-8F6B-A535-7F934AB375D8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3718" y="4485512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5161C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개발 일정</a:t>
            </a:r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8" name="AutoShape 51">
            <a:extLst>
              <a:ext uri="{FF2B5EF4-FFF2-40B4-BE49-F238E27FC236}">
                <a16:creationId xmlns:a16="http://schemas.microsoft.com/office/drawing/2014/main" id="{677B2422-2B7B-AB21-AE6E-7FE02DB61EE1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3718" y="5612484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5161C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개발 환경</a:t>
            </a:r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9" name="AutoShape 51">
            <a:extLst>
              <a:ext uri="{FF2B5EF4-FFF2-40B4-BE49-F238E27FC236}">
                <a16:creationId xmlns:a16="http://schemas.microsoft.com/office/drawing/2014/main" id="{F0CD34EE-3E41-597F-4953-6ED4D3ED18F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50608" y="2235113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5161C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시스템 기능</a:t>
            </a:r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10" name="AutoShape 51">
            <a:extLst>
              <a:ext uri="{FF2B5EF4-FFF2-40B4-BE49-F238E27FC236}">
                <a16:creationId xmlns:a16="http://schemas.microsoft.com/office/drawing/2014/main" id="{DC1EB955-9D8D-FBC5-19C8-BAFC4791AAE1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3718" y="3358540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5161C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시스템 요구분석</a:t>
            </a:r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11" name="AutoShape 51">
            <a:extLst>
              <a:ext uri="{FF2B5EF4-FFF2-40B4-BE49-F238E27FC236}">
                <a16:creationId xmlns:a16="http://schemas.microsoft.com/office/drawing/2014/main" id="{35617B9F-F323-B9DE-153E-C9C475FFCB5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50608" y="3358540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5161C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시스템 주요 기능</a:t>
            </a:r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12" name="AutoShape 51">
            <a:extLst>
              <a:ext uri="{FF2B5EF4-FFF2-40B4-BE49-F238E27FC236}">
                <a16:creationId xmlns:a16="http://schemas.microsoft.com/office/drawing/2014/main" id="{C0A92988-4D06-3D72-6C3B-FBA24FBF52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50608" y="4481967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5161C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시  연</a:t>
            </a:r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13" name="AutoShape 51">
            <a:extLst>
              <a:ext uri="{FF2B5EF4-FFF2-40B4-BE49-F238E27FC236}">
                <a16:creationId xmlns:a16="http://schemas.microsoft.com/office/drawing/2014/main" id="{F1D31F0B-5B74-B7DF-4B06-3690230B5E4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50608" y="5605394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5161C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         보완 사항 및 개발 후기</a:t>
            </a:r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E0DA35-2684-AF87-25C2-62DD7A24FC41}"/>
              </a:ext>
            </a:extLst>
          </p:cNvPr>
          <p:cNvSpPr/>
          <p:nvPr/>
        </p:nvSpPr>
        <p:spPr>
          <a:xfrm>
            <a:off x="1077654" y="2187883"/>
            <a:ext cx="678391" cy="553998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>
                <a:ln w="0"/>
                <a:solidFill>
                  <a:srgbClr val="5161CE"/>
                </a:solidFill>
              </a:rPr>
              <a:t>01.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CB3458-84CE-96B1-25E7-96DBB1BF3226}"/>
              </a:ext>
            </a:extLst>
          </p:cNvPr>
          <p:cNvSpPr/>
          <p:nvPr/>
        </p:nvSpPr>
        <p:spPr>
          <a:xfrm>
            <a:off x="1077654" y="3324941"/>
            <a:ext cx="678391" cy="553998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>
                <a:ln w="0"/>
                <a:solidFill>
                  <a:srgbClr val="5161CE"/>
                </a:solidFill>
              </a:rPr>
              <a:t>02.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76DE19-B274-9588-2F92-A1B257F350F8}"/>
              </a:ext>
            </a:extLst>
          </p:cNvPr>
          <p:cNvSpPr/>
          <p:nvPr/>
        </p:nvSpPr>
        <p:spPr>
          <a:xfrm>
            <a:off x="1077653" y="4435969"/>
            <a:ext cx="678391" cy="553998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>
                <a:ln w="0"/>
                <a:solidFill>
                  <a:srgbClr val="5161CE"/>
                </a:solidFill>
              </a:rPr>
              <a:t>03.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05126D-C43A-DA21-0084-72A199C1E60B}"/>
              </a:ext>
            </a:extLst>
          </p:cNvPr>
          <p:cNvSpPr/>
          <p:nvPr/>
        </p:nvSpPr>
        <p:spPr>
          <a:xfrm>
            <a:off x="1077653" y="5586353"/>
            <a:ext cx="678391" cy="553998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>
                <a:ln w="0"/>
                <a:solidFill>
                  <a:srgbClr val="5161CE"/>
                </a:solidFill>
              </a:rPr>
              <a:t>04.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ED245F-EBEF-E530-33B7-409CAF03DA2E}"/>
              </a:ext>
            </a:extLst>
          </p:cNvPr>
          <p:cNvSpPr/>
          <p:nvPr/>
        </p:nvSpPr>
        <p:spPr>
          <a:xfrm>
            <a:off x="7731259" y="2194711"/>
            <a:ext cx="678391" cy="553998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>
                <a:ln w="0"/>
                <a:solidFill>
                  <a:srgbClr val="5161CE"/>
                </a:solidFill>
              </a:rPr>
              <a:t>05.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32134D-3E9F-4283-D43D-00F6EA7907F4}"/>
              </a:ext>
            </a:extLst>
          </p:cNvPr>
          <p:cNvSpPr/>
          <p:nvPr/>
        </p:nvSpPr>
        <p:spPr>
          <a:xfrm>
            <a:off x="7731259" y="3310002"/>
            <a:ext cx="678391" cy="553998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>
                <a:ln w="0"/>
                <a:solidFill>
                  <a:srgbClr val="5161CE"/>
                </a:solidFill>
              </a:rPr>
              <a:t>06.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F427A0-9072-8E61-4F5E-9DEF7D732358}"/>
              </a:ext>
            </a:extLst>
          </p:cNvPr>
          <p:cNvSpPr/>
          <p:nvPr/>
        </p:nvSpPr>
        <p:spPr>
          <a:xfrm>
            <a:off x="7745054" y="4434950"/>
            <a:ext cx="678391" cy="553998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>
                <a:ln w="0"/>
                <a:solidFill>
                  <a:srgbClr val="5161CE"/>
                </a:solidFill>
              </a:rPr>
              <a:t>07.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C0167E-091D-D230-EDC9-765CF0D911CB}"/>
              </a:ext>
            </a:extLst>
          </p:cNvPr>
          <p:cNvSpPr/>
          <p:nvPr/>
        </p:nvSpPr>
        <p:spPr>
          <a:xfrm>
            <a:off x="7731258" y="5589485"/>
            <a:ext cx="678391" cy="553998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>
                <a:ln w="0"/>
                <a:solidFill>
                  <a:srgbClr val="5161CE"/>
                </a:solidFill>
              </a:rPr>
              <a:t>08.</a:t>
            </a:r>
          </a:p>
        </p:txBody>
      </p:sp>
    </p:spTree>
    <p:extLst>
      <p:ext uri="{BB962C8B-B14F-4D97-AF65-F5344CB8AC3E}">
        <p14:creationId xmlns:p14="http://schemas.microsoft.com/office/powerpoint/2010/main" val="3170622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rgbClr val="516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74382-065A-A02C-F5FE-53D97F558448}"/>
              </a:ext>
            </a:extLst>
          </p:cNvPr>
          <p:cNvSpPr txBox="1"/>
          <p:nvPr/>
        </p:nvSpPr>
        <p:spPr>
          <a:xfrm>
            <a:off x="374005" y="1066255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젝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트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개  요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760823F-FB5F-517A-D0D7-B61F40899DAB}"/>
              </a:ext>
            </a:extLst>
          </p:cNvPr>
          <p:cNvGrpSpPr/>
          <p:nvPr/>
        </p:nvGrpSpPr>
        <p:grpSpPr>
          <a:xfrm>
            <a:off x="2184229" y="3915102"/>
            <a:ext cx="9675808" cy="2249215"/>
            <a:chOff x="2570869" y="-89552"/>
            <a:chExt cx="4932505" cy="332563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FD3DFC5-CABC-1AD7-4E87-21C28CB8CECB}"/>
                </a:ext>
              </a:extLst>
            </p:cNvPr>
            <p:cNvSpPr/>
            <p:nvPr/>
          </p:nvSpPr>
          <p:spPr>
            <a:xfrm>
              <a:off x="2570869" y="-89552"/>
              <a:ext cx="4932505" cy="3325639"/>
            </a:xfrm>
            <a:prstGeom prst="roundRect">
              <a:avLst>
                <a:gd name="adj" fmla="val 15623"/>
              </a:avLst>
            </a:prstGeom>
            <a:noFill/>
            <a:ln w="38100">
              <a:solidFill>
                <a:srgbClr val="5161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D8175E2-A120-D411-6B3A-88867E616851}"/>
                </a:ext>
              </a:extLst>
            </p:cNvPr>
            <p:cNvSpPr txBox="1"/>
            <p:nvPr/>
          </p:nvSpPr>
          <p:spPr>
            <a:xfrm>
              <a:off x="2857969" y="1017863"/>
              <a:ext cx="4525302" cy="19008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Black</a:t>
              </a: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 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Project</a:t>
              </a: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 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Manager </a:t>
              </a: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의 </a:t>
              </a:r>
              <a:r>
                <a:rPr lang="ko-KR" altLang="en-US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줄임말로써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,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프로젝트의 현황을 한눈에 확인하고 업무를 분류별로 나누어 현황을 확인할 수 있게 도와주는 프로젝트 템플릿 엔진 웹 애플리케이션 이다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F594381-556F-6EE8-3A2B-A04E513CE958}"/>
                </a:ext>
              </a:extLst>
            </p:cNvPr>
            <p:cNvSpPr/>
            <p:nvPr/>
          </p:nvSpPr>
          <p:spPr>
            <a:xfrm>
              <a:off x="4616228" y="-15957"/>
              <a:ext cx="1008785" cy="11604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500" b="1" cap="none" spc="0" dirty="0">
                  <a:ln w="0"/>
                  <a:solidFill>
                    <a:srgbClr val="5161CE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B. P. M.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DC440AE-6FE0-F325-8A12-A2042E3E8181}"/>
              </a:ext>
            </a:extLst>
          </p:cNvPr>
          <p:cNvSpPr txBox="1"/>
          <p:nvPr/>
        </p:nvSpPr>
        <p:spPr>
          <a:xfrm>
            <a:off x="8400007" y="410647"/>
            <a:ext cx="3486219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개발자로써 필연적인 프로젝트 경험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시작의 어려움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프로젝트를 마치며 정리된 문서의 부재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8124535-19D4-CB6B-A91E-3DEFC5BB1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16" y="224675"/>
            <a:ext cx="6201794" cy="331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97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rgbClr val="51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E6F7E-DCFF-AFFE-82D6-C964C6C09DE7}"/>
              </a:ext>
            </a:extLst>
          </p:cNvPr>
          <p:cNvSpPr txBox="1"/>
          <p:nvPr/>
        </p:nvSpPr>
        <p:spPr>
          <a:xfrm>
            <a:off x="347880" y="1165860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젝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트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개  요</a:t>
            </a:r>
          </a:p>
        </p:txBody>
      </p:sp>
      <p:sp>
        <p:nvSpPr>
          <p:cNvPr id="8" name="AutoShape 51">
            <a:extLst>
              <a:ext uri="{FF2B5EF4-FFF2-40B4-BE49-F238E27FC236}">
                <a16:creationId xmlns:a16="http://schemas.microsoft.com/office/drawing/2014/main" id="{600BF32E-FA0A-918E-28A8-6F475E606F7A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91255" y="3790601"/>
            <a:ext cx="9249103" cy="2452794"/>
          </a:xfrm>
          <a:prstGeom prst="roundRect">
            <a:avLst>
              <a:gd name="adj" fmla="val 19869"/>
            </a:avLst>
          </a:prstGeom>
          <a:noFill/>
          <a:ln w="28575" algn="ctr">
            <a:solidFill>
              <a:srgbClr val="5161C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CD7AC74-A6DD-3AD3-5361-9C0A08984C47}"/>
              </a:ext>
            </a:extLst>
          </p:cNvPr>
          <p:cNvSpPr/>
          <p:nvPr/>
        </p:nvSpPr>
        <p:spPr>
          <a:xfrm>
            <a:off x="2291255" y="3572590"/>
            <a:ext cx="2774732" cy="814557"/>
          </a:xfrm>
          <a:prstGeom prst="roundRect">
            <a:avLst>
              <a:gd name="adj" fmla="val 15623"/>
            </a:avLst>
          </a:prstGeom>
          <a:solidFill>
            <a:srgbClr val="5161CE"/>
          </a:solidFill>
          <a:ln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 목표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8171E97-A9C7-4FBB-7018-D8D17D81F934}"/>
              </a:ext>
            </a:extLst>
          </p:cNvPr>
          <p:cNvGrpSpPr/>
          <p:nvPr/>
        </p:nvGrpSpPr>
        <p:grpSpPr>
          <a:xfrm>
            <a:off x="2291255" y="554337"/>
            <a:ext cx="9249103" cy="2606991"/>
            <a:chOff x="2291255" y="851332"/>
            <a:chExt cx="9249103" cy="2316992"/>
          </a:xfrm>
          <a:solidFill>
            <a:srgbClr val="5161CE"/>
          </a:solidFill>
        </p:grpSpPr>
        <p:sp>
          <p:nvSpPr>
            <p:cNvPr id="11" name="AutoShape 51">
              <a:extLst>
                <a:ext uri="{FF2B5EF4-FFF2-40B4-BE49-F238E27FC236}">
                  <a16:creationId xmlns:a16="http://schemas.microsoft.com/office/drawing/2014/main" id="{DDD2F080-4797-4B57-2C40-C54A417B766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91255" y="1065710"/>
              <a:ext cx="9249103" cy="2102614"/>
            </a:xfrm>
            <a:prstGeom prst="roundRect">
              <a:avLst>
                <a:gd name="adj" fmla="val 19869"/>
              </a:avLst>
            </a:prstGeom>
            <a:noFill/>
            <a:ln w="28575" algn="ctr">
              <a:solidFill>
                <a:srgbClr val="5161C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EF084170-812E-FDAF-A9A8-A26A50DE0273}"/>
                </a:ext>
              </a:extLst>
            </p:cNvPr>
            <p:cNvSpPr/>
            <p:nvPr/>
          </p:nvSpPr>
          <p:spPr>
            <a:xfrm>
              <a:off x="2291255" y="851332"/>
              <a:ext cx="2774732" cy="814557"/>
            </a:xfrm>
            <a:prstGeom prst="roundRect">
              <a:avLst>
                <a:gd name="adj" fmla="val 15623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개발 동기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5E161F-5FFE-D535-8260-E95186A2A113}"/>
                </a:ext>
              </a:extLst>
            </p:cNvPr>
            <p:cNvSpPr txBox="1"/>
            <p:nvPr/>
          </p:nvSpPr>
          <p:spPr>
            <a:xfrm>
              <a:off x="2519853" y="1665889"/>
              <a:ext cx="8791905" cy="1260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ko-KR" sz="20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1.  </a:t>
              </a:r>
              <a:r>
                <a:rPr lang="ko-KR" altLang="en-US" sz="20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팀 프로젝트 개발 중 선택하는 협업 도구 경험  </a:t>
              </a:r>
              <a:r>
                <a:rPr lang="en-US" altLang="ko-KR" sz="20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 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ko-KR" sz="20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2.  </a:t>
              </a:r>
              <a:r>
                <a:rPr lang="ko-KR" altLang="en-US" sz="20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프로젝트 전반의 과정을 정리하고 있는 문서 부재</a:t>
              </a:r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ko-KR" sz="20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3.  </a:t>
              </a:r>
              <a:r>
                <a:rPr lang="ko-KR" altLang="en-US" sz="20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협업 도구를 모티브로 한 프로젝트 관리 도구 개발 필요성 상기</a:t>
              </a:r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5FE370-9304-BCC6-7B79-04EC5A088237}"/>
              </a:ext>
            </a:extLst>
          </p:cNvPr>
          <p:cNvSpPr txBox="1"/>
          <p:nvPr/>
        </p:nvSpPr>
        <p:spPr>
          <a:xfrm>
            <a:off x="2519853" y="4387147"/>
            <a:ext cx="8791905" cy="141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1.  </a:t>
            </a: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기본 프로젝트 협업 도구들의 작업 관리와 일정 관리 서비스 제공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2.  </a:t>
            </a: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프로젝트를 정리하고 있는 문서 서비스 제공 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3.  </a:t>
            </a: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편집 권한에 따른 프로젝트 접근성 제공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132645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rgbClr val="51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9380CD-1624-34C5-E053-C26DDA238131}"/>
              </a:ext>
            </a:extLst>
          </p:cNvPr>
          <p:cNvSpPr txBox="1"/>
          <p:nvPr/>
        </p:nvSpPr>
        <p:spPr>
          <a:xfrm>
            <a:off x="353325" y="1178923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스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 템  요  구  분  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4408E0-046A-A795-5036-2EC9A3657AFE}"/>
              </a:ext>
            </a:extLst>
          </p:cNvPr>
          <p:cNvSpPr txBox="1"/>
          <p:nvPr/>
        </p:nvSpPr>
        <p:spPr>
          <a:xfrm>
            <a:off x="6245875" y="1909878"/>
            <a:ext cx="1287830" cy="4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일정 확인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pic>
        <p:nvPicPr>
          <p:cNvPr id="5" name="그림 4" descr="블랙, 어둠이(가) 표시된 사진&#10;&#10;자동 생성된 설명">
            <a:extLst>
              <a:ext uri="{FF2B5EF4-FFF2-40B4-BE49-F238E27FC236}">
                <a16:creationId xmlns:a16="http://schemas.microsoft.com/office/drawing/2014/main" id="{CDD7B637-9F78-4F14-AFEB-B61BDDB27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080" y="1207460"/>
            <a:ext cx="1620000" cy="1620000"/>
          </a:xfrm>
          <a:prstGeom prst="rect">
            <a:avLst/>
          </a:prstGeom>
        </p:spPr>
      </p:pic>
      <p:pic>
        <p:nvPicPr>
          <p:cNvPr id="19" name="그림 18" descr="블랙, 어둠이(가) 표시된 사진&#10;&#10;자동 생성된 설명">
            <a:extLst>
              <a:ext uri="{FF2B5EF4-FFF2-40B4-BE49-F238E27FC236}">
                <a16:creationId xmlns:a16="http://schemas.microsoft.com/office/drawing/2014/main" id="{1CFD4250-A259-787B-C707-7EA6CED954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818" y="4037176"/>
            <a:ext cx="1620000" cy="1620000"/>
          </a:xfrm>
          <a:prstGeom prst="rect">
            <a:avLst/>
          </a:prstGeom>
        </p:spPr>
      </p:pic>
      <p:pic>
        <p:nvPicPr>
          <p:cNvPr id="23" name="그림 22" descr="블랙, 어둠이(가) 표시된 사진&#10;&#10;자동 생성된 설명">
            <a:extLst>
              <a:ext uri="{FF2B5EF4-FFF2-40B4-BE49-F238E27FC236}">
                <a16:creationId xmlns:a16="http://schemas.microsoft.com/office/drawing/2014/main" id="{C1C886F7-3623-0E7D-C357-441B8C824F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934" y="4084424"/>
            <a:ext cx="1620000" cy="162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9C0623A-256A-7A88-14B0-2D3432629B44}"/>
              </a:ext>
            </a:extLst>
          </p:cNvPr>
          <p:cNvSpPr txBox="1"/>
          <p:nvPr/>
        </p:nvSpPr>
        <p:spPr>
          <a:xfrm>
            <a:off x="2288117" y="5617579"/>
            <a:ext cx="2067429" cy="4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목표 설정과 공유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C3E33F-2AC8-669A-79C1-115C0A9698B2}"/>
              </a:ext>
            </a:extLst>
          </p:cNvPr>
          <p:cNvSpPr txBox="1"/>
          <p:nvPr/>
        </p:nvSpPr>
        <p:spPr>
          <a:xfrm>
            <a:off x="9133980" y="5716519"/>
            <a:ext cx="2928225" cy="4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Block </a:t>
            </a: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단위의 문서 편집기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pic>
        <p:nvPicPr>
          <p:cNvPr id="28" name="그림 27" descr="블랙, 어둠이(가) 표시된 사진&#10;&#10;자동 생성된 설명">
            <a:extLst>
              <a:ext uri="{FF2B5EF4-FFF2-40B4-BE49-F238E27FC236}">
                <a16:creationId xmlns:a16="http://schemas.microsoft.com/office/drawing/2014/main" id="{6B5C2F06-5F7E-9724-CBA9-3701989CDE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158" y="217790"/>
            <a:ext cx="1620000" cy="1620000"/>
          </a:xfrm>
          <a:prstGeom prst="rect">
            <a:avLst/>
          </a:prstGeom>
        </p:spPr>
      </p:pic>
      <p:pic>
        <p:nvPicPr>
          <p:cNvPr id="30" name="그림 29" descr="블랙, 어둠이(가) 표시된 사진&#10;&#10;자동 생성된 설명">
            <a:extLst>
              <a:ext uri="{FF2B5EF4-FFF2-40B4-BE49-F238E27FC236}">
                <a16:creationId xmlns:a16="http://schemas.microsoft.com/office/drawing/2014/main" id="{EE6ADFCB-FEF6-0468-6BC1-8F1B4D8F4D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734" y="818074"/>
            <a:ext cx="1620000" cy="1620000"/>
          </a:xfrm>
          <a:prstGeom prst="rect">
            <a:avLst/>
          </a:prstGeom>
        </p:spPr>
      </p:pic>
      <p:pic>
        <p:nvPicPr>
          <p:cNvPr id="32" name="그림 31" descr="블랙, 어둠이(가) 표시된 사진&#10;&#10;자동 생성된 설명">
            <a:extLst>
              <a:ext uri="{FF2B5EF4-FFF2-40B4-BE49-F238E27FC236}">
                <a16:creationId xmlns:a16="http://schemas.microsoft.com/office/drawing/2014/main" id="{2B30173F-5AF5-DDE9-E310-B615BC833C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376" y="4492458"/>
            <a:ext cx="1620000" cy="1620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978B5B1-A6DC-9BCE-DB8E-28A6E019665F}"/>
              </a:ext>
            </a:extLst>
          </p:cNvPr>
          <p:cNvSpPr txBox="1"/>
          <p:nvPr/>
        </p:nvSpPr>
        <p:spPr>
          <a:xfrm>
            <a:off x="2067429" y="2934121"/>
            <a:ext cx="2111311" cy="4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작업 설명과 관리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03C644-2A05-0923-35D2-08C684BB7E47}"/>
              </a:ext>
            </a:extLst>
          </p:cNvPr>
          <p:cNvSpPr txBox="1"/>
          <p:nvPr/>
        </p:nvSpPr>
        <p:spPr>
          <a:xfrm>
            <a:off x="5629583" y="6145331"/>
            <a:ext cx="2688177" cy="4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멤버 초대와 권한 설정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D96AA1-220C-3BD8-A333-7C8F89185303}"/>
              </a:ext>
            </a:extLst>
          </p:cNvPr>
          <p:cNvSpPr txBox="1"/>
          <p:nvPr/>
        </p:nvSpPr>
        <p:spPr>
          <a:xfrm>
            <a:off x="9572513" y="2530651"/>
            <a:ext cx="1533221" cy="4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진행도 파악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FA5642-FD92-B9A2-3160-A2AB3BA435DD}"/>
              </a:ext>
            </a:extLst>
          </p:cNvPr>
          <p:cNvSpPr/>
          <p:nvPr/>
        </p:nvSpPr>
        <p:spPr>
          <a:xfrm>
            <a:off x="5605642" y="3025530"/>
            <a:ext cx="257801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000" b="1" cap="none" spc="0" dirty="0">
                <a:ln w="0"/>
                <a:solidFill>
                  <a:srgbClr val="5161C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B. P. M.</a:t>
            </a:r>
          </a:p>
        </p:txBody>
      </p:sp>
    </p:spTree>
    <p:extLst>
      <p:ext uri="{BB962C8B-B14F-4D97-AF65-F5344CB8AC3E}">
        <p14:creationId xmlns:p14="http://schemas.microsoft.com/office/powerpoint/2010/main" val="90277671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rgbClr val="51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개  발  일  정 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97764E3-7CA9-E005-A7B0-4793047D3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823858"/>
              </p:ext>
            </p:extLst>
          </p:nvPr>
        </p:nvGraphicFramePr>
        <p:xfrm>
          <a:off x="1926896" y="1008987"/>
          <a:ext cx="10023368" cy="538728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52921">
                  <a:extLst>
                    <a:ext uri="{9D8B030D-6E8A-4147-A177-3AD203B41FA5}">
                      <a16:colId xmlns:a16="http://schemas.microsoft.com/office/drawing/2014/main" val="3759382910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1565963015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936523087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241598905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2956904565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399398931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2704435463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4056685232"/>
                    </a:ext>
                  </a:extLst>
                </a:gridCol>
              </a:tblGrid>
              <a:tr h="4506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12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1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2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3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4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5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6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455371"/>
                  </a:ext>
                </a:extLst>
              </a:tr>
              <a:tr h="819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프로젝트 기획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530114"/>
                  </a:ext>
                </a:extLst>
              </a:tr>
              <a:tr h="819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기초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00397"/>
                  </a:ext>
                </a:extLst>
              </a:tr>
              <a:tr h="819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세부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119388"/>
                  </a:ext>
                </a:extLst>
              </a:tr>
              <a:tr h="819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코딩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170274"/>
                  </a:ext>
                </a:extLst>
              </a:tr>
              <a:tr h="819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디자인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44120"/>
                  </a:ext>
                </a:extLst>
              </a:tr>
              <a:tr h="819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테스트 및 디버깅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932104"/>
                  </a:ext>
                </a:extLst>
              </a:tr>
            </a:tbl>
          </a:graphicData>
        </a:graphic>
      </p:graphicFrame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3B12838-7DB5-C87D-7025-1BDBBC14BEE7}"/>
              </a:ext>
            </a:extLst>
          </p:cNvPr>
          <p:cNvSpPr/>
          <p:nvPr/>
        </p:nvSpPr>
        <p:spPr>
          <a:xfrm>
            <a:off x="3505199" y="1661863"/>
            <a:ext cx="1715194" cy="382399"/>
          </a:xfrm>
          <a:prstGeom prst="roundRect">
            <a:avLst>
              <a:gd name="adj" fmla="val 15623"/>
            </a:avLst>
          </a:prstGeom>
          <a:solidFill>
            <a:srgbClr val="51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6ED07F1-CBBF-A4BD-4300-4F9FACED195D}"/>
              </a:ext>
            </a:extLst>
          </p:cNvPr>
          <p:cNvSpPr/>
          <p:nvPr/>
        </p:nvSpPr>
        <p:spPr>
          <a:xfrm>
            <a:off x="3505200" y="2505938"/>
            <a:ext cx="2801390" cy="382399"/>
          </a:xfrm>
          <a:prstGeom prst="roundRect">
            <a:avLst>
              <a:gd name="adj" fmla="val 15623"/>
            </a:avLst>
          </a:prstGeom>
          <a:solidFill>
            <a:srgbClr val="51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09531D0-A4C4-87D2-45B4-7428A76F13D1}"/>
              </a:ext>
            </a:extLst>
          </p:cNvPr>
          <p:cNvSpPr/>
          <p:nvPr/>
        </p:nvSpPr>
        <p:spPr>
          <a:xfrm>
            <a:off x="4818991" y="3369026"/>
            <a:ext cx="5322535" cy="382399"/>
          </a:xfrm>
          <a:prstGeom prst="roundRect">
            <a:avLst>
              <a:gd name="adj" fmla="val 15623"/>
            </a:avLst>
          </a:prstGeom>
          <a:solidFill>
            <a:srgbClr val="51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C9FD2ED-9496-9DB1-224D-D89E4A3101AA}"/>
              </a:ext>
            </a:extLst>
          </p:cNvPr>
          <p:cNvSpPr/>
          <p:nvPr/>
        </p:nvSpPr>
        <p:spPr>
          <a:xfrm>
            <a:off x="6185337" y="4157302"/>
            <a:ext cx="2725908" cy="382399"/>
          </a:xfrm>
          <a:prstGeom prst="roundRect">
            <a:avLst>
              <a:gd name="adj" fmla="val 15623"/>
            </a:avLst>
          </a:prstGeom>
          <a:solidFill>
            <a:srgbClr val="51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5F170D4-6007-84FC-F882-C1BCD1EA0A3B}"/>
              </a:ext>
            </a:extLst>
          </p:cNvPr>
          <p:cNvSpPr/>
          <p:nvPr/>
        </p:nvSpPr>
        <p:spPr>
          <a:xfrm>
            <a:off x="6185335" y="4945578"/>
            <a:ext cx="3956191" cy="382399"/>
          </a:xfrm>
          <a:prstGeom prst="roundRect">
            <a:avLst>
              <a:gd name="adj" fmla="val 15623"/>
            </a:avLst>
          </a:prstGeom>
          <a:solidFill>
            <a:srgbClr val="51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F3625E9-73E1-1325-0455-40564C8A9805}"/>
              </a:ext>
            </a:extLst>
          </p:cNvPr>
          <p:cNvSpPr/>
          <p:nvPr/>
        </p:nvSpPr>
        <p:spPr>
          <a:xfrm>
            <a:off x="7520146" y="5786871"/>
            <a:ext cx="3925618" cy="382399"/>
          </a:xfrm>
          <a:prstGeom prst="roundRect">
            <a:avLst>
              <a:gd name="adj" fmla="val 15623"/>
            </a:avLst>
          </a:prstGeom>
          <a:solidFill>
            <a:srgbClr val="51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044382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91F59C89-3B1D-1FC2-0EDF-3EB31F9C0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424" y="5370901"/>
            <a:ext cx="1431987" cy="80191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rgbClr val="51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35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개 발 환 경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BF46BEB-3F81-FFF2-49EE-9B9E859F44B4}"/>
              </a:ext>
            </a:extLst>
          </p:cNvPr>
          <p:cNvGrpSpPr/>
          <p:nvPr/>
        </p:nvGrpSpPr>
        <p:grpSpPr>
          <a:xfrm>
            <a:off x="2261895" y="461815"/>
            <a:ext cx="9322293" cy="1635001"/>
            <a:chOff x="2291255" y="670864"/>
            <a:chExt cx="9249103" cy="2497460"/>
          </a:xfrm>
        </p:grpSpPr>
        <p:sp>
          <p:nvSpPr>
            <p:cNvPr id="5" name="AutoShape 51">
              <a:extLst>
                <a:ext uri="{FF2B5EF4-FFF2-40B4-BE49-F238E27FC236}">
                  <a16:creationId xmlns:a16="http://schemas.microsoft.com/office/drawing/2014/main" id="{24419C8A-D184-6769-EA3C-493A4332047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91255" y="1065710"/>
              <a:ext cx="9249103" cy="2102614"/>
            </a:xfrm>
            <a:prstGeom prst="roundRect">
              <a:avLst>
                <a:gd name="adj" fmla="val 19869"/>
              </a:avLst>
            </a:prstGeom>
            <a:noFill/>
            <a:ln w="28575" algn="ctr">
              <a:solidFill>
                <a:srgbClr val="5161C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87C596B-3DA2-C521-455C-B104C7820992}"/>
                </a:ext>
              </a:extLst>
            </p:cNvPr>
            <p:cNvSpPr/>
            <p:nvPr/>
          </p:nvSpPr>
          <p:spPr>
            <a:xfrm>
              <a:off x="3874749" y="670864"/>
              <a:ext cx="6082109" cy="699840"/>
            </a:xfrm>
            <a:prstGeom prst="roundRect">
              <a:avLst>
                <a:gd name="adj" fmla="val 15623"/>
              </a:avLst>
            </a:prstGeom>
            <a:solidFill>
              <a:srgbClr val="5161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운영체제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63825A-B199-9B45-22BD-78721FBFB985}"/>
                </a:ext>
              </a:extLst>
            </p:cNvPr>
            <p:cNvSpPr txBox="1"/>
            <p:nvPr/>
          </p:nvSpPr>
          <p:spPr>
            <a:xfrm>
              <a:off x="4534862" y="1831935"/>
              <a:ext cx="2206886" cy="755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ko-KR" sz="2000" b="1" dirty="0">
                  <a:latin typeface="+mj-ea"/>
                  <a:ea typeface="+mj-ea"/>
                </a:rPr>
                <a:t>Window 10</a:t>
              </a:r>
            </a:p>
          </p:txBody>
        </p:sp>
      </p:grpSp>
      <p:pic>
        <p:nvPicPr>
          <p:cNvPr id="14" name="그림 13" descr="로고, 그린, 그래픽, 폰트이(가) 표시된 사진&#10;&#10;자동 생성된 설명">
            <a:extLst>
              <a:ext uri="{FF2B5EF4-FFF2-40B4-BE49-F238E27FC236}">
                <a16:creationId xmlns:a16="http://schemas.microsoft.com/office/drawing/2014/main" id="{DE8CD393-BE78-14B9-304B-D8F7A656C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124" y="5228910"/>
            <a:ext cx="1003392" cy="1003392"/>
          </a:xfrm>
          <a:prstGeom prst="rect">
            <a:avLst/>
          </a:prstGeom>
        </p:spPr>
      </p:pic>
      <p:pic>
        <p:nvPicPr>
          <p:cNvPr id="16" name="그림 1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4EFE0F03-81DB-A029-5449-EE64D2410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561" y="5415216"/>
            <a:ext cx="1343359" cy="706347"/>
          </a:xfrm>
          <a:prstGeom prst="rect">
            <a:avLst/>
          </a:prstGeom>
        </p:spPr>
      </p:pic>
      <p:pic>
        <p:nvPicPr>
          <p:cNvPr id="20" name="그림 19" descr="해양 포유류, 포유류, 창의성이(가) 표시된 사진&#10;&#10;자동 생성된 설명">
            <a:extLst>
              <a:ext uri="{FF2B5EF4-FFF2-40B4-BE49-F238E27FC236}">
                <a16:creationId xmlns:a16="http://schemas.microsoft.com/office/drawing/2014/main" id="{EFE72A27-1DC4-52F9-33CD-9E9EFD23ED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850" y="5479038"/>
            <a:ext cx="709840" cy="578705"/>
          </a:xfrm>
          <a:prstGeom prst="rect">
            <a:avLst/>
          </a:prstGeom>
        </p:spPr>
      </p:pic>
      <p:pic>
        <p:nvPicPr>
          <p:cNvPr id="29" name="그림 28" descr="그래픽, 상징, 로고, 폰트이(가) 표시된 사진&#10;&#10;자동 생성된 설명">
            <a:extLst>
              <a:ext uri="{FF2B5EF4-FFF2-40B4-BE49-F238E27FC236}">
                <a16:creationId xmlns:a16="http://schemas.microsoft.com/office/drawing/2014/main" id="{22015D64-4CAC-5E0D-659E-5685495549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263" y="3117693"/>
            <a:ext cx="588659" cy="588659"/>
          </a:xfrm>
          <a:prstGeom prst="rect">
            <a:avLst/>
          </a:prstGeom>
        </p:spPr>
      </p:pic>
      <p:pic>
        <p:nvPicPr>
          <p:cNvPr id="2" name="그림 1" descr="로고이(가) 표시된 사진&#10;&#10;자동 생성된 설명">
            <a:extLst>
              <a:ext uri="{FF2B5EF4-FFF2-40B4-BE49-F238E27FC236}">
                <a16:creationId xmlns:a16="http://schemas.microsoft.com/office/drawing/2014/main" id="{7058D988-C44A-B33D-DD94-2AB936B739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0105" y="902785"/>
            <a:ext cx="2323850" cy="1219179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0F01F9DE-7BAC-111F-EEAD-8C38005F367C}"/>
              </a:ext>
            </a:extLst>
          </p:cNvPr>
          <p:cNvGrpSpPr/>
          <p:nvPr/>
        </p:nvGrpSpPr>
        <p:grpSpPr>
          <a:xfrm>
            <a:off x="2237602" y="2465277"/>
            <a:ext cx="9263461" cy="1635001"/>
            <a:chOff x="2291255" y="670864"/>
            <a:chExt cx="9249103" cy="2497460"/>
          </a:xfrm>
        </p:grpSpPr>
        <p:sp>
          <p:nvSpPr>
            <p:cNvPr id="13" name="AutoShape 51">
              <a:extLst>
                <a:ext uri="{FF2B5EF4-FFF2-40B4-BE49-F238E27FC236}">
                  <a16:creationId xmlns:a16="http://schemas.microsoft.com/office/drawing/2014/main" id="{CC4BE70A-6FF0-B7C4-E175-C226AB40B5B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91255" y="1065710"/>
              <a:ext cx="9249103" cy="2102614"/>
            </a:xfrm>
            <a:prstGeom prst="roundRect">
              <a:avLst>
                <a:gd name="adj" fmla="val 19869"/>
              </a:avLst>
            </a:prstGeom>
            <a:noFill/>
            <a:ln w="28575" algn="ctr">
              <a:solidFill>
                <a:srgbClr val="5161C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3BD7269-D73D-1615-1D6A-212BFE845F48}"/>
                </a:ext>
              </a:extLst>
            </p:cNvPr>
            <p:cNvSpPr/>
            <p:nvPr/>
          </p:nvSpPr>
          <p:spPr>
            <a:xfrm>
              <a:off x="3874749" y="670864"/>
              <a:ext cx="6082109" cy="699840"/>
            </a:xfrm>
            <a:prstGeom prst="roundRect">
              <a:avLst>
                <a:gd name="adj" fmla="val 15623"/>
              </a:avLst>
            </a:prstGeom>
            <a:solidFill>
              <a:srgbClr val="5161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개발 도구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DF23C6E-5C68-8911-07D0-A93712CC7687}"/>
                </a:ext>
              </a:extLst>
            </p:cNvPr>
            <p:cNvSpPr txBox="1"/>
            <p:nvPr/>
          </p:nvSpPr>
          <p:spPr>
            <a:xfrm>
              <a:off x="2490925" y="1370704"/>
              <a:ext cx="3867876" cy="1760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ko-KR" sz="1600" b="1" dirty="0">
                  <a:latin typeface="+mj-ea"/>
                  <a:ea typeface="+mj-ea"/>
                </a:rPr>
                <a:t>- IntelliJ                  - Google Drive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ko-KR" sz="1600" b="1" dirty="0">
                  <a:latin typeface="+mj-ea"/>
                  <a:ea typeface="+mj-ea"/>
                </a:rPr>
                <a:t>- MySQL Workbench - VS Code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ko-KR" sz="1600" b="1" dirty="0">
                  <a:latin typeface="+mj-ea"/>
                  <a:ea typeface="+mj-ea"/>
                </a:rPr>
                <a:t>- GitHub</a:t>
              </a:r>
            </a:p>
          </p:txBody>
        </p:sp>
      </p:grpSp>
      <p:pic>
        <p:nvPicPr>
          <p:cNvPr id="26" name="그림 25" descr="폰트, 그래픽, 로고, 텍스트이(가) 표시된 사진&#10;&#10;자동 생성된 설명">
            <a:extLst>
              <a:ext uri="{FF2B5EF4-FFF2-40B4-BE49-F238E27FC236}">
                <a16:creationId xmlns:a16="http://schemas.microsoft.com/office/drawing/2014/main" id="{8DF2B63F-1ED9-BB38-43D8-6E8B01AE4E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268" y="3266751"/>
            <a:ext cx="1292150" cy="74900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CF093ED-7CE1-825B-E0D5-5EB9BB5FE2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6810" y="3300940"/>
            <a:ext cx="1093627" cy="546040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47A44379-72C9-C521-0D7E-3227A2547AAD}"/>
              </a:ext>
            </a:extLst>
          </p:cNvPr>
          <p:cNvGrpSpPr/>
          <p:nvPr/>
        </p:nvGrpSpPr>
        <p:grpSpPr>
          <a:xfrm>
            <a:off x="2261895" y="4650782"/>
            <a:ext cx="9263461" cy="1635001"/>
            <a:chOff x="2291255" y="670864"/>
            <a:chExt cx="9249103" cy="2497460"/>
          </a:xfrm>
        </p:grpSpPr>
        <p:sp>
          <p:nvSpPr>
            <p:cNvPr id="32" name="AutoShape 51">
              <a:extLst>
                <a:ext uri="{FF2B5EF4-FFF2-40B4-BE49-F238E27FC236}">
                  <a16:creationId xmlns:a16="http://schemas.microsoft.com/office/drawing/2014/main" id="{753BCA32-6F3E-D2C4-F723-D68364EA23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91255" y="1065710"/>
              <a:ext cx="9249103" cy="2102614"/>
            </a:xfrm>
            <a:prstGeom prst="roundRect">
              <a:avLst>
                <a:gd name="adj" fmla="val 19869"/>
              </a:avLst>
            </a:prstGeom>
            <a:noFill/>
            <a:ln w="28575" algn="ctr">
              <a:solidFill>
                <a:srgbClr val="5161C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07DEBFBF-210B-3EFC-2445-6F03140346F3}"/>
                </a:ext>
              </a:extLst>
            </p:cNvPr>
            <p:cNvSpPr/>
            <p:nvPr/>
          </p:nvSpPr>
          <p:spPr>
            <a:xfrm>
              <a:off x="3874749" y="670864"/>
              <a:ext cx="6082109" cy="699840"/>
            </a:xfrm>
            <a:prstGeom prst="roundRect">
              <a:avLst>
                <a:gd name="adj" fmla="val 15623"/>
              </a:avLst>
            </a:prstGeom>
            <a:solidFill>
              <a:srgbClr val="5161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개발 언어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67B4DC3-8CA3-C5E8-6409-9BD87E5D0D88}"/>
                </a:ext>
              </a:extLst>
            </p:cNvPr>
            <p:cNvSpPr txBox="1"/>
            <p:nvPr/>
          </p:nvSpPr>
          <p:spPr>
            <a:xfrm>
              <a:off x="2587747" y="1325904"/>
              <a:ext cx="3657599" cy="1760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ko-KR" sz="1600" b="1" dirty="0">
                  <a:latin typeface="+mj-ea"/>
                  <a:ea typeface="+mj-ea"/>
                </a:rPr>
                <a:t>- Spring      -  AWS    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ko-KR" sz="1600" b="1" dirty="0">
                  <a:latin typeface="+mj-ea"/>
                  <a:ea typeface="+mj-ea"/>
                </a:rPr>
                <a:t>- Maria DB  - </a:t>
              </a:r>
              <a:r>
                <a:rPr lang="en-US" altLang="ko-KR" sz="1600" b="1" dirty="0" err="1">
                  <a:latin typeface="+mj-ea"/>
                  <a:ea typeface="+mj-ea"/>
                </a:rPr>
                <a:t>Thyleaf</a:t>
              </a:r>
              <a:endParaRPr lang="en-US" altLang="ko-KR" sz="1600" b="1" dirty="0">
                <a:latin typeface="+mj-ea"/>
                <a:ea typeface="+mj-ea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ko-KR" sz="1600" b="1" dirty="0">
                  <a:latin typeface="+mj-ea"/>
                  <a:ea typeface="+mj-ea"/>
                </a:rPr>
                <a:t>- Data JPA</a:t>
              </a:r>
            </a:p>
          </p:txBody>
        </p:sp>
      </p:grpSp>
      <p:pic>
        <p:nvPicPr>
          <p:cNvPr id="36" name="그림 35" descr="다채로움, 디자인이(가) 표시된 사진&#10;&#10;자동 생성된 설명">
            <a:extLst>
              <a:ext uri="{FF2B5EF4-FFF2-40B4-BE49-F238E27FC236}">
                <a16:creationId xmlns:a16="http://schemas.microsoft.com/office/drawing/2014/main" id="{730C827E-E934-AC4E-0343-5C44B9E328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211" y="3292084"/>
            <a:ext cx="750177" cy="750177"/>
          </a:xfrm>
          <a:prstGeom prst="rect">
            <a:avLst/>
          </a:prstGeom>
        </p:spPr>
      </p:pic>
      <p:pic>
        <p:nvPicPr>
          <p:cNvPr id="38" name="그림 37" descr="상징, 일렉트릭 블루, 직사각형, 디자인이(가) 표시된 사진&#10;&#10;자동 생성된 설명">
            <a:extLst>
              <a:ext uri="{FF2B5EF4-FFF2-40B4-BE49-F238E27FC236}">
                <a16:creationId xmlns:a16="http://schemas.microsoft.com/office/drawing/2014/main" id="{F21E0F73-945B-36F1-B4AC-1E7E1D1C33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33" y="2836708"/>
            <a:ext cx="404156" cy="40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6232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rgbClr val="51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CA7417-E4D0-9D80-B82B-AA2AFA227EEF}"/>
              </a:ext>
            </a:extLst>
          </p:cNvPr>
          <p:cNvSpPr txBox="1"/>
          <p:nvPr/>
        </p:nvSpPr>
        <p:spPr>
          <a:xfrm>
            <a:off x="425171" y="1120140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스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 템     기  능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AF0FB7C-0D1B-E13B-183E-B4354A3AF426}"/>
              </a:ext>
            </a:extLst>
          </p:cNvPr>
          <p:cNvSpPr/>
          <p:nvPr/>
        </p:nvSpPr>
        <p:spPr>
          <a:xfrm>
            <a:off x="2449769" y="3111199"/>
            <a:ext cx="2165131" cy="635601"/>
          </a:xfrm>
          <a:prstGeom prst="roundRect">
            <a:avLst>
              <a:gd name="adj" fmla="val 15623"/>
            </a:avLst>
          </a:prstGeom>
          <a:solidFill>
            <a:srgbClr val="7B6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권한별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선택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9B1B416-9FBF-EB7E-18CF-388DFD4D59D5}"/>
              </a:ext>
            </a:extLst>
          </p:cNvPr>
          <p:cNvSpPr/>
          <p:nvPr/>
        </p:nvSpPr>
        <p:spPr>
          <a:xfrm>
            <a:off x="2451167" y="1162749"/>
            <a:ext cx="1195923" cy="351078"/>
          </a:xfrm>
          <a:prstGeom prst="roundRect">
            <a:avLst>
              <a:gd name="adj" fmla="val 15623"/>
            </a:avLst>
          </a:prstGeom>
          <a:solidFill>
            <a:srgbClr val="949D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로그인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8433DBD-6C81-2F32-797D-0FF486083E95}"/>
              </a:ext>
            </a:extLst>
          </p:cNvPr>
          <p:cNvSpPr/>
          <p:nvPr/>
        </p:nvSpPr>
        <p:spPr>
          <a:xfrm>
            <a:off x="2451167" y="1783249"/>
            <a:ext cx="1195923" cy="351078"/>
          </a:xfrm>
          <a:prstGeom prst="roundRect">
            <a:avLst>
              <a:gd name="adj" fmla="val 15623"/>
            </a:avLst>
          </a:prstGeom>
          <a:solidFill>
            <a:srgbClr val="949D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회원가입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CD74DD7-5A07-6D52-A206-E2535F7FACD7}"/>
              </a:ext>
            </a:extLst>
          </p:cNvPr>
          <p:cNvSpPr/>
          <p:nvPr/>
        </p:nvSpPr>
        <p:spPr>
          <a:xfrm>
            <a:off x="2466932" y="2387594"/>
            <a:ext cx="1195923" cy="351078"/>
          </a:xfrm>
          <a:prstGeom prst="roundRect">
            <a:avLst>
              <a:gd name="adj" fmla="val 15623"/>
            </a:avLst>
          </a:prstGeom>
          <a:solidFill>
            <a:srgbClr val="949D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정보 수정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5E369ED-43D5-3971-F33D-72BF04D06DCE}"/>
              </a:ext>
            </a:extLst>
          </p:cNvPr>
          <p:cNvCxnSpPr>
            <a:cxnSpLocks/>
          </p:cNvCxnSpPr>
          <p:nvPr/>
        </p:nvCxnSpPr>
        <p:spPr>
          <a:xfrm>
            <a:off x="1973747" y="952381"/>
            <a:ext cx="493" cy="255043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2B65A07-ABAB-C66F-5DBC-B0700CD8F5D0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965412" y="1338288"/>
            <a:ext cx="485755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D14EB48-971E-4B49-B056-BEC37EBAF5D1}"/>
              </a:ext>
            </a:extLst>
          </p:cNvPr>
          <p:cNvCxnSpPr>
            <a:cxnSpLocks/>
          </p:cNvCxnSpPr>
          <p:nvPr/>
        </p:nvCxnSpPr>
        <p:spPr>
          <a:xfrm flipH="1">
            <a:off x="1957077" y="1962063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014220B-923F-C605-F4B3-5993BAEB8904}"/>
              </a:ext>
            </a:extLst>
          </p:cNvPr>
          <p:cNvCxnSpPr>
            <a:cxnSpLocks/>
          </p:cNvCxnSpPr>
          <p:nvPr/>
        </p:nvCxnSpPr>
        <p:spPr>
          <a:xfrm flipH="1">
            <a:off x="1974240" y="2549438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D17B6E3-98BB-9B22-8D26-C221E9644F40}"/>
              </a:ext>
            </a:extLst>
          </p:cNvPr>
          <p:cNvSpPr/>
          <p:nvPr/>
        </p:nvSpPr>
        <p:spPr>
          <a:xfrm>
            <a:off x="1768794" y="316780"/>
            <a:ext cx="2165131" cy="635601"/>
          </a:xfrm>
          <a:prstGeom prst="roundRect">
            <a:avLst>
              <a:gd name="adj" fmla="val 15623"/>
            </a:avLst>
          </a:prstGeom>
          <a:solidFill>
            <a:srgbClr val="51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사용자</a:t>
            </a:r>
            <a:endParaRPr lang="ko-KR" altLang="en-US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D670A68-6249-B71E-649F-CD22736B1C14}"/>
              </a:ext>
            </a:extLst>
          </p:cNvPr>
          <p:cNvCxnSpPr>
            <a:cxnSpLocks/>
          </p:cNvCxnSpPr>
          <p:nvPr/>
        </p:nvCxnSpPr>
        <p:spPr>
          <a:xfrm flipH="1">
            <a:off x="1957077" y="3482884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9945D3E-71AD-2DD2-55B1-D7141F10841F}"/>
              </a:ext>
            </a:extLst>
          </p:cNvPr>
          <p:cNvCxnSpPr>
            <a:cxnSpLocks/>
          </p:cNvCxnSpPr>
          <p:nvPr/>
        </p:nvCxnSpPr>
        <p:spPr>
          <a:xfrm flipH="1">
            <a:off x="4614900" y="3429000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9A0D395-1525-CF86-6857-C19768A03FDD}"/>
              </a:ext>
            </a:extLst>
          </p:cNvPr>
          <p:cNvSpPr/>
          <p:nvPr/>
        </p:nvSpPr>
        <p:spPr>
          <a:xfrm>
            <a:off x="5040139" y="2387594"/>
            <a:ext cx="1195923" cy="351078"/>
          </a:xfrm>
          <a:prstGeom prst="roundRect">
            <a:avLst>
              <a:gd name="adj" fmla="val 15623"/>
            </a:avLst>
          </a:prstGeom>
          <a:solidFill>
            <a:srgbClr val="949D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읽기 전용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F0A74544-7000-AB8D-08F9-E7208B2AE2B3}"/>
              </a:ext>
            </a:extLst>
          </p:cNvPr>
          <p:cNvSpPr/>
          <p:nvPr/>
        </p:nvSpPr>
        <p:spPr>
          <a:xfrm>
            <a:off x="5040139" y="3143325"/>
            <a:ext cx="2111721" cy="571348"/>
          </a:xfrm>
          <a:prstGeom prst="roundRect">
            <a:avLst>
              <a:gd name="adj" fmla="val 15623"/>
            </a:avLst>
          </a:prstGeom>
          <a:solidFill>
            <a:srgbClr val="7B6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관리자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멤버 전용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A5A19BA-51A6-998E-A05F-4008CB698EE9}"/>
              </a:ext>
            </a:extLst>
          </p:cNvPr>
          <p:cNvCxnSpPr>
            <a:cxnSpLocks/>
          </p:cNvCxnSpPr>
          <p:nvPr/>
        </p:nvCxnSpPr>
        <p:spPr>
          <a:xfrm>
            <a:off x="4827273" y="2563133"/>
            <a:ext cx="0" cy="86586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CBD41F8-0E31-6F2B-FAA6-9053533B0928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4807780" y="2563133"/>
            <a:ext cx="232359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AD8D22C-2582-BBB1-96C5-F2EE22048ADC}"/>
              </a:ext>
            </a:extLst>
          </p:cNvPr>
          <p:cNvSpPr/>
          <p:nvPr/>
        </p:nvSpPr>
        <p:spPr>
          <a:xfrm>
            <a:off x="8028857" y="130437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949D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목표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FFE2A77B-6560-7E0F-CA25-003A46A26C97}"/>
              </a:ext>
            </a:extLst>
          </p:cNvPr>
          <p:cNvSpPr/>
          <p:nvPr/>
        </p:nvSpPr>
        <p:spPr>
          <a:xfrm>
            <a:off x="8045917" y="722453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949D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하위 목표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EF3F0E7E-27E0-BE04-BCDE-7AD8DB0A1157}"/>
              </a:ext>
            </a:extLst>
          </p:cNvPr>
          <p:cNvSpPr/>
          <p:nvPr/>
        </p:nvSpPr>
        <p:spPr>
          <a:xfrm>
            <a:off x="8045642" y="3428999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949D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세부 작업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0BD2C291-4BE6-3C38-E44F-1340DDFFAADF}"/>
              </a:ext>
            </a:extLst>
          </p:cNvPr>
          <p:cNvSpPr/>
          <p:nvPr/>
        </p:nvSpPr>
        <p:spPr>
          <a:xfrm>
            <a:off x="8045917" y="1364140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949D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캘린더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E098EDDD-3727-8093-0767-BA99EEE06BFC}"/>
              </a:ext>
            </a:extLst>
          </p:cNvPr>
          <p:cNvSpPr/>
          <p:nvPr/>
        </p:nvSpPr>
        <p:spPr>
          <a:xfrm>
            <a:off x="8045917" y="2027326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949D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멤버 초대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894E04E4-E937-F533-6729-0E711199652E}"/>
              </a:ext>
            </a:extLst>
          </p:cNvPr>
          <p:cNvSpPr/>
          <p:nvPr/>
        </p:nvSpPr>
        <p:spPr>
          <a:xfrm>
            <a:off x="8045642" y="2741771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949D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상태 표시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DF55E570-7DB0-82F0-5C05-5DAB2321A3E1}"/>
              </a:ext>
            </a:extLst>
          </p:cNvPr>
          <p:cNvSpPr/>
          <p:nvPr/>
        </p:nvSpPr>
        <p:spPr>
          <a:xfrm>
            <a:off x="9573260" y="3426452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949D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댓글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7B37861-9479-8EE5-EE80-52C461E65199}"/>
              </a:ext>
            </a:extLst>
          </p:cNvPr>
          <p:cNvCxnSpPr>
            <a:cxnSpLocks/>
          </p:cNvCxnSpPr>
          <p:nvPr/>
        </p:nvCxnSpPr>
        <p:spPr>
          <a:xfrm>
            <a:off x="7630406" y="316780"/>
            <a:ext cx="0" cy="453025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A09A97FA-406B-F447-F773-A0B25FC0DB2C}"/>
              </a:ext>
            </a:extLst>
          </p:cNvPr>
          <p:cNvCxnSpPr>
            <a:cxnSpLocks/>
          </p:cNvCxnSpPr>
          <p:nvPr/>
        </p:nvCxnSpPr>
        <p:spPr>
          <a:xfrm flipH="1">
            <a:off x="7613346" y="316780"/>
            <a:ext cx="41551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A4D85EEB-032D-6E0F-BB95-D69D1A211598}"/>
              </a:ext>
            </a:extLst>
          </p:cNvPr>
          <p:cNvCxnSpPr>
            <a:cxnSpLocks/>
            <a:stCxn id="78" idx="1"/>
            <a:endCxn id="73" idx="3"/>
          </p:cNvCxnSpPr>
          <p:nvPr/>
        </p:nvCxnSpPr>
        <p:spPr>
          <a:xfrm flipH="1">
            <a:off x="9294901" y="3609820"/>
            <a:ext cx="278359" cy="254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4BF95202-0B49-D3D0-9960-B69E6524B0BA}"/>
              </a:ext>
            </a:extLst>
          </p:cNvPr>
          <p:cNvCxnSpPr>
            <a:cxnSpLocks/>
          </p:cNvCxnSpPr>
          <p:nvPr/>
        </p:nvCxnSpPr>
        <p:spPr>
          <a:xfrm flipH="1">
            <a:off x="7630406" y="891488"/>
            <a:ext cx="41551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C5B7E19-D07D-CF6F-2878-1BFDD1956584}"/>
              </a:ext>
            </a:extLst>
          </p:cNvPr>
          <p:cNvCxnSpPr>
            <a:cxnSpLocks/>
          </p:cNvCxnSpPr>
          <p:nvPr/>
        </p:nvCxnSpPr>
        <p:spPr>
          <a:xfrm flipH="1">
            <a:off x="7637851" y="1556423"/>
            <a:ext cx="41551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043B87BF-F0DE-0694-7095-6BEAF29FD792}"/>
              </a:ext>
            </a:extLst>
          </p:cNvPr>
          <p:cNvSpPr/>
          <p:nvPr/>
        </p:nvSpPr>
        <p:spPr>
          <a:xfrm>
            <a:off x="8032667" y="4542452"/>
            <a:ext cx="2111721" cy="571348"/>
          </a:xfrm>
          <a:prstGeom prst="roundRect">
            <a:avLst>
              <a:gd name="adj" fmla="val 15623"/>
            </a:avLst>
          </a:prstGeom>
          <a:solidFill>
            <a:srgbClr val="51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문서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0C02BC40-05FF-A3B4-5E76-EAC21EF75663}"/>
              </a:ext>
            </a:extLst>
          </p:cNvPr>
          <p:cNvCxnSpPr>
            <a:cxnSpLocks/>
          </p:cNvCxnSpPr>
          <p:nvPr/>
        </p:nvCxnSpPr>
        <p:spPr>
          <a:xfrm flipH="1">
            <a:off x="7637851" y="2210693"/>
            <a:ext cx="41551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48426998-431A-1D7E-4077-217CBCD54463}"/>
              </a:ext>
            </a:extLst>
          </p:cNvPr>
          <p:cNvCxnSpPr>
            <a:cxnSpLocks/>
          </p:cNvCxnSpPr>
          <p:nvPr/>
        </p:nvCxnSpPr>
        <p:spPr>
          <a:xfrm flipH="1">
            <a:off x="7637851" y="2925138"/>
            <a:ext cx="41551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5BD64937-C103-413A-4D63-C4B4C353DE03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7151860" y="3426452"/>
            <a:ext cx="494334" cy="254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E940F9BF-F351-BFE2-5C3C-885CA1F2F45B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8670272" y="3795734"/>
            <a:ext cx="0" cy="74671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C7FE4E68-5607-D2AF-4D0A-5F021ECB392E}"/>
              </a:ext>
            </a:extLst>
          </p:cNvPr>
          <p:cNvCxnSpPr>
            <a:cxnSpLocks/>
            <a:endCxn id="109" idx="1"/>
          </p:cNvCxnSpPr>
          <p:nvPr/>
        </p:nvCxnSpPr>
        <p:spPr>
          <a:xfrm>
            <a:off x="7630406" y="4828126"/>
            <a:ext cx="40226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63043603-4679-B8C4-DD76-73AACB481408}"/>
              </a:ext>
            </a:extLst>
          </p:cNvPr>
          <p:cNvCxnSpPr>
            <a:cxnSpLocks/>
          </p:cNvCxnSpPr>
          <p:nvPr/>
        </p:nvCxnSpPr>
        <p:spPr>
          <a:xfrm>
            <a:off x="7642827" y="3609819"/>
            <a:ext cx="40226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F1EC011D-BCA2-178D-5BEC-786C17563053}"/>
              </a:ext>
            </a:extLst>
          </p:cNvPr>
          <p:cNvCxnSpPr>
            <a:cxnSpLocks/>
          </p:cNvCxnSpPr>
          <p:nvPr/>
        </p:nvCxnSpPr>
        <p:spPr>
          <a:xfrm flipH="1">
            <a:off x="9086045" y="5113800"/>
            <a:ext cx="2482" cy="11822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B6A8D230-E6A8-D36C-3C73-20EB8106C38D}"/>
              </a:ext>
            </a:extLst>
          </p:cNvPr>
          <p:cNvSpPr/>
          <p:nvPr/>
        </p:nvSpPr>
        <p:spPr>
          <a:xfrm>
            <a:off x="7422939" y="5378111"/>
            <a:ext cx="1260846" cy="370137"/>
          </a:xfrm>
          <a:prstGeom prst="roundRect">
            <a:avLst>
              <a:gd name="adj" fmla="val 15623"/>
            </a:avLst>
          </a:prstGeom>
          <a:solidFill>
            <a:srgbClr val="7B6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편집</a:t>
            </a: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93197852-7112-E3EB-1A85-6B4FFF26AF07}"/>
              </a:ext>
            </a:extLst>
          </p:cNvPr>
          <p:cNvSpPr/>
          <p:nvPr/>
        </p:nvSpPr>
        <p:spPr>
          <a:xfrm>
            <a:off x="7422939" y="6094256"/>
            <a:ext cx="1260846" cy="370137"/>
          </a:xfrm>
          <a:prstGeom prst="roundRect">
            <a:avLst>
              <a:gd name="adj" fmla="val 15623"/>
            </a:avLst>
          </a:prstGeom>
          <a:solidFill>
            <a:srgbClr val="7B6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읽기 전용</a:t>
            </a:r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3FBF9A73-E0EE-E70F-4320-427DD7318289}"/>
              </a:ext>
            </a:extLst>
          </p:cNvPr>
          <p:cNvCxnSpPr>
            <a:cxnSpLocks/>
          </p:cNvCxnSpPr>
          <p:nvPr/>
        </p:nvCxnSpPr>
        <p:spPr>
          <a:xfrm flipH="1">
            <a:off x="8683785" y="5561733"/>
            <a:ext cx="404742" cy="254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C5A82174-88E2-597A-5D55-1785E219BC51}"/>
              </a:ext>
            </a:extLst>
          </p:cNvPr>
          <p:cNvCxnSpPr>
            <a:cxnSpLocks/>
          </p:cNvCxnSpPr>
          <p:nvPr/>
        </p:nvCxnSpPr>
        <p:spPr>
          <a:xfrm flipH="1">
            <a:off x="8683785" y="6275936"/>
            <a:ext cx="404742" cy="254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930B3450-426D-315A-AB37-78DFCDD17CFF}"/>
              </a:ext>
            </a:extLst>
          </p:cNvPr>
          <p:cNvSpPr/>
          <p:nvPr/>
        </p:nvSpPr>
        <p:spPr>
          <a:xfrm>
            <a:off x="5771420" y="4795509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949D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 / Log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327D3B58-1F48-812E-9507-B38C899ABCA2}"/>
              </a:ext>
            </a:extLst>
          </p:cNvPr>
          <p:cNvSpPr/>
          <p:nvPr/>
        </p:nvSpPr>
        <p:spPr>
          <a:xfrm>
            <a:off x="5771418" y="5974458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949D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동영상</a:t>
            </a: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D68157B6-C7D6-516E-F329-101C42B5B22C}"/>
              </a:ext>
            </a:extLst>
          </p:cNvPr>
          <p:cNvSpPr/>
          <p:nvPr/>
        </p:nvSpPr>
        <p:spPr>
          <a:xfrm>
            <a:off x="5771419" y="5387952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949D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이미지</a:t>
            </a:r>
          </a:p>
        </p:txBody>
      </p: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6C0DF138-FDB4-77B9-9189-383218EC5B6B}"/>
              </a:ext>
            </a:extLst>
          </p:cNvPr>
          <p:cNvCxnSpPr>
            <a:cxnSpLocks/>
          </p:cNvCxnSpPr>
          <p:nvPr/>
        </p:nvCxnSpPr>
        <p:spPr>
          <a:xfrm flipH="1">
            <a:off x="7022796" y="5566023"/>
            <a:ext cx="404742" cy="254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040EC8BC-8B32-21A7-6EBD-2FF9B5A2562F}"/>
              </a:ext>
            </a:extLst>
          </p:cNvPr>
          <p:cNvCxnSpPr>
            <a:cxnSpLocks/>
          </p:cNvCxnSpPr>
          <p:nvPr/>
        </p:nvCxnSpPr>
        <p:spPr>
          <a:xfrm>
            <a:off x="7227888" y="4921250"/>
            <a:ext cx="0" cy="1287463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6BB1F9B2-F326-AE13-9C06-7C9D5FB686F2}"/>
              </a:ext>
            </a:extLst>
          </p:cNvPr>
          <p:cNvCxnSpPr>
            <a:cxnSpLocks/>
          </p:cNvCxnSpPr>
          <p:nvPr/>
        </p:nvCxnSpPr>
        <p:spPr>
          <a:xfrm>
            <a:off x="7020678" y="4939250"/>
            <a:ext cx="22149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990ABF4A-4D81-86E6-6960-8EAD169240F7}"/>
              </a:ext>
            </a:extLst>
          </p:cNvPr>
          <p:cNvCxnSpPr>
            <a:cxnSpLocks/>
          </p:cNvCxnSpPr>
          <p:nvPr/>
        </p:nvCxnSpPr>
        <p:spPr>
          <a:xfrm>
            <a:off x="7022266" y="6199725"/>
            <a:ext cx="22149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69269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rgbClr val="51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스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 템  주  요  기  능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3AF9854-8907-12D2-E7F9-000656C9A490}"/>
              </a:ext>
            </a:extLst>
          </p:cNvPr>
          <p:cNvSpPr/>
          <p:nvPr/>
        </p:nvSpPr>
        <p:spPr>
          <a:xfrm>
            <a:off x="2112579" y="557043"/>
            <a:ext cx="2165131" cy="635601"/>
          </a:xfrm>
          <a:prstGeom prst="roundRect">
            <a:avLst>
              <a:gd name="adj" fmla="val 15623"/>
            </a:avLst>
          </a:prstGeom>
          <a:solidFill>
            <a:srgbClr val="51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 </a:t>
            </a:r>
            <a:r>
              <a:rPr lang="ko-KR" alt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창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105FBFB-6071-9C39-2680-AE536B9B4B20}"/>
              </a:ext>
            </a:extLst>
          </p:cNvPr>
          <p:cNvSpPr/>
          <p:nvPr/>
        </p:nvSpPr>
        <p:spPr>
          <a:xfrm>
            <a:off x="4816269" y="557043"/>
            <a:ext cx="2165131" cy="635601"/>
          </a:xfrm>
          <a:prstGeom prst="roundRect">
            <a:avLst>
              <a:gd name="adj" fmla="val 15623"/>
            </a:avLst>
          </a:prstGeom>
          <a:solidFill>
            <a:srgbClr val="51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선택창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A3AE165E-FF7A-84B9-C000-34D0E5BC330D}"/>
              </a:ext>
            </a:extLst>
          </p:cNvPr>
          <p:cNvSpPr/>
          <p:nvPr/>
        </p:nvSpPr>
        <p:spPr>
          <a:xfrm>
            <a:off x="8005734" y="557042"/>
            <a:ext cx="2165131" cy="635601"/>
          </a:xfrm>
          <a:prstGeom prst="roundRect">
            <a:avLst>
              <a:gd name="adj" fmla="val 15623"/>
            </a:avLst>
          </a:prstGeom>
          <a:solidFill>
            <a:srgbClr val="51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창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D87B9832-294A-B921-59B5-80B22F69B700}"/>
              </a:ext>
            </a:extLst>
          </p:cNvPr>
          <p:cNvSpPr/>
          <p:nvPr/>
        </p:nvSpPr>
        <p:spPr>
          <a:xfrm>
            <a:off x="2128344" y="3570463"/>
            <a:ext cx="2165131" cy="635601"/>
          </a:xfrm>
          <a:prstGeom prst="roundRect">
            <a:avLst>
              <a:gd name="adj" fmla="val 15623"/>
            </a:avLst>
          </a:prstGeom>
          <a:solidFill>
            <a:srgbClr val="51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문서 창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6977E4E-1F6B-6C83-3CD2-78DE12D79EE7}"/>
              </a:ext>
            </a:extLst>
          </p:cNvPr>
          <p:cNvSpPr/>
          <p:nvPr/>
        </p:nvSpPr>
        <p:spPr>
          <a:xfrm>
            <a:off x="2810717" y="1419167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828C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로그인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21613AE-90D0-9ED1-5AEB-69363B46C093}"/>
              </a:ext>
            </a:extLst>
          </p:cNvPr>
          <p:cNvSpPr/>
          <p:nvPr/>
        </p:nvSpPr>
        <p:spPr>
          <a:xfrm>
            <a:off x="2810717" y="2023512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828C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회원가입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52DAE9B0-2D99-E32C-6B1E-C6046636503F}"/>
              </a:ext>
            </a:extLst>
          </p:cNvPr>
          <p:cNvSpPr/>
          <p:nvPr/>
        </p:nvSpPr>
        <p:spPr>
          <a:xfrm>
            <a:off x="2826482" y="2627857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828C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정보 수정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381ACC84-EEF7-022B-D39A-38F619AB39A6}"/>
              </a:ext>
            </a:extLst>
          </p:cNvPr>
          <p:cNvSpPr/>
          <p:nvPr/>
        </p:nvSpPr>
        <p:spPr>
          <a:xfrm>
            <a:off x="5518266" y="1419167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828C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읽기 전용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3174CC8-E3B1-BC5F-CE59-B497DE2DB4C4}"/>
              </a:ext>
            </a:extLst>
          </p:cNvPr>
          <p:cNvSpPr/>
          <p:nvPr/>
        </p:nvSpPr>
        <p:spPr>
          <a:xfrm>
            <a:off x="5518266" y="2054624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828C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편집 전용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2F9F16F-D2ED-DD9E-3D43-8FCF3BDC6149}"/>
              </a:ext>
            </a:extLst>
          </p:cNvPr>
          <p:cNvSpPr/>
          <p:nvPr/>
        </p:nvSpPr>
        <p:spPr>
          <a:xfrm>
            <a:off x="5518265" y="2717057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828C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초대 확인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A859C46-CB0C-D7DC-8A85-47FF6453BFB0}"/>
              </a:ext>
            </a:extLst>
          </p:cNvPr>
          <p:cNvSpPr/>
          <p:nvPr/>
        </p:nvSpPr>
        <p:spPr>
          <a:xfrm>
            <a:off x="8709129" y="1419166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828C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목표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0B8DDCA-FDF7-E115-4DEA-5EDBBE674398}"/>
              </a:ext>
            </a:extLst>
          </p:cNvPr>
          <p:cNvSpPr/>
          <p:nvPr/>
        </p:nvSpPr>
        <p:spPr>
          <a:xfrm>
            <a:off x="8709129" y="2054623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828C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하위 목표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696C2C38-AC00-2227-8BE3-691A9B6FB92C}"/>
              </a:ext>
            </a:extLst>
          </p:cNvPr>
          <p:cNvSpPr/>
          <p:nvPr/>
        </p:nvSpPr>
        <p:spPr>
          <a:xfrm>
            <a:off x="8709128" y="2690080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828C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세부 작업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1907755-3D27-D688-A1CE-54B002EB0019}"/>
              </a:ext>
            </a:extLst>
          </p:cNvPr>
          <p:cNvSpPr/>
          <p:nvPr/>
        </p:nvSpPr>
        <p:spPr>
          <a:xfrm>
            <a:off x="8709128" y="3352513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828C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캘린더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A01E704C-A8D4-F389-C7E9-49E614ADBDF2}"/>
              </a:ext>
            </a:extLst>
          </p:cNvPr>
          <p:cNvSpPr/>
          <p:nvPr/>
        </p:nvSpPr>
        <p:spPr>
          <a:xfrm>
            <a:off x="8709128" y="4014945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828C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멤버 초대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7A4C4118-42A5-1029-6D4A-135051F5BEF2}"/>
              </a:ext>
            </a:extLst>
          </p:cNvPr>
          <p:cNvSpPr/>
          <p:nvPr/>
        </p:nvSpPr>
        <p:spPr>
          <a:xfrm>
            <a:off x="8703872" y="4650546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828C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상태 표시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7DEEC610-AF0D-B78A-2FD2-E25D869D14E2}"/>
              </a:ext>
            </a:extLst>
          </p:cNvPr>
          <p:cNvSpPr/>
          <p:nvPr/>
        </p:nvSpPr>
        <p:spPr>
          <a:xfrm>
            <a:off x="10663555" y="2690080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51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댓글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86068A42-F644-616C-D3C0-B3226979DD25}"/>
              </a:ext>
            </a:extLst>
          </p:cNvPr>
          <p:cNvCxnSpPr>
            <a:cxnSpLocks/>
          </p:cNvCxnSpPr>
          <p:nvPr/>
        </p:nvCxnSpPr>
        <p:spPr>
          <a:xfrm>
            <a:off x="2333297" y="1192644"/>
            <a:ext cx="493" cy="168271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1095343-11FB-EBF1-5DE0-D6AA0235CBEC}"/>
              </a:ext>
            </a:extLst>
          </p:cNvPr>
          <p:cNvCxnSpPr>
            <a:cxnSpLocks/>
            <a:stCxn id="54" idx="1"/>
          </p:cNvCxnSpPr>
          <p:nvPr/>
        </p:nvCxnSpPr>
        <p:spPr>
          <a:xfrm flipH="1">
            <a:off x="2318025" y="1634494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9C1C5EB-82BA-31CE-277C-55846A241835}"/>
              </a:ext>
            </a:extLst>
          </p:cNvPr>
          <p:cNvCxnSpPr>
            <a:cxnSpLocks/>
          </p:cNvCxnSpPr>
          <p:nvPr/>
        </p:nvCxnSpPr>
        <p:spPr>
          <a:xfrm flipH="1">
            <a:off x="2316627" y="2238839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7217C60-4BCB-BA37-0A60-3C5457E12CB9}"/>
              </a:ext>
            </a:extLst>
          </p:cNvPr>
          <p:cNvCxnSpPr>
            <a:cxnSpLocks/>
          </p:cNvCxnSpPr>
          <p:nvPr/>
        </p:nvCxnSpPr>
        <p:spPr>
          <a:xfrm flipH="1">
            <a:off x="2333790" y="2862726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8C3B0F9-CDB3-D91D-A9A3-FAE5E67E189A}"/>
              </a:ext>
            </a:extLst>
          </p:cNvPr>
          <p:cNvCxnSpPr>
            <a:cxnSpLocks/>
          </p:cNvCxnSpPr>
          <p:nvPr/>
        </p:nvCxnSpPr>
        <p:spPr>
          <a:xfrm>
            <a:off x="5026972" y="1213266"/>
            <a:ext cx="493" cy="168271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3EF0E5D0-DE5F-F838-19A0-18D17EDC0D21}"/>
              </a:ext>
            </a:extLst>
          </p:cNvPr>
          <p:cNvCxnSpPr>
            <a:cxnSpLocks/>
          </p:cNvCxnSpPr>
          <p:nvPr/>
        </p:nvCxnSpPr>
        <p:spPr>
          <a:xfrm flipH="1">
            <a:off x="5011700" y="1655116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313B5C3-2461-88BD-F8B3-D73337190044}"/>
              </a:ext>
            </a:extLst>
          </p:cNvPr>
          <p:cNvCxnSpPr>
            <a:cxnSpLocks/>
          </p:cNvCxnSpPr>
          <p:nvPr/>
        </p:nvCxnSpPr>
        <p:spPr>
          <a:xfrm flipH="1">
            <a:off x="5010302" y="2259461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FCE4BA6-0849-D502-A8B7-0515974F16E5}"/>
              </a:ext>
            </a:extLst>
          </p:cNvPr>
          <p:cNvCxnSpPr>
            <a:cxnSpLocks/>
          </p:cNvCxnSpPr>
          <p:nvPr/>
        </p:nvCxnSpPr>
        <p:spPr>
          <a:xfrm flipH="1">
            <a:off x="5027465" y="2883348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4FF6685-AAA1-4051-F704-BE9ACB833611}"/>
              </a:ext>
            </a:extLst>
          </p:cNvPr>
          <p:cNvCxnSpPr>
            <a:cxnSpLocks/>
          </p:cNvCxnSpPr>
          <p:nvPr/>
        </p:nvCxnSpPr>
        <p:spPr>
          <a:xfrm flipH="1">
            <a:off x="8174285" y="1192643"/>
            <a:ext cx="15066" cy="371035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271A351-DB69-9CF3-1FBF-A136B7F58364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8178842" y="1634493"/>
            <a:ext cx="53028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CC46968-3BF7-BAFA-B5F8-7DDA32905B83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8178842" y="2269950"/>
            <a:ext cx="530287" cy="8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0ED82EFA-5C05-E089-8D12-1C6F532637A0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8189351" y="2905407"/>
            <a:ext cx="519777" cy="56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87C581C-34EB-8B0B-DC93-F2524A7623B8}"/>
              </a:ext>
            </a:extLst>
          </p:cNvPr>
          <p:cNvCxnSpPr>
            <a:cxnSpLocks/>
          </p:cNvCxnSpPr>
          <p:nvPr/>
        </p:nvCxnSpPr>
        <p:spPr>
          <a:xfrm flipH="1">
            <a:off x="8184096" y="3567279"/>
            <a:ext cx="519777" cy="56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28E390F-9407-E6FC-546D-9648789BF88F}"/>
              </a:ext>
            </a:extLst>
          </p:cNvPr>
          <p:cNvCxnSpPr>
            <a:cxnSpLocks/>
          </p:cNvCxnSpPr>
          <p:nvPr/>
        </p:nvCxnSpPr>
        <p:spPr>
          <a:xfrm flipH="1">
            <a:off x="8186724" y="4228590"/>
            <a:ext cx="519777" cy="56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BC6917AF-B6FD-92C1-82E4-ACA88687F428}"/>
              </a:ext>
            </a:extLst>
          </p:cNvPr>
          <p:cNvCxnSpPr>
            <a:cxnSpLocks/>
          </p:cNvCxnSpPr>
          <p:nvPr/>
        </p:nvCxnSpPr>
        <p:spPr>
          <a:xfrm flipH="1">
            <a:off x="8186724" y="4885824"/>
            <a:ext cx="519777" cy="56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7B63F75-D39F-4E1E-6674-CDD3633105D2}"/>
              </a:ext>
            </a:extLst>
          </p:cNvPr>
          <p:cNvCxnSpPr>
            <a:cxnSpLocks/>
            <a:stCxn id="66" idx="1"/>
            <a:endCxn id="62" idx="3"/>
          </p:cNvCxnSpPr>
          <p:nvPr/>
        </p:nvCxnSpPr>
        <p:spPr>
          <a:xfrm flipH="1">
            <a:off x="10176121" y="2905407"/>
            <a:ext cx="487434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D44B548-BE25-9C4B-3785-A83667AA9436}"/>
              </a:ext>
            </a:extLst>
          </p:cNvPr>
          <p:cNvSpPr/>
          <p:nvPr/>
        </p:nvSpPr>
        <p:spPr>
          <a:xfrm>
            <a:off x="5045022" y="4472339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828C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Hitory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C0025831-D734-64D4-D86C-1775BEEBCC07}"/>
              </a:ext>
            </a:extLst>
          </p:cNvPr>
          <p:cNvSpPr/>
          <p:nvPr/>
        </p:nvSpPr>
        <p:spPr>
          <a:xfrm>
            <a:off x="2810716" y="4483146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828C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편집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1C5683FC-69A7-9A79-685E-759D3C84B0AC}"/>
              </a:ext>
            </a:extLst>
          </p:cNvPr>
          <p:cNvSpPr/>
          <p:nvPr/>
        </p:nvSpPr>
        <p:spPr>
          <a:xfrm>
            <a:off x="5045021" y="5017036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828C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이미지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B7CE4157-8A30-0574-1CF7-8A195488CA0E}"/>
              </a:ext>
            </a:extLst>
          </p:cNvPr>
          <p:cNvSpPr/>
          <p:nvPr/>
        </p:nvSpPr>
        <p:spPr>
          <a:xfrm>
            <a:off x="2809319" y="5537687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828C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읽기 전용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AE71B54C-799F-BC3F-FE08-3941A5A07754}"/>
              </a:ext>
            </a:extLst>
          </p:cNvPr>
          <p:cNvSpPr/>
          <p:nvPr/>
        </p:nvSpPr>
        <p:spPr>
          <a:xfrm>
            <a:off x="5045023" y="5561733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828C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동영상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CD8C5365-E6A7-B8F1-4BEB-53BC9D81AC3A}"/>
              </a:ext>
            </a:extLst>
          </p:cNvPr>
          <p:cNvCxnSpPr>
            <a:cxnSpLocks/>
          </p:cNvCxnSpPr>
          <p:nvPr/>
        </p:nvCxnSpPr>
        <p:spPr>
          <a:xfrm flipH="1">
            <a:off x="2322909" y="4198972"/>
            <a:ext cx="10700" cy="157913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E83D30C7-6EA6-3239-01DD-801DD656150F}"/>
              </a:ext>
            </a:extLst>
          </p:cNvPr>
          <p:cNvCxnSpPr>
            <a:cxnSpLocks/>
          </p:cNvCxnSpPr>
          <p:nvPr/>
        </p:nvCxnSpPr>
        <p:spPr>
          <a:xfrm flipH="1">
            <a:off x="2316627" y="5761898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EAFA3CF-A417-4712-D145-F3FA1C318956}"/>
              </a:ext>
            </a:extLst>
          </p:cNvPr>
          <p:cNvCxnSpPr>
            <a:cxnSpLocks/>
          </p:cNvCxnSpPr>
          <p:nvPr/>
        </p:nvCxnSpPr>
        <p:spPr>
          <a:xfrm flipH="1">
            <a:off x="2316627" y="4683192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C9065F75-7D84-6FBD-D056-4331C2D64D19}"/>
              </a:ext>
            </a:extLst>
          </p:cNvPr>
          <p:cNvCxnSpPr>
            <a:cxnSpLocks/>
            <a:stCxn id="83" idx="1"/>
          </p:cNvCxnSpPr>
          <p:nvPr/>
        </p:nvCxnSpPr>
        <p:spPr>
          <a:xfrm flipH="1" flipV="1">
            <a:off x="4276312" y="4683192"/>
            <a:ext cx="768710" cy="447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8F351BA0-BE67-24F8-E8BD-9419393F3426}"/>
              </a:ext>
            </a:extLst>
          </p:cNvPr>
          <p:cNvCxnSpPr>
            <a:cxnSpLocks/>
          </p:cNvCxnSpPr>
          <p:nvPr/>
        </p:nvCxnSpPr>
        <p:spPr>
          <a:xfrm flipH="1">
            <a:off x="4652485" y="4683192"/>
            <a:ext cx="12107" cy="111991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98920409-FD63-2C59-396F-854B96FBC3A1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4660667" y="5232363"/>
            <a:ext cx="384354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12D799B1-BFA0-C2E5-DA13-AE9B793021E0}"/>
              </a:ext>
            </a:extLst>
          </p:cNvPr>
          <p:cNvCxnSpPr>
            <a:cxnSpLocks/>
          </p:cNvCxnSpPr>
          <p:nvPr/>
        </p:nvCxnSpPr>
        <p:spPr>
          <a:xfrm flipH="1">
            <a:off x="4660667" y="5786003"/>
            <a:ext cx="384354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59797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973</TotalTime>
  <Words>502</Words>
  <Application>Microsoft Office PowerPoint</Application>
  <PresentationFormat>와이드스크린</PresentationFormat>
  <Paragraphs>152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나눔고딕</vt:lpstr>
      <vt:lpstr>맑은 고딕</vt:lpstr>
      <vt:lpstr>Arial</vt:lpstr>
      <vt:lpstr>Calibri</vt:lpstr>
      <vt:lpstr>Calibri Light</vt:lpstr>
      <vt:lpstr>Office 테마</vt:lpstr>
      <vt:lpstr>B.  lack P.  roject M. anager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A조 프로토타입 발표</dc:title>
  <dc:creator>박종혁</dc:creator>
  <cp:lastModifiedBy>박종혁</cp:lastModifiedBy>
  <cp:revision>57</cp:revision>
  <dcterms:created xsi:type="dcterms:W3CDTF">2023-05-30T14:51:57Z</dcterms:created>
  <dcterms:modified xsi:type="dcterms:W3CDTF">2023-10-10T02:10:17Z</dcterms:modified>
</cp:coreProperties>
</file>