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3" r:id="rId5"/>
    <p:sldId id="266" r:id="rId6"/>
    <p:sldId id="267" r:id="rId7"/>
    <p:sldId id="258" r:id="rId8"/>
    <p:sldId id="260" r:id="rId9"/>
    <p:sldId id="259" r:id="rId10"/>
    <p:sldId id="262" r:id="rId11"/>
    <p:sldId id="257" r:id="rId12"/>
    <p:sldId id="263" r:id="rId13"/>
    <p:sldId id="268" r:id="rId14"/>
    <p:sldId id="271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1CE"/>
    <a:srgbClr val="000000"/>
    <a:srgbClr val="0D0D0D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46F16-ED4E-5DE7-7DD5-D0E38DC5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B4B30E-9173-7920-7374-9BD9BF006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12545-89AD-3476-6E7A-82DD7A9C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6CAF7-0B03-339A-618C-A940911D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D1452-21BE-AA9E-5D1E-382936C8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0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062F2-379F-3023-81CD-C11B9801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BD0B3-24E9-1A4B-D938-8641D88B9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0805A-9929-FEFA-E4CE-72B2BF3A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BC7CF-DF69-9F21-6A31-48D36247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D5763-3DE5-46D5-6CA1-6E0BA9F6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66292E-2A07-D4D8-9C9B-1A5BDB35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6EA53-A793-B158-FE8C-235AF99A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A2F9B-C162-98B3-4A3E-E5E3DF54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13B0E-26E9-A2E9-02E4-90A46470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57006-54F5-8F8F-7905-796DBB0F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7EFA4-862F-0957-E56C-66309435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AFC25-3E2F-10A8-10E2-33EDC990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1858-0063-84A6-2F26-AD401028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C6728-E926-2DD5-C9A0-37CE9E0C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1DB61-87DD-9CE9-020A-65B9FF6D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BB0B8-8877-3875-3609-D4DBAD06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A4D21-36F2-DF9D-5EA0-DCC273D8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68C40-D954-463A-D881-B1CEA048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3E2AA-2F32-B5A6-6E18-886B8997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7EF7-22CD-9059-BCE7-CCD8A1F9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21C19-972D-609F-1425-A685DCD8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DC4EB-FB42-B172-DBCD-9F74537B2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72C2B-432C-DE06-14EF-7A760C0A7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22123-DD79-EEEB-9D18-86711607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C5E1B-EAC4-5997-6EAF-64859D4A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F8774-3534-87BB-28FF-A61E80E8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4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295AC-8707-4DFD-E7A5-C879B5EE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06BA3-1646-DC74-959F-1CDEB76B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013F7-60F2-505D-4B2F-A1D812FC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2E7739-603E-6EC7-0EE7-76CCE5596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4B8685-9C33-9150-2E23-EE4CB2E7D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8E3053-CAD1-577A-784D-412860A9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B3C4BA-711E-AF3B-856E-7BB62664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44DC94-38F1-9D40-B120-9E5F152D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569FD-7565-846B-4D72-4FD952BC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7673F7-8D2B-0D62-CB4B-6BD03AB5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D55026-6000-7AE7-8970-D2C2D818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B05D6B-4E1B-377C-1FC8-F74D3427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1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81E838-F569-4078-D32C-EAA41AC6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FCBE73-4655-EC98-5D52-A5B41ED3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81644-4BAD-50D7-2FFA-5C4548B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94B54-CEEC-99C1-DD8E-A2CF6271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23DBF-6421-3E17-B087-A27C19BA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93750-1E0E-2F6B-FD03-7A34CF11E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B99D2-DCC2-C98E-94B1-6F40D6C2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700E7-D3C5-F303-1725-B8CB751F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1F90F-5FFB-68AC-51B8-8826AFA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EAF6C-C1AC-798C-FC87-5C390E79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EC3DFA-56E4-0E03-7A77-08A3352D1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66A8C-FF30-746B-8F8C-AE0B3105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F3EFA-D1FD-06F3-9CDD-D319F66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B1E94-FEB0-ED63-AE38-D75B1173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8C6A2-22AF-3636-B150-B09DB725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1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3EE5DE-98B7-0F64-D0A1-EFE4B3C8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6C5D1-A030-9E75-EC7B-DED8D0DB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F0AD4-047B-05BE-D8A9-0E6E195A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9F41-C661-4407-BCA0-7975E1AA149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881D9-3FDB-F918-1FB6-B67821673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D9A35-E441-E722-879A-DD3CAEC1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21.sv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4272961" y="1476627"/>
            <a:ext cx="3646078" cy="60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새 프로젝트 생성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5493397" y="3016897"/>
            <a:ext cx="1205204" cy="120520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16200000" flipH="1">
            <a:off x="5839504" y="3619500"/>
            <a:ext cx="512991" cy="0"/>
          </a:xfrm>
          <a:prstGeom prst="line">
            <a:avLst/>
          </a:prstGeom>
          <a:ln w="25400">
            <a:solidFill>
              <a:schemeClr val="dk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5874633" y="3619500"/>
            <a:ext cx="442731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98820"/>
              </a:srgbClr>
            </a:solidFill>
            <a:prstDash val="solid"/>
          </a:ln>
        </p:spPr>
      </p:cxnSp>
      <p:sp>
        <p:nvSpPr>
          <p:cNvPr id="9" name="TextBox 6"/>
          <p:cNvSpPr txBox="1"/>
          <p:nvPr/>
        </p:nvSpPr>
        <p:spPr>
          <a:xfrm>
            <a:off x="5605935" y="4338987"/>
            <a:ext cx="9801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템플릿 생성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5542429" y="4562514"/>
            <a:ext cx="12023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i="0" u="none" strike="noStrike" kern="1200" cap="none" spc="0" normalizeH="0" baseline="0">
                <a:solidFill>
                  <a:srgbClr val="808080"/>
                </a:solidFill>
                <a:latin typeface="Calibri"/>
                <a:ea typeface="맑은 고딕"/>
              </a:rPr>
              <a:t>처음부터 시작하기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5342039" y="2178347"/>
            <a:ext cx="1507922" cy="29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시작해라 애송이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0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85688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C6C62-F21D-C990-FACF-DD856B75F454}"/>
              </a:ext>
            </a:extLst>
          </p:cNvPr>
          <p:cNvSpPr/>
          <p:nvPr/>
        </p:nvSpPr>
        <p:spPr>
          <a:xfrm>
            <a:off x="1735347" y="710595"/>
            <a:ext cx="911687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내 작업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B3FBD0C-CFB4-6EA1-8719-21925059ACD7}"/>
              </a:ext>
            </a:extLst>
          </p:cNvPr>
          <p:cNvSpPr/>
          <p:nvPr/>
        </p:nvSpPr>
        <p:spPr>
          <a:xfrm rot="10800000">
            <a:off x="1950351" y="1712235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49B6A0-A29E-90F7-B825-A2109AB06F56}"/>
              </a:ext>
            </a:extLst>
          </p:cNvPr>
          <p:cNvCxnSpPr/>
          <p:nvPr/>
        </p:nvCxnSpPr>
        <p:spPr>
          <a:xfrm flipV="1">
            <a:off x="2191190" y="1958374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C258AB-5D71-5862-BC02-F2F446F5FE58}"/>
              </a:ext>
            </a:extLst>
          </p:cNvPr>
          <p:cNvCxnSpPr/>
          <p:nvPr/>
        </p:nvCxnSpPr>
        <p:spPr>
          <a:xfrm flipV="1">
            <a:off x="2191190" y="2327729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C35DD5-73D1-5E7D-2003-4FA5656665C1}"/>
              </a:ext>
            </a:extLst>
          </p:cNvPr>
          <p:cNvCxnSpPr/>
          <p:nvPr/>
        </p:nvCxnSpPr>
        <p:spPr>
          <a:xfrm flipV="1">
            <a:off x="2191190" y="2697084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7400C99-8E4F-C5CB-F23C-405212443F5B}"/>
              </a:ext>
            </a:extLst>
          </p:cNvPr>
          <p:cNvSpPr/>
          <p:nvPr/>
        </p:nvSpPr>
        <p:spPr>
          <a:xfrm rot="10800000">
            <a:off x="1950351" y="3481923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983034-8A0A-1033-0E49-847ADE094CF3}"/>
              </a:ext>
            </a:extLst>
          </p:cNvPr>
          <p:cNvCxnSpPr/>
          <p:nvPr/>
        </p:nvCxnSpPr>
        <p:spPr>
          <a:xfrm flipV="1">
            <a:off x="2191190" y="3728062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EB77C4-8CD4-7111-34C3-2F85B57F645A}"/>
              </a:ext>
            </a:extLst>
          </p:cNvPr>
          <p:cNvCxnSpPr/>
          <p:nvPr/>
        </p:nvCxnSpPr>
        <p:spPr>
          <a:xfrm flipV="1">
            <a:off x="2191190" y="4097417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82115F-5476-BDAD-D628-25D0D49C2F6C}"/>
              </a:ext>
            </a:extLst>
          </p:cNvPr>
          <p:cNvCxnSpPr/>
          <p:nvPr/>
        </p:nvCxnSpPr>
        <p:spPr>
          <a:xfrm flipV="1">
            <a:off x="2191190" y="4466772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AF8C382-F591-18C9-A69C-7C56DE425CE7}"/>
              </a:ext>
            </a:extLst>
          </p:cNvPr>
          <p:cNvSpPr/>
          <p:nvPr/>
        </p:nvSpPr>
        <p:spPr>
          <a:xfrm rot="10800000">
            <a:off x="1950351" y="5130806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6F624-CC38-BD21-744D-070FA6A4E1B5}"/>
              </a:ext>
            </a:extLst>
          </p:cNvPr>
          <p:cNvCxnSpPr/>
          <p:nvPr/>
        </p:nvCxnSpPr>
        <p:spPr>
          <a:xfrm flipV="1">
            <a:off x="2191190" y="5376945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DE58DC-029E-4023-C7F4-47E771295022}"/>
              </a:ext>
            </a:extLst>
          </p:cNvPr>
          <p:cNvCxnSpPr/>
          <p:nvPr/>
        </p:nvCxnSpPr>
        <p:spPr>
          <a:xfrm flipV="1">
            <a:off x="2191190" y="5746300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71D695-C97A-6BB8-52A9-73BC2A501F87}"/>
              </a:ext>
            </a:extLst>
          </p:cNvPr>
          <p:cNvCxnSpPr/>
          <p:nvPr/>
        </p:nvCxnSpPr>
        <p:spPr>
          <a:xfrm flipV="1">
            <a:off x="2191190" y="6115655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2519A4-7523-F880-D43A-7AC269E69FAD}"/>
              </a:ext>
            </a:extLst>
          </p:cNvPr>
          <p:cNvSpPr/>
          <p:nvPr/>
        </p:nvSpPr>
        <p:spPr>
          <a:xfrm>
            <a:off x="2183924" y="1263353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배정된 작업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08744D-BDA8-6514-36CA-050DEF116BE7}"/>
              </a:ext>
            </a:extLst>
          </p:cNvPr>
          <p:cNvSpPr/>
          <p:nvPr/>
        </p:nvSpPr>
        <p:spPr>
          <a:xfrm>
            <a:off x="2191190" y="3024570"/>
            <a:ext cx="1539414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진행 중인 작업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24281B-3FB7-1F81-BC36-A7048D597236}"/>
              </a:ext>
            </a:extLst>
          </p:cNvPr>
          <p:cNvSpPr/>
          <p:nvPr/>
        </p:nvSpPr>
        <p:spPr>
          <a:xfrm>
            <a:off x="2191190" y="4707848"/>
            <a:ext cx="1539414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완료된 작업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그래픽 1" descr="채팅 단색으로 채워진">
            <a:extLst>
              <a:ext uri="{FF2B5EF4-FFF2-40B4-BE49-F238E27FC236}">
                <a16:creationId xmlns:a16="http://schemas.microsoft.com/office/drawing/2014/main" id="{53CFC1F1-ACCA-1BFA-F50F-2229E78928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B58FBA-D51F-04FE-7106-7306BCE89B4E}"/>
              </a:ext>
            </a:extLst>
          </p:cNvPr>
          <p:cNvSpPr/>
          <p:nvPr/>
        </p:nvSpPr>
        <p:spPr>
          <a:xfrm>
            <a:off x="0" y="-11000"/>
            <a:ext cx="12192000" cy="6868999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F0D6CC4-8ABB-6119-F058-796AE9D669E9}"/>
              </a:ext>
            </a:extLst>
          </p:cNvPr>
          <p:cNvSpPr/>
          <p:nvPr/>
        </p:nvSpPr>
        <p:spPr>
          <a:xfrm>
            <a:off x="6348658" y="632485"/>
            <a:ext cx="5843342" cy="6225515"/>
          </a:xfrm>
          <a:prstGeom prst="roundRect">
            <a:avLst>
              <a:gd name="adj" fmla="val 0"/>
            </a:avLst>
          </a:prstGeom>
          <a:solidFill>
            <a:srgbClr val="5161CE"/>
          </a:solidFill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D13DF6-95B8-CAA6-FF3E-13897EDB1BA5}"/>
              </a:ext>
            </a:extLst>
          </p:cNvPr>
          <p:cNvSpPr/>
          <p:nvPr/>
        </p:nvSpPr>
        <p:spPr>
          <a:xfrm>
            <a:off x="6681099" y="2019301"/>
            <a:ext cx="206285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담 당 자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사용자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E0C326-B60E-7D3F-DA6F-620384DB64E4}"/>
              </a:ext>
            </a:extLst>
          </p:cNvPr>
          <p:cNvSpPr/>
          <p:nvPr/>
        </p:nvSpPr>
        <p:spPr>
          <a:xfrm>
            <a:off x="6681099" y="2684349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마감일 </a:t>
            </a:r>
            <a:r>
              <a:rPr lang="en-US" altLang="ko-KR" sz="1600" b="1" dirty="0">
                <a:solidFill>
                  <a:schemeClr val="tx1"/>
                </a:solidFill>
              </a:rPr>
              <a:t>: 00 00 00 </a:t>
            </a:r>
            <a:r>
              <a:rPr lang="ko-KR" altLang="en-US" sz="1600" b="1" dirty="0">
                <a:solidFill>
                  <a:schemeClr val="tx1"/>
                </a:solidFill>
              </a:rPr>
              <a:t>까지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E972E9-91E8-05F1-F462-70F41E93509E}"/>
              </a:ext>
            </a:extLst>
          </p:cNvPr>
          <p:cNvSpPr/>
          <p:nvPr/>
        </p:nvSpPr>
        <p:spPr>
          <a:xfrm>
            <a:off x="6557728" y="3349397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연결된 목표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목표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461924-B777-4F91-2A41-327B43A62254}"/>
              </a:ext>
            </a:extLst>
          </p:cNvPr>
          <p:cNvSpPr/>
          <p:nvPr/>
        </p:nvSpPr>
        <p:spPr>
          <a:xfrm>
            <a:off x="6557727" y="4670872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작업 세부사항</a:t>
            </a:r>
            <a:r>
              <a:rPr lang="en-US" altLang="ko-KR" sz="1600" b="1" dirty="0">
                <a:solidFill>
                  <a:schemeClr val="tx1"/>
                </a:solidFill>
              </a:rPr>
              <a:t>…..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236B3C-4D05-0718-D2C4-0E325F5F0DC9}"/>
              </a:ext>
            </a:extLst>
          </p:cNvPr>
          <p:cNvSpPr/>
          <p:nvPr/>
        </p:nvSpPr>
        <p:spPr>
          <a:xfrm>
            <a:off x="8035702" y="1182010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작업 </a:t>
            </a:r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817C3D6-61F7-095A-33A7-84A8C0115F90}"/>
              </a:ext>
            </a:extLst>
          </p:cNvPr>
          <p:cNvCxnSpPr>
            <a:cxnSpLocks/>
          </p:cNvCxnSpPr>
          <p:nvPr/>
        </p:nvCxnSpPr>
        <p:spPr>
          <a:xfrm flipV="1">
            <a:off x="6829187" y="2447924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A4345E7-6C9A-A8FE-3395-E3E18303A6ED}"/>
              </a:ext>
            </a:extLst>
          </p:cNvPr>
          <p:cNvCxnSpPr>
            <a:cxnSpLocks/>
          </p:cNvCxnSpPr>
          <p:nvPr/>
        </p:nvCxnSpPr>
        <p:spPr>
          <a:xfrm flipV="1">
            <a:off x="6829187" y="3174365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2113830-A3F3-8BFC-F1A8-F1FE66EF0010}"/>
              </a:ext>
            </a:extLst>
          </p:cNvPr>
          <p:cNvCxnSpPr>
            <a:cxnSpLocks/>
          </p:cNvCxnSpPr>
          <p:nvPr/>
        </p:nvCxnSpPr>
        <p:spPr>
          <a:xfrm flipV="1">
            <a:off x="6829187" y="3910784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B97F241-987E-1252-D638-30001330FC57}"/>
              </a:ext>
            </a:extLst>
          </p:cNvPr>
          <p:cNvCxnSpPr>
            <a:cxnSpLocks/>
          </p:cNvCxnSpPr>
          <p:nvPr/>
        </p:nvCxnSpPr>
        <p:spPr>
          <a:xfrm flipV="1">
            <a:off x="6821703" y="5099991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85A014CD-7519-78AF-3371-C0AD3E66B0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61843" y="5959927"/>
            <a:ext cx="598715" cy="59871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34B5F36D-337B-0C7D-A735-E95E3555C6A1}"/>
              </a:ext>
            </a:extLst>
          </p:cNvPr>
          <p:cNvSpPr/>
          <p:nvPr/>
        </p:nvSpPr>
        <p:spPr>
          <a:xfrm>
            <a:off x="7129227" y="6061980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첨부된 </a:t>
            </a:r>
            <a:r>
              <a:rPr lang="en-US" altLang="ko-KR" sz="1600" b="1" dirty="0">
                <a:solidFill>
                  <a:schemeClr val="tx1"/>
                </a:solidFill>
              </a:rPr>
              <a:t>document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0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91131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655DC3-0277-8EB7-F117-08A27CF19060}"/>
              </a:ext>
            </a:extLst>
          </p:cNvPr>
          <p:cNvSpPr/>
          <p:nvPr/>
        </p:nvSpPr>
        <p:spPr>
          <a:xfrm>
            <a:off x="1735347" y="710595"/>
            <a:ext cx="911687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E53E2-15F8-FD1D-E5A2-176EFAB4C120}"/>
              </a:ext>
            </a:extLst>
          </p:cNvPr>
          <p:cNvSpPr/>
          <p:nvPr/>
        </p:nvSpPr>
        <p:spPr>
          <a:xfrm>
            <a:off x="1593826" y="1147681"/>
            <a:ext cx="10606312" cy="5647169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89002C-FD16-678F-A56D-AD919BC6AE10}"/>
              </a:ext>
            </a:extLst>
          </p:cNvPr>
          <p:cNvSpPr/>
          <p:nvPr/>
        </p:nvSpPr>
        <p:spPr>
          <a:xfrm>
            <a:off x="3071171" y="1170667"/>
            <a:ext cx="9069128" cy="5624184"/>
          </a:xfrm>
          <a:prstGeom prst="roundRect">
            <a:avLst>
              <a:gd name="adj" fmla="val 11130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0FAC635-74EF-E3D0-F791-3D207ECE7D80}"/>
              </a:ext>
            </a:extLst>
          </p:cNvPr>
          <p:cNvSpPr/>
          <p:nvPr/>
        </p:nvSpPr>
        <p:spPr>
          <a:xfrm>
            <a:off x="1659792" y="1165676"/>
            <a:ext cx="1351539" cy="5624184"/>
          </a:xfrm>
          <a:prstGeom prst="roundRect">
            <a:avLst>
              <a:gd name="adj" fmla="val 11130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61580F-AA00-134A-E5DF-1FAE286D1C58}"/>
              </a:ext>
            </a:extLst>
          </p:cNvPr>
          <p:cNvSpPr/>
          <p:nvPr/>
        </p:nvSpPr>
        <p:spPr>
          <a:xfrm>
            <a:off x="1771863" y="2499592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 행 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7AC933-0208-400A-B2E3-416D4E90FCB0}"/>
              </a:ext>
            </a:extLst>
          </p:cNvPr>
          <p:cNvSpPr/>
          <p:nvPr/>
        </p:nvSpPr>
        <p:spPr>
          <a:xfrm>
            <a:off x="1766088" y="2071652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할 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1694B-5F0F-8BAB-99B0-F9A829656A70}"/>
              </a:ext>
            </a:extLst>
          </p:cNvPr>
          <p:cNvSpPr/>
          <p:nvPr/>
        </p:nvSpPr>
        <p:spPr>
          <a:xfrm>
            <a:off x="1766088" y="2936678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완</a:t>
            </a:r>
            <a:r>
              <a:rPr lang="ko-KR" altLang="en-US" sz="1300" b="1" dirty="0">
                <a:solidFill>
                  <a:schemeClr val="tx1"/>
                </a:solidFill>
              </a:rPr>
              <a:t> 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EB3200-133B-CFEB-04E0-67EB1115045D}"/>
              </a:ext>
            </a:extLst>
          </p:cNvPr>
          <p:cNvSpPr/>
          <p:nvPr/>
        </p:nvSpPr>
        <p:spPr>
          <a:xfrm>
            <a:off x="1766088" y="1671416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전 체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FDF15C-2C26-0CBA-90EB-444DBCC2D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11527"/>
              </p:ext>
            </p:extLst>
          </p:nvPr>
        </p:nvGraphicFramePr>
        <p:xfrm>
          <a:off x="3309505" y="1744071"/>
          <a:ext cx="8592460" cy="458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246">
                  <a:extLst>
                    <a:ext uri="{9D8B030D-6E8A-4147-A177-3AD203B41FA5}">
                      <a16:colId xmlns:a16="http://schemas.microsoft.com/office/drawing/2014/main" val="3168203802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943497032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969379628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3567916357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2346983028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4177285151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3812929417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231298411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946884073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063056136"/>
                    </a:ext>
                  </a:extLst>
                </a:gridCol>
              </a:tblGrid>
              <a:tr h="38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69269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16906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57181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9215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5321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51220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33219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2236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15A21-1C89-E2A1-00B3-528530681F67}"/>
              </a:ext>
            </a:extLst>
          </p:cNvPr>
          <p:cNvSpPr/>
          <p:nvPr/>
        </p:nvSpPr>
        <p:spPr>
          <a:xfrm>
            <a:off x="3630385" y="1337424"/>
            <a:ext cx="757627" cy="30822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31269487-A8B2-82EE-C5E6-53CDD53306BD}"/>
              </a:ext>
            </a:extLst>
          </p:cNvPr>
          <p:cNvSpPr/>
          <p:nvPr/>
        </p:nvSpPr>
        <p:spPr>
          <a:xfrm rot="5400000">
            <a:off x="4250175" y="1433478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7898DA03-2E3D-208A-02F7-37F38862E8D9}"/>
              </a:ext>
            </a:extLst>
          </p:cNvPr>
          <p:cNvSpPr/>
          <p:nvPr/>
        </p:nvSpPr>
        <p:spPr>
          <a:xfrm rot="16200000">
            <a:off x="3631121" y="1426219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B63C502-9214-348D-50C6-AF094C0BF150}"/>
              </a:ext>
            </a:extLst>
          </p:cNvPr>
          <p:cNvSpPr/>
          <p:nvPr/>
        </p:nvSpPr>
        <p:spPr>
          <a:xfrm>
            <a:off x="3309505" y="2199349"/>
            <a:ext cx="5119687" cy="44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42F7BE3-F793-2153-B31E-4489EFA5FF33}"/>
              </a:ext>
            </a:extLst>
          </p:cNvPr>
          <p:cNvSpPr/>
          <p:nvPr/>
        </p:nvSpPr>
        <p:spPr>
          <a:xfrm>
            <a:off x="5053013" y="2809560"/>
            <a:ext cx="5119687" cy="4455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E9E19FD-FF55-D5B0-32E9-74645DB19F0A}"/>
              </a:ext>
            </a:extLst>
          </p:cNvPr>
          <p:cNvSpPr/>
          <p:nvPr/>
        </p:nvSpPr>
        <p:spPr>
          <a:xfrm>
            <a:off x="6782278" y="3380161"/>
            <a:ext cx="5119687" cy="4455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4" name="그래픽 33" descr="채팅 단색으로 채워진">
            <a:extLst>
              <a:ext uri="{FF2B5EF4-FFF2-40B4-BE49-F238E27FC236}">
                <a16:creationId xmlns:a16="http://schemas.microsoft.com/office/drawing/2014/main" id="{A5827EEB-6BD0-B177-95EF-06AC5E1B4F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8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91131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655DC3-0277-8EB7-F117-08A27CF19060}"/>
              </a:ext>
            </a:extLst>
          </p:cNvPr>
          <p:cNvSpPr/>
          <p:nvPr/>
        </p:nvSpPr>
        <p:spPr>
          <a:xfrm>
            <a:off x="1735347" y="710595"/>
            <a:ext cx="911687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E53E2-15F8-FD1D-E5A2-176EFAB4C120}"/>
              </a:ext>
            </a:extLst>
          </p:cNvPr>
          <p:cNvSpPr/>
          <p:nvPr/>
        </p:nvSpPr>
        <p:spPr>
          <a:xfrm>
            <a:off x="1593826" y="1147681"/>
            <a:ext cx="10606312" cy="5647169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89002C-FD16-678F-A56D-AD919BC6AE10}"/>
              </a:ext>
            </a:extLst>
          </p:cNvPr>
          <p:cNvSpPr/>
          <p:nvPr/>
        </p:nvSpPr>
        <p:spPr>
          <a:xfrm>
            <a:off x="3071171" y="1170667"/>
            <a:ext cx="9069128" cy="5624184"/>
          </a:xfrm>
          <a:prstGeom prst="roundRect">
            <a:avLst>
              <a:gd name="adj" fmla="val 11130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0FAC635-74EF-E3D0-F791-3D207ECE7D80}"/>
              </a:ext>
            </a:extLst>
          </p:cNvPr>
          <p:cNvSpPr/>
          <p:nvPr/>
        </p:nvSpPr>
        <p:spPr>
          <a:xfrm>
            <a:off x="1659792" y="1165676"/>
            <a:ext cx="1351539" cy="5624184"/>
          </a:xfrm>
          <a:prstGeom prst="roundRect">
            <a:avLst>
              <a:gd name="adj" fmla="val 11130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61580F-AA00-134A-E5DF-1FAE286D1C58}"/>
              </a:ext>
            </a:extLst>
          </p:cNvPr>
          <p:cNvSpPr/>
          <p:nvPr/>
        </p:nvSpPr>
        <p:spPr>
          <a:xfrm>
            <a:off x="1771863" y="2499592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 행 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7AC933-0208-400A-B2E3-416D4E90FCB0}"/>
              </a:ext>
            </a:extLst>
          </p:cNvPr>
          <p:cNvSpPr/>
          <p:nvPr/>
        </p:nvSpPr>
        <p:spPr>
          <a:xfrm>
            <a:off x="1766088" y="2071652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할 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1694B-5F0F-8BAB-99B0-F9A829656A70}"/>
              </a:ext>
            </a:extLst>
          </p:cNvPr>
          <p:cNvSpPr/>
          <p:nvPr/>
        </p:nvSpPr>
        <p:spPr>
          <a:xfrm>
            <a:off x="1766088" y="2936678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완</a:t>
            </a:r>
            <a:r>
              <a:rPr lang="ko-KR" altLang="en-US" sz="1300" b="1" dirty="0">
                <a:solidFill>
                  <a:schemeClr val="tx1"/>
                </a:solidFill>
              </a:rPr>
              <a:t> 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EB3200-133B-CFEB-04E0-67EB1115045D}"/>
              </a:ext>
            </a:extLst>
          </p:cNvPr>
          <p:cNvSpPr/>
          <p:nvPr/>
        </p:nvSpPr>
        <p:spPr>
          <a:xfrm>
            <a:off x="1766088" y="1671416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전 체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FDF15C-2C26-0CBA-90EB-444DBCC2DEA5}"/>
              </a:ext>
            </a:extLst>
          </p:cNvPr>
          <p:cNvGraphicFramePr>
            <a:graphicFrameLocks noGrp="1"/>
          </p:cNvGraphicFramePr>
          <p:nvPr/>
        </p:nvGraphicFramePr>
        <p:xfrm>
          <a:off x="3309505" y="1744071"/>
          <a:ext cx="8592460" cy="458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246">
                  <a:extLst>
                    <a:ext uri="{9D8B030D-6E8A-4147-A177-3AD203B41FA5}">
                      <a16:colId xmlns:a16="http://schemas.microsoft.com/office/drawing/2014/main" val="3168203802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943497032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969379628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3567916357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2346983028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4177285151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3812929417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231298411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946884073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063056136"/>
                    </a:ext>
                  </a:extLst>
                </a:gridCol>
              </a:tblGrid>
              <a:tr h="38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69269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16906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57181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9215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5321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51220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33219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2236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15A21-1C89-E2A1-00B3-528530681F67}"/>
              </a:ext>
            </a:extLst>
          </p:cNvPr>
          <p:cNvSpPr/>
          <p:nvPr/>
        </p:nvSpPr>
        <p:spPr>
          <a:xfrm>
            <a:off x="3630385" y="1337424"/>
            <a:ext cx="757627" cy="30822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31269487-A8B2-82EE-C5E6-53CDD53306BD}"/>
              </a:ext>
            </a:extLst>
          </p:cNvPr>
          <p:cNvSpPr/>
          <p:nvPr/>
        </p:nvSpPr>
        <p:spPr>
          <a:xfrm rot="5400000">
            <a:off x="4250175" y="1433478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7898DA03-2E3D-208A-02F7-37F38862E8D9}"/>
              </a:ext>
            </a:extLst>
          </p:cNvPr>
          <p:cNvSpPr/>
          <p:nvPr/>
        </p:nvSpPr>
        <p:spPr>
          <a:xfrm rot="16200000">
            <a:off x="3631121" y="1426219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B63C502-9214-348D-50C6-AF094C0BF150}"/>
              </a:ext>
            </a:extLst>
          </p:cNvPr>
          <p:cNvSpPr/>
          <p:nvPr/>
        </p:nvSpPr>
        <p:spPr>
          <a:xfrm>
            <a:off x="3309505" y="2199349"/>
            <a:ext cx="5119687" cy="44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42F7BE3-F793-2153-B31E-4489EFA5FF33}"/>
              </a:ext>
            </a:extLst>
          </p:cNvPr>
          <p:cNvSpPr/>
          <p:nvPr/>
        </p:nvSpPr>
        <p:spPr>
          <a:xfrm>
            <a:off x="5053013" y="2809560"/>
            <a:ext cx="5119687" cy="4455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E9E19FD-FF55-D5B0-32E9-74645DB19F0A}"/>
              </a:ext>
            </a:extLst>
          </p:cNvPr>
          <p:cNvSpPr/>
          <p:nvPr/>
        </p:nvSpPr>
        <p:spPr>
          <a:xfrm>
            <a:off x="6743700" y="3413502"/>
            <a:ext cx="5119687" cy="4455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4" name="그래픽 33" descr="채팅 단색으로 채워진">
            <a:extLst>
              <a:ext uri="{FF2B5EF4-FFF2-40B4-BE49-F238E27FC236}">
                <a16:creationId xmlns:a16="http://schemas.microsoft.com/office/drawing/2014/main" id="{A5827EEB-6BD0-B177-95EF-06AC5E1B4F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482EE5-F9FB-CC9E-A536-BB101451B20A}"/>
              </a:ext>
            </a:extLst>
          </p:cNvPr>
          <p:cNvSpPr/>
          <p:nvPr/>
        </p:nvSpPr>
        <p:spPr>
          <a:xfrm>
            <a:off x="0" y="-11000"/>
            <a:ext cx="12192000" cy="6868999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2965FBB-FB64-2408-1B2E-ED3A92FD5038}"/>
              </a:ext>
            </a:extLst>
          </p:cNvPr>
          <p:cNvSpPr/>
          <p:nvPr/>
        </p:nvSpPr>
        <p:spPr>
          <a:xfrm>
            <a:off x="6348658" y="632485"/>
            <a:ext cx="5843342" cy="6225515"/>
          </a:xfrm>
          <a:prstGeom prst="roundRect">
            <a:avLst>
              <a:gd name="adj" fmla="val 0"/>
            </a:avLst>
          </a:prstGeom>
          <a:solidFill>
            <a:srgbClr val="5161CE"/>
          </a:solidFill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A13EC5-12E5-B5ED-83B0-154FB8E9693C}"/>
              </a:ext>
            </a:extLst>
          </p:cNvPr>
          <p:cNvSpPr/>
          <p:nvPr/>
        </p:nvSpPr>
        <p:spPr>
          <a:xfrm>
            <a:off x="6681099" y="2019301"/>
            <a:ext cx="206285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담 당 자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사용자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B21473-C4BD-6180-80D2-8A97831678B8}"/>
              </a:ext>
            </a:extLst>
          </p:cNvPr>
          <p:cNvSpPr/>
          <p:nvPr/>
        </p:nvSpPr>
        <p:spPr>
          <a:xfrm>
            <a:off x="6681099" y="2684349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마감일 </a:t>
            </a:r>
            <a:r>
              <a:rPr lang="en-US" altLang="ko-KR" sz="1600" b="1" dirty="0">
                <a:solidFill>
                  <a:schemeClr val="tx1"/>
                </a:solidFill>
              </a:rPr>
              <a:t>: 00 00 00 </a:t>
            </a:r>
            <a:r>
              <a:rPr lang="ko-KR" altLang="en-US" sz="1600" b="1" dirty="0">
                <a:solidFill>
                  <a:schemeClr val="tx1"/>
                </a:solidFill>
              </a:rPr>
              <a:t>까지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7E7389-1301-26F4-7AC4-0B9332E34581}"/>
              </a:ext>
            </a:extLst>
          </p:cNvPr>
          <p:cNvSpPr/>
          <p:nvPr/>
        </p:nvSpPr>
        <p:spPr>
          <a:xfrm>
            <a:off x="6557728" y="3349397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연결된 목표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목표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43F20D-0A5C-6750-5788-E99278520213}"/>
              </a:ext>
            </a:extLst>
          </p:cNvPr>
          <p:cNvSpPr/>
          <p:nvPr/>
        </p:nvSpPr>
        <p:spPr>
          <a:xfrm>
            <a:off x="6557727" y="4670872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작업 세부사항</a:t>
            </a:r>
            <a:r>
              <a:rPr lang="en-US" altLang="ko-KR" sz="1600" b="1" dirty="0">
                <a:solidFill>
                  <a:schemeClr val="tx1"/>
                </a:solidFill>
              </a:rPr>
              <a:t>…..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00F388-4E69-ABF0-4607-854BD9DC61BD}"/>
              </a:ext>
            </a:extLst>
          </p:cNvPr>
          <p:cNvSpPr/>
          <p:nvPr/>
        </p:nvSpPr>
        <p:spPr>
          <a:xfrm>
            <a:off x="8035702" y="1182010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작업 </a:t>
            </a:r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61E22EE-460A-D82F-6088-1957D7D8EDE9}"/>
              </a:ext>
            </a:extLst>
          </p:cNvPr>
          <p:cNvCxnSpPr>
            <a:cxnSpLocks/>
          </p:cNvCxnSpPr>
          <p:nvPr/>
        </p:nvCxnSpPr>
        <p:spPr>
          <a:xfrm flipV="1">
            <a:off x="6829187" y="2447924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D24137F-1602-0DEF-B80A-5F539A3DC1DB}"/>
              </a:ext>
            </a:extLst>
          </p:cNvPr>
          <p:cNvCxnSpPr>
            <a:cxnSpLocks/>
          </p:cNvCxnSpPr>
          <p:nvPr/>
        </p:nvCxnSpPr>
        <p:spPr>
          <a:xfrm flipV="1">
            <a:off x="6829187" y="3174365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521ECDD-2BF7-090A-4ED2-7DAC5D33528E}"/>
              </a:ext>
            </a:extLst>
          </p:cNvPr>
          <p:cNvCxnSpPr>
            <a:cxnSpLocks/>
          </p:cNvCxnSpPr>
          <p:nvPr/>
        </p:nvCxnSpPr>
        <p:spPr>
          <a:xfrm flipV="1">
            <a:off x="6829187" y="3910784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EF2503B-D46A-AF34-54F7-69CC47A3923F}"/>
              </a:ext>
            </a:extLst>
          </p:cNvPr>
          <p:cNvCxnSpPr>
            <a:cxnSpLocks/>
          </p:cNvCxnSpPr>
          <p:nvPr/>
        </p:nvCxnSpPr>
        <p:spPr>
          <a:xfrm flipV="1">
            <a:off x="6821703" y="5099991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0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C84750E-E85C-A5E5-AA5B-420AFBECC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7" y="584200"/>
            <a:ext cx="10724578" cy="55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7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A5E317-70FB-3FCE-1F09-5BA08B12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9" y="100618"/>
            <a:ext cx="11916722" cy="64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7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74CD47-9C0C-C5C8-482C-09FA29776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7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4A8880-DF46-ADB7-0B44-538636BA3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50"/>
            <a:ext cx="121920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2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EBCAD5-0D03-FDFB-5B9B-29E627D81781}"/>
              </a:ext>
            </a:extLst>
          </p:cNvPr>
          <p:cNvSpPr/>
          <p:nvPr/>
        </p:nvSpPr>
        <p:spPr>
          <a:xfrm>
            <a:off x="1240971" y="86915"/>
            <a:ext cx="4027715" cy="6607799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사용자 단색으로 채워진">
            <a:extLst>
              <a:ext uri="{FF2B5EF4-FFF2-40B4-BE49-F238E27FC236}">
                <a16:creationId xmlns:a16="http://schemas.microsoft.com/office/drawing/2014/main" id="{4F5E8D10-4CBA-91CA-FCF0-37378B89C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0390" y="5046321"/>
            <a:ext cx="609600" cy="609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0C6EC3-0CF7-8BB5-A57C-F91C9CBD6AD3}"/>
              </a:ext>
            </a:extLst>
          </p:cNvPr>
          <p:cNvSpPr/>
          <p:nvPr/>
        </p:nvSpPr>
        <p:spPr>
          <a:xfrm>
            <a:off x="1447800" y="5199342"/>
            <a:ext cx="3242590" cy="30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160CD9BB-43DA-BF95-25F6-5CF4AE80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2715986"/>
            <a:ext cx="609600" cy="609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296A864-07FF-08BF-930F-E822B3432690}"/>
              </a:ext>
            </a:extLst>
          </p:cNvPr>
          <p:cNvSpPr/>
          <p:nvPr/>
        </p:nvSpPr>
        <p:spPr>
          <a:xfrm>
            <a:off x="1850571" y="2869007"/>
            <a:ext cx="3242590" cy="30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0" name="그래픽 9" descr="사용자 단색으로 채워진">
            <a:extLst>
              <a:ext uri="{FF2B5EF4-FFF2-40B4-BE49-F238E27FC236}">
                <a16:creationId xmlns:a16="http://schemas.microsoft.com/office/drawing/2014/main" id="{C442573C-7621-8E85-6AA3-FF3B7B0BA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4332825"/>
            <a:ext cx="609600" cy="6096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74163-D2C3-758B-4592-EABDD119E086}"/>
              </a:ext>
            </a:extLst>
          </p:cNvPr>
          <p:cNvSpPr/>
          <p:nvPr/>
        </p:nvSpPr>
        <p:spPr>
          <a:xfrm>
            <a:off x="1850571" y="4485846"/>
            <a:ext cx="3242590" cy="30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2" name="그래픽 11" descr="사용자 단색으로 채워진">
            <a:extLst>
              <a:ext uri="{FF2B5EF4-FFF2-40B4-BE49-F238E27FC236}">
                <a16:creationId xmlns:a16="http://schemas.microsoft.com/office/drawing/2014/main" id="{5728DCB7-11C6-E5B5-9069-1ED8C41FB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9086" y="3461656"/>
            <a:ext cx="609600" cy="6096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7B49F4-F09C-EB1B-175C-E7489C5F0178}"/>
              </a:ext>
            </a:extLst>
          </p:cNvPr>
          <p:cNvSpPr/>
          <p:nvPr/>
        </p:nvSpPr>
        <p:spPr>
          <a:xfrm>
            <a:off x="1416496" y="3614677"/>
            <a:ext cx="3242590" cy="30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4" name="그래픽 13" descr="사용자 단색으로 채워진">
            <a:extLst>
              <a:ext uri="{FF2B5EF4-FFF2-40B4-BE49-F238E27FC236}">
                <a16:creationId xmlns:a16="http://schemas.microsoft.com/office/drawing/2014/main" id="{BD76ACCD-26B1-CEE9-6180-B40E6FD9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0390" y="2043636"/>
            <a:ext cx="609600" cy="6096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8C7F42-C9C2-16BD-F9C1-EB3741E29F90}"/>
              </a:ext>
            </a:extLst>
          </p:cNvPr>
          <p:cNvSpPr/>
          <p:nvPr/>
        </p:nvSpPr>
        <p:spPr>
          <a:xfrm>
            <a:off x="1447800" y="2196657"/>
            <a:ext cx="3242590" cy="30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8" name="그래픽 17" descr="사용자 단색으로 채워진">
            <a:extLst>
              <a:ext uri="{FF2B5EF4-FFF2-40B4-BE49-F238E27FC236}">
                <a16:creationId xmlns:a16="http://schemas.microsoft.com/office/drawing/2014/main" id="{22B51596-7C0D-0FC3-0950-483355067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330140"/>
            <a:ext cx="609600" cy="6096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C347BE-3433-16AC-167E-D35314F9E866}"/>
              </a:ext>
            </a:extLst>
          </p:cNvPr>
          <p:cNvSpPr/>
          <p:nvPr/>
        </p:nvSpPr>
        <p:spPr>
          <a:xfrm>
            <a:off x="1850571" y="1483161"/>
            <a:ext cx="3242590" cy="30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0" name="그래픽 19" descr="사용자 단색으로 채워진">
            <a:extLst>
              <a:ext uri="{FF2B5EF4-FFF2-40B4-BE49-F238E27FC236}">
                <a16:creationId xmlns:a16="http://schemas.microsoft.com/office/drawing/2014/main" id="{C7A43AAC-8DCB-9E97-B2B4-5F547937D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9086" y="458971"/>
            <a:ext cx="609600" cy="6096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CF27DA-C0C6-9E90-A130-0CF655DABCBE}"/>
              </a:ext>
            </a:extLst>
          </p:cNvPr>
          <p:cNvSpPr/>
          <p:nvPr/>
        </p:nvSpPr>
        <p:spPr>
          <a:xfrm>
            <a:off x="1416496" y="611992"/>
            <a:ext cx="3242590" cy="30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3E4A63-9218-2660-D059-B2810753CE8D}"/>
              </a:ext>
            </a:extLst>
          </p:cNvPr>
          <p:cNvSpPr/>
          <p:nvPr/>
        </p:nvSpPr>
        <p:spPr>
          <a:xfrm>
            <a:off x="1416496" y="5947028"/>
            <a:ext cx="3258918" cy="30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317F17E2-3FC9-DEC1-FD0E-2F3903A91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2236" y="5915850"/>
            <a:ext cx="334735" cy="3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7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12555" y="274679"/>
            <a:ext cx="134225" cy="134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4689" y="1113252"/>
            <a:ext cx="2607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/>
              <a:t>새 프로젝트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31829" y="2241836"/>
            <a:ext cx="3242590" cy="3035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B9336-91B8-471D-A995-14A5ABECCC1D}"/>
              </a:ext>
            </a:extLst>
          </p:cNvPr>
          <p:cNvSpPr txBox="1"/>
          <p:nvPr/>
        </p:nvSpPr>
        <p:spPr>
          <a:xfrm>
            <a:off x="1544020" y="1923753"/>
            <a:ext cx="1511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이름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36FFF7-B2EA-4889-891B-D18C0450609C}"/>
              </a:ext>
            </a:extLst>
          </p:cNvPr>
          <p:cNvCxnSpPr>
            <a:cxnSpLocks/>
          </p:cNvCxnSpPr>
          <p:nvPr/>
        </p:nvCxnSpPr>
        <p:spPr>
          <a:xfrm flipH="1">
            <a:off x="1631829" y="2545393"/>
            <a:ext cx="3222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830FCF-FE73-4DD9-A3C8-DBFE38661A1D}"/>
              </a:ext>
            </a:extLst>
          </p:cNvPr>
          <p:cNvSpPr txBox="1"/>
          <p:nvPr/>
        </p:nvSpPr>
        <p:spPr>
          <a:xfrm>
            <a:off x="1534689" y="4144940"/>
            <a:ext cx="1511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공개 범위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115457-E06F-4F32-BA25-6DD69BDDF8B8}"/>
              </a:ext>
            </a:extLst>
          </p:cNvPr>
          <p:cNvSpPr/>
          <p:nvPr/>
        </p:nvSpPr>
        <p:spPr>
          <a:xfrm>
            <a:off x="1631829" y="4460131"/>
            <a:ext cx="3242590" cy="303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8E7A5-77DC-44C3-83F0-B15664FABD26}"/>
              </a:ext>
            </a:extLst>
          </p:cNvPr>
          <p:cNvSpPr txBox="1"/>
          <p:nvPr/>
        </p:nvSpPr>
        <p:spPr>
          <a:xfrm>
            <a:off x="1687089" y="4488798"/>
            <a:ext cx="1511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공개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551453-AC5C-472D-96FD-D1B25DEB9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35410" y="4563698"/>
            <a:ext cx="117177" cy="1171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E13C13-B8E2-4AD0-B79D-FC625E89DD9D}"/>
              </a:ext>
            </a:extLst>
          </p:cNvPr>
          <p:cNvSpPr txBox="1"/>
          <p:nvPr/>
        </p:nvSpPr>
        <p:spPr>
          <a:xfrm>
            <a:off x="1544020" y="2608597"/>
            <a:ext cx="1654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프로젝트 이름이 필요합니다</a:t>
            </a:r>
            <a:r>
              <a:rPr lang="en-US" altLang="ko-KR" sz="900">
                <a:solidFill>
                  <a:srgbClr val="FF0000"/>
                </a:solidFill>
              </a:rPr>
              <a:t>.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E8BE24-6D51-42EA-826C-FEC07872AC4A}"/>
              </a:ext>
            </a:extLst>
          </p:cNvPr>
          <p:cNvSpPr/>
          <p:nvPr/>
        </p:nvSpPr>
        <p:spPr>
          <a:xfrm>
            <a:off x="1638339" y="3337529"/>
            <a:ext cx="3242590" cy="3035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C26F1C-25B4-43F8-BA7C-8C5093E785E1}"/>
              </a:ext>
            </a:extLst>
          </p:cNvPr>
          <p:cNvSpPr txBox="1"/>
          <p:nvPr/>
        </p:nvSpPr>
        <p:spPr>
          <a:xfrm>
            <a:off x="1550530" y="3019446"/>
            <a:ext cx="1511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소개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AA4ED66-39BD-4A08-9BF2-4C39DCD82800}"/>
              </a:ext>
            </a:extLst>
          </p:cNvPr>
          <p:cNvSpPr/>
          <p:nvPr/>
        </p:nvSpPr>
        <p:spPr>
          <a:xfrm>
            <a:off x="4283708" y="5090686"/>
            <a:ext cx="597221" cy="304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생성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A12F76-68A7-2F2B-9243-28234D38D94F}"/>
              </a:ext>
            </a:extLst>
          </p:cNvPr>
          <p:cNvSpPr/>
          <p:nvPr/>
        </p:nvSpPr>
        <p:spPr>
          <a:xfrm>
            <a:off x="6237515" y="1491344"/>
            <a:ext cx="5214256" cy="3795286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900A4B-7DA2-1A14-D546-0D1461C92FF9}"/>
              </a:ext>
            </a:extLst>
          </p:cNvPr>
          <p:cNvSpPr/>
          <p:nvPr/>
        </p:nvSpPr>
        <p:spPr>
          <a:xfrm>
            <a:off x="6758378" y="2176659"/>
            <a:ext cx="3654217" cy="3035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FB6156-1A86-DCC6-481A-0C8F617C8B72}"/>
              </a:ext>
            </a:extLst>
          </p:cNvPr>
          <p:cNvSpPr/>
          <p:nvPr/>
        </p:nvSpPr>
        <p:spPr>
          <a:xfrm>
            <a:off x="10113840" y="2180180"/>
            <a:ext cx="673035" cy="304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초대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3646D0-316E-8B46-819B-9571F7B21669}"/>
              </a:ext>
            </a:extLst>
          </p:cNvPr>
          <p:cNvSpPr txBox="1"/>
          <p:nvPr/>
        </p:nvSpPr>
        <p:spPr>
          <a:xfrm>
            <a:off x="6671774" y="1857955"/>
            <a:ext cx="1703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참여 멤버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BC013A-96B3-FCD6-414C-A6E0F4EA403E}"/>
              </a:ext>
            </a:extLst>
          </p:cNvPr>
          <p:cNvSpPr/>
          <p:nvPr/>
        </p:nvSpPr>
        <p:spPr>
          <a:xfrm>
            <a:off x="6688311" y="2587956"/>
            <a:ext cx="4454451" cy="25881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342A8-BF87-F4A5-A8E2-EB3D2D324743}"/>
              </a:ext>
            </a:extLst>
          </p:cNvPr>
          <p:cNvSpPr txBox="1"/>
          <p:nvPr/>
        </p:nvSpPr>
        <p:spPr>
          <a:xfrm>
            <a:off x="7058024" y="2978572"/>
            <a:ext cx="987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멤버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915981-56F7-8DA1-0D9F-081643F5A3B1}"/>
              </a:ext>
            </a:extLst>
          </p:cNvPr>
          <p:cNvSpPr txBox="1"/>
          <p:nvPr/>
        </p:nvSpPr>
        <p:spPr>
          <a:xfrm>
            <a:off x="7762081" y="2978572"/>
            <a:ext cx="11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test@test.com</a:t>
            </a:r>
            <a:endParaRPr lang="ko-KR" altLang="en-US" sz="11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D62822-ACE1-FD49-769D-146BD0FB4C80}"/>
              </a:ext>
            </a:extLst>
          </p:cNvPr>
          <p:cNvSpPr txBox="1"/>
          <p:nvPr/>
        </p:nvSpPr>
        <p:spPr>
          <a:xfrm>
            <a:off x="6802755" y="2220292"/>
            <a:ext cx="1193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105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5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3647F09-D6B6-D247-0FEE-1597C7F9A463}"/>
              </a:ext>
            </a:extLst>
          </p:cNvPr>
          <p:cNvCxnSpPr>
            <a:cxnSpLocks/>
          </p:cNvCxnSpPr>
          <p:nvPr/>
        </p:nvCxnSpPr>
        <p:spPr>
          <a:xfrm>
            <a:off x="7154265" y="3254012"/>
            <a:ext cx="352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BD2D59-4479-E459-5F55-F0AB01F30371}"/>
              </a:ext>
            </a:extLst>
          </p:cNvPr>
          <p:cNvSpPr txBox="1"/>
          <p:nvPr/>
        </p:nvSpPr>
        <p:spPr>
          <a:xfrm>
            <a:off x="7058024" y="3302351"/>
            <a:ext cx="987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멤버</a:t>
            </a:r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7BABF4-1167-25A9-56B0-9B60EAC5C959}"/>
              </a:ext>
            </a:extLst>
          </p:cNvPr>
          <p:cNvSpPr txBox="1"/>
          <p:nvPr/>
        </p:nvSpPr>
        <p:spPr>
          <a:xfrm>
            <a:off x="7762081" y="3302351"/>
            <a:ext cx="11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test@test.com</a:t>
            </a:r>
            <a:endParaRPr lang="ko-KR" altLang="en-US" sz="11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8E0711-ADBC-561F-AEAC-34D294073B6F}"/>
              </a:ext>
            </a:extLst>
          </p:cNvPr>
          <p:cNvCxnSpPr>
            <a:cxnSpLocks/>
          </p:cNvCxnSpPr>
          <p:nvPr/>
        </p:nvCxnSpPr>
        <p:spPr>
          <a:xfrm>
            <a:off x="7154265" y="3577791"/>
            <a:ext cx="352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DD7D5E-DD75-92B2-A7A5-DF2D15455E31}"/>
              </a:ext>
            </a:extLst>
          </p:cNvPr>
          <p:cNvSpPr txBox="1"/>
          <p:nvPr/>
        </p:nvSpPr>
        <p:spPr>
          <a:xfrm>
            <a:off x="7058024" y="3628789"/>
            <a:ext cx="987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멤버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B8C76C-F268-1929-D351-3899904842CF}"/>
              </a:ext>
            </a:extLst>
          </p:cNvPr>
          <p:cNvSpPr txBox="1"/>
          <p:nvPr/>
        </p:nvSpPr>
        <p:spPr>
          <a:xfrm>
            <a:off x="7762081" y="3628789"/>
            <a:ext cx="11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test@test.com</a:t>
            </a:r>
            <a:endParaRPr lang="ko-KR" altLang="en-US" sz="11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476AFB-F914-15E3-EDE0-498CA4C4A14E}"/>
              </a:ext>
            </a:extLst>
          </p:cNvPr>
          <p:cNvCxnSpPr>
            <a:cxnSpLocks/>
          </p:cNvCxnSpPr>
          <p:nvPr/>
        </p:nvCxnSpPr>
        <p:spPr>
          <a:xfrm>
            <a:off x="7154265" y="3904229"/>
            <a:ext cx="352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121A5F-8D48-6FA5-E462-F167AF5EBE05}"/>
              </a:ext>
            </a:extLst>
          </p:cNvPr>
          <p:cNvSpPr txBox="1"/>
          <p:nvPr/>
        </p:nvSpPr>
        <p:spPr>
          <a:xfrm>
            <a:off x="7058024" y="3955227"/>
            <a:ext cx="987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멤버</a:t>
            </a:r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54466A-F56D-4E74-903C-78B6C0BA2F96}"/>
              </a:ext>
            </a:extLst>
          </p:cNvPr>
          <p:cNvSpPr txBox="1"/>
          <p:nvPr/>
        </p:nvSpPr>
        <p:spPr>
          <a:xfrm>
            <a:off x="7762081" y="3955227"/>
            <a:ext cx="11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test@test.com</a:t>
            </a:r>
            <a:endParaRPr lang="ko-KR" altLang="en-US" sz="110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37BB13-D7A9-4B20-2FE3-07FB0AABD9B4}"/>
              </a:ext>
            </a:extLst>
          </p:cNvPr>
          <p:cNvCxnSpPr>
            <a:cxnSpLocks/>
          </p:cNvCxnSpPr>
          <p:nvPr/>
        </p:nvCxnSpPr>
        <p:spPr>
          <a:xfrm>
            <a:off x="7154265" y="4230667"/>
            <a:ext cx="352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EC709B-DE1D-47FB-B8E0-9B4705F86CB4}"/>
              </a:ext>
            </a:extLst>
          </p:cNvPr>
          <p:cNvSpPr/>
          <p:nvPr/>
        </p:nvSpPr>
        <p:spPr>
          <a:xfrm>
            <a:off x="2645077" y="2365160"/>
            <a:ext cx="4181087" cy="329634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2D5ED-415D-492F-B3EC-7B5FA0E4101F}"/>
              </a:ext>
            </a:extLst>
          </p:cNvPr>
          <p:cNvSpPr txBox="1"/>
          <p:nvPr/>
        </p:nvSpPr>
        <p:spPr>
          <a:xfrm>
            <a:off x="5429870" y="1017771"/>
            <a:ext cx="289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안녕하세요</a:t>
            </a:r>
            <a:r>
              <a:rPr lang="en-US" altLang="ko-KR" sz="2400"/>
              <a:t>, user </a:t>
            </a:r>
            <a:r>
              <a:rPr lang="ko-KR" altLang="en-US" sz="2400"/>
              <a:t>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67691E-CA6A-494B-8380-EE719808E43E}"/>
              </a:ext>
            </a:extLst>
          </p:cNvPr>
          <p:cNvSpPr/>
          <p:nvPr/>
        </p:nvSpPr>
        <p:spPr>
          <a:xfrm>
            <a:off x="4848261" y="1500767"/>
            <a:ext cx="4011050" cy="46166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8916D-5C57-4966-9E2C-32761B72D2C9}"/>
              </a:ext>
            </a:extLst>
          </p:cNvPr>
          <p:cNvSpPr txBox="1"/>
          <p:nvPr/>
        </p:nvSpPr>
        <p:spPr>
          <a:xfrm>
            <a:off x="5444482" y="1595536"/>
            <a:ext cx="115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0 </a:t>
            </a:r>
            <a:r>
              <a:rPr lang="ko-KR" altLang="en-US" sz="1200"/>
              <a:t>완료된 작업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20BCB7-30B0-435F-8050-7CA3F20AE37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86" y="1625272"/>
            <a:ext cx="210593" cy="21059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880185-5704-4BC0-8D42-8710E8F4E37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61" y="1638424"/>
            <a:ext cx="197441" cy="197441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34B8DF-2FEE-46ED-8BD1-CE47641F6915}"/>
              </a:ext>
            </a:extLst>
          </p:cNvPr>
          <p:cNvCxnSpPr>
            <a:cxnSpLocks/>
          </p:cNvCxnSpPr>
          <p:nvPr/>
        </p:nvCxnSpPr>
        <p:spPr>
          <a:xfrm>
            <a:off x="6875179" y="1625272"/>
            <a:ext cx="0" cy="23418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328573-2A5B-4493-B66C-87EF63556653}"/>
              </a:ext>
            </a:extLst>
          </p:cNvPr>
          <p:cNvSpPr txBox="1"/>
          <p:nvPr/>
        </p:nvSpPr>
        <p:spPr>
          <a:xfrm>
            <a:off x="7502702" y="1598644"/>
            <a:ext cx="115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0 </a:t>
            </a:r>
            <a:r>
              <a:rPr lang="ko-KR" altLang="en-US" sz="1200"/>
              <a:t>협업 참여자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6B22320-991E-4449-89BA-69970307DAFF}"/>
              </a:ext>
            </a:extLst>
          </p:cNvPr>
          <p:cNvSpPr/>
          <p:nvPr/>
        </p:nvSpPr>
        <p:spPr>
          <a:xfrm>
            <a:off x="3042240" y="3632993"/>
            <a:ext cx="1072252" cy="1072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프로젝트 아이콘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278C43-6628-48E6-8700-88CC5F3295EC}"/>
              </a:ext>
            </a:extLst>
          </p:cNvPr>
          <p:cNvSpPr txBox="1"/>
          <p:nvPr/>
        </p:nvSpPr>
        <p:spPr>
          <a:xfrm>
            <a:off x="4255891" y="3906793"/>
            <a:ext cx="2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프로젝트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D15C5-60A8-4039-8B2A-6AF0BE7EFE6A}"/>
              </a:ext>
            </a:extLst>
          </p:cNvPr>
          <p:cNvSpPr txBox="1"/>
          <p:nvPr/>
        </p:nvSpPr>
        <p:spPr>
          <a:xfrm>
            <a:off x="4255891" y="4198465"/>
            <a:ext cx="430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프로젝트 소개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FB69C7-F7CB-42A6-808D-2EA3EA25D123}"/>
              </a:ext>
            </a:extLst>
          </p:cNvPr>
          <p:cNvSpPr txBox="1"/>
          <p:nvPr/>
        </p:nvSpPr>
        <p:spPr>
          <a:xfrm>
            <a:off x="2798693" y="2556833"/>
            <a:ext cx="167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프로젝트 소개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696FFA-298C-41DB-9AF6-B4C502AF8FA8}"/>
              </a:ext>
            </a:extLst>
          </p:cNvPr>
          <p:cNvSpPr/>
          <p:nvPr/>
        </p:nvSpPr>
        <p:spPr>
          <a:xfrm>
            <a:off x="6909680" y="2384843"/>
            <a:ext cx="4178488" cy="327666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2CE18B-A8B1-421A-81BF-B98D1E55462A}"/>
              </a:ext>
            </a:extLst>
          </p:cNvPr>
          <p:cNvSpPr txBox="1"/>
          <p:nvPr/>
        </p:nvSpPr>
        <p:spPr>
          <a:xfrm>
            <a:off x="7180972" y="2556833"/>
            <a:ext cx="167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참여 멤버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F1F608A-09CD-48C8-8022-8B1D438420C8}"/>
              </a:ext>
            </a:extLst>
          </p:cNvPr>
          <p:cNvSpPr/>
          <p:nvPr/>
        </p:nvSpPr>
        <p:spPr>
          <a:xfrm>
            <a:off x="7273118" y="3160464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108DA-F000-41DD-8C9C-7C6543467BA8}"/>
              </a:ext>
            </a:extLst>
          </p:cNvPr>
          <p:cNvSpPr txBox="1"/>
          <p:nvPr/>
        </p:nvSpPr>
        <p:spPr>
          <a:xfrm>
            <a:off x="7773115" y="3221653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1</a:t>
            </a:r>
            <a:endParaRPr lang="ko-KR" altLang="en-US" sz="1400" b="1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107D138-13CD-4B8C-85EF-42656D42466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3208440"/>
            <a:ext cx="315034" cy="315034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78AA8D8-EAD4-44D6-878C-5A44C76C97ED}"/>
              </a:ext>
            </a:extLst>
          </p:cNvPr>
          <p:cNvSpPr/>
          <p:nvPr/>
        </p:nvSpPr>
        <p:spPr>
          <a:xfrm>
            <a:off x="7273118" y="3705227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BA9263-C497-41F1-AA0E-7C4F33B0A724}"/>
              </a:ext>
            </a:extLst>
          </p:cNvPr>
          <p:cNvSpPr txBox="1"/>
          <p:nvPr/>
        </p:nvSpPr>
        <p:spPr>
          <a:xfrm>
            <a:off x="7773115" y="3766416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2</a:t>
            </a:r>
            <a:endParaRPr lang="ko-KR" altLang="en-US" sz="1400" b="1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DB0DE22-473A-4509-A4B2-5F0BE703E0F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3753203"/>
            <a:ext cx="315034" cy="315034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8B0442-ED73-4C26-9AA6-B622D0E3F1EF}"/>
              </a:ext>
            </a:extLst>
          </p:cNvPr>
          <p:cNvSpPr/>
          <p:nvPr/>
        </p:nvSpPr>
        <p:spPr>
          <a:xfrm>
            <a:off x="7273118" y="4245289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2F4172-952F-4677-AC2C-A416E26F80E7}"/>
              </a:ext>
            </a:extLst>
          </p:cNvPr>
          <p:cNvSpPr txBox="1"/>
          <p:nvPr/>
        </p:nvSpPr>
        <p:spPr>
          <a:xfrm>
            <a:off x="7773115" y="4306478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3</a:t>
            </a:r>
            <a:endParaRPr lang="ko-KR" altLang="en-US" sz="1400" b="1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FC13093-B244-45E3-BD02-709ECF5F9CD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4293265"/>
            <a:ext cx="315034" cy="315034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9FAE54-927C-4D92-9721-6245BB8229E6}"/>
              </a:ext>
            </a:extLst>
          </p:cNvPr>
          <p:cNvSpPr/>
          <p:nvPr/>
        </p:nvSpPr>
        <p:spPr>
          <a:xfrm>
            <a:off x="7273118" y="4788263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EBBCCD-80D5-445B-9F5C-0FB7619801EC}"/>
              </a:ext>
            </a:extLst>
          </p:cNvPr>
          <p:cNvSpPr txBox="1"/>
          <p:nvPr/>
        </p:nvSpPr>
        <p:spPr>
          <a:xfrm>
            <a:off x="7773115" y="4849452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4</a:t>
            </a:r>
            <a:endParaRPr lang="ko-KR" altLang="en-US" sz="1400" b="1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BF68637-0DAA-4602-8E22-4B94971C06C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4836239"/>
            <a:ext cx="315034" cy="315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06D12-D943-AFBC-74E2-38A3E37F02D2}"/>
              </a:ext>
            </a:extLst>
          </p:cNvPr>
          <p:cNvSpPr txBox="1"/>
          <p:nvPr/>
        </p:nvSpPr>
        <p:spPr>
          <a:xfrm>
            <a:off x="1673429" y="2065564"/>
            <a:ext cx="3671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*/ </a:t>
            </a:r>
            <a:r>
              <a:rPr lang="ko-KR" altLang="en-US" sz="800"/>
              <a:t>현재 로그인한 사용자의 본인의 일</a:t>
            </a:r>
            <a:r>
              <a:rPr lang="en-US" altLang="ko-KR" sz="800"/>
              <a:t>	*/</a:t>
            </a:r>
            <a:r>
              <a:rPr lang="ko-KR" altLang="en-US" sz="800"/>
              <a:t> 읽기 전용</a:t>
            </a:r>
            <a:r>
              <a:rPr lang="en-US" altLang="ko-KR" sz="800"/>
              <a:t>. </a:t>
            </a:r>
            <a:r>
              <a:rPr lang="ko-KR" altLang="en-US" sz="800"/>
              <a:t>편집</a:t>
            </a:r>
            <a:r>
              <a:rPr lang="en-US" altLang="ko-KR" sz="800"/>
              <a:t>, </a:t>
            </a:r>
            <a:r>
              <a:rPr lang="ko-KR" altLang="en-US" sz="800"/>
              <a:t>상호작용 불가</a:t>
            </a:r>
          </a:p>
        </p:txBody>
      </p:sp>
    </p:spTree>
    <p:extLst>
      <p:ext uri="{BB962C8B-B14F-4D97-AF65-F5344CB8AC3E}">
        <p14:creationId xmlns:p14="http://schemas.microsoft.com/office/powerpoint/2010/main" val="238402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696FFA-298C-41DB-9AF6-B4C502AF8FA8}"/>
              </a:ext>
            </a:extLst>
          </p:cNvPr>
          <p:cNvSpPr/>
          <p:nvPr/>
        </p:nvSpPr>
        <p:spPr>
          <a:xfrm>
            <a:off x="6909680" y="2384843"/>
            <a:ext cx="4178488" cy="327666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F1F608A-09CD-48C8-8022-8B1D438420C8}"/>
              </a:ext>
            </a:extLst>
          </p:cNvPr>
          <p:cNvSpPr/>
          <p:nvPr/>
        </p:nvSpPr>
        <p:spPr>
          <a:xfrm>
            <a:off x="7273118" y="3160464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78AA8D8-EAD4-44D6-878C-5A44C76C97ED}"/>
              </a:ext>
            </a:extLst>
          </p:cNvPr>
          <p:cNvSpPr/>
          <p:nvPr/>
        </p:nvSpPr>
        <p:spPr>
          <a:xfrm>
            <a:off x="7273118" y="3705227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8B0442-ED73-4C26-9AA6-B622D0E3F1EF}"/>
              </a:ext>
            </a:extLst>
          </p:cNvPr>
          <p:cNvSpPr/>
          <p:nvPr/>
        </p:nvSpPr>
        <p:spPr>
          <a:xfrm>
            <a:off x="7273118" y="4245289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9FAE54-927C-4D92-9721-6245BB8229E6}"/>
              </a:ext>
            </a:extLst>
          </p:cNvPr>
          <p:cNvSpPr/>
          <p:nvPr/>
        </p:nvSpPr>
        <p:spPr>
          <a:xfrm>
            <a:off x="7273118" y="4788263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5FECB7-D2B2-E1BB-2EB0-8996A74206E6}"/>
              </a:ext>
            </a:extLst>
          </p:cNvPr>
          <p:cNvSpPr/>
          <p:nvPr/>
        </p:nvSpPr>
        <p:spPr>
          <a:xfrm>
            <a:off x="0" y="-11000"/>
            <a:ext cx="12192000" cy="6868999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686878A-D015-C770-F27C-9844546CE1FC}"/>
              </a:ext>
            </a:extLst>
          </p:cNvPr>
          <p:cNvSpPr/>
          <p:nvPr/>
        </p:nvSpPr>
        <p:spPr>
          <a:xfrm>
            <a:off x="4185558" y="1763315"/>
            <a:ext cx="5214256" cy="3795286"/>
          </a:xfrm>
          <a:prstGeom prst="roundRect">
            <a:avLst>
              <a:gd name="adj" fmla="val 73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AD557E-782D-B3F8-E988-B9B5CC858B20}"/>
              </a:ext>
            </a:extLst>
          </p:cNvPr>
          <p:cNvSpPr/>
          <p:nvPr/>
        </p:nvSpPr>
        <p:spPr>
          <a:xfrm>
            <a:off x="4706421" y="2448630"/>
            <a:ext cx="3654217" cy="3035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4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52A2793-C427-10E4-F66B-95D150BE2038}"/>
              </a:ext>
            </a:extLst>
          </p:cNvPr>
          <p:cNvSpPr/>
          <p:nvPr/>
        </p:nvSpPr>
        <p:spPr>
          <a:xfrm>
            <a:off x="8061883" y="2452151"/>
            <a:ext cx="673035" cy="304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초대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465F03-AD6A-019F-2B84-8E8A47D72FC8}"/>
              </a:ext>
            </a:extLst>
          </p:cNvPr>
          <p:cNvSpPr txBox="1"/>
          <p:nvPr/>
        </p:nvSpPr>
        <p:spPr>
          <a:xfrm>
            <a:off x="4619817" y="2129926"/>
            <a:ext cx="1703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참여 멤버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E29B0D7-95CE-B6A4-BE5E-E1E6DCEFABAA}"/>
              </a:ext>
            </a:extLst>
          </p:cNvPr>
          <p:cNvSpPr/>
          <p:nvPr/>
        </p:nvSpPr>
        <p:spPr>
          <a:xfrm>
            <a:off x="4636354" y="2859927"/>
            <a:ext cx="4454451" cy="25881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D10CE9-DC33-6C35-1B02-FACBA83FE532}"/>
              </a:ext>
            </a:extLst>
          </p:cNvPr>
          <p:cNvSpPr txBox="1"/>
          <p:nvPr/>
        </p:nvSpPr>
        <p:spPr>
          <a:xfrm>
            <a:off x="5006067" y="3250543"/>
            <a:ext cx="987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멤버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6FE074-B41E-AEC2-3733-D192652A193A}"/>
              </a:ext>
            </a:extLst>
          </p:cNvPr>
          <p:cNvSpPr txBox="1"/>
          <p:nvPr/>
        </p:nvSpPr>
        <p:spPr>
          <a:xfrm>
            <a:off x="5710124" y="3250543"/>
            <a:ext cx="11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test@test.com</a:t>
            </a:r>
            <a:endParaRPr lang="ko-KR" altLang="en-US" sz="11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00A7DE8-8E4A-3591-A57F-02256E0F4CEB}"/>
              </a:ext>
            </a:extLst>
          </p:cNvPr>
          <p:cNvSpPr txBox="1"/>
          <p:nvPr/>
        </p:nvSpPr>
        <p:spPr>
          <a:xfrm>
            <a:off x="4750798" y="2492263"/>
            <a:ext cx="1193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105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5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5CE9AE1-8193-6445-377A-6E7E96BA4E37}"/>
              </a:ext>
            </a:extLst>
          </p:cNvPr>
          <p:cNvCxnSpPr>
            <a:cxnSpLocks/>
          </p:cNvCxnSpPr>
          <p:nvPr/>
        </p:nvCxnSpPr>
        <p:spPr>
          <a:xfrm>
            <a:off x="5102308" y="3525983"/>
            <a:ext cx="352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CFB6ADB-F80E-4DF3-5AC6-9D9DFB6E5CBE}"/>
              </a:ext>
            </a:extLst>
          </p:cNvPr>
          <p:cNvSpPr txBox="1"/>
          <p:nvPr/>
        </p:nvSpPr>
        <p:spPr>
          <a:xfrm>
            <a:off x="5006067" y="3574322"/>
            <a:ext cx="987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멤버</a:t>
            </a:r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904B84-AE2E-FC60-E0C0-AA1F8AEF9014}"/>
              </a:ext>
            </a:extLst>
          </p:cNvPr>
          <p:cNvSpPr txBox="1"/>
          <p:nvPr/>
        </p:nvSpPr>
        <p:spPr>
          <a:xfrm>
            <a:off x="5710124" y="3574322"/>
            <a:ext cx="11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test@test.com</a:t>
            </a:r>
            <a:endParaRPr lang="ko-KR" altLang="en-US" sz="11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4CD4738-8097-2606-A36E-247DD2448CFB}"/>
              </a:ext>
            </a:extLst>
          </p:cNvPr>
          <p:cNvCxnSpPr>
            <a:cxnSpLocks/>
          </p:cNvCxnSpPr>
          <p:nvPr/>
        </p:nvCxnSpPr>
        <p:spPr>
          <a:xfrm>
            <a:off x="5102308" y="3849762"/>
            <a:ext cx="352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B1726F1-2705-5E6D-F0CC-3058301DBB55}"/>
              </a:ext>
            </a:extLst>
          </p:cNvPr>
          <p:cNvSpPr txBox="1"/>
          <p:nvPr/>
        </p:nvSpPr>
        <p:spPr>
          <a:xfrm>
            <a:off x="5006067" y="3900760"/>
            <a:ext cx="987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멤버</a:t>
            </a:r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1070E4-F32A-537C-DCA1-FB26A4E9D3BF}"/>
              </a:ext>
            </a:extLst>
          </p:cNvPr>
          <p:cNvSpPr txBox="1"/>
          <p:nvPr/>
        </p:nvSpPr>
        <p:spPr>
          <a:xfrm>
            <a:off x="5710124" y="3900760"/>
            <a:ext cx="11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test@test.com</a:t>
            </a:r>
            <a:endParaRPr lang="ko-KR" altLang="en-US" sz="110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B34A1A7-9CE2-EAE4-91C1-49D19A4635E2}"/>
              </a:ext>
            </a:extLst>
          </p:cNvPr>
          <p:cNvCxnSpPr>
            <a:cxnSpLocks/>
          </p:cNvCxnSpPr>
          <p:nvPr/>
        </p:nvCxnSpPr>
        <p:spPr>
          <a:xfrm>
            <a:off x="5102308" y="4176200"/>
            <a:ext cx="352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3C3B2E1-BA1D-FD18-D17B-C0609DE97270}"/>
              </a:ext>
            </a:extLst>
          </p:cNvPr>
          <p:cNvSpPr txBox="1"/>
          <p:nvPr/>
        </p:nvSpPr>
        <p:spPr>
          <a:xfrm>
            <a:off x="5006067" y="4227198"/>
            <a:ext cx="987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멤버</a:t>
            </a:r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26D919-6AE3-3FCC-4D27-581B7496518A}"/>
              </a:ext>
            </a:extLst>
          </p:cNvPr>
          <p:cNvSpPr txBox="1"/>
          <p:nvPr/>
        </p:nvSpPr>
        <p:spPr>
          <a:xfrm>
            <a:off x="5710124" y="4227198"/>
            <a:ext cx="119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test@test.com</a:t>
            </a:r>
            <a:endParaRPr lang="ko-KR" altLang="en-US" sz="110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7A8771C-F7E4-133E-C837-3DB46A411C7D}"/>
              </a:ext>
            </a:extLst>
          </p:cNvPr>
          <p:cNvCxnSpPr>
            <a:cxnSpLocks/>
          </p:cNvCxnSpPr>
          <p:nvPr/>
        </p:nvCxnSpPr>
        <p:spPr>
          <a:xfrm>
            <a:off x="5102308" y="4502638"/>
            <a:ext cx="352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2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EC709B-DE1D-47FB-B8E0-9B4705F86CB4}"/>
              </a:ext>
            </a:extLst>
          </p:cNvPr>
          <p:cNvSpPr/>
          <p:nvPr/>
        </p:nvSpPr>
        <p:spPr>
          <a:xfrm>
            <a:off x="2645077" y="19683"/>
            <a:ext cx="4181087" cy="201730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6B22320-991E-4449-89BA-69970307DAFF}"/>
              </a:ext>
            </a:extLst>
          </p:cNvPr>
          <p:cNvSpPr/>
          <p:nvPr/>
        </p:nvSpPr>
        <p:spPr>
          <a:xfrm>
            <a:off x="3042240" y="8475"/>
            <a:ext cx="1072252" cy="1072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프로젝트 아이콘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278C43-6628-48E6-8700-88CC5F3295EC}"/>
              </a:ext>
            </a:extLst>
          </p:cNvPr>
          <p:cNvSpPr txBox="1"/>
          <p:nvPr/>
        </p:nvSpPr>
        <p:spPr>
          <a:xfrm>
            <a:off x="4255891" y="282275"/>
            <a:ext cx="2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프로젝트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D15C5-60A8-4039-8B2A-6AF0BE7EFE6A}"/>
              </a:ext>
            </a:extLst>
          </p:cNvPr>
          <p:cNvSpPr txBox="1"/>
          <p:nvPr/>
        </p:nvSpPr>
        <p:spPr>
          <a:xfrm>
            <a:off x="4255891" y="573947"/>
            <a:ext cx="430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프로젝트 소개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696FFA-298C-41DB-9AF6-B4C502AF8FA8}"/>
              </a:ext>
            </a:extLst>
          </p:cNvPr>
          <p:cNvSpPr/>
          <p:nvPr/>
        </p:nvSpPr>
        <p:spPr>
          <a:xfrm>
            <a:off x="6967563" y="0"/>
            <a:ext cx="4178488" cy="201730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78AA8D8-EAD4-44D6-878C-5A44C76C97ED}"/>
              </a:ext>
            </a:extLst>
          </p:cNvPr>
          <p:cNvSpPr/>
          <p:nvPr/>
        </p:nvSpPr>
        <p:spPr>
          <a:xfrm>
            <a:off x="7273118" y="80709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BA9263-C497-41F1-AA0E-7C4F33B0A724}"/>
              </a:ext>
            </a:extLst>
          </p:cNvPr>
          <p:cNvSpPr txBox="1"/>
          <p:nvPr/>
        </p:nvSpPr>
        <p:spPr>
          <a:xfrm>
            <a:off x="7773115" y="141898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2</a:t>
            </a:r>
            <a:endParaRPr lang="ko-KR" altLang="en-US" sz="1400" b="1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DB0DE22-473A-4509-A4B2-5F0BE703E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128685"/>
            <a:ext cx="315034" cy="315034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8B0442-ED73-4C26-9AA6-B622D0E3F1EF}"/>
              </a:ext>
            </a:extLst>
          </p:cNvPr>
          <p:cNvSpPr/>
          <p:nvPr/>
        </p:nvSpPr>
        <p:spPr>
          <a:xfrm>
            <a:off x="7273118" y="620771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2F4172-952F-4677-AC2C-A416E26F80E7}"/>
              </a:ext>
            </a:extLst>
          </p:cNvPr>
          <p:cNvSpPr txBox="1"/>
          <p:nvPr/>
        </p:nvSpPr>
        <p:spPr>
          <a:xfrm>
            <a:off x="7773115" y="681960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3</a:t>
            </a:r>
            <a:endParaRPr lang="ko-KR" altLang="en-US" sz="1400" b="1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FC13093-B244-45E3-BD02-709ECF5F9C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668747"/>
            <a:ext cx="315034" cy="315034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9FAE54-927C-4D92-9721-6245BB8229E6}"/>
              </a:ext>
            </a:extLst>
          </p:cNvPr>
          <p:cNvSpPr/>
          <p:nvPr/>
        </p:nvSpPr>
        <p:spPr>
          <a:xfrm>
            <a:off x="7273118" y="1163745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EBBCCD-80D5-445B-9F5C-0FB7619801EC}"/>
              </a:ext>
            </a:extLst>
          </p:cNvPr>
          <p:cNvSpPr txBox="1"/>
          <p:nvPr/>
        </p:nvSpPr>
        <p:spPr>
          <a:xfrm>
            <a:off x="7773115" y="1224934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4</a:t>
            </a:r>
            <a:endParaRPr lang="ko-KR" altLang="en-US" sz="1400" b="1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BF68637-0DAA-4602-8E22-4B94971C0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1211721"/>
            <a:ext cx="315034" cy="3150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4B541F9-C1CB-4780-B470-D60640488123}"/>
              </a:ext>
            </a:extLst>
          </p:cNvPr>
          <p:cNvSpPr/>
          <p:nvPr/>
        </p:nvSpPr>
        <p:spPr>
          <a:xfrm>
            <a:off x="2645077" y="2308980"/>
            <a:ext cx="8500974" cy="3186817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2EFFF3-784F-4B37-8FBA-9694C3A1BE6C}"/>
              </a:ext>
            </a:extLst>
          </p:cNvPr>
          <p:cNvSpPr txBox="1"/>
          <p:nvPr/>
        </p:nvSpPr>
        <p:spPr>
          <a:xfrm>
            <a:off x="2873337" y="2509148"/>
            <a:ext cx="70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할 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1E3B9-7913-4908-983D-5C226CF6C9AA}"/>
              </a:ext>
            </a:extLst>
          </p:cNvPr>
          <p:cNvSpPr txBox="1"/>
          <p:nvPr/>
        </p:nvSpPr>
        <p:spPr>
          <a:xfrm>
            <a:off x="2873337" y="2976831"/>
            <a:ext cx="4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예정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5EBF-0F18-4C89-AD2D-CFFE7A1ED643}"/>
              </a:ext>
            </a:extLst>
          </p:cNvPr>
          <p:cNvSpPr txBox="1"/>
          <p:nvPr/>
        </p:nvSpPr>
        <p:spPr>
          <a:xfrm>
            <a:off x="3481714" y="2976830"/>
            <a:ext cx="63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마감됨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3DD243-C560-4DB3-9FF1-E2D11453D41C}"/>
              </a:ext>
            </a:extLst>
          </p:cNvPr>
          <p:cNvSpPr txBox="1"/>
          <p:nvPr/>
        </p:nvSpPr>
        <p:spPr>
          <a:xfrm>
            <a:off x="4255891" y="2973950"/>
            <a:ext cx="63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완료됨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BC928-EA0C-4A6F-809C-05E3589C39D8}"/>
              </a:ext>
            </a:extLst>
          </p:cNvPr>
          <p:cNvCxnSpPr/>
          <p:nvPr/>
        </p:nvCxnSpPr>
        <p:spPr>
          <a:xfrm>
            <a:off x="2970981" y="3208744"/>
            <a:ext cx="2519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2EE78B9-FD9F-4016-B4D8-4A6C7BE32A60}"/>
              </a:ext>
            </a:extLst>
          </p:cNvPr>
          <p:cNvCxnSpPr/>
          <p:nvPr/>
        </p:nvCxnSpPr>
        <p:spPr>
          <a:xfrm>
            <a:off x="2645077" y="3218270"/>
            <a:ext cx="85009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EA6675-542C-44C5-BD5C-E976EA66851B}"/>
              </a:ext>
            </a:extLst>
          </p:cNvPr>
          <p:cNvSpPr txBox="1"/>
          <p:nvPr/>
        </p:nvSpPr>
        <p:spPr>
          <a:xfrm>
            <a:off x="2873337" y="3500545"/>
            <a:ext cx="7592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예정된 작업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430B68D-D36E-4ABF-8D44-1987E68D7352}"/>
              </a:ext>
            </a:extLst>
          </p:cNvPr>
          <p:cNvCxnSpPr>
            <a:cxnSpLocks/>
          </p:cNvCxnSpPr>
          <p:nvPr/>
        </p:nvCxnSpPr>
        <p:spPr>
          <a:xfrm>
            <a:off x="2970981" y="3793578"/>
            <a:ext cx="77923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7B79200-436E-4DFD-BD66-CCAB2CD0A731}"/>
              </a:ext>
            </a:extLst>
          </p:cNvPr>
          <p:cNvSpPr txBox="1"/>
          <p:nvPr/>
        </p:nvSpPr>
        <p:spPr>
          <a:xfrm>
            <a:off x="8282940" y="3537107"/>
            <a:ext cx="2480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23F5D8-016F-47C9-A7FC-5CDBD25F7B98}"/>
              </a:ext>
            </a:extLst>
          </p:cNvPr>
          <p:cNvSpPr txBox="1"/>
          <p:nvPr/>
        </p:nvSpPr>
        <p:spPr>
          <a:xfrm>
            <a:off x="2873337" y="3840554"/>
            <a:ext cx="7592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예정된 작업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DDE8D40-23C3-44A8-B933-24031552628E}"/>
              </a:ext>
            </a:extLst>
          </p:cNvPr>
          <p:cNvCxnSpPr>
            <a:cxnSpLocks/>
          </p:cNvCxnSpPr>
          <p:nvPr/>
        </p:nvCxnSpPr>
        <p:spPr>
          <a:xfrm>
            <a:off x="2970981" y="4133587"/>
            <a:ext cx="77923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9009203-67DE-4D76-8C7F-AE178E96C69A}"/>
              </a:ext>
            </a:extLst>
          </p:cNvPr>
          <p:cNvSpPr txBox="1"/>
          <p:nvPr/>
        </p:nvSpPr>
        <p:spPr>
          <a:xfrm>
            <a:off x="8282940" y="3877116"/>
            <a:ext cx="2480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76798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15107C-2374-8EFC-460D-02697DAC6116}"/>
              </a:ext>
            </a:extLst>
          </p:cNvPr>
          <p:cNvSpPr/>
          <p:nvPr/>
        </p:nvSpPr>
        <p:spPr>
          <a:xfrm>
            <a:off x="2497708" y="32324"/>
            <a:ext cx="8500974" cy="101575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9AA26-7E35-982F-52E8-014435721059}"/>
              </a:ext>
            </a:extLst>
          </p:cNvPr>
          <p:cNvSpPr txBox="1"/>
          <p:nvPr/>
        </p:nvSpPr>
        <p:spPr>
          <a:xfrm>
            <a:off x="2824351" y="-940124"/>
            <a:ext cx="70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할 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9F471-4FAD-2696-2446-A59BD44D52AC}"/>
              </a:ext>
            </a:extLst>
          </p:cNvPr>
          <p:cNvSpPr txBox="1"/>
          <p:nvPr/>
        </p:nvSpPr>
        <p:spPr>
          <a:xfrm>
            <a:off x="2824351" y="-472441"/>
            <a:ext cx="4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예정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39CB6-1CFF-4118-715C-E229CBC3FFE5}"/>
              </a:ext>
            </a:extLst>
          </p:cNvPr>
          <p:cNvSpPr txBox="1"/>
          <p:nvPr/>
        </p:nvSpPr>
        <p:spPr>
          <a:xfrm>
            <a:off x="3432728" y="-472442"/>
            <a:ext cx="63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마감됨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49122-EF0C-3293-A857-74229F57AC67}"/>
              </a:ext>
            </a:extLst>
          </p:cNvPr>
          <p:cNvSpPr txBox="1"/>
          <p:nvPr/>
        </p:nvSpPr>
        <p:spPr>
          <a:xfrm>
            <a:off x="4206905" y="-475322"/>
            <a:ext cx="63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완료됨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397F85-72AF-22F5-1510-A81C2EA763CC}"/>
              </a:ext>
            </a:extLst>
          </p:cNvPr>
          <p:cNvCxnSpPr/>
          <p:nvPr/>
        </p:nvCxnSpPr>
        <p:spPr>
          <a:xfrm>
            <a:off x="2921995" y="-240528"/>
            <a:ext cx="2519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3031AD-BBA3-E311-7898-4DF2A7874CD9}"/>
              </a:ext>
            </a:extLst>
          </p:cNvPr>
          <p:cNvCxnSpPr/>
          <p:nvPr/>
        </p:nvCxnSpPr>
        <p:spPr>
          <a:xfrm>
            <a:off x="2596091" y="-231002"/>
            <a:ext cx="85009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EA52F2-FAAB-2ACF-734C-3002F2D9FF95}"/>
              </a:ext>
            </a:extLst>
          </p:cNvPr>
          <p:cNvSpPr txBox="1"/>
          <p:nvPr/>
        </p:nvSpPr>
        <p:spPr>
          <a:xfrm>
            <a:off x="2824351" y="51273"/>
            <a:ext cx="7592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예정된 작업</a:t>
            </a:r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E0AEF31-E5EC-455C-3AA1-0E5170630DA1}"/>
              </a:ext>
            </a:extLst>
          </p:cNvPr>
          <p:cNvCxnSpPr>
            <a:cxnSpLocks/>
          </p:cNvCxnSpPr>
          <p:nvPr/>
        </p:nvCxnSpPr>
        <p:spPr>
          <a:xfrm>
            <a:off x="2921995" y="344306"/>
            <a:ext cx="77923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51E086-241E-49EE-5D87-FD40736F1626}"/>
              </a:ext>
            </a:extLst>
          </p:cNvPr>
          <p:cNvSpPr txBox="1"/>
          <p:nvPr/>
        </p:nvSpPr>
        <p:spPr>
          <a:xfrm>
            <a:off x="8233954" y="87835"/>
            <a:ext cx="2480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7D25E2-802E-9EB0-BAA5-D9737B4AF945}"/>
              </a:ext>
            </a:extLst>
          </p:cNvPr>
          <p:cNvSpPr txBox="1"/>
          <p:nvPr/>
        </p:nvSpPr>
        <p:spPr>
          <a:xfrm>
            <a:off x="2824351" y="391282"/>
            <a:ext cx="7592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예정된 작업</a:t>
            </a:r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302F8FD-8719-2BC4-F99F-7284C5A01C1A}"/>
              </a:ext>
            </a:extLst>
          </p:cNvPr>
          <p:cNvCxnSpPr>
            <a:cxnSpLocks/>
          </p:cNvCxnSpPr>
          <p:nvPr/>
        </p:nvCxnSpPr>
        <p:spPr>
          <a:xfrm>
            <a:off x="2921995" y="684315"/>
            <a:ext cx="77923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A21A1F-8A4B-34B1-3165-D5F1E202EA8B}"/>
              </a:ext>
            </a:extLst>
          </p:cNvPr>
          <p:cNvSpPr txBox="1"/>
          <p:nvPr/>
        </p:nvSpPr>
        <p:spPr>
          <a:xfrm>
            <a:off x="8233954" y="427844"/>
            <a:ext cx="2480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278C43-6628-48E6-8700-88CC5F3295EC}"/>
              </a:ext>
            </a:extLst>
          </p:cNvPr>
          <p:cNvSpPr txBox="1"/>
          <p:nvPr/>
        </p:nvSpPr>
        <p:spPr>
          <a:xfrm>
            <a:off x="4255891" y="282275"/>
            <a:ext cx="2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프로젝트 이름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78AA8D8-EAD4-44D6-878C-5A44C76C97ED}"/>
              </a:ext>
            </a:extLst>
          </p:cNvPr>
          <p:cNvSpPr/>
          <p:nvPr/>
        </p:nvSpPr>
        <p:spPr>
          <a:xfrm>
            <a:off x="7273118" y="80709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BA9263-C497-41F1-AA0E-7C4F33B0A724}"/>
              </a:ext>
            </a:extLst>
          </p:cNvPr>
          <p:cNvSpPr txBox="1"/>
          <p:nvPr/>
        </p:nvSpPr>
        <p:spPr>
          <a:xfrm>
            <a:off x="7773115" y="141898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2</a:t>
            </a:r>
            <a:endParaRPr lang="ko-KR" altLang="en-US" sz="1400" b="1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DB0DE22-473A-4509-A4B2-5F0BE703E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128685"/>
            <a:ext cx="315034" cy="3150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2C85253-8C3C-716E-907E-E09CD880FEE5}"/>
              </a:ext>
            </a:extLst>
          </p:cNvPr>
          <p:cNvSpPr/>
          <p:nvPr/>
        </p:nvSpPr>
        <p:spPr>
          <a:xfrm>
            <a:off x="2497708" y="1638300"/>
            <a:ext cx="8500974" cy="3186817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DA3DA0-33E6-1CA5-B7D0-749B8FF3A726}"/>
              </a:ext>
            </a:extLst>
          </p:cNvPr>
          <p:cNvSpPr txBox="1"/>
          <p:nvPr/>
        </p:nvSpPr>
        <p:spPr>
          <a:xfrm>
            <a:off x="2725968" y="1847866"/>
            <a:ext cx="70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 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BB945A-D06D-648A-51D9-A26D647F325C}"/>
              </a:ext>
            </a:extLst>
          </p:cNvPr>
          <p:cNvSpPr txBox="1"/>
          <p:nvPr/>
        </p:nvSpPr>
        <p:spPr>
          <a:xfrm>
            <a:off x="2725968" y="2315549"/>
            <a:ext cx="4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전체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D9670C-58C8-44E6-B360-0A95D897B445}"/>
              </a:ext>
            </a:extLst>
          </p:cNvPr>
          <p:cNvSpPr txBox="1"/>
          <p:nvPr/>
        </p:nvSpPr>
        <p:spPr>
          <a:xfrm>
            <a:off x="3334345" y="2315548"/>
            <a:ext cx="63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개별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3B86BD4-AAD4-F0AF-D2EB-4AF09C84A64F}"/>
              </a:ext>
            </a:extLst>
          </p:cNvPr>
          <p:cNvCxnSpPr/>
          <p:nvPr/>
        </p:nvCxnSpPr>
        <p:spPr>
          <a:xfrm>
            <a:off x="2823612" y="2547462"/>
            <a:ext cx="2519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7C91DBA-0D30-AF90-6F79-9CCCDA7E0EB3}"/>
              </a:ext>
            </a:extLst>
          </p:cNvPr>
          <p:cNvCxnSpPr/>
          <p:nvPr/>
        </p:nvCxnSpPr>
        <p:spPr>
          <a:xfrm>
            <a:off x="2497708" y="2556988"/>
            <a:ext cx="85009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05B0E21-9BD5-C39B-4910-38707D6DD561}"/>
              </a:ext>
            </a:extLst>
          </p:cNvPr>
          <p:cNvSpPr txBox="1"/>
          <p:nvPr/>
        </p:nvSpPr>
        <p:spPr>
          <a:xfrm>
            <a:off x="2725968" y="2839263"/>
            <a:ext cx="7592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목표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8015776-D041-1017-6B4B-6FFF50B81706}"/>
              </a:ext>
            </a:extLst>
          </p:cNvPr>
          <p:cNvCxnSpPr>
            <a:cxnSpLocks/>
          </p:cNvCxnSpPr>
          <p:nvPr/>
        </p:nvCxnSpPr>
        <p:spPr>
          <a:xfrm>
            <a:off x="2823612" y="3132296"/>
            <a:ext cx="77923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27A872E-3E5A-0986-C3D9-26E10255A292}"/>
              </a:ext>
            </a:extLst>
          </p:cNvPr>
          <p:cNvSpPr txBox="1"/>
          <p:nvPr/>
        </p:nvSpPr>
        <p:spPr>
          <a:xfrm>
            <a:off x="8135571" y="2875825"/>
            <a:ext cx="2480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9F32F-6A33-DF26-8F87-CAC46D5378B7}"/>
              </a:ext>
            </a:extLst>
          </p:cNvPr>
          <p:cNvSpPr txBox="1"/>
          <p:nvPr/>
        </p:nvSpPr>
        <p:spPr>
          <a:xfrm>
            <a:off x="2725968" y="3179272"/>
            <a:ext cx="7592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목표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06DE777-E57A-2F43-FF7A-B7E9BC66F97D}"/>
              </a:ext>
            </a:extLst>
          </p:cNvPr>
          <p:cNvCxnSpPr>
            <a:cxnSpLocks/>
          </p:cNvCxnSpPr>
          <p:nvPr/>
        </p:nvCxnSpPr>
        <p:spPr>
          <a:xfrm>
            <a:off x="2823612" y="3472305"/>
            <a:ext cx="77923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E559F48-859A-8A4D-B61F-CD5FE50E6CD4}"/>
              </a:ext>
            </a:extLst>
          </p:cNvPr>
          <p:cNvSpPr txBox="1"/>
          <p:nvPr/>
        </p:nvSpPr>
        <p:spPr>
          <a:xfrm>
            <a:off x="8135571" y="3215834"/>
            <a:ext cx="2480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67A8AC5-6B66-5F8B-2D5C-A4FE7DC494A6}"/>
              </a:ext>
            </a:extLst>
          </p:cNvPr>
          <p:cNvSpPr/>
          <p:nvPr/>
        </p:nvSpPr>
        <p:spPr>
          <a:xfrm flipH="1">
            <a:off x="7442167" y="2953477"/>
            <a:ext cx="103729" cy="10372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7147B6-E654-F07C-8769-F131E40AC45D}"/>
              </a:ext>
            </a:extLst>
          </p:cNvPr>
          <p:cNvSpPr/>
          <p:nvPr/>
        </p:nvSpPr>
        <p:spPr>
          <a:xfrm>
            <a:off x="4443376" y="2885529"/>
            <a:ext cx="1006297" cy="23105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진행도 표시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BFF1E97-9711-70AD-AB07-657CB8D631AA}"/>
              </a:ext>
            </a:extLst>
          </p:cNvPr>
          <p:cNvSpPr/>
          <p:nvPr/>
        </p:nvSpPr>
        <p:spPr>
          <a:xfrm flipH="1">
            <a:off x="5953076" y="2953032"/>
            <a:ext cx="103729" cy="1037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77A389C-36A3-BAE1-07E9-9DCBA13844EA}"/>
              </a:ext>
            </a:extLst>
          </p:cNvPr>
          <p:cNvSpPr/>
          <p:nvPr/>
        </p:nvSpPr>
        <p:spPr>
          <a:xfrm flipH="1">
            <a:off x="6703734" y="2953032"/>
            <a:ext cx="103729" cy="1037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B96C0C6-6358-61AA-5761-929BB00F51FA}"/>
              </a:ext>
            </a:extLst>
          </p:cNvPr>
          <p:cNvSpPr/>
          <p:nvPr/>
        </p:nvSpPr>
        <p:spPr>
          <a:xfrm flipH="1">
            <a:off x="7442167" y="3269735"/>
            <a:ext cx="103729" cy="10372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64BC4B5-6A30-5569-091B-74A955B147FE}"/>
              </a:ext>
            </a:extLst>
          </p:cNvPr>
          <p:cNvSpPr/>
          <p:nvPr/>
        </p:nvSpPr>
        <p:spPr>
          <a:xfrm>
            <a:off x="4443376" y="3201787"/>
            <a:ext cx="1006297" cy="23105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진행도 표시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DCEA437-F7A0-4293-4D1D-E77AFBC0DCBE}"/>
              </a:ext>
            </a:extLst>
          </p:cNvPr>
          <p:cNvSpPr/>
          <p:nvPr/>
        </p:nvSpPr>
        <p:spPr>
          <a:xfrm flipH="1">
            <a:off x="5953076" y="3269290"/>
            <a:ext cx="103729" cy="1037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BF7F391-3836-64DE-5162-718CB138DF85}"/>
              </a:ext>
            </a:extLst>
          </p:cNvPr>
          <p:cNvSpPr/>
          <p:nvPr/>
        </p:nvSpPr>
        <p:spPr>
          <a:xfrm flipH="1">
            <a:off x="6703734" y="3269290"/>
            <a:ext cx="103729" cy="1037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8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85688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C6C62-F21D-C990-FACF-DD856B75F454}"/>
              </a:ext>
            </a:extLst>
          </p:cNvPr>
          <p:cNvSpPr/>
          <p:nvPr/>
        </p:nvSpPr>
        <p:spPr>
          <a:xfrm>
            <a:off x="1735347" y="710595"/>
            <a:ext cx="911687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2519A4-7523-F880-D43A-7AC269E69FAD}"/>
              </a:ext>
            </a:extLst>
          </p:cNvPr>
          <p:cNvSpPr/>
          <p:nvPr/>
        </p:nvSpPr>
        <p:spPr>
          <a:xfrm>
            <a:off x="2183924" y="1263353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목표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6517B7B-1B83-810E-9DBC-B64F38BEF256}"/>
              </a:ext>
            </a:extLst>
          </p:cNvPr>
          <p:cNvSpPr/>
          <p:nvPr/>
        </p:nvSpPr>
        <p:spPr>
          <a:xfrm>
            <a:off x="2335458" y="2434547"/>
            <a:ext cx="8821931" cy="610278"/>
          </a:xfrm>
          <a:prstGeom prst="roundRect">
            <a:avLst>
              <a:gd name="adj" fmla="val 8955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A06C55-6E83-9B90-8310-93FCADC8BBCB}"/>
              </a:ext>
            </a:extLst>
          </p:cNvPr>
          <p:cNvSpPr/>
          <p:nvPr/>
        </p:nvSpPr>
        <p:spPr>
          <a:xfrm>
            <a:off x="2332744" y="2515064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목표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9D0233-BDE3-3C99-DF52-92F39EF8E444}"/>
              </a:ext>
            </a:extLst>
          </p:cNvPr>
          <p:cNvSpPr/>
          <p:nvPr/>
        </p:nvSpPr>
        <p:spPr>
          <a:xfrm>
            <a:off x="9762244" y="2500922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50D7AD-7718-CA99-D142-71D85B5A78CD}"/>
              </a:ext>
            </a:extLst>
          </p:cNvPr>
          <p:cNvSpPr/>
          <p:nvPr/>
        </p:nvSpPr>
        <p:spPr>
          <a:xfrm>
            <a:off x="4047887" y="2526329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진행도 표시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BD74FA9-8CF3-E22C-6F8C-41F9C0139811}"/>
              </a:ext>
            </a:extLst>
          </p:cNvPr>
          <p:cNvSpPr/>
          <p:nvPr/>
        </p:nvSpPr>
        <p:spPr>
          <a:xfrm flipH="1">
            <a:off x="5395672" y="2647123"/>
            <a:ext cx="197304" cy="197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C5F873E-10A7-E784-6844-C8CDB3419026}"/>
              </a:ext>
            </a:extLst>
          </p:cNvPr>
          <p:cNvSpPr/>
          <p:nvPr/>
        </p:nvSpPr>
        <p:spPr>
          <a:xfrm flipH="1">
            <a:off x="6146330" y="2647123"/>
            <a:ext cx="197304" cy="1973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BE5CBE5-981A-6834-0107-F5AFCC017961}"/>
              </a:ext>
            </a:extLst>
          </p:cNvPr>
          <p:cNvSpPr/>
          <p:nvPr/>
        </p:nvSpPr>
        <p:spPr>
          <a:xfrm flipH="1">
            <a:off x="6896988" y="2647123"/>
            <a:ext cx="197304" cy="19730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C422BD8-F968-D2BD-ADBA-80818649E2E0}"/>
              </a:ext>
            </a:extLst>
          </p:cNvPr>
          <p:cNvGrpSpPr/>
          <p:nvPr/>
        </p:nvGrpSpPr>
        <p:grpSpPr>
          <a:xfrm>
            <a:off x="5909622" y="5842266"/>
            <a:ext cx="1482906" cy="610278"/>
            <a:chOff x="2656558" y="3744685"/>
            <a:chExt cx="958850" cy="39460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787C449-A989-4E4C-7127-174FCB63D8BE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추가</a:t>
              </a:r>
            </a:p>
          </p:txBody>
        </p:sp>
        <p:pic>
          <p:nvPicPr>
            <p:cNvPr id="53" name="그래픽 52" descr="추가 윤곽선">
              <a:extLst>
                <a:ext uri="{FF2B5EF4-FFF2-40B4-BE49-F238E27FC236}">
                  <a16:creationId xmlns:a16="http://schemas.microsoft.com/office/drawing/2014/main" id="{135AD140-C1C8-935B-1CA9-6199B441D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B7216C-3035-1F2A-41D4-B05D4E019FCC}"/>
              </a:ext>
            </a:extLst>
          </p:cNvPr>
          <p:cNvCxnSpPr>
            <a:cxnSpLocks/>
          </p:cNvCxnSpPr>
          <p:nvPr/>
        </p:nvCxnSpPr>
        <p:spPr>
          <a:xfrm flipV="1">
            <a:off x="2292329" y="1679429"/>
            <a:ext cx="1066360" cy="7552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879D9CE-8726-3E56-D49C-614B1B50529F}"/>
              </a:ext>
            </a:extLst>
          </p:cNvPr>
          <p:cNvSpPr/>
          <p:nvPr/>
        </p:nvSpPr>
        <p:spPr>
          <a:xfrm>
            <a:off x="2335458" y="3598292"/>
            <a:ext cx="8821931" cy="610278"/>
          </a:xfrm>
          <a:prstGeom prst="roundRect">
            <a:avLst>
              <a:gd name="adj" fmla="val 8955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78619B-F58E-D4D9-CE2A-F88680030CD4}"/>
              </a:ext>
            </a:extLst>
          </p:cNvPr>
          <p:cNvSpPr/>
          <p:nvPr/>
        </p:nvSpPr>
        <p:spPr>
          <a:xfrm>
            <a:off x="2332744" y="3678809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목표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3515A6-1E71-D10D-082A-75F3C0D60FDB}"/>
              </a:ext>
            </a:extLst>
          </p:cNvPr>
          <p:cNvSpPr/>
          <p:nvPr/>
        </p:nvSpPr>
        <p:spPr>
          <a:xfrm>
            <a:off x="9762244" y="3664667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86994D-125D-8877-88CA-9CCD08F4B7EB}"/>
              </a:ext>
            </a:extLst>
          </p:cNvPr>
          <p:cNvSpPr/>
          <p:nvPr/>
        </p:nvSpPr>
        <p:spPr>
          <a:xfrm>
            <a:off x="4047887" y="3690074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진행도 표시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F6B9F57-BA80-649F-0025-4477DCC87BA7}"/>
              </a:ext>
            </a:extLst>
          </p:cNvPr>
          <p:cNvSpPr/>
          <p:nvPr/>
        </p:nvSpPr>
        <p:spPr>
          <a:xfrm flipH="1">
            <a:off x="5395672" y="3810868"/>
            <a:ext cx="197304" cy="197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CDCE3E1-BFBA-1575-2501-1785EE7FF270}"/>
              </a:ext>
            </a:extLst>
          </p:cNvPr>
          <p:cNvSpPr/>
          <p:nvPr/>
        </p:nvSpPr>
        <p:spPr>
          <a:xfrm flipH="1">
            <a:off x="6146330" y="3810868"/>
            <a:ext cx="197304" cy="1973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EF55767-0342-C9FB-76F7-2657875549EF}"/>
              </a:ext>
            </a:extLst>
          </p:cNvPr>
          <p:cNvSpPr/>
          <p:nvPr/>
        </p:nvSpPr>
        <p:spPr>
          <a:xfrm flipH="1">
            <a:off x="6896988" y="3810868"/>
            <a:ext cx="197304" cy="19730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848DDE4-66EC-ED12-2BAD-89D967E3779C}"/>
              </a:ext>
            </a:extLst>
          </p:cNvPr>
          <p:cNvSpPr/>
          <p:nvPr/>
        </p:nvSpPr>
        <p:spPr>
          <a:xfrm>
            <a:off x="2332744" y="4762037"/>
            <a:ext cx="8821931" cy="610278"/>
          </a:xfrm>
          <a:prstGeom prst="roundRect">
            <a:avLst>
              <a:gd name="adj" fmla="val 8955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8AA0C44-3636-42AA-9BC5-FA75735A480E}"/>
              </a:ext>
            </a:extLst>
          </p:cNvPr>
          <p:cNvSpPr/>
          <p:nvPr/>
        </p:nvSpPr>
        <p:spPr>
          <a:xfrm>
            <a:off x="2330030" y="4842554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목표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F3B5A5B-3145-A3F3-CD45-CBEDD460B30C}"/>
              </a:ext>
            </a:extLst>
          </p:cNvPr>
          <p:cNvSpPr/>
          <p:nvPr/>
        </p:nvSpPr>
        <p:spPr>
          <a:xfrm>
            <a:off x="9759530" y="4828412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96AE1BA-8E89-40CA-D339-0C2BFB69FC33}"/>
              </a:ext>
            </a:extLst>
          </p:cNvPr>
          <p:cNvSpPr/>
          <p:nvPr/>
        </p:nvSpPr>
        <p:spPr>
          <a:xfrm>
            <a:off x="4045173" y="4853819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진행도 표시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253BF0A-9917-F77F-A704-86D2E90AD585}"/>
              </a:ext>
            </a:extLst>
          </p:cNvPr>
          <p:cNvSpPr/>
          <p:nvPr/>
        </p:nvSpPr>
        <p:spPr>
          <a:xfrm flipH="1">
            <a:off x="5392958" y="4974613"/>
            <a:ext cx="197304" cy="197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61BFD50-25D8-8F88-BF56-70DE9DDF3F2C}"/>
              </a:ext>
            </a:extLst>
          </p:cNvPr>
          <p:cNvSpPr/>
          <p:nvPr/>
        </p:nvSpPr>
        <p:spPr>
          <a:xfrm flipH="1">
            <a:off x="6143616" y="4974613"/>
            <a:ext cx="197304" cy="1973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C3E8CA9-CEC0-6296-40E5-3CCD8903399E}"/>
              </a:ext>
            </a:extLst>
          </p:cNvPr>
          <p:cNvSpPr/>
          <p:nvPr/>
        </p:nvSpPr>
        <p:spPr>
          <a:xfrm flipH="1">
            <a:off x="6894274" y="4974613"/>
            <a:ext cx="197304" cy="19730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래픽 76" descr="채팅 단색으로 채워진">
            <a:extLst>
              <a:ext uri="{FF2B5EF4-FFF2-40B4-BE49-F238E27FC236}">
                <a16:creationId xmlns:a16="http://schemas.microsoft.com/office/drawing/2014/main" id="{3DA10CF0-B800-FD7E-37F3-C952B534CC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4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85688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C6C62-F21D-C990-FACF-DD856B75F454}"/>
              </a:ext>
            </a:extLst>
          </p:cNvPr>
          <p:cNvSpPr/>
          <p:nvPr/>
        </p:nvSpPr>
        <p:spPr>
          <a:xfrm>
            <a:off x="1735347" y="710595"/>
            <a:ext cx="1299953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목 표 내 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488919-041F-A4CA-14CF-6E9E56589EC8}"/>
              </a:ext>
            </a:extLst>
          </p:cNvPr>
          <p:cNvSpPr/>
          <p:nvPr/>
        </p:nvSpPr>
        <p:spPr>
          <a:xfrm>
            <a:off x="2385323" y="2080761"/>
            <a:ext cx="8821931" cy="1883002"/>
          </a:xfrm>
          <a:prstGeom prst="roundRect">
            <a:avLst>
              <a:gd name="adj" fmla="val 8955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25E74-9B4C-0432-5366-6DDD5954C6AE}"/>
              </a:ext>
            </a:extLst>
          </p:cNvPr>
          <p:cNvSpPr/>
          <p:nvPr/>
        </p:nvSpPr>
        <p:spPr>
          <a:xfrm>
            <a:off x="2491901" y="4263352"/>
            <a:ext cx="1299953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연결된 작업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2F5709-F7B3-D9A5-5B87-BE50B4BBF1EA}"/>
              </a:ext>
            </a:extLst>
          </p:cNvPr>
          <p:cNvSpPr/>
          <p:nvPr/>
        </p:nvSpPr>
        <p:spPr>
          <a:xfrm>
            <a:off x="9717297" y="1614572"/>
            <a:ext cx="1299953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기 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D8D7FD-1A87-D325-D17B-4314EA5FE7E6}"/>
              </a:ext>
            </a:extLst>
          </p:cNvPr>
          <p:cNvSpPr/>
          <p:nvPr/>
        </p:nvSpPr>
        <p:spPr>
          <a:xfrm>
            <a:off x="2461112" y="1545703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진행도 표시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AF2C99B-612A-68D4-4FE7-98C38BAA8E87}"/>
              </a:ext>
            </a:extLst>
          </p:cNvPr>
          <p:cNvSpPr/>
          <p:nvPr/>
        </p:nvSpPr>
        <p:spPr>
          <a:xfrm flipH="1">
            <a:off x="4208262" y="1657961"/>
            <a:ext cx="197304" cy="197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CAC0298-EB8B-EE6E-5D3F-8545999DB001}"/>
              </a:ext>
            </a:extLst>
          </p:cNvPr>
          <p:cNvSpPr/>
          <p:nvPr/>
        </p:nvSpPr>
        <p:spPr>
          <a:xfrm flipH="1">
            <a:off x="4958920" y="1657961"/>
            <a:ext cx="197304" cy="1973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6344B11-DA45-F2C7-C85E-8FF8A74881E1}"/>
              </a:ext>
            </a:extLst>
          </p:cNvPr>
          <p:cNvSpPr/>
          <p:nvPr/>
        </p:nvSpPr>
        <p:spPr>
          <a:xfrm flipH="1">
            <a:off x="5709578" y="1657961"/>
            <a:ext cx="197304" cy="19730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13EEA-1C17-6AC1-4A73-F986C0DEC4A4}"/>
              </a:ext>
            </a:extLst>
          </p:cNvPr>
          <p:cNvSpPr/>
          <p:nvPr/>
        </p:nvSpPr>
        <p:spPr>
          <a:xfrm>
            <a:off x="2700547" y="2304520"/>
            <a:ext cx="1299953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목 표 내 용</a:t>
            </a:r>
          </a:p>
        </p:txBody>
      </p:sp>
      <p:pic>
        <p:nvPicPr>
          <p:cNvPr id="25" name="그래픽 24" descr="채팅 단색으로 채워진">
            <a:extLst>
              <a:ext uri="{FF2B5EF4-FFF2-40B4-BE49-F238E27FC236}">
                <a16:creationId xmlns:a16="http://schemas.microsoft.com/office/drawing/2014/main" id="{7098AB94-3CB8-05AA-CAA1-E2CB12EB4B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69509A1-401B-47CA-270A-710DFD703DD5}"/>
              </a:ext>
            </a:extLst>
          </p:cNvPr>
          <p:cNvSpPr/>
          <p:nvPr/>
        </p:nvSpPr>
        <p:spPr>
          <a:xfrm>
            <a:off x="2385324" y="4702858"/>
            <a:ext cx="9210860" cy="178039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E2F300-27F0-CE3D-9787-42CC85319A5B}"/>
              </a:ext>
            </a:extLst>
          </p:cNvPr>
          <p:cNvSpPr txBox="1"/>
          <p:nvPr/>
        </p:nvSpPr>
        <p:spPr>
          <a:xfrm>
            <a:off x="2613582" y="4954856"/>
            <a:ext cx="768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할 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B2DB39-B6FD-BA57-0CA3-3F31C38FE774}"/>
              </a:ext>
            </a:extLst>
          </p:cNvPr>
          <p:cNvSpPr txBox="1"/>
          <p:nvPr/>
        </p:nvSpPr>
        <p:spPr>
          <a:xfrm>
            <a:off x="2613583" y="5422539"/>
            <a:ext cx="49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예정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65A23-583B-90FD-C56D-3F61458B9739}"/>
              </a:ext>
            </a:extLst>
          </p:cNvPr>
          <p:cNvSpPr txBox="1"/>
          <p:nvPr/>
        </p:nvSpPr>
        <p:spPr>
          <a:xfrm>
            <a:off x="3221960" y="5422538"/>
            <a:ext cx="683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마감됨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07E2DD-A273-7AC7-D5EB-1BC7567CBE30}"/>
              </a:ext>
            </a:extLst>
          </p:cNvPr>
          <p:cNvSpPr txBox="1"/>
          <p:nvPr/>
        </p:nvSpPr>
        <p:spPr>
          <a:xfrm>
            <a:off x="3996137" y="5419658"/>
            <a:ext cx="683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완료됨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683DCA-44AB-4AB9-DE4D-919897668451}"/>
              </a:ext>
            </a:extLst>
          </p:cNvPr>
          <p:cNvCxnSpPr>
            <a:cxnSpLocks/>
          </p:cNvCxnSpPr>
          <p:nvPr/>
        </p:nvCxnSpPr>
        <p:spPr>
          <a:xfrm>
            <a:off x="2711227" y="5654452"/>
            <a:ext cx="245334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C530DB-A4EE-FFA4-4D84-9CE9BEC61D88}"/>
              </a:ext>
            </a:extLst>
          </p:cNvPr>
          <p:cNvCxnSpPr>
            <a:cxnSpLocks/>
          </p:cNvCxnSpPr>
          <p:nvPr/>
        </p:nvCxnSpPr>
        <p:spPr>
          <a:xfrm>
            <a:off x="2385323" y="5663978"/>
            <a:ext cx="8278525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0CF0F2-3C04-44FB-2FFE-BC7BDCB7D3CA}"/>
              </a:ext>
            </a:extLst>
          </p:cNvPr>
          <p:cNvSpPr txBox="1"/>
          <p:nvPr/>
        </p:nvSpPr>
        <p:spPr>
          <a:xfrm>
            <a:off x="2613583" y="5946253"/>
            <a:ext cx="822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예정된 작업</a:t>
            </a:r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81D3A4-8123-8C1C-3196-125284CCF366}"/>
              </a:ext>
            </a:extLst>
          </p:cNvPr>
          <p:cNvCxnSpPr>
            <a:cxnSpLocks/>
          </p:cNvCxnSpPr>
          <p:nvPr/>
        </p:nvCxnSpPr>
        <p:spPr>
          <a:xfrm>
            <a:off x="2711227" y="6239286"/>
            <a:ext cx="7588421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33744EF-5FCA-EFA4-4BCF-5507C55E1AE3}"/>
              </a:ext>
            </a:extLst>
          </p:cNvPr>
          <p:cNvSpPr txBox="1"/>
          <p:nvPr/>
        </p:nvSpPr>
        <p:spPr>
          <a:xfrm>
            <a:off x="8023186" y="5982815"/>
            <a:ext cx="2687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30C909-BAE8-5F00-DDA3-19D6A0CAF7C3}"/>
              </a:ext>
            </a:extLst>
          </p:cNvPr>
          <p:cNvSpPr txBox="1"/>
          <p:nvPr/>
        </p:nvSpPr>
        <p:spPr>
          <a:xfrm>
            <a:off x="2613583" y="6286262"/>
            <a:ext cx="822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예정된 작업</a:t>
            </a:r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ADF67C1-6908-A4E4-3E27-54219380C5E9}"/>
              </a:ext>
            </a:extLst>
          </p:cNvPr>
          <p:cNvCxnSpPr>
            <a:cxnSpLocks/>
          </p:cNvCxnSpPr>
          <p:nvPr/>
        </p:nvCxnSpPr>
        <p:spPr>
          <a:xfrm>
            <a:off x="2711227" y="6579295"/>
            <a:ext cx="7588421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597B2EC-64EE-DA1A-6BC6-C3346DCCB6E3}"/>
              </a:ext>
            </a:extLst>
          </p:cNvPr>
          <p:cNvSpPr txBox="1"/>
          <p:nvPr/>
        </p:nvSpPr>
        <p:spPr>
          <a:xfrm>
            <a:off x="8023186" y="6322824"/>
            <a:ext cx="2687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5123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85688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C6C62-F21D-C990-FACF-DD856B75F454}"/>
              </a:ext>
            </a:extLst>
          </p:cNvPr>
          <p:cNvSpPr/>
          <p:nvPr/>
        </p:nvSpPr>
        <p:spPr>
          <a:xfrm>
            <a:off x="1735347" y="710595"/>
            <a:ext cx="911687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내 작업</a:t>
            </a:r>
          </a:p>
        </p:txBody>
      </p:sp>
      <p:pic>
        <p:nvPicPr>
          <p:cNvPr id="2" name="그래픽 1" descr="채팅 단색으로 채워진">
            <a:extLst>
              <a:ext uri="{FF2B5EF4-FFF2-40B4-BE49-F238E27FC236}">
                <a16:creationId xmlns:a16="http://schemas.microsoft.com/office/drawing/2014/main" id="{6AECCEB4-9CB4-BFD9-7A24-C31E621A49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67E0F913-71D4-D141-9C39-FF0D85359D41}"/>
              </a:ext>
            </a:extLst>
          </p:cNvPr>
          <p:cNvGrpSpPr/>
          <p:nvPr/>
        </p:nvGrpSpPr>
        <p:grpSpPr>
          <a:xfrm>
            <a:off x="9876934" y="1336645"/>
            <a:ext cx="1224149" cy="396785"/>
            <a:chOff x="2656558" y="3744685"/>
            <a:chExt cx="958850" cy="39460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9339919-FC93-1CA8-E28D-52A7A4003A82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추가</a:t>
              </a:r>
            </a:p>
          </p:txBody>
        </p:sp>
        <p:pic>
          <p:nvPicPr>
            <p:cNvPr id="53" name="그래픽 52" descr="추가 윤곽선">
              <a:extLst>
                <a:ext uri="{FF2B5EF4-FFF2-40B4-BE49-F238E27FC236}">
                  <a16:creationId xmlns:a16="http://schemas.microsoft.com/office/drawing/2014/main" id="{00E4520B-D4D4-7BD7-E50A-8946BB310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7902D5C-727D-96E5-C711-0A2B06900258}"/>
              </a:ext>
            </a:extLst>
          </p:cNvPr>
          <p:cNvSpPr/>
          <p:nvPr/>
        </p:nvSpPr>
        <p:spPr>
          <a:xfrm>
            <a:off x="1953834" y="2278921"/>
            <a:ext cx="10010959" cy="3105880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4031E6-92FC-0FF5-0E19-EF63765011A6}"/>
              </a:ext>
            </a:extLst>
          </p:cNvPr>
          <p:cNvSpPr txBox="1"/>
          <p:nvPr/>
        </p:nvSpPr>
        <p:spPr>
          <a:xfrm>
            <a:off x="2182093" y="2530919"/>
            <a:ext cx="835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할 일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845045-69DA-242E-2BC2-DC31C46A4DC2}"/>
              </a:ext>
            </a:extLst>
          </p:cNvPr>
          <p:cNvSpPr txBox="1"/>
          <p:nvPr/>
        </p:nvSpPr>
        <p:spPr>
          <a:xfrm>
            <a:off x="2182094" y="2998602"/>
            <a:ext cx="537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예정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9BEC58-6AD4-4E57-2B25-9894A7E6D70D}"/>
              </a:ext>
            </a:extLst>
          </p:cNvPr>
          <p:cNvSpPr txBox="1"/>
          <p:nvPr/>
        </p:nvSpPr>
        <p:spPr>
          <a:xfrm>
            <a:off x="2790470" y="2998601"/>
            <a:ext cx="743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마감됨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D6C2C-37C2-08B9-1DFB-68CF42F8D8ED}"/>
              </a:ext>
            </a:extLst>
          </p:cNvPr>
          <p:cNvSpPr txBox="1"/>
          <p:nvPr/>
        </p:nvSpPr>
        <p:spPr>
          <a:xfrm>
            <a:off x="3564647" y="2995721"/>
            <a:ext cx="743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완료됨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EF32D64-CC6D-A153-F0F8-654FACC65430}"/>
              </a:ext>
            </a:extLst>
          </p:cNvPr>
          <p:cNvCxnSpPr>
            <a:cxnSpLocks/>
          </p:cNvCxnSpPr>
          <p:nvPr/>
        </p:nvCxnSpPr>
        <p:spPr>
          <a:xfrm>
            <a:off x="2279738" y="3230515"/>
            <a:ext cx="26664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BB8F0DC-D3F2-635B-569B-8BEB87776CDC}"/>
              </a:ext>
            </a:extLst>
          </p:cNvPr>
          <p:cNvCxnSpPr>
            <a:cxnSpLocks/>
          </p:cNvCxnSpPr>
          <p:nvPr/>
        </p:nvCxnSpPr>
        <p:spPr>
          <a:xfrm>
            <a:off x="1953834" y="3240041"/>
            <a:ext cx="8997637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ECC0F74-A3CB-C7DF-DC50-5B6727CDB16E}"/>
              </a:ext>
            </a:extLst>
          </p:cNvPr>
          <p:cNvSpPr txBox="1"/>
          <p:nvPr/>
        </p:nvSpPr>
        <p:spPr>
          <a:xfrm>
            <a:off x="2182094" y="3522316"/>
            <a:ext cx="8941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예정된 작업</a:t>
            </a:r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1FCC7DA-F4F9-BF6B-BF50-F72442028AC6}"/>
              </a:ext>
            </a:extLst>
          </p:cNvPr>
          <p:cNvCxnSpPr>
            <a:cxnSpLocks/>
          </p:cNvCxnSpPr>
          <p:nvPr/>
        </p:nvCxnSpPr>
        <p:spPr>
          <a:xfrm>
            <a:off x="2279738" y="3815349"/>
            <a:ext cx="8247587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4ACB758-C1EC-3DCD-587C-2294633426FC}"/>
              </a:ext>
            </a:extLst>
          </p:cNvPr>
          <p:cNvSpPr txBox="1"/>
          <p:nvPr/>
        </p:nvSpPr>
        <p:spPr>
          <a:xfrm>
            <a:off x="7591697" y="3558878"/>
            <a:ext cx="2920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DFB014-0C6A-583D-B4F9-1F8F0C57AC20}"/>
              </a:ext>
            </a:extLst>
          </p:cNvPr>
          <p:cNvSpPr txBox="1"/>
          <p:nvPr/>
        </p:nvSpPr>
        <p:spPr>
          <a:xfrm>
            <a:off x="2182094" y="3862325"/>
            <a:ext cx="8941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예정된 작업</a:t>
            </a:r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17E50A1-E106-DC74-F734-2388F0908102}"/>
              </a:ext>
            </a:extLst>
          </p:cNvPr>
          <p:cNvCxnSpPr>
            <a:cxnSpLocks/>
          </p:cNvCxnSpPr>
          <p:nvPr/>
        </p:nvCxnSpPr>
        <p:spPr>
          <a:xfrm>
            <a:off x="2279738" y="4155358"/>
            <a:ext cx="8247587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62A370-457F-133A-D611-65FCBF6EF4D2}"/>
              </a:ext>
            </a:extLst>
          </p:cNvPr>
          <p:cNvSpPr txBox="1"/>
          <p:nvPr/>
        </p:nvSpPr>
        <p:spPr>
          <a:xfrm>
            <a:off x="7591697" y="3898887"/>
            <a:ext cx="2920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4366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753</Words>
  <Application>Microsoft Office PowerPoint</Application>
  <PresentationFormat>와이드스크린</PresentationFormat>
  <Paragraphs>285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박종혁</dc:creator>
  <cp:lastModifiedBy>박종혁</cp:lastModifiedBy>
  <cp:revision>16</cp:revision>
  <dcterms:created xsi:type="dcterms:W3CDTF">2023-03-13T08:15:04Z</dcterms:created>
  <dcterms:modified xsi:type="dcterms:W3CDTF">2023-03-17T08:08:26Z</dcterms:modified>
</cp:coreProperties>
</file>