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8" r:id="rId4"/>
    <p:sldId id="261" r:id="rId5"/>
    <p:sldId id="263" r:id="rId6"/>
    <p:sldId id="266" r:id="rId7"/>
    <p:sldId id="265" r:id="rId8"/>
    <p:sldId id="262" r:id="rId9"/>
    <p:sldId id="272" r:id="rId10"/>
    <p:sldId id="267" r:id="rId11"/>
    <p:sldId id="268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fif"/><Relationship Id="rId11" Type="http://schemas.openxmlformats.org/officeDocument/2006/relationships/image" Target="../media/image19.jfi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</a:t>
            </a:r>
            <a:r>
              <a:rPr lang="ko-KR" altLang="en-US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조 프로토타입 발표</a:t>
            </a:r>
            <a:endParaRPr lang="en-US" altLang="ko-KR" sz="5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스토리보드">
            <a:extLst>
              <a:ext uri="{FF2B5EF4-FFF2-40B4-BE49-F238E27FC236}">
                <a16:creationId xmlns:a16="http://schemas.microsoft.com/office/drawing/2014/main" id="{2680AEBB-C956-7109-CC54-B0F14A0A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999910" y="1672763"/>
            <a:ext cx="8338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996703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996703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996702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650309" y="167276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650308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650308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650307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1D9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497796"/>
              <a:ext cx="4525302" cy="128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프로젝트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협업툴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주제로 한 관리 서비스를 제공하고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문서의 한 줄을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Block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단위로 매긴 문서 편집기를 포함하고 있는 서비스를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함축한 의미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331776" y="662279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501564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273967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265300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622331" y="1691377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E66952-BAC7-F495-410B-2D8FC44CEEE8}"/>
              </a:ext>
            </a:extLst>
          </p:cNvPr>
          <p:cNvSpPr txBox="1"/>
          <p:nvPr/>
        </p:nvSpPr>
        <p:spPr>
          <a:xfrm>
            <a:off x="2511971" y="4129482"/>
            <a:ext cx="9012624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190243" y="2061011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06" y="334351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75" y="4515000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061937" y="6194343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26" y="368923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57" y="334351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23" y="460816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1846855" y="2061012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366630" y="6261033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756236" y="2046928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6509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4818992" y="2505938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2" y="3369026"/>
            <a:ext cx="4120056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6" y="4157302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895</TotalTime>
  <Words>494</Words>
  <Application>Microsoft Office PowerPoint</Application>
  <PresentationFormat>와이드스크린</PresentationFormat>
  <Paragraphs>151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A조 프로토타입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46</cp:revision>
  <dcterms:created xsi:type="dcterms:W3CDTF">2023-05-30T14:51:57Z</dcterms:created>
  <dcterms:modified xsi:type="dcterms:W3CDTF">2023-06-01T08:32:11Z</dcterms:modified>
</cp:coreProperties>
</file>