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58" r:id="rId6"/>
    <p:sldId id="260" r:id="rId7"/>
    <p:sldId id="259" r:id="rId8"/>
    <p:sldId id="262" r:id="rId9"/>
    <p:sldId id="257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61CE"/>
    <a:srgbClr val="000000"/>
    <a:srgbClr val="0D0D0D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46F16-ED4E-5DE7-7DD5-D0E38DC5E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B4B30E-9173-7920-7374-9BD9BF006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12545-89AD-3476-6E7A-82DD7A9C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9F41-C661-4407-BCA0-7975E1AA1499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6CAF7-0B03-339A-618C-A940911DA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D1452-21BE-AA9E-5D1E-382936C80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B8CF-B4E2-44E0-BD92-D766A8323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303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062F2-379F-3023-81CD-C11B9801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CBD0B3-24E9-1A4B-D938-8641D88B9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C0805A-9929-FEFA-E4CE-72B2BF3A1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9F41-C661-4407-BCA0-7975E1AA1499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BC7CF-DF69-9F21-6A31-48D362473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1D5763-3DE5-46D5-6CA1-6E0BA9F6A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B8CF-B4E2-44E0-BD92-D766A8323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49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66292E-2A07-D4D8-9C9B-1A5BDB350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E6EA53-A793-B158-FE8C-235AF99A5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6A2F9B-C162-98B3-4A3E-E5E3DF542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9F41-C661-4407-BCA0-7975E1AA1499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13B0E-26E9-A2E9-02E4-90A464701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057006-54F5-8F8F-7905-796DBB0FB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B8CF-B4E2-44E0-BD92-D766A8323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5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7EFA4-862F-0957-E56C-66309435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0AFC25-3E2F-10A8-10E2-33EDC9902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3C1858-0063-84A6-2F26-AD401028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9F41-C661-4407-BCA0-7975E1AA1499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3C6728-E926-2DD5-C9A0-37CE9E0C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01DB61-87DD-9CE9-020A-65B9FF6DD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B8CF-B4E2-44E0-BD92-D766A8323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5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BB0B8-8877-3875-3609-D4DBAD06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8A4D21-36F2-DF9D-5EA0-DCC273D8E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68C40-D954-463A-D881-B1CEA048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9F41-C661-4407-BCA0-7975E1AA1499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63E2AA-2F32-B5A6-6E18-886B89979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D87EF7-22CD-9059-BCE7-CCD8A1F9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B8CF-B4E2-44E0-BD92-D766A8323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60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21C19-972D-609F-1425-A685DCD8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ADC4EB-FB42-B172-DBCD-9F74537B2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B72C2B-432C-DE06-14EF-7A760C0A7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522123-DD79-EEEB-9D18-867116076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9F41-C661-4407-BCA0-7975E1AA1499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0C5E1B-EAC4-5997-6EAF-64859D4A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9F8774-3534-87BB-28FF-A61E80E8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B8CF-B4E2-44E0-BD92-D766A8323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54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295AC-8707-4DFD-E7A5-C879B5EE9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606BA3-1646-DC74-959F-1CDEB76B3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B013F7-60F2-505D-4B2F-A1D812FC0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2E7739-603E-6EC7-0EE7-76CCE5596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4B8685-9C33-9150-2E23-EE4CB2E7DC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8E3053-CAD1-577A-784D-412860A9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9F41-C661-4407-BCA0-7975E1AA1499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B3C4BA-711E-AF3B-856E-7BB626644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44DC94-38F1-9D40-B120-9E5F152D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B8CF-B4E2-44E0-BD92-D766A8323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72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569FD-7565-846B-4D72-4FD952BC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7673F7-8D2B-0D62-CB4B-6BD03AB53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9F41-C661-4407-BCA0-7975E1AA1499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D55026-6000-7AE7-8970-D2C2D818E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B05D6B-4E1B-377C-1FC8-F74D3427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B8CF-B4E2-44E0-BD92-D766A8323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515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81E838-F569-4078-D32C-EAA41AC61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9F41-C661-4407-BCA0-7975E1AA1499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FCBE73-4655-EC98-5D52-A5B41ED39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B81644-4BAD-50D7-2FFA-5C4548B0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B8CF-B4E2-44E0-BD92-D766A8323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35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94B54-CEEC-99C1-DD8E-A2CF62713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523DBF-6421-3E17-B087-A27C19BAE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393750-1E0E-2F6B-FD03-7A34CF11E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FB99D2-DCC2-C98E-94B1-6F40D6C2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9F41-C661-4407-BCA0-7975E1AA1499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6700E7-D3C5-F303-1725-B8CB751F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21F90F-5FFB-68AC-51B8-8826AFA1F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B8CF-B4E2-44E0-BD92-D766A8323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24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EAF6C-C1AC-798C-FC87-5C390E798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EC3DFA-56E4-0E03-7A77-08A3352D1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B66A8C-FF30-746B-8F8C-AE0B3105C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8F3EFA-D1FD-06F3-9CDD-D319F667D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9F41-C661-4407-BCA0-7975E1AA1499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1B1E94-FEB0-ED63-AE38-D75B1173F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08C6A2-22AF-3636-B150-B09DB725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B8CF-B4E2-44E0-BD92-D766A8323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81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3EE5DE-98B7-0F64-D0A1-EFE4B3C82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F6C5D1-A030-9E75-EC7B-DED8D0DBD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6F0AD4-047B-05BE-D8A9-0E6E195A6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69F41-C661-4407-BCA0-7975E1AA1499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B881D9-3FDB-F918-1FB6-B67821673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D9A35-E441-E722-879A-DD3CAEC19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FB8CF-B4E2-44E0-BD92-D766A8323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532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9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9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9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9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9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9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/>
          <p:nvPr/>
        </p:nvSpPr>
        <p:spPr>
          <a:xfrm>
            <a:off x="4272961" y="1476627"/>
            <a:ext cx="3646078" cy="60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새 프로젝트 생성</a:t>
            </a:r>
          </a:p>
        </p:txBody>
      </p:sp>
      <p:sp>
        <p:nvSpPr>
          <p:cNvPr id="5" name="사각형: 둥근 모서리 4"/>
          <p:cNvSpPr/>
          <p:nvPr/>
        </p:nvSpPr>
        <p:spPr>
          <a:xfrm>
            <a:off x="5493397" y="3016897"/>
            <a:ext cx="1205204" cy="1205204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1">
                <a:shade val="20000"/>
              </a:schemeClr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rot="16200000" flipH="1">
            <a:off x="5839504" y="3619500"/>
            <a:ext cx="512991" cy="0"/>
          </a:xfrm>
          <a:prstGeom prst="line">
            <a:avLst/>
          </a:prstGeom>
          <a:ln w="25400">
            <a:solidFill>
              <a:schemeClr val="dk1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10800000">
            <a:off x="5874633" y="3619500"/>
            <a:ext cx="442731" cy="0"/>
          </a:xfrm>
          <a:prstGeom prst="line">
            <a:avLst/>
          </a:prstGeom>
          <a:noFill/>
          <a:ln w="25400" cap="flat" cmpd="sng" algn="ctr">
            <a:solidFill>
              <a:srgbClr val="000000">
                <a:alpha val="98820"/>
              </a:srgbClr>
            </a:solidFill>
            <a:prstDash val="solid"/>
          </a:ln>
        </p:spPr>
      </p:cxnSp>
      <p:sp>
        <p:nvSpPr>
          <p:cNvPr id="9" name="TextBox 6"/>
          <p:cNvSpPr txBox="1"/>
          <p:nvPr/>
        </p:nvSpPr>
        <p:spPr>
          <a:xfrm>
            <a:off x="5605935" y="4338987"/>
            <a:ext cx="9801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i="0" u="none" strike="noStrike" kern="1200" cap="none" spc="0" normalizeH="0" baseline="0">
                <a:solidFill>
                  <a:srgbClr val="404040"/>
                </a:solidFill>
                <a:latin typeface="Calibri"/>
                <a:ea typeface="맑은 고딕"/>
              </a:rPr>
              <a:t>템플릿 생성</a:t>
            </a:r>
          </a:p>
        </p:txBody>
      </p:sp>
      <p:sp>
        <p:nvSpPr>
          <p:cNvPr id="10" name="TextBox 6"/>
          <p:cNvSpPr txBox="1"/>
          <p:nvPr/>
        </p:nvSpPr>
        <p:spPr>
          <a:xfrm>
            <a:off x="5542429" y="4562514"/>
            <a:ext cx="12023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900" i="0" u="none" strike="noStrike" kern="1200" cap="none" spc="0" normalizeH="0" baseline="0">
                <a:solidFill>
                  <a:srgbClr val="808080"/>
                </a:solidFill>
                <a:latin typeface="Calibri"/>
                <a:ea typeface="맑은 고딕"/>
              </a:rPr>
              <a:t>처음부터 시작하기</a:t>
            </a:r>
          </a:p>
        </p:txBody>
      </p:sp>
      <p:sp>
        <p:nvSpPr>
          <p:cNvPr id="11" name="TextBox 6"/>
          <p:cNvSpPr txBox="1"/>
          <p:nvPr/>
        </p:nvSpPr>
        <p:spPr>
          <a:xfrm>
            <a:off x="5342039" y="2178347"/>
            <a:ext cx="1507922" cy="296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rgbClr val="404040"/>
                </a:solidFill>
                <a:latin typeface="Calibri"/>
                <a:ea typeface="맑은 고딕"/>
              </a:rPr>
              <a:t>시작해라 애송이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404040"/>
                </a:solidFill>
                <a:latin typeface="Calibri"/>
                <a:ea typeface="맑은 고딕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520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148AA12-8481-A507-6539-B7FA7E1965F0}"/>
              </a:ext>
            </a:extLst>
          </p:cNvPr>
          <p:cNvSpPr/>
          <p:nvPr/>
        </p:nvSpPr>
        <p:spPr>
          <a:xfrm>
            <a:off x="0" y="0"/>
            <a:ext cx="12192000" cy="615043"/>
          </a:xfrm>
          <a:prstGeom prst="rect">
            <a:avLst/>
          </a:prstGeom>
          <a:solidFill>
            <a:srgbClr val="51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4B3A39-D375-BBF7-B621-2897E68EC526}"/>
              </a:ext>
            </a:extLst>
          </p:cNvPr>
          <p:cNvSpPr/>
          <p:nvPr/>
        </p:nvSpPr>
        <p:spPr>
          <a:xfrm>
            <a:off x="292107" y="63150"/>
            <a:ext cx="1233671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500" b="1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B. P. M</a:t>
            </a:r>
          </a:p>
        </p:txBody>
      </p:sp>
      <p:pic>
        <p:nvPicPr>
          <p:cNvPr id="8" name="그래픽 7" descr="사용자 단색으로 채워진">
            <a:extLst>
              <a:ext uri="{FF2B5EF4-FFF2-40B4-BE49-F238E27FC236}">
                <a16:creationId xmlns:a16="http://schemas.microsoft.com/office/drawing/2014/main" id="{CF268472-7436-8D2C-68C7-937BF5D47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83043" y="63150"/>
            <a:ext cx="506185" cy="50618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8541B78-F58C-B6E1-D0B5-8AE837A5C05B}"/>
              </a:ext>
            </a:extLst>
          </p:cNvPr>
          <p:cNvSpPr/>
          <p:nvPr/>
        </p:nvSpPr>
        <p:spPr>
          <a:xfrm>
            <a:off x="48987" y="680357"/>
            <a:ext cx="1539415" cy="6128656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B81601-47B1-590E-4CBE-DC4BB4D03F39}"/>
              </a:ext>
            </a:extLst>
          </p:cNvPr>
          <p:cNvSpPr/>
          <p:nvPr/>
        </p:nvSpPr>
        <p:spPr>
          <a:xfrm>
            <a:off x="48987" y="1276350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       홈</a:t>
            </a:r>
          </a:p>
        </p:txBody>
      </p:sp>
      <p:pic>
        <p:nvPicPr>
          <p:cNvPr id="12" name="그래픽 11" descr="주택 단색으로 채워진">
            <a:extLst>
              <a:ext uri="{FF2B5EF4-FFF2-40B4-BE49-F238E27FC236}">
                <a16:creationId xmlns:a16="http://schemas.microsoft.com/office/drawing/2014/main" id="{FC493814-574F-3BD4-0E70-864E48CFC0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378" y="1284514"/>
            <a:ext cx="353786" cy="35378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50AF76-0026-F6D1-C648-6C1CF2116870}"/>
              </a:ext>
            </a:extLst>
          </p:cNvPr>
          <p:cNvSpPr/>
          <p:nvPr/>
        </p:nvSpPr>
        <p:spPr>
          <a:xfrm>
            <a:off x="48987" y="1670957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      목표</a:t>
            </a:r>
          </a:p>
        </p:txBody>
      </p:sp>
      <p:pic>
        <p:nvPicPr>
          <p:cNvPr id="15" name="그래픽 14" descr="전구 단색으로 채워진">
            <a:extLst>
              <a:ext uri="{FF2B5EF4-FFF2-40B4-BE49-F238E27FC236}">
                <a16:creationId xmlns:a16="http://schemas.microsoft.com/office/drawing/2014/main" id="{646D9BA4-EFFE-88DA-1A12-FBE5AAA3E3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214" y="1683205"/>
            <a:ext cx="353786" cy="35378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58CA00-7F36-3CA6-0057-A4CB3C0DC5CE}"/>
              </a:ext>
            </a:extLst>
          </p:cNvPr>
          <p:cNvSpPr/>
          <p:nvPr/>
        </p:nvSpPr>
        <p:spPr>
          <a:xfrm>
            <a:off x="51701" y="2065564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      캘린더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6309F1-3CF8-8064-4DED-FE7B2956417E}"/>
              </a:ext>
            </a:extLst>
          </p:cNvPr>
          <p:cNvSpPr/>
          <p:nvPr/>
        </p:nvSpPr>
        <p:spPr>
          <a:xfrm>
            <a:off x="51699" y="2462892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      내 작업</a:t>
            </a:r>
          </a:p>
        </p:txBody>
      </p:sp>
      <p:pic>
        <p:nvPicPr>
          <p:cNvPr id="20" name="그래픽 19" descr="배지 체크 표시1 단색으로 채워진">
            <a:extLst>
              <a:ext uri="{FF2B5EF4-FFF2-40B4-BE49-F238E27FC236}">
                <a16:creationId xmlns:a16="http://schemas.microsoft.com/office/drawing/2014/main" id="{88993C52-FB83-EC18-3162-6EAB86ECE7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5214" y="2492829"/>
            <a:ext cx="353786" cy="353786"/>
          </a:xfrm>
          <a:prstGeom prst="rect">
            <a:avLst/>
          </a:prstGeom>
        </p:spPr>
      </p:pic>
      <p:pic>
        <p:nvPicPr>
          <p:cNvPr id="23" name="그래픽 22" descr="일일 일정표 단색으로 채워진">
            <a:extLst>
              <a:ext uri="{FF2B5EF4-FFF2-40B4-BE49-F238E27FC236}">
                <a16:creationId xmlns:a16="http://schemas.microsoft.com/office/drawing/2014/main" id="{E3439E1E-D2C0-203C-36E7-0663FA11FC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164" y="2056038"/>
            <a:ext cx="391886" cy="391886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051B983-0D39-AB08-D13A-93B50EDE68DA}"/>
              </a:ext>
            </a:extLst>
          </p:cNvPr>
          <p:cNvSpPr/>
          <p:nvPr/>
        </p:nvSpPr>
        <p:spPr>
          <a:xfrm>
            <a:off x="46273" y="3594102"/>
            <a:ext cx="1539415" cy="2666998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8CA6284-AD00-D978-C890-5DDC930B126F}"/>
              </a:ext>
            </a:extLst>
          </p:cNvPr>
          <p:cNvSpPr/>
          <p:nvPr/>
        </p:nvSpPr>
        <p:spPr>
          <a:xfrm>
            <a:off x="151483" y="776059"/>
            <a:ext cx="958850" cy="394607"/>
          </a:xfrm>
          <a:prstGeom prst="round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       생성</a:t>
            </a:r>
          </a:p>
        </p:txBody>
      </p:sp>
      <p:pic>
        <p:nvPicPr>
          <p:cNvPr id="30" name="그래픽 29" descr="추가 윤곽선">
            <a:extLst>
              <a:ext uri="{FF2B5EF4-FFF2-40B4-BE49-F238E27FC236}">
                <a16:creationId xmlns:a16="http://schemas.microsoft.com/office/drawing/2014/main" id="{9B6D208E-4B1D-38CC-A649-F387A2E4FD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1879" y="817108"/>
            <a:ext cx="286171" cy="286171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566817A6-A754-75F9-7F24-95976BBE52E2}"/>
              </a:ext>
            </a:extLst>
          </p:cNvPr>
          <p:cNvGrpSpPr/>
          <p:nvPr/>
        </p:nvGrpSpPr>
        <p:grpSpPr>
          <a:xfrm>
            <a:off x="151483" y="6337753"/>
            <a:ext cx="958850" cy="394607"/>
            <a:chOff x="2656558" y="3744685"/>
            <a:chExt cx="958850" cy="394607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692BB514-0634-CD81-7FD1-262109825DCD}"/>
                </a:ext>
              </a:extLst>
            </p:cNvPr>
            <p:cNvSpPr/>
            <p:nvPr/>
          </p:nvSpPr>
          <p:spPr>
            <a:xfrm>
              <a:off x="2656558" y="3744685"/>
              <a:ext cx="958850" cy="394607"/>
            </a:xfrm>
            <a:prstGeom prst="roundRect">
              <a:avLst/>
            </a:prstGeom>
            <a:noFill/>
            <a:ln w="38100">
              <a:solidFill>
                <a:srgbClr val="5161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       초대</a:t>
              </a:r>
            </a:p>
          </p:txBody>
        </p:sp>
        <p:pic>
          <p:nvPicPr>
            <p:cNvPr id="33" name="그래픽 32" descr="추가 윤곽선">
              <a:extLst>
                <a:ext uri="{FF2B5EF4-FFF2-40B4-BE49-F238E27FC236}">
                  <a16:creationId xmlns:a16="http://schemas.microsoft.com/office/drawing/2014/main" id="{001334E8-340B-9215-F4A6-7E90DB007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713304" y="3798902"/>
              <a:ext cx="286171" cy="286171"/>
            </a:xfrm>
            <a:prstGeom prst="rect">
              <a:avLst/>
            </a:prstGeom>
          </p:spPr>
        </p:pic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C66B830-43F5-8459-EAA5-7D9527804928}"/>
              </a:ext>
            </a:extLst>
          </p:cNvPr>
          <p:cNvSpPr/>
          <p:nvPr/>
        </p:nvSpPr>
        <p:spPr>
          <a:xfrm>
            <a:off x="51699" y="3593645"/>
            <a:ext cx="1539415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        내 프로젝트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B9E4ABE-0578-F848-6AED-F3F8F33ED664}"/>
              </a:ext>
            </a:extLst>
          </p:cNvPr>
          <p:cNvSpPr/>
          <p:nvPr/>
        </p:nvSpPr>
        <p:spPr>
          <a:xfrm>
            <a:off x="51699" y="3963763"/>
            <a:ext cx="1539415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               프로젝트 </a:t>
            </a:r>
            <a:r>
              <a:rPr lang="en-US" altLang="ko-KR" sz="1000" b="1" dirty="0">
                <a:solidFill>
                  <a:schemeClr val="tx1"/>
                </a:solidFill>
              </a:rPr>
              <a:t>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28291C9-AD65-3AC7-5934-1F620BF7323E}"/>
              </a:ext>
            </a:extLst>
          </p:cNvPr>
          <p:cNvSpPr/>
          <p:nvPr/>
        </p:nvSpPr>
        <p:spPr>
          <a:xfrm>
            <a:off x="38101" y="4285802"/>
            <a:ext cx="1539415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               프로젝트 </a:t>
            </a:r>
            <a:r>
              <a:rPr lang="en-US" altLang="ko-KR" sz="1000" b="1" dirty="0">
                <a:solidFill>
                  <a:schemeClr val="tx1"/>
                </a:solidFill>
              </a:rPr>
              <a:t>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9F647A1-9E76-3018-628E-2CB642C9CFBA}"/>
              </a:ext>
            </a:extLst>
          </p:cNvPr>
          <p:cNvSpPr/>
          <p:nvPr/>
        </p:nvSpPr>
        <p:spPr>
          <a:xfrm>
            <a:off x="1591131" y="710595"/>
            <a:ext cx="10606312" cy="439506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655DC3-0277-8EB7-F117-08A27CF19060}"/>
              </a:ext>
            </a:extLst>
          </p:cNvPr>
          <p:cNvSpPr/>
          <p:nvPr/>
        </p:nvSpPr>
        <p:spPr>
          <a:xfrm>
            <a:off x="1735347" y="710595"/>
            <a:ext cx="911687" cy="43950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캘린더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6E53E2-15F8-FD1D-E5A2-176EFAB4C120}"/>
              </a:ext>
            </a:extLst>
          </p:cNvPr>
          <p:cNvSpPr/>
          <p:nvPr/>
        </p:nvSpPr>
        <p:spPr>
          <a:xfrm>
            <a:off x="1593826" y="1147681"/>
            <a:ext cx="10606312" cy="5647169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889002C-FD16-678F-A56D-AD919BC6AE10}"/>
              </a:ext>
            </a:extLst>
          </p:cNvPr>
          <p:cNvSpPr/>
          <p:nvPr/>
        </p:nvSpPr>
        <p:spPr>
          <a:xfrm>
            <a:off x="3071171" y="1170667"/>
            <a:ext cx="9069128" cy="5624184"/>
          </a:xfrm>
          <a:prstGeom prst="roundRect">
            <a:avLst>
              <a:gd name="adj" fmla="val 11130"/>
            </a:avLst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0FAC635-74EF-E3D0-F791-3D207ECE7D80}"/>
              </a:ext>
            </a:extLst>
          </p:cNvPr>
          <p:cNvSpPr/>
          <p:nvPr/>
        </p:nvSpPr>
        <p:spPr>
          <a:xfrm>
            <a:off x="1659792" y="1165676"/>
            <a:ext cx="1351539" cy="5624184"/>
          </a:xfrm>
          <a:prstGeom prst="roundRect">
            <a:avLst>
              <a:gd name="adj" fmla="val 11130"/>
            </a:avLst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61580F-AA00-134A-E5DF-1FAE286D1C58}"/>
              </a:ext>
            </a:extLst>
          </p:cNvPr>
          <p:cNvSpPr/>
          <p:nvPr/>
        </p:nvSpPr>
        <p:spPr>
          <a:xfrm>
            <a:off x="1771863" y="2499592"/>
            <a:ext cx="1121622" cy="35045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수 행 중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7AC933-0208-400A-B2E3-416D4E90FCB0}"/>
              </a:ext>
            </a:extLst>
          </p:cNvPr>
          <p:cNvSpPr/>
          <p:nvPr/>
        </p:nvSpPr>
        <p:spPr>
          <a:xfrm>
            <a:off x="1766088" y="2071652"/>
            <a:ext cx="1121622" cy="35045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할 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F1694B-5F0F-8BAB-99B0-F9A829656A70}"/>
              </a:ext>
            </a:extLst>
          </p:cNvPr>
          <p:cNvSpPr/>
          <p:nvPr/>
        </p:nvSpPr>
        <p:spPr>
          <a:xfrm>
            <a:off x="1766088" y="2936678"/>
            <a:ext cx="1121622" cy="35045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chemeClr val="tx1"/>
                </a:solidFill>
              </a:rPr>
              <a:t>완</a:t>
            </a:r>
            <a:r>
              <a:rPr lang="ko-KR" altLang="en-US" sz="1300" b="1" dirty="0">
                <a:solidFill>
                  <a:schemeClr val="tx1"/>
                </a:solidFill>
              </a:rPr>
              <a:t> 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EB3200-133B-CFEB-04E0-67EB1115045D}"/>
              </a:ext>
            </a:extLst>
          </p:cNvPr>
          <p:cNvSpPr/>
          <p:nvPr/>
        </p:nvSpPr>
        <p:spPr>
          <a:xfrm>
            <a:off x="1766088" y="1671416"/>
            <a:ext cx="1121622" cy="35045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전 체</a:t>
            </a: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0EFDF15C-2C26-0CBA-90EB-444DBCC2DEA5}"/>
              </a:ext>
            </a:extLst>
          </p:cNvPr>
          <p:cNvGraphicFramePr>
            <a:graphicFrameLocks noGrp="1"/>
          </p:cNvGraphicFramePr>
          <p:nvPr/>
        </p:nvGraphicFramePr>
        <p:xfrm>
          <a:off x="3309505" y="1744071"/>
          <a:ext cx="8592460" cy="458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9246">
                  <a:extLst>
                    <a:ext uri="{9D8B030D-6E8A-4147-A177-3AD203B41FA5}">
                      <a16:colId xmlns:a16="http://schemas.microsoft.com/office/drawing/2014/main" val="3168203802"/>
                    </a:ext>
                  </a:extLst>
                </a:gridCol>
                <a:gridCol w="859246">
                  <a:extLst>
                    <a:ext uri="{9D8B030D-6E8A-4147-A177-3AD203B41FA5}">
                      <a16:colId xmlns:a16="http://schemas.microsoft.com/office/drawing/2014/main" val="943497032"/>
                    </a:ext>
                  </a:extLst>
                </a:gridCol>
                <a:gridCol w="859246">
                  <a:extLst>
                    <a:ext uri="{9D8B030D-6E8A-4147-A177-3AD203B41FA5}">
                      <a16:colId xmlns:a16="http://schemas.microsoft.com/office/drawing/2014/main" val="969379628"/>
                    </a:ext>
                  </a:extLst>
                </a:gridCol>
                <a:gridCol w="859246">
                  <a:extLst>
                    <a:ext uri="{9D8B030D-6E8A-4147-A177-3AD203B41FA5}">
                      <a16:colId xmlns:a16="http://schemas.microsoft.com/office/drawing/2014/main" val="3567916357"/>
                    </a:ext>
                  </a:extLst>
                </a:gridCol>
                <a:gridCol w="859246">
                  <a:extLst>
                    <a:ext uri="{9D8B030D-6E8A-4147-A177-3AD203B41FA5}">
                      <a16:colId xmlns:a16="http://schemas.microsoft.com/office/drawing/2014/main" val="2346983028"/>
                    </a:ext>
                  </a:extLst>
                </a:gridCol>
                <a:gridCol w="859246">
                  <a:extLst>
                    <a:ext uri="{9D8B030D-6E8A-4147-A177-3AD203B41FA5}">
                      <a16:colId xmlns:a16="http://schemas.microsoft.com/office/drawing/2014/main" val="4177285151"/>
                    </a:ext>
                  </a:extLst>
                </a:gridCol>
                <a:gridCol w="859246">
                  <a:extLst>
                    <a:ext uri="{9D8B030D-6E8A-4147-A177-3AD203B41FA5}">
                      <a16:colId xmlns:a16="http://schemas.microsoft.com/office/drawing/2014/main" val="3812929417"/>
                    </a:ext>
                  </a:extLst>
                </a:gridCol>
                <a:gridCol w="859246">
                  <a:extLst>
                    <a:ext uri="{9D8B030D-6E8A-4147-A177-3AD203B41FA5}">
                      <a16:colId xmlns:a16="http://schemas.microsoft.com/office/drawing/2014/main" val="1231298411"/>
                    </a:ext>
                  </a:extLst>
                </a:gridCol>
                <a:gridCol w="859246">
                  <a:extLst>
                    <a:ext uri="{9D8B030D-6E8A-4147-A177-3AD203B41FA5}">
                      <a16:colId xmlns:a16="http://schemas.microsoft.com/office/drawing/2014/main" val="1946884073"/>
                    </a:ext>
                  </a:extLst>
                </a:gridCol>
                <a:gridCol w="859246">
                  <a:extLst>
                    <a:ext uri="{9D8B030D-6E8A-4147-A177-3AD203B41FA5}">
                      <a16:colId xmlns:a16="http://schemas.microsoft.com/office/drawing/2014/main" val="1063056136"/>
                    </a:ext>
                  </a:extLst>
                </a:gridCol>
              </a:tblGrid>
              <a:tr h="389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 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69269"/>
                  </a:ext>
                </a:extLst>
              </a:tr>
              <a:tr h="5988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516906"/>
                  </a:ext>
                </a:extLst>
              </a:tr>
              <a:tr h="5988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257181"/>
                  </a:ext>
                </a:extLst>
              </a:tr>
              <a:tr h="5988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689215"/>
                  </a:ext>
                </a:extLst>
              </a:tr>
              <a:tr h="5988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985321"/>
                  </a:ext>
                </a:extLst>
              </a:tr>
              <a:tr h="5988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751220"/>
                  </a:ext>
                </a:extLst>
              </a:tr>
              <a:tr h="5988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333219"/>
                  </a:ext>
                </a:extLst>
              </a:tr>
              <a:tr h="5988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722366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415A21-1C89-E2A1-00B3-528530681F67}"/>
              </a:ext>
            </a:extLst>
          </p:cNvPr>
          <p:cNvSpPr/>
          <p:nvPr/>
        </p:nvSpPr>
        <p:spPr>
          <a:xfrm>
            <a:off x="3630385" y="1337424"/>
            <a:ext cx="757627" cy="30822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r>
              <a:rPr lang="ko-KR" altLang="en-US" b="1" dirty="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31269487-A8B2-82EE-C5E6-53CDD53306BD}"/>
              </a:ext>
            </a:extLst>
          </p:cNvPr>
          <p:cNvSpPr/>
          <p:nvPr/>
        </p:nvSpPr>
        <p:spPr>
          <a:xfrm rot="5400000">
            <a:off x="4250175" y="1433478"/>
            <a:ext cx="134691" cy="116113"/>
          </a:xfrm>
          <a:prstGeom prst="triangle">
            <a:avLst/>
          </a:prstGeom>
          <a:noFill/>
          <a:ln w="28575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7898DA03-2E3D-208A-02F7-37F38862E8D9}"/>
              </a:ext>
            </a:extLst>
          </p:cNvPr>
          <p:cNvSpPr/>
          <p:nvPr/>
        </p:nvSpPr>
        <p:spPr>
          <a:xfrm rot="16200000">
            <a:off x="3631121" y="1426219"/>
            <a:ext cx="134691" cy="116113"/>
          </a:xfrm>
          <a:prstGeom prst="triangle">
            <a:avLst/>
          </a:prstGeom>
          <a:noFill/>
          <a:ln w="28575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B63C502-9214-348D-50C6-AF094C0BF150}"/>
              </a:ext>
            </a:extLst>
          </p:cNvPr>
          <p:cNvSpPr/>
          <p:nvPr/>
        </p:nvSpPr>
        <p:spPr>
          <a:xfrm>
            <a:off x="3309505" y="2199349"/>
            <a:ext cx="5119687" cy="445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작업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42F7BE3-F793-2153-B31E-4489EFA5FF33}"/>
              </a:ext>
            </a:extLst>
          </p:cNvPr>
          <p:cNvSpPr/>
          <p:nvPr/>
        </p:nvSpPr>
        <p:spPr>
          <a:xfrm>
            <a:off x="5053013" y="2809560"/>
            <a:ext cx="5119687" cy="44552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작업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E9E19FD-FF55-D5B0-32E9-74645DB19F0A}"/>
              </a:ext>
            </a:extLst>
          </p:cNvPr>
          <p:cNvSpPr/>
          <p:nvPr/>
        </p:nvSpPr>
        <p:spPr>
          <a:xfrm>
            <a:off x="6743700" y="3413502"/>
            <a:ext cx="5119687" cy="4455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작업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34" name="그래픽 33" descr="채팅 단색으로 채워진">
            <a:extLst>
              <a:ext uri="{FF2B5EF4-FFF2-40B4-BE49-F238E27FC236}">
                <a16:creationId xmlns:a16="http://schemas.microsoft.com/office/drawing/2014/main" id="{A5827EEB-6BD0-B177-95EF-06AC5E1B4FC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43331" y="-10999"/>
            <a:ext cx="691356" cy="691356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F5482EE5-F9FB-CC9E-A536-BB101451B20A}"/>
              </a:ext>
            </a:extLst>
          </p:cNvPr>
          <p:cNvSpPr/>
          <p:nvPr/>
        </p:nvSpPr>
        <p:spPr>
          <a:xfrm>
            <a:off x="0" y="-11000"/>
            <a:ext cx="12192000" cy="6868999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2965FBB-FB64-2408-1B2E-ED3A92FD5038}"/>
              </a:ext>
            </a:extLst>
          </p:cNvPr>
          <p:cNvSpPr/>
          <p:nvPr/>
        </p:nvSpPr>
        <p:spPr>
          <a:xfrm>
            <a:off x="6348658" y="632485"/>
            <a:ext cx="5843342" cy="6225515"/>
          </a:xfrm>
          <a:prstGeom prst="roundRect">
            <a:avLst>
              <a:gd name="adj" fmla="val 0"/>
            </a:avLst>
          </a:prstGeom>
          <a:solidFill>
            <a:srgbClr val="5161CE"/>
          </a:solidFill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FA13EC5-12E5-B5ED-83B0-154FB8E9693C}"/>
              </a:ext>
            </a:extLst>
          </p:cNvPr>
          <p:cNvSpPr/>
          <p:nvPr/>
        </p:nvSpPr>
        <p:spPr>
          <a:xfrm>
            <a:off x="6681099" y="2019301"/>
            <a:ext cx="2062851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담 당 자 </a:t>
            </a:r>
            <a:r>
              <a:rPr lang="en-US" altLang="ko-KR" sz="1600" b="1" dirty="0">
                <a:solidFill>
                  <a:schemeClr val="tx1"/>
                </a:solidFill>
              </a:rPr>
              <a:t>: </a:t>
            </a:r>
            <a:r>
              <a:rPr lang="ko-KR" altLang="en-US" sz="1600" b="1" dirty="0">
                <a:solidFill>
                  <a:schemeClr val="tx1"/>
                </a:solidFill>
              </a:rPr>
              <a:t>사용자 </a:t>
            </a:r>
            <a:r>
              <a:rPr lang="en-US" altLang="ko-KR" sz="1600" b="1" dirty="0">
                <a:solidFill>
                  <a:schemeClr val="tx1"/>
                </a:solidFill>
              </a:rPr>
              <a:t>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EB21473-C4BD-6180-80D2-8A97831678B8}"/>
              </a:ext>
            </a:extLst>
          </p:cNvPr>
          <p:cNvSpPr/>
          <p:nvPr/>
        </p:nvSpPr>
        <p:spPr>
          <a:xfrm>
            <a:off x="6681099" y="2684349"/>
            <a:ext cx="2437501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마감일 </a:t>
            </a:r>
            <a:r>
              <a:rPr lang="en-US" altLang="ko-KR" sz="1600" b="1" dirty="0">
                <a:solidFill>
                  <a:schemeClr val="tx1"/>
                </a:solidFill>
              </a:rPr>
              <a:t>: 00 00 00 </a:t>
            </a:r>
            <a:r>
              <a:rPr lang="ko-KR" altLang="en-US" sz="1600" b="1" dirty="0">
                <a:solidFill>
                  <a:schemeClr val="tx1"/>
                </a:solidFill>
              </a:rPr>
              <a:t>까지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87E7389-1301-26F4-7AC4-0B9332E34581}"/>
              </a:ext>
            </a:extLst>
          </p:cNvPr>
          <p:cNvSpPr/>
          <p:nvPr/>
        </p:nvSpPr>
        <p:spPr>
          <a:xfrm>
            <a:off x="6557728" y="3349397"/>
            <a:ext cx="2437501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연결된 목표 </a:t>
            </a:r>
            <a:r>
              <a:rPr lang="en-US" altLang="ko-KR" sz="1600" b="1" dirty="0">
                <a:solidFill>
                  <a:schemeClr val="tx1"/>
                </a:solidFill>
              </a:rPr>
              <a:t>: </a:t>
            </a:r>
            <a:r>
              <a:rPr lang="ko-KR" altLang="en-US" sz="1600" b="1" dirty="0">
                <a:solidFill>
                  <a:schemeClr val="tx1"/>
                </a:solidFill>
              </a:rPr>
              <a:t>목표 </a:t>
            </a:r>
            <a:r>
              <a:rPr lang="en-US" altLang="ko-KR" sz="1600" b="1" dirty="0">
                <a:solidFill>
                  <a:schemeClr val="tx1"/>
                </a:solidFill>
              </a:rPr>
              <a:t>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43F20D-0A5C-6750-5788-E99278520213}"/>
              </a:ext>
            </a:extLst>
          </p:cNvPr>
          <p:cNvSpPr/>
          <p:nvPr/>
        </p:nvSpPr>
        <p:spPr>
          <a:xfrm>
            <a:off x="6557727" y="4670872"/>
            <a:ext cx="2437501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작업 세부사항</a:t>
            </a:r>
            <a:r>
              <a:rPr lang="en-US" altLang="ko-KR" sz="1600" b="1" dirty="0">
                <a:solidFill>
                  <a:schemeClr val="tx1"/>
                </a:solidFill>
              </a:rPr>
              <a:t>…..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100F388-4E69-ABF0-4607-854BD9DC61BD}"/>
              </a:ext>
            </a:extLst>
          </p:cNvPr>
          <p:cNvSpPr/>
          <p:nvPr/>
        </p:nvSpPr>
        <p:spPr>
          <a:xfrm>
            <a:off x="8035702" y="1182010"/>
            <a:ext cx="2437501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작업 </a:t>
            </a:r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61E22EE-460A-D82F-6088-1957D7D8EDE9}"/>
              </a:ext>
            </a:extLst>
          </p:cNvPr>
          <p:cNvCxnSpPr>
            <a:cxnSpLocks/>
          </p:cNvCxnSpPr>
          <p:nvPr/>
        </p:nvCxnSpPr>
        <p:spPr>
          <a:xfrm flipV="1">
            <a:off x="6829187" y="2447924"/>
            <a:ext cx="5130584" cy="2366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D24137F-1602-0DEF-B80A-5F539A3DC1DB}"/>
              </a:ext>
            </a:extLst>
          </p:cNvPr>
          <p:cNvCxnSpPr>
            <a:cxnSpLocks/>
          </p:cNvCxnSpPr>
          <p:nvPr/>
        </p:nvCxnSpPr>
        <p:spPr>
          <a:xfrm flipV="1">
            <a:off x="6829187" y="3174365"/>
            <a:ext cx="5130584" cy="2366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521ECDD-2BF7-090A-4ED2-7DAC5D33528E}"/>
              </a:ext>
            </a:extLst>
          </p:cNvPr>
          <p:cNvCxnSpPr>
            <a:cxnSpLocks/>
          </p:cNvCxnSpPr>
          <p:nvPr/>
        </p:nvCxnSpPr>
        <p:spPr>
          <a:xfrm flipV="1">
            <a:off x="6829187" y="3910784"/>
            <a:ext cx="5130584" cy="2366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EF2503B-D46A-AF34-54F7-69CC47A3923F}"/>
              </a:ext>
            </a:extLst>
          </p:cNvPr>
          <p:cNvCxnSpPr>
            <a:cxnSpLocks/>
          </p:cNvCxnSpPr>
          <p:nvPr/>
        </p:nvCxnSpPr>
        <p:spPr>
          <a:xfrm flipV="1">
            <a:off x="6821703" y="5099991"/>
            <a:ext cx="5130584" cy="2366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50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812555" y="274679"/>
            <a:ext cx="134225" cy="1342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34689" y="1113252"/>
            <a:ext cx="26073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dirty="0"/>
              <a:t>새 프로젝트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31829" y="2241836"/>
            <a:ext cx="3242590" cy="30355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8B9336-91B8-471D-A995-14A5ABECCC1D}"/>
              </a:ext>
            </a:extLst>
          </p:cNvPr>
          <p:cNvSpPr txBox="1"/>
          <p:nvPr/>
        </p:nvSpPr>
        <p:spPr>
          <a:xfrm>
            <a:off x="1544020" y="1923753"/>
            <a:ext cx="15115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이름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236FFF7-B2EA-4889-891B-D18C0450609C}"/>
              </a:ext>
            </a:extLst>
          </p:cNvPr>
          <p:cNvCxnSpPr>
            <a:cxnSpLocks/>
          </p:cNvCxnSpPr>
          <p:nvPr/>
        </p:nvCxnSpPr>
        <p:spPr>
          <a:xfrm flipH="1">
            <a:off x="1636591" y="2550156"/>
            <a:ext cx="32228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2830FCF-FE73-4DD9-A3C8-DBFE38661A1D}"/>
              </a:ext>
            </a:extLst>
          </p:cNvPr>
          <p:cNvSpPr txBox="1"/>
          <p:nvPr/>
        </p:nvSpPr>
        <p:spPr>
          <a:xfrm>
            <a:off x="1534689" y="4144940"/>
            <a:ext cx="15115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공개 범위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115457-E06F-4F32-BA25-6DD69BDDF8B8}"/>
              </a:ext>
            </a:extLst>
          </p:cNvPr>
          <p:cNvSpPr/>
          <p:nvPr/>
        </p:nvSpPr>
        <p:spPr>
          <a:xfrm>
            <a:off x="1631829" y="4460131"/>
            <a:ext cx="3242590" cy="3035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A8E7A5-77DC-44C3-83F0-B15664FABD26}"/>
              </a:ext>
            </a:extLst>
          </p:cNvPr>
          <p:cNvSpPr txBox="1"/>
          <p:nvPr/>
        </p:nvSpPr>
        <p:spPr>
          <a:xfrm>
            <a:off x="1687089" y="4488798"/>
            <a:ext cx="15115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</a:rPr>
              <a:t>공개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4551453-AC5C-472D-96FD-D1B25DEB98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635410" y="4563698"/>
            <a:ext cx="117177" cy="11717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81409DF2-7D35-435F-AC0B-60D5D72A1B1E}"/>
              </a:ext>
            </a:extLst>
          </p:cNvPr>
          <p:cNvSpPr/>
          <p:nvPr/>
        </p:nvSpPr>
        <p:spPr>
          <a:xfrm>
            <a:off x="6415479" y="2242457"/>
            <a:ext cx="3242590" cy="30355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E13C13-B8E2-4AD0-B79D-FC625E89DD9D}"/>
              </a:ext>
            </a:extLst>
          </p:cNvPr>
          <p:cNvSpPr txBox="1"/>
          <p:nvPr/>
        </p:nvSpPr>
        <p:spPr>
          <a:xfrm>
            <a:off x="1544020" y="2608597"/>
            <a:ext cx="1654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rgbClr val="FF0000"/>
                </a:solidFill>
              </a:rPr>
              <a:t>프로젝트 이름이 필요합니다</a:t>
            </a:r>
            <a:r>
              <a:rPr lang="en-US" altLang="ko-KR" sz="900">
                <a:solidFill>
                  <a:srgbClr val="FF0000"/>
                </a:solidFill>
              </a:rPr>
              <a:t>.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7FD07F-21EE-434A-8564-06DB3AA2CF1F}"/>
              </a:ext>
            </a:extLst>
          </p:cNvPr>
          <p:cNvSpPr/>
          <p:nvPr/>
        </p:nvSpPr>
        <p:spPr>
          <a:xfrm>
            <a:off x="9770940" y="2245978"/>
            <a:ext cx="597221" cy="3041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초대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C533C6-0A2A-4940-AF9D-3D48DE0AC230}"/>
              </a:ext>
            </a:extLst>
          </p:cNvPr>
          <p:cNvSpPr txBox="1"/>
          <p:nvPr/>
        </p:nvSpPr>
        <p:spPr>
          <a:xfrm>
            <a:off x="6328874" y="1923753"/>
            <a:ext cx="15115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참여 멤버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0E8BE24-6D51-42EA-826C-FEC07872AC4A}"/>
              </a:ext>
            </a:extLst>
          </p:cNvPr>
          <p:cNvSpPr/>
          <p:nvPr/>
        </p:nvSpPr>
        <p:spPr>
          <a:xfrm>
            <a:off x="1638339" y="3337529"/>
            <a:ext cx="3242590" cy="30355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C26F1C-25B4-43F8-BA7C-8C5093E785E1}"/>
              </a:ext>
            </a:extLst>
          </p:cNvPr>
          <p:cNvSpPr txBox="1"/>
          <p:nvPr/>
        </p:nvSpPr>
        <p:spPr>
          <a:xfrm>
            <a:off x="1550530" y="3019446"/>
            <a:ext cx="15115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소개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C9726CB-DC79-4D8E-BAD9-9DC6CC1488F5}"/>
              </a:ext>
            </a:extLst>
          </p:cNvPr>
          <p:cNvSpPr/>
          <p:nvPr/>
        </p:nvSpPr>
        <p:spPr>
          <a:xfrm>
            <a:off x="6415479" y="2806740"/>
            <a:ext cx="3952682" cy="25881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B652DA-7C60-40B0-AA34-55174C595384}"/>
              </a:ext>
            </a:extLst>
          </p:cNvPr>
          <p:cNvSpPr txBox="1"/>
          <p:nvPr/>
        </p:nvSpPr>
        <p:spPr>
          <a:xfrm>
            <a:off x="6715125" y="3044370"/>
            <a:ext cx="876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멤버</a:t>
            </a:r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B72E73-F9DF-4416-862B-EA7FC9B16BF5}"/>
              </a:ext>
            </a:extLst>
          </p:cNvPr>
          <p:cNvSpPr txBox="1"/>
          <p:nvPr/>
        </p:nvSpPr>
        <p:spPr>
          <a:xfrm>
            <a:off x="7419181" y="3044370"/>
            <a:ext cx="10591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test@test.com</a:t>
            </a:r>
            <a:endParaRPr lang="ko-KR" altLang="en-US" sz="10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CEECAF-5B95-4DD0-9BE7-7C7A05175BBA}"/>
              </a:ext>
            </a:extLst>
          </p:cNvPr>
          <p:cNvSpPr txBox="1"/>
          <p:nvPr/>
        </p:nvSpPr>
        <p:spPr>
          <a:xfrm>
            <a:off x="6459855" y="2286090"/>
            <a:ext cx="10591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</a:rPr>
              <a:t>이메일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</a:rPr>
              <a:t>입력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1C98883-85B7-4DEA-B35A-29076DEC2437}"/>
              </a:ext>
            </a:extLst>
          </p:cNvPr>
          <p:cNvCxnSpPr>
            <a:cxnSpLocks/>
          </p:cNvCxnSpPr>
          <p:nvPr/>
        </p:nvCxnSpPr>
        <p:spPr>
          <a:xfrm>
            <a:off x="6811365" y="3319810"/>
            <a:ext cx="312575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371123A-6249-48B3-BF40-0C74F7AC464C}"/>
              </a:ext>
            </a:extLst>
          </p:cNvPr>
          <p:cNvSpPr txBox="1"/>
          <p:nvPr/>
        </p:nvSpPr>
        <p:spPr>
          <a:xfrm>
            <a:off x="6715125" y="3368149"/>
            <a:ext cx="876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멤버</a:t>
            </a:r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26878B2-3400-4BCD-B616-224306E533D5}"/>
              </a:ext>
            </a:extLst>
          </p:cNvPr>
          <p:cNvSpPr txBox="1"/>
          <p:nvPr/>
        </p:nvSpPr>
        <p:spPr>
          <a:xfrm>
            <a:off x="7419181" y="3368149"/>
            <a:ext cx="10591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test@test.com</a:t>
            </a:r>
            <a:endParaRPr lang="ko-KR" altLang="en-US" sz="100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807B9D-4775-4680-ABD9-26A414609670}"/>
              </a:ext>
            </a:extLst>
          </p:cNvPr>
          <p:cNvCxnSpPr>
            <a:cxnSpLocks/>
          </p:cNvCxnSpPr>
          <p:nvPr/>
        </p:nvCxnSpPr>
        <p:spPr>
          <a:xfrm>
            <a:off x="6811365" y="3643589"/>
            <a:ext cx="312575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18EE583-DC50-4654-8012-D4C4DD73E347}"/>
              </a:ext>
            </a:extLst>
          </p:cNvPr>
          <p:cNvSpPr txBox="1"/>
          <p:nvPr/>
        </p:nvSpPr>
        <p:spPr>
          <a:xfrm>
            <a:off x="6715125" y="3694587"/>
            <a:ext cx="876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멤버</a:t>
            </a:r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08E3C01-0F75-48A7-8273-6A4A7904106E}"/>
              </a:ext>
            </a:extLst>
          </p:cNvPr>
          <p:cNvSpPr txBox="1"/>
          <p:nvPr/>
        </p:nvSpPr>
        <p:spPr>
          <a:xfrm>
            <a:off x="7419181" y="3694587"/>
            <a:ext cx="10591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test@test.com</a:t>
            </a:r>
            <a:endParaRPr lang="ko-KR" altLang="en-US" sz="1000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257AEFD1-B4AB-422D-AF17-5A633936A720}"/>
              </a:ext>
            </a:extLst>
          </p:cNvPr>
          <p:cNvCxnSpPr>
            <a:cxnSpLocks/>
          </p:cNvCxnSpPr>
          <p:nvPr/>
        </p:nvCxnSpPr>
        <p:spPr>
          <a:xfrm>
            <a:off x="6811365" y="3970027"/>
            <a:ext cx="312575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67D857F-3273-42AB-A581-C4E3E83C6CFD}"/>
              </a:ext>
            </a:extLst>
          </p:cNvPr>
          <p:cNvSpPr txBox="1"/>
          <p:nvPr/>
        </p:nvSpPr>
        <p:spPr>
          <a:xfrm>
            <a:off x="6715125" y="4021025"/>
            <a:ext cx="876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멤버</a:t>
            </a:r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21DEE02-CAD3-4AA7-B82C-7C9F7A6C801E}"/>
              </a:ext>
            </a:extLst>
          </p:cNvPr>
          <p:cNvSpPr txBox="1"/>
          <p:nvPr/>
        </p:nvSpPr>
        <p:spPr>
          <a:xfrm>
            <a:off x="7419181" y="4021025"/>
            <a:ext cx="10591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test@test.com</a:t>
            </a:r>
            <a:endParaRPr lang="ko-KR" altLang="en-US" sz="100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C7DB5FB-D91C-47CC-9CA0-287B00850986}"/>
              </a:ext>
            </a:extLst>
          </p:cNvPr>
          <p:cNvCxnSpPr>
            <a:cxnSpLocks/>
          </p:cNvCxnSpPr>
          <p:nvPr/>
        </p:nvCxnSpPr>
        <p:spPr>
          <a:xfrm>
            <a:off x="6811365" y="4296465"/>
            <a:ext cx="312575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AA4ED66-39BD-4A08-9BF2-4C39DCD82800}"/>
              </a:ext>
            </a:extLst>
          </p:cNvPr>
          <p:cNvSpPr/>
          <p:nvPr/>
        </p:nvSpPr>
        <p:spPr>
          <a:xfrm>
            <a:off x="4283708" y="5090686"/>
            <a:ext cx="597221" cy="3041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137152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6EC709B-DE1D-47FB-B8E0-9B4705F86CB4}"/>
              </a:ext>
            </a:extLst>
          </p:cNvPr>
          <p:cNvSpPr/>
          <p:nvPr/>
        </p:nvSpPr>
        <p:spPr>
          <a:xfrm>
            <a:off x="2645077" y="2365160"/>
            <a:ext cx="4181087" cy="3296349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48AA12-8481-A507-6539-B7FA7E1965F0}"/>
              </a:ext>
            </a:extLst>
          </p:cNvPr>
          <p:cNvSpPr/>
          <p:nvPr/>
        </p:nvSpPr>
        <p:spPr>
          <a:xfrm>
            <a:off x="0" y="0"/>
            <a:ext cx="12192000" cy="615043"/>
          </a:xfrm>
          <a:prstGeom prst="rect">
            <a:avLst/>
          </a:prstGeom>
          <a:solidFill>
            <a:srgbClr val="51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4B3A39-D375-BBF7-B621-2897E68EC526}"/>
              </a:ext>
            </a:extLst>
          </p:cNvPr>
          <p:cNvSpPr/>
          <p:nvPr/>
        </p:nvSpPr>
        <p:spPr>
          <a:xfrm>
            <a:off x="292107" y="63150"/>
            <a:ext cx="1233671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1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B. P. M</a:t>
            </a:r>
          </a:p>
        </p:txBody>
      </p:sp>
      <p:pic>
        <p:nvPicPr>
          <p:cNvPr id="8" name="그래픽 7" descr="사용자 단색으로 채워진">
            <a:extLst>
              <a:ext uri="{FF2B5EF4-FFF2-40B4-BE49-F238E27FC236}">
                <a16:creationId xmlns:a16="http://schemas.microsoft.com/office/drawing/2014/main" id="{CF268472-7436-8D2C-68C7-937BF5D47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83043" y="63150"/>
            <a:ext cx="506185" cy="50618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8541B78-F58C-B6E1-D0B5-8AE837A5C05B}"/>
              </a:ext>
            </a:extLst>
          </p:cNvPr>
          <p:cNvSpPr/>
          <p:nvPr/>
        </p:nvSpPr>
        <p:spPr>
          <a:xfrm>
            <a:off x="48987" y="680357"/>
            <a:ext cx="1539415" cy="6128656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B81601-47B1-590E-4CBE-DC4BB4D03F39}"/>
              </a:ext>
            </a:extLst>
          </p:cNvPr>
          <p:cNvSpPr/>
          <p:nvPr/>
        </p:nvSpPr>
        <p:spPr>
          <a:xfrm>
            <a:off x="48987" y="1276350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홈</a:t>
            </a:r>
          </a:p>
        </p:txBody>
      </p:sp>
      <p:pic>
        <p:nvPicPr>
          <p:cNvPr id="12" name="그래픽 11" descr="주택 단색으로 채워진">
            <a:extLst>
              <a:ext uri="{FF2B5EF4-FFF2-40B4-BE49-F238E27FC236}">
                <a16:creationId xmlns:a16="http://schemas.microsoft.com/office/drawing/2014/main" id="{FC493814-574F-3BD4-0E70-864E48CFC0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378" y="1284514"/>
            <a:ext cx="353786" cy="35378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50AF76-0026-F6D1-C648-6C1CF2116870}"/>
              </a:ext>
            </a:extLst>
          </p:cNvPr>
          <p:cNvSpPr/>
          <p:nvPr/>
        </p:nvSpPr>
        <p:spPr>
          <a:xfrm>
            <a:off x="48987" y="1670957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목표</a:t>
            </a:r>
          </a:p>
        </p:txBody>
      </p:sp>
      <p:pic>
        <p:nvPicPr>
          <p:cNvPr id="15" name="그래픽 14" descr="전구 단색으로 채워진">
            <a:extLst>
              <a:ext uri="{FF2B5EF4-FFF2-40B4-BE49-F238E27FC236}">
                <a16:creationId xmlns:a16="http://schemas.microsoft.com/office/drawing/2014/main" id="{646D9BA4-EFFE-88DA-1A12-FBE5AAA3E39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214" y="1683205"/>
            <a:ext cx="353786" cy="35378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58CA00-7F36-3CA6-0057-A4CB3C0DC5CE}"/>
              </a:ext>
            </a:extLst>
          </p:cNvPr>
          <p:cNvSpPr/>
          <p:nvPr/>
        </p:nvSpPr>
        <p:spPr>
          <a:xfrm>
            <a:off x="51701" y="2065564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캘린더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6309F1-3CF8-8064-4DED-FE7B2956417E}"/>
              </a:ext>
            </a:extLst>
          </p:cNvPr>
          <p:cNvSpPr/>
          <p:nvPr/>
        </p:nvSpPr>
        <p:spPr>
          <a:xfrm>
            <a:off x="51699" y="2462892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내 작업</a:t>
            </a:r>
          </a:p>
        </p:txBody>
      </p:sp>
      <p:pic>
        <p:nvPicPr>
          <p:cNvPr id="20" name="그래픽 19" descr="배지 체크 표시1 단색으로 채워진">
            <a:extLst>
              <a:ext uri="{FF2B5EF4-FFF2-40B4-BE49-F238E27FC236}">
                <a16:creationId xmlns:a16="http://schemas.microsoft.com/office/drawing/2014/main" id="{88993C52-FB83-EC18-3162-6EAB86ECE72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5214" y="2492829"/>
            <a:ext cx="353786" cy="353786"/>
          </a:xfrm>
          <a:prstGeom prst="rect">
            <a:avLst/>
          </a:prstGeom>
        </p:spPr>
      </p:pic>
      <p:pic>
        <p:nvPicPr>
          <p:cNvPr id="23" name="그래픽 22" descr="일일 일정표 단색으로 채워진">
            <a:extLst>
              <a:ext uri="{FF2B5EF4-FFF2-40B4-BE49-F238E27FC236}">
                <a16:creationId xmlns:a16="http://schemas.microsoft.com/office/drawing/2014/main" id="{E3439E1E-D2C0-203C-36E7-0663FA11FC7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164" y="2056038"/>
            <a:ext cx="391886" cy="391886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051B983-0D39-AB08-D13A-93B50EDE68DA}"/>
              </a:ext>
            </a:extLst>
          </p:cNvPr>
          <p:cNvSpPr/>
          <p:nvPr/>
        </p:nvSpPr>
        <p:spPr>
          <a:xfrm>
            <a:off x="46273" y="3594102"/>
            <a:ext cx="1539415" cy="2666998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8CA6284-AD00-D978-C890-5DDC930B126F}"/>
              </a:ext>
            </a:extLst>
          </p:cNvPr>
          <p:cNvSpPr/>
          <p:nvPr/>
        </p:nvSpPr>
        <p:spPr>
          <a:xfrm>
            <a:off x="151483" y="776059"/>
            <a:ext cx="958850" cy="394607"/>
          </a:xfrm>
          <a:prstGeom prst="round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생성</a:t>
            </a:r>
          </a:p>
        </p:txBody>
      </p:sp>
      <p:pic>
        <p:nvPicPr>
          <p:cNvPr id="30" name="그래픽 29" descr="추가 윤곽선">
            <a:extLst>
              <a:ext uri="{FF2B5EF4-FFF2-40B4-BE49-F238E27FC236}">
                <a16:creationId xmlns:a16="http://schemas.microsoft.com/office/drawing/2014/main" id="{9B6D208E-4B1D-38CC-A649-F387A2E4FDE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1879" y="817108"/>
            <a:ext cx="286171" cy="286171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566817A6-A754-75F9-7F24-95976BBE52E2}"/>
              </a:ext>
            </a:extLst>
          </p:cNvPr>
          <p:cNvGrpSpPr/>
          <p:nvPr/>
        </p:nvGrpSpPr>
        <p:grpSpPr>
          <a:xfrm>
            <a:off x="151483" y="6337753"/>
            <a:ext cx="958850" cy="394607"/>
            <a:chOff x="2656558" y="3744685"/>
            <a:chExt cx="958850" cy="394607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692BB514-0634-CD81-7FD1-262109825DCD}"/>
                </a:ext>
              </a:extLst>
            </p:cNvPr>
            <p:cNvSpPr/>
            <p:nvPr/>
          </p:nvSpPr>
          <p:spPr>
            <a:xfrm>
              <a:off x="2656558" y="3744685"/>
              <a:ext cx="958850" cy="394607"/>
            </a:xfrm>
            <a:prstGeom prst="roundRect">
              <a:avLst/>
            </a:prstGeom>
            <a:noFill/>
            <a:ln w="38100">
              <a:solidFill>
                <a:srgbClr val="5161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초대</a:t>
              </a:r>
            </a:p>
          </p:txBody>
        </p:sp>
        <p:pic>
          <p:nvPicPr>
            <p:cNvPr id="33" name="그래픽 32" descr="추가 윤곽선">
              <a:extLst>
                <a:ext uri="{FF2B5EF4-FFF2-40B4-BE49-F238E27FC236}">
                  <a16:creationId xmlns:a16="http://schemas.microsoft.com/office/drawing/2014/main" id="{001334E8-340B-9215-F4A6-7E90DB007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713304" y="3798902"/>
              <a:ext cx="286171" cy="286171"/>
            </a:xfrm>
            <a:prstGeom prst="rect">
              <a:avLst/>
            </a:prstGeom>
          </p:spPr>
        </p:pic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C66B830-43F5-8459-EAA5-7D9527804928}"/>
              </a:ext>
            </a:extLst>
          </p:cNvPr>
          <p:cNvSpPr/>
          <p:nvPr/>
        </p:nvSpPr>
        <p:spPr>
          <a:xfrm>
            <a:off x="51699" y="3593645"/>
            <a:ext cx="1539415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내 프로젝트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B9E4ABE-0578-F848-6AED-F3F8F33ED664}"/>
              </a:ext>
            </a:extLst>
          </p:cNvPr>
          <p:cNvSpPr/>
          <p:nvPr/>
        </p:nvSpPr>
        <p:spPr>
          <a:xfrm>
            <a:off x="51699" y="3963763"/>
            <a:ext cx="1539415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   프로젝트 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28291C9-AD65-3AC7-5934-1F620BF7323E}"/>
              </a:ext>
            </a:extLst>
          </p:cNvPr>
          <p:cNvSpPr/>
          <p:nvPr/>
        </p:nvSpPr>
        <p:spPr>
          <a:xfrm>
            <a:off x="38101" y="4285802"/>
            <a:ext cx="1539415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   프로젝트 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F2D5ED-415D-492F-B3EC-7B5FA0E4101F}"/>
              </a:ext>
            </a:extLst>
          </p:cNvPr>
          <p:cNvSpPr txBox="1"/>
          <p:nvPr/>
        </p:nvSpPr>
        <p:spPr>
          <a:xfrm>
            <a:off x="5429870" y="1017771"/>
            <a:ext cx="2890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안녕하세요</a:t>
            </a:r>
            <a:r>
              <a:rPr lang="en-US" altLang="ko-KR" sz="2400"/>
              <a:t>, user </a:t>
            </a:r>
            <a:r>
              <a:rPr lang="ko-KR" altLang="en-US" sz="2400"/>
              <a:t>님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767691E-CA6A-494B-8380-EE719808E43E}"/>
              </a:ext>
            </a:extLst>
          </p:cNvPr>
          <p:cNvSpPr/>
          <p:nvPr/>
        </p:nvSpPr>
        <p:spPr>
          <a:xfrm>
            <a:off x="4848261" y="1500767"/>
            <a:ext cx="4011050" cy="46166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38916D-5C57-4966-9E2C-32761B72D2C9}"/>
              </a:ext>
            </a:extLst>
          </p:cNvPr>
          <p:cNvSpPr txBox="1"/>
          <p:nvPr/>
        </p:nvSpPr>
        <p:spPr>
          <a:xfrm>
            <a:off x="5444482" y="1595536"/>
            <a:ext cx="115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0 </a:t>
            </a:r>
            <a:r>
              <a:rPr lang="ko-KR" altLang="en-US" sz="1200"/>
              <a:t>완료된 작업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A20BCB7-30B0-435F-8050-7CA3F20AE37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086" y="1625272"/>
            <a:ext cx="210593" cy="21059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8880185-5704-4BC0-8D42-8710E8F4E37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261" y="1638424"/>
            <a:ext cx="197441" cy="197441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834B8DF-2FEE-46ED-8BD1-CE47641F6915}"/>
              </a:ext>
            </a:extLst>
          </p:cNvPr>
          <p:cNvCxnSpPr>
            <a:cxnSpLocks/>
          </p:cNvCxnSpPr>
          <p:nvPr/>
        </p:nvCxnSpPr>
        <p:spPr>
          <a:xfrm>
            <a:off x="6875179" y="1625272"/>
            <a:ext cx="0" cy="23418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E328573-2A5B-4493-B66C-87EF63556653}"/>
              </a:ext>
            </a:extLst>
          </p:cNvPr>
          <p:cNvSpPr txBox="1"/>
          <p:nvPr/>
        </p:nvSpPr>
        <p:spPr>
          <a:xfrm>
            <a:off x="7502702" y="1598644"/>
            <a:ext cx="115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0 </a:t>
            </a:r>
            <a:r>
              <a:rPr lang="ko-KR" altLang="en-US" sz="1200"/>
              <a:t>협업 참여자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6B22320-991E-4449-89BA-69970307DAFF}"/>
              </a:ext>
            </a:extLst>
          </p:cNvPr>
          <p:cNvSpPr/>
          <p:nvPr/>
        </p:nvSpPr>
        <p:spPr>
          <a:xfrm>
            <a:off x="3042240" y="3632993"/>
            <a:ext cx="1072252" cy="10722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프로젝트 아이콘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278C43-6628-48E6-8700-88CC5F3295EC}"/>
              </a:ext>
            </a:extLst>
          </p:cNvPr>
          <p:cNvSpPr txBox="1"/>
          <p:nvPr/>
        </p:nvSpPr>
        <p:spPr>
          <a:xfrm>
            <a:off x="4255891" y="3906793"/>
            <a:ext cx="269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프로젝트 이름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DD15C5-60A8-4039-8B2A-6AF0BE7EFE6A}"/>
              </a:ext>
            </a:extLst>
          </p:cNvPr>
          <p:cNvSpPr txBox="1"/>
          <p:nvPr/>
        </p:nvSpPr>
        <p:spPr>
          <a:xfrm>
            <a:off x="4255891" y="4198465"/>
            <a:ext cx="4309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프로젝트 소개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FB69C7-F7CB-42A6-808D-2EA3EA25D123}"/>
              </a:ext>
            </a:extLst>
          </p:cNvPr>
          <p:cNvSpPr txBox="1"/>
          <p:nvPr/>
        </p:nvSpPr>
        <p:spPr>
          <a:xfrm>
            <a:off x="2798693" y="2556833"/>
            <a:ext cx="1678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프로젝트 소개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3696FFA-298C-41DB-9AF6-B4C502AF8FA8}"/>
              </a:ext>
            </a:extLst>
          </p:cNvPr>
          <p:cNvSpPr/>
          <p:nvPr/>
        </p:nvSpPr>
        <p:spPr>
          <a:xfrm>
            <a:off x="6967563" y="2365160"/>
            <a:ext cx="4178488" cy="327666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2CE18B-A8B1-421A-81BF-B98D1E55462A}"/>
              </a:ext>
            </a:extLst>
          </p:cNvPr>
          <p:cNvSpPr txBox="1"/>
          <p:nvPr/>
        </p:nvSpPr>
        <p:spPr>
          <a:xfrm>
            <a:off x="7180972" y="2556833"/>
            <a:ext cx="1678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참여 멤버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F1F608A-09CD-48C8-8022-8B1D438420C8}"/>
              </a:ext>
            </a:extLst>
          </p:cNvPr>
          <p:cNvSpPr/>
          <p:nvPr/>
        </p:nvSpPr>
        <p:spPr>
          <a:xfrm>
            <a:off x="7273118" y="3160464"/>
            <a:ext cx="3490189" cy="4109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6108DA-F000-41DD-8C9C-7C6543467BA8}"/>
              </a:ext>
            </a:extLst>
          </p:cNvPr>
          <p:cNvSpPr txBox="1"/>
          <p:nvPr/>
        </p:nvSpPr>
        <p:spPr>
          <a:xfrm>
            <a:off x="7773115" y="3221653"/>
            <a:ext cx="269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참여 팀원</a:t>
            </a:r>
            <a:r>
              <a:rPr lang="en-US" altLang="ko-KR" sz="1400" b="1"/>
              <a:t>1</a:t>
            </a:r>
            <a:endParaRPr lang="ko-KR" altLang="en-US" sz="1400" b="1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6107D138-13CD-4B8C-85EF-42656D42466E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211" y="3208440"/>
            <a:ext cx="315034" cy="315034"/>
          </a:xfrm>
          <a:prstGeom prst="rect">
            <a:avLst/>
          </a:prstGeom>
        </p:spPr>
      </p:pic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78AA8D8-EAD4-44D6-878C-5A44C76C97ED}"/>
              </a:ext>
            </a:extLst>
          </p:cNvPr>
          <p:cNvSpPr/>
          <p:nvPr/>
        </p:nvSpPr>
        <p:spPr>
          <a:xfrm>
            <a:off x="7273118" y="3705227"/>
            <a:ext cx="3490189" cy="4109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4BA9263-C497-41F1-AA0E-7C4F33B0A724}"/>
              </a:ext>
            </a:extLst>
          </p:cNvPr>
          <p:cNvSpPr txBox="1"/>
          <p:nvPr/>
        </p:nvSpPr>
        <p:spPr>
          <a:xfrm>
            <a:off x="7773115" y="3766416"/>
            <a:ext cx="269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참여 팀원</a:t>
            </a:r>
            <a:r>
              <a:rPr lang="en-US" altLang="ko-KR" sz="1400" b="1"/>
              <a:t>2</a:t>
            </a:r>
            <a:endParaRPr lang="ko-KR" altLang="en-US" sz="1400" b="1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7DB0DE22-473A-4509-A4B2-5F0BE703E0F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211" y="3753203"/>
            <a:ext cx="315034" cy="315034"/>
          </a:xfrm>
          <a:prstGeom prst="rect">
            <a:avLst/>
          </a:prstGeom>
        </p:spPr>
      </p:pic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B8B0442-ED73-4C26-9AA6-B622D0E3F1EF}"/>
              </a:ext>
            </a:extLst>
          </p:cNvPr>
          <p:cNvSpPr/>
          <p:nvPr/>
        </p:nvSpPr>
        <p:spPr>
          <a:xfrm>
            <a:off x="7273118" y="4245289"/>
            <a:ext cx="3490189" cy="4109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72F4172-952F-4677-AC2C-A416E26F80E7}"/>
              </a:ext>
            </a:extLst>
          </p:cNvPr>
          <p:cNvSpPr txBox="1"/>
          <p:nvPr/>
        </p:nvSpPr>
        <p:spPr>
          <a:xfrm>
            <a:off x="7773115" y="4306478"/>
            <a:ext cx="269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참여 팀원</a:t>
            </a:r>
            <a:r>
              <a:rPr lang="en-US" altLang="ko-KR" sz="1400" b="1"/>
              <a:t>3</a:t>
            </a:r>
            <a:endParaRPr lang="ko-KR" altLang="en-US" sz="1400" b="1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3FC13093-B244-45E3-BD02-709ECF5F9CDF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211" y="4293265"/>
            <a:ext cx="315034" cy="315034"/>
          </a:xfrm>
          <a:prstGeom prst="rect">
            <a:avLst/>
          </a:prstGeom>
        </p:spPr>
      </p:pic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69FAE54-927C-4D92-9721-6245BB8229E6}"/>
              </a:ext>
            </a:extLst>
          </p:cNvPr>
          <p:cNvSpPr/>
          <p:nvPr/>
        </p:nvSpPr>
        <p:spPr>
          <a:xfrm>
            <a:off x="7273118" y="4788263"/>
            <a:ext cx="3490189" cy="4109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0EBBCCD-80D5-445B-9F5C-0FB7619801EC}"/>
              </a:ext>
            </a:extLst>
          </p:cNvPr>
          <p:cNvSpPr txBox="1"/>
          <p:nvPr/>
        </p:nvSpPr>
        <p:spPr>
          <a:xfrm>
            <a:off x="7773115" y="4849452"/>
            <a:ext cx="269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참여 팀원</a:t>
            </a:r>
            <a:r>
              <a:rPr lang="en-US" altLang="ko-KR" sz="1400" b="1"/>
              <a:t>4</a:t>
            </a:r>
            <a:endParaRPr lang="ko-KR" altLang="en-US" sz="1400" b="1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ABF68637-0DAA-4602-8E22-4B94971C06C1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211" y="4836239"/>
            <a:ext cx="315034" cy="31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29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6EC709B-DE1D-47FB-B8E0-9B4705F86CB4}"/>
              </a:ext>
            </a:extLst>
          </p:cNvPr>
          <p:cNvSpPr/>
          <p:nvPr/>
        </p:nvSpPr>
        <p:spPr>
          <a:xfrm>
            <a:off x="2645077" y="19683"/>
            <a:ext cx="4181087" cy="2017308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6B22320-991E-4449-89BA-69970307DAFF}"/>
              </a:ext>
            </a:extLst>
          </p:cNvPr>
          <p:cNvSpPr/>
          <p:nvPr/>
        </p:nvSpPr>
        <p:spPr>
          <a:xfrm>
            <a:off x="3042240" y="8475"/>
            <a:ext cx="1072252" cy="10722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프로젝트 아이콘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278C43-6628-48E6-8700-88CC5F3295EC}"/>
              </a:ext>
            </a:extLst>
          </p:cNvPr>
          <p:cNvSpPr txBox="1"/>
          <p:nvPr/>
        </p:nvSpPr>
        <p:spPr>
          <a:xfrm>
            <a:off x="4255891" y="282275"/>
            <a:ext cx="269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프로젝트 이름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DD15C5-60A8-4039-8B2A-6AF0BE7EFE6A}"/>
              </a:ext>
            </a:extLst>
          </p:cNvPr>
          <p:cNvSpPr txBox="1"/>
          <p:nvPr/>
        </p:nvSpPr>
        <p:spPr>
          <a:xfrm>
            <a:off x="4255891" y="573947"/>
            <a:ext cx="4309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프로젝트 소개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3696FFA-298C-41DB-9AF6-B4C502AF8FA8}"/>
              </a:ext>
            </a:extLst>
          </p:cNvPr>
          <p:cNvSpPr/>
          <p:nvPr/>
        </p:nvSpPr>
        <p:spPr>
          <a:xfrm>
            <a:off x="6967563" y="0"/>
            <a:ext cx="4178488" cy="2017308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78AA8D8-EAD4-44D6-878C-5A44C76C97ED}"/>
              </a:ext>
            </a:extLst>
          </p:cNvPr>
          <p:cNvSpPr/>
          <p:nvPr/>
        </p:nvSpPr>
        <p:spPr>
          <a:xfrm>
            <a:off x="7273118" y="80709"/>
            <a:ext cx="3490189" cy="4109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4BA9263-C497-41F1-AA0E-7C4F33B0A724}"/>
              </a:ext>
            </a:extLst>
          </p:cNvPr>
          <p:cNvSpPr txBox="1"/>
          <p:nvPr/>
        </p:nvSpPr>
        <p:spPr>
          <a:xfrm>
            <a:off x="7773115" y="141898"/>
            <a:ext cx="269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참여 팀원</a:t>
            </a:r>
            <a:r>
              <a:rPr lang="en-US" altLang="ko-KR" sz="1400" b="1"/>
              <a:t>2</a:t>
            </a:r>
            <a:endParaRPr lang="ko-KR" altLang="en-US" sz="1400" b="1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7DB0DE22-473A-4509-A4B2-5F0BE703E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211" y="128685"/>
            <a:ext cx="315034" cy="315034"/>
          </a:xfrm>
          <a:prstGeom prst="rect">
            <a:avLst/>
          </a:prstGeom>
        </p:spPr>
      </p:pic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B8B0442-ED73-4C26-9AA6-B622D0E3F1EF}"/>
              </a:ext>
            </a:extLst>
          </p:cNvPr>
          <p:cNvSpPr/>
          <p:nvPr/>
        </p:nvSpPr>
        <p:spPr>
          <a:xfrm>
            <a:off x="7273118" y="620771"/>
            <a:ext cx="3490189" cy="4109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72F4172-952F-4677-AC2C-A416E26F80E7}"/>
              </a:ext>
            </a:extLst>
          </p:cNvPr>
          <p:cNvSpPr txBox="1"/>
          <p:nvPr/>
        </p:nvSpPr>
        <p:spPr>
          <a:xfrm>
            <a:off x="7773115" y="681960"/>
            <a:ext cx="269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참여 팀원</a:t>
            </a:r>
            <a:r>
              <a:rPr lang="en-US" altLang="ko-KR" sz="1400" b="1"/>
              <a:t>3</a:t>
            </a:r>
            <a:endParaRPr lang="ko-KR" altLang="en-US" sz="1400" b="1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3FC13093-B244-45E3-BD02-709ECF5F9C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211" y="668747"/>
            <a:ext cx="315034" cy="315034"/>
          </a:xfrm>
          <a:prstGeom prst="rect">
            <a:avLst/>
          </a:prstGeom>
        </p:spPr>
      </p:pic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69FAE54-927C-4D92-9721-6245BB8229E6}"/>
              </a:ext>
            </a:extLst>
          </p:cNvPr>
          <p:cNvSpPr/>
          <p:nvPr/>
        </p:nvSpPr>
        <p:spPr>
          <a:xfrm>
            <a:off x="7273118" y="1163745"/>
            <a:ext cx="3490189" cy="4109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0EBBCCD-80D5-445B-9F5C-0FB7619801EC}"/>
              </a:ext>
            </a:extLst>
          </p:cNvPr>
          <p:cNvSpPr txBox="1"/>
          <p:nvPr/>
        </p:nvSpPr>
        <p:spPr>
          <a:xfrm>
            <a:off x="7773115" y="1224934"/>
            <a:ext cx="269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참여 팀원</a:t>
            </a:r>
            <a:r>
              <a:rPr lang="en-US" altLang="ko-KR" sz="1400" b="1"/>
              <a:t>4</a:t>
            </a:r>
            <a:endParaRPr lang="ko-KR" altLang="en-US" sz="1400" b="1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ABF68637-0DAA-4602-8E22-4B94971C06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211" y="1211721"/>
            <a:ext cx="315034" cy="31503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148AA12-8481-A507-6539-B7FA7E1965F0}"/>
              </a:ext>
            </a:extLst>
          </p:cNvPr>
          <p:cNvSpPr/>
          <p:nvPr/>
        </p:nvSpPr>
        <p:spPr>
          <a:xfrm>
            <a:off x="0" y="0"/>
            <a:ext cx="12192000" cy="615043"/>
          </a:xfrm>
          <a:prstGeom prst="rect">
            <a:avLst/>
          </a:prstGeom>
          <a:solidFill>
            <a:srgbClr val="51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4B3A39-D375-BBF7-B621-2897E68EC526}"/>
              </a:ext>
            </a:extLst>
          </p:cNvPr>
          <p:cNvSpPr/>
          <p:nvPr/>
        </p:nvSpPr>
        <p:spPr>
          <a:xfrm>
            <a:off x="292107" y="63150"/>
            <a:ext cx="1233671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1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B. P. M</a:t>
            </a:r>
          </a:p>
        </p:txBody>
      </p:sp>
      <p:pic>
        <p:nvPicPr>
          <p:cNvPr id="8" name="그래픽 7" descr="사용자 단색으로 채워진">
            <a:extLst>
              <a:ext uri="{FF2B5EF4-FFF2-40B4-BE49-F238E27FC236}">
                <a16:creationId xmlns:a16="http://schemas.microsoft.com/office/drawing/2014/main" id="{CF268472-7436-8D2C-68C7-937BF5D47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83043" y="63150"/>
            <a:ext cx="506185" cy="50618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8541B78-F58C-B6E1-D0B5-8AE837A5C05B}"/>
              </a:ext>
            </a:extLst>
          </p:cNvPr>
          <p:cNvSpPr/>
          <p:nvPr/>
        </p:nvSpPr>
        <p:spPr>
          <a:xfrm>
            <a:off x="48987" y="680357"/>
            <a:ext cx="1539415" cy="6128656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B81601-47B1-590E-4CBE-DC4BB4D03F39}"/>
              </a:ext>
            </a:extLst>
          </p:cNvPr>
          <p:cNvSpPr/>
          <p:nvPr/>
        </p:nvSpPr>
        <p:spPr>
          <a:xfrm>
            <a:off x="48987" y="1276350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홈</a:t>
            </a:r>
          </a:p>
        </p:txBody>
      </p:sp>
      <p:pic>
        <p:nvPicPr>
          <p:cNvPr id="12" name="그래픽 11" descr="주택 단색으로 채워진">
            <a:extLst>
              <a:ext uri="{FF2B5EF4-FFF2-40B4-BE49-F238E27FC236}">
                <a16:creationId xmlns:a16="http://schemas.microsoft.com/office/drawing/2014/main" id="{FC493814-574F-3BD4-0E70-864E48CFC07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378" y="1284514"/>
            <a:ext cx="353786" cy="35378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50AF76-0026-F6D1-C648-6C1CF2116870}"/>
              </a:ext>
            </a:extLst>
          </p:cNvPr>
          <p:cNvSpPr/>
          <p:nvPr/>
        </p:nvSpPr>
        <p:spPr>
          <a:xfrm>
            <a:off x="48987" y="1670957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목표</a:t>
            </a:r>
          </a:p>
        </p:txBody>
      </p:sp>
      <p:pic>
        <p:nvPicPr>
          <p:cNvPr id="15" name="그래픽 14" descr="전구 단색으로 채워진">
            <a:extLst>
              <a:ext uri="{FF2B5EF4-FFF2-40B4-BE49-F238E27FC236}">
                <a16:creationId xmlns:a16="http://schemas.microsoft.com/office/drawing/2014/main" id="{646D9BA4-EFFE-88DA-1A12-FBE5AAA3E39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5214" y="1683205"/>
            <a:ext cx="353786" cy="35378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58CA00-7F36-3CA6-0057-A4CB3C0DC5CE}"/>
              </a:ext>
            </a:extLst>
          </p:cNvPr>
          <p:cNvSpPr/>
          <p:nvPr/>
        </p:nvSpPr>
        <p:spPr>
          <a:xfrm>
            <a:off x="51701" y="2065564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캘린더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6309F1-3CF8-8064-4DED-FE7B2956417E}"/>
              </a:ext>
            </a:extLst>
          </p:cNvPr>
          <p:cNvSpPr/>
          <p:nvPr/>
        </p:nvSpPr>
        <p:spPr>
          <a:xfrm>
            <a:off x="51699" y="2462892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내 작업</a:t>
            </a:r>
          </a:p>
        </p:txBody>
      </p:sp>
      <p:pic>
        <p:nvPicPr>
          <p:cNvPr id="20" name="그래픽 19" descr="배지 체크 표시1 단색으로 채워진">
            <a:extLst>
              <a:ext uri="{FF2B5EF4-FFF2-40B4-BE49-F238E27FC236}">
                <a16:creationId xmlns:a16="http://schemas.microsoft.com/office/drawing/2014/main" id="{88993C52-FB83-EC18-3162-6EAB86ECE72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5214" y="2492829"/>
            <a:ext cx="353786" cy="353786"/>
          </a:xfrm>
          <a:prstGeom prst="rect">
            <a:avLst/>
          </a:prstGeom>
        </p:spPr>
      </p:pic>
      <p:pic>
        <p:nvPicPr>
          <p:cNvPr id="23" name="그래픽 22" descr="일일 일정표 단색으로 채워진">
            <a:extLst>
              <a:ext uri="{FF2B5EF4-FFF2-40B4-BE49-F238E27FC236}">
                <a16:creationId xmlns:a16="http://schemas.microsoft.com/office/drawing/2014/main" id="{E3439E1E-D2C0-203C-36E7-0663FA11FC7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164" y="2056038"/>
            <a:ext cx="391886" cy="391886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051B983-0D39-AB08-D13A-93B50EDE68DA}"/>
              </a:ext>
            </a:extLst>
          </p:cNvPr>
          <p:cNvSpPr/>
          <p:nvPr/>
        </p:nvSpPr>
        <p:spPr>
          <a:xfrm>
            <a:off x="46273" y="3594102"/>
            <a:ext cx="1539415" cy="2666998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8CA6284-AD00-D978-C890-5DDC930B126F}"/>
              </a:ext>
            </a:extLst>
          </p:cNvPr>
          <p:cNvSpPr/>
          <p:nvPr/>
        </p:nvSpPr>
        <p:spPr>
          <a:xfrm>
            <a:off x="151483" y="776059"/>
            <a:ext cx="958850" cy="394607"/>
          </a:xfrm>
          <a:prstGeom prst="round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생성</a:t>
            </a:r>
          </a:p>
        </p:txBody>
      </p:sp>
      <p:pic>
        <p:nvPicPr>
          <p:cNvPr id="30" name="그래픽 29" descr="추가 윤곽선">
            <a:extLst>
              <a:ext uri="{FF2B5EF4-FFF2-40B4-BE49-F238E27FC236}">
                <a16:creationId xmlns:a16="http://schemas.microsoft.com/office/drawing/2014/main" id="{9B6D208E-4B1D-38CC-A649-F387A2E4FDE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1879" y="817108"/>
            <a:ext cx="286171" cy="286171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566817A6-A754-75F9-7F24-95976BBE52E2}"/>
              </a:ext>
            </a:extLst>
          </p:cNvPr>
          <p:cNvGrpSpPr/>
          <p:nvPr/>
        </p:nvGrpSpPr>
        <p:grpSpPr>
          <a:xfrm>
            <a:off x="151483" y="6337753"/>
            <a:ext cx="958850" cy="394607"/>
            <a:chOff x="2656558" y="3744685"/>
            <a:chExt cx="958850" cy="394607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692BB514-0634-CD81-7FD1-262109825DCD}"/>
                </a:ext>
              </a:extLst>
            </p:cNvPr>
            <p:cNvSpPr/>
            <p:nvPr/>
          </p:nvSpPr>
          <p:spPr>
            <a:xfrm>
              <a:off x="2656558" y="3744685"/>
              <a:ext cx="958850" cy="394607"/>
            </a:xfrm>
            <a:prstGeom prst="roundRect">
              <a:avLst/>
            </a:prstGeom>
            <a:noFill/>
            <a:ln w="38100">
              <a:solidFill>
                <a:srgbClr val="5161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초대</a:t>
              </a:r>
            </a:p>
          </p:txBody>
        </p:sp>
        <p:pic>
          <p:nvPicPr>
            <p:cNvPr id="33" name="그래픽 32" descr="추가 윤곽선">
              <a:extLst>
                <a:ext uri="{FF2B5EF4-FFF2-40B4-BE49-F238E27FC236}">
                  <a16:creationId xmlns:a16="http://schemas.microsoft.com/office/drawing/2014/main" id="{001334E8-340B-9215-F4A6-7E90DB007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713304" y="3798902"/>
              <a:ext cx="286171" cy="286171"/>
            </a:xfrm>
            <a:prstGeom prst="rect">
              <a:avLst/>
            </a:prstGeom>
          </p:spPr>
        </p:pic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C66B830-43F5-8459-EAA5-7D9527804928}"/>
              </a:ext>
            </a:extLst>
          </p:cNvPr>
          <p:cNvSpPr/>
          <p:nvPr/>
        </p:nvSpPr>
        <p:spPr>
          <a:xfrm>
            <a:off x="51699" y="3593645"/>
            <a:ext cx="1539415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내 프로젝트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B9E4ABE-0578-F848-6AED-F3F8F33ED664}"/>
              </a:ext>
            </a:extLst>
          </p:cNvPr>
          <p:cNvSpPr/>
          <p:nvPr/>
        </p:nvSpPr>
        <p:spPr>
          <a:xfrm>
            <a:off x="51699" y="3963763"/>
            <a:ext cx="1539415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   프로젝트 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28291C9-AD65-3AC7-5934-1F620BF7323E}"/>
              </a:ext>
            </a:extLst>
          </p:cNvPr>
          <p:cNvSpPr/>
          <p:nvPr/>
        </p:nvSpPr>
        <p:spPr>
          <a:xfrm>
            <a:off x="38101" y="4285802"/>
            <a:ext cx="1539415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   프로젝트 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4B541F9-C1CB-4780-B470-D60640488123}"/>
              </a:ext>
            </a:extLst>
          </p:cNvPr>
          <p:cNvSpPr/>
          <p:nvPr/>
        </p:nvSpPr>
        <p:spPr>
          <a:xfrm>
            <a:off x="2645077" y="2299582"/>
            <a:ext cx="8500974" cy="3186817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2EFFF3-784F-4B37-8FBA-9694C3A1BE6C}"/>
              </a:ext>
            </a:extLst>
          </p:cNvPr>
          <p:cNvSpPr txBox="1"/>
          <p:nvPr/>
        </p:nvSpPr>
        <p:spPr>
          <a:xfrm>
            <a:off x="2873337" y="2509148"/>
            <a:ext cx="709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할 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21E3B9-7913-4908-983D-5C226CF6C9AA}"/>
              </a:ext>
            </a:extLst>
          </p:cNvPr>
          <p:cNvSpPr txBox="1"/>
          <p:nvPr/>
        </p:nvSpPr>
        <p:spPr>
          <a:xfrm>
            <a:off x="2873337" y="2976831"/>
            <a:ext cx="456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예정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54E0D0-B88C-4034-9AE5-443A4A7C81F3}"/>
              </a:ext>
            </a:extLst>
          </p:cNvPr>
          <p:cNvSpPr txBox="1"/>
          <p:nvPr/>
        </p:nvSpPr>
        <p:spPr>
          <a:xfrm>
            <a:off x="2645077" y="5768673"/>
            <a:ext cx="3671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*/ </a:t>
            </a:r>
            <a:r>
              <a:rPr lang="ko-KR" altLang="en-US" sz="800"/>
              <a:t>현재 로그인한 사용자의 본인의 일</a:t>
            </a:r>
            <a:r>
              <a:rPr lang="en-US" altLang="ko-KR" sz="800"/>
              <a:t>	*/</a:t>
            </a:r>
            <a:r>
              <a:rPr lang="ko-KR" altLang="en-US" sz="800"/>
              <a:t> 읽기 전용</a:t>
            </a:r>
            <a:r>
              <a:rPr lang="en-US" altLang="ko-KR" sz="800"/>
              <a:t>. </a:t>
            </a:r>
            <a:r>
              <a:rPr lang="ko-KR" altLang="en-US" sz="800"/>
              <a:t>편집</a:t>
            </a:r>
            <a:r>
              <a:rPr lang="en-US" altLang="ko-KR" sz="800"/>
              <a:t>, </a:t>
            </a:r>
            <a:r>
              <a:rPr lang="ko-KR" altLang="en-US" sz="800"/>
              <a:t>상호작용 불가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C005EBF-0F18-4C89-AD2D-CFFE7A1ED643}"/>
              </a:ext>
            </a:extLst>
          </p:cNvPr>
          <p:cNvSpPr txBox="1"/>
          <p:nvPr/>
        </p:nvSpPr>
        <p:spPr>
          <a:xfrm>
            <a:off x="3481714" y="2976830"/>
            <a:ext cx="631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마감됨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73DD243-C560-4DB3-9FF1-E2D11453D41C}"/>
              </a:ext>
            </a:extLst>
          </p:cNvPr>
          <p:cNvSpPr txBox="1"/>
          <p:nvPr/>
        </p:nvSpPr>
        <p:spPr>
          <a:xfrm>
            <a:off x="4255891" y="2973950"/>
            <a:ext cx="631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완료됨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FBBC928-EA0C-4A6F-809C-05E3589C39D8}"/>
              </a:ext>
            </a:extLst>
          </p:cNvPr>
          <p:cNvCxnSpPr/>
          <p:nvPr/>
        </p:nvCxnSpPr>
        <p:spPr>
          <a:xfrm>
            <a:off x="2970981" y="3208744"/>
            <a:ext cx="251926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2EE78B9-FD9F-4016-B4D8-4A6C7BE32A60}"/>
              </a:ext>
            </a:extLst>
          </p:cNvPr>
          <p:cNvCxnSpPr/>
          <p:nvPr/>
        </p:nvCxnSpPr>
        <p:spPr>
          <a:xfrm>
            <a:off x="2645077" y="3218270"/>
            <a:ext cx="850097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6EA6675-542C-44C5-BD5C-E976EA66851B}"/>
              </a:ext>
            </a:extLst>
          </p:cNvPr>
          <p:cNvSpPr txBox="1"/>
          <p:nvPr/>
        </p:nvSpPr>
        <p:spPr>
          <a:xfrm>
            <a:off x="2873337" y="3500545"/>
            <a:ext cx="7592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예정된 작업</a:t>
            </a:r>
            <a:r>
              <a:rPr lang="en-US" altLang="ko-KR" sz="1100"/>
              <a:t>1</a:t>
            </a:r>
            <a:endParaRPr lang="ko-KR" altLang="en-US" sz="110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3430B68D-D36E-4ABF-8D44-1987E68D7352}"/>
              </a:ext>
            </a:extLst>
          </p:cNvPr>
          <p:cNvCxnSpPr>
            <a:cxnSpLocks/>
          </p:cNvCxnSpPr>
          <p:nvPr/>
        </p:nvCxnSpPr>
        <p:spPr>
          <a:xfrm>
            <a:off x="2970981" y="3793578"/>
            <a:ext cx="779232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7B79200-436E-4DFD-BD66-CCAB2CD0A731}"/>
              </a:ext>
            </a:extLst>
          </p:cNvPr>
          <p:cNvSpPr txBox="1"/>
          <p:nvPr/>
        </p:nvSpPr>
        <p:spPr>
          <a:xfrm>
            <a:off x="8282940" y="3537107"/>
            <a:ext cx="2480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1</a:t>
            </a:r>
            <a:r>
              <a:rPr lang="ko-KR" altLang="en-US" sz="1000"/>
              <a:t>월 </a:t>
            </a:r>
            <a:r>
              <a:rPr lang="en-US" altLang="ko-KR" sz="1000"/>
              <a:t>1</a:t>
            </a:r>
            <a:r>
              <a:rPr lang="ko-KR" altLang="en-US" sz="1000"/>
              <a:t>일</a:t>
            </a:r>
            <a:r>
              <a:rPr lang="en-US" altLang="ko-KR" sz="1000"/>
              <a:t>		1</a:t>
            </a:r>
            <a:r>
              <a:rPr lang="ko-KR" altLang="en-US" sz="1000"/>
              <a:t>월 </a:t>
            </a:r>
            <a:r>
              <a:rPr lang="en-US" altLang="ko-KR" sz="1000"/>
              <a:t>2</a:t>
            </a:r>
            <a:r>
              <a:rPr lang="ko-KR" altLang="en-US" sz="1000"/>
              <a:t>일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723F5D8-016F-47C9-A7FC-5CDBD25F7B98}"/>
              </a:ext>
            </a:extLst>
          </p:cNvPr>
          <p:cNvSpPr txBox="1"/>
          <p:nvPr/>
        </p:nvSpPr>
        <p:spPr>
          <a:xfrm>
            <a:off x="2873337" y="3840554"/>
            <a:ext cx="7592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예정된 작업</a:t>
            </a:r>
            <a:r>
              <a:rPr lang="en-US" altLang="ko-KR" sz="1100"/>
              <a:t>2</a:t>
            </a:r>
            <a:endParaRPr lang="ko-KR" altLang="en-US" sz="110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DDE8D40-23C3-44A8-B933-24031552628E}"/>
              </a:ext>
            </a:extLst>
          </p:cNvPr>
          <p:cNvCxnSpPr>
            <a:cxnSpLocks/>
          </p:cNvCxnSpPr>
          <p:nvPr/>
        </p:nvCxnSpPr>
        <p:spPr>
          <a:xfrm>
            <a:off x="2970981" y="4133587"/>
            <a:ext cx="779232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9009203-67DE-4D76-8C7F-AE178E96C69A}"/>
              </a:ext>
            </a:extLst>
          </p:cNvPr>
          <p:cNvSpPr txBox="1"/>
          <p:nvPr/>
        </p:nvSpPr>
        <p:spPr>
          <a:xfrm>
            <a:off x="8282940" y="3877116"/>
            <a:ext cx="2480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1</a:t>
            </a:r>
            <a:r>
              <a:rPr lang="ko-KR" altLang="en-US" sz="1000"/>
              <a:t>월 </a:t>
            </a:r>
            <a:r>
              <a:rPr lang="en-US" altLang="ko-KR" sz="1000"/>
              <a:t>1</a:t>
            </a:r>
            <a:r>
              <a:rPr lang="ko-KR" altLang="en-US" sz="1000"/>
              <a:t>일</a:t>
            </a:r>
            <a:r>
              <a:rPr lang="en-US" altLang="ko-KR" sz="1000"/>
              <a:t>		1</a:t>
            </a:r>
            <a:r>
              <a:rPr lang="ko-KR" altLang="en-US" sz="1000"/>
              <a:t>월 </a:t>
            </a:r>
            <a:r>
              <a:rPr lang="en-US" altLang="ko-KR" sz="1000"/>
              <a:t>2</a:t>
            </a:r>
            <a:r>
              <a:rPr lang="ko-KR" altLang="en-US" sz="100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767982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148AA12-8481-A507-6539-B7FA7E1965F0}"/>
              </a:ext>
            </a:extLst>
          </p:cNvPr>
          <p:cNvSpPr/>
          <p:nvPr/>
        </p:nvSpPr>
        <p:spPr>
          <a:xfrm>
            <a:off x="0" y="0"/>
            <a:ext cx="12192000" cy="615043"/>
          </a:xfrm>
          <a:prstGeom prst="rect">
            <a:avLst/>
          </a:prstGeom>
          <a:solidFill>
            <a:srgbClr val="51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4B3A39-D375-BBF7-B621-2897E68EC526}"/>
              </a:ext>
            </a:extLst>
          </p:cNvPr>
          <p:cNvSpPr/>
          <p:nvPr/>
        </p:nvSpPr>
        <p:spPr>
          <a:xfrm>
            <a:off x="292107" y="63150"/>
            <a:ext cx="1233671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500" b="1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B. P. M</a:t>
            </a:r>
          </a:p>
        </p:txBody>
      </p:sp>
      <p:pic>
        <p:nvPicPr>
          <p:cNvPr id="8" name="그래픽 7" descr="사용자 단색으로 채워진">
            <a:extLst>
              <a:ext uri="{FF2B5EF4-FFF2-40B4-BE49-F238E27FC236}">
                <a16:creationId xmlns:a16="http://schemas.microsoft.com/office/drawing/2014/main" id="{CF268472-7436-8D2C-68C7-937BF5D47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83043" y="63150"/>
            <a:ext cx="506185" cy="50618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8541B78-F58C-B6E1-D0B5-8AE837A5C05B}"/>
              </a:ext>
            </a:extLst>
          </p:cNvPr>
          <p:cNvSpPr/>
          <p:nvPr/>
        </p:nvSpPr>
        <p:spPr>
          <a:xfrm>
            <a:off x="48987" y="680357"/>
            <a:ext cx="1539415" cy="6128656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B81601-47B1-590E-4CBE-DC4BB4D03F39}"/>
              </a:ext>
            </a:extLst>
          </p:cNvPr>
          <p:cNvSpPr/>
          <p:nvPr/>
        </p:nvSpPr>
        <p:spPr>
          <a:xfrm>
            <a:off x="48987" y="1276350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       홈</a:t>
            </a:r>
          </a:p>
        </p:txBody>
      </p:sp>
      <p:pic>
        <p:nvPicPr>
          <p:cNvPr id="12" name="그래픽 11" descr="주택 단색으로 채워진">
            <a:extLst>
              <a:ext uri="{FF2B5EF4-FFF2-40B4-BE49-F238E27FC236}">
                <a16:creationId xmlns:a16="http://schemas.microsoft.com/office/drawing/2014/main" id="{FC493814-574F-3BD4-0E70-864E48CFC0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378" y="1284514"/>
            <a:ext cx="353786" cy="35378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50AF76-0026-F6D1-C648-6C1CF2116870}"/>
              </a:ext>
            </a:extLst>
          </p:cNvPr>
          <p:cNvSpPr/>
          <p:nvPr/>
        </p:nvSpPr>
        <p:spPr>
          <a:xfrm>
            <a:off x="48987" y="1670957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      목표</a:t>
            </a:r>
          </a:p>
        </p:txBody>
      </p:sp>
      <p:pic>
        <p:nvPicPr>
          <p:cNvPr id="15" name="그래픽 14" descr="전구 단색으로 채워진">
            <a:extLst>
              <a:ext uri="{FF2B5EF4-FFF2-40B4-BE49-F238E27FC236}">
                <a16:creationId xmlns:a16="http://schemas.microsoft.com/office/drawing/2014/main" id="{646D9BA4-EFFE-88DA-1A12-FBE5AAA3E3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214" y="1683205"/>
            <a:ext cx="353786" cy="35378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58CA00-7F36-3CA6-0057-A4CB3C0DC5CE}"/>
              </a:ext>
            </a:extLst>
          </p:cNvPr>
          <p:cNvSpPr/>
          <p:nvPr/>
        </p:nvSpPr>
        <p:spPr>
          <a:xfrm>
            <a:off x="51701" y="2065564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      캘린더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6309F1-3CF8-8064-4DED-FE7B2956417E}"/>
              </a:ext>
            </a:extLst>
          </p:cNvPr>
          <p:cNvSpPr/>
          <p:nvPr/>
        </p:nvSpPr>
        <p:spPr>
          <a:xfrm>
            <a:off x="51699" y="2462892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      내 작업</a:t>
            </a:r>
          </a:p>
        </p:txBody>
      </p:sp>
      <p:pic>
        <p:nvPicPr>
          <p:cNvPr id="20" name="그래픽 19" descr="배지 체크 표시1 단색으로 채워진">
            <a:extLst>
              <a:ext uri="{FF2B5EF4-FFF2-40B4-BE49-F238E27FC236}">
                <a16:creationId xmlns:a16="http://schemas.microsoft.com/office/drawing/2014/main" id="{88993C52-FB83-EC18-3162-6EAB86ECE7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5214" y="2492829"/>
            <a:ext cx="353786" cy="353786"/>
          </a:xfrm>
          <a:prstGeom prst="rect">
            <a:avLst/>
          </a:prstGeom>
        </p:spPr>
      </p:pic>
      <p:pic>
        <p:nvPicPr>
          <p:cNvPr id="23" name="그래픽 22" descr="일일 일정표 단색으로 채워진">
            <a:extLst>
              <a:ext uri="{FF2B5EF4-FFF2-40B4-BE49-F238E27FC236}">
                <a16:creationId xmlns:a16="http://schemas.microsoft.com/office/drawing/2014/main" id="{E3439E1E-D2C0-203C-36E7-0663FA11FC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164" y="2056038"/>
            <a:ext cx="391886" cy="391886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051B983-0D39-AB08-D13A-93B50EDE68DA}"/>
              </a:ext>
            </a:extLst>
          </p:cNvPr>
          <p:cNvSpPr/>
          <p:nvPr/>
        </p:nvSpPr>
        <p:spPr>
          <a:xfrm>
            <a:off x="46273" y="3594102"/>
            <a:ext cx="1539415" cy="2666998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8CA6284-AD00-D978-C890-5DDC930B126F}"/>
              </a:ext>
            </a:extLst>
          </p:cNvPr>
          <p:cNvSpPr/>
          <p:nvPr/>
        </p:nvSpPr>
        <p:spPr>
          <a:xfrm>
            <a:off x="151483" y="776059"/>
            <a:ext cx="958850" cy="394607"/>
          </a:xfrm>
          <a:prstGeom prst="round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       생성</a:t>
            </a:r>
          </a:p>
        </p:txBody>
      </p:sp>
      <p:pic>
        <p:nvPicPr>
          <p:cNvPr id="30" name="그래픽 29" descr="추가 윤곽선">
            <a:extLst>
              <a:ext uri="{FF2B5EF4-FFF2-40B4-BE49-F238E27FC236}">
                <a16:creationId xmlns:a16="http://schemas.microsoft.com/office/drawing/2014/main" id="{9B6D208E-4B1D-38CC-A649-F387A2E4FD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1879" y="817108"/>
            <a:ext cx="286171" cy="286171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566817A6-A754-75F9-7F24-95976BBE52E2}"/>
              </a:ext>
            </a:extLst>
          </p:cNvPr>
          <p:cNvGrpSpPr/>
          <p:nvPr/>
        </p:nvGrpSpPr>
        <p:grpSpPr>
          <a:xfrm>
            <a:off x="151483" y="6337753"/>
            <a:ext cx="958850" cy="394607"/>
            <a:chOff x="2656558" y="3744685"/>
            <a:chExt cx="958850" cy="394607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692BB514-0634-CD81-7FD1-262109825DCD}"/>
                </a:ext>
              </a:extLst>
            </p:cNvPr>
            <p:cNvSpPr/>
            <p:nvPr/>
          </p:nvSpPr>
          <p:spPr>
            <a:xfrm>
              <a:off x="2656558" y="3744685"/>
              <a:ext cx="958850" cy="394607"/>
            </a:xfrm>
            <a:prstGeom prst="roundRect">
              <a:avLst/>
            </a:prstGeom>
            <a:noFill/>
            <a:ln w="38100">
              <a:solidFill>
                <a:srgbClr val="5161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       초대</a:t>
              </a:r>
            </a:p>
          </p:txBody>
        </p:sp>
        <p:pic>
          <p:nvPicPr>
            <p:cNvPr id="33" name="그래픽 32" descr="추가 윤곽선">
              <a:extLst>
                <a:ext uri="{FF2B5EF4-FFF2-40B4-BE49-F238E27FC236}">
                  <a16:creationId xmlns:a16="http://schemas.microsoft.com/office/drawing/2014/main" id="{001334E8-340B-9215-F4A6-7E90DB007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713304" y="3798902"/>
              <a:ext cx="286171" cy="286171"/>
            </a:xfrm>
            <a:prstGeom prst="rect">
              <a:avLst/>
            </a:prstGeom>
          </p:spPr>
        </p:pic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C66B830-43F5-8459-EAA5-7D9527804928}"/>
              </a:ext>
            </a:extLst>
          </p:cNvPr>
          <p:cNvSpPr/>
          <p:nvPr/>
        </p:nvSpPr>
        <p:spPr>
          <a:xfrm>
            <a:off x="51699" y="3593645"/>
            <a:ext cx="1539415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        내 프로젝트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B9E4ABE-0578-F848-6AED-F3F8F33ED664}"/>
              </a:ext>
            </a:extLst>
          </p:cNvPr>
          <p:cNvSpPr/>
          <p:nvPr/>
        </p:nvSpPr>
        <p:spPr>
          <a:xfrm>
            <a:off x="51699" y="3963763"/>
            <a:ext cx="1539415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               프로젝트 </a:t>
            </a:r>
            <a:r>
              <a:rPr lang="en-US" altLang="ko-KR" sz="1000" b="1" dirty="0">
                <a:solidFill>
                  <a:schemeClr val="tx1"/>
                </a:solidFill>
              </a:rPr>
              <a:t>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28291C9-AD65-3AC7-5934-1F620BF7323E}"/>
              </a:ext>
            </a:extLst>
          </p:cNvPr>
          <p:cNvSpPr/>
          <p:nvPr/>
        </p:nvSpPr>
        <p:spPr>
          <a:xfrm>
            <a:off x="38101" y="4285802"/>
            <a:ext cx="1539415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               프로젝트 </a:t>
            </a:r>
            <a:r>
              <a:rPr lang="en-US" altLang="ko-KR" sz="1000" b="1" dirty="0">
                <a:solidFill>
                  <a:schemeClr val="tx1"/>
                </a:solidFill>
              </a:rPr>
              <a:t>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9F647A1-9E76-3018-628E-2CB642C9CFBA}"/>
              </a:ext>
            </a:extLst>
          </p:cNvPr>
          <p:cNvSpPr/>
          <p:nvPr/>
        </p:nvSpPr>
        <p:spPr>
          <a:xfrm>
            <a:off x="1585688" y="710595"/>
            <a:ext cx="10606312" cy="439506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6C6C62-F21D-C990-FACF-DD856B75F454}"/>
              </a:ext>
            </a:extLst>
          </p:cNvPr>
          <p:cNvSpPr/>
          <p:nvPr/>
        </p:nvSpPr>
        <p:spPr>
          <a:xfrm>
            <a:off x="1735347" y="710595"/>
            <a:ext cx="911687" cy="43950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목표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D2519A4-7523-F880-D43A-7AC269E69FAD}"/>
              </a:ext>
            </a:extLst>
          </p:cNvPr>
          <p:cNvSpPr/>
          <p:nvPr/>
        </p:nvSpPr>
        <p:spPr>
          <a:xfrm>
            <a:off x="2183924" y="1263353"/>
            <a:ext cx="1333976" cy="43950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목표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6517B7B-1B83-810E-9DBC-B64F38BEF256}"/>
              </a:ext>
            </a:extLst>
          </p:cNvPr>
          <p:cNvSpPr/>
          <p:nvPr/>
        </p:nvSpPr>
        <p:spPr>
          <a:xfrm>
            <a:off x="2335458" y="2434547"/>
            <a:ext cx="8821931" cy="610278"/>
          </a:xfrm>
          <a:prstGeom prst="roundRect">
            <a:avLst>
              <a:gd name="adj" fmla="val 8955"/>
            </a:avLst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A06C55-6E83-9B90-8310-93FCADC8BBCB}"/>
              </a:ext>
            </a:extLst>
          </p:cNvPr>
          <p:cNvSpPr/>
          <p:nvPr/>
        </p:nvSpPr>
        <p:spPr>
          <a:xfrm>
            <a:off x="2332744" y="2515064"/>
            <a:ext cx="1333976" cy="43950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목표 </a:t>
            </a:r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09D0233-BDE3-3C99-DF52-92F39EF8E444}"/>
              </a:ext>
            </a:extLst>
          </p:cNvPr>
          <p:cNvSpPr/>
          <p:nvPr/>
        </p:nvSpPr>
        <p:spPr>
          <a:xfrm>
            <a:off x="9762244" y="2500922"/>
            <a:ext cx="1333976" cy="43950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기한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250D7AD-7718-CA99-D142-71D85B5A78CD}"/>
              </a:ext>
            </a:extLst>
          </p:cNvPr>
          <p:cNvSpPr/>
          <p:nvPr/>
        </p:nvSpPr>
        <p:spPr>
          <a:xfrm>
            <a:off x="4047887" y="2526329"/>
            <a:ext cx="1333976" cy="43950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진행도 표시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BD74FA9-8CF3-E22C-6F8C-41F9C0139811}"/>
              </a:ext>
            </a:extLst>
          </p:cNvPr>
          <p:cNvSpPr/>
          <p:nvPr/>
        </p:nvSpPr>
        <p:spPr>
          <a:xfrm flipH="1">
            <a:off x="5395672" y="2647123"/>
            <a:ext cx="197304" cy="1973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C5F873E-10A7-E784-6844-C8CDB3419026}"/>
              </a:ext>
            </a:extLst>
          </p:cNvPr>
          <p:cNvSpPr/>
          <p:nvPr/>
        </p:nvSpPr>
        <p:spPr>
          <a:xfrm flipH="1">
            <a:off x="6146330" y="2647123"/>
            <a:ext cx="197304" cy="19730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BE5CBE5-981A-6834-0107-F5AFCC017961}"/>
              </a:ext>
            </a:extLst>
          </p:cNvPr>
          <p:cNvSpPr/>
          <p:nvPr/>
        </p:nvSpPr>
        <p:spPr>
          <a:xfrm flipH="1">
            <a:off x="6896988" y="2647123"/>
            <a:ext cx="197304" cy="19730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C422BD8-F968-D2BD-ADBA-80818649E2E0}"/>
              </a:ext>
            </a:extLst>
          </p:cNvPr>
          <p:cNvGrpSpPr/>
          <p:nvPr/>
        </p:nvGrpSpPr>
        <p:grpSpPr>
          <a:xfrm>
            <a:off x="5909622" y="5842266"/>
            <a:ext cx="1482906" cy="610278"/>
            <a:chOff x="2656558" y="3744685"/>
            <a:chExt cx="958850" cy="394607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9787C449-A989-4E4C-7127-174FCB63D8BE}"/>
                </a:ext>
              </a:extLst>
            </p:cNvPr>
            <p:cNvSpPr/>
            <p:nvPr/>
          </p:nvSpPr>
          <p:spPr>
            <a:xfrm>
              <a:off x="2656558" y="3744685"/>
              <a:ext cx="958850" cy="394607"/>
            </a:xfrm>
            <a:prstGeom prst="roundRect">
              <a:avLst/>
            </a:prstGeom>
            <a:noFill/>
            <a:ln w="38100">
              <a:solidFill>
                <a:srgbClr val="5161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         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추가</a:t>
              </a:r>
            </a:p>
          </p:txBody>
        </p:sp>
        <p:pic>
          <p:nvPicPr>
            <p:cNvPr id="53" name="그래픽 52" descr="추가 윤곽선">
              <a:extLst>
                <a:ext uri="{FF2B5EF4-FFF2-40B4-BE49-F238E27FC236}">
                  <a16:creationId xmlns:a16="http://schemas.microsoft.com/office/drawing/2014/main" id="{135AD140-C1C8-935B-1CA9-6199B441D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713304" y="3798902"/>
              <a:ext cx="286171" cy="286171"/>
            </a:xfrm>
            <a:prstGeom prst="rect">
              <a:avLst/>
            </a:prstGeom>
          </p:spPr>
        </p:pic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3B7216C-3035-1F2A-41D4-B05D4E019FCC}"/>
              </a:ext>
            </a:extLst>
          </p:cNvPr>
          <p:cNvCxnSpPr>
            <a:cxnSpLocks/>
          </p:cNvCxnSpPr>
          <p:nvPr/>
        </p:nvCxnSpPr>
        <p:spPr>
          <a:xfrm flipV="1">
            <a:off x="2292329" y="1679429"/>
            <a:ext cx="1066360" cy="7552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879D9CE-8726-3E56-D49C-614B1B50529F}"/>
              </a:ext>
            </a:extLst>
          </p:cNvPr>
          <p:cNvSpPr/>
          <p:nvPr/>
        </p:nvSpPr>
        <p:spPr>
          <a:xfrm>
            <a:off x="2335458" y="3598292"/>
            <a:ext cx="8821931" cy="610278"/>
          </a:xfrm>
          <a:prstGeom prst="roundRect">
            <a:avLst>
              <a:gd name="adj" fmla="val 8955"/>
            </a:avLst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E78619B-F58E-D4D9-CE2A-F88680030CD4}"/>
              </a:ext>
            </a:extLst>
          </p:cNvPr>
          <p:cNvSpPr/>
          <p:nvPr/>
        </p:nvSpPr>
        <p:spPr>
          <a:xfrm>
            <a:off x="2332744" y="3678809"/>
            <a:ext cx="1333976" cy="43950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목표 </a:t>
            </a:r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13515A6-1E71-D10D-082A-75F3C0D60FDB}"/>
              </a:ext>
            </a:extLst>
          </p:cNvPr>
          <p:cNvSpPr/>
          <p:nvPr/>
        </p:nvSpPr>
        <p:spPr>
          <a:xfrm>
            <a:off x="9762244" y="3664667"/>
            <a:ext cx="1333976" cy="43950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기한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D86994D-125D-8877-88CA-9CCD08F4B7EB}"/>
              </a:ext>
            </a:extLst>
          </p:cNvPr>
          <p:cNvSpPr/>
          <p:nvPr/>
        </p:nvSpPr>
        <p:spPr>
          <a:xfrm>
            <a:off x="4047887" y="3690074"/>
            <a:ext cx="1333976" cy="43950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진행도 표시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F6B9F57-BA80-649F-0025-4477DCC87BA7}"/>
              </a:ext>
            </a:extLst>
          </p:cNvPr>
          <p:cNvSpPr/>
          <p:nvPr/>
        </p:nvSpPr>
        <p:spPr>
          <a:xfrm flipH="1">
            <a:off x="5395672" y="3810868"/>
            <a:ext cx="197304" cy="1973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CDCE3E1-BFBA-1575-2501-1785EE7FF270}"/>
              </a:ext>
            </a:extLst>
          </p:cNvPr>
          <p:cNvSpPr/>
          <p:nvPr/>
        </p:nvSpPr>
        <p:spPr>
          <a:xfrm flipH="1">
            <a:off x="6146330" y="3810868"/>
            <a:ext cx="197304" cy="19730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AEF55767-0342-C9FB-76F7-2657875549EF}"/>
              </a:ext>
            </a:extLst>
          </p:cNvPr>
          <p:cNvSpPr/>
          <p:nvPr/>
        </p:nvSpPr>
        <p:spPr>
          <a:xfrm flipH="1">
            <a:off x="6896988" y="3810868"/>
            <a:ext cx="197304" cy="19730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B848DDE4-66EC-ED12-2BAD-89D967E3779C}"/>
              </a:ext>
            </a:extLst>
          </p:cNvPr>
          <p:cNvSpPr/>
          <p:nvPr/>
        </p:nvSpPr>
        <p:spPr>
          <a:xfrm>
            <a:off x="2332744" y="4762037"/>
            <a:ext cx="8821931" cy="610278"/>
          </a:xfrm>
          <a:prstGeom prst="roundRect">
            <a:avLst>
              <a:gd name="adj" fmla="val 8955"/>
            </a:avLst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8AA0C44-3636-42AA-9BC5-FA75735A480E}"/>
              </a:ext>
            </a:extLst>
          </p:cNvPr>
          <p:cNvSpPr/>
          <p:nvPr/>
        </p:nvSpPr>
        <p:spPr>
          <a:xfrm>
            <a:off x="2330030" y="4842554"/>
            <a:ext cx="1333976" cy="43950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목표 </a:t>
            </a:r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F3B5A5B-3145-A3F3-CD45-CBEDD460B30C}"/>
              </a:ext>
            </a:extLst>
          </p:cNvPr>
          <p:cNvSpPr/>
          <p:nvPr/>
        </p:nvSpPr>
        <p:spPr>
          <a:xfrm>
            <a:off x="9759530" y="4828412"/>
            <a:ext cx="1333976" cy="43950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기한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96AE1BA-8E89-40CA-D339-0C2BFB69FC33}"/>
              </a:ext>
            </a:extLst>
          </p:cNvPr>
          <p:cNvSpPr/>
          <p:nvPr/>
        </p:nvSpPr>
        <p:spPr>
          <a:xfrm>
            <a:off x="4045173" y="4853819"/>
            <a:ext cx="1333976" cy="43950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진행도 표시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5253BF0A-9917-F77F-A704-86D2E90AD585}"/>
              </a:ext>
            </a:extLst>
          </p:cNvPr>
          <p:cNvSpPr/>
          <p:nvPr/>
        </p:nvSpPr>
        <p:spPr>
          <a:xfrm flipH="1">
            <a:off x="5392958" y="4974613"/>
            <a:ext cx="197304" cy="1973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261BFD50-25D8-8F88-BF56-70DE9DDF3F2C}"/>
              </a:ext>
            </a:extLst>
          </p:cNvPr>
          <p:cNvSpPr/>
          <p:nvPr/>
        </p:nvSpPr>
        <p:spPr>
          <a:xfrm flipH="1">
            <a:off x="6143616" y="4974613"/>
            <a:ext cx="197304" cy="19730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EC3E8CA9-CEC0-6296-40E5-3CCD8903399E}"/>
              </a:ext>
            </a:extLst>
          </p:cNvPr>
          <p:cNvSpPr/>
          <p:nvPr/>
        </p:nvSpPr>
        <p:spPr>
          <a:xfrm flipH="1">
            <a:off x="6894274" y="4974613"/>
            <a:ext cx="197304" cy="19730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그래픽 76" descr="채팅 단색으로 채워진">
            <a:extLst>
              <a:ext uri="{FF2B5EF4-FFF2-40B4-BE49-F238E27FC236}">
                <a16:creationId xmlns:a16="http://schemas.microsoft.com/office/drawing/2014/main" id="{3DA10CF0-B800-FD7E-37F3-C952B534CC5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43331" y="-10999"/>
            <a:ext cx="691356" cy="69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42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148AA12-8481-A507-6539-B7FA7E1965F0}"/>
              </a:ext>
            </a:extLst>
          </p:cNvPr>
          <p:cNvSpPr/>
          <p:nvPr/>
        </p:nvSpPr>
        <p:spPr>
          <a:xfrm>
            <a:off x="0" y="0"/>
            <a:ext cx="12192000" cy="615043"/>
          </a:xfrm>
          <a:prstGeom prst="rect">
            <a:avLst/>
          </a:prstGeom>
          <a:solidFill>
            <a:srgbClr val="51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4B3A39-D375-BBF7-B621-2897E68EC526}"/>
              </a:ext>
            </a:extLst>
          </p:cNvPr>
          <p:cNvSpPr/>
          <p:nvPr/>
        </p:nvSpPr>
        <p:spPr>
          <a:xfrm>
            <a:off x="292107" y="63150"/>
            <a:ext cx="1233671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500" b="1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B. P. M</a:t>
            </a:r>
          </a:p>
        </p:txBody>
      </p:sp>
      <p:pic>
        <p:nvPicPr>
          <p:cNvPr id="8" name="그래픽 7" descr="사용자 단색으로 채워진">
            <a:extLst>
              <a:ext uri="{FF2B5EF4-FFF2-40B4-BE49-F238E27FC236}">
                <a16:creationId xmlns:a16="http://schemas.microsoft.com/office/drawing/2014/main" id="{CF268472-7436-8D2C-68C7-937BF5D47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83043" y="63150"/>
            <a:ext cx="506185" cy="50618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8541B78-F58C-B6E1-D0B5-8AE837A5C05B}"/>
              </a:ext>
            </a:extLst>
          </p:cNvPr>
          <p:cNvSpPr/>
          <p:nvPr/>
        </p:nvSpPr>
        <p:spPr>
          <a:xfrm>
            <a:off x="48987" y="680357"/>
            <a:ext cx="1539415" cy="6128656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B81601-47B1-590E-4CBE-DC4BB4D03F39}"/>
              </a:ext>
            </a:extLst>
          </p:cNvPr>
          <p:cNvSpPr/>
          <p:nvPr/>
        </p:nvSpPr>
        <p:spPr>
          <a:xfrm>
            <a:off x="48987" y="1276350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       홈</a:t>
            </a:r>
          </a:p>
        </p:txBody>
      </p:sp>
      <p:pic>
        <p:nvPicPr>
          <p:cNvPr id="12" name="그래픽 11" descr="주택 단색으로 채워진">
            <a:extLst>
              <a:ext uri="{FF2B5EF4-FFF2-40B4-BE49-F238E27FC236}">
                <a16:creationId xmlns:a16="http://schemas.microsoft.com/office/drawing/2014/main" id="{FC493814-574F-3BD4-0E70-864E48CFC0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378" y="1284514"/>
            <a:ext cx="353786" cy="35378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50AF76-0026-F6D1-C648-6C1CF2116870}"/>
              </a:ext>
            </a:extLst>
          </p:cNvPr>
          <p:cNvSpPr/>
          <p:nvPr/>
        </p:nvSpPr>
        <p:spPr>
          <a:xfrm>
            <a:off x="48987" y="1670957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      목표</a:t>
            </a:r>
          </a:p>
        </p:txBody>
      </p:sp>
      <p:pic>
        <p:nvPicPr>
          <p:cNvPr id="15" name="그래픽 14" descr="전구 단색으로 채워진">
            <a:extLst>
              <a:ext uri="{FF2B5EF4-FFF2-40B4-BE49-F238E27FC236}">
                <a16:creationId xmlns:a16="http://schemas.microsoft.com/office/drawing/2014/main" id="{646D9BA4-EFFE-88DA-1A12-FBE5AAA3E3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214" y="1683205"/>
            <a:ext cx="353786" cy="35378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58CA00-7F36-3CA6-0057-A4CB3C0DC5CE}"/>
              </a:ext>
            </a:extLst>
          </p:cNvPr>
          <p:cNvSpPr/>
          <p:nvPr/>
        </p:nvSpPr>
        <p:spPr>
          <a:xfrm>
            <a:off x="51701" y="2065564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      캘린더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6309F1-3CF8-8064-4DED-FE7B2956417E}"/>
              </a:ext>
            </a:extLst>
          </p:cNvPr>
          <p:cNvSpPr/>
          <p:nvPr/>
        </p:nvSpPr>
        <p:spPr>
          <a:xfrm>
            <a:off x="51699" y="2462892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      내 작업</a:t>
            </a:r>
          </a:p>
        </p:txBody>
      </p:sp>
      <p:pic>
        <p:nvPicPr>
          <p:cNvPr id="20" name="그래픽 19" descr="배지 체크 표시1 단색으로 채워진">
            <a:extLst>
              <a:ext uri="{FF2B5EF4-FFF2-40B4-BE49-F238E27FC236}">
                <a16:creationId xmlns:a16="http://schemas.microsoft.com/office/drawing/2014/main" id="{88993C52-FB83-EC18-3162-6EAB86ECE7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5214" y="2492829"/>
            <a:ext cx="353786" cy="353786"/>
          </a:xfrm>
          <a:prstGeom prst="rect">
            <a:avLst/>
          </a:prstGeom>
        </p:spPr>
      </p:pic>
      <p:pic>
        <p:nvPicPr>
          <p:cNvPr id="23" name="그래픽 22" descr="일일 일정표 단색으로 채워진">
            <a:extLst>
              <a:ext uri="{FF2B5EF4-FFF2-40B4-BE49-F238E27FC236}">
                <a16:creationId xmlns:a16="http://schemas.microsoft.com/office/drawing/2014/main" id="{E3439E1E-D2C0-203C-36E7-0663FA11FC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164" y="2056038"/>
            <a:ext cx="391886" cy="391886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051B983-0D39-AB08-D13A-93B50EDE68DA}"/>
              </a:ext>
            </a:extLst>
          </p:cNvPr>
          <p:cNvSpPr/>
          <p:nvPr/>
        </p:nvSpPr>
        <p:spPr>
          <a:xfrm>
            <a:off x="46273" y="3594102"/>
            <a:ext cx="1539415" cy="2666998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8CA6284-AD00-D978-C890-5DDC930B126F}"/>
              </a:ext>
            </a:extLst>
          </p:cNvPr>
          <p:cNvSpPr/>
          <p:nvPr/>
        </p:nvSpPr>
        <p:spPr>
          <a:xfrm>
            <a:off x="151483" y="776059"/>
            <a:ext cx="958850" cy="394607"/>
          </a:xfrm>
          <a:prstGeom prst="round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       생성</a:t>
            </a:r>
          </a:p>
        </p:txBody>
      </p:sp>
      <p:pic>
        <p:nvPicPr>
          <p:cNvPr id="30" name="그래픽 29" descr="추가 윤곽선">
            <a:extLst>
              <a:ext uri="{FF2B5EF4-FFF2-40B4-BE49-F238E27FC236}">
                <a16:creationId xmlns:a16="http://schemas.microsoft.com/office/drawing/2014/main" id="{9B6D208E-4B1D-38CC-A649-F387A2E4FD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1879" y="817108"/>
            <a:ext cx="286171" cy="286171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566817A6-A754-75F9-7F24-95976BBE52E2}"/>
              </a:ext>
            </a:extLst>
          </p:cNvPr>
          <p:cNvGrpSpPr/>
          <p:nvPr/>
        </p:nvGrpSpPr>
        <p:grpSpPr>
          <a:xfrm>
            <a:off x="151483" y="6337753"/>
            <a:ext cx="958850" cy="394607"/>
            <a:chOff x="2656558" y="3744685"/>
            <a:chExt cx="958850" cy="394607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692BB514-0634-CD81-7FD1-262109825DCD}"/>
                </a:ext>
              </a:extLst>
            </p:cNvPr>
            <p:cNvSpPr/>
            <p:nvPr/>
          </p:nvSpPr>
          <p:spPr>
            <a:xfrm>
              <a:off x="2656558" y="3744685"/>
              <a:ext cx="958850" cy="394607"/>
            </a:xfrm>
            <a:prstGeom prst="roundRect">
              <a:avLst/>
            </a:prstGeom>
            <a:noFill/>
            <a:ln w="38100">
              <a:solidFill>
                <a:srgbClr val="5161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       초대</a:t>
              </a:r>
            </a:p>
          </p:txBody>
        </p:sp>
        <p:pic>
          <p:nvPicPr>
            <p:cNvPr id="33" name="그래픽 32" descr="추가 윤곽선">
              <a:extLst>
                <a:ext uri="{FF2B5EF4-FFF2-40B4-BE49-F238E27FC236}">
                  <a16:creationId xmlns:a16="http://schemas.microsoft.com/office/drawing/2014/main" id="{001334E8-340B-9215-F4A6-7E90DB007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713304" y="3798902"/>
              <a:ext cx="286171" cy="286171"/>
            </a:xfrm>
            <a:prstGeom prst="rect">
              <a:avLst/>
            </a:prstGeom>
          </p:spPr>
        </p:pic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C66B830-43F5-8459-EAA5-7D9527804928}"/>
              </a:ext>
            </a:extLst>
          </p:cNvPr>
          <p:cNvSpPr/>
          <p:nvPr/>
        </p:nvSpPr>
        <p:spPr>
          <a:xfrm>
            <a:off x="51699" y="3593645"/>
            <a:ext cx="1539415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        내 프로젝트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B9E4ABE-0578-F848-6AED-F3F8F33ED664}"/>
              </a:ext>
            </a:extLst>
          </p:cNvPr>
          <p:cNvSpPr/>
          <p:nvPr/>
        </p:nvSpPr>
        <p:spPr>
          <a:xfrm>
            <a:off x="51699" y="3963763"/>
            <a:ext cx="1539415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               프로젝트 </a:t>
            </a:r>
            <a:r>
              <a:rPr lang="en-US" altLang="ko-KR" sz="1000" b="1" dirty="0">
                <a:solidFill>
                  <a:schemeClr val="tx1"/>
                </a:solidFill>
              </a:rPr>
              <a:t>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28291C9-AD65-3AC7-5934-1F620BF7323E}"/>
              </a:ext>
            </a:extLst>
          </p:cNvPr>
          <p:cNvSpPr/>
          <p:nvPr/>
        </p:nvSpPr>
        <p:spPr>
          <a:xfrm>
            <a:off x="38101" y="4285802"/>
            <a:ext cx="1539415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               프로젝트 </a:t>
            </a:r>
            <a:r>
              <a:rPr lang="en-US" altLang="ko-KR" sz="1000" b="1" dirty="0">
                <a:solidFill>
                  <a:schemeClr val="tx1"/>
                </a:solidFill>
              </a:rPr>
              <a:t>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9F647A1-9E76-3018-628E-2CB642C9CFBA}"/>
              </a:ext>
            </a:extLst>
          </p:cNvPr>
          <p:cNvSpPr/>
          <p:nvPr/>
        </p:nvSpPr>
        <p:spPr>
          <a:xfrm>
            <a:off x="1585688" y="710595"/>
            <a:ext cx="10606312" cy="439506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6C6C62-F21D-C990-FACF-DD856B75F454}"/>
              </a:ext>
            </a:extLst>
          </p:cNvPr>
          <p:cNvSpPr/>
          <p:nvPr/>
        </p:nvSpPr>
        <p:spPr>
          <a:xfrm>
            <a:off x="1735347" y="710595"/>
            <a:ext cx="1299953" cy="43950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목 표 내 용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9488919-041F-A4CA-14CF-6E9E56589EC8}"/>
              </a:ext>
            </a:extLst>
          </p:cNvPr>
          <p:cNvSpPr/>
          <p:nvPr/>
        </p:nvSpPr>
        <p:spPr>
          <a:xfrm>
            <a:off x="2385323" y="2080761"/>
            <a:ext cx="8821931" cy="1883002"/>
          </a:xfrm>
          <a:prstGeom prst="roundRect">
            <a:avLst>
              <a:gd name="adj" fmla="val 8955"/>
            </a:avLst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C96669B-E27A-1DD4-35F7-367FECCBF7AC}"/>
              </a:ext>
            </a:extLst>
          </p:cNvPr>
          <p:cNvSpPr/>
          <p:nvPr/>
        </p:nvSpPr>
        <p:spPr>
          <a:xfrm>
            <a:off x="2461112" y="5080001"/>
            <a:ext cx="8821931" cy="610278"/>
          </a:xfrm>
          <a:prstGeom prst="roundRect">
            <a:avLst>
              <a:gd name="adj" fmla="val 8955"/>
            </a:avLst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0D0D0D"/>
                </a:solidFill>
              </a:rPr>
              <a:t>내 작업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B25E74-9B4C-0432-5366-6DDD5954C6AE}"/>
              </a:ext>
            </a:extLst>
          </p:cNvPr>
          <p:cNvSpPr/>
          <p:nvPr/>
        </p:nvSpPr>
        <p:spPr>
          <a:xfrm>
            <a:off x="2620296" y="4549333"/>
            <a:ext cx="1299953" cy="43950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연결된 작업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2F5709-F7B3-D9A5-5B87-BE50B4BBF1EA}"/>
              </a:ext>
            </a:extLst>
          </p:cNvPr>
          <p:cNvSpPr/>
          <p:nvPr/>
        </p:nvSpPr>
        <p:spPr>
          <a:xfrm>
            <a:off x="9717297" y="1614572"/>
            <a:ext cx="1299953" cy="43950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기 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D8D7FD-1A87-D325-D17B-4314EA5FE7E6}"/>
              </a:ext>
            </a:extLst>
          </p:cNvPr>
          <p:cNvSpPr/>
          <p:nvPr/>
        </p:nvSpPr>
        <p:spPr>
          <a:xfrm>
            <a:off x="2461112" y="1545703"/>
            <a:ext cx="1333976" cy="43950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진행도 표시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AF2C99B-612A-68D4-4FE7-98C38BAA8E87}"/>
              </a:ext>
            </a:extLst>
          </p:cNvPr>
          <p:cNvSpPr/>
          <p:nvPr/>
        </p:nvSpPr>
        <p:spPr>
          <a:xfrm flipH="1">
            <a:off x="4208262" y="1657961"/>
            <a:ext cx="197304" cy="1973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CAC0298-EB8B-EE6E-5D3F-8545999DB001}"/>
              </a:ext>
            </a:extLst>
          </p:cNvPr>
          <p:cNvSpPr/>
          <p:nvPr/>
        </p:nvSpPr>
        <p:spPr>
          <a:xfrm flipH="1">
            <a:off x="4958920" y="1657961"/>
            <a:ext cx="197304" cy="19730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6344B11-DA45-F2C7-C85E-8FF8A74881E1}"/>
              </a:ext>
            </a:extLst>
          </p:cNvPr>
          <p:cNvSpPr/>
          <p:nvPr/>
        </p:nvSpPr>
        <p:spPr>
          <a:xfrm flipH="1">
            <a:off x="5709578" y="1657961"/>
            <a:ext cx="197304" cy="19730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313EEA-1C17-6AC1-4A73-F986C0DEC4A4}"/>
              </a:ext>
            </a:extLst>
          </p:cNvPr>
          <p:cNvSpPr/>
          <p:nvPr/>
        </p:nvSpPr>
        <p:spPr>
          <a:xfrm>
            <a:off x="2700547" y="2304520"/>
            <a:ext cx="1299953" cy="43950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목 표 내 용</a:t>
            </a:r>
          </a:p>
        </p:txBody>
      </p:sp>
      <p:pic>
        <p:nvPicPr>
          <p:cNvPr id="25" name="그래픽 24" descr="채팅 단색으로 채워진">
            <a:extLst>
              <a:ext uri="{FF2B5EF4-FFF2-40B4-BE49-F238E27FC236}">
                <a16:creationId xmlns:a16="http://schemas.microsoft.com/office/drawing/2014/main" id="{7098AB94-3CB8-05AA-CAA1-E2CB12EB4B7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43331" y="-10999"/>
            <a:ext cx="691356" cy="69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2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148AA12-8481-A507-6539-B7FA7E1965F0}"/>
              </a:ext>
            </a:extLst>
          </p:cNvPr>
          <p:cNvSpPr/>
          <p:nvPr/>
        </p:nvSpPr>
        <p:spPr>
          <a:xfrm>
            <a:off x="0" y="0"/>
            <a:ext cx="12192000" cy="615043"/>
          </a:xfrm>
          <a:prstGeom prst="rect">
            <a:avLst/>
          </a:prstGeom>
          <a:solidFill>
            <a:srgbClr val="51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4B3A39-D375-BBF7-B621-2897E68EC526}"/>
              </a:ext>
            </a:extLst>
          </p:cNvPr>
          <p:cNvSpPr/>
          <p:nvPr/>
        </p:nvSpPr>
        <p:spPr>
          <a:xfrm>
            <a:off x="292107" y="63150"/>
            <a:ext cx="1233671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500" b="1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B. P. M</a:t>
            </a:r>
          </a:p>
        </p:txBody>
      </p:sp>
      <p:pic>
        <p:nvPicPr>
          <p:cNvPr id="8" name="그래픽 7" descr="사용자 단색으로 채워진">
            <a:extLst>
              <a:ext uri="{FF2B5EF4-FFF2-40B4-BE49-F238E27FC236}">
                <a16:creationId xmlns:a16="http://schemas.microsoft.com/office/drawing/2014/main" id="{CF268472-7436-8D2C-68C7-937BF5D47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83043" y="63150"/>
            <a:ext cx="506185" cy="50618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8541B78-F58C-B6E1-D0B5-8AE837A5C05B}"/>
              </a:ext>
            </a:extLst>
          </p:cNvPr>
          <p:cNvSpPr/>
          <p:nvPr/>
        </p:nvSpPr>
        <p:spPr>
          <a:xfrm>
            <a:off x="48987" y="680357"/>
            <a:ext cx="1539415" cy="6128656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B81601-47B1-590E-4CBE-DC4BB4D03F39}"/>
              </a:ext>
            </a:extLst>
          </p:cNvPr>
          <p:cNvSpPr/>
          <p:nvPr/>
        </p:nvSpPr>
        <p:spPr>
          <a:xfrm>
            <a:off x="48987" y="1276350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       홈</a:t>
            </a:r>
          </a:p>
        </p:txBody>
      </p:sp>
      <p:pic>
        <p:nvPicPr>
          <p:cNvPr id="12" name="그래픽 11" descr="주택 단색으로 채워진">
            <a:extLst>
              <a:ext uri="{FF2B5EF4-FFF2-40B4-BE49-F238E27FC236}">
                <a16:creationId xmlns:a16="http://schemas.microsoft.com/office/drawing/2014/main" id="{FC493814-574F-3BD4-0E70-864E48CFC0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378" y="1284514"/>
            <a:ext cx="353786" cy="35378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50AF76-0026-F6D1-C648-6C1CF2116870}"/>
              </a:ext>
            </a:extLst>
          </p:cNvPr>
          <p:cNvSpPr/>
          <p:nvPr/>
        </p:nvSpPr>
        <p:spPr>
          <a:xfrm>
            <a:off x="48987" y="1670957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      목표</a:t>
            </a:r>
          </a:p>
        </p:txBody>
      </p:sp>
      <p:pic>
        <p:nvPicPr>
          <p:cNvPr id="15" name="그래픽 14" descr="전구 단색으로 채워진">
            <a:extLst>
              <a:ext uri="{FF2B5EF4-FFF2-40B4-BE49-F238E27FC236}">
                <a16:creationId xmlns:a16="http://schemas.microsoft.com/office/drawing/2014/main" id="{646D9BA4-EFFE-88DA-1A12-FBE5AAA3E3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214" y="1683205"/>
            <a:ext cx="353786" cy="35378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58CA00-7F36-3CA6-0057-A4CB3C0DC5CE}"/>
              </a:ext>
            </a:extLst>
          </p:cNvPr>
          <p:cNvSpPr/>
          <p:nvPr/>
        </p:nvSpPr>
        <p:spPr>
          <a:xfrm>
            <a:off x="51701" y="2065564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      캘린더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6309F1-3CF8-8064-4DED-FE7B2956417E}"/>
              </a:ext>
            </a:extLst>
          </p:cNvPr>
          <p:cNvSpPr/>
          <p:nvPr/>
        </p:nvSpPr>
        <p:spPr>
          <a:xfrm>
            <a:off x="51699" y="2462892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      내 작업</a:t>
            </a:r>
          </a:p>
        </p:txBody>
      </p:sp>
      <p:pic>
        <p:nvPicPr>
          <p:cNvPr id="20" name="그래픽 19" descr="배지 체크 표시1 단색으로 채워진">
            <a:extLst>
              <a:ext uri="{FF2B5EF4-FFF2-40B4-BE49-F238E27FC236}">
                <a16:creationId xmlns:a16="http://schemas.microsoft.com/office/drawing/2014/main" id="{88993C52-FB83-EC18-3162-6EAB86ECE7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5214" y="2492829"/>
            <a:ext cx="353786" cy="353786"/>
          </a:xfrm>
          <a:prstGeom prst="rect">
            <a:avLst/>
          </a:prstGeom>
        </p:spPr>
      </p:pic>
      <p:pic>
        <p:nvPicPr>
          <p:cNvPr id="23" name="그래픽 22" descr="일일 일정표 단색으로 채워진">
            <a:extLst>
              <a:ext uri="{FF2B5EF4-FFF2-40B4-BE49-F238E27FC236}">
                <a16:creationId xmlns:a16="http://schemas.microsoft.com/office/drawing/2014/main" id="{E3439E1E-D2C0-203C-36E7-0663FA11FC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164" y="2056038"/>
            <a:ext cx="391886" cy="391886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051B983-0D39-AB08-D13A-93B50EDE68DA}"/>
              </a:ext>
            </a:extLst>
          </p:cNvPr>
          <p:cNvSpPr/>
          <p:nvPr/>
        </p:nvSpPr>
        <p:spPr>
          <a:xfrm>
            <a:off x="46273" y="3594102"/>
            <a:ext cx="1539415" cy="2666998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8CA6284-AD00-D978-C890-5DDC930B126F}"/>
              </a:ext>
            </a:extLst>
          </p:cNvPr>
          <p:cNvSpPr/>
          <p:nvPr/>
        </p:nvSpPr>
        <p:spPr>
          <a:xfrm>
            <a:off x="151483" y="776059"/>
            <a:ext cx="958850" cy="394607"/>
          </a:xfrm>
          <a:prstGeom prst="round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       생성</a:t>
            </a:r>
          </a:p>
        </p:txBody>
      </p:sp>
      <p:pic>
        <p:nvPicPr>
          <p:cNvPr id="30" name="그래픽 29" descr="추가 윤곽선">
            <a:extLst>
              <a:ext uri="{FF2B5EF4-FFF2-40B4-BE49-F238E27FC236}">
                <a16:creationId xmlns:a16="http://schemas.microsoft.com/office/drawing/2014/main" id="{9B6D208E-4B1D-38CC-A649-F387A2E4FD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1879" y="817108"/>
            <a:ext cx="286171" cy="286171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566817A6-A754-75F9-7F24-95976BBE52E2}"/>
              </a:ext>
            </a:extLst>
          </p:cNvPr>
          <p:cNvGrpSpPr/>
          <p:nvPr/>
        </p:nvGrpSpPr>
        <p:grpSpPr>
          <a:xfrm>
            <a:off x="151483" y="6337753"/>
            <a:ext cx="958850" cy="394607"/>
            <a:chOff x="2656558" y="3744685"/>
            <a:chExt cx="958850" cy="394607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692BB514-0634-CD81-7FD1-262109825DCD}"/>
                </a:ext>
              </a:extLst>
            </p:cNvPr>
            <p:cNvSpPr/>
            <p:nvPr/>
          </p:nvSpPr>
          <p:spPr>
            <a:xfrm>
              <a:off x="2656558" y="3744685"/>
              <a:ext cx="958850" cy="394607"/>
            </a:xfrm>
            <a:prstGeom prst="roundRect">
              <a:avLst/>
            </a:prstGeom>
            <a:noFill/>
            <a:ln w="38100">
              <a:solidFill>
                <a:srgbClr val="5161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       초대</a:t>
              </a:r>
            </a:p>
          </p:txBody>
        </p:sp>
        <p:pic>
          <p:nvPicPr>
            <p:cNvPr id="33" name="그래픽 32" descr="추가 윤곽선">
              <a:extLst>
                <a:ext uri="{FF2B5EF4-FFF2-40B4-BE49-F238E27FC236}">
                  <a16:creationId xmlns:a16="http://schemas.microsoft.com/office/drawing/2014/main" id="{001334E8-340B-9215-F4A6-7E90DB007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713304" y="3798902"/>
              <a:ext cx="286171" cy="286171"/>
            </a:xfrm>
            <a:prstGeom prst="rect">
              <a:avLst/>
            </a:prstGeom>
          </p:spPr>
        </p:pic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C66B830-43F5-8459-EAA5-7D9527804928}"/>
              </a:ext>
            </a:extLst>
          </p:cNvPr>
          <p:cNvSpPr/>
          <p:nvPr/>
        </p:nvSpPr>
        <p:spPr>
          <a:xfrm>
            <a:off x="51699" y="3593645"/>
            <a:ext cx="1539415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        내 프로젝트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B9E4ABE-0578-F848-6AED-F3F8F33ED664}"/>
              </a:ext>
            </a:extLst>
          </p:cNvPr>
          <p:cNvSpPr/>
          <p:nvPr/>
        </p:nvSpPr>
        <p:spPr>
          <a:xfrm>
            <a:off x="51699" y="3963763"/>
            <a:ext cx="1539415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               프로젝트 </a:t>
            </a:r>
            <a:r>
              <a:rPr lang="en-US" altLang="ko-KR" sz="1000" b="1" dirty="0">
                <a:solidFill>
                  <a:schemeClr val="tx1"/>
                </a:solidFill>
              </a:rPr>
              <a:t>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28291C9-AD65-3AC7-5934-1F620BF7323E}"/>
              </a:ext>
            </a:extLst>
          </p:cNvPr>
          <p:cNvSpPr/>
          <p:nvPr/>
        </p:nvSpPr>
        <p:spPr>
          <a:xfrm>
            <a:off x="38101" y="4285802"/>
            <a:ext cx="1539415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               프로젝트 </a:t>
            </a:r>
            <a:r>
              <a:rPr lang="en-US" altLang="ko-KR" sz="1000" b="1" dirty="0">
                <a:solidFill>
                  <a:schemeClr val="tx1"/>
                </a:solidFill>
              </a:rPr>
              <a:t>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9F647A1-9E76-3018-628E-2CB642C9CFBA}"/>
              </a:ext>
            </a:extLst>
          </p:cNvPr>
          <p:cNvSpPr/>
          <p:nvPr/>
        </p:nvSpPr>
        <p:spPr>
          <a:xfrm>
            <a:off x="1585688" y="710595"/>
            <a:ext cx="10606312" cy="439506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6C6C62-F21D-C990-FACF-DD856B75F454}"/>
              </a:ext>
            </a:extLst>
          </p:cNvPr>
          <p:cNvSpPr/>
          <p:nvPr/>
        </p:nvSpPr>
        <p:spPr>
          <a:xfrm>
            <a:off x="1735347" y="710595"/>
            <a:ext cx="911687" cy="43950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내 작업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2B3FBD0C-CFB4-6EA1-8719-21925059ACD7}"/>
              </a:ext>
            </a:extLst>
          </p:cNvPr>
          <p:cNvSpPr/>
          <p:nvPr/>
        </p:nvSpPr>
        <p:spPr>
          <a:xfrm rot="10800000">
            <a:off x="1950351" y="1712235"/>
            <a:ext cx="134691" cy="116113"/>
          </a:xfrm>
          <a:prstGeom prst="triangle">
            <a:avLst/>
          </a:prstGeom>
          <a:noFill/>
          <a:ln w="28575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249B6A0-A29E-90F7-B825-A2109AB06F56}"/>
              </a:ext>
            </a:extLst>
          </p:cNvPr>
          <p:cNvCxnSpPr/>
          <p:nvPr/>
        </p:nvCxnSpPr>
        <p:spPr>
          <a:xfrm flipV="1">
            <a:off x="2191190" y="1958374"/>
            <a:ext cx="8966200" cy="63500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AC258AB-5D71-5862-BC02-F2F446F5FE58}"/>
              </a:ext>
            </a:extLst>
          </p:cNvPr>
          <p:cNvCxnSpPr/>
          <p:nvPr/>
        </p:nvCxnSpPr>
        <p:spPr>
          <a:xfrm flipV="1">
            <a:off x="2191190" y="2327729"/>
            <a:ext cx="8966200" cy="63500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5C35DD5-73D1-5E7D-2003-4FA5656665C1}"/>
              </a:ext>
            </a:extLst>
          </p:cNvPr>
          <p:cNvCxnSpPr/>
          <p:nvPr/>
        </p:nvCxnSpPr>
        <p:spPr>
          <a:xfrm flipV="1">
            <a:off x="2191190" y="2697084"/>
            <a:ext cx="8966200" cy="63500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77400C99-8E4F-C5CB-F23C-405212443F5B}"/>
              </a:ext>
            </a:extLst>
          </p:cNvPr>
          <p:cNvSpPr/>
          <p:nvPr/>
        </p:nvSpPr>
        <p:spPr>
          <a:xfrm rot="10800000">
            <a:off x="1950351" y="3481923"/>
            <a:ext cx="134691" cy="116113"/>
          </a:xfrm>
          <a:prstGeom prst="triangle">
            <a:avLst/>
          </a:prstGeom>
          <a:noFill/>
          <a:ln w="28575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3983034-8A0A-1033-0E49-847ADE094CF3}"/>
              </a:ext>
            </a:extLst>
          </p:cNvPr>
          <p:cNvCxnSpPr/>
          <p:nvPr/>
        </p:nvCxnSpPr>
        <p:spPr>
          <a:xfrm flipV="1">
            <a:off x="2191190" y="3728062"/>
            <a:ext cx="8966200" cy="63500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BEB77C4-8CD4-7111-34C3-2F85B57F645A}"/>
              </a:ext>
            </a:extLst>
          </p:cNvPr>
          <p:cNvCxnSpPr/>
          <p:nvPr/>
        </p:nvCxnSpPr>
        <p:spPr>
          <a:xfrm flipV="1">
            <a:off x="2191190" y="4097417"/>
            <a:ext cx="8966200" cy="63500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382115F-5476-BDAD-D628-25D0D49C2F6C}"/>
              </a:ext>
            </a:extLst>
          </p:cNvPr>
          <p:cNvCxnSpPr/>
          <p:nvPr/>
        </p:nvCxnSpPr>
        <p:spPr>
          <a:xfrm flipV="1">
            <a:off x="2191190" y="4466772"/>
            <a:ext cx="8966200" cy="63500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DAF8C382-F591-18C9-A69C-7C56DE425CE7}"/>
              </a:ext>
            </a:extLst>
          </p:cNvPr>
          <p:cNvSpPr/>
          <p:nvPr/>
        </p:nvSpPr>
        <p:spPr>
          <a:xfrm rot="10800000">
            <a:off x="1950351" y="5130806"/>
            <a:ext cx="134691" cy="116113"/>
          </a:xfrm>
          <a:prstGeom prst="triangle">
            <a:avLst/>
          </a:prstGeom>
          <a:noFill/>
          <a:ln w="28575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A36F624-CC38-BD21-744D-070FA6A4E1B5}"/>
              </a:ext>
            </a:extLst>
          </p:cNvPr>
          <p:cNvCxnSpPr/>
          <p:nvPr/>
        </p:nvCxnSpPr>
        <p:spPr>
          <a:xfrm flipV="1">
            <a:off x="2191190" y="5376945"/>
            <a:ext cx="8966200" cy="63500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2DE58DC-029E-4023-C7F4-47E771295022}"/>
              </a:ext>
            </a:extLst>
          </p:cNvPr>
          <p:cNvCxnSpPr/>
          <p:nvPr/>
        </p:nvCxnSpPr>
        <p:spPr>
          <a:xfrm flipV="1">
            <a:off x="2191190" y="5746300"/>
            <a:ext cx="8966200" cy="63500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071D695-C97A-6BB8-52A9-73BC2A501F87}"/>
              </a:ext>
            </a:extLst>
          </p:cNvPr>
          <p:cNvCxnSpPr/>
          <p:nvPr/>
        </p:nvCxnSpPr>
        <p:spPr>
          <a:xfrm flipV="1">
            <a:off x="2191190" y="6115655"/>
            <a:ext cx="8966200" cy="63500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D2519A4-7523-F880-D43A-7AC269E69FAD}"/>
              </a:ext>
            </a:extLst>
          </p:cNvPr>
          <p:cNvSpPr/>
          <p:nvPr/>
        </p:nvSpPr>
        <p:spPr>
          <a:xfrm>
            <a:off x="2183924" y="1263353"/>
            <a:ext cx="1333976" cy="43950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배정된 작업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608744D-BDA8-6514-36CA-050DEF116BE7}"/>
              </a:ext>
            </a:extLst>
          </p:cNvPr>
          <p:cNvSpPr/>
          <p:nvPr/>
        </p:nvSpPr>
        <p:spPr>
          <a:xfrm>
            <a:off x="2191190" y="3024570"/>
            <a:ext cx="1539414" cy="43950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진행 중인 작업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824281B-3FB7-1F81-BC36-A7048D597236}"/>
              </a:ext>
            </a:extLst>
          </p:cNvPr>
          <p:cNvSpPr/>
          <p:nvPr/>
        </p:nvSpPr>
        <p:spPr>
          <a:xfrm>
            <a:off x="2191190" y="4707848"/>
            <a:ext cx="1539414" cy="43950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완료된 작업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2" name="그래픽 1" descr="채팅 단색으로 채워진">
            <a:extLst>
              <a:ext uri="{FF2B5EF4-FFF2-40B4-BE49-F238E27FC236}">
                <a16:creationId xmlns:a16="http://schemas.microsoft.com/office/drawing/2014/main" id="{6AECCEB4-9CB4-BFD9-7A24-C31E621A49B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43331" y="-10999"/>
            <a:ext cx="691356" cy="691356"/>
          </a:xfrm>
          <a:prstGeom prst="rect">
            <a:avLst/>
          </a:prstGeom>
        </p:spPr>
      </p:pic>
      <p:grpSp>
        <p:nvGrpSpPr>
          <p:cNvPr id="51" name="그룹 50">
            <a:extLst>
              <a:ext uri="{FF2B5EF4-FFF2-40B4-BE49-F238E27FC236}">
                <a16:creationId xmlns:a16="http://schemas.microsoft.com/office/drawing/2014/main" id="{67E0F913-71D4-D141-9C39-FF0D85359D41}"/>
              </a:ext>
            </a:extLst>
          </p:cNvPr>
          <p:cNvGrpSpPr/>
          <p:nvPr/>
        </p:nvGrpSpPr>
        <p:grpSpPr>
          <a:xfrm>
            <a:off x="9876934" y="1336645"/>
            <a:ext cx="1224149" cy="396785"/>
            <a:chOff x="2656558" y="3744685"/>
            <a:chExt cx="958850" cy="394607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F9339919-FC93-1CA8-E28D-52A7A4003A82}"/>
                </a:ext>
              </a:extLst>
            </p:cNvPr>
            <p:cNvSpPr/>
            <p:nvPr/>
          </p:nvSpPr>
          <p:spPr>
            <a:xfrm>
              <a:off x="2656558" y="3744685"/>
              <a:ext cx="958850" cy="394607"/>
            </a:xfrm>
            <a:prstGeom prst="roundRect">
              <a:avLst/>
            </a:prstGeom>
            <a:noFill/>
            <a:ln w="38100">
              <a:solidFill>
                <a:srgbClr val="5161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         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추가</a:t>
              </a:r>
            </a:p>
          </p:txBody>
        </p:sp>
        <p:pic>
          <p:nvPicPr>
            <p:cNvPr id="53" name="그래픽 52" descr="추가 윤곽선">
              <a:extLst>
                <a:ext uri="{FF2B5EF4-FFF2-40B4-BE49-F238E27FC236}">
                  <a16:creationId xmlns:a16="http://schemas.microsoft.com/office/drawing/2014/main" id="{00E4520B-D4D4-7BD7-E50A-8946BB310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713304" y="3798902"/>
              <a:ext cx="286171" cy="2861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664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148AA12-8481-A507-6539-B7FA7E1965F0}"/>
              </a:ext>
            </a:extLst>
          </p:cNvPr>
          <p:cNvSpPr/>
          <p:nvPr/>
        </p:nvSpPr>
        <p:spPr>
          <a:xfrm>
            <a:off x="0" y="0"/>
            <a:ext cx="12192000" cy="615043"/>
          </a:xfrm>
          <a:prstGeom prst="rect">
            <a:avLst/>
          </a:prstGeom>
          <a:solidFill>
            <a:srgbClr val="51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4B3A39-D375-BBF7-B621-2897E68EC526}"/>
              </a:ext>
            </a:extLst>
          </p:cNvPr>
          <p:cNvSpPr/>
          <p:nvPr/>
        </p:nvSpPr>
        <p:spPr>
          <a:xfrm>
            <a:off x="292107" y="63150"/>
            <a:ext cx="1233671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500" b="1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B. P. M</a:t>
            </a:r>
          </a:p>
        </p:txBody>
      </p:sp>
      <p:pic>
        <p:nvPicPr>
          <p:cNvPr id="8" name="그래픽 7" descr="사용자 단색으로 채워진">
            <a:extLst>
              <a:ext uri="{FF2B5EF4-FFF2-40B4-BE49-F238E27FC236}">
                <a16:creationId xmlns:a16="http://schemas.microsoft.com/office/drawing/2014/main" id="{CF268472-7436-8D2C-68C7-937BF5D47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83043" y="63150"/>
            <a:ext cx="506185" cy="50618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8541B78-F58C-B6E1-D0B5-8AE837A5C05B}"/>
              </a:ext>
            </a:extLst>
          </p:cNvPr>
          <p:cNvSpPr/>
          <p:nvPr/>
        </p:nvSpPr>
        <p:spPr>
          <a:xfrm>
            <a:off x="48987" y="680357"/>
            <a:ext cx="1539415" cy="6128656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B81601-47B1-590E-4CBE-DC4BB4D03F39}"/>
              </a:ext>
            </a:extLst>
          </p:cNvPr>
          <p:cNvSpPr/>
          <p:nvPr/>
        </p:nvSpPr>
        <p:spPr>
          <a:xfrm>
            <a:off x="48987" y="1276350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       홈</a:t>
            </a:r>
          </a:p>
        </p:txBody>
      </p:sp>
      <p:pic>
        <p:nvPicPr>
          <p:cNvPr id="12" name="그래픽 11" descr="주택 단색으로 채워진">
            <a:extLst>
              <a:ext uri="{FF2B5EF4-FFF2-40B4-BE49-F238E27FC236}">
                <a16:creationId xmlns:a16="http://schemas.microsoft.com/office/drawing/2014/main" id="{FC493814-574F-3BD4-0E70-864E48CFC0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378" y="1284514"/>
            <a:ext cx="353786" cy="35378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50AF76-0026-F6D1-C648-6C1CF2116870}"/>
              </a:ext>
            </a:extLst>
          </p:cNvPr>
          <p:cNvSpPr/>
          <p:nvPr/>
        </p:nvSpPr>
        <p:spPr>
          <a:xfrm>
            <a:off x="48987" y="1670957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      목표</a:t>
            </a:r>
          </a:p>
        </p:txBody>
      </p:sp>
      <p:pic>
        <p:nvPicPr>
          <p:cNvPr id="15" name="그래픽 14" descr="전구 단색으로 채워진">
            <a:extLst>
              <a:ext uri="{FF2B5EF4-FFF2-40B4-BE49-F238E27FC236}">
                <a16:creationId xmlns:a16="http://schemas.microsoft.com/office/drawing/2014/main" id="{646D9BA4-EFFE-88DA-1A12-FBE5AAA3E3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214" y="1683205"/>
            <a:ext cx="353786" cy="35378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58CA00-7F36-3CA6-0057-A4CB3C0DC5CE}"/>
              </a:ext>
            </a:extLst>
          </p:cNvPr>
          <p:cNvSpPr/>
          <p:nvPr/>
        </p:nvSpPr>
        <p:spPr>
          <a:xfrm>
            <a:off x="51701" y="2065564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      캘린더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6309F1-3CF8-8064-4DED-FE7B2956417E}"/>
              </a:ext>
            </a:extLst>
          </p:cNvPr>
          <p:cNvSpPr/>
          <p:nvPr/>
        </p:nvSpPr>
        <p:spPr>
          <a:xfrm>
            <a:off x="51699" y="2462892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      내 작업</a:t>
            </a:r>
          </a:p>
        </p:txBody>
      </p:sp>
      <p:pic>
        <p:nvPicPr>
          <p:cNvPr id="20" name="그래픽 19" descr="배지 체크 표시1 단색으로 채워진">
            <a:extLst>
              <a:ext uri="{FF2B5EF4-FFF2-40B4-BE49-F238E27FC236}">
                <a16:creationId xmlns:a16="http://schemas.microsoft.com/office/drawing/2014/main" id="{88993C52-FB83-EC18-3162-6EAB86ECE7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5214" y="2492829"/>
            <a:ext cx="353786" cy="353786"/>
          </a:xfrm>
          <a:prstGeom prst="rect">
            <a:avLst/>
          </a:prstGeom>
        </p:spPr>
      </p:pic>
      <p:pic>
        <p:nvPicPr>
          <p:cNvPr id="23" name="그래픽 22" descr="일일 일정표 단색으로 채워진">
            <a:extLst>
              <a:ext uri="{FF2B5EF4-FFF2-40B4-BE49-F238E27FC236}">
                <a16:creationId xmlns:a16="http://schemas.microsoft.com/office/drawing/2014/main" id="{E3439E1E-D2C0-203C-36E7-0663FA11FC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164" y="2056038"/>
            <a:ext cx="391886" cy="391886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051B983-0D39-AB08-D13A-93B50EDE68DA}"/>
              </a:ext>
            </a:extLst>
          </p:cNvPr>
          <p:cNvSpPr/>
          <p:nvPr/>
        </p:nvSpPr>
        <p:spPr>
          <a:xfrm>
            <a:off x="46273" y="3594102"/>
            <a:ext cx="1539415" cy="2666998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8CA6284-AD00-D978-C890-5DDC930B126F}"/>
              </a:ext>
            </a:extLst>
          </p:cNvPr>
          <p:cNvSpPr/>
          <p:nvPr/>
        </p:nvSpPr>
        <p:spPr>
          <a:xfrm>
            <a:off x="151483" y="776059"/>
            <a:ext cx="958850" cy="394607"/>
          </a:xfrm>
          <a:prstGeom prst="round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       생성</a:t>
            </a:r>
          </a:p>
        </p:txBody>
      </p:sp>
      <p:pic>
        <p:nvPicPr>
          <p:cNvPr id="30" name="그래픽 29" descr="추가 윤곽선">
            <a:extLst>
              <a:ext uri="{FF2B5EF4-FFF2-40B4-BE49-F238E27FC236}">
                <a16:creationId xmlns:a16="http://schemas.microsoft.com/office/drawing/2014/main" id="{9B6D208E-4B1D-38CC-A649-F387A2E4FD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1879" y="817108"/>
            <a:ext cx="286171" cy="286171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566817A6-A754-75F9-7F24-95976BBE52E2}"/>
              </a:ext>
            </a:extLst>
          </p:cNvPr>
          <p:cNvGrpSpPr/>
          <p:nvPr/>
        </p:nvGrpSpPr>
        <p:grpSpPr>
          <a:xfrm>
            <a:off x="151483" y="6337753"/>
            <a:ext cx="958850" cy="394607"/>
            <a:chOff x="2656558" y="3744685"/>
            <a:chExt cx="958850" cy="394607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692BB514-0634-CD81-7FD1-262109825DCD}"/>
                </a:ext>
              </a:extLst>
            </p:cNvPr>
            <p:cNvSpPr/>
            <p:nvPr/>
          </p:nvSpPr>
          <p:spPr>
            <a:xfrm>
              <a:off x="2656558" y="3744685"/>
              <a:ext cx="958850" cy="394607"/>
            </a:xfrm>
            <a:prstGeom prst="roundRect">
              <a:avLst/>
            </a:prstGeom>
            <a:noFill/>
            <a:ln w="38100">
              <a:solidFill>
                <a:srgbClr val="5161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       초대</a:t>
              </a:r>
            </a:p>
          </p:txBody>
        </p:sp>
        <p:pic>
          <p:nvPicPr>
            <p:cNvPr id="33" name="그래픽 32" descr="추가 윤곽선">
              <a:extLst>
                <a:ext uri="{FF2B5EF4-FFF2-40B4-BE49-F238E27FC236}">
                  <a16:creationId xmlns:a16="http://schemas.microsoft.com/office/drawing/2014/main" id="{001334E8-340B-9215-F4A6-7E90DB007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713304" y="3798902"/>
              <a:ext cx="286171" cy="286171"/>
            </a:xfrm>
            <a:prstGeom prst="rect">
              <a:avLst/>
            </a:prstGeom>
          </p:spPr>
        </p:pic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C66B830-43F5-8459-EAA5-7D9527804928}"/>
              </a:ext>
            </a:extLst>
          </p:cNvPr>
          <p:cNvSpPr/>
          <p:nvPr/>
        </p:nvSpPr>
        <p:spPr>
          <a:xfrm>
            <a:off x="51699" y="3593645"/>
            <a:ext cx="1539415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        내 프로젝트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B9E4ABE-0578-F848-6AED-F3F8F33ED664}"/>
              </a:ext>
            </a:extLst>
          </p:cNvPr>
          <p:cNvSpPr/>
          <p:nvPr/>
        </p:nvSpPr>
        <p:spPr>
          <a:xfrm>
            <a:off x="51699" y="3963763"/>
            <a:ext cx="1539415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               프로젝트 </a:t>
            </a:r>
            <a:r>
              <a:rPr lang="en-US" altLang="ko-KR" sz="1000" b="1" dirty="0">
                <a:solidFill>
                  <a:schemeClr val="tx1"/>
                </a:solidFill>
              </a:rPr>
              <a:t>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28291C9-AD65-3AC7-5934-1F620BF7323E}"/>
              </a:ext>
            </a:extLst>
          </p:cNvPr>
          <p:cNvSpPr/>
          <p:nvPr/>
        </p:nvSpPr>
        <p:spPr>
          <a:xfrm>
            <a:off x="38101" y="4285802"/>
            <a:ext cx="1539415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               프로젝트 </a:t>
            </a:r>
            <a:r>
              <a:rPr lang="en-US" altLang="ko-KR" sz="1000" b="1" dirty="0">
                <a:solidFill>
                  <a:schemeClr val="tx1"/>
                </a:solidFill>
              </a:rPr>
              <a:t>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9F647A1-9E76-3018-628E-2CB642C9CFBA}"/>
              </a:ext>
            </a:extLst>
          </p:cNvPr>
          <p:cNvSpPr/>
          <p:nvPr/>
        </p:nvSpPr>
        <p:spPr>
          <a:xfrm>
            <a:off x="1585688" y="710595"/>
            <a:ext cx="10606312" cy="439506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6C6C62-F21D-C990-FACF-DD856B75F454}"/>
              </a:ext>
            </a:extLst>
          </p:cNvPr>
          <p:cNvSpPr/>
          <p:nvPr/>
        </p:nvSpPr>
        <p:spPr>
          <a:xfrm>
            <a:off x="1735347" y="710595"/>
            <a:ext cx="911687" cy="43950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내 작업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2B3FBD0C-CFB4-6EA1-8719-21925059ACD7}"/>
              </a:ext>
            </a:extLst>
          </p:cNvPr>
          <p:cNvSpPr/>
          <p:nvPr/>
        </p:nvSpPr>
        <p:spPr>
          <a:xfrm rot="10800000">
            <a:off x="1950351" y="1712235"/>
            <a:ext cx="134691" cy="116113"/>
          </a:xfrm>
          <a:prstGeom prst="triangle">
            <a:avLst/>
          </a:prstGeom>
          <a:noFill/>
          <a:ln w="28575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249B6A0-A29E-90F7-B825-A2109AB06F56}"/>
              </a:ext>
            </a:extLst>
          </p:cNvPr>
          <p:cNvCxnSpPr/>
          <p:nvPr/>
        </p:nvCxnSpPr>
        <p:spPr>
          <a:xfrm flipV="1">
            <a:off x="2191190" y="1958374"/>
            <a:ext cx="8966200" cy="63500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AC258AB-5D71-5862-BC02-F2F446F5FE58}"/>
              </a:ext>
            </a:extLst>
          </p:cNvPr>
          <p:cNvCxnSpPr/>
          <p:nvPr/>
        </p:nvCxnSpPr>
        <p:spPr>
          <a:xfrm flipV="1">
            <a:off x="2191190" y="2327729"/>
            <a:ext cx="8966200" cy="63500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5C35DD5-73D1-5E7D-2003-4FA5656665C1}"/>
              </a:ext>
            </a:extLst>
          </p:cNvPr>
          <p:cNvCxnSpPr/>
          <p:nvPr/>
        </p:nvCxnSpPr>
        <p:spPr>
          <a:xfrm flipV="1">
            <a:off x="2191190" y="2697084"/>
            <a:ext cx="8966200" cy="63500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77400C99-8E4F-C5CB-F23C-405212443F5B}"/>
              </a:ext>
            </a:extLst>
          </p:cNvPr>
          <p:cNvSpPr/>
          <p:nvPr/>
        </p:nvSpPr>
        <p:spPr>
          <a:xfrm rot="10800000">
            <a:off x="1950351" y="3481923"/>
            <a:ext cx="134691" cy="116113"/>
          </a:xfrm>
          <a:prstGeom prst="triangle">
            <a:avLst/>
          </a:prstGeom>
          <a:noFill/>
          <a:ln w="28575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3983034-8A0A-1033-0E49-847ADE094CF3}"/>
              </a:ext>
            </a:extLst>
          </p:cNvPr>
          <p:cNvCxnSpPr/>
          <p:nvPr/>
        </p:nvCxnSpPr>
        <p:spPr>
          <a:xfrm flipV="1">
            <a:off x="2191190" y="3728062"/>
            <a:ext cx="8966200" cy="63500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BEB77C4-8CD4-7111-34C3-2F85B57F645A}"/>
              </a:ext>
            </a:extLst>
          </p:cNvPr>
          <p:cNvCxnSpPr/>
          <p:nvPr/>
        </p:nvCxnSpPr>
        <p:spPr>
          <a:xfrm flipV="1">
            <a:off x="2191190" y="4097417"/>
            <a:ext cx="8966200" cy="63500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382115F-5476-BDAD-D628-25D0D49C2F6C}"/>
              </a:ext>
            </a:extLst>
          </p:cNvPr>
          <p:cNvCxnSpPr/>
          <p:nvPr/>
        </p:nvCxnSpPr>
        <p:spPr>
          <a:xfrm flipV="1">
            <a:off x="2191190" y="4466772"/>
            <a:ext cx="8966200" cy="63500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DAF8C382-F591-18C9-A69C-7C56DE425CE7}"/>
              </a:ext>
            </a:extLst>
          </p:cNvPr>
          <p:cNvSpPr/>
          <p:nvPr/>
        </p:nvSpPr>
        <p:spPr>
          <a:xfrm rot="10800000">
            <a:off x="1950351" y="5130806"/>
            <a:ext cx="134691" cy="116113"/>
          </a:xfrm>
          <a:prstGeom prst="triangle">
            <a:avLst/>
          </a:prstGeom>
          <a:noFill/>
          <a:ln w="28575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A36F624-CC38-BD21-744D-070FA6A4E1B5}"/>
              </a:ext>
            </a:extLst>
          </p:cNvPr>
          <p:cNvCxnSpPr/>
          <p:nvPr/>
        </p:nvCxnSpPr>
        <p:spPr>
          <a:xfrm flipV="1">
            <a:off x="2191190" y="5376945"/>
            <a:ext cx="8966200" cy="63500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2DE58DC-029E-4023-C7F4-47E771295022}"/>
              </a:ext>
            </a:extLst>
          </p:cNvPr>
          <p:cNvCxnSpPr/>
          <p:nvPr/>
        </p:nvCxnSpPr>
        <p:spPr>
          <a:xfrm flipV="1">
            <a:off x="2191190" y="5746300"/>
            <a:ext cx="8966200" cy="63500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071D695-C97A-6BB8-52A9-73BC2A501F87}"/>
              </a:ext>
            </a:extLst>
          </p:cNvPr>
          <p:cNvCxnSpPr/>
          <p:nvPr/>
        </p:nvCxnSpPr>
        <p:spPr>
          <a:xfrm flipV="1">
            <a:off x="2191190" y="6115655"/>
            <a:ext cx="8966200" cy="63500"/>
          </a:xfrm>
          <a:prstGeom prst="line">
            <a:avLst/>
          </a:prstGeom>
          <a:ln w="38100">
            <a:solidFill>
              <a:srgbClr val="516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D2519A4-7523-F880-D43A-7AC269E69FAD}"/>
              </a:ext>
            </a:extLst>
          </p:cNvPr>
          <p:cNvSpPr/>
          <p:nvPr/>
        </p:nvSpPr>
        <p:spPr>
          <a:xfrm>
            <a:off x="2183924" y="1263353"/>
            <a:ext cx="1333976" cy="43950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배정된 작업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608744D-BDA8-6514-36CA-050DEF116BE7}"/>
              </a:ext>
            </a:extLst>
          </p:cNvPr>
          <p:cNvSpPr/>
          <p:nvPr/>
        </p:nvSpPr>
        <p:spPr>
          <a:xfrm>
            <a:off x="2191190" y="3024570"/>
            <a:ext cx="1539414" cy="43950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진행 중인 작업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824281B-3FB7-1F81-BC36-A7048D597236}"/>
              </a:ext>
            </a:extLst>
          </p:cNvPr>
          <p:cNvSpPr/>
          <p:nvPr/>
        </p:nvSpPr>
        <p:spPr>
          <a:xfrm>
            <a:off x="2191190" y="4707848"/>
            <a:ext cx="1539414" cy="43950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완료된 작업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2" name="그래픽 1" descr="채팅 단색으로 채워진">
            <a:extLst>
              <a:ext uri="{FF2B5EF4-FFF2-40B4-BE49-F238E27FC236}">
                <a16:creationId xmlns:a16="http://schemas.microsoft.com/office/drawing/2014/main" id="{53CFC1F1-ACCA-1BFA-F50F-2229E789287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43331" y="-10999"/>
            <a:ext cx="691356" cy="69135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1B58FBA-D51F-04FE-7106-7306BCE89B4E}"/>
              </a:ext>
            </a:extLst>
          </p:cNvPr>
          <p:cNvSpPr/>
          <p:nvPr/>
        </p:nvSpPr>
        <p:spPr>
          <a:xfrm>
            <a:off x="0" y="-11000"/>
            <a:ext cx="12192000" cy="6868999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F0D6CC4-8ABB-6119-F058-796AE9D669E9}"/>
              </a:ext>
            </a:extLst>
          </p:cNvPr>
          <p:cNvSpPr/>
          <p:nvPr/>
        </p:nvSpPr>
        <p:spPr>
          <a:xfrm>
            <a:off x="6348658" y="632485"/>
            <a:ext cx="5843342" cy="6225515"/>
          </a:xfrm>
          <a:prstGeom prst="roundRect">
            <a:avLst>
              <a:gd name="adj" fmla="val 0"/>
            </a:avLst>
          </a:prstGeom>
          <a:solidFill>
            <a:srgbClr val="5161CE"/>
          </a:solidFill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CD13DF6-95B8-CAA6-FF3E-13897EDB1BA5}"/>
              </a:ext>
            </a:extLst>
          </p:cNvPr>
          <p:cNvSpPr/>
          <p:nvPr/>
        </p:nvSpPr>
        <p:spPr>
          <a:xfrm>
            <a:off x="6681099" y="2019301"/>
            <a:ext cx="2062851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담 당 자 </a:t>
            </a:r>
            <a:r>
              <a:rPr lang="en-US" altLang="ko-KR" sz="1600" b="1" dirty="0">
                <a:solidFill>
                  <a:schemeClr val="tx1"/>
                </a:solidFill>
              </a:rPr>
              <a:t>: </a:t>
            </a:r>
            <a:r>
              <a:rPr lang="ko-KR" altLang="en-US" sz="1600" b="1" dirty="0">
                <a:solidFill>
                  <a:schemeClr val="tx1"/>
                </a:solidFill>
              </a:rPr>
              <a:t>사용자 </a:t>
            </a:r>
            <a:r>
              <a:rPr lang="en-US" altLang="ko-KR" sz="1600" b="1" dirty="0">
                <a:solidFill>
                  <a:schemeClr val="tx1"/>
                </a:solidFill>
              </a:rPr>
              <a:t>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2E0C326-B60E-7D3F-DA6F-620384DB64E4}"/>
              </a:ext>
            </a:extLst>
          </p:cNvPr>
          <p:cNvSpPr/>
          <p:nvPr/>
        </p:nvSpPr>
        <p:spPr>
          <a:xfrm>
            <a:off x="6681099" y="2684349"/>
            <a:ext cx="2437501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마감일 </a:t>
            </a:r>
            <a:r>
              <a:rPr lang="en-US" altLang="ko-KR" sz="1600" b="1" dirty="0">
                <a:solidFill>
                  <a:schemeClr val="tx1"/>
                </a:solidFill>
              </a:rPr>
              <a:t>: 00 00 00 </a:t>
            </a:r>
            <a:r>
              <a:rPr lang="ko-KR" altLang="en-US" sz="1600" b="1" dirty="0">
                <a:solidFill>
                  <a:schemeClr val="tx1"/>
                </a:solidFill>
              </a:rPr>
              <a:t>까지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2E972E9-91E8-05F1-F462-70F41E93509E}"/>
              </a:ext>
            </a:extLst>
          </p:cNvPr>
          <p:cNvSpPr/>
          <p:nvPr/>
        </p:nvSpPr>
        <p:spPr>
          <a:xfrm>
            <a:off x="6557728" y="3349397"/>
            <a:ext cx="2437501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연결된 목표 </a:t>
            </a:r>
            <a:r>
              <a:rPr lang="en-US" altLang="ko-KR" sz="1600" b="1" dirty="0">
                <a:solidFill>
                  <a:schemeClr val="tx1"/>
                </a:solidFill>
              </a:rPr>
              <a:t>: </a:t>
            </a:r>
            <a:r>
              <a:rPr lang="ko-KR" altLang="en-US" sz="1600" b="1" dirty="0">
                <a:solidFill>
                  <a:schemeClr val="tx1"/>
                </a:solidFill>
              </a:rPr>
              <a:t>목표 </a:t>
            </a:r>
            <a:r>
              <a:rPr lang="en-US" altLang="ko-KR" sz="1600" b="1" dirty="0">
                <a:solidFill>
                  <a:schemeClr val="tx1"/>
                </a:solidFill>
              </a:rPr>
              <a:t>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7461924-B777-4F91-2A41-327B43A62254}"/>
              </a:ext>
            </a:extLst>
          </p:cNvPr>
          <p:cNvSpPr/>
          <p:nvPr/>
        </p:nvSpPr>
        <p:spPr>
          <a:xfrm>
            <a:off x="6557727" y="4670872"/>
            <a:ext cx="2437501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작업 세부사항</a:t>
            </a:r>
            <a:r>
              <a:rPr lang="en-US" altLang="ko-KR" sz="1600" b="1" dirty="0">
                <a:solidFill>
                  <a:schemeClr val="tx1"/>
                </a:solidFill>
              </a:rPr>
              <a:t>…..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B236B3C-4D05-0718-D2C4-0E325F5F0DC9}"/>
              </a:ext>
            </a:extLst>
          </p:cNvPr>
          <p:cNvSpPr/>
          <p:nvPr/>
        </p:nvSpPr>
        <p:spPr>
          <a:xfrm>
            <a:off x="8035702" y="1182010"/>
            <a:ext cx="2437501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작업 </a:t>
            </a:r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817C3D6-61F7-095A-33A7-84A8C0115F90}"/>
              </a:ext>
            </a:extLst>
          </p:cNvPr>
          <p:cNvCxnSpPr>
            <a:cxnSpLocks/>
          </p:cNvCxnSpPr>
          <p:nvPr/>
        </p:nvCxnSpPr>
        <p:spPr>
          <a:xfrm flipV="1">
            <a:off x="6829187" y="2447924"/>
            <a:ext cx="5130584" cy="2366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BA4345E7-6C9A-A8FE-3395-E3E18303A6ED}"/>
              </a:ext>
            </a:extLst>
          </p:cNvPr>
          <p:cNvCxnSpPr>
            <a:cxnSpLocks/>
          </p:cNvCxnSpPr>
          <p:nvPr/>
        </p:nvCxnSpPr>
        <p:spPr>
          <a:xfrm flipV="1">
            <a:off x="6829187" y="3174365"/>
            <a:ext cx="5130584" cy="2366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2113830-A3F3-8BFC-F1A8-F1FE66EF0010}"/>
              </a:ext>
            </a:extLst>
          </p:cNvPr>
          <p:cNvCxnSpPr>
            <a:cxnSpLocks/>
          </p:cNvCxnSpPr>
          <p:nvPr/>
        </p:nvCxnSpPr>
        <p:spPr>
          <a:xfrm flipV="1">
            <a:off x="6829187" y="3910784"/>
            <a:ext cx="5130584" cy="2366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B97F241-987E-1252-D638-30001330FC57}"/>
              </a:ext>
            </a:extLst>
          </p:cNvPr>
          <p:cNvCxnSpPr>
            <a:cxnSpLocks/>
          </p:cNvCxnSpPr>
          <p:nvPr/>
        </p:nvCxnSpPr>
        <p:spPr>
          <a:xfrm flipV="1">
            <a:off x="6821703" y="5099991"/>
            <a:ext cx="5130584" cy="2366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805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148AA12-8481-A507-6539-B7FA7E1965F0}"/>
              </a:ext>
            </a:extLst>
          </p:cNvPr>
          <p:cNvSpPr/>
          <p:nvPr/>
        </p:nvSpPr>
        <p:spPr>
          <a:xfrm>
            <a:off x="0" y="0"/>
            <a:ext cx="12192000" cy="615043"/>
          </a:xfrm>
          <a:prstGeom prst="rect">
            <a:avLst/>
          </a:prstGeom>
          <a:solidFill>
            <a:srgbClr val="51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4B3A39-D375-BBF7-B621-2897E68EC526}"/>
              </a:ext>
            </a:extLst>
          </p:cNvPr>
          <p:cNvSpPr/>
          <p:nvPr/>
        </p:nvSpPr>
        <p:spPr>
          <a:xfrm>
            <a:off x="292107" y="63150"/>
            <a:ext cx="1233671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500" b="1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B. P. M</a:t>
            </a:r>
          </a:p>
        </p:txBody>
      </p:sp>
      <p:pic>
        <p:nvPicPr>
          <p:cNvPr id="8" name="그래픽 7" descr="사용자 단색으로 채워진">
            <a:extLst>
              <a:ext uri="{FF2B5EF4-FFF2-40B4-BE49-F238E27FC236}">
                <a16:creationId xmlns:a16="http://schemas.microsoft.com/office/drawing/2014/main" id="{CF268472-7436-8D2C-68C7-937BF5D47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83043" y="63150"/>
            <a:ext cx="506185" cy="50618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8541B78-F58C-B6E1-D0B5-8AE837A5C05B}"/>
              </a:ext>
            </a:extLst>
          </p:cNvPr>
          <p:cNvSpPr/>
          <p:nvPr/>
        </p:nvSpPr>
        <p:spPr>
          <a:xfrm>
            <a:off x="48987" y="680357"/>
            <a:ext cx="1539415" cy="6128656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B81601-47B1-590E-4CBE-DC4BB4D03F39}"/>
              </a:ext>
            </a:extLst>
          </p:cNvPr>
          <p:cNvSpPr/>
          <p:nvPr/>
        </p:nvSpPr>
        <p:spPr>
          <a:xfrm>
            <a:off x="48987" y="1276350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       홈</a:t>
            </a:r>
          </a:p>
        </p:txBody>
      </p:sp>
      <p:pic>
        <p:nvPicPr>
          <p:cNvPr id="12" name="그래픽 11" descr="주택 단색으로 채워진">
            <a:extLst>
              <a:ext uri="{FF2B5EF4-FFF2-40B4-BE49-F238E27FC236}">
                <a16:creationId xmlns:a16="http://schemas.microsoft.com/office/drawing/2014/main" id="{FC493814-574F-3BD4-0E70-864E48CFC0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378" y="1284514"/>
            <a:ext cx="353786" cy="35378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50AF76-0026-F6D1-C648-6C1CF2116870}"/>
              </a:ext>
            </a:extLst>
          </p:cNvPr>
          <p:cNvSpPr/>
          <p:nvPr/>
        </p:nvSpPr>
        <p:spPr>
          <a:xfrm>
            <a:off x="48987" y="1670957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      목표</a:t>
            </a:r>
          </a:p>
        </p:txBody>
      </p:sp>
      <p:pic>
        <p:nvPicPr>
          <p:cNvPr id="15" name="그래픽 14" descr="전구 단색으로 채워진">
            <a:extLst>
              <a:ext uri="{FF2B5EF4-FFF2-40B4-BE49-F238E27FC236}">
                <a16:creationId xmlns:a16="http://schemas.microsoft.com/office/drawing/2014/main" id="{646D9BA4-EFFE-88DA-1A12-FBE5AAA3E3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214" y="1683205"/>
            <a:ext cx="353786" cy="35378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58CA00-7F36-3CA6-0057-A4CB3C0DC5CE}"/>
              </a:ext>
            </a:extLst>
          </p:cNvPr>
          <p:cNvSpPr/>
          <p:nvPr/>
        </p:nvSpPr>
        <p:spPr>
          <a:xfrm>
            <a:off x="51701" y="2065564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      캘린더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6309F1-3CF8-8064-4DED-FE7B2956417E}"/>
              </a:ext>
            </a:extLst>
          </p:cNvPr>
          <p:cNvSpPr/>
          <p:nvPr/>
        </p:nvSpPr>
        <p:spPr>
          <a:xfrm>
            <a:off x="51699" y="2462892"/>
            <a:ext cx="1539415" cy="394607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      내 작업</a:t>
            </a:r>
          </a:p>
        </p:txBody>
      </p:sp>
      <p:pic>
        <p:nvPicPr>
          <p:cNvPr id="20" name="그래픽 19" descr="배지 체크 표시1 단색으로 채워진">
            <a:extLst>
              <a:ext uri="{FF2B5EF4-FFF2-40B4-BE49-F238E27FC236}">
                <a16:creationId xmlns:a16="http://schemas.microsoft.com/office/drawing/2014/main" id="{88993C52-FB83-EC18-3162-6EAB86ECE7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5214" y="2492829"/>
            <a:ext cx="353786" cy="353786"/>
          </a:xfrm>
          <a:prstGeom prst="rect">
            <a:avLst/>
          </a:prstGeom>
        </p:spPr>
      </p:pic>
      <p:pic>
        <p:nvPicPr>
          <p:cNvPr id="23" name="그래픽 22" descr="일일 일정표 단색으로 채워진">
            <a:extLst>
              <a:ext uri="{FF2B5EF4-FFF2-40B4-BE49-F238E27FC236}">
                <a16:creationId xmlns:a16="http://schemas.microsoft.com/office/drawing/2014/main" id="{E3439E1E-D2C0-203C-36E7-0663FA11FC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164" y="2056038"/>
            <a:ext cx="391886" cy="391886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051B983-0D39-AB08-D13A-93B50EDE68DA}"/>
              </a:ext>
            </a:extLst>
          </p:cNvPr>
          <p:cNvSpPr/>
          <p:nvPr/>
        </p:nvSpPr>
        <p:spPr>
          <a:xfrm>
            <a:off x="46273" y="3594102"/>
            <a:ext cx="1539415" cy="2666998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8CA6284-AD00-D978-C890-5DDC930B126F}"/>
              </a:ext>
            </a:extLst>
          </p:cNvPr>
          <p:cNvSpPr/>
          <p:nvPr/>
        </p:nvSpPr>
        <p:spPr>
          <a:xfrm>
            <a:off x="151483" y="776059"/>
            <a:ext cx="958850" cy="394607"/>
          </a:xfrm>
          <a:prstGeom prst="round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       생성</a:t>
            </a:r>
          </a:p>
        </p:txBody>
      </p:sp>
      <p:pic>
        <p:nvPicPr>
          <p:cNvPr id="30" name="그래픽 29" descr="추가 윤곽선">
            <a:extLst>
              <a:ext uri="{FF2B5EF4-FFF2-40B4-BE49-F238E27FC236}">
                <a16:creationId xmlns:a16="http://schemas.microsoft.com/office/drawing/2014/main" id="{9B6D208E-4B1D-38CC-A649-F387A2E4FD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1879" y="817108"/>
            <a:ext cx="286171" cy="286171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566817A6-A754-75F9-7F24-95976BBE52E2}"/>
              </a:ext>
            </a:extLst>
          </p:cNvPr>
          <p:cNvGrpSpPr/>
          <p:nvPr/>
        </p:nvGrpSpPr>
        <p:grpSpPr>
          <a:xfrm>
            <a:off x="151483" y="6337753"/>
            <a:ext cx="958850" cy="394607"/>
            <a:chOff x="2656558" y="3744685"/>
            <a:chExt cx="958850" cy="394607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692BB514-0634-CD81-7FD1-262109825DCD}"/>
                </a:ext>
              </a:extLst>
            </p:cNvPr>
            <p:cNvSpPr/>
            <p:nvPr/>
          </p:nvSpPr>
          <p:spPr>
            <a:xfrm>
              <a:off x="2656558" y="3744685"/>
              <a:ext cx="958850" cy="394607"/>
            </a:xfrm>
            <a:prstGeom prst="roundRect">
              <a:avLst/>
            </a:prstGeom>
            <a:noFill/>
            <a:ln w="38100">
              <a:solidFill>
                <a:srgbClr val="5161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       초대</a:t>
              </a:r>
            </a:p>
          </p:txBody>
        </p:sp>
        <p:pic>
          <p:nvPicPr>
            <p:cNvPr id="33" name="그래픽 32" descr="추가 윤곽선">
              <a:extLst>
                <a:ext uri="{FF2B5EF4-FFF2-40B4-BE49-F238E27FC236}">
                  <a16:creationId xmlns:a16="http://schemas.microsoft.com/office/drawing/2014/main" id="{001334E8-340B-9215-F4A6-7E90DB007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713304" y="3798902"/>
              <a:ext cx="286171" cy="286171"/>
            </a:xfrm>
            <a:prstGeom prst="rect">
              <a:avLst/>
            </a:prstGeom>
          </p:spPr>
        </p:pic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C66B830-43F5-8459-EAA5-7D9527804928}"/>
              </a:ext>
            </a:extLst>
          </p:cNvPr>
          <p:cNvSpPr/>
          <p:nvPr/>
        </p:nvSpPr>
        <p:spPr>
          <a:xfrm>
            <a:off x="51699" y="3593645"/>
            <a:ext cx="1539415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        내 프로젝트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B9E4ABE-0578-F848-6AED-F3F8F33ED664}"/>
              </a:ext>
            </a:extLst>
          </p:cNvPr>
          <p:cNvSpPr/>
          <p:nvPr/>
        </p:nvSpPr>
        <p:spPr>
          <a:xfrm>
            <a:off x="51699" y="3963763"/>
            <a:ext cx="1539415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               프로젝트 </a:t>
            </a:r>
            <a:r>
              <a:rPr lang="en-US" altLang="ko-KR" sz="1000" b="1" dirty="0">
                <a:solidFill>
                  <a:schemeClr val="tx1"/>
                </a:solidFill>
              </a:rPr>
              <a:t>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28291C9-AD65-3AC7-5934-1F620BF7323E}"/>
              </a:ext>
            </a:extLst>
          </p:cNvPr>
          <p:cNvSpPr/>
          <p:nvPr/>
        </p:nvSpPr>
        <p:spPr>
          <a:xfrm>
            <a:off x="38101" y="4285802"/>
            <a:ext cx="1539415" cy="39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               프로젝트 </a:t>
            </a:r>
            <a:r>
              <a:rPr lang="en-US" altLang="ko-KR" sz="1000" b="1" dirty="0">
                <a:solidFill>
                  <a:schemeClr val="tx1"/>
                </a:solidFill>
              </a:rPr>
              <a:t>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9F647A1-9E76-3018-628E-2CB642C9CFBA}"/>
              </a:ext>
            </a:extLst>
          </p:cNvPr>
          <p:cNvSpPr/>
          <p:nvPr/>
        </p:nvSpPr>
        <p:spPr>
          <a:xfrm>
            <a:off x="1591131" y="710595"/>
            <a:ext cx="10606312" cy="439506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655DC3-0277-8EB7-F117-08A27CF19060}"/>
              </a:ext>
            </a:extLst>
          </p:cNvPr>
          <p:cNvSpPr/>
          <p:nvPr/>
        </p:nvSpPr>
        <p:spPr>
          <a:xfrm>
            <a:off x="1735347" y="710595"/>
            <a:ext cx="911687" cy="43950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캘린더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6E53E2-15F8-FD1D-E5A2-176EFAB4C120}"/>
              </a:ext>
            </a:extLst>
          </p:cNvPr>
          <p:cNvSpPr/>
          <p:nvPr/>
        </p:nvSpPr>
        <p:spPr>
          <a:xfrm>
            <a:off x="1593826" y="1147681"/>
            <a:ext cx="10606312" cy="5647169"/>
          </a:xfrm>
          <a:prstGeom prst="rect">
            <a:avLst/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889002C-FD16-678F-A56D-AD919BC6AE10}"/>
              </a:ext>
            </a:extLst>
          </p:cNvPr>
          <p:cNvSpPr/>
          <p:nvPr/>
        </p:nvSpPr>
        <p:spPr>
          <a:xfrm>
            <a:off x="3071171" y="1170667"/>
            <a:ext cx="9069128" cy="5624184"/>
          </a:xfrm>
          <a:prstGeom prst="roundRect">
            <a:avLst>
              <a:gd name="adj" fmla="val 11130"/>
            </a:avLst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0FAC635-74EF-E3D0-F791-3D207ECE7D80}"/>
              </a:ext>
            </a:extLst>
          </p:cNvPr>
          <p:cNvSpPr/>
          <p:nvPr/>
        </p:nvSpPr>
        <p:spPr>
          <a:xfrm>
            <a:off x="1659792" y="1165676"/>
            <a:ext cx="1351539" cy="5624184"/>
          </a:xfrm>
          <a:prstGeom prst="roundRect">
            <a:avLst>
              <a:gd name="adj" fmla="val 11130"/>
            </a:avLst>
          </a:prstGeom>
          <a:noFill/>
          <a:ln w="38100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61580F-AA00-134A-E5DF-1FAE286D1C58}"/>
              </a:ext>
            </a:extLst>
          </p:cNvPr>
          <p:cNvSpPr/>
          <p:nvPr/>
        </p:nvSpPr>
        <p:spPr>
          <a:xfrm>
            <a:off x="1771863" y="2499592"/>
            <a:ext cx="1121622" cy="35045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수 행 중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7AC933-0208-400A-B2E3-416D4E90FCB0}"/>
              </a:ext>
            </a:extLst>
          </p:cNvPr>
          <p:cNvSpPr/>
          <p:nvPr/>
        </p:nvSpPr>
        <p:spPr>
          <a:xfrm>
            <a:off x="1766088" y="2071652"/>
            <a:ext cx="1121622" cy="35045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할 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F1694B-5F0F-8BAB-99B0-F9A829656A70}"/>
              </a:ext>
            </a:extLst>
          </p:cNvPr>
          <p:cNvSpPr/>
          <p:nvPr/>
        </p:nvSpPr>
        <p:spPr>
          <a:xfrm>
            <a:off x="1766088" y="2936678"/>
            <a:ext cx="1121622" cy="35045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chemeClr val="tx1"/>
                </a:solidFill>
              </a:rPr>
              <a:t>완</a:t>
            </a:r>
            <a:r>
              <a:rPr lang="ko-KR" altLang="en-US" sz="1300" b="1" dirty="0">
                <a:solidFill>
                  <a:schemeClr val="tx1"/>
                </a:solidFill>
              </a:rPr>
              <a:t> 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EB3200-133B-CFEB-04E0-67EB1115045D}"/>
              </a:ext>
            </a:extLst>
          </p:cNvPr>
          <p:cNvSpPr/>
          <p:nvPr/>
        </p:nvSpPr>
        <p:spPr>
          <a:xfrm>
            <a:off x="1766088" y="1671416"/>
            <a:ext cx="1121622" cy="35045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전 체</a:t>
            </a: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0EFDF15C-2C26-0CBA-90EB-444DBCC2D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711527"/>
              </p:ext>
            </p:extLst>
          </p:nvPr>
        </p:nvGraphicFramePr>
        <p:xfrm>
          <a:off x="3309505" y="1744071"/>
          <a:ext cx="8592460" cy="458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9246">
                  <a:extLst>
                    <a:ext uri="{9D8B030D-6E8A-4147-A177-3AD203B41FA5}">
                      <a16:colId xmlns:a16="http://schemas.microsoft.com/office/drawing/2014/main" val="3168203802"/>
                    </a:ext>
                  </a:extLst>
                </a:gridCol>
                <a:gridCol w="859246">
                  <a:extLst>
                    <a:ext uri="{9D8B030D-6E8A-4147-A177-3AD203B41FA5}">
                      <a16:colId xmlns:a16="http://schemas.microsoft.com/office/drawing/2014/main" val="943497032"/>
                    </a:ext>
                  </a:extLst>
                </a:gridCol>
                <a:gridCol w="859246">
                  <a:extLst>
                    <a:ext uri="{9D8B030D-6E8A-4147-A177-3AD203B41FA5}">
                      <a16:colId xmlns:a16="http://schemas.microsoft.com/office/drawing/2014/main" val="969379628"/>
                    </a:ext>
                  </a:extLst>
                </a:gridCol>
                <a:gridCol w="859246">
                  <a:extLst>
                    <a:ext uri="{9D8B030D-6E8A-4147-A177-3AD203B41FA5}">
                      <a16:colId xmlns:a16="http://schemas.microsoft.com/office/drawing/2014/main" val="3567916357"/>
                    </a:ext>
                  </a:extLst>
                </a:gridCol>
                <a:gridCol w="859246">
                  <a:extLst>
                    <a:ext uri="{9D8B030D-6E8A-4147-A177-3AD203B41FA5}">
                      <a16:colId xmlns:a16="http://schemas.microsoft.com/office/drawing/2014/main" val="2346983028"/>
                    </a:ext>
                  </a:extLst>
                </a:gridCol>
                <a:gridCol w="859246">
                  <a:extLst>
                    <a:ext uri="{9D8B030D-6E8A-4147-A177-3AD203B41FA5}">
                      <a16:colId xmlns:a16="http://schemas.microsoft.com/office/drawing/2014/main" val="4177285151"/>
                    </a:ext>
                  </a:extLst>
                </a:gridCol>
                <a:gridCol w="859246">
                  <a:extLst>
                    <a:ext uri="{9D8B030D-6E8A-4147-A177-3AD203B41FA5}">
                      <a16:colId xmlns:a16="http://schemas.microsoft.com/office/drawing/2014/main" val="3812929417"/>
                    </a:ext>
                  </a:extLst>
                </a:gridCol>
                <a:gridCol w="859246">
                  <a:extLst>
                    <a:ext uri="{9D8B030D-6E8A-4147-A177-3AD203B41FA5}">
                      <a16:colId xmlns:a16="http://schemas.microsoft.com/office/drawing/2014/main" val="1231298411"/>
                    </a:ext>
                  </a:extLst>
                </a:gridCol>
                <a:gridCol w="859246">
                  <a:extLst>
                    <a:ext uri="{9D8B030D-6E8A-4147-A177-3AD203B41FA5}">
                      <a16:colId xmlns:a16="http://schemas.microsoft.com/office/drawing/2014/main" val="1946884073"/>
                    </a:ext>
                  </a:extLst>
                </a:gridCol>
                <a:gridCol w="859246">
                  <a:extLst>
                    <a:ext uri="{9D8B030D-6E8A-4147-A177-3AD203B41FA5}">
                      <a16:colId xmlns:a16="http://schemas.microsoft.com/office/drawing/2014/main" val="1063056136"/>
                    </a:ext>
                  </a:extLst>
                </a:gridCol>
              </a:tblGrid>
              <a:tr h="389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 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69269"/>
                  </a:ext>
                </a:extLst>
              </a:tr>
              <a:tr h="5988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516906"/>
                  </a:ext>
                </a:extLst>
              </a:tr>
              <a:tr h="5988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257181"/>
                  </a:ext>
                </a:extLst>
              </a:tr>
              <a:tr h="5988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689215"/>
                  </a:ext>
                </a:extLst>
              </a:tr>
              <a:tr h="5988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985321"/>
                  </a:ext>
                </a:extLst>
              </a:tr>
              <a:tr h="5988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751220"/>
                  </a:ext>
                </a:extLst>
              </a:tr>
              <a:tr h="5988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333219"/>
                  </a:ext>
                </a:extLst>
              </a:tr>
              <a:tr h="5988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722366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415A21-1C89-E2A1-00B3-528530681F67}"/>
              </a:ext>
            </a:extLst>
          </p:cNvPr>
          <p:cNvSpPr/>
          <p:nvPr/>
        </p:nvSpPr>
        <p:spPr>
          <a:xfrm>
            <a:off x="3630385" y="1337424"/>
            <a:ext cx="757627" cy="30822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r>
              <a:rPr lang="ko-KR" altLang="en-US" b="1" dirty="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31269487-A8B2-82EE-C5E6-53CDD53306BD}"/>
              </a:ext>
            </a:extLst>
          </p:cNvPr>
          <p:cNvSpPr/>
          <p:nvPr/>
        </p:nvSpPr>
        <p:spPr>
          <a:xfrm rot="5400000">
            <a:off x="4250175" y="1433478"/>
            <a:ext cx="134691" cy="116113"/>
          </a:xfrm>
          <a:prstGeom prst="triangle">
            <a:avLst/>
          </a:prstGeom>
          <a:noFill/>
          <a:ln w="28575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7898DA03-2E3D-208A-02F7-37F38862E8D9}"/>
              </a:ext>
            </a:extLst>
          </p:cNvPr>
          <p:cNvSpPr/>
          <p:nvPr/>
        </p:nvSpPr>
        <p:spPr>
          <a:xfrm rot="16200000">
            <a:off x="3631121" y="1426219"/>
            <a:ext cx="134691" cy="116113"/>
          </a:xfrm>
          <a:prstGeom prst="triangle">
            <a:avLst/>
          </a:prstGeom>
          <a:noFill/>
          <a:ln w="28575">
            <a:solidFill>
              <a:srgbClr val="516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B63C502-9214-348D-50C6-AF094C0BF150}"/>
              </a:ext>
            </a:extLst>
          </p:cNvPr>
          <p:cNvSpPr/>
          <p:nvPr/>
        </p:nvSpPr>
        <p:spPr>
          <a:xfrm>
            <a:off x="3309505" y="2199349"/>
            <a:ext cx="5119687" cy="445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작업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42F7BE3-F793-2153-B31E-4489EFA5FF33}"/>
              </a:ext>
            </a:extLst>
          </p:cNvPr>
          <p:cNvSpPr/>
          <p:nvPr/>
        </p:nvSpPr>
        <p:spPr>
          <a:xfrm>
            <a:off x="5053013" y="2809560"/>
            <a:ext cx="5119687" cy="44552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작업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E9E19FD-FF55-D5B0-32E9-74645DB19F0A}"/>
              </a:ext>
            </a:extLst>
          </p:cNvPr>
          <p:cNvSpPr/>
          <p:nvPr/>
        </p:nvSpPr>
        <p:spPr>
          <a:xfrm>
            <a:off x="6743700" y="3413502"/>
            <a:ext cx="5119687" cy="4455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작업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34" name="그래픽 33" descr="채팅 단색으로 채워진">
            <a:extLst>
              <a:ext uri="{FF2B5EF4-FFF2-40B4-BE49-F238E27FC236}">
                <a16:creationId xmlns:a16="http://schemas.microsoft.com/office/drawing/2014/main" id="{A5827EEB-6BD0-B177-95EF-06AC5E1B4FC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43331" y="-10999"/>
            <a:ext cx="691356" cy="69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83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540</Words>
  <Application>Microsoft Office PowerPoint</Application>
  <PresentationFormat>와이드스크린</PresentationFormat>
  <Paragraphs>220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박종혁</dc:creator>
  <cp:lastModifiedBy>박종혁</cp:lastModifiedBy>
  <cp:revision>9</cp:revision>
  <dcterms:created xsi:type="dcterms:W3CDTF">2023-03-13T08:15:04Z</dcterms:created>
  <dcterms:modified xsi:type="dcterms:W3CDTF">2023-03-13T18:10:52Z</dcterms:modified>
</cp:coreProperties>
</file>