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078F7D2.xml" ContentType="application/vnd.ms-powerpoint.comments+xml"/>
  <Override PartName="/ppt/comments/modernComment_102_97345DC3.xml" ContentType="application/vnd.ms-powerpoint.comments+xml"/>
  <Override PartName="/ppt/comments/modernComment_103_97E113E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1BC95-C4A5-4505-8458-FB568398EB22}" v="57" dt="2022-09-13T05:20:3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종혁" userId="5a9ac018a36b245b" providerId="LiveId" clId="{04F1BC95-C4A5-4505-8458-FB568398EB22}"/>
    <pc:docChg chg="custSel modSld">
      <pc:chgData name="박 종혁" userId="5a9ac018a36b245b" providerId="LiveId" clId="{04F1BC95-C4A5-4505-8458-FB568398EB22}" dt="2022-09-13T05:22:57.169" v="506" actId="1076"/>
      <pc:docMkLst>
        <pc:docMk/>
      </pc:docMkLst>
      <pc:sldChg chg="addCm">
        <pc:chgData name="박 종혁" userId="5a9ac018a36b245b" providerId="LiveId" clId="{04F1BC95-C4A5-4505-8458-FB568398EB22}" dt="2022-09-13T05:14:45.497" v="503"/>
        <pc:sldMkLst>
          <pc:docMk/>
          <pc:sldMk cId="2692282322" sldId="256"/>
        </pc:sldMkLst>
      </pc:sldChg>
      <pc:sldChg chg="addSp delSp modSp mod addCm">
        <pc:chgData name="박 종혁" userId="5a9ac018a36b245b" providerId="LiveId" clId="{04F1BC95-C4A5-4505-8458-FB568398EB22}" dt="2022-09-13T05:07:46.934" v="153" actId="1076"/>
        <pc:sldMkLst>
          <pc:docMk/>
          <pc:sldMk cId="2536791491" sldId="258"/>
        </pc:sldMkLst>
        <pc:spChg chg="del mod">
          <ac:chgData name="박 종혁" userId="5a9ac018a36b245b" providerId="LiveId" clId="{04F1BC95-C4A5-4505-8458-FB568398EB22}" dt="2022-09-13T04:55:24.074" v="129" actId="478"/>
          <ac:spMkLst>
            <pc:docMk/>
            <pc:sldMk cId="2536791491" sldId="258"/>
            <ac:spMk id="2" creationId="{5D9065E6-706A-AABC-61EC-5CC5630C4EB1}"/>
          </ac:spMkLst>
        </pc:spChg>
        <pc:spChg chg="del mod">
          <ac:chgData name="박 종혁" userId="5a9ac018a36b245b" providerId="LiveId" clId="{04F1BC95-C4A5-4505-8458-FB568398EB22}" dt="2022-09-13T05:07:39.172" v="148" actId="478"/>
          <ac:spMkLst>
            <pc:docMk/>
            <pc:sldMk cId="2536791491" sldId="258"/>
            <ac:spMk id="3" creationId="{FE89CEC8-5607-8519-865E-56601F225D0C}"/>
          </ac:spMkLst>
        </pc:spChg>
        <pc:spChg chg="mod">
          <ac:chgData name="박 종혁" userId="5a9ac018a36b245b" providerId="LiveId" clId="{04F1BC95-C4A5-4505-8458-FB568398EB22}" dt="2022-09-13T05:06:46.485" v="137" actId="1076"/>
          <ac:spMkLst>
            <pc:docMk/>
            <pc:sldMk cId="2536791491" sldId="258"/>
            <ac:spMk id="4" creationId="{7731B04F-880A-AD41-A40E-A9D24AA7DCB4}"/>
          </ac:spMkLst>
        </pc:spChg>
        <pc:spChg chg="mod">
          <ac:chgData name="박 종혁" userId="5a9ac018a36b245b" providerId="LiveId" clId="{04F1BC95-C4A5-4505-8458-FB568398EB22}" dt="2022-09-13T05:06:42.729" v="136" actId="1076"/>
          <ac:spMkLst>
            <pc:docMk/>
            <pc:sldMk cId="2536791491" sldId="258"/>
            <ac:spMk id="5" creationId="{46495468-827F-7383-63F1-5FFB36B65803}"/>
          </ac:spMkLst>
        </pc:spChg>
        <pc:spChg chg="add mod">
          <ac:chgData name="박 종혁" userId="5a9ac018a36b245b" providerId="LiveId" clId="{04F1BC95-C4A5-4505-8458-FB568398EB22}" dt="2022-09-13T05:07:02.825" v="141" actId="1076"/>
          <ac:spMkLst>
            <pc:docMk/>
            <pc:sldMk cId="2536791491" sldId="258"/>
            <ac:spMk id="6" creationId="{53388EEE-059E-C5A3-FE45-1CB283368685}"/>
          </ac:spMkLst>
        </pc:spChg>
        <pc:spChg chg="add mod">
          <ac:chgData name="박 종혁" userId="5a9ac018a36b245b" providerId="LiveId" clId="{04F1BC95-C4A5-4505-8458-FB568398EB22}" dt="2022-09-13T05:07:08.831" v="142" actId="1076"/>
          <ac:spMkLst>
            <pc:docMk/>
            <pc:sldMk cId="2536791491" sldId="258"/>
            <ac:spMk id="7" creationId="{4C856341-F881-94FD-CBBA-33D5A664888E}"/>
          </ac:spMkLst>
        </pc:spChg>
        <pc:spChg chg="add mod">
          <ac:chgData name="박 종혁" userId="5a9ac018a36b245b" providerId="LiveId" clId="{04F1BC95-C4A5-4505-8458-FB568398EB22}" dt="2022-09-13T05:07:21.690" v="146" actId="1076"/>
          <ac:spMkLst>
            <pc:docMk/>
            <pc:sldMk cId="2536791491" sldId="258"/>
            <ac:spMk id="8" creationId="{C4472C5A-CD74-A12D-CCF9-A8956A8E5B6F}"/>
          </ac:spMkLst>
        </pc:spChg>
        <pc:spChg chg="add mod">
          <ac:chgData name="박 종혁" userId="5a9ac018a36b245b" providerId="LiveId" clId="{04F1BC95-C4A5-4505-8458-FB568398EB22}" dt="2022-09-13T05:07:26.866" v="147" actId="1076"/>
          <ac:spMkLst>
            <pc:docMk/>
            <pc:sldMk cId="2536791491" sldId="258"/>
            <ac:spMk id="9" creationId="{5565FA1E-9604-B2BC-AAAC-46AE1264DE0B}"/>
          </ac:spMkLst>
        </pc:spChg>
        <pc:spChg chg="mod">
          <ac:chgData name="박 종혁" userId="5a9ac018a36b245b" providerId="LiveId" clId="{04F1BC95-C4A5-4505-8458-FB568398EB22}" dt="2022-09-13T05:07:46.934" v="153" actId="1076"/>
          <ac:spMkLst>
            <pc:docMk/>
            <pc:sldMk cId="2536791491" sldId="258"/>
            <ac:spMk id="10" creationId="{C11FB3E1-D1CE-4608-A797-F2AB2650B668}"/>
          </ac:spMkLst>
        </pc:spChg>
        <pc:spChg chg="mod">
          <ac:chgData name="박 종혁" userId="5a9ac018a36b245b" providerId="LiveId" clId="{04F1BC95-C4A5-4505-8458-FB568398EB22}" dt="2022-09-13T05:06:51.086" v="138" actId="1076"/>
          <ac:spMkLst>
            <pc:docMk/>
            <pc:sldMk cId="2536791491" sldId="258"/>
            <ac:spMk id="11" creationId="{981293CA-E592-4CD6-8DBF-3B937A667D11}"/>
          </ac:spMkLst>
        </pc:spChg>
        <pc:spChg chg="mod">
          <ac:chgData name="박 종혁" userId="5a9ac018a36b245b" providerId="LiveId" clId="{04F1BC95-C4A5-4505-8458-FB568398EB22}" dt="2022-09-13T04:55:30.265" v="133" actId="14100"/>
          <ac:spMkLst>
            <pc:docMk/>
            <pc:sldMk cId="2536791491" sldId="258"/>
            <ac:spMk id="12" creationId="{AEDC96B6-95C6-4401-8D54-96113BE942CE}"/>
          </ac:spMkLst>
        </pc:spChg>
      </pc:sldChg>
      <pc:sldChg chg="addSp modSp mod addCm">
        <pc:chgData name="박 종혁" userId="5a9ac018a36b245b" providerId="LiveId" clId="{04F1BC95-C4A5-4505-8458-FB568398EB22}" dt="2022-09-13T05:13:41.753" v="501" actId="1076"/>
        <pc:sldMkLst>
          <pc:docMk/>
          <pc:sldMk cId="2548110307" sldId="259"/>
        </pc:sldMkLst>
        <pc:spChg chg="add mod">
          <ac:chgData name="박 종혁" userId="5a9ac018a36b245b" providerId="LiveId" clId="{04F1BC95-C4A5-4505-8458-FB568398EB22}" dt="2022-09-13T05:11:34.522" v="304" actId="14100"/>
          <ac:spMkLst>
            <pc:docMk/>
            <pc:sldMk cId="2548110307" sldId="259"/>
            <ac:spMk id="2" creationId="{9AE0E09F-1EAF-2A55-9BA5-24A3ECB1A6FF}"/>
          </ac:spMkLst>
        </pc:spChg>
        <pc:spChg chg="add mod">
          <ac:chgData name="박 종혁" userId="5a9ac018a36b245b" providerId="LiveId" clId="{04F1BC95-C4A5-4505-8458-FB568398EB22}" dt="2022-09-13T05:08:21.320" v="156"/>
          <ac:spMkLst>
            <pc:docMk/>
            <pc:sldMk cId="2548110307" sldId="259"/>
            <ac:spMk id="3" creationId="{39BEE8B7-7838-AD3C-3245-98175752615C}"/>
          </ac:spMkLst>
        </pc:spChg>
        <pc:spChg chg="add mod">
          <ac:chgData name="박 종혁" userId="5a9ac018a36b245b" providerId="LiveId" clId="{04F1BC95-C4A5-4505-8458-FB568398EB22}" dt="2022-09-13T05:08:24.348" v="157" actId="1076"/>
          <ac:spMkLst>
            <pc:docMk/>
            <pc:sldMk cId="2548110307" sldId="259"/>
            <ac:spMk id="4" creationId="{76786858-9B3D-1089-5A7E-F928A34E6EEA}"/>
          </ac:spMkLst>
        </pc:spChg>
        <pc:spChg chg="add mod">
          <ac:chgData name="박 종혁" userId="5a9ac018a36b245b" providerId="LiveId" clId="{04F1BC95-C4A5-4505-8458-FB568398EB22}" dt="2022-09-13T05:08:21.320" v="156"/>
          <ac:spMkLst>
            <pc:docMk/>
            <pc:sldMk cId="2548110307" sldId="259"/>
            <ac:spMk id="5" creationId="{D3CE1A78-0E6B-E365-649C-EACD8E4C249E}"/>
          </ac:spMkLst>
        </pc:spChg>
        <pc:spChg chg="add mod">
          <ac:chgData name="박 종혁" userId="5a9ac018a36b245b" providerId="LiveId" clId="{04F1BC95-C4A5-4505-8458-FB568398EB22}" dt="2022-09-13T05:09:21.093" v="168" actId="1076"/>
          <ac:spMkLst>
            <pc:docMk/>
            <pc:sldMk cId="2548110307" sldId="259"/>
            <ac:spMk id="6" creationId="{32C90F1C-74DC-EB29-958D-9B0ABDB27C69}"/>
          </ac:spMkLst>
        </pc:spChg>
        <pc:spChg chg="add mod">
          <ac:chgData name="박 종혁" userId="5a9ac018a36b245b" providerId="LiveId" clId="{04F1BC95-C4A5-4505-8458-FB568398EB22}" dt="2022-09-13T05:11:36.875" v="306" actId="14100"/>
          <ac:spMkLst>
            <pc:docMk/>
            <pc:sldMk cId="2548110307" sldId="259"/>
            <ac:spMk id="7" creationId="{0A022F82-F45A-04B6-6DE6-0086C7AC7D79}"/>
          </ac:spMkLst>
        </pc:spChg>
        <pc:spChg chg="add mod">
          <ac:chgData name="박 종혁" userId="5a9ac018a36b245b" providerId="LiveId" clId="{04F1BC95-C4A5-4505-8458-FB568398EB22}" dt="2022-09-13T05:09:59.664" v="196" actId="1076"/>
          <ac:spMkLst>
            <pc:docMk/>
            <pc:sldMk cId="2548110307" sldId="259"/>
            <ac:spMk id="8" creationId="{0C65542F-1182-E059-4690-B6BBF7699D9D}"/>
          </ac:spMkLst>
        </pc:spChg>
        <pc:spChg chg="add mod">
          <ac:chgData name="박 종혁" userId="5a9ac018a36b245b" providerId="LiveId" clId="{04F1BC95-C4A5-4505-8458-FB568398EB22}" dt="2022-09-13T05:10:20.190" v="202" actId="1076"/>
          <ac:spMkLst>
            <pc:docMk/>
            <pc:sldMk cId="2548110307" sldId="259"/>
            <ac:spMk id="9" creationId="{6F107BD1-5345-54B8-374B-E65BAAD59E32}"/>
          </ac:spMkLst>
        </pc:spChg>
        <pc:spChg chg="add mod">
          <ac:chgData name="박 종혁" userId="5a9ac018a36b245b" providerId="LiveId" clId="{04F1BC95-C4A5-4505-8458-FB568398EB22}" dt="2022-09-13T05:10:37.670" v="218" actId="1076"/>
          <ac:spMkLst>
            <pc:docMk/>
            <pc:sldMk cId="2548110307" sldId="259"/>
            <ac:spMk id="10" creationId="{2AC20BF9-AD8A-E7D8-2289-F664B1770652}"/>
          </ac:spMkLst>
        </pc:spChg>
        <pc:spChg chg="add mod">
          <ac:chgData name="박 종혁" userId="5a9ac018a36b245b" providerId="LiveId" clId="{04F1BC95-C4A5-4505-8458-FB568398EB22}" dt="2022-09-13T05:10:41.276" v="219" actId="1076"/>
          <ac:spMkLst>
            <pc:docMk/>
            <pc:sldMk cId="2548110307" sldId="259"/>
            <ac:spMk id="11" creationId="{2786A1FA-0EEB-73F6-ED72-3363E2621327}"/>
          </ac:spMkLst>
        </pc:spChg>
        <pc:spChg chg="add mod">
          <ac:chgData name="박 종혁" userId="5a9ac018a36b245b" providerId="LiveId" clId="{04F1BC95-C4A5-4505-8458-FB568398EB22}" dt="2022-09-13T05:10:44.083" v="220" actId="1076"/>
          <ac:spMkLst>
            <pc:docMk/>
            <pc:sldMk cId="2548110307" sldId="259"/>
            <ac:spMk id="12" creationId="{6E84FFFA-500D-E9B4-E993-1983675976BD}"/>
          </ac:spMkLst>
        </pc:spChg>
        <pc:spChg chg="add mod">
          <ac:chgData name="박 종혁" userId="5a9ac018a36b245b" providerId="LiveId" clId="{04F1BC95-C4A5-4505-8458-FB568398EB22}" dt="2022-09-13T05:10:47.008" v="221" actId="1076"/>
          <ac:spMkLst>
            <pc:docMk/>
            <pc:sldMk cId="2548110307" sldId="259"/>
            <ac:spMk id="13" creationId="{B6820828-C500-329E-61A4-522E2B9C09B7}"/>
          </ac:spMkLst>
        </pc:spChg>
        <pc:spChg chg="add mod">
          <ac:chgData name="박 종혁" userId="5a9ac018a36b245b" providerId="LiveId" clId="{04F1BC95-C4A5-4505-8458-FB568398EB22}" dt="2022-09-13T05:10:50.260" v="223" actId="1076"/>
          <ac:spMkLst>
            <pc:docMk/>
            <pc:sldMk cId="2548110307" sldId="259"/>
            <ac:spMk id="14" creationId="{6DB0F165-4691-07C5-930A-58AF833D27F3}"/>
          </ac:spMkLst>
        </pc:spChg>
        <pc:spChg chg="add mod">
          <ac:chgData name="박 종혁" userId="5a9ac018a36b245b" providerId="LiveId" clId="{04F1BC95-C4A5-4505-8458-FB568398EB22}" dt="2022-09-13T05:11:05.236" v="241" actId="1076"/>
          <ac:spMkLst>
            <pc:docMk/>
            <pc:sldMk cId="2548110307" sldId="259"/>
            <ac:spMk id="15" creationId="{EAE6EED4-0DA6-BE83-6446-E4398F0F28E2}"/>
          </ac:spMkLst>
        </pc:spChg>
        <pc:spChg chg="add mod">
          <ac:chgData name="박 종혁" userId="5a9ac018a36b245b" providerId="LiveId" clId="{04F1BC95-C4A5-4505-8458-FB568398EB22}" dt="2022-09-13T05:11:23.903" v="283" actId="1076"/>
          <ac:spMkLst>
            <pc:docMk/>
            <pc:sldMk cId="2548110307" sldId="259"/>
            <ac:spMk id="16" creationId="{E26DB86B-F312-D087-E700-882FD28E2069}"/>
          </ac:spMkLst>
        </pc:spChg>
        <pc:spChg chg="add mod">
          <ac:chgData name="박 종혁" userId="5a9ac018a36b245b" providerId="LiveId" clId="{04F1BC95-C4A5-4505-8458-FB568398EB22}" dt="2022-09-13T05:11:31.744" v="303" actId="1076"/>
          <ac:spMkLst>
            <pc:docMk/>
            <pc:sldMk cId="2548110307" sldId="259"/>
            <ac:spMk id="17" creationId="{7E1305CE-A16E-66A2-12D7-62836407F52F}"/>
          </ac:spMkLst>
        </pc:spChg>
        <pc:spChg chg="add mod">
          <ac:chgData name="박 종혁" userId="5a9ac018a36b245b" providerId="LiveId" clId="{04F1BC95-C4A5-4505-8458-FB568398EB22}" dt="2022-09-13T05:11:38.531" v="308" actId="571"/>
          <ac:spMkLst>
            <pc:docMk/>
            <pc:sldMk cId="2548110307" sldId="259"/>
            <ac:spMk id="18" creationId="{0CF7A464-E06E-C3E2-CE57-53800253133A}"/>
          </ac:spMkLst>
        </pc:spChg>
        <pc:spChg chg="add mod">
          <ac:chgData name="박 종혁" userId="5a9ac018a36b245b" providerId="LiveId" clId="{04F1BC95-C4A5-4505-8458-FB568398EB22}" dt="2022-09-13T05:11:38.531" v="308" actId="571"/>
          <ac:spMkLst>
            <pc:docMk/>
            <pc:sldMk cId="2548110307" sldId="259"/>
            <ac:spMk id="19" creationId="{1C2D7234-6BFD-AFF8-EDDA-CD1D3B976604}"/>
          </ac:spMkLst>
        </pc:spChg>
        <pc:spChg chg="add mod">
          <ac:chgData name="박 종혁" userId="5a9ac018a36b245b" providerId="LiveId" clId="{04F1BC95-C4A5-4505-8458-FB568398EB22}" dt="2022-09-13T05:11:53.778" v="333" actId="1076"/>
          <ac:spMkLst>
            <pc:docMk/>
            <pc:sldMk cId="2548110307" sldId="259"/>
            <ac:spMk id="20" creationId="{4C4EBDDC-C240-895F-3F9C-B1201A191FBB}"/>
          </ac:spMkLst>
        </pc:spChg>
        <pc:spChg chg="add mod">
          <ac:chgData name="박 종혁" userId="5a9ac018a36b245b" providerId="LiveId" clId="{04F1BC95-C4A5-4505-8458-FB568398EB22}" dt="2022-09-13T05:13:27.468" v="490" actId="1076"/>
          <ac:spMkLst>
            <pc:docMk/>
            <pc:sldMk cId="2548110307" sldId="259"/>
            <ac:spMk id="21" creationId="{B9BCA580-7285-13F7-F878-09947EF23E2E}"/>
          </ac:spMkLst>
        </pc:spChg>
        <pc:spChg chg="add mod">
          <ac:chgData name="박 종혁" userId="5a9ac018a36b245b" providerId="LiveId" clId="{04F1BC95-C4A5-4505-8458-FB568398EB22}" dt="2022-09-13T05:12:34.340" v="339" actId="14100"/>
          <ac:spMkLst>
            <pc:docMk/>
            <pc:sldMk cId="2548110307" sldId="259"/>
            <ac:spMk id="22" creationId="{A3509886-EB88-E826-5D6E-2ABF5D81B3EB}"/>
          </ac:spMkLst>
        </pc:spChg>
        <pc:spChg chg="add mod">
          <ac:chgData name="박 종혁" userId="5a9ac018a36b245b" providerId="LiveId" clId="{04F1BC95-C4A5-4505-8458-FB568398EB22}" dt="2022-09-13T05:12:37.266" v="341" actId="571"/>
          <ac:spMkLst>
            <pc:docMk/>
            <pc:sldMk cId="2548110307" sldId="259"/>
            <ac:spMk id="23" creationId="{43A2B100-544D-1496-66CE-156DCB6907E4}"/>
          </ac:spMkLst>
        </pc:spChg>
        <pc:spChg chg="add mod">
          <ac:chgData name="박 종혁" userId="5a9ac018a36b245b" providerId="LiveId" clId="{04F1BC95-C4A5-4505-8458-FB568398EB22}" dt="2022-09-13T05:12:37.266" v="341" actId="571"/>
          <ac:spMkLst>
            <pc:docMk/>
            <pc:sldMk cId="2548110307" sldId="259"/>
            <ac:spMk id="24" creationId="{F964F506-522A-1CE8-E32C-AC542AF9F23A}"/>
          </ac:spMkLst>
        </pc:spChg>
        <pc:spChg chg="add mod">
          <ac:chgData name="박 종혁" userId="5a9ac018a36b245b" providerId="LiveId" clId="{04F1BC95-C4A5-4505-8458-FB568398EB22}" dt="2022-09-13T05:12:48.066" v="360" actId="1076"/>
          <ac:spMkLst>
            <pc:docMk/>
            <pc:sldMk cId="2548110307" sldId="259"/>
            <ac:spMk id="25" creationId="{ED130002-C641-E2CA-202A-501D30B9DA20}"/>
          </ac:spMkLst>
        </pc:spChg>
        <pc:spChg chg="add mod">
          <ac:chgData name="박 종혁" userId="5a9ac018a36b245b" providerId="LiveId" clId="{04F1BC95-C4A5-4505-8458-FB568398EB22}" dt="2022-09-13T05:13:37.114" v="499" actId="1076"/>
          <ac:spMkLst>
            <pc:docMk/>
            <pc:sldMk cId="2548110307" sldId="259"/>
            <ac:spMk id="26" creationId="{F14056E1-F263-B13E-2759-0B4E3C532853}"/>
          </ac:spMkLst>
        </pc:spChg>
        <pc:spChg chg="add mod">
          <ac:chgData name="박 종혁" userId="5a9ac018a36b245b" providerId="LiveId" clId="{04F1BC95-C4A5-4505-8458-FB568398EB22}" dt="2022-09-13T05:13:41.753" v="501" actId="1076"/>
          <ac:spMkLst>
            <pc:docMk/>
            <pc:sldMk cId="2548110307" sldId="259"/>
            <ac:spMk id="27" creationId="{B8E6D5EC-CB09-35B2-B250-31D70B19E69B}"/>
          </ac:spMkLst>
        </pc:spChg>
        <pc:spChg chg="add mod">
          <ac:chgData name="박 종혁" userId="5a9ac018a36b245b" providerId="LiveId" clId="{04F1BC95-C4A5-4505-8458-FB568398EB22}" dt="2022-09-13T05:13:31.898" v="497" actId="20577"/>
          <ac:spMkLst>
            <pc:docMk/>
            <pc:sldMk cId="2548110307" sldId="259"/>
            <ac:spMk id="28" creationId="{98CFEC5D-EEC3-E3EA-85C5-DD5B53445BB5}"/>
          </ac:spMkLst>
        </pc:spChg>
        <pc:spChg chg="add mod">
          <ac:chgData name="박 종혁" userId="5a9ac018a36b245b" providerId="LiveId" clId="{04F1BC95-C4A5-4505-8458-FB568398EB22}" dt="2022-09-13T05:13:39.709" v="500" actId="1076"/>
          <ac:spMkLst>
            <pc:docMk/>
            <pc:sldMk cId="2548110307" sldId="259"/>
            <ac:spMk id="29" creationId="{AC54A50E-7010-1C8C-7663-A7601EB4E65A}"/>
          </ac:spMkLst>
        </pc:spChg>
      </pc:sldChg>
      <pc:sldChg chg="addSp delSp modSp mod">
        <pc:chgData name="박 종혁" userId="5a9ac018a36b245b" providerId="LiveId" clId="{04F1BC95-C4A5-4505-8458-FB568398EB22}" dt="2022-09-13T05:22:57.169" v="506" actId="1076"/>
        <pc:sldMkLst>
          <pc:docMk/>
          <pc:sldMk cId="2503306822" sldId="261"/>
        </pc:sldMkLst>
        <pc:spChg chg="del">
          <ac:chgData name="박 종혁" userId="5a9ac018a36b245b" providerId="LiveId" clId="{04F1BC95-C4A5-4505-8458-FB568398EB22}" dt="2022-09-13T05:19:12.782" v="504" actId="478"/>
          <ac:spMkLst>
            <pc:docMk/>
            <pc:sldMk cId="2503306822" sldId="261"/>
            <ac:spMk id="2" creationId="{B82C374A-DF4B-465F-A1B3-2C4B779176FE}"/>
          </ac:spMkLst>
        </pc:spChg>
        <pc:spChg chg="del">
          <ac:chgData name="박 종혁" userId="5a9ac018a36b245b" providerId="LiveId" clId="{04F1BC95-C4A5-4505-8458-FB568398EB22}" dt="2022-09-13T05:19:12.782" v="504" actId="478"/>
          <ac:spMkLst>
            <pc:docMk/>
            <pc:sldMk cId="2503306822" sldId="261"/>
            <ac:spMk id="3" creationId="{6EE990A7-EF5F-4716-BBD3-422AA582405A}"/>
          </ac:spMkLst>
        </pc:spChg>
        <pc:spChg chg="add mod">
          <ac:chgData name="박 종혁" userId="5a9ac018a36b245b" providerId="LiveId" clId="{04F1BC95-C4A5-4505-8458-FB568398EB22}" dt="2022-09-13T05:20:37.211" v="505"/>
          <ac:spMkLst>
            <pc:docMk/>
            <pc:sldMk cId="2503306822" sldId="261"/>
            <ac:spMk id="4" creationId="{17284427-280D-9A66-A290-287AB719A585}"/>
          </ac:spMkLst>
        </pc:spChg>
        <pc:spChg chg="add mod">
          <ac:chgData name="박 종혁" userId="5a9ac018a36b245b" providerId="LiveId" clId="{04F1BC95-C4A5-4505-8458-FB568398EB22}" dt="2022-09-13T05:20:37.211" v="505"/>
          <ac:spMkLst>
            <pc:docMk/>
            <pc:sldMk cId="2503306822" sldId="261"/>
            <ac:spMk id="5" creationId="{64208EE0-781B-E1CF-5411-5578935559F8}"/>
          </ac:spMkLst>
        </pc:spChg>
        <pc:spChg chg="add mod">
          <ac:chgData name="박 종혁" userId="5a9ac018a36b245b" providerId="LiveId" clId="{04F1BC95-C4A5-4505-8458-FB568398EB22}" dt="2022-09-13T05:20:37.211" v="505"/>
          <ac:spMkLst>
            <pc:docMk/>
            <pc:sldMk cId="2503306822" sldId="261"/>
            <ac:spMk id="6" creationId="{EDB19593-CA90-7234-2961-EF49417FD54B}"/>
          </ac:spMkLst>
        </pc:spChg>
        <pc:spChg chg="add mod">
          <ac:chgData name="박 종혁" userId="5a9ac018a36b245b" providerId="LiveId" clId="{04F1BC95-C4A5-4505-8458-FB568398EB22}" dt="2022-09-13T05:22:57.169" v="506" actId="1076"/>
          <ac:spMkLst>
            <pc:docMk/>
            <pc:sldMk cId="2503306822" sldId="261"/>
            <ac:spMk id="7" creationId="{4D55B78A-F6E6-1432-83C6-B8FACFC63B23}"/>
          </ac:spMkLst>
        </pc:spChg>
      </pc:sldChg>
    </pc:docChg>
  </pc:docChgLst>
</pc:chgInfo>
</file>

<file path=ppt/comments/modernComment_100_A078F7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3474FF-DFD3-4E77-80DD-116AC998E502}" authorId="{720586C7-E2F1-43D1-DF2A-B6DC36B0EF91}" created="2022-09-13T05:14:08.911">
    <pc:sldMkLst xmlns:pc="http://schemas.microsoft.com/office/powerpoint/2013/main/command">
      <pc:docMk/>
      <pc:sldMk cId="2692282322" sldId="256"/>
    </pc:sldMkLst>
    <p188:txBody>
      <a:bodyPr/>
      <a:lstStyle/>
      <a:p>
        <a:r>
          <a:rPr lang="ko-KR" altLang="en-US"/>
          <a:t>백그라운드화면 있음</a:t>
        </a:r>
      </a:p>
    </p188:txBody>
  </p188:cm>
  <p188:cm id="{F4771383-4DE6-447D-A7B6-81DE5056A582}" authorId="{720586C7-E2F1-43D1-DF2A-B6DC36B0EF91}" created="2022-09-13T05:14:45.4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2282322" sldId="256"/>
      <ac:spMk id="7" creationId="{4B82C657-0FE8-4751-8174-829982A300F3}"/>
    </ac:deMkLst>
    <p188:txBody>
      <a:bodyPr/>
      <a:lstStyle/>
      <a:p>
        <a:r>
          <a:rPr lang="ko-KR" altLang="en-US"/>
          <a:t>애니메이션 기능 예정</a:t>
        </a:r>
      </a:p>
    </p188:txBody>
  </p188:cm>
</p188:cmLst>
</file>

<file path=ppt/comments/modernComment_102_97345D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55A2D4-7F9E-4324-95CD-1D8A2A5A787D}" authorId="{720586C7-E2F1-43D1-DF2A-B6DC36B0EF91}" created="2022-09-13T04:55:54.842">
    <pc:sldMkLst xmlns:pc="http://schemas.microsoft.com/office/powerpoint/2013/main/command">
      <pc:docMk/>
      <pc:sldMk cId="2536791491" sldId="258"/>
    </pc:sldMkLst>
    <p188:txBody>
      <a:bodyPr/>
      <a:lstStyle/>
      <a:p>
        <a:r>
          <a:rPr lang="ko-KR" altLang="en-US"/>
          <a:t>스크롤 상하를 사용할 수 도 있음</a:t>
        </a:r>
      </a:p>
    </p188:txBody>
  </p188:cm>
</p188:cmLst>
</file>

<file path=ppt/comments/modernComment_103_97E113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231E-13AD-4D5B-B319-FA8E235B71E7}" authorId="{720586C7-E2F1-43D1-DF2A-B6DC36B0EF91}" created="2022-09-13T05:09:07.0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48110307" sldId="259"/>
      <ac:spMk id="6" creationId="{32C90F1C-74DC-EB29-958D-9B0ABDB27C69}"/>
    </ac:deMkLst>
    <p188:txBody>
      <a:bodyPr/>
      <a:lstStyle/>
      <a:p>
        <a:r>
          <a:rPr lang="ko-KR" altLang="en-US"/>
          <a:t>내비 바 선택 시 화면 UI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4293-87FE-40E5-B24E-0731796E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F2D97-DF56-4365-AE1D-95B51F78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CA077-6D6B-491D-8461-15F14BE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F25B3-C52E-4D51-A517-52210138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A92BA-98E2-4F34-A204-0A279C8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4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CE481-58AB-4862-ACC5-8380E959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C483E-6A4D-4EBB-B5F3-8453B064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B56BD-F5C3-4338-8194-B991960A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881B4-C94E-4668-A916-DF9CFA69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A5009-34C0-4CC2-A8D0-F0E77FB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09CD3-6BEB-4D3A-AD04-36705D2D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BAA79-67E5-4F07-8664-91FCDFA2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C6450-B69E-45AF-AA67-67DA748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A16E5-729A-40BE-B4A6-438A0A3A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81812-6833-450D-830D-292819C1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ADFD-78A2-4ADA-B367-3EAF1D6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CEF60-7797-4C88-B9D4-71CC6484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2C707-24D2-4796-A627-6CF80C40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BBAF-84A7-43E1-83A8-7DF9111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E64C3-6E75-4B80-8250-7559DBD7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5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812C-D651-42B1-8593-E5AC8B28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68B23-697C-4FD2-BD71-DE41449B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D262C-197F-4EA0-B017-85F70D39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BD794-20E7-4E32-AB43-C1116FB0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77DE-D127-4659-A95B-E3B8D62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60C0B-0165-40D0-9CE9-0A75B2E3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D4A1D-AE12-4980-83FA-94466421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46DD1-CE8D-4B38-8C93-C7E7ECA7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67E46-64D0-43BF-9F71-17066D1B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0E025-9300-4CC0-B990-EC7C6720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7F223-6603-4F26-8BA9-755B3736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1267-1248-41E0-9D6D-B7B60560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5826C-0782-4387-85C6-ACE1C004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0BA6D-5B99-4E3B-9154-B2AB14B3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C7035-AE36-4403-9FF7-A5B2ABAC3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8C613-90D9-459B-B68A-52D6E360E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B81F34-8C38-441D-9A32-88DD6747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F04AC-8A33-4605-975E-5167237C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C1C5B4-C54F-48E0-8A1E-AF1FDB80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6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D04B-C550-4FC6-B519-5AC1B5C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28465-9831-476F-A075-86670CA9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A7126-C90C-4E63-A876-FDD39EE0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841E9-4D91-4197-95CB-74FFA528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DA4FE3-FDD2-480E-B9B9-BE130352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BC661-4C69-4B87-82F7-73964A24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E8041-3B98-4BA0-A90C-C1457531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6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89C5-B62E-46E1-AF37-3A42532B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03E7C-8489-4F50-A04C-9E8B3942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68363-B7CE-42AB-B20D-46327D38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8040A-2C70-490A-ABF5-B84ABACE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767D6-6A60-4FDA-A2A7-53A74B7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F9347-27B8-46C4-BA46-8C0D9A9E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3363-86CD-4D6D-936A-37CEB79D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4D24A-2012-462C-930D-339701D72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CC9B7-0D75-4C25-BA76-84AEEA1A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A2A60-8CBE-4D5E-A2FA-135FF5A2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F753A-5B3B-4F93-886F-8927B192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36E40-200C-4CAE-A93D-CB85B15F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BB409-6ECB-44D8-9845-52F78BB3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430CA-8C3F-4886-80A1-A574FDAA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A48E0-4A94-4153-999D-950E013B6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0605-B6E5-4700-AF36-BFFEE1FC60F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6BEA0-556C-4A62-9D49-B177E298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F6DBD-D4BE-453B-8EB4-812760B7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F4C-0AF1-4072-BC93-77AF9574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A078F7D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97345DC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97E113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C98712-5467-4403-86AC-1B5BC57EEDAC}"/>
              </a:ext>
            </a:extLst>
          </p:cNvPr>
          <p:cNvSpPr txBox="1"/>
          <p:nvPr/>
        </p:nvSpPr>
        <p:spPr>
          <a:xfrm>
            <a:off x="285226" y="243281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For Health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3AF4A-C98C-4E19-9709-C1830D6A1D3D}"/>
              </a:ext>
            </a:extLst>
          </p:cNvPr>
          <p:cNvSpPr txBox="1"/>
          <p:nvPr/>
        </p:nvSpPr>
        <p:spPr>
          <a:xfrm>
            <a:off x="3561127" y="351003"/>
            <a:ext cx="58051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계산     </a:t>
            </a:r>
            <a:r>
              <a:rPr lang="en-US" altLang="ko-KR" sz="1500" dirty="0"/>
              <a:t>|      </a:t>
            </a:r>
            <a:r>
              <a:rPr lang="ko-KR" altLang="en-US" sz="1500" dirty="0"/>
              <a:t>지도     </a:t>
            </a:r>
            <a:r>
              <a:rPr lang="en-US" altLang="ko-KR" sz="1500" dirty="0"/>
              <a:t>|    </a:t>
            </a:r>
            <a:r>
              <a:rPr lang="ko-KR" altLang="en-US" sz="1500" dirty="0"/>
              <a:t>식단     </a:t>
            </a:r>
            <a:r>
              <a:rPr lang="en-US" altLang="ko-KR" sz="1500" dirty="0"/>
              <a:t>|       </a:t>
            </a:r>
            <a:r>
              <a:rPr lang="ko-KR" altLang="en-US" sz="1500" dirty="0"/>
              <a:t>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0CBD-9A31-455E-B561-0D8E7AE2E89B}"/>
              </a:ext>
            </a:extLst>
          </p:cNvPr>
          <p:cNvSpPr txBox="1"/>
          <p:nvPr/>
        </p:nvSpPr>
        <p:spPr>
          <a:xfrm>
            <a:off x="10058400" y="302004"/>
            <a:ext cx="258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</a:t>
            </a:r>
            <a:r>
              <a:rPr lang="en-US" altLang="ko-KR" sz="1600" dirty="0"/>
              <a:t>| </a:t>
            </a:r>
            <a:r>
              <a:rPr lang="ko-KR" altLang="en-US" sz="1600" dirty="0"/>
              <a:t>회원가입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82C657-0FE8-4751-8174-829982A300F3}"/>
              </a:ext>
            </a:extLst>
          </p:cNvPr>
          <p:cNvSpPr/>
          <p:nvPr/>
        </p:nvSpPr>
        <p:spPr>
          <a:xfrm>
            <a:off x="615193" y="956345"/>
            <a:ext cx="10830187" cy="33807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하루의 기록과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 이상의 내일을 위해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48EAE6-35C5-4206-8D3B-9231528EA069}"/>
              </a:ext>
            </a:extLst>
          </p:cNvPr>
          <p:cNvSpPr/>
          <p:nvPr/>
        </p:nvSpPr>
        <p:spPr>
          <a:xfrm>
            <a:off x="1456888" y="4655890"/>
            <a:ext cx="2516697" cy="1602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6EF9AD-7DCB-4DEB-A677-EAD7CE50319A}"/>
              </a:ext>
            </a:extLst>
          </p:cNvPr>
          <p:cNvSpPr/>
          <p:nvPr/>
        </p:nvSpPr>
        <p:spPr>
          <a:xfrm>
            <a:off x="4837651" y="4652895"/>
            <a:ext cx="2516697" cy="1602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21625E-4230-4944-B7DC-0A0CB206855B}"/>
              </a:ext>
            </a:extLst>
          </p:cNvPr>
          <p:cNvSpPr/>
          <p:nvPr/>
        </p:nvSpPr>
        <p:spPr>
          <a:xfrm>
            <a:off x="8218414" y="4652895"/>
            <a:ext cx="2516697" cy="1602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36B71B-636B-41BF-8994-43674B8EEF03}"/>
              </a:ext>
            </a:extLst>
          </p:cNvPr>
          <p:cNvSpPr/>
          <p:nvPr/>
        </p:nvSpPr>
        <p:spPr>
          <a:xfrm>
            <a:off x="0" y="6602136"/>
            <a:ext cx="12192000" cy="25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하단 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개발자 정보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회사정보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번호 등등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823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0210C9-4986-47F6-B480-25017BEC522E}"/>
              </a:ext>
            </a:extLst>
          </p:cNvPr>
          <p:cNvSpPr/>
          <p:nvPr/>
        </p:nvSpPr>
        <p:spPr>
          <a:xfrm>
            <a:off x="3053593" y="285226"/>
            <a:ext cx="5813570" cy="619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8B344-67B9-4002-941C-6AA82995E7FE}"/>
              </a:ext>
            </a:extLst>
          </p:cNvPr>
          <p:cNvSpPr/>
          <p:nvPr/>
        </p:nvSpPr>
        <p:spPr>
          <a:xfrm>
            <a:off x="3926048" y="2592199"/>
            <a:ext cx="4219662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1C1620-CDD0-4DFF-988B-A87DCA243B9E}"/>
              </a:ext>
            </a:extLst>
          </p:cNvPr>
          <p:cNvSpPr/>
          <p:nvPr/>
        </p:nvSpPr>
        <p:spPr>
          <a:xfrm>
            <a:off x="3926048" y="3429000"/>
            <a:ext cx="4219662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1FF56-AE6A-440D-A33A-E3B96AAAB353}"/>
              </a:ext>
            </a:extLst>
          </p:cNvPr>
          <p:cNvSpPr/>
          <p:nvPr/>
        </p:nvSpPr>
        <p:spPr>
          <a:xfrm>
            <a:off x="3926048" y="4305651"/>
            <a:ext cx="1543574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2837C-EB69-49EA-89C0-1646C48471D7}"/>
              </a:ext>
            </a:extLst>
          </p:cNvPr>
          <p:cNvSpPr/>
          <p:nvPr/>
        </p:nvSpPr>
        <p:spPr>
          <a:xfrm>
            <a:off x="6501468" y="4305651"/>
            <a:ext cx="1543574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ED454-F155-4B54-B9A3-59B2468F81F7}"/>
              </a:ext>
            </a:extLst>
          </p:cNvPr>
          <p:cNvSpPr/>
          <p:nvPr/>
        </p:nvSpPr>
        <p:spPr>
          <a:xfrm>
            <a:off x="5264092" y="4952650"/>
            <a:ext cx="1543574" cy="343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ID/PW </a:t>
            </a:r>
            <a:r>
              <a:rPr lang="ko-KR" altLang="en-US" sz="1100" dirty="0">
                <a:solidFill>
                  <a:schemeClr val="tx1"/>
                </a:solidFill>
              </a:rPr>
              <a:t>찾기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1FB3E1-D1CE-4608-A797-F2AB2650B668}"/>
              </a:ext>
            </a:extLst>
          </p:cNvPr>
          <p:cNvSpPr txBox="1"/>
          <p:nvPr/>
        </p:nvSpPr>
        <p:spPr>
          <a:xfrm>
            <a:off x="4994438" y="472896"/>
            <a:ext cx="429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93CA-E592-4CD6-8DBF-3B937A667D11}"/>
              </a:ext>
            </a:extLst>
          </p:cNvPr>
          <p:cNvSpPr txBox="1"/>
          <p:nvPr/>
        </p:nvSpPr>
        <p:spPr>
          <a:xfrm>
            <a:off x="1306807" y="1388907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DC96B6-95C6-4401-8D54-96113BE942CE}"/>
              </a:ext>
            </a:extLst>
          </p:cNvPr>
          <p:cNvSpPr/>
          <p:nvPr/>
        </p:nvSpPr>
        <p:spPr>
          <a:xfrm>
            <a:off x="587229" y="285227"/>
            <a:ext cx="10779854" cy="594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7C7E5-F753-4928-944A-33B2DECFD328}"/>
              </a:ext>
            </a:extLst>
          </p:cNvPr>
          <p:cNvSpPr/>
          <p:nvPr/>
        </p:nvSpPr>
        <p:spPr>
          <a:xfrm>
            <a:off x="4067174" y="6317886"/>
            <a:ext cx="1543574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12C9FD-EBE8-4F27-BDBD-0043B45A1B88}"/>
              </a:ext>
            </a:extLst>
          </p:cNvPr>
          <p:cNvSpPr/>
          <p:nvPr/>
        </p:nvSpPr>
        <p:spPr>
          <a:xfrm>
            <a:off x="6577326" y="6317886"/>
            <a:ext cx="1543574" cy="34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1B04F-880A-AD41-A40E-A9D24AA7DCB4}"/>
              </a:ext>
            </a:extLst>
          </p:cNvPr>
          <p:cNvSpPr txBox="1"/>
          <p:nvPr/>
        </p:nvSpPr>
        <p:spPr>
          <a:xfrm>
            <a:off x="1353060" y="1830116"/>
            <a:ext cx="42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95468-827F-7383-63F1-5FFB36B65803}"/>
              </a:ext>
            </a:extLst>
          </p:cNvPr>
          <p:cNvSpPr txBox="1"/>
          <p:nvPr/>
        </p:nvSpPr>
        <p:spPr>
          <a:xfrm>
            <a:off x="1306807" y="2308411"/>
            <a:ext cx="121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패스워드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88EEE-059E-C5A3-FE45-1CB283368685}"/>
              </a:ext>
            </a:extLst>
          </p:cNvPr>
          <p:cNvSpPr txBox="1"/>
          <p:nvPr/>
        </p:nvSpPr>
        <p:spPr>
          <a:xfrm>
            <a:off x="1306807" y="2779557"/>
            <a:ext cx="16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패스워드 확인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56341-F881-94FD-CBBA-33D5A664888E}"/>
              </a:ext>
            </a:extLst>
          </p:cNvPr>
          <p:cNvSpPr txBox="1"/>
          <p:nvPr/>
        </p:nvSpPr>
        <p:spPr>
          <a:xfrm>
            <a:off x="1306807" y="3224951"/>
            <a:ext cx="16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72C5A-CD74-A12D-CCF9-A8956A8E5B6F}"/>
              </a:ext>
            </a:extLst>
          </p:cNvPr>
          <p:cNvSpPr txBox="1"/>
          <p:nvPr/>
        </p:nvSpPr>
        <p:spPr>
          <a:xfrm>
            <a:off x="1306807" y="3643478"/>
            <a:ext cx="16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5FA1E-9604-B2BC-AAAC-46AE1264DE0B}"/>
              </a:ext>
            </a:extLst>
          </p:cNvPr>
          <p:cNvSpPr txBox="1"/>
          <p:nvPr/>
        </p:nvSpPr>
        <p:spPr>
          <a:xfrm>
            <a:off x="1306807" y="4097646"/>
            <a:ext cx="288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위치서비스제공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67914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E0E09F-1EAF-2A55-9BA5-24A3ECB1A6FF}"/>
              </a:ext>
            </a:extLst>
          </p:cNvPr>
          <p:cNvSpPr/>
          <p:nvPr/>
        </p:nvSpPr>
        <p:spPr>
          <a:xfrm>
            <a:off x="285225" y="1326382"/>
            <a:ext cx="3640561" cy="4997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E8B7-7838-AD3C-3245-98175752615C}"/>
              </a:ext>
            </a:extLst>
          </p:cNvPr>
          <p:cNvSpPr txBox="1"/>
          <p:nvPr/>
        </p:nvSpPr>
        <p:spPr>
          <a:xfrm>
            <a:off x="285226" y="243281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For Health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86858-9B3D-1089-5A7E-F928A34E6EEA}"/>
              </a:ext>
            </a:extLst>
          </p:cNvPr>
          <p:cNvSpPr txBox="1"/>
          <p:nvPr/>
        </p:nvSpPr>
        <p:spPr>
          <a:xfrm>
            <a:off x="3434667" y="351003"/>
            <a:ext cx="58051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계산     </a:t>
            </a:r>
            <a:r>
              <a:rPr lang="en-US" altLang="ko-KR" sz="1500" dirty="0"/>
              <a:t>|      </a:t>
            </a:r>
            <a:r>
              <a:rPr lang="ko-KR" altLang="en-US" sz="1500" dirty="0"/>
              <a:t>지도     </a:t>
            </a:r>
            <a:r>
              <a:rPr lang="en-US" altLang="ko-KR" sz="1500" dirty="0"/>
              <a:t>|    </a:t>
            </a:r>
            <a:r>
              <a:rPr lang="ko-KR" altLang="en-US" sz="1500" dirty="0"/>
              <a:t>식단     </a:t>
            </a:r>
            <a:r>
              <a:rPr lang="en-US" altLang="ko-KR" sz="1500" dirty="0"/>
              <a:t>|       </a:t>
            </a:r>
            <a:r>
              <a:rPr lang="ko-KR" altLang="en-US" sz="1500" dirty="0"/>
              <a:t>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1A78-0E6B-E365-649C-EACD8E4C249E}"/>
              </a:ext>
            </a:extLst>
          </p:cNvPr>
          <p:cNvSpPr txBox="1"/>
          <p:nvPr/>
        </p:nvSpPr>
        <p:spPr>
          <a:xfrm>
            <a:off x="10058400" y="302004"/>
            <a:ext cx="258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</a:t>
            </a:r>
            <a:r>
              <a:rPr lang="en-US" altLang="ko-KR" sz="1600" dirty="0"/>
              <a:t>| </a:t>
            </a:r>
            <a:r>
              <a:rPr lang="ko-KR" altLang="en-US" sz="1600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C90F1C-74DC-EB29-958D-9B0ABDB27C69}"/>
              </a:ext>
            </a:extLst>
          </p:cNvPr>
          <p:cNvSpPr/>
          <p:nvPr/>
        </p:nvSpPr>
        <p:spPr>
          <a:xfrm>
            <a:off x="6691397" y="284028"/>
            <a:ext cx="845355" cy="446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022F82-F45A-04B6-6DE6-0086C7AC7D79}"/>
              </a:ext>
            </a:extLst>
          </p:cNvPr>
          <p:cNvSpPr/>
          <p:nvPr/>
        </p:nvSpPr>
        <p:spPr>
          <a:xfrm>
            <a:off x="4796527" y="1256043"/>
            <a:ext cx="6946417" cy="4997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5542F-1182-E059-4690-B6BBF7699D9D}"/>
              </a:ext>
            </a:extLst>
          </p:cNvPr>
          <p:cNvSpPr txBox="1"/>
          <p:nvPr/>
        </p:nvSpPr>
        <p:spPr>
          <a:xfrm>
            <a:off x="1341978" y="1500999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순위표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07BD1-5345-54B8-374B-E65BAAD59E32}"/>
              </a:ext>
            </a:extLst>
          </p:cNvPr>
          <p:cNvSpPr txBox="1"/>
          <p:nvPr/>
        </p:nvSpPr>
        <p:spPr>
          <a:xfrm>
            <a:off x="495145" y="2105574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0BF9-AD8A-E7D8-2289-F664B1770652}"/>
              </a:ext>
            </a:extLst>
          </p:cNvPr>
          <p:cNvSpPr txBox="1"/>
          <p:nvPr/>
        </p:nvSpPr>
        <p:spPr>
          <a:xfrm>
            <a:off x="495143" y="2500450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6A1FA-0EEB-73F6-ED72-3363E2621327}"/>
              </a:ext>
            </a:extLst>
          </p:cNvPr>
          <p:cNvSpPr txBox="1"/>
          <p:nvPr/>
        </p:nvSpPr>
        <p:spPr>
          <a:xfrm>
            <a:off x="495143" y="2895326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4FFFA-500D-E9B4-E993-1983675976BD}"/>
              </a:ext>
            </a:extLst>
          </p:cNvPr>
          <p:cNvSpPr txBox="1"/>
          <p:nvPr/>
        </p:nvSpPr>
        <p:spPr>
          <a:xfrm>
            <a:off x="495143" y="3279642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20828-C500-329E-61A4-522E2B9C09B7}"/>
              </a:ext>
            </a:extLst>
          </p:cNvPr>
          <p:cNvSpPr txBox="1"/>
          <p:nvPr/>
        </p:nvSpPr>
        <p:spPr>
          <a:xfrm>
            <a:off x="495143" y="3700074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0F165-4691-07C5-930A-58AF833D27F3}"/>
              </a:ext>
            </a:extLst>
          </p:cNvPr>
          <p:cNvSpPr txBox="1"/>
          <p:nvPr/>
        </p:nvSpPr>
        <p:spPr>
          <a:xfrm>
            <a:off x="495143" y="4116522"/>
            <a:ext cx="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6EED4-0DA6-BE83-6446-E4398F0F28E2}"/>
              </a:ext>
            </a:extLst>
          </p:cNvPr>
          <p:cNvSpPr txBox="1"/>
          <p:nvPr/>
        </p:nvSpPr>
        <p:spPr>
          <a:xfrm>
            <a:off x="449056" y="4926115"/>
            <a:ext cx="112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r>
              <a:rPr lang="ko-KR" altLang="en-US" dirty="0"/>
              <a:t>계속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DB86B-F312-D087-E700-882FD28E2069}"/>
              </a:ext>
            </a:extLst>
          </p:cNvPr>
          <p:cNvSpPr txBox="1"/>
          <p:nvPr/>
        </p:nvSpPr>
        <p:spPr>
          <a:xfrm>
            <a:off x="916823" y="2158806"/>
            <a:ext cx="135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유저닉네임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305CE-A16E-66A2-12D7-62836407F52F}"/>
              </a:ext>
            </a:extLst>
          </p:cNvPr>
          <p:cNvSpPr txBox="1"/>
          <p:nvPr/>
        </p:nvSpPr>
        <p:spPr>
          <a:xfrm>
            <a:off x="2169981" y="2136352"/>
            <a:ext cx="135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운동량</a:t>
            </a:r>
            <a:r>
              <a:rPr lang="en-US" altLang="ko-KR" sz="1600" dirty="0"/>
              <a:t>(</a:t>
            </a:r>
            <a:r>
              <a:rPr lang="ko-KR" altLang="en-US" sz="1600" dirty="0"/>
              <a:t>점수</a:t>
            </a:r>
            <a:r>
              <a:rPr lang="en-US" altLang="ko-KR" sz="16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EBDDC-C240-895F-3F9C-B1201A191FBB}"/>
              </a:ext>
            </a:extLst>
          </p:cNvPr>
          <p:cNvSpPr txBox="1"/>
          <p:nvPr/>
        </p:nvSpPr>
        <p:spPr>
          <a:xfrm>
            <a:off x="7671166" y="1500998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나의 순위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A580-7285-13F7-F878-09947EF23E2E}"/>
              </a:ext>
            </a:extLst>
          </p:cNvPr>
          <p:cNvSpPr txBox="1"/>
          <p:nvPr/>
        </p:nvSpPr>
        <p:spPr>
          <a:xfrm>
            <a:off x="5225746" y="2557817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오늘의 운동량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509886-EB88-E826-5D6E-2ABF5D81B3EB}"/>
              </a:ext>
            </a:extLst>
          </p:cNvPr>
          <p:cNvSpPr/>
          <p:nvPr/>
        </p:nvSpPr>
        <p:spPr>
          <a:xfrm>
            <a:off x="9239849" y="1954583"/>
            <a:ext cx="2035328" cy="1984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30002-C641-E2CA-202A-501D30B9DA20}"/>
              </a:ext>
            </a:extLst>
          </p:cNvPr>
          <p:cNvSpPr txBox="1"/>
          <p:nvPr/>
        </p:nvSpPr>
        <p:spPr>
          <a:xfrm>
            <a:off x="9608191" y="2686788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상위 </a:t>
            </a:r>
            <a:r>
              <a:rPr lang="en-US" altLang="ko-KR" sz="2200" dirty="0"/>
              <a:t>0%</a:t>
            </a:r>
            <a:endParaRPr lang="ko-KR" alt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056E1-F263-B13E-2759-0B4E3C532853}"/>
              </a:ext>
            </a:extLst>
          </p:cNvPr>
          <p:cNvSpPr txBox="1"/>
          <p:nvPr/>
        </p:nvSpPr>
        <p:spPr>
          <a:xfrm>
            <a:off x="5569298" y="5386513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누적 운동량 </a:t>
            </a:r>
            <a:r>
              <a:rPr lang="en-US" altLang="ko-KR" sz="2200" dirty="0"/>
              <a:t>(</a:t>
            </a:r>
            <a:r>
              <a:rPr lang="ko-KR" altLang="en-US" sz="2200" dirty="0"/>
              <a:t>점수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6D5EC-CB09-35B2-B250-31D70B19E69B}"/>
              </a:ext>
            </a:extLst>
          </p:cNvPr>
          <p:cNvSpPr txBox="1"/>
          <p:nvPr/>
        </p:nvSpPr>
        <p:spPr>
          <a:xfrm>
            <a:off x="5449674" y="3470191"/>
            <a:ext cx="351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칼로리</a:t>
            </a:r>
            <a:endParaRPr lang="en-US" altLang="ko-KR" dirty="0"/>
          </a:p>
          <a:p>
            <a:r>
              <a:rPr lang="ko-KR" altLang="en-US" dirty="0"/>
              <a:t>환산내역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시간 등등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FEC5D-EEC3-E3EA-85C5-DD5B53445BB5}"/>
              </a:ext>
            </a:extLst>
          </p:cNvPr>
          <p:cNvSpPr txBox="1"/>
          <p:nvPr/>
        </p:nvSpPr>
        <p:spPr>
          <a:xfrm>
            <a:off x="7388390" y="2557817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00kcal</a:t>
            </a:r>
            <a:endParaRPr lang="ko-KR" alt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4A50E-7010-1C8C-7663-A7601EB4E65A}"/>
              </a:ext>
            </a:extLst>
          </p:cNvPr>
          <p:cNvSpPr txBox="1"/>
          <p:nvPr/>
        </p:nvSpPr>
        <p:spPr>
          <a:xfrm>
            <a:off x="8543952" y="5396506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00kcal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48110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84427-280D-9A66-A290-287AB719A585}"/>
              </a:ext>
            </a:extLst>
          </p:cNvPr>
          <p:cNvSpPr txBox="1"/>
          <p:nvPr/>
        </p:nvSpPr>
        <p:spPr>
          <a:xfrm>
            <a:off x="285226" y="243281"/>
            <a:ext cx="258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For Health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08EE0-781B-E1CF-5411-5578935559F8}"/>
              </a:ext>
            </a:extLst>
          </p:cNvPr>
          <p:cNvSpPr txBox="1"/>
          <p:nvPr/>
        </p:nvSpPr>
        <p:spPr>
          <a:xfrm>
            <a:off x="3434667" y="351003"/>
            <a:ext cx="58051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계산     </a:t>
            </a:r>
            <a:r>
              <a:rPr lang="en-US" altLang="ko-KR" sz="1500" dirty="0"/>
              <a:t>|      </a:t>
            </a:r>
            <a:r>
              <a:rPr lang="ko-KR" altLang="en-US" sz="1500" dirty="0"/>
              <a:t>지도     </a:t>
            </a:r>
            <a:r>
              <a:rPr lang="en-US" altLang="ko-KR" sz="1500" dirty="0"/>
              <a:t>|    </a:t>
            </a:r>
            <a:r>
              <a:rPr lang="ko-KR" altLang="en-US" sz="1500" dirty="0"/>
              <a:t>식단     </a:t>
            </a:r>
            <a:r>
              <a:rPr lang="en-US" altLang="ko-KR" sz="1500" dirty="0"/>
              <a:t>|       </a:t>
            </a:r>
            <a:r>
              <a:rPr lang="ko-KR" altLang="en-US" sz="1500" dirty="0"/>
              <a:t>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19593-CA90-7234-2961-EF49417FD54B}"/>
              </a:ext>
            </a:extLst>
          </p:cNvPr>
          <p:cNvSpPr txBox="1"/>
          <p:nvPr/>
        </p:nvSpPr>
        <p:spPr>
          <a:xfrm>
            <a:off x="10058400" y="302004"/>
            <a:ext cx="258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</a:t>
            </a:r>
            <a:r>
              <a:rPr lang="en-US" altLang="ko-KR" sz="1600" dirty="0"/>
              <a:t>| </a:t>
            </a:r>
            <a:r>
              <a:rPr lang="ko-KR" altLang="en-US" sz="1600" dirty="0"/>
              <a:t>회원가입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55B78A-F6E6-1432-83C6-B8FACFC63B23}"/>
              </a:ext>
            </a:extLst>
          </p:cNvPr>
          <p:cNvSpPr/>
          <p:nvPr/>
        </p:nvSpPr>
        <p:spPr>
          <a:xfrm>
            <a:off x="3264909" y="289544"/>
            <a:ext cx="845355" cy="446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5C52-B603-480C-9B75-B95F63D3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67C0C-1735-48B6-92CF-9AB38BCA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8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B891-5EE0-44A0-B937-AF5FC86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A2F27-76BA-40FB-9781-F73E6A5F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22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종혁</cp:lastModifiedBy>
  <cp:revision>5</cp:revision>
  <dcterms:created xsi:type="dcterms:W3CDTF">2022-09-05T05:02:54Z</dcterms:created>
  <dcterms:modified xsi:type="dcterms:W3CDTF">2022-09-13T05:23:05Z</dcterms:modified>
</cp:coreProperties>
</file>