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Relationship Id="rId7" Type="http://schemas.openxmlformats.org/officeDocument/2006/relationships/image" Target="../media/image208.png"/><Relationship Id="rId8" Type="http://schemas.openxmlformats.org/officeDocument/2006/relationships/image" Target="../media/image209.png"/><Relationship Id="rId9" Type="http://schemas.openxmlformats.org/officeDocument/2006/relationships/image" Target="../media/image210.png"/><Relationship Id="rId10" Type="http://schemas.openxmlformats.org/officeDocument/2006/relationships/image" Target="../media/image211.png"/><Relationship Id="rId11" Type="http://schemas.openxmlformats.org/officeDocument/2006/relationships/image" Target="../media/image2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Relationship Id="rId28" Type="http://schemas.openxmlformats.org/officeDocument/2006/relationships/image" Target="../media/image77.png"/><Relationship Id="rId29" Type="http://schemas.openxmlformats.org/officeDocument/2006/relationships/image" Target="../media/image78.png"/><Relationship Id="rId30" Type="http://schemas.openxmlformats.org/officeDocument/2006/relationships/image" Target="../media/image7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Relationship Id="rId22" Type="http://schemas.openxmlformats.org/officeDocument/2006/relationships/image" Target="../media/image100.png"/><Relationship Id="rId23" Type="http://schemas.openxmlformats.org/officeDocument/2006/relationships/image" Target="../media/image101.png"/><Relationship Id="rId24" Type="http://schemas.openxmlformats.org/officeDocument/2006/relationships/image" Target="../media/image102.png"/><Relationship Id="rId25" Type="http://schemas.openxmlformats.org/officeDocument/2006/relationships/image" Target="../media/image103.png"/><Relationship Id="rId26" Type="http://schemas.openxmlformats.org/officeDocument/2006/relationships/image" Target="../media/image104.png"/><Relationship Id="rId27" Type="http://schemas.openxmlformats.org/officeDocument/2006/relationships/image" Target="../media/image105.png"/><Relationship Id="rId28" Type="http://schemas.openxmlformats.org/officeDocument/2006/relationships/image" Target="../media/image106.png"/><Relationship Id="rId29" Type="http://schemas.openxmlformats.org/officeDocument/2006/relationships/image" Target="../media/image107.png"/><Relationship Id="rId30" Type="http://schemas.openxmlformats.org/officeDocument/2006/relationships/image" Target="../media/image108.png"/><Relationship Id="rId31" Type="http://schemas.openxmlformats.org/officeDocument/2006/relationships/image" Target="../media/image109.png"/><Relationship Id="rId32" Type="http://schemas.openxmlformats.org/officeDocument/2006/relationships/image" Target="../media/image110.png"/><Relationship Id="rId33" Type="http://schemas.openxmlformats.org/officeDocument/2006/relationships/image" Target="../media/image111.png"/><Relationship Id="rId34" Type="http://schemas.openxmlformats.org/officeDocument/2006/relationships/image" Target="../media/image112.png"/><Relationship Id="rId35" Type="http://schemas.openxmlformats.org/officeDocument/2006/relationships/image" Target="../media/image113.png"/><Relationship Id="rId36" Type="http://schemas.openxmlformats.org/officeDocument/2006/relationships/image" Target="../media/image114.png"/><Relationship Id="rId37" Type="http://schemas.openxmlformats.org/officeDocument/2006/relationships/image" Target="../media/image115.png"/><Relationship Id="rId38" Type="http://schemas.openxmlformats.org/officeDocument/2006/relationships/image" Target="../media/image116.png"/><Relationship Id="rId39" Type="http://schemas.openxmlformats.org/officeDocument/2006/relationships/image" Target="../media/image1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Relationship Id="rId17" Type="http://schemas.openxmlformats.org/officeDocument/2006/relationships/image" Target="../media/image133.png"/><Relationship Id="rId18" Type="http://schemas.openxmlformats.org/officeDocument/2006/relationships/image" Target="../media/image134.png"/><Relationship Id="rId19" Type="http://schemas.openxmlformats.org/officeDocument/2006/relationships/image" Target="../media/image135.png"/><Relationship Id="rId20" Type="http://schemas.openxmlformats.org/officeDocument/2006/relationships/image" Target="../media/image136.png"/><Relationship Id="rId21" Type="http://schemas.openxmlformats.org/officeDocument/2006/relationships/image" Target="../media/image1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Relationship Id="rId19" Type="http://schemas.openxmlformats.org/officeDocument/2006/relationships/image" Target="../media/image17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70" y="3147980"/>
            <a:ext cx="8465519" cy="29816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8105" y="4882340"/>
            <a:ext cx="10741771" cy="31412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81341" y="1613050"/>
            <a:ext cx="2349534" cy="63476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43772" y="7162308"/>
            <a:ext cx="4577793" cy="450622"/>
            <a:chOff x="1943772" y="7162308"/>
            <a:chExt cx="4577793" cy="4506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9528" y="7118064"/>
              <a:ext cx="731119" cy="53192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3185" y="7151759"/>
              <a:ext cx="971986" cy="5346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43772" y="7680698"/>
            <a:ext cx="4577793" cy="441393"/>
            <a:chOff x="1943772" y="7680698"/>
            <a:chExt cx="4577793" cy="4413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99528" y="7636454"/>
              <a:ext cx="702548" cy="52885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63185" y="7660921"/>
              <a:ext cx="981510" cy="5346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42734" y="8267219"/>
            <a:ext cx="4577793" cy="441403"/>
            <a:chOff x="1942734" y="8267219"/>
            <a:chExt cx="4577793" cy="44140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98490" y="8222975"/>
              <a:ext cx="702548" cy="528853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62147" y="8247451"/>
              <a:ext cx="971986" cy="5346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942733" y="8776391"/>
            <a:ext cx="4577794" cy="441393"/>
            <a:chOff x="1942733" y="8776391"/>
            <a:chExt cx="4577794" cy="44139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8489" y="8732147"/>
              <a:ext cx="702548" cy="528853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62147" y="8756613"/>
              <a:ext cx="971986" cy="5250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97187" y="2439959"/>
            <a:ext cx="3954614" cy="3954614"/>
            <a:chOff x="13597187" y="2439959"/>
            <a:chExt cx="3954614" cy="39546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97187" y="2439959"/>
              <a:ext cx="3954614" cy="3954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0952" y="400430"/>
            <a:ext cx="2926761" cy="559796"/>
            <a:chOff x="14780952" y="400430"/>
            <a:chExt cx="2926761" cy="5597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0307" y="473195"/>
              <a:ext cx="2499545" cy="32800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4137" y="339139"/>
              <a:ext cx="819588" cy="6769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7778" y="680329"/>
            <a:ext cx="16199109" cy="9111999"/>
            <a:chOff x="577778" y="680329"/>
            <a:chExt cx="16199109" cy="91119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778" y="680329"/>
              <a:ext cx="16199109" cy="911199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3018" y="604140"/>
            <a:ext cx="4784897" cy="818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746" y="691475"/>
            <a:ext cx="3598934" cy="8090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74616" cy="3465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6273" y="2526022"/>
            <a:ext cx="5776012" cy="4722262"/>
            <a:chOff x="546273" y="2526022"/>
            <a:chExt cx="5776012" cy="4722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273" y="2526022"/>
              <a:ext cx="5776012" cy="4722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74984" y="2395674"/>
            <a:ext cx="5105059" cy="5494366"/>
            <a:chOff x="6674984" y="2395674"/>
            <a:chExt cx="5105059" cy="5494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4984" y="2395674"/>
              <a:ext cx="5105059" cy="54943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53753" y="2688442"/>
            <a:ext cx="5437508" cy="4649593"/>
            <a:chOff x="12253753" y="2688442"/>
            <a:chExt cx="5437508" cy="4649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53753" y="2688442"/>
              <a:ext cx="5437508" cy="4649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0402" y="649147"/>
            <a:ext cx="3598925" cy="8090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74616" cy="3465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4210" y="2287910"/>
            <a:ext cx="4886538" cy="5729759"/>
            <a:chOff x="1054210" y="2287910"/>
            <a:chExt cx="4886538" cy="57297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210" y="2287910"/>
              <a:ext cx="4886538" cy="57297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32197" y="2387694"/>
            <a:ext cx="4888512" cy="5590864"/>
            <a:chOff x="6432197" y="2387694"/>
            <a:chExt cx="4888512" cy="55908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2197" y="2387694"/>
              <a:ext cx="4888512" cy="55908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13311" y="2493255"/>
            <a:ext cx="6083009" cy="5299204"/>
            <a:chOff x="11613311" y="2493255"/>
            <a:chExt cx="6083009" cy="52992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3311" y="2493255"/>
              <a:ext cx="6083009" cy="5299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5878" y="606819"/>
            <a:ext cx="3598925" cy="8090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74616" cy="3465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0929" y="2524094"/>
            <a:ext cx="5947831" cy="5322182"/>
            <a:chOff x="630929" y="2524094"/>
            <a:chExt cx="5947831" cy="532218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29" y="2524094"/>
              <a:ext cx="5947831" cy="5322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59712" y="2284973"/>
            <a:ext cx="5238230" cy="5715769"/>
            <a:chOff x="6959712" y="2284973"/>
            <a:chExt cx="5238230" cy="57157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9712" y="2284973"/>
              <a:ext cx="5238230" cy="57157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34827" y="2316636"/>
            <a:ext cx="5043381" cy="5760790"/>
            <a:chOff x="12634827" y="2316636"/>
            <a:chExt cx="5043381" cy="57607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34827" y="2316636"/>
              <a:ext cx="5043381" cy="5760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6989" y="4323792"/>
            <a:ext cx="7672228" cy="2059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5944150"/>
            <a:ext cx="3591960" cy="3557118"/>
            <a:chOff x="1504762" y="5944150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5944150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7" y="1508288"/>
            <a:ext cx="4974867" cy="63476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46068" y="8005626"/>
            <a:ext cx="3754488" cy="7747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48942" y="807308"/>
            <a:ext cx="4606000" cy="4606000"/>
            <a:chOff x="6048942" y="807308"/>
            <a:chExt cx="4606000" cy="46060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48942" y="807308"/>
              <a:ext cx="4606000" cy="460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920" cy="31018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4095" y="4532903"/>
            <a:ext cx="1271566" cy="13038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57107" y="4532907"/>
            <a:ext cx="1290634" cy="13038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3" y="5058706"/>
            <a:ext cx="1303537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3573" y="5058706"/>
            <a:ext cx="1666785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4831" y="5981494"/>
            <a:ext cx="1281101" cy="13038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87850" y="6016126"/>
            <a:ext cx="1271567" cy="13038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55306" y="6541925"/>
            <a:ext cx="2307575" cy="6566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94875" y="6498644"/>
            <a:ext cx="1322575" cy="6566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4831" y="7581855"/>
            <a:ext cx="1271567" cy="130380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55306" y="7938130"/>
            <a:ext cx="1539242" cy="6566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87841" y="7581850"/>
            <a:ext cx="1281101" cy="130380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53570" y="7950901"/>
            <a:ext cx="1122375" cy="6661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73487" y="468241"/>
            <a:ext cx="1566783" cy="3660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994315" cy="109235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4"/>
            <a:ext cx="1849165" cy="7527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69" y="333009"/>
            <a:ext cx="810045" cy="7020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00000" y="3630688"/>
            <a:ext cx="4995992" cy="4995992"/>
            <a:chOff x="6800000" y="3630688"/>
            <a:chExt cx="4995992" cy="49959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0000" y="3630688"/>
              <a:ext cx="4995992" cy="4995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20348" y="3740803"/>
            <a:ext cx="4864066" cy="4864066"/>
            <a:chOff x="2620348" y="3740803"/>
            <a:chExt cx="4864066" cy="48640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0348" y="3740803"/>
              <a:ext cx="4864066" cy="4864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05453" y="3865771"/>
            <a:ext cx="4702576" cy="4702576"/>
            <a:chOff x="11105453" y="3865771"/>
            <a:chExt cx="4702576" cy="47025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05453" y="3865771"/>
              <a:ext cx="4702576" cy="470257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24053" y="4134825"/>
            <a:ext cx="1272161" cy="118586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26508" y="4098088"/>
            <a:ext cx="1187151" cy="113176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05053" y="3984653"/>
            <a:ext cx="1187637" cy="125442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58256" y="5765372"/>
            <a:ext cx="2133891" cy="67847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58256" y="6900612"/>
            <a:ext cx="2133891" cy="67847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578400" y="6195197"/>
            <a:ext cx="3098719" cy="67847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270425" y="6292057"/>
            <a:ext cx="2769880" cy="6706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2359" y="3484771"/>
            <a:ext cx="3314286" cy="3824109"/>
            <a:chOff x="1532359" y="3484771"/>
            <a:chExt cx="3314286" cy="38241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704748" y="3842303"/>
              <a:ext cx="764492" cy="764492"/>
              <a:chOff x="2704748" y="3842303"/>
              <a:chExt cx="764492" cy="76449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04748" y="3842303"/>
                <a:ext cx="764492" cy="76449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680134" y="3605046"/>
              <a:ext cx="619502" cy="619502"/>
              <a:chOff x="3680134" y="3605046"/>
              <a:chExt cx="619502" cy="61950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80134" y="3605046"/>
                <a:ext cx="619502" cy="61950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90760" y="4198187"/>
              <a:ext cx="355884" cy="355884"/>
              <a:chOff x="4490760" y="4198187"/>
              <a:chExt cx="355884" cy="35588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90760" y="4198187"/>
                <a:ext cx="355884" cy="35588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355454" y="3493009"/>
              <a:ext cx="349294" cy="349294"/>
              <a:chOff x="2355454" y="3493009"/>
              <a:chExt cx="349294" cy="34929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55454" y="3493009"/>
                <a:ext cx="349294" cy="34929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055920" y="3984329"/>
              <a:ext cx="428047" cy="428047"/>
              <a:chOff x="2055920" y="3984329"/>
              <a:chExt cx="428047" cy="42804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55920" y="3984329"/>
                <a:ext cx="428047" cy="42804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32359" y="4224549"/>
              <a:ext cx="301738" cy="301738"/>
              <a:chOff x="1532359" y="4224549"/>
              <a:chExt cx="301738" cy="30173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2359" y="4224549"/>
                <a:ext cx="301738" cy="30173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348964" y="3484771"/>
              <a:ext cx="240551" cy="240551"/>
              <a:chOff x="3348964" y="3484771"/>
              <a:chExt cx="240551" cy="24055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348964" y="3484771"/>
                <a:ext cx="240551" cy="24055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203873" y="6409283"/>
              <a:ext cx="645864" cy="645864"/>
              <a:chOff x="2203873" y="6409283"/>
              <a:chExt cx="645864" cy="64586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203873" y="6409283"/>
                <a:ext cx="645864" cy="64586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391802" y="6732216"/>
              <a:ext cx="576664" cy="576664"/>
              <a:chOff x="3391802" y="6732216"/>
              <a:chExt cx="576664" cy="57666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91802" y="6732216"/>
                <a:ext cx="576664" cy="57666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670047" y="6293951"/>
              <a:ext cx="283389" cy="283389"/>
              <a:chOff x="1670047" y="6293951"/>
              <a:chExt cx="283389" cy="28338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70047" y="6293951"/>
                <a:ext cx="283389" cy="28338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989886" y="6333493"/>
              <a:ext cx="438265" cy="438265"/>
              <a:chOff x="3989886" y="6333493"/>
              <a:chExt cx="438265" cy="43826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989886" y="6333493"/>
                <a:ext cx="438265" cy="43826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999670" y="6409283"/>
              <a:ext cx="349294" cy="349294"/>
              <a:chOff x="2999670" y="6409283"/>
              <a:chExt cx="349294" cy="34929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999670" y="6409283"/>
                <a:ext cx="349294" cy="34929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490760" y="6409283"/>
              <a:ext cx="240551" cy="240551"/>
              <a:chOff x="4490760" y="6409283"/>
              <a:chExt cx="240551" cy="24055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490760" y="6409283"/>
                <a:ext cx="240551" cy="240551"/>
              </a:xfrm>
              <a:prstGeom prst="rect">
                <a:avLst/>
              </a:prstGeom>
            </p:spPr>
          </p:pic>
        </p:grpSp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09205" y="4569958"/>
            <a:ext cx="3028027" cy="177071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780952" y="400430"/>
            <a:ext cx="2926761" cy="559796"/>
            <a:chOff x="14780952" y="400430"/>
            <a:chExt cx="2926761" cy="55979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50307" y="473195"/>
              <a:ext cx="2490012" cy="366097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064137" y="339139"/>
              <a:ext cx="810045" cy="69595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37126" y="864993"/>
            <a:ext cx="2207353" cy="109235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76414" y="1929340"/>
            <a:ext cx="4612332" cy="66466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100613" y="4918887"/>
            <a:ext cx="720996" cy="587007"/>
            <a:chOff x="5100613" y="4918887"/>
            <a:chExt cx="720996" cy="58700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5529625" y="4918887"/>
              <a:ext cx="291983" cy="587007"/>
              <a:chOff x="5529625" y="4918887"/>
              <a:chExt cx="291983" cy="587007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5529625" y="4918887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315119" y="4918887"/>
              <a:ext cx="291983" cy="587007"/>
              <a:chOff x="5315119" y="4918887"/>
              <a:chExt cx="291983" cy="587007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0800000">
                <a:off x="5315119" y="4918887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5100613" y="4918887"/>
              <a:ext cx="291983" cy="587007"/>
              <a:chOff x="5100613" y="4918887"/>
              <a:chExt cx="291983" cy="58700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5100613" y="4918887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635467" y="3642375"/>
            <a:ext cx="4147634" cy="3357215"/>
            <a:chOff x="6635467" y="3642375"/>
            <a:chExt cx="4147634" cy="335721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35467" y="3642375"/>
              <a:ext cx="4147634" cy="335721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121726" y="4952211"/>
            <a:ext cx="720996" cy="587007"/>
            <a:chOff x="11121726" y="4952211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1550739" y="4952211"/>
              <a:ext cx="291983" cy="587007"/>
              <a:chOff x="11550739" y="4952211"/>
              <a:chExt cx="291983" cy="587007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10800000">
                <a:off x="11550739" y="4952211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1336232" y="4952211"/>
              <a:ext cx="291983" cy="587007"/>
              <a:chOff x="11336232" y="4952211"/>
              <a:chExt cx="291983" cy="587007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1336232" y="4952211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1121726" y="4952211"/>
              <a:ext cx="291983" cy="587007"/>
              <a:chOff x="11121726" y="4952211"/>
              <a:chExt cx="291983" cy="587007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11121726" y="4952211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1156358" y="1767934"/>
            <a:ext cx="5087975" cy="5087975"/>
            <a:chOff x="11156358" y="1767934"/>
            <a:chExt cx="5087975" cy="5087975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156358" y="1767934"/>
              <a:ext cx="5087975" cy="5087975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912412" y="5517728"/>
            <a:ext cx="3041180" cy="17915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68338" y="3118886"/>
            <a:ext cx="4952230" cy="5217372"/>
            <a:chOff x="7468338" y="3118886"/>
            <a:chExt cx="4952230" cy="5217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8338" y="3118886"/>
              <a:ext cx="4952230" cy="5217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3195"/>
            <a:ext cx="2489974" cy="3280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485" y="549862"/>
            <a:ext cx="4031499" cy="10389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82699" y="339138"/>
            <a:ext cx="698179" cy="6769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06500" y="5148084"/>
            <a:ext cx="1170978" cy="278670"/>
            <a:chOff x="3106500" y="5148084"/>
            <a:chExt cx="1170978" cy="2786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6500" y="5148084"/>
              <a:ext cx="1170978" cy="2786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7677" y="3743224"/>
            <a:ext cx="1344289" cy="1344289"/>
            <a:chOff x="1597677" y="3743224"/>
            <a:chExt cx="1344289" cy="13442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7677" y="3743224"/>
              <a:ext cx="1344289" cy="13442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3143" y="5091341"/>
            <a:ext cx="1673357" cy="1673357"/>
            <a:chOff x="1433143" y="5091341"/>
            <a:chExt cx="1673357" cy="16733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143" y="5091341"/>
              <a:ext cx="1673357" cy="16733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8357" y="3711058"/>
            <a:ext cx="908229" cy="790159"/>
            <a:chOff x="1248357" y="3711058"/>
            <a:chExt cx="908229" cy="7901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8357" y="3711058"/>
              <a:ext cx="908229" cy="790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7619" y="5057488"/>
            <a:ext cx="1889855" cy="1001545"/>
            <a:chOff x="847619" y="5057488"/>
            <a:chExt cx="1889855" cy="10015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7619" y="5057488"/>
              <a:ext cx="1889855" cy="10015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64138" y="4628519"/>
            <a:ext cx="945567" cy="1095417"/>
            <a:chOff x="4764138" y="4628519"/>
            <a:chExt cx="945567" cy="10954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64138" y="4628519"/>
              <a:ext cx="945567" cy="10954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77478" y="5756598"/>
            <a:ext cx="2208873" cy="342842"/>
            <a:chOff x="4277478" y="5756598"/>
            <a:chExt cx="2208873" cy="3428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7478" y="5756598"/>
              <a:ext cx="2208873" cy="3428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76464" y="5193633"/>
            <a:ext cx="1010250" cy="278670"/>
            <a:chOff x="6076464" y="5193633"/>
            <a:chExt cx="1010250" cy="2786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76464" y="5193633"/>
              <a:ext cx="1010250" cy="2786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81659" y="3413961"/>
            <a:ext cx="470794" cy="470794"/>
            <a:chOff x="10181659" y="3413961"/>
            <a:chExt cx="470794" cy="47079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81659" y="3413961"/>
              <a:ext cx="470794" cy="47079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03405" y="5102017"/>
            <a:ext cx="470794" cy="470794"/>
            <a:chOff x="10203405" y="5102017"/>
            <a:chExt cx="470794" cy="47079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03405" y="5102017"/>
              <a:ext cx="470794" cy="47079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935263" y="6078856"/>
            <a:ext cx="470794" cy="470794"/>
            <a:chOff x="7935263" y="6078856"/>
            <a:chExt cx="470794" cy="47079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35263" y="6078856"/>
              <a:ext cx="470794" cy="47079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181659" y="7235497"/>
            <a:ext cx="470794" cy="470794"/>
            <a:chOff x="10181659" y="7235497"/>
            <a:chExt cx="470794" cy="47079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81659" y="7235497"/>
              <a:ext cx="470794" cy="4707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17522" y="4255035"/>
            <a:ext cx="470794" cy="470794"/>
            <a:chOff x="7917522" y="4255035"/>
            <a:chExt cx="470794" cy="47079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17522" y="4255035"/>
              <a:ext cx="470794" cy="47079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820887" y="3366662"/>
            <a:ext cx="866379" cy="52950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852240" y="5081487"/>
            <a:ext cx="1108445" cy="63321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584097" y="6044940"/>
            <a:ext cx="1040750" cy="64642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852198" y="7199365"/>
            <a:ext cx="863407" cy="63321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601838" y="4207739"/>
            <a:ext cx="870941" cy="63321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814857" y="2008081"/>
            <a:ext cx="1620989" cy="851019"/>
            <a:chOff x="7814857" y="2008081"/>
            <a:chExt cx="1620989" cy="85101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14857" y="2008081"/>
              <a:ext cx="1620989" cy="85101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529575" y="5876873"/>
            <a:ext cx="1048071" cy="203792"/>
            <a:chOff x="9529575" y="5876873"/>
            <a:chExt cx="1048071" cy="20379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8880000">
              <a:off x="9529575" y="5876873"/>
              <a:ext cx="1048071" cy="20379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545566" y="6744812"/>
            <a:ext cx="1124378" cy="218629"/>
            <a:chOff x="9545566" y="6744812"/>
            <a:chExt cx="1124378" cy="21862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2540000">
              <a:off x="9545566" y="6744812"/>
              <a:ext cx="1124378" cy="218629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 rot="-1860000">
            <a:off x="9807877" y="5901644"/>
            <a:ext cx="1102439" cy="192296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 rot="1680000">
            <a:off x="9740429" y="6618716"/>
            <a:ext cx="1102439" cy="19228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555206" y="5458714"/>
            <a:ext cx="478430" cy="537105"/>
            <a:chOff x="9555206" y="5458714"/>
            <a:chExt cx="478430" cy="53710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555206" y="5458714"/>
              <a:ext cx="478430" cy="5371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536159" y="6812002"/>
            <a:ext cx="478430" cy="537105"/>
            <a:chOff x="9536159" y="6812002"/>
            <a:chExt cx="478430" cy="53710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36159" y="6812002"/>
              <a:ext cx="478430" cy="5371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551565" y="3245174"/>
            <a:ext cx="1801725" cy="900862"/>
            <a:chOff x="14551565" y="3245174"/>
            <a:chExt cx="1801725" cy="90086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551565" y="3245174"/>
              <a:ext cx="1801725" cy="90086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361089" y="7274525"/>
            <a:ext cx="2232050" cy="745877"/>
            <a:chOff x="14361089" y="7274525"/>
            <a:chExt cx="2232050" cy="745877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361089" y="7274525"/>
              <a:ext cx="2232050" cy="74587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005753" y="5079503"/>
            <a:ext cx="2797017" cy="1108640"/>
            <a:chOff x="14005753" y="5079503"/>
            <a:chExt cx="2797017" cy="110864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005753" y="5079503"/>
              <a:ext cx="2797017" cy="1108640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3758764" y="2697290"/>
            <a:ext cx="1512472" cy="45135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3543261" y="6592740"/>
            <a:ext cx="1314748" cy="451357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897300" y="4642613"/>
            <a:ext cx="1671643" cy="45135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1668305" y="4432456"/>
            <a:ext cx="2223837" cy="165530"/>
            <a:chOff x="11668305" y="4432456"/>
            <a:chExt cx="2223837" cy="16553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1800000">
              <a:off x="11668305" y="4432456"/>
              <a:ext cx="2223837" cy="16553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889502" y="6603904"/>
            <a:ext cx="2223837" cy="165530"/>
            <a:chOff x="11889502" y="6603904"/>
            <a:chExt cx="2223837" cy="165530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9000000">
              <a:off x="11889502" y="6603904"/>
              <a:ext cx="2223837" cy="16553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985199" y="7427536"/>
            <a:ext cx="2223837" cy="165530"/>
            <a:chOff x="11985199" y="7427536"/>
            <a:chExt cx="2223837" cy="165530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480000">
              <a:off x="11985199" y="7427536"/>
              <a:ext cx="2223837" cy="165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03772" y="-1995899"/>
            <a:ext cx="132138" cy="14956598"/>
            <a:chOff x="9203772" y="-1995899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203772" y="-1995899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34427" y="3821093"/>
            <a:ext cx="3276190" cy="3276190"/>
            <a:chOff x="6334427" y="3821093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4427" y="3821093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29065" y="3821093"/>
            <a:ext cx="3276190" cy="3276190"/>
            <a:chOff x="8929065" y="3821093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9065" y="3821093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42414" y="5011990"/>
            <a:ext cx="1086480" cy="5968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20544" y="5818129"/>
            <a:ext cx="3589891" cy="20283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20544" y="2636292"/>
            <a:ext cx="2654520" cy="24177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599" y="5813232"/>
            <a:ext cx="1047450" cy="47986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9805" y="2633601"/>
            <a:ext cx="1001513" cy="45487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3207" y="3221576"/>
            <a:ext cx="3849634" cy="20473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69911" y="3216146"/>
            <a:ext cx="1292041" cy="4798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39231" y="5968178"/>
            <a:ext cx="1292041" cy="4798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400430"/>
            <a:ext cx="2926761" cy="559796"/>
            <a:chOff x="14780952" y="400430"/>
            <a:chExt cx="2926761" cy="5597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750307" y="473195"/>
              <a:ext cx="2518583" cy="32800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64137" y="339139"/>
              <a:ext cx="819588" cy="67690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52071" y="5579961"/>
            <a:ext cx="1876701" cy="36695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02405" y="5011990"/>
            <a:ext cx="1349823" cy="59686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857433" y="5579961"/>
            <a:ext cx="1563473" cy="36695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74444" y="6028679"/>
            <a:ext cx="3234367" cy="20473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6331" y="598265"/>
            <a:ext cx="3001970" cy="8949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546369" y="7339278"/>
            <a:ext cx="3337247" cy="2946436"/>
            <a:chOff x="-546369" y="7339278"/>
            <a:chExt cx="3337247" cy="294643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46369" y="7339278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80952" y="400430"/>
            <a:ext cx="2926761" cy="559796"/>
            <a:chOff x="14780952" y="400430"/>
            <a:chExt cx="2926761" cy="5597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0307" y="473195"/>
              <a:ext cx="2518583" cy="32800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4137" y="339139"/>
              <a:ext cx="819588" cy="6769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850" y="598265"/>
            <a:ext cx="4243084" cy="8854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52006" y="-575842"/>
            <a:ext cx="3492327" cy="3248409"/>
            <a:chOff x="12752006" y="-575842"/>
            <a:chExt cx="3492327" cy="32484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52006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46369" y="7339278"/>
            <a:ext cx="3337247" cy="2946436"/>
            <a:chOff x="-546369" y="7339278"/>
            <a:chExt cx="3337247" cy="29464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46369" y="7339278"/>
              <a:ext cx="3337247" cy="294643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90410" y="4558744"/>
            <a:ext cx="2022377" cy="4140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11106" y="5108572"/>
            <a:ext cx="2883730" cy="34782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76116" y="4558744"/>
            <a:ext cx="2744025" cy="41408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41831" y="5108572"/>
            <a:ext cx="2938949" cy="42178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61812" y="4558744"/>
            <a:ext cx="2911930" cy="41408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95048" y="5108572"/>
            <a:ext cx="2746854" cy="39194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07991" y="2458983"/>
            <a:ext cx="1647258" cy="1647258"/>
            <a:chOff x="3507991" y="2458983"/>
            <a:chExt cx="1647258" cy="16472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07991" y="2458983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18668" y="2424351"/>
            <a:ext cx="1647258" cy="1647258"/>
            <a:chOff x="8218668" y="2424351"/>
            <a:chExt cx="1647258" cy="164725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18668" y="2424351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61190" y="2424351"/>
            <a:ext cx="1647258" cy="1647258"/>
            <a:chOff x="13061190" y="2424351"/>
            <a:chExt cx="1647258" cy="16472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61190" y="2424351"/>
              <a:ext cx="1647258" cy="164725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17974" y="2724947"/>
            <a:ext cx="1208443" cy="106791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88917" y="2690315"/>
            <a:ext cx="1150891" cy="10679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428316" y="2709363"/>
            <a:ext cx="992538" cy="10679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8065" y="2240254"/>
            <a:ext cx="13510581" cy="988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4928" y="4710396"/>
            <a:ext cx="4376421" cy="8333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3195"/>
            <a:ext cx="2499536" cy="3280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82699" y="339138"/>
            <a:ext cx="698179" cy="6769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6803" y="598265"/>
            <a:ext cx="2026560" cy="8854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69210" y="3639106"/>
            <a:ext cx="532435" cy="653967"/>
            <a:chOff x="8869210" y="3639106"/>
            <a:chExt cx="532435" cy="6539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003009" y="3894437"/>
              <a:ext cx="264838" cy="532435"/>
              <a:chOff x="9003009" y="3894437"/>
              <a:chExt cx="264838" cy="5324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9003009" y="3894437"/>
                <a:ext cx="264838" cy="5324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003009" y="3699872"/>
              <a:ext cx="264838" cy="532435"/>
              <a:chOff x="9003009" y="3699872"/>
              <a:chExt cx="264838" cy="53243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9003009" y="3699872"/>
                <a:ext cx="264838" cy="5324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03009" y="3505308"/>
              <a:ext cx="264838" cy="532435"/>
              <a:chOff x="9003009" y="3505308"/>
              <a:chExt cx="264838" cy="53243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5400000">
                <a:off x="9003009" y="3505308"/>
                <a:ext cx="264838" cy="532435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0839" y="6921382"/>
            <a:ext cx="4547797" cy="38600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10492" y="6255768"/>
            <a:ext cx="1445461" cy="5091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10492" y="6255768"/>
            <a:ext cx="1445461" cy="50910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62096" y="7364572"/>
            <a:ext cx="4817415" cy="3669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71608" y="6921382"/>
            <a:ext cx="1808378" cy="45107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06140" y="6255768"/>
            <a:ext cx="1483556" cy="50910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341896" y="7344029"/>
            <a:ext cx="3705397" cy="3860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216" y="864991"/>
            <a:ext cx="6106571" cy="10352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0952" y="400430"/>
            <a:ext cx="2926761" cy="559796"/>
            <a:chOff x="14780952" y="400430"/>
            <a:chExt cx="2926761" cy="5597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0307" y="473195"/>
              <a:ext cx="2499536" cy="32800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4137" y="339139"/>
              <a:ext cx="810045" cy="6769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73396" y="2519610"/>
            <a:ext cx="5591815" cy="6061527"/>
            <a:chOff x="2873396" y="2519610"/>
            <a:chExt cx="5591815" cy="60615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73396" y="2519610"/>
              <a:ext cx="5591815" cy="60615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38961" y="2519610"/>
            <a:ext cx="5868107" cy="6061527"/>
            <a:chOff x="9038961" y="2519610"/>
            <a:chExt cx="5868107" cy="60615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38961" y="2519610"/>
              <a:ext cx="5868107" cy="60615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2023-01-18T18:37:53Z</dcterms:created>
  <dcterms:modified xsi:type="dcterms:W3CDTF">2023-01-18T18:37:53Z</dcterms:modified>
</cp:coreProperties>
</file>