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Relationship Id="rId9" Type="http://schemas.openxmlformats.org/officeDocument/2006/relationships/image" Target="../media/image90.png"/><Relationship Id="rId10" Type="http://schemas.openxmlformats.org/officeDocument/2006/relationships/image" Target="../media/image91.png"/><Relationship Id="rId11" Type="http://schemas.openxmlformats.org/officeDocument/2006/relationships/image" Target="../media/image92.png"/><Relationship Id="rId12" Type="http://schemas.openxmlformats.org/officeDocument/2006/relationships/image" Target="../media/image93.png"/><Relationship Id="rId13" Type="http://schemas.openxmlformats.org/officeDocument/2006/relationships/image" Target="../media/image94.png"/><Relationship Id="rId14" Type="http://schemas.openxmlformats.org/officeDocument/2006/relationships/image" Target="../media/image95.png"/><Relationship Id="rId15" Type="http://schemas.openxmlformats.org/officeDocument/2006/relationships/image" Target="../media/image9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image" Target="../media/image101.png"/><Relationship Id="rId7" Type="http://schemas.openxmlformats.org/officeDocument/2006/relationships/image" Target="../media/image10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Relationship Id="rId17" Type="http://schemas.openxmlformats.org/officeDocument/2006/relationships/image" Target="../media/image2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83794" y="-1517407"/>
            <a:ext cx="15488986" cy="13320528"/>
            <a:chOff x="3883794" y="-1517407"/>
            <a:chExt cx="15488986" cy="133205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3794" y="-1517407"/>
              <a:ext cx="15488986" cy="133205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7481" y="2585500"/>
            <a:ext cx="5613725" cy="24021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567587" y="-140084"/>
            <a:ext cx="11709833" cy="10070456"/>
            <a:chOff x="12567587" y="-140084"/>
            <a:chExt cx="11709833" cy="1007045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67587" y="-140084"/>
              <a:ext cx="11709833" cy="1007045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8057" y="6660555"/>
            <a:ext cx="2670400" cy="19364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163177" y="697467"/>
            <a:ext cx="2537121" cy="2537121"/>
            <a:chOff x="5163177" y="697467"/>
            <a:chExt cx="2537121" cy="253712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63177" y="697467"/>
              <a:ext cx="2537121" cy="25371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32381" y="0"/>
            <a:ext cx="10742857" cy="10392381"/>
            <a:chOff x="-6432381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32381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0917" y="691686"/>
            <a:ext cx="1725162" cy="11529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28044" y="9396032"/>
            <a:ext cx="2674626" cy="39412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75676" y="1842499"/>
            <a:ext cx="1346667" cy="493714"/>
            <a:chOff x="975676" y="1842499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5676" y="184249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66695" y="289297"/>
            <a:ext cx="8291824" cy="9568592"/>
            <a:chOff x="6066695" y="289297"/>
            <a:chExt cx="8291824" cy="956859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66695" y="289297"/>
              <a:ext cx="8291824" cy="956859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1511" y="2790706"/>
            <a:ext cx="2470542" cy="47020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9450" y="418460"/>
            <a:ext cx="1460904" cy="11575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328044" y="9396032"/>
            <a:ext cx="2674616" cy="39412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46273" y="2526022"/>
            <a:ext cx="5776012" cy="4722262"/>
            <a:chOff x="546273" y="2526022"/>
            <a:chExt cx="5776012" cy="472226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6273" y="2526022"/>
              <a:ext cx="5776012" cy="4722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674984" y="2395674"/>
            <a:ext cx="5105059" cy="5494366"/>
            <a:chOff x="6674984" y="2395674"/>
            <a:chExt cx="5105059" cy="549436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74984" y="2395674"/>
              <a:ext cx="5105059" cy="54943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53753" y="2688442"/>
            <a:ext cx="5437508" cy="4649593"/>
            <a:chOff x="12253753" y="2688442"/>
            <a:chExt cx="5437508" cy="46495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253753" y="2688442"/>
              <a:ext cx="5437508" cy="46495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9450" y="418460"/>
            <a:ext cx="1460904" cy="11575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328044" y="9396032"/>
            <a:ext cx="2674616" cy="39412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54210" y="2287910"/>
            <a:ext cx="4886538" cy="5729759"/>
            <a:chOff x="1054210" y="2287910"/>
            <a:chExt cx="4886538" cy="572975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4210" y="2287910"/>
              <a:ext cx="4886538" cy="57297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32197" y="2387694"/>
            <a:ext cx="4888512" cy="5590864"/>
            <a:chOff x="6432197" y="2387694"/>
            <a:chExt cx="4888512" cy="559086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32197" y="2387694"/>
              <a:ext cx="4888512" cy="559086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13311" y="2493255"/>
            <a:ext cx="6083009" cy="5299204"/>
            <a:chOff x="11613311" y="2493255"/>
            <a:chExt cx="6083009" cy="529920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13311" y="2493255"/>
              <a:ext cx="6083009" cy="52992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9450" y="418460"/>
            <a:ext cx="1460904" cy="11575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328044" y="9396032"/>
            <a:ext cx="2674616" cy="39412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30929" y="2524094"/>
            <a:ext cx="5947831" cy="5322182"/>
            <a:chOff x="630929" y="2524094"/>
            <a:chExt cx="5947831" cy="532218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0929" y="2524094"/>
              <a:ext cx="5947831" cy="53221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959712" y="2284973"/>
            <a:ext cx="5238230" cy="5715769"/>
            <a:chOff x="6959712" y="2284973"/>
            <a:chExt cx="5238230" cy="571576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59712" y="2284973"/>
              <a:ext cx="5238230" cy="571576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634827" y="2316636"/>
            <a:ext cx="5043381" cy="5760790"/>
            <a:chOff x="12634827" y="2316636"/>
            <a:chExt cx="5043381" cy="576079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34827" y="2316636"/>
              <a:ext cx="5043381" cy="57607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3027" y="662707"/>
            <a:ext cx="3662466" cy="124330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328044" y="9396032"/>
            <a:ext cx="2674616" cy="39412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052087" y="2337112"/>
            <a:ext cx="3567677" cy="5611490"/>
            <a:chOff x="2052087" y="2337112"/>
            <a:chExt cx="3567677" cy="561149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2087" y="2337112"/>
              <a:ext cx="3567677" cy="5611490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87556" y="3610327"/>
            <a:ext cx="3266454" cy="359018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25181" y="2649603"/>
            <a:ext cx="1822625" cy="4392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661333" y="2337112"/>
            <a:ext cx="3682907" cy="5611490"/>
            <a:chOff x="5661333" y="2337112"/>
            <a:chExt cx="3682907" cy="561149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61333" y="2337112"/>
              <a:ext cx="3682907" cy="561149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09210" y="3610325"/>
            <a:ext cx="2060378" cy="358066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25527" y="2649603"/>
            <a:ext cx="1822625" cy="43924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344239" y="2337112"/>
            <a:ext cx="3572294" cy="5611490"/>
            <a:chOff x="9344239" y="2337112"/>
            <a:chExt cx="3572294" cy="56114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44239" y="2337112"/>
              <a:ext cx="3572294" cy="561149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958082" y="3966432"/>
            <a:ext cx="2334473" cy="83533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030448" y="2662479"/>
            <a:ext cx="2111796" cy="43924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916534" y="2299017"/>
            <a:ext cx="3559518" cy="5611490"/>
            <a:chOff x="12916534" y="2299017"/>
            <a:chExt cx="3559518" cy="561149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916534" y="2299017"/>
              <a:ext cx="3559518" cy="561149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489329" y="3980734"/>
            <a:ext cx="2471940" cy="80923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491920" y="2700574"/>
            <a:ext cx="2261863" cy="4297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4762" y="-53333"/>
            <a:ext cx="9006667" cy="10392381"/>
            <a:chOff x="-184762" y="-53333"/>
            <a:chExt cx="900666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4762" y="-53333"/>
              <a:ext cx="900666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2" y="1976993"/>
            <a:ext cx="3676676" cy="121791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28044" y="9396032"/>
            <a:ext cx="2674616" cy="39412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820806" y="3131979"/>
            <a:ext cx="1346667" cy="493714"/>
            <a:chOff x="9820806" y="3131979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20806" y="3131979"/>
              <a:ext cx="1346667" cy="49371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667460" y="5670079"/>
            <a:ext cx="1730381" cy="19364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32857" y="2057143"/>
            <a:ext cx="6171429" cy="6171429"/>
            <a:chOff x="1232857" y="2057143"/>
            <a:chExt cx="6171429" cy="61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2857" y="2057143"/>
              <a:ext cx="6171429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98362" y="2009879"/>
            <a:ext cx="3361770" cy="111632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78671" y="3045615"/>
            <a:ext cx="4719592" cy="493429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8970" y="-68572"/>
            <a:ext cx="3224208" cy="10460952"/>
            <a:chOff x="-208970" y="-68572"/>
            <a:chExt cx="3224208" cy="1046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8970" y="-68572"/>
              <a:ext cx="3224208" cy="1046095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8374" y="529374"/>
            <a:ext cx="5207133" cy="140728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03134" y="1622384"/>
            <a:ext cx="1346667" cy="493714"/>
            <a:chOff x="1403134" y="1622384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3134" y="1622384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328044" y="9396032"/>
            <a:ext cx="2674616" cy="39412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14600" y="4558744"/>
            <a:ext cx="2022368" cy="46170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35293" y="5108572"/>
            <a:ext cx="3206168" cy="217549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400306" y="4558744"/>
            <a:ext cx="2744025" cy="47122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366020" y="5108572"/>
            <a:ext cx="2938939" cy="433213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286001" y="4558744"/>
            <a:ext cx="2911930" cy="47122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119210" y="5108572"/>
            <a:ext cx="2052168" cy="38981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432181" y="2458983"/>
            <a:ext cx="1647258" cy="1647258"/>
            <a:chOff x="4432181" y="2458983"/>
            <a:chExt cx="1647258" cy="16472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32181" y="2458983"/>
              <a:ext cx="1647258" cy="16472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42857" y="2424351"/>
            <a:ext cx="1647258" cy="1647258"/>
            <a:chOff x="9142857" y="2424351"/>
            <a:chExt cx="1647258" cy="164725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142857" y="2424351"/>
              <a:ext cx="1647258" cy="16472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985380" y="2424351"/>
            <a:ext cx="1647258" cy="1647258"/>
            <a:chOff x="13985380" y="2424351"/>
            <a:chExt cx="1647258" cy="164725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985380" y="2424351"/>
              <a:ext cx="1647258" cy="1647258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742163" y="2724947"/>
            <a:ext cx="1208443" cy="106791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428696" y="2690315"/>
            <a:ext cx="1119824" cy="1071443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352505" y="2709363"/>
            <a:ext cx="992681" cy="10714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9923" y="486069"/>
            <a:ext cx="4232524" cy="12020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56454" y="1572153"/>
            <a:ext cx="1346667" cy="493714"/>
            <a:chOff x="856454" y="1572153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6454" y="1572153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337143" y="9396032"/>
            <a:ext cx="2674626" cy="39412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477240" y="1841058"/>
            <a:ext cx="12633362" cy="6603598"/>
            <a:chOff x="3477240" y="1841058"/>
            <a:chExt cx="12633362" cy="660359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7240" y="1841058"/>
              <a:ext cx="12633362" cy="66035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9922" y="486069"/>
            <a:ext cx="4923724" cy="12115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56454" y="1572153"/>
            <a:ext cx="1346667" cy="493714"/>
            <a:chOff x="856454" y="1572153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6454" y="1572153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337143" y="9396032"/>
            <a:ext cx="2674626" cy="39412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425087" y="2065867"/>
            <a:ext cx="3889225" cy="7378622"/>
            <a:chOff x="3425087" y="2065867"/>
            <a:chExt cx="3889225" cy="73786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25087" y="2065867"/>
              <a:ext cx="3889225" cy="737862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95325" y="2471554"/>
            <a:ext cx="4338230" cy="72101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785801" y="4120499"/>
            <a:ext cx="6930097" cy="112355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95323" y="5936891"/>
            <a:ext cx="5717935" cy="11911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32381" y="0"/>
            <a:ext cx="10742857" cy="10392381"/>
            <a:chOff x="-6432381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32381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0917" y="691686"/>
            <a:ext cx="1725162" cy="11529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28044" y="9396032"/>
            <a:ext cx="2674626" cy="39412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75676" y="1842499"/>
            <a:ext cx="1346667" cy="493714"/>
            <a:chOff x="975676" y="1842499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5676" y="184249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03997" y="0"/>
            <a:ext cx="7404516" cy="10251082"/>
            <a:chOff x="6303997" y="0"/>
            <a:chExt cx="7404516" cy="1025108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03997" y="0"/>
              <a:ext cx="7404516" cy="102510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32381" y="0"/>
            <a:ext cx="10742857" cy="10392381"/>
            <a:chOff x="-6432381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32381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0917" y="691686"/>
            <a:ext cx="1725162" cy="11529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28044" y="9396032"/>
            <a:ext cx="2674626" cy="39412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75676" y="1842499"/>
            <a:ext cx="1346667" cy="493714"/>
            <a:chOff x="975676" y="1842499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5676" y="184249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838770" y="583670"/>
            <a:ext cx="7426023" cy="9118375"/>
            <a:chOff x="5838770" y="583670"/>
            <a:chExt cx="7426023" cy="911837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38770" y="583670"/>
              <a:ext cx="7426023" cy="911837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32867" y="2911371"/>
            <a:ext cx="2001217" cy="6061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32381" y="0"/>
            <a:ext cx="10742857" cy="10392381"/>
            <a:chOff x="-6432381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32381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0917" y="691686"/>
            <a:ext cx="1725162" cy="11529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28044" y="9396032"/>
            <a:ext cx="2674626" cy="39412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75676" y="1842499"/>
            <a:ext cx="1346667" cy="493714"/>
            <a:chOff x="975676" y="1842499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5676" y="184249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789639" y="670250"/>
            <a:ext cx="8568880" cy="8945215"/>
            <a:chOff x="5789639" y="670250"/>
            <a:chExt cx="8568880" cy="894521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89639" y="670250"/>
              <a:ext cx="8568880" cy="894521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258" y="2753631"/>
            <a:ext cx="2259594" cy="49794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32381" y="0"/>
            <a:ext cx="10742857" cy="10392381"/>
            <a:chOff x="-6432381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32381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0917" y="691686"/>
            <a:ext cx="1725162" cy="115298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28044" y="9396032"/>
            <a:ext cx="2674626" cy="39412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75676" y="1812402"/>
            <a:ext cx="1346667" cy="493714"/>
            <a:chOff x="975676" y="1812402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5676" y="1812402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789639" y="393193"/>
            <a:ext cx="7356759" cy="9568592"/>
            <a:chOff x="5789639" y="393193"/>
            <a:chExt cx="7356759" cy="956859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89639" y="393193"/>
              <a:ext cx="7356759" cy="956859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46611" y="2809079"/>
            <a:ext cx="2479310" cy="5670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2023-01-14T11:46:34Z</dcterms:created>
  <dcterms:modified xsi:type="dcterms:W3CDTF">2023-01-14T11:46:34Z</dcterms:modified>
</cp:coreProperties>
</file>