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61" r:id="rId3"/>
    <p:sldId id="270" r:id="rId4"/>
    <p:sldId id="271" r:id="rId5"/>
    <p:sldId id="265" r:id="rId6"/>
    <p:sldId id="281" r:id="rId7"/>
    <p:sldId id="278" r:id="rId8"/>
    <p:sldId id="279" r:id="rId9"/>
    <p:sldId id="282" r:id="rId10"/>
    <p:sldId id="283" r:id="rId11"/>
    <p:sldId id="284" r:id="rId12"/>
    <p:sldId id="285" r:id="rId13"/>
    <p:sldId id="28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5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5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6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2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8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178938-4340-CB2B-7BC6-EE8692346E44}"/>
              </a:ext>
            </a:extLst>
          </p:cNvPr>
          <p:cNvSpPr txBox="1"/>
          <p:nvPr/>
        </p:nvSpPr>
        <p:spPr>
          <a:xfrm>
            <a:off x="826721" y="280187"/>
            <a:ext cx="610144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 Yaskawa GP7 (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Motoman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GP7)</a:t>
            </a:r>
          </a:p>
          <a:p>
            <a:endParaRPr lang="en-MY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ctr"/>
            <a:endParaRPr lang="en-MY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MY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ue robotic arm with a black background&#10;&#10;Description automatically generated">
            <a:extLst>
              <a:ext uri="{FF2B5EF4-FFF2-40B4-BE49-F238E27FC236}">
                <a16:creationId xmlns:a16="http://schemas.microsoft.com/office/drawing/2014/main" id="{C287BA4F-1707-D297-6D16-6F13A6DA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3" y="1461407"/>
            <a:ext cx="4762500" cy="4762500"/>
          </a:xfrm>
          <a:prstGeom prst="rect">
            <a:avLst/>
          </a:prstGeom>
        </p:spPr>
      </p:pic>
      <p:pic>
        <p:nvPicPr>
          <p:cNvPr id="2056" name="Picture 8" descr="Motoman Robots | Paragon Technologies">
            <a:extLst>
              <a:ext uri="{FF2B5EF4-FFF2-40B4-BE49-F238E27FC236}">
                <a16:creationId xmlns:a16="http://schemas.microsoft.com/office/drawing/2014/main" id="{2B59A636-E17E-45BA-9B9D-71D5F26BA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b="12816"/>
          <a:stretch/>
        </p:blipFill>
        <p:spPr bwMode="auto">
          <a:xfrm>
            <a:off x="6542907" y="3727449"/>
            <a:ext cx="4405400" cy="24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A54D56C-17DD-7D7D-2B2A-55A2AC8F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07" y="923415"/>
            <a:ext cx="4499604" cy="24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EF9B0A-5E0B-43F6-F166-871DC6F0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22" y="252459"/>
            <a:ext cx="6567727" cy="2973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701D3-B847-536F-AA44-49D74ECA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366" y="3429000"/>
            <a:ext cx="6983028" cy="32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9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CCE68-FC32-B737-EFA5-3C0A0240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20" y="470258"/>
            <a:ext cx="5870752" cy="3198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09FC7-170C-1CC9-B84B-CA9B0A5B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5" y="3083193"/>
            <a:ext cx="6304812" cy="3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4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B1051-1C3A-7538-A101-28413CC4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98" y="1059451"/>
            <a:ext cx="8950804" cy="45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0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8EABCB-544B-F7C3-705F-CD21B325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52" y="703381"/>
            <a:ext cx="8905625" cy="50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0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1431DE-FDFF-11F0-111D-A612CFA01FDA}"/>
              </a:ext>
            </a:extLst>
          </p:cNvPr>
          <p:cNvSpPr/>
          <p:nvPr/>
        </p:nvSpPr>
        <p:spPr>
          <a:xfrm>
            <a:off x="2485481" y="1302964"/>
            <a:ext cx="68926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3" name="Picture 2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B5D52E12-7AA5-C188-D5C6-3AA3D4881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019" y="4362450"/>
            <a:ext cx="2857500" cy="2857500"/>
          </a:xfrm>
          <a:prstGeom prst="rect">
            <a:avLst/>
          </a:prstGeom>
        </p:spPr>
      </p:pic>
      <p:pic>
        <p:nvPicPr>
          <p:cNvPr id="5" name="Picture 4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1CDFE215-A2CA-3B1B-F970-A80033CC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819" y="-184940"/>
            <a:ext cx="2857500" cy="2857500"/>
          </a:xfrm>
          <a:prstGeom prst="rect">
            <a:avLst/>
          </a:prstGeom>
        </p:spPr>
      </p:pic>
      <p:pic>
        <p:nvPicPr>
          <p:cNvPr id="6" name="Picture 5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260B398E-9629-88E2-EDCA-1C3714931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019" y="2497854"/>
            <a:ext cx="2857500" cy="2857500"/>
          </a:xfrm>
          <a:prstGeom prst="rect">
            <a:avLst/>
          </a:prstGeom>
        </p:spPr>
      </p:pic>
      <p:pic>
        <p:nvPicPr>
          <p:cNvPr id="7" name="Picture 6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363A03F5-D3C1-5E99-9CDA-2496CD7F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314633"/>
            <a:ext cx="2857500" cy="2857500"/>
          </a:xfrm>
          <a:prstGeom prst="rect">
            <a:avLst/>
          </a:prstGeom>
        </p:spPr>
      </p:pic>
      <p:pic>
        <p:nvPicPr>
          <p:cNvPr id="10" name="Picture 9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A8A19A8A-4E9E-F4B0-2F9B-D702A2A1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88" y="4286510"/>
            <a:ext cx="2857500" cy="2857500"/>
          </a:xfrm>
          <a:prstGeom prst="rect">
            <a:avLst/>
          </a:prstGeom>
        </p:spPr>
      </p:pic>
      <p:pic>
        <p:nvPicPr>
          <p:cNvPr id="12" name="Picture 11" descr="A colorful confetti on a black background&#10;&#10;Description automatically generated">
            <a:extLst>
              <a:ext uri="{FF2B5EF4-FFF2-40B4-BE49-F238E27FC236}">
                <a16:creationId xmlns:a16="http://schemas.microsoft.com/office/drawing/2014/main" id="{C79DD871-8230-44E7-839E-7340CE3F2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04" y="-301997"/>
            <a:ext cx="2857500" cy="2857500"/>
          </a:xfrm>
          <a:prstGeom prst="rect">
            <a:avLst/>
          </a:prstGeom>
        </p:spPr>
      </p:pic>
      <p:pic>
        <p:nvPicPr>
          <p:cNvPr id="23" name="Picture 22" descr="A blue plastic toy figure&#10;&#10;Description automatically generated">
            <a:extLst>
              <a:ext uri="{FF2B5EF4-FFF2-40B4-BE49-F238E27FC236}">
                <a16:creationId xmlns:a16="http://schemas.microsoft.com/office/drawing/2014/main" id="{6F83EDF8-E60E-398A-DA97-1C29EB1E5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49" y="2527048"/>
            <a:ext cx="5194082" cy="46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387FD98-F20B-BE41-EF96-97C73C9A9EB2}"/>
              </a:ext>
            </a:extLst>
          </p:cNvPr>
          <p:cNvSpPr/>
          <p:nvPr/>
        </p:nvSpPr>
        <p:spPr>
          <a:xfrm>
            <a:off x="826721" y="199711"/>
            <a:ext cx="3139440" cy="660435"/>
          </a:xfrm>
          <a:prstGeom prst="chevr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1CA23-6074-EC1F-07A5-864166777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40"/>
          <a:stretch/>
        </p:blipFill>
        <p:spPr>
          <a:xfrm>
            <a:off x="972075" y="1059857"/>
            <a:ext cx="5411791" cy="5489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F0A7A-E7AB-E9C4-4A5E-E4C461500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8" r="2959"/>
          <a:stretch/>
        </p:blipFill>
        <p:spPr>
          <a:xfrm>
            <a:off x="6604741" y="1059857"/>
            <a:ext cx="5366383" cy="446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03158-0BD5-CBE2-1CEE-2BCAE3067ADB}"/>
              </a:ext>
            </a:extLst>
          </p:cNvPr>
          <p:cNvSpPr txBox="1"/>
          <p:nvPr/>
        </p:nvSpPr>
        <p:spPr>
          <a:xfrm>
            <a:off x="1341120" y="3084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58535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0" y="0"/>
            <a:ext cx="12183122" cy="685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03158-0BD5-CBE2-1CEE-2BCAE3067ADB}"/>
              </a:ext>
            </a:extLst>
          </p:cNvPr>
          <p:cNvSpPr txBox="1"/>
          <p:nvPr/>
        </p:nvSpPr>
        <p:spPr>
          <a:xfrm>
            <a:off x="650239" y="276145"/>
            <a:ext cx="10044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 GP7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7E4C4-65B8-199A-5CD1-03745CF8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737" y="3188646"/>
            <a:ext cx="3365016" cy="3332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DF03C-5272-0F96-033A-9697262F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7" y="337007"/>
            <a:ext cx="3365016" cy="2636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B3F2C-145A-E4C7-019C-EBBC89C8B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64" y="4281750"/>
            <a:ext cx="6148611" cy="2239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915213-B97A-7C35-D5FA-F4D6E58A8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90" y="1008311"/>
            <a:ext cx="7320045" cy="3126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63CDA-9CE4-E99A-C212-01C13BE40D85}"/>
              </a:ext>
            </a:extLst>
          </p:cNvPr>
          <p:cNvSpPr txBox="1"/>
          <p:nvPr/>
        </p:nvSpPr>
        <p:spPr>
          <a:xfrm>
            <a:off x="3777343" y="4281750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solidwork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tọa</a:t>
            </a:r>
            <a:r>
              <a:rPr lang="en-MY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endParaRPr lang="en-MY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0" y="0"/>
            <a:ext cx="12183122" cy="685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03158-0BD5-CBE2-1CEE-2BCAE3067ADB}"/>
              </a:ext>
            </a:extLst>
          </p:cNvPr>
          <p:cNvSpPr txBox="1"/>
          <p:nvPr/>
        </p:nvSpPr>
        <p:spPr>
          <a:xfrm>
            <a:off x="650239" y="276145"/>
            <a:ext cx="10044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B9F85-6953-1AFB-6655-7A756A83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70" y="1020082"/>
            <a:ext cx="4972142" cy="538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B569B-B1FD-06CF-713B-4784FE3D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29" y="599381"/>
            <a:ext cx="4410782" cy="5802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A93CB-F780-3D7F-35B5-E868D363BD54}"/>
              </a:ext>
            </a:extLst>
          </p:cNvPr>
          <p:cNvSpPr txBox="1"/>
          <p:nvPr/>
        </p:nvSpPr>
        <p:spPr>
          <a:xfrm>
            <a:off x="10507360" y="4821004"/>
            <a:ext cx="15710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ý: teta2 = phi2 + 90, teta4 = phi4 + 180,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= phi x.</a:t>
            </a:r>
          </a:p>
        </p:txBody>
      </p:sp>
    </p:spTree>
    <p:extLst>
      <p:ext uri="{BB962C8B-B14F-4D97-AF65-F5344CB8AC3E}">
        <p14:creationId xmlns:p14="http://schemas.microsoft.com/office/powerpoint/2010/main" val="209441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03158-0BD5-CBE2-1CEE-2BCAE3067ADB}"/>
              </a:ext>
            </a:extLst>
          </p:cNvPr>
          <p:cNvSpPr txBox="1"/>
          <p:nvPr/>
        </p:nvSpPr>
        <p:spPr>
          <a:xfrm>
            <a:off x="3461655" y="686742"/>
            <a:ext cx="7162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8ED8CD-A88E-D2CB-CE50-AB2C570F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10" y="1735618"/>
            <a:ext cx="47053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lidworks Logo png images | PNGEgg">
            <a:extLst>
              <a:ext uri="{FF2B5EF4-FFF2-40B4-BE49-F238E27FC236}">
                <a16:creationId xmlns:a16="http://schemas.microsoft.com/office/drawing/2014/main" id="{EF45D2C3-21D5-B0B7-F904-74FF5109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94" y="288403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LAB for the University Department of Professional Studies">
            <a:extLst>
              <a:ext uri="{FF2B5EF4-FFF2-40B4-BE49-F238E27FC236}">
                <a16:creationId xmlns:a16="http://schemas.microsoft.com/office/drawing/2014/main" id="{CA80DD29-F495-8DF3-6E0F-9E62AC991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71" y="1644062"/>
            <a:ext cx="4234542" cy="16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mscape Multibody™">
            <a:extLst>
              <a:ext uri="{FF2B5EF4-FFF2-40B4-BE49-F238E27FC236}">
                <a16:creationId xmlns:a16="http://schemas.microsoft.com/office/drawing/2014/main" id="{B12C750D-B0A7-2AEF-C812-B938A3F1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71" y="3577094"/>
            <a:ext cx="4234543" cy="257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8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63693E-DB6D-D5DF-257C-0B84FEA2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5" y="922296"/>
            <a:ext cx="5123911" cy="5013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7E2B6-BAB9-5C7A-BEA6-9AC62F754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6" y="922296"/>
            <a:ext cx="4764682" cy="50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8ACB4D-254D-4F93-8A26-3BE042C6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09" y="1087467"/>
            <a:ext cx="4846961" cy="5010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997A8-98F6-18F1-F346-6EC587BD0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7" r="19124"/>
          <a:stretch/>
        </p:blipFill>
        <p:spPr>
          <a:xfrm>
            <a:off x="6226632" y="1300551"/>
            <a:ext cx="5464630" cy="49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2980B3-A334-1CAD-5B14-FE3424FB0F99}"/>
              </a:ext>
            </a:extLst>
          </p:cNvPr>
          <p:cNvSpPr txBox="1"/>
          <p:nvPr/>
        </p:nvSpPr>
        <p:spPr>
          <a:xfrm>
            <a:off x="1055202" y="878930"/>
            <a:ext cx="4224657" cy="829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Theta2 = -45 deg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Theta3 = -30 </a:t>
            </a:r>
            <a:r>
              <a:rPr lang="en-U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deg</a:t>
            </a:r>
            <a:endParaRPr lang="en-US" sz="20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CD2DBA-EF1A-5542-AF5D-2E08618D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32" y="1988573"/>
            <a:ext cx="4243061" cy="39904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29FDC0-C099-9737-D6D8-F2582C76B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8573"/>
            <a:ext cx="5702593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124D1FB-C483-0A96-DCEB-53B96785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C9E62-E0B3-DB21-6AC0-0D686E86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37" y="1585323"/>
            <a:ext cx="5434134" cy="4543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1CCC8-EBE9-5548-91DF-C05D0709C072}"/>
              </a:ext>
            </a:extLst>
          </p:cNvPr>
          <p:cNvSpPr txBox="1"/>
          <p:nvPr/>
        </p:nvSpPr>
        <p:spPr>
          <a:xfrm>
            <a:off x="1055202" y="878931"/>
            <a:ext cx="7032158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Theta2 = 90 deg     </a:t>
            </a:r>
            <a:r>
              <a:rPr lang="en-US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Theta4 = </a:t>
            </a:r>
            <a:r>
              <a:rPr lang="en-U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45</a:t>
            </a:r>
            <a:r>
              <a:rPr lang="en-US" sz="20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deg</a:t>
            </a:r>
            <a:r>
              <a:rPr lang="en-U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Theta5 = 90 deg</a:t>
            </a:r>
            <a:endParaRPr lang="en-US" sz="20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3CAA5-3BEA-4C04-0D90-787626204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235" y="1635886"/>
            <a:ext cx="5215885" cy="4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24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77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Nova</vt:lpstr>
      <vt:lpstr>Times New Roman</vt:lpstr>
      <vt:lpstr>Univers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RichKid</dc:creator>
  <cp:lastModifiedBy>N Trần</cp:lastModifiedBy>
  <cp:revision>32</cp:revision>
  <dcterms:created xsi:type="dcterms:W3CDTF">2023-12-02T11:16:41Z</dcterms:created>
  <dcterms:modified xsi:type="dcterms:W3CDTF">2024-06-05T13:56:48Z</dcterms:modified>
</cp:coreProperties>
</file>