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321" r:id="rId4"/>
    <p:sldId id="258" r:id="rId5"/>
    <p:sldId id="322" r:id="rId6"/>
    <p:sldId id="323" r:id="rId7"/>
    <p:sldId id="324" r:id="rId8"/>
    <p:sldId id="325" r:id="rId9"/>
    <p:sldId id="276" r:id="rId10"/>
  </p:sldIdLst>
  <p:sldSz cx="12192000" cy="6858000"/>
  <p:notesSz cx="6858000" cy="9144000"/>
  <p:embeddedFontLst>
    <p:embeddedFont>
      <p:font typeface="Calibri Light" panose="020F0302020204030204" pitchFamily="34" charset="0"/>
      <p:regular r:id="rId12"/>
      <p:italic r:id="rId13"/>
    </p:embeddedFont>
    <p:embeddedFont>
      <p:font typeface="맑은 고딕" panose="020B0503020000020004" pitchFamily="50" charset="-127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나눔바른고딕" panose="020B0600000101010101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재훈" initials="김" lastIdx="0" clrIdx="0">
    <p:extLst>
      <p:ext uri="{19B8F6BF-5375-455C-9EA6-DF929625EA0E}">
        <p15:presenceInfo xmlns:p15="http://schemas.microsoft.com/office/powerpoint/2012/main" userId="김재훈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3" autoAdjust="0"/>
    <p:restoredTop sz="72811" autoAdjust="0"/>
  </p:normalViewPr>
  <p:slideViewPr>
    <p:cSldViewPr snapToGrid="0">
      <p:cViewPr varScale="1">
        <p:scale>
          <a:sx n="48" d="100"/>
          <a:sy n="48" d="100"/>
        </p:scale>
        <p:origin x="82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B054F-720E-404A-82C7-08A472C70151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CA586-55C3-40F3-B062-C42993113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361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CA586-55C3-40F3-B062-C42993113CB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41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706E-6EAF-49B7-81F1-7D4D992B1032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EAA1-8CB8-45B8-8D02-B8EA983B8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21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706E-6EAF-49B7-81F1-7D4D992B1032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EAA1-8CB8-45B8-8D02-B8EA983B8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99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706E-6EAF-49B7-81F1-7D4D992B1032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EAA1-8CB8-45B8-8D02-B8EA983B8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09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706E-6EAF-49B7-81F1-7D4D992B1032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EAA1-8CB8-45B8-8D02-B8EA983B8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41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706E-6EAF-49B7-81F1-7D4D992B1032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EAA1-8CB8-45B8-8D02-B8EA983B8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706E-6EAF-49B7-81F1-7D4D992B1032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EAA1-8CB8-45B8-8D02-B8EA983B8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23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706E-6EAF-49B7-81F1-7D4D992B1032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EAA1-8CB8-45B8-8D02-B8EA983B8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94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706E-6EAF-49B7-81F1-7D4D992B1032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EAA1-8CB8-45B8-8D02-B8EA983B8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58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706E-6EAF-49B7-81F1-7D4D992B1032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EAA1-8CB8-45B8-8D02-B8EA983B8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56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706E-6EAF-49B7-81F1-7D4D992B1032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EAA1-8CB8-45B8-8D02-B8EA983B8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93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706E-6EAF-49B7-81F1-7D4D992B1032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EAA1-8CB8-45B8-8D02-B8EA983B8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0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2706E-6EAF-49B7-81F1-7D4D992B1032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BEAA1-8CB8-45B8-8D02-B8EA983B8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09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직사각형 38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334794" y="1482255"/>
            <a:ext cx="7835900" cy="1063336"/>
            <a:chOff x="4356100" y="1631374"/>
            <a:chExt cx="7835900" cy="1063336"/>
          </a:xfrm>
        </p:grpSpPr>
        <p:grpSp>
          <p:nvGrpSpPr>
            <p:cNvPr id="460" name="그룹 459"/>
            <p:cNvGrpSpPr/>
            <p:nvPr/>
          </p:nvGrpSpPr>
          <p:grpSpPr>
            <a:xfrm>
              <a:off x="4356100" y="1631374"/>
              <a:ext cx="3479800" cy="1063336"/>
              <a:chOff x="4356100" y="1631374"/>
              <a:chExt cx="3479800" cy="1063336"/>
            </a:xfrm>
          </p:grpSpPr>
          <p:cxnSp>
            <p:nvCxnSpPr>
              <p:cNvPr id="451" name="직선 연결선 450"/>
              <p:cNvCxnSpPr/>
              <p:nvPr/>
            </p:nvCxnSpPr>
            <p:spPr>
              <a:xfrm>
                <a:off x="4635500" y="1631374"/>
                <a:ext cx="0" cy="10633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직선 연결선 452"/>
              <p:cNvCxnSpPr/>
              <p:nvPr/>
            </p:nvCxnSpPr>
            <p:spPr>
              <a:xfrm>
                <a:off x="4356100" y="2120900"/>
                <a:ext cx="3479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8" name="TextBox 457"/>
            <p:cNvSpPr txBox="1"/>
            <p:nvPr/>
          </p:nvSpPr>
          <p:spPr>
            <a:xfrm>
              <a:off x="4699000" y="1676400"/>
              <a:ext cx="3136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스크립트언어  팀 발표</a:t>
              </a:r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59" name="TextBox 458"/>
            <p:cNvSpPr txBox="1"/>
            <p:nvPr/>
          </p:nvSpPr>
          <p:spPr>
            <a:xfrm>
              <a:off x="4660900" y="2221468"/>
              <a:ext cx="7531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시흥시 버스 일반 현황 데이터를 이용한 버스정보 프로그램</a:t>
              </a:r>
              <a:endPara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335780" y="4388927"/>
            <a:ext cx="352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2011182022 </a:t>
            </a:r>
            <a:r>
              <a:rPr lang="ko-KR" altLang="en-US" dirty="0" smtClean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신 민철</a:t>
            </a:r>
            <a:endParaRPr lang="en-US" altLang="ko-KR" dirty="0" smtClean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2012180055 </a:t>
            </a:r>
            <a:r>
              <a:rPr lang="ko-KR" altLang="en-US" dirty="0" smtClean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박 선형</a:t>
            </a:r>
            <a:endParaRPr lang="en-US" altLang="ko-KR" dirty="0" smtClean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243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직사각형 38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074158" y="1021896"/>
            <a:ext cx="204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</a:t>
            </a:r>
            <a:r>
              <a:rPr lang="en-US" altLang="ko-KR" sz="2800" dirty="0" smtClean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</a:t>
            </a:r>
            <a:r>
              <a:rPr lang="en-US" altLang="ko-KR" sz="2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NTS</a:t>
            </a:r>
            <a:endParaRPr lang="ko-KR" altLang="en-US" sz="2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3653" y="2459737"/>
            <a:ext cx="250469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Clr>
                <a:schemeClr val="accent1"/>
              </a:buClr>
              <a:buSzPct val="85000"/>
              <a:buFont typeface="+mj-lt"/>
              <a:buAutoNum type="romanUcPeriod"/>
            </a:pPr>
            <a:r>
              <a:rPr lang="ko-KR" altLang="en-US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내용 소개</a:t>
            </a:r>
            <a:endParaRPr lang="en-US" altLang="ko-KR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00050" indent="-400050">
              <a:lnSpc>
                <a:spcPct val="150000"/>
              </a:lnSpc>
              <a:buClr>
                <a:schemeClr val="accent1"/>
              </a:buClr>
              <a:buSzPct val="85000"/>
              <a:buFont typeface="+mj-lt"/>
              <a:buAutoNum type="romanUcPeriod"/>
            </a:pPr>
            <a:r>
              <a:rPr lang="ko-KR" altLang="en-US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</a:t>
            </a:r>
            <a:r>
              <a:rPr lang="ko-KR" altLang="en-US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범위 및 내용</a:t>
            </a:r>
            <a:endParaRPr lang="en-US" altLang="ko-KR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00050" indent="-400050">
              <a:lnSpc>
                <a:spcPct val="150000"/>
              </a:lnSpc>
              <a:buClr>
                <a:schemeClr val="accent1"/>
              </a:buClr>
              <a:buSzPct val="85000"/>
              <a:buFont typeface="+mj-lt"/>
              <a:buAutoNum type="romanUcPeriod"/>
            </a:pPr>
            <a:r>
              <a:rPr lang="ko-KR" altLang="en-US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일정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93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4144720" y="3511621"/>
            <a:ext cx="425469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84300" y="2905780"/>
            <a:ext cx="3858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85000"/>
            </a:pPr>
            <a:r>
              <a:rPr lang="en-US" altLang="ko-KR" sz="2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1. </a:t>
            </a:r>
            <a:r>
              <a:rPr lang="ko-KR" altLang="en-US" sz="2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내용 소개  </a:t>
            </a:r>
            <a:endParaRPr lang="ko-KR" altLang="en-US" sz="2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79920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95966" y="497185"/>
            <a:ext cx="13982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85000"/>
            </a:pPr>
            <a:r>
              <a:rPr lang="ko-KR" altLang="en-US" sz="2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개발 내용 소개 </a:t>
            </a:r>
            <a:endParaRPr lang="ko-KR" altLang="en-US" sz="2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5112" y="3114983"/>
            <a:ext cx="81577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  <a:latin typeface="+mj-ea"/>
                <a:ea typeface="+mj-ea"/>
              </a:rPr>
              <a:t>한국 산업 기술 대학교에 다니는 우리는 가끔 시흥 주변의 버스가 어디까지 운행되는 지 </a:t>
            </a:r>
            <a:r>
              <a:rPr lang="en-US" altLang="ko-KR" sz="2400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+mj-ea"/>
                <a:ea typeface="+mj-ea"/>
              </a:rPr>
              <a:t>배차 간격은 언젠지 </a:t>
            </a:r>
            <a:r>
              <a:rPr lang="en-US" altLang="ko-KR" sz="2400" dirty="0" smtClean="0">
                <a:solidFill>
                  <a:schemeClr val="bg1"/>
                </a:solidFill>
                <a:latin typeface="+mj-ea"/>
                <a:ea typeface="+mj-ea"/>
              </a:rPr>
              <a:t>,  </a:t>
            </a:r>
            <a:r>
              <a:rPr lang="ko-KR" altLang="en-US" sz="2400" dirty="0" smtClean="0">
                <a:solidFill>
                  <a:schemeClr val="bg1"/>
                </a:solidFill>
                <a:latin typeface="+mj-ea"/>
                <a:ea typeface="+mj-ea"/>
              </a:rPr>
              <a:t>이 정류장에는 무슨 버스가 운행 되는지</a:t>
            </a:r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+mj-ea"/>
                <a:ea typeface="+mj-ea"/>
              </a:rPr>
              <a:t>정보가 필요할 때가 있다</a:t>
            </a:r>
            <a:r>
              <a:rPr lang="en-US" altLang="ko-KR" sz="2400" dirty="0" smtClean="0">
                <a:solidFill>
                  <a:schemeClr val="bg1"/>
                </a:solidFill>
                <a:latin typeface="+mj-ea"/>
                <a:ea typeface="+mj-ea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  <a:latin typeface="+mj-ea"/>
                <a:ea typeface="+mj-ea"/>
              </a:rPr>
              <a:t>공공 </a:t>
            </a:r>
            <a:r>
              <a:rPr lang="ko-KR" altLang="en-US" sz="2400" dirty="0" smtClean="0">
                <a:solidFill>
                  <a:schemeClr val="bg1"/>
                </a:solidFill>
                <a:latin typeface="+mj-ea"/>
                <a:ea typeface="+mj-ea"/>
              </a:rPr>
              <a:t>데이터 </a:t>
            </a:r>
            <a:r>
              <a:rPr lang="ko-KR" altLang="en-US" sz="2400" dirty="0" err="1" smtClean="0">
                <a:solidFill>
                  <a:schemeClr val="bg1"/>
                </a:solidFill>
                <a:latin typeface="+mj-ea"/>
                <a:ea typeface="+mj-ea"/>
              </a:rPr>
              <a:t>포털의</a:t>
            </a:r>
            <a:r>
              <a:rPr lang="ko-KR" altLang="en-US" sz="2400" dirty="0" smtClean="0">
                <a:solidFill>
                  <a:schemeClr val="bg1"/>
                </a:solidFill>
                <a:latin typeface="+mj-ea"/>
                <a:ea typeface="+mj-ea"/>
              </a:rPr>
              <a:t> 시흥시 일반 버스  현황 자료를 통하여 간단한 시흥시 버스 노선 서비스 프로그램을 제작 할 것이다</a:t>
            </a:r>
            <a:r>
              <a:rPr lang="en-US" altLang="ko-KR" sz="2400" dirty="0" smtClean="0">
                <a:solidFill>
                  <a:schemeClr val="bg1"/>
                </a:solidFill>
                <a:latin typeface="+mj-ea"/>
                <a:ea typeface="+mj-ea"/>
              </a:rPr>
              <a:t>. </a:t>
            </a:r>
          </a:p>
          <a:p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57816" y="945293"/>
            <a:ext cx="36220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07066" y="522585"/>
            <a:ext cx="0" cy="72201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81726" y="1266626"/>
            <a:ext cx="8197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</a:rPr>
              <a:t>▶ 시흥시  버스 일반 현황 을 이용</a:t>
            </a:r>
            <a:r>
              <a:rPr lang="en-US" altLang="ko-KR" sz="3600" dirty="0" smtClean="0">
                <a:solidFill>
                  <a:schemeClr val="bg1"/>
                </a:solidFill>
              </a:rPr>
              <a:t>.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5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4144720" y="3511621"/>
            <a:ext cx="425469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84299" y="2905780"/>
            <a:ext cx="5031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85000"/>
            </a:pPr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        2. </a:t>
            </a:r>
            <a:r>
              <a:rPr lang="ko-KR" altLang="en-US" sz="2800" dirty="0" smtClean="0">
                <a:solidFill>
                  <a:schemeClr val="bg1"/>
                </a:solidFill>
                <a:latin typeface="+mn-ea"/>
              </a:rPr>
              <a:t>개발 </a:t>
            </a:r>
            <a:r>
              <a:rPr lang="ko-KR" altLang="en-US" sz="2800" dirty="0" smtClean="0">
                <a:solidFill>
                  <a:schemeClr val="bg1"/>
                </a:solidFill>
                <a:latin typeface="+mn-ea"/>
              </a:rPr>
              <a:t>범위 및 내용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89483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95966" y="497185"/>
            <a:ext cx="13982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85000"/>
            </a:pPr>
            <a:r>
              <a:rPr lang="ko-KR" altLang="en-US" sz="2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개발 </a:t>
            </a:r>
            <a:r>
              <a:rPr lang="ko-KR" altLang="en-US" sz="2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범위 및 내용</a:t>
            </a:r>
            <a:endParaRPr lang="ko-KR" altLang="en-US" sz="2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49681" y="2008821"/>
            <a:ext cx="102043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  <a:latin typeface="+mn-ea"/>
              </a:rPr>
              <a:t>버스 번호 </a:t>
            </a:r>
            <a:r>
              <a:rPr lang="en-US" altLang="ko-KR" sz="2400" dirty="0" smtClean="0">
                <a:solidFill>
                  <a:schemeClr val="bg1"/>
                </a:solidFill>
                <a:latin typeface="+mn-ea"/>
              </a:rPr>
              <a:t>/ 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</a:rPr>
              <a:t>정류장 이름을 입력</a:t>
            </a:r>
            <a:endParaRPr lang="en-US" altLang="ko-KR" sz="240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  <a:latin typeface="+mn-ea"/>
              </a:rPr>
              <a:t>버스 번호 입력의 경우 운행하는 정류장 </a:t>
            </a:r>
            <a:r>
              <a:rPr lang="en-US" altLang="ko-KR" sz="24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</a:rPr>
              <a:t>배차간격 </a:t>
            </a:r>
            <a:r>
              <a:rPr lang="en-US" altLang="ko-KR" sz="24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</a:rPr>
              <a:t>노선 등이 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</a:rPr>
              <a:t>출력 되게 함</a:t>
            </a:r>
            <a:r>
              <a:rPr lang="en-US" altLang="ko-KR" sz="2400" dirty="0" smtClean="0">
                <a:solidFill>
                  <a:schemeClr val="bg1"/>
                </a:solidFill>
                <a:latin typeface="+mn-ea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  <a:latin typeface="+mn-ea"/>
              </a:rPr>
              <a:t>정류장 이름 입력의 경우 정류장에서 운행하는 버스번호를 출력함 </a:t>
            </a:r>
            <a:endParaRPr lang="en-US" altLang="ko-KR" sz="240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  <a:latin typeface="+mn-ea"/>
              </a:rPr>
              <a:t>오픈 </a:t>
            </a:r>
            <a:r>
              <a:rPr lang="en-US" altLang="ko-KR" sz="2400" dirty="0" smtClean="0">
                <a:solidFill>
                  <a:schemeClr val="bg1"/>
                </a:solidFill>
                <a:latin typeface="+mn-ea"/>
              </a:rPr>
              <a:t>API 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</a:rPr>
              <a:t>자료 의 파일 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</a:rPr>
              <a:t>입출력을 통해 데이터 관리가 가능하게 함 </a:t>
            </a:r>
            <a:endParaRPr lang="en-US" altLang="ko-KR" sz="240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  <a:latin typeface="+mn-ea"/>
              </a:rPr>
              <a:t>데이터의 경우 수정 및 추가가 되도록 구현함 </a:t>
            </a:r>
            <a:endParaRPr lang="en-US" altLang="ko-KR" sz="240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+mn-ea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C/C++ </a:t>
            </a:r>
            <a:r>
              <a:rPr lang="ko-KR" altLang="en-US" sz="2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연동 이 가능하도록 구현 노력 </a:t>
            </a:r>
            <a:endParaRPr lang="en-US" altLang="ko-KR" sz="24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57816" y="945293"/>
            <a:ext cx="36220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07066" y="522585"/>
            <a:ext cx="0" cy="72201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57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4144720" y="3511621"/>
            <a:ext cx="425469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80318" y="2905780"/>
            <a:ext cx="5031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  <a:buSzPct val="85000"/>
            </a:pPr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sz="2800" dirty="0" smtClean="0">
                <a:solidFill>
                  <a:schemeClr val="bg1"/>
                </a:solidFill>
                <a:latin typeface="+mn-ea"/>
              </a:rPr>
              <a:t>개발 일정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37001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95966" y="497185"/>
            <a:ext cx="13982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85000"/>
            </a:pPr>
            <a:r>
              <a:rPr lang="ko-KR" altLang="en-US" sz="2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개발 일정</a:t>
            </a:r>
            <a:endParaRPr lang="ko-KR" altLang="en-US" sz="2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조선일보명조" panose="02030304000000000000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57816" y="945293"/>
            <a:ext cx="36220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07066" y="522585"/>
            <a:ext cx="0" cy="72201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428226"/>
              </p:ext>
            </p:extLst>
          </p:nvPr>
        </p:nvGraphicFramePr>
        <p:xfrm>
          <a:off x="864974" y="1270745"/>
          <a:ext cx="11145792" cy="5433844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786448"/>
                <a:gridCol w="2786448"/>
                <a:gridCol w="2786448"/>
                <a:gridCol w="2786448"/>
              </a:tblGrid>
              <a:tr h="511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주차</a:t>
                      </a:r>
                      <a:endParaRPr lang="ko-KR" altLang="en-US" sz="1400" b="1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계획</a:t>
                      </a:r>
                      <a:endParaRPr lang="ko-KR" altLang="en-US" sz="1400" b="1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개발 및 계획  내용</a:t>
                      </a:r>
                      <a:endParaRPr lang="ko-KR" altLang="en-US" sz="1400" b="1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구현 여부 </a:t>
                      </a:r>
                      <a:endParaRPr lang="ko-KR" altLang="en-US" sz="1400" b="1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662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</a:t>
                      </a:r>
                      <a:r>
                        <a:rPr lang="ko-KR" altLang="en-US" sz="1400" b="1" dirty="0" smtClean="0"/>
                        <a:t>주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계발 계획 및 내용 기획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깃 </a:t>
                      </a:r>
                      <a:r>
                        <a:rPr lang="en-US" altLang="ko-KR" sz="1400" b="1" dirty="0" smtClean="0"/>
                        <a:t>or SVN</a:t>
                      </a:r>
                      <a:r>
                        <a:rPr lang="ko-KR" altLang="en-US" sz="1400" b="1" dirty="0" smtClean="0"/>
                        <a:t>을 이용하여 </a:t>
                      </a:r>
                      <a:r>
                        <a:rPr lang="ko-KR" altLang="en-US" sz="1400" b="1" dirty="0" err="1" smtClean="0"/>
                        <a:t>팀프로젝트를</a:t>
                      </a:r>
                      <a:r>
                        <a:rPr lang="ko-KR" altLang="en-US" sz="1400" b="1" dirty="0" smtClean="0"/>
                        <a:t> </a:t>
                      </a:r>
                      <a:r>
                        <a:rPr lang="ko-KR" altLang="en-US" sz="1400" b="1" dirty="0" err="1" smtClean="0"/>
                        <a:t>작성하기로함</a:t>
                      </a:r>
                      <a:r>
                        <a:rPr lang="en-US" altLang="ko-KR" sz="1400" b="1" dirty="0" smtClean="0"/>
                        <a:t>.</a:t>
                      </a:r>
                    </a:p>
                    <a:p>
                      <a:pPr algn="ctr" latinLnBrk="1"/>
                      <a:r>
                        <a:rPr lang="en-US" altLang="ko-KR" sz="1400" b="1" dirty="0" smtClean="0"/>
                        <a:t> </a:t>
                      </a:r>
                      <a:r>
                        <a:rPr lang="ko-KR" altLang="en-US" sz="1400" b="1" dirty="0" err="1" smtClean="0"/>
                        <a:t>피피티</a:t>
                      </a:r>
                      <a:r>
                        <a:rPr lang="ko-KR" altLang="en-US" sz="1400" b="1" dirty="0" smtClean="0"/>
                        <a:t> 작성</a:t>
                      </a:r>
                      <a:r>
                        <a:rPr lang="en-US" altLang="ko-KR" sz="1400" b="1" dirty="0" smtClean="0"/>
                        <a:t>.</a:t>
                      </a:r>
                      <a:r>
                        <a:rPr lang="en-US" altLang="ko-KR" sz="1400" b="1" baseline="0" dirty="0" smtClean="0"/>
                        <a:t> </a:t>
                      </a:r>
                    </a:p>
                    <a:p>
                      <a:pPr algn="ctr" latinLnBrk="1"/>
                      <a:r>
                        <a:rPr lang="ko-KR" altLang="en-US" sz="1400" b="1" baseline="0" dirty="0" smtClean="0"/>
                        <a:t>주제 선별 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   O</a:t>
                      </a:r>
                      <a:endParaRPr lang="ko-KR" altLang="en-US" sz="1400" b="1" dirty="0"/>
                    </a:p>
                  </a:txBody>
                  <a:tcPr anchor="ctr"/>
                </a:tc>
              </a:tr>
              <a:tr h="662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</a:t>
                      </a:r>
                      <a:r>
                        <a:rPr lang="ko-KR" altLang="en-US" sz="1400" b="1" dirty="0" smtClean="0"/>
                        <a:t>주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 smtClean="0"/>
                        <a:t>OpenAPI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ko-KR" altLang="en-US" sz="1400" b="1" baseline="0" dirty="0" smtClean="0"/>
                        <a:t>를 활용한 입출력 구현 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시흥시 일반 버스 현황</a:t>
                      </a:r>
                      <a:r>
                        <a:rPr lang="ko-KR" altLang="en-US" sz="1400" b="1" baseline="0" dirty="0" smtClean="0"/>
                        <a:t> 데이터를 이용하여 파일 입출력 구현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</a:tr>
              <a:tr h="662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3</a:t>
                      </a:r>
                      <a:r>
                        <a:rPr lang="ko-KR" altLang="en-US" sz="1400" b="1" dirty="0" smtClean="0"/>
                        <a:t>주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데이터를 활용한 정보출력 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baseline="0" dirty="0" smtClean="0"/>
                        <a:t>정류장 이름 </a:t>
                      </a:r>
                      <a:r>
                        <a:rPr lang="ko-KR" altLang="en-US" sz="1400" b="1" baseline="0" dirty="0" err="1" smtClean="0"/>
                        <a:t>입력시</a:t>
                      </a:r>
                      <a:r>
                        <a:rPr lang="en-US" altLang="ko-KR" sz="1400" b="1" baseline="0" dirty="0" smtClean="0"/>
                        <a:t>, </a:t>
                      </a:r>
                      <a:r>
                        <a:rPr lang="ko-KR" altLang="en-US" sz="1400" b="1" baseline="0" dirty="0" smtClean="0"/>
                        <a:t>해당 정류장 정보 </a:t>
                      </a:r>
                      <a:r>
                        <a:rPr lang="en-US" altLang="ko-KR" sz="1400" b="1" baseline="0" dirty="0" smtClean="0"/>
                        <a:t>, </a:t>
                      </a:r>
                      <a:r>
                        <a:rPr lang="ko-KR" altLang="en-US" sz="1400" b="1" baseline="0" dirty="0" err="1" smtClean="0"/>
                        <a:t>버스정보입력시</a:t>
                      </a:r>
                      <a:r>
                        <a:rPr lang="ko-KR" altLang="en-US" sz="1400" b="1" baseline="0" dirty="0" smtClean="0"/>
                        <a:t> 노선 데이터 출력</a:t>
                      </a:r>
                      <a:r>
                        <a:rPr lang="en-US" altLang="ko-KR" sz="1400" b="1" baseline="0" dirty="0" smtClean="0"/>
                        <a:t>. </a:t>
                      </a:r>
                      <a:r>
                        <a:rPr lang="ko-KR" altLang="en-US" sz="1400" b="1" baseline="0" dirty="0" smtClean="0"/>
                        <a:t> 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</a:tr>
              <a:tr h="511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4</a:t>
                      </a:r>
                      <a:r>
                        <a:rPr lang="ko-KR" altLang="en-US" sz="1400" b="1" dirty="0" smtClean="0"/>
                        <a:t>주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중간 시연 발표 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 </a:t>
                      </a:r>
                      <a:r>
                        <a:rPr lang="ko-KR" altLang="en-US" sz="1400" b="1" dirty="0" smtClean="0"/>
                        <a:t>중간 시연 발표 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</a:tr>
              <a:tr h="10486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5</a:t>
                      </a:r>
                      <a:r>
                        <a:rPr lang="ko-KR" altLang="en-US" sz="1400" b="1" dirty="0" smtClean="0"/>
                        <a:t>주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데이터파일 갱신 구현 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새로운 데이터를 직접 입력할 수도 있고 잘못된 데이터는 삭제할 수도 있도록 함</a:t>
                      </a:r>
                      <a:r>
                        <a:rPr lang="en-US" altLang="ko-KR" sz="1400" b="1" dirty="0" smtClean="0"/>
                        <a:t>. </a:t>
                      </a:r>
                      <a:r>
                        <a:rPr lang="ko-KR" altLang="en-US" sz="1400" b="1" dirty="0" smtClean="0"/>
                        <a:t>또 데이터파일이 갱신이 되도록 구현</a:t>
                      </a:r>
                      <a:r>
                        <a:rPr lang="en-US" altLang="ko-KR" sz="1400" b="1" dirty="0" smtClean="0"/>
                        <a:t>.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</a:tr>
              <a:tr h="511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</a:t>
                      </a:r>
                      <a:r>
                        <a:rPr lang="ko-KR" altLang="en-US" sz="1400" b="1" dirty="0" smtClean="0"/>
                        <a:t>주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C++</a:t>
                      </a:r>
                      <a:r>
                        <a:rPr lang="ko-KR" altLang="en-US" sz="1400" b="1" dirty="0" smtClean="0"/>
                        <a:t>연동 및 파일 작성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C++ </a:t>
                      </a:r>
                      <a:r>
                        <a:rPr lang="ko-KR" altLang="en-US" sz="1400" b="1" dirty="0" smtClean="0"/>
                        <a:t>연동 및 파일 작성 구현</a:t>
                      </a:r>
                      <a:r>
                        <a:rPr lang="en-US" altLang="ko-KR" sz="1400" b="1" dirty="0" smtClean="0"/>
                        <a:t>.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</a:tr>
              <a:tr h="511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7</a:t>
                      </a:r>
                      <a:r>
                        <a:rPr lang="ko-KR" altLang="en-US" sz="1400" b="1" dirty="0" smtClean="0"/>
                        <a:t>주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최종 발표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최종 발표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51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05350" y="2959100"/>
            <a:ext cx="2679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Th</a:t>
            </a:r>
            <a:r>
              <a:rPr lang="en-US" altLang="ko-KR" sz="4000" dirty="0" smtClean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a</a:t>
            </a:r>
            <a:r>
              <a:rPr lang="en-US" altLang="ko-KR" sz="4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nk You!</a:t>
            </a:r>
            <a:endParaRPr lang="ko-KR" altLang="en-US" sz="4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조선일보명조" panose="02030304000000000000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730750" y="3666986"/>
            <a:ext cx="267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3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763</TotalTime>
  <Words>281</Words>
  <Application>Microsoft Office PowerPoint</Application>
  <PresentationFormat>와이드스크린</PresentationFormat>
  <Paragraphs>59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Calibri Light</vt:lpstr>
      <vt:lpstr>Arial</vt:lpstr>
      <vt:lpstr>맑은 고딕</vt:lpstr>
      <vt:lpstr>조선일보명조</vt:lpstr>
      <vt:lpstr>Calibri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김재훈</dc:creator>
  <cp:lastModifiedBy>MinChul Shin</cp:lastModifiedBy>
  <cp:revision>70</cp:revision>
  <dcterms:created xsi:type="dcterms:W3CDTF">2016-05-05T06:16:15Z</dcterms:created>
  <dcterms:modified xsi:type="dcterms:W3CDTF">2016-05-09T14:56:45Z</dcterms:modified>
</cp:coreProperties>
</file>