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318" r:id="rId2"/>
    <p:sldId id="345" r:id="rId3"/>
    <p:sldId id="341" r:id="rId4"/>
    <p:sldId id="346" r:id="rId5"/>
    <p:sldId id="343" r:id="rId6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676"/>
    <a:srgbClr val="503D67"/>
    <a:srgbClr val="000022"/>
    <a:srgbClr val="49385E"/>
    <a:srgbClr val="000C68"/>
    <a:srgbClr val="3A003A"/>
    <a:srgbClr val="00052E"/>
    <a:srgbClr val="000842"/>
    <a:srgbClr val="FF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8551" autoAdjust="0"/>
  </p:normalViewPr>
  <p:slideViewPr>
    <p:cSldViewPr>
      <p:cViewPr varScale="1">
        <p:scale>
          <a:sx n="112" d="100"/>
          <a:sy n="112" d="100"/>
        </p:scale>
        <p:origin x="756" y="102"/>
      </p:cViewPr>
      <p:guideLst>
        <p:guide orient="horz" pos="119"/>
        <p:guide pos="482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2249-1DCA-4289-B704-102CBCA64F97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B6E0-575D-4702-83E7-3BA33C512D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3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7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7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137" y="758952"/>
            <a:ext cx="1005709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9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908" y="4455620"/>
            <a:ext cx="1005709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54" indent="0" algn="ctr">
              <a:buNone/>
              <a:defRPr sz="2400"/>
            </a:lvl2pPr>
            <a:lvl3pPr marL="914309" indent="0" algn="ctr">
              <a:buNone/>
              <a:defRPr sz="2400"/>
            </a:lvl3pPr>
            <a:lvl4pPr marL="1371463" indent="0" algn="ctr">
              <a:buNone/>
              <a:defRPr sz="2000"/>
            </a:lvl4pPr>
            <a:lvl5pPr marL="1828617" indent="0" algn="ctr">
              <a:buNone/>
              <a:defRPr sz="2000"/>
            </a:lvl5pPr>
            <a:lvl6pPr marL="2285771" indent="0" algn="ctr">
              <a:buNone/>
              <a:defRPr sz="2000"/>
            </a:lvl6pPr>
            <a:lvl7pPr marL="2742926" indent="0" algn="ctr">
              <a:buNone/>
              <a:defRPr sz="2000"/>
            </a:lvl7pPr>
            <a:lvl8pPr marL="3200080" indent="0" algn="ctr">
              <a:buNone/>
              <a:defRPr sz="2000"/>
            </a:lvl8pPr>
            <a:lvl9pPr marL="3657234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501" y="4343400"/>
            <a:ext cx="987423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7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7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414779"/>
            <a:ext cx="2628558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414778"/>
            <a:ext cx="7733293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7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7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37" y="758952"/>
            <a:ext cx="1005709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4453128"/>
            <a:ext cx="1005709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501" y="4343400"/>
            <a:ext cx="987423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5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137" y="286604"/>
            <a:ext cx="1005709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136" y="1845734"/>
            <a:ext cx="4937117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111" y="1845735"/>
            <a:ext cx="4937117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3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137" y="286604"/>
            <a:ext cx="1005709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846052"/>
            <a:ext cx="493711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137" y="2582334"/>
            <a:ext cx="4937117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111" y="1846052"/>
            <a:ext cx="493711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111" y="2582334"/>
            <a:ext cx="4937117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7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7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7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2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545" y="0"/>
            <a:ext cx="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41" y="594359"/>
            <a:ext cx="3199983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75" y="731520"/>
            <a:ext cx="6491395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41" y="2926080"/>
            <a:ext cx="3199983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51" y="6459786"/>
            <a:ext cx="2618169" cy="365125"/>
          </a:xfrm>
        </p:spPr>
        <p:txBody>
          <a:bodyPr/>
          <a:lstStyle>
            <a:lvl1pPr algn="l">
              <a:defRPr/>
            </a:lvl1pPr>
          </a:lstStyle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975" y="6459786"/>
            <a:ext cx="4647595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8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7238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7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37" y="5074920"/>
            <a:ext cx="10111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039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137" y="5907023"/>
            <a:ext cx="10111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041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0414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137" y="286604"/>
            <a:ext cx="1005709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845734"/>
            <a:ext cx="1005709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138" y="6459786"/>
            <a:ext cx="2471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EBE469-A7BD-440A-BF96-82DE46DAAF8D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705" y="6459786"/>
            <a:ext cx="482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170" y="6459786"/>
            <a:ext cx="131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DE633-0160-4BD2-A01F-4E2D462DA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376" y="1737845"/>
            <a:ext cx="996566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1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309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1" indent="-91431" algn="l" defTabSz="914309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10" indent="-182862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871" indent="-182862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33" indent="-182862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595" indent="-182862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90" indent="-228577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70" indent="-228577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50" indent="-228577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30" indent="-228577" algn="l" defTabSz="914309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5819089"/>
            <a:ext cx="12212156" cy="107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710830" y="4437112"/>
            <a:ext cx="5375125" cy="1052736"/>
          </a:xfrm>
          <a:prstGeom prst="rect">
            <a:avLst/>
          </a:prstGeom>
        </p:spPr>
        <p:txBody>
          <a:bodyPr/>
          <a:lstStyle/>
          <a:p>
            <a:pPr marL="342900" lvl="0" indent="-342900" latinLnBrk="0">
              <a:spcBef>
                <a:spcPct val="20000"/>
              </a:spcBef>
              <a:defRPr/>
            </a:pPr>
            <a:r>
              <a:rPr lang="ko-KR" altLang="en-US" sz="2800" b="1" spc="300" dirty="0" smtClean="0"/>
              <a:t>게임공학과 </a:t>
            </a:r>
            <a:r>
              <a:rPr lang="en-US" altLang="ko-KR" sz="2800" b="1" spc="300" dirty="0" smtClean="0"/>
              <a:t>2011182022</a:t>
            </a:r>
            <a:endParaRPr lang="en-US" altLang="ko-KR" sz="2800" b="1" spc="300" dirty="0" smtClean="0">
              <a:ea typeface="한컴돋움" pitchFamily="18" charset="2"/>
              <a:cs typeface="한컴돋움" pitchFamily="18" charset="2"/>
            </a:endParaRP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7103318" y="4365104"/>
            <a:ext cx="2357454" cy="7920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4000" b="1" spc="600" dirty="0" smtClean="0"/>
              <a:t>신민철</a:t>
            </a:r>
            <a:endParaRPr lang="en-US" sz="4000" b="1" spc="600" noProof="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284" y="915685"/>
            <a:ext cx="11221342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지하철 </a:t>
            </a:r>
            <a:r>
              <a:rPr lang="ko-KR" altLang="en-US" sz="54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호선별</a:t>
            </a:r>
            <a:r>
              <a:rPr lang="ko-KR" altLang="en-US" sz="54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첫차</a:t>
            </a:r>
            <a:r>
              <a:rPr lang="en-US" altLang="ko-KR" sz="54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54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막차 프로그램</a:t>
            </a:r>
            <a:endParaRPr lang="en-US" altLang="ko-KR" sz="4000" b="1" spc="30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400" b="1" spc="300" dirty="0" smtClean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8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48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스크립트언어 중간발표</a:t>
            </a:r>
            <a:r>
              <a:rPr lang="en-US" altLang="ko-KR" sz="4800" b="1" spc="3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ko-KR" sz="4800" b="1" cap="none" spc="30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10830" y="5373216"/>
            <a:ext cx="5375125" cy="1052736"/>
          </a:xfrm>
          <a:prstGeom prst="rect">
            <a:avLst/>
          </a:prstGeom>
        </p:spPr>
        <p:txBody>
          <a:bodyPr/>
          <a:lstStyle/>
          <a:p>
            <a:pPr marL="342900" lvl="0" indent="-342900" latinLnBrk="0">
              <a:spcBef>
                <a:spcPct val="20000"/>
              </a:spcBef>
              <a:defRPr/>
            </a:pPr>
            <a:r>
              <a:rPr lang="ko-KR" altLang="en-US" sz="2800" b="1" spc="300" dirty="0" smtClean="0"/>
              <a:t>게임공학과 </a:t>
            </a:r>
            <a:r>
              <a:rPr lang="en-US" altLang="ko-KR" sz="2800" b="1" spc="300" dirty="0" smtClean="0"/>
              <a:t>2012180055</a:t>
            </a:r>
            <a:endParaRPr lang="en-US" altLang="ko-KR" sz="2800" b="1" spc="300" dirty="0" smtClean="0">
              <a:ea typeface="한컴돋움" pitchFamily="18" charset="2"/>
              <a:cs typeface="한컴돋움" pitchFamily="18" charset="2"/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7103318" y="5301208"/>
            <a:ext cx="2357454" cy="7920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4000" b="1" spc="600" noProof="0" dirty="0" smtClean="0"/>
              <a:t>박선형</a:t>
            </a:r>
            <a:endParaRPr lang="en-US" sz="4000" b="1" spc="600" noProof="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0590" y="76470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910630" y="2132856"/>
            <a:ext cx="86552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latin typeface="+mn-ea"/>
              </a:rPr>
              <a:t>프로그램 소개 및 선정 이유</a:t>
            </a:r>
            <a:endParaRPr lang="en-US" altLang="ko-KR" sz="40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latin typeface="+mn-ea"/>
              </a:rPr>
              <a:t>개발 내용 </a:t>
            </a:r>
            <a:endParaRPr lang="en-US" altLang="ko-KR" sz="40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latin typeface="+mn-ea"/>
              </a:rPr>
              <a:t>개발 현황</a:t>
            </a:r>
            <a:endParaRPr lang="en-US" altLang="ko-KR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9380" y="620688"/>
            <a:ext cx="843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소개 및 선정 이유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124076" y="2492896"/>
            <a:ext cx="10081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처음 기획했던 시흥시 버스 현황에 대한 자료가 에러로 인하여 이용이 불가 </a:t>
            </a:r>
            <a:r>
              <a:rPr lang="en-US" altLang="ko-KR" sz="2400" dirty="0" smtClean="0">
                <a:latin typeface="+mn-ea"/>
              </a:rPr>
              <a:t>-&gt; </a:t>
            </a:r>
            <a:r>
              <a:rPr lang="ko-KR" altLang="en-US" sz="2400" b="1" dirty="0" smtClean="0">
                <a:latin typeface="+mn-ea"/>
              </a:rPr>
              <a:t>지하철 노선 첫차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막차 자료를 통한 </a:t>
            </a:r>
            <a:r>
              <a:rPr lang="ko-KR" altLang="en-US" sz="2400" b="1" dirty="0" smtClean="0">
                <a:latin typeface="+mn-ea"/>
              </a:rPr>
              <a:t>프로그램으로 변경</a:t>
            </a:r>
            <a:endParaRPr lang="en-US" altLang="ko-KR" sz="2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지금과 같이 시험과 과제가 많은 시기에는 지하철 첫차와 막차의 정보가 필요하게 된다</a:t>
            </a:r>
            <a:r>
              <a:rPr lang="en-US" altLang="ko-KR" sz="2400" dirty="0" smtClean="0">
                <a:latin typeface="+mn-ea"/>
              </a:rPr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공공 데이터 </a:t>
            </a:r>
            <a:r>
              <a:rPr lang="ko-KR" altLang="en-US" sz="2400" dirty="0" err="1">
                <a:latin typeface="+mn-ea"/>
              </a:rPr>
              <a:t>포털의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서울시 </a:t>
            </a:r>
            <a:r>
              <a:rPr lang="ko-KR" altLang="en-US" sz="2400" dirty="0" err="1" smtClean="0">
                <a:latin typeface="+mn-ea"/>
              </a:rPr>
              <a:t>노선별</a:t>
            </a:r>
            <a:r>
              <a:rPr lang="ko-KR" altLang="en-US" sz="2400" dirty="0" smtClean="0">
                <a:latin typeface="+mn-ea"/>
              </a:rPr>
              <a:t> 첫차와 막차 정보를 </a:t>
            </a:r>
            <a:r>
              <a:rPr lang="ko-KR" altLang="en-US" sz="2400" dirty="0">
                <a:latin typeface="+mn-ea"/>
              </a:rPr>
              <a:t>통하여 </a:t>
            </a:r>
            <a:r>
              <a:rPr lang="ko-KR" altLang="en-US" sz="2400" dirty="0" smtClean="0">
                <a:latin typeface="+mn-ea"/>
              </a:rPr>
              <a:t>해당 되는 정보를 제공하는 프로그램을 구현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8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2923" y="620688"/>
            <a:ext cx="55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 및 내용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124078" y="1988840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오픈 </a:t>
            </a:r>
            <a:r>
              <a:rPr lang="en-US" altLang="ko-KR" sz="2400" dirty="0" smtClean="0">
                <a:latin typeface="+mn-ea"/>
              </a:rPr>
              <a:t>API </a:t>
            </a:r>
            <a:r>
              <a:rPr lang="ko-KR" altLang="en-US" sz="2400" dirty="0" smtClean="0">
                <a:latin typeface="+mn-ea"/>
              </a:rPr>
              <a:t>자료의 파일입출력을 통한 데이터 관리</a:t>
            </a:r>
            <a:endParaRPr lang="en-US" altLang="ko-KR" sz="2400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지하철 호선 번호 </a:t>
            </a:r>
            <a:r>
              <a:rPr lang="en-US" altLang="ko-KR" sz="2400" dirty="0">
                <a:latin typeface="+mn-ea"/>
              </a:rPr>
              <a:t>/ </a:t>
            </a:r>
            <a:r>
              <a:rPr lang="ko-KR" altLang="en-US" sz="2400" dirty="0">
                <a:latin typeface="+mn-ea"/>
              </a:rPr>
              <a:t>요일 </a:t>
            </a:r>
            <a:r>
              <a:rPr lang="en-US" altLang="ko-KR" sz="2400" dirty="0">
                <a:latin typeface="+mn-ea"/>
              </a:rPr>
              <a:t>/ </a:t>
            </a:r>
            <a:r>
              <a:rPr lang="ko-KR" altLang="en-US" sz="2400" dirty="0">
                <a:latin typeface="+mn-ea"/>
              </a:rPr>
              <a:t>상</a:t>
            </a:r>
            <a:r>
              <a:rPr lang="en-US" altLang="ko-KR" sz="2400" dirty="0">
                <a:latin typeface="+mn-ea"/>
              </a:rPr>
              <a:t>&amp;</a:t>
            </a:r>
            <a:r>
              <a:rPr lang="ko-KR" altLang="en-US" sz="2400" dirty="0">
                <a:latin typeface="+mn-ea"/>
              </a:rPr>
              <a:t>하행선 정보를 입력 후 데이터 출력</a:t>
            </a:r>
            <a:endParaRPr lang="en-US" altLang="ko-KR" sz="2400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원하는 데이터를 텍스트 파일로 저장 및 불러오기</a:t>
            </a:r>
            <a:endParaRPr lang="en-US" altLang="ko-KR" sz="2400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오늘 날짜를 받아와서 해당 날짜 지하철 정보를 출력</a:t>
            </a:r>
            <a:endParaRPr lang="en-US" altLang="ko-KR" sz="2400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모든 노선에 대한 정보를 정렬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81767"/>
              </p:ext>
            </p:extLst>
          </p:nvPr>
        </p:nvGraphicFramePr>
        <p:xfrm>
          <a:off x="622598" y="1703325"/>
          <a:ext cx="10873207" cy="431796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60240"/>
                <a:gridCol w="3096344"/>
                <a:gridCol w="2898321"/>
                <a:gridCol w="2718302"/>
              </a:tblGrid>
              <a:tr h="363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개발 및 계획  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구현 여부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127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계발 계획 및 내용 기획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깃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or SVN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이용한 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팀 프로젝트를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3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PPT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작성 및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주제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선별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  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6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Open API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를 활용한 입출력 구현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과 파일입출력을 통해 정보 확인 가능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파일 입출력은 구현했으나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XML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파일의 부재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데이터를 활용한 정보출력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입력된 데이터에 따른 정보 출력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주제 재선정으로 인한 미뤄짐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3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중간 시연 발표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중간 시연 발표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주제 재선정으로 인한 미뤄짐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0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데이터를 활용한 정보출력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입력 데이터에 따른 정보 출력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65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텍스트 파일 입출력 구현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데이터 활용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원하는 데이터의 파일 입출력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특정 조건에 맞는 데이터 제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공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3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실행파일 만들고 최종 점검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실행파일 만들고 최종 점검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12923" y="620688"/>
            <a:ext cx="55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일정 및 현황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6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4970</TotalTime>
  <Words>243</Words>
  <Application>Microsoft Office PowerPoint</Application>
  <PresentationFormat>사용자 지정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한컴돋움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yoon.a.y</dc:creator>
  <cp:lastModifiedBy>Registered User</cp:lastModifiedBy>
  <cp:revision>902</cp:revision>
  <dcterms:created xsi:type="dcterms:W3CDTF">2016-01-22T06:43:06Z</dcterms:created>
  <dcterms:modified xsi:type="dcterms:W3CDTF">2016-06-01T09:57:20Z</dcterms:modified>
</cp:coreProperties>
</file>