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Relationship Id="rId16" Type="http://schemas.openxmlformats.org/officeDocument/2006/relationships/image" Target="../media/image79.png"/><Relationship Id="rId17" Type="http://schemas.openxmlformats.org/officeDocument/2006/relationships/image" Target="../media/image80.png"/><Relationship Id="rId18" Type="http://schemas.openxmlformats.org/officeDocument/2006/relationships/image" Target="../media/image8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8F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61890" y="-258065"/>
            <a:ext cx="19753135" cy="11111138"/>
            <a:chOff x="-1061890" y="-258065"/>
            <a:chExt cx="19753135" cy="1111113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61890" y="-258065"/>
              <a:ext cx="19753135" cy="1111113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6108" y="2520346"/>
            <a:ext cx="12770998" cy="449865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5812" y="8623745"/>
            <a:ext cx="2252192" cy="7387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095400" y="5045876"/>
            <a:ext cx="7904437" cy="137143"/>
            <a:chOff x="13095400" y="5045876"/>
            <a:chExt cx="7904437" cy="1371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3095400" y="5045876"/>
              <a:ext cx="7904437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04762" y="-228571"/>
            <a:ext cx="12285714" cy="10685308"/>
            <a:chOff x="6304762" y="-228571"/>
            <a:chExt cx="12285714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4762" y="-228571"/>
              <a:ext cx="12285714" cy="106853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042532" y="-440110"/>
            <a:ext cx="11854904" cy="1126779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20938" y="3114786"/>
            <a:ext cx="5899615" cy="23426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331829" y="6163177"/>
            <a:ext cx="7905241" cy="144765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81548" y="-142911"/>
            <a:ext cx="18741667" cy="6874081"/>
            <a:chOff x="-381548" y="-142911"/>
            <a:chExt cx="18741667" cy="68740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381548" y="-142911"/>
              <a:ext cx="18741667" cy="68740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784127" y="6853847"/>
            <a:ext cx="849808" cy="298287"/>
            <a:chOff x="14784127" y="6853847"/>
            <a:chExt cx="849808" cy="2982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4784127" y="6853847"/>
              <a:ext cx="849808" cy="29828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638512" y="6885016"/>
            <a:ext cx="4879887" cy="257306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321783" y="4874706"/>
            <a:ext cx="4802574" cy="60444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727477" y="6318088"/>
            <a:ext cx="849808" cy="298287"/>
            <a:chOff x="10727477" y="6318088"/>
            <a:chExt cx="849808" cy="29828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10727477" y="6318088"/>
              <a:ext cx="849808" cy="29828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79416" y="4363245"/>
            <a:ext cx="4127182" cy="257306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319154" y="7290535"/>
            <a:ext cx="3730060" cy="94080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9247" y="421894"/>
            <a:ext cx="7586109" cy="337114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963357" y="6573891"/>
            <a:ext cx="314557" cy="314557"/>
            <a:chOff x="6963357" y="6573891"/>
            <a:chExt cx="314557" cy="31455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63357" y="6573891"/>
              <a:ext cx="314557" cy="3145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772079" y="7013059"/>
            <a:ext cx="700921" cy="137143"/>
            <a:chOff x="6772079" y="7013059"/>
            <a:chExt cx="700921" cy="1371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6772079" y="7013059"/>
              <a:ext cx="700921" cy="13714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17778" y="4363245"/>
            <a:ext cx="4842935" cy="257306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43259" y="7290535"/>
            <a:ext cx="4432412" cy="99032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754117" y="6318088"/>
            <a:ext cx="849808" cy="298287"/>
            <a:chOff x="2754117" y="6318088"/>
            <a:chExt cx="849808" cy="29828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2754117" y="6318088"/>
              <a:ext cx="849808" cy="298287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568626" y="6885016"/>
            <a:ext cx="4805982" cy="2573068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829611" y="4874706"/>
            <a:ext cx="4188022" cy="99032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695731" y="6853736"/>
            <a:ext cx="849808" cy="298287"/>
            <a:chOff x="6695731" y="6853736"/>
            <a:chExt cx="849808" cy="29828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5400000">
              <a:off x="6695731" y="6853736"/>
              <a:ext cx="849808" cy="29828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02079" y="1981642"/>
            <a:ext cx="20709561" cy="765641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32278" y="8690412"/>
            <a:ext cx="15091373" cy="7387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2587976" y="5093658"/>
            <a:ext cx="8000000" cy="137143"/>
            <a:chOff x="-2587976" y="5093658"/>
            <a:chExt cx="8000000" cy="1371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-2587976" y="5093658"/>
              <a:ext cx="8000000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8FB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3201" y="126444"/>
            <a:ext cx="9526092" cy="456922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304762" y="6380952"/>
            <a:ext cx="18741667" cy="4059253"/>
            <a:chOff x="-304762" y="6380952"/>
            <a:chExt cx="18741667" cy="405925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04762" y="6380952"/>
              <a:ext cx="18741667" cy="4059253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155" y="4046457"/>
            <a:ext cx="3763859" cy="47578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40233" y="4025845"/>
            <a:ext cx="3791573" cy="475788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90626" y="4025845"/>
            <a:ext cx="3782335" cy="475788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01595" y="4025845"/>
            <a:ext cx="3819287" cy="475788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09612" y="7164783"/>
            <a:ext cx="2302991" cy="8395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20526" y="7164783"/>
            <a:ext cx="2266038" cy="83950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500860" y="7164783"/>
            <a:ext cx="2266038" cy="83950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11907" y="7164783"/>
            <a:ext cx="2303095" cy="83950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71022"/>
            <a:ext cx="6304762" cy="10685308"/>
            <a:chOff x="0" y="-171022"/>
            <a:chExt cx="6304762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71022"/>
              <a:ext cx="6304762" cy="106853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785295" y="-625830"/>
            <a:ext cx="11413796" cy="112677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76957" y="4434347"/>
            <a:ext cx="2115500" cy="105913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01890" y="3181452"/>
            <a:ext cx="5881082" cy="2342610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-587972" y="6405853"/>
            <a:ext cx="6857269" cy="13745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02475" y="-1028571"/>
            <a:ext cx="19675002" cy="5490110"/>
            <a:chOff x="-202475" y="-1028571"/>
            <a:chExt cx="19675002" cy="54901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02475" y="-1028571"/>
              <a:ext cx="19675002" cy="54901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881" y="489413"/>
            <a:ext cx="7877681" cy="311205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8278" y="2345516"/>
            <a:ext cx="2176319" cy="109246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83550" y="6177483"/>
            <a:ext cx="1566857" cy="86233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0221" y="6843364"/>
            <a:ext cx="3737603" cy="94724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03323" y="6262178"/>
            <a:ext cx="1979791" cy="8395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30002" y="6883306"/>
            <a:ext cx="3819584" cy="123966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44048" y="2206428"/>
            <a:ext cx="1807143" cy="137143"/>
            <a:chOff x="16144048" y="2206428"/>
            <a:chExt cx="1807143" cy="13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6144048" y="2206428"/>
              <a:ext cx="1807143" cy="13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49290" y="5120879"/>
            <a:ext cx="1023068" cy="1023068"/>
            <a:chOff x="4249290" y="5120879"/>
            <a:chExt cx="1023068" cy="102306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49290" y="5120879"/>
              <a:ext cx="1023068" cy="10230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07797" y="5142857"/>
            <a:ext cx="1029659" cy="1029659"/>
            <a:chOff x="11207797" y="5142857"/>
            <a:chExt cx="1029659" cy="102965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07797" y="5142857"/>
              <a:ext cx="1029659" cy="10296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71022"/>
            <a:ext cx="6304762" cy="10685308"/>
            <a:chOff x="0" y="-171022"/>
            <a:chExt cx="6304762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71022"/>
              <a:ext cx="6304762" cy="106853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067213" y="-485723"/>
            <a:ext cx="10227063" cy="112677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20938" y="3219547"/>
            <a:ext cx="5844129" cy="23426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2117328" y="6477262"/>
            <a:ext cx="8948346" cy="13745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890" y="-38095"/>
            <a:ext cx="8123485" cy="10458117"/>
            <a:chOff x="-47890" y="-38095"/>
            <a:chExt cx="8123485" cy="104581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890" y="-38095"/>
              <a:ext cx="8123485" cy="1045811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326" y="3458821"/>
            <a:ext cx="2176319" cy="10924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1837" y="451131"/>
            <a:ext cx="7822252" cy="31107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80536" y="6322255"/>
            <a:ext cx="5289536" cy="145694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4532" y="5592894"/>
            <a:ext cx="1553260" cy="137143"/>
            <a:chOff x="464532" y="5592894"/>
            <a:chExt cx="1553260" cy="13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464532" y="5592894"/>
              <a:ext cx="1553260" cy="13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502318" y="3382163"/>
            <a:ext cx="1023068" cy="1023068"/>
            <a:chOff x="3502318" y="3382163"/>
            <a:chExt cx="1023068" cy="102306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2318" y="3382163"/>
              <a:ext cx="1023068" cy="102306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303173" y="1141189"/>
            <a:ext cx="3518141" cy="4821843"/>
            <a:chOff x="11303173" y="1141189"/>
            <a:chExt cx="3518141" cy="48218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3173" y="1141189"/>
              <a:ext cx="3518141" cy="48218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890" y="-38095"/>
            <a:ext cx="8123485" cy="10458117"/>
            <a:chOff x="-47890" y="-38095"/>
            <a:chExt cx="8123485" cy="104581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890" y="-38095"/>
              <a:ext cx="8123485" cy="1045811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1326" y="3458821"/>
            <a:ext cx="2557405" cy="109246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1837" y="451131"/>
            <a:ext cx="7822252" cy="311073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431795" y="7031585"/>
            <a:ext cx="7313432" cy="9250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4532" y="5592894"/>
            <a:ext cx="1553260" cy="137143"/>
            <a:chOff x="464532" y="5592894"/>
            <a:chExt cx="1553260" cy="13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464532" y="5592894"/>
              <a:ext cx="1553260" cy="13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303173" y="1141189"/>
            <a:ext cx="3518141" cy="4821843"/>
            <a:chOff x="11303173" y="1141189"/>
            <a:chExt cx="3518141" cy="48218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03173" y="1141189"/>
              <a:ext cx="3518141" cy="48218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916160" y="3378867"/>
            <a:ext cx="1029659" cy="1029659"/>
            <a:chOff x="3916160" y="3378867"/>
            <a:chExt cx="1029659" cy="102965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16160" y="3378867"/>
              <a:ext cx="1029659" cy="10296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04762" y="-228571"/>
            <a:ext cx="12285714" cy="10685308"/>
            <a:chOff x="6304762" y="-228571"/>
            <a:chExt cx="12285714" cy="106853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4762" y="-228571"/>
              <a:ext cx="12285714" cy="1068530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042533" y="-440116"/>
            <a:ext cx="11798777" cy="1126779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20938" y="3114786"/>
            <a:ext cx="5825653" cy="23426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54638" y="6254701"/>
            <a:ext cx="7763174" cy="13745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34524" y="2196905"/>
            <a:ext cx="1826190" cy="137143"/>
            <a:chOff x="16134524" y="2196905"/>
            <a:chExt cx="1826190" cy="13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6134524" y="2196905"/>
              <a:ext cx="1826190" cy="1371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890" y="-38095"/>
            <a:ext cx="8123485" cy="10458117"/>
            <a:chOff x="-47890" y="-38095"/>
            <a:chExt cx="8123485" cy="104581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7890" y="-38095"/>
              <a:ext cx="8123485" cy="1045811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95" y="405808"/>
            <a:ext cx="8832814" cy="311073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64532" y="5592894"/>
            <a:ext cx="1553260" cy="137143"/>
            <a:chOff x="464532" y="5592894"/>
            <a:chExt cx="1553260" cy="13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464532" y="5592894"/>
              <a:ext cx="1553260" cy="13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81319" y="1793873"/>
            <a:ext cx="13384411" cy="6181925"/>
            <a:chOff x="8681319" y="1793873"/>
            <a:chExt cx="13384411" cy="61819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1319" y="1793873"/>
              <a:ext cx="13384411" cy="61819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2023-07-04T12:02:51Z</dcterms:created>
  <dcterms:modified xsi:type="dcterms:W3CDTF">2023-07-04T12:02:51Z</dcterms:modified>
</cp:coreProperties>
</file>