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797675" cy="99250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" roundtripDataSignature="AMtx7mg6c8klxpt5LRqlZZlygZMZXQOH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5113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79768" y="4714399"/>
            <a:ext cx="5438140" cy="4466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79768" y="4714399"/>
            <a:ext cx="5438140" cy="44662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79768" y="4714399"/>
            <a:ext cx="5438140" cy="44662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79768" y="4714399"/>
            <a:ext cx="5438140" cy="44662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ja-JP" dirty="0"/>
              <a:t>自己紹介サイト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ja-JP" altLang="en-US" sz="4000" dirty="0"/>
              <a:t>ワフィン　ラフィス</a:t>
            </a:r>
            <a:endParaRPr lang="en-US" altLang="ja-JP" sz="400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110277" y="150335"/>
            <a:ext cx="1197144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CANVAからコンセプト</a:t>
            </a: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5ACB05F-CDBB-4727-A0CA-ECC301DC3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14" y="770642"/>
            <a:ext cx="8446418" cy="5649012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9EC15FA-2A7A-4D8A-B788-50A5FF8F0BC2}"/>
              </a:ext>
            </a:extLst>
          </p:cNvPr>
          <p:cNvSpPr txBox="1"/>
          <p:nvPr/>
        </p:nvSpPr>
        <p:spPr>
          <a:xfrm>
            <a:off x="8908330" y="848412"/>
            <a:ext cx="2903456" cy="501675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en-US" altLang="ja-JP" sz="3200" dirty="0"/>
              <a:t>Canvas </a:t>
            </a:r>
            <a:r>
              <a:rPr kumimoji="1" lang="ja-JP" altLang="en-US" sz="3200" dirty="0"/>
              <a:t>の助けを借りて、将来の </a:t>
            </a:r>
            <a:r>
              <a:rPr kumimoji="1" lang="en-US" altLang="ja-JP" sz="3200" dirty="0"/>
              <a:t>Web </a:t>
            </a:r>
            <a:r>
              <a:rPr kumimoji="1" lang="ja-JP" altLang="en-US" sz="3200" dirty="0"/>
              <a:t>サイト用の予備的な </a:t>
            </a:r>
            <a:r>
              <a:rPr kumimoji="1" lang="en-US" altLang="ja-JP" sz="3200" dirty="0"/>
              <a:t>Web </a:t>
            </a:r>
            <a:r>
              <a:rPr kumimoji="1" lang="ja-JP" altLang="en-US" sz="3200" dirty="0"/>
              <a:t>サイトデザ インと既製のカラーソリューション を考え出しました。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/>
        </p:nvSpPr>
        <p:spPr>
          <a:xfrm>
            <a:off x="0" y="178112"/>
            <a:ext cx="121920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200" b="0" i="0" u="none" strike="noStrike" cap="none" dirty="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成果物</a:t>
            </a: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0E20DB83-9383-438C-81C9-8F0AFA3C6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36" y="820090"/>
            <a:ext cx="8196992" cy="521782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92DBB0A-9F1C-4507-95F3-4A649D296102}"/>
              </a:ext>
            </a:extLst>
          </p:cNvPr>
          <p:cNvSpPr txBox="1"/>
          <p:nvPr/>
        </p:nvSpPr>
        <p:spPr>
          <a:xfrm>
            <a:off x="8927184" y="914399"/>
            <a:ext cx="29788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Web </a:t>
            </a:r>
            <a:r>
              <a:rPr kumimoji="1" lang="ja-JP" altLang="en-US" sz="3200" dirty="0"/>
              <a:t>サイトを開発するには、</a:t>
            </a:r>
            <a:r>
              <a:rPr kumimoji="1" lang="en-US" altLang="ja-JP" sz="3200" dirty="0"/>
              <a:t>Visual Studio Code</a:t>
            </a:r>
            <a:r>
              <a:rPr kumimoji="1" lang="ja-JP" altLang="en-US" sz="3200" dirty="0"/>
              <a:t> アプリケーションを使用しました。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49</Words>
  <Application>Microsoft Office PowerPoint</Application>
  <PresentationFormat>ワイド画面</PresentationFormat>
  <Paragraphs>6</Paragraphs>
  <Slides>3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6" baseType="lpstr">
      <vt:lpstr>Arial</vt:lpstr>
      <vt:lpstr>Century</vt:lpstr>
      <vt:lpstr>Office Theme</vt:lpstr>
      <vt:lpstr>自己紹介サイト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自己紹介サイト</dc:title>
  <dc:creator>A99483</dc:creator>
  <cp:lastModifiedBy>K237026</cp:lastModifiedBy>
  <cp:revision>5</cp:revision>
  <cp:lastPrinted>2024-02-22T02:13:59Z</cp:lastPrinted>
  <dcterms:created xsi:type="dcterms:W3CDTF">2024-02-01T00:18:17Z</dcterms:created>
  <dcterms:modified xsi:type="dcterms:W3CDTF">2024-02-22T02:38:07Z</dcterms:modified>
</cp:coreProperties>
</file>