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69" r:id="rId5"/>
    <p:sldId id="271" r:id="rId6"/>
    <p:sldId id="258" r:id="rId7"/>
    <p:sldId id="261" r:id="rId8"/>
    <p:sldId id="264" r:id="rId9"/>
    <p:sldId id="263" r:id="rId10"/>
    <p:sldId id="267" r:id="rId11"/>
    <p:sldId id="265" r:id="rId12"/>
    <p:sldId id="266" r:id="rId13"/>
    <p:sldId id="262" r:id="rId14"/>
    <p:sldId id="259" r:id="rId15"/>
    <p:sldId id="260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0,'4'6,"1"0,-1 0,1-1,10 9,6 6,63 65,54 54,42 55,564 721,-582-680,-10 6,142 309,-108-123,-16 3,-157-396,78 214,-20 5,0 48,-65-280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9.0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1 345,'-1'-3,"1"0,1 0,-1 0,0 1,1-1,-1 0,1 0,0 1,0-1,0 0,0 1,1-1,-1 1,0-1,1 1,0 0,0-1,0 1,0 0,0 0,0 1,0-1,1 0,-1 1,0-1,4 0,33-25,-29 19,0 1,18-10,-4 4,-1-2,37-29,-20 14,106-84,-138 108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20.4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0 229,'2'-1,"-1"-1,1 1,0 0,-1-1,1 1,0 0,0 0,0 0,0 0,0 1,0-1,2 0,10-3,143-51,247-51,-342 92,36-5,-56 12,-22 3,36-2,-39 6,-2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0.06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0,'-21'753,"16"-637,-3 205,5-170,-8-8,7-117,-2-1,0 1,-15 35,14-46,0 1,1 1,1-1,1 1,1 0,0 0,-1 20,5 314,-1-336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0,'6'7,"0"0,-1 0,9 15,0 0,193 247,-58-81,137 245,-246-363,-24-40,1-1,1-1,33 38,-10-15,70 109,-110-158,66 88,-5-8,15 25,-25-36,141 194,-46-63,-139-190,-3-1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4.3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0 247,'1'-1,"-1"1,1-1,-1 0,1 0,0 0,-1 0,1 1,0-1,0 0,0 1,-1-1,1 1,0-1,0 1,0-1,0 1,0 0,2-1,1-1,35-14,1 1,42-9,9-2,-63 16,26-7,-39 13,1-1,-1 0,0-1,0-1,-1 0,17-12,-17 11,2 0,-1 0,1 2,0 0,0 0,32-5,-28 7,6-1,1 1,39-2,-49 6,-2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0 617,'1'-7,"0"0,0 0,0 0,1 0,0 1,0-1,1 0,-1 1,2 0,-1-1,1 1,0 1,4-7,9-8,1 1,22-19,-39 38,63-55,2 4,103-61,-19 31,-114 65,1 1,49-13,31 1,-9 5,-3 2,-81 15,-1 0,47-1,48 7,-40 1,48 5,-103-4,-1 1,1 2,32 11,-18-1,0 1,38 26,62 48,-68-38,69 66,53 70,-88-77,-4 5,145 225,-223-308,-1 1,-2 1,-2 1,14 42,-22-52,-2 1,0 0,-2 0,-1 0,-1 1,-3 43,-4-28,-1-1,-3 0,-1 0,-3-1,-25 59,-1-14,-74 116,13-52,86-133,0 0,-2-1,0-1,-1-1,-34 24,35-29,-1 0,0-2,-1 0,0-1,0-1,0 0,-1-2,0 0,0-1,0-1,-20 0,-305-5,157-14,179 16,-1-1,0 0,1 0,-1-1,1 0,-1-1,-11-7,18 8,8 3,9 2,240 105,-175-70,652 302,-181-82,-212-81,-310-159,57 36,-11-6,-41-28,-23-12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5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211 761,'2'-2,"0"1,0-1,0 1,1-1,-1 1,1 0,-1 0,4 0,9-5,69-38,99-68,-176 107,0-1,-1 0,0 0,0 0,0-1,-1 0,0 0,0-1,-1 0,0 1,0-1,-1 0,0-1,-1 1,1-1,-2 1,1-1,-1 1,0-13,1-2,4-23,-2 23,0-25,-3 31,-2-89,0 100,-1 0,1 1,-1-1,0 0,0 1,-1 0,1-1,-1 1,-1 0,1 0,0 1,-1-1,0 1,-6-5,0 0,0 0,-1 1,0 0,-1 1,-13-6,14 8,-1 0,0 1,0 1,-1 0,1 0,0 2,-1-1,0 2,1-1,-15 3,10 0,1 0,0 1,0 1,1 1,-1 0,1 1,-21 10,23-9,0 1,1 0,-1 1,2 0,-1 1,1 0,1 1,0 0,0 0,1 1,1 1,0-1,0 1,1 1,1-1,-6 22,6-17,2 1,0 0,1 0,1 0,1 37,2-40,1 0,1 0,0-1,1 1,1-1,0 0,11 22,-11-28,12 28,3-1,1-1,32 42,-22-42,1-2,2-1,1-1,2-2,66 40,-17-20,148 60,-3-30,5-19,-230-59,163 33,-147-31,0-1,0-2,33-2,-40-1,-4-1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6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0,'262'228,"-73"-36,294 391,-460-552,135 191,-15 8,-115-175,-4 2,23 75,-4-10,-2-9,-34-95,-1 0,0 1,-1 0,-1 0,2 31,-5-36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8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0 143,'12'-7,"1"1,-1 0,17-6,6-2,16-8,84-25,-102 39,1 1,-1 1,64-2,206 11,-237 1,-1 3,67 16,4 16,-77-20,-14-7,24 9,-50-14,0 2,-1 1,0 0,0 1,-2 1,21 17,-33-25,-1-1,0 0,0 1,0 0,0 0,-1 0,1 0,-1 0,0 1,1 3,1 4,-2-1,4 21,0 11,-2-21,2 25,-5-26,-1-1,0 1,-2-1,0 1,-9 35,-1-10,6-24,-8 24,-3 1,12-29,-1-1,-1 0,-1 0,0-1,-12 17,2-9,-22 24,30-39,0 1,0-1,-1-1,-19 13,-27 16,40-25,0 0,-33 15,6-6,24-11,-27 10,36-17,-1-1,0 0,1 0,-1-2,-23 0,29 0,-9-1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1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230 808,'1'-9,"0"1,1-1,0 0,1 1,0-1,0 1,1 0,6-12,6-10,0-1,14-47,-18 48,-6 15,7-30,37-147,-39 155,-5 12,3-28,-2 9,-5 34,0-1,-1 0,0 0,-1-15,0 24,-1-1,1 1,0-1,-1 1,0-1,1 1,-1 0,0-1,0 1,0 0,-1 0,1 0,-1-1,1 1,-1 1,1-1,-1 0,0 0,0 1,0-1,0 1,0-1,0 1,-5-2,-3-1,0 1,0 0,-1 0,1 1,-15-1,21 2,0 1,0 0,0 0,1 1,-1-1,0 1,0 0,0 0,0 0,0 1,1-1,-1 1,1 0,-1 0,1 0,0 0,-5 4,-7 10,-61 61,54-49,-27 43,42-59,1 1,0 0,1-1,1 2,0-1,-3 21,1-8,-21 65,19-56,2 0,2 1,0 52,3-17,3 105,1-144,1 0,2 0,1 0,1 0,2-1,1-1,28 55,-23-56,1-1,34 41,-44-62,0 0,1 0,0 0,0-1,1 0,-1-1,1 1,1-2,-1 1,1-2,13 5,11 0,69 8,-91-14,-1-1,74 7,-73-8,0 0,0-1,-1 0,1-1,13-4,-11 3,0-1,0-1,-1-1,1 0,-1 0,13-10,76-55,-93 64,-1 0,14-15,6-4,6-4,-16 15,30-22,-33 26,1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9.1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0 894,'1'-1,"0"0,0 0,0 0,0 1,0-1,0 0,1 1,-1-1,0 1,0-1,2 1,6-3,22-12,50-31,27-28,-46 31,-27 20,-3 1,40-33,5-3,-16 14,-16 9,2 1,55-28,-82 49,28-21,2-2,62-43,-68 47,19-9,102-62,-149 94,-1 2,17-7,-21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0.7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0,'6'22,"1"1,0-1,14 25,-8-18,129 276,-61-137,110 212,13-7,-46-86,-116-201,-14-26,-22-46,-1 0,0 1,-1-1,2 17,6 21,13 42,-24-90,1-1,-1 1,1-1,0 1,-1-1,2 0,-1 0,5 5,0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7.9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0,'10'50,"15"69,18 72,51 195,48 207,43 284,-150-714,82 230,0-84,-111-296,-6-13,0 0,0 0,0 0,0 0,0 0,0 0,0 0,0 0,0 0,0 0,0-1,0 1,0 0,0 0,0 0,0 0,0 0,0 0,0 0,0 0,0 0,0 0,0 0,0 0,0-1,0 1,0 0,0 0,1 0,-1 0,0 0,0 0,0 0,0 0,0 0,0 0,0 0,0 0,0 0,0 0,0 0,1 0,-1 0,0 0,0 0,0 0,0 0,0 0,0 0,0 0,0 0,0 0,0 0,1 0,-1 0,0 0,0 0,0 0,0 1,0-1,0 0,0 0,2-12,-1 7,6-17,0 1,1 0,2 0,18-31,-9 18,220-385,-164 301,132-157,-181 248,0 1,31-23,-37 32,-12 10,-1 0,1 1,-1 0,1 0,0 1,1 0,-1 0,1 1,11-4,-8 3,-2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50F6-AD51-43A5-BD94-AF8C5A9C030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AE91-B890-479E-8258-4C2ADA44E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2AE91-B890-479E-8258-4C2ADA44E2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40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2AE91-B890-479E-8258-4C2ADA44E2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9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2AE91-B890-479E-8258-4C2ADA44E2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3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9D1D-C80B-490B-82DD-61D45EFA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13CC-0AA0-462F-AB10-B8B48757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6D3D9-6F0B-4BFF-9DC2-406AB735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A2033-D44F-4F0B-B026-2D49CA10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FB300-EBCC-4E6D-A51A-738F468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BC9E-3786-4CFE-8C28-1F2ED8CD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37FD1-4D45-4F85-9478-F49D58C2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28BEE-0D62-462C-8DAD-FDD59BA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92C06-3EA8-4861-A3A2-AFF051F7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52090-4ED0-4FDB-BC80-2547A8CA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4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89189-DCB4-4982-8361-4623E9B9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4B9C2E-12F7-49AD-A7F0-6A3F75A0B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A304-8D87-43B6-966B-37834A76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7C30D-E5BD-40AF-9C69-6BEEE78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72012-DC45-415A-808D-1BB0FF3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3DAE-26DE-4229-B689-A4EC555F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9741A-A9F0-42BC-BB79-FD7CBBBE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B056C-E90C-42BA-98B5-AF3156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C9829-831C-494C-938F-B1B0E36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C3503-0F9C-4667-9900-FD6E4EC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E17D-03B4-4E84-952A-14B1BA84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4B31A-C5CB-4886-95A4-FA51D2EC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B932E-4C4B-4864-B3EA-FAA633BB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A9409-F76E-470B-8014-2F808A91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41AB2-213F-4B3A-A8D7-A992DFB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71D9-B723-4436-8282-23F42F0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21585-56D6-400B-A4CF-906404CF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2EB670-E976-4397-B6A0-6F8E366C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821E3-AAA9-4703-92C9-544D665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E7175-C5DD-4BFB-A0D2-F80BCA24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B0237-E63C-42A4-9DD4-BED0F0E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8C0C-C509-480E-BECD-92CA0348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647F0-1ACF-4D62-8B6E-3453C900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F28B37-FA93-4B0E-A3EC-F7BAD81C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3F3786-2E80-4BEC-B1AE-A0D6AD07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601ECB-B588-4D10-AC98-63B3A1D7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A2ADE2-4341-45AB-981A-EA3936C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12B7B0-F366-4766-B4A1-0D578C18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3D2C7-ADC8-45B7-8A3C-3CC9CC7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065F-6988-461F-B8B2-DF5D01BF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D949CA-DA41-4D64-9B67-8B4AF67C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F7F88E-BF08-425F-89CF-0387141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E71E7F-AC33-4299-8934-07097973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F99B09-5F48-41CA-8457-160460F6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2B3EE1-02A5-47CC-B7BA-22D5637E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15C606-725E-4131-BD2C-60D20E6D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82FA9-A23B-483C-9779-279DA702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078FC-0EB7-4AA5-83BB-9972513E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9D8E7-FDE3-4471-B191-4FE12C12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30C953-0CE2-4376-9A35-1ED11F2F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85090-2B4D-4B73-B056-4799337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DDAF4-F2E2-4E10-A1E3-76C1FCA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4CE88-D6A4-414C-A1A4-587B07E0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16D8DC-99CD-479D-A678-7BBDA424C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AE1295-C3A9-4505-A263-0814958EA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6B948-53A1-4D00-942A-DB019234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6F8B6-31D3-4F50-B1A9-B6462B7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1921B-2C20-45DF-AD07-BDD26225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8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CCE305-66F1-40C8-B5AF-5CF47CDF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15FF9B-53C9-4563-96A6-04A5D6F9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1ABE9-B4DD-433D-A7DE-7AC1D722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D7A9-91D7-456F-A2CA-A01848C64662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E1682-1B2A-4DD5-BD27-32927F18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0687-F36E-4D78-8437-332540067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9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24" Type="http://schemas.openxmlformats.org/officeDocument/2006/relationships/customXml" Target="../ink/ink12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3376246" y="1504950"/>
            <a:ext cx="48724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u="sng" dirty="0"/>
              <a:t>AVISO</a:t>
            </a:r>
            <a:r>
              <a:rPr lang="pt-BR" sz="1600" dirty="0"/>
              <a:t>: SE VOCÊ TEM EPILEPSIA OU JÁ SOFREU REAÇÕES INCOMUNS À LUZES PISCANTES E PADRÕES REPETITIVOS, CONSULTE UM MÉDICO ANTES DE USAR O T-TEA.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LESÕES POR ESFORÇOS REPETITIVOS E FADIGA OCULAR.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ENJOO DE MOVIMENTO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CHOQUE ELÉTRICO</a:t>
            </a:r>
          </a:p>
          <a:p>
            <a:pPr algn="just"/>
            <a:endParaRPr lang="pt-BR" dirty="0"/>
          </a:p>
          <a:p>
            <a:pPr algn="ctr"/>
            <a:r>
              <a:rPr lang="pt-BR" sz="2400" b="1" dirty="0"/>
              <a:t>Continuar = C</a:t>
            </a:r>
          </a:p>
          <a:p>
            <a:pPr algn="ctr"/>
            <a:r>
              <a:rPr lang="pt-BR" sz="2400" b="1" dirty="0"/>
              <a:t>Sair = Q</a:t>
            </a:r>
          </a:p>
        </p:txBody>
      </p:sp>
    </p:spTree>
    <p:extLst>
      <p:ext uri="{BB962C8B-B14F-4D97-AF65-F5344CB8AC3E}">
        <p14:creationId xmlns:p14="http://schemas.microsoft.com/office/powerpoint/2010/main" val="876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2025610" y="1149791"/>
            <a:ext cx="40062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dirty="0">
                <a:solidFill>
                  <a:schemeClr val="bg2"/>
                </a:solidFill>
                <a:latin typeface="Arial Black" panose="020B0A04020102020204" pitchFamily="34" charset="0"/>
              </a:rPr>
              <a:t>LIGADO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2B32A4-9106-4C8B-9D3A-8CFE100E9320}"/>
              </a:ext>
            </a:extLst>
          </p:cNvPr>
          <p:cNvSpPr txBox="1"/>
          <p:nvPr/>
        </p:nvSpPr>
        <p:spPr>
          <a:xfrm>
            <a:off x="6545942" y="1238691"/>
            <a:ext cx="418576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u="sng" dirty="0">
                <a:solidFill>
                  <a:schemeClr val="bg2"/>
                </a:solidFill>
                <a:latin typeface="Arial Black" panose="020B0A04020102020204" pitchFamily="34" charset="0"/>
              </a:rPr>
              <a:t>DESLIGADO</a:t>
            </a:r>
          </a:p>
        </p:txBody>
      </p:sp>
    </p:spTree>
    <p:extLst>
      <p:ext uri="{BB962C8B-B14F-4D97-AF65-F5344CB8AC3E}">
        <p14:creationId xmlns:p14="http://schemas.microsoft.com/office/powerpoint/2010/main" val="178579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5CCB410-C71B-4E76-939A-F7512C9A2FF5}"/>
              </a:ext>
            </a:extLst>
          </p:cNvPr>
          <p:cNvGrpSpPr/>
          <p:nvPr/>
        </p:nvGrpSpPr>
        <p:grpSpPr>
          <a:xfrm>
            <a:off x="1541672" y="1371339"/>
            <a:ext cx="4217821" cy="830997"/>
            <a:chOff x="1541672" y="1371339"/>
            <a:chExt cx="4217821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541672" y="1371339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F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 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I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M  </a:t>
              </a:r>
              <a:endParaRPr lang="pt-BR" sz="48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981377" y="1538514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509294" y="1546785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EDCF34A2-6D9E-4C33-BE40-C2505CFC7F95}"/>
                </a:ext>
              </a:extLst>
            </p:cNvPr>
            <p:cNvSpPr/>
            <p:nvPr/>
          </p:nvSpPr>
          <p:spPr>
            <a:xfrm>
              <a:off x="5244413" y="1539646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514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AD26A1F-050B-4F7E-9E49-B5563793008E}"/>
              </a:ext>
            </a:extLst>
          </p:cNvPr>
          <p:cNvGrpSpPr/>
          <p:nvPr/>
        </p:nvGrpSpPr>
        <p:grpSpPr>
          <a:xfrm>
            <a:off x="1444348" y="1545510"/>
            <a:ext cx="3737127" cy="830997"/>
            <a:chOff x="1444348" y="1545510"/>
            <a:chExt cx="3737127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713859" y="1545510"/>
              <a:ext cx="34676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Ç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Ã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!!</a:t>
              </a: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444348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667590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1ED7A9-EAF7-46F0-A325-D651BF1386AC}"/>
              </a:ext>
            </a:extLst>
          </p:cNvPr>
          <p:cNvSpPr txBox="1"/>
          <p:nvPr/>
        </p:nvSpPr>
        <p:spPr>
          <a:xfrm>
            <a:off x="4352490" y="2376507"/>
            <a:ext cx="3779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ATENÇÃO!!!</a:t>
            </a:r>
          </a:p>
        </p:txBody>
      </p:sp>
    </p:spTree>
    <p:extLst>
      <p:ext uri="{BB962C8B-B14F-4D97-AF65-F5344CB8AC3E}">
        <p14:creationId xmlns:p14="http://schemas.microsoft.com/office/powerpoint/2010/main" val="17680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54052FC-C82D-4554-B5A4-95FBDE54335D}"/>
              </a:ext>
            </a:extLst>
          </p:cNvPr>
          <p:cNvGrpSpPr/>
          <p:nvPr/>
        </p:nvGrpSpPr>
        <p:grpSpPr>
          <a:xfrm>
            <a:off x="4145099" y="3040380"/>
            <a:ext cx="4267381" cy="1437486"/>
            <a:chOff x="4145099" y="3040380"/>
            <a:chExt cx="4267381" cy="143748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D36C918-DCB1-4802-A4FB-034AFA71B77E}"/>
                </a:ext>
              </a:extLst>
            </p:cNvPr>
            <p:cNvGrpSpPr/>
            <p:nvPr/>
          </p:nvGrpSpPr>
          <p:grpSpPr>
            <a:xfrm>
              <a:off x="6827226" y="3040380"/>
              <a:ext cx="1585254" cy="1163320"/>
              <a:chOff x="6591006" y="1396219"/>
              <a:chExt cx="4108744" cy="280748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FAC837-25D7-4E43-A8F7-2EA234BAFAF0}"/>
                  </a:ext>
                </a:extLst>
              </p:cNvPr>
              <p:cNvSpPr/>
              <p:nvPr/>
            </p:nvSpPr>
            <p:spPr>
              <a:xfrm>
                <a:off x="6591006" y="1396219"/>
                <a:ext cx="2335237" cy="118168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C9D15DF-543A-4F5D-A124-09EB6120D560}"/>
                  </a:ext>
                </a:extLst>
              </p:cNvPr>
              <p:cNvSpPr/>
              <p:nvPr/>
            </p:nvSpPr>
            <p:spPr>
              <a:xfrm>
                <a:off x="7758625" y="1793631"/>
                <a:ext cx="1458351" cy="13927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B6E80BA-2F88-4073-865E-7348DEEC16DD}"/>
                  </a:ext>
                </a:extLst>
              </p:cNvPr>
              <p:cNvSpPr/>
              <p:nvPr/>
            </p:nvSpPr>
            <p:spPr>
              <a:xfrm>
                <a:off x="8640202" y="2489982"/>
                <a:ext cx="1330765" cy="11816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Triângulo isósceles 1">
                <a:extLst>
                  <a:ext uri="{FF2B5EF4-FFF2-40B4-BE49-F238E27FC236}">
                    <a16:creationId xmlns:a16="http://schemas.microsoft.com/office/drawing/2014/main" id="{A2216D1C-2460-4074-B592-D8C701743158}"/>
                  </a:ext>
                </a:extLst>
              </p:cNvPr>
              <p:cNvSpPr/>
              <p:nvPr/>
            </p:nvSpPr>
            <p:spPr>
              <a:xfrm>
                <a:off x="9010650" y="2641600"/>
                <a:ext cx="1689100" cy="1562100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4145099" y="3369870"/>
              <a:ext cx="373666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600" dirty="0" err="1">
                  <a:solidFill>
                    <a:schemeClr val="bg2"/>
                  </a:solidFill>
                  <a:latin typeface="Arial Black" panose="020B0A04020102020204" pitchFamily="34" charset="0"/>
                </a:rPr>
                <a:t>Repe</a:t>
              </a:r>
              <a:r>
                <a:rPr lang="pt-BR" sz="6600" dirty="0" err="1">
                  <a:solidFill>
                    <a:schemeClr val="accent1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6600" dirty="0" err="1">
                  <a:solidFill>
                    <a:srgbClr val="FFFF00"/>
                  </a:solidFill>
                  <a:latin typeface="Arial Black" panose="020B0A04020102020204" pitchFamily="34" charset="0"/>
                </a:rPr>
                <a:t>E</a:t>
              </a:r>
              <a:endParaRPr lang="pt-BR" sz="66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4227668" y="45406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9561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FD0A0E9-FA44-45B1-896C-DCD2243E59E6}"/>
              </a:ext>
            </a:extLst>
          </p:cNvPr>
          <p:cNvGrpSpPr/>
          <p:nvPr/>
        </p:nvGrpSpPr>
        <p:grpSpPr>
          <a:xfrm>
            <a:off x="1882864" y="3544638"/>
            <a:ext cx="4213136" cy="2232741"/>
            <a:chOff x="1882864" y="954814"/>
            <a:chExt cx="9100080" cy="4822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14:cNvPr>
                <p14:cNvContentPartPr/>
                <p14:nvPr/>
              </p14:nvContentPartPr>
              <p14:xfrm>
                <a:off x="1882864" y="2565459"/>
                <a:ext cx="1878480" cy="32119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6237" y="2332204"/>
                  <a:ext cx="2110957" cy="36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14:cNvPr>
                <p14:cNvContentPartPr/>
                <p14:nvPr/>
              </p14:nvContentPartPr>
              <p14:xfrm>
                <a:off x="1978264" y="2317779"/>
                <a:ext cx="2938320" cy="27680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1633" y="2084517"/>
                  <a:ext cx="3170804" cy="3233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14:cNvPr>
                <p14:cNvContentPartPr/>
                <p14:nvPr/>
              </p14:nvContentPartPr>
              <p14:xfrm>
                <a:off x="4271464" y="3748419"/>
                <a:ext cx="1194120" cy="10166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54851" y="3515245"/>
                  <a:ext cx="1426569" cy="1482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14:cNvPr>
                <p14:cNvContentPartPr/>
                <p14:nvPr/>
              </p14:nvContentPartPr>
              <p14:xfrm>
                <a:off x="5172184" y="3629979"/>
                <a:ext cx="1147320" cy="1650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5586" y="3396734"/>
                  <a:ext cx="1379738" cy="211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14:cNvPr>
                <p14:cNvContentPartPr/>
                <p14:nvPr/>
              </p14:nvContentPartPr>
              <p14:xfrm>
                <a:off x="5062744" y="3409659"/>
                <a:ext cx="1216440" cy="8910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6152" y="3176413"/>
                  <a:ext cx="1448846" cy="1356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14:cNvPr>
                <p14:cNvContentPartPr/>
                <p14:nvPr/>
              </p14:nvContentPartPr>
              <p14:xfrm>
                <a:off x="6467464" y="2987739"/>
                <a:ext cx="798840" cy="1106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0902" y="2754599"/>
                  <a:ext cx="1031187" cy="157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14:cNvPr>
                <p14:cNvContentPartPr/>
                <p14:nvPr/>
              </p14:nvContentPartPr>
              <p14:xfrm>
                <a:off x="6714064" y="1242819"/>
                <a:ext cx="1052640" cy="695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97450" y="1009544"/>
                  <a:ext cx="1285092" cy="116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14:cNvPr>
                <p14:cNvContentPartPr/>
                <p14:nvPr/>
              </p14:nvContentPartPr>
              <p14:xfrm>
                <a:off x="7437664" y="1596339"/>
                <a:ext cx="770760" cy="1617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21118" y="1363161"/>
                  <a:ext cx="1003076" cy="2083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14:cNvPr>
                <p14:cNvContentPartPr/>
                <p14:nvPr/>
              </p14:nvContentPartPr>
              <p14:xfrm>
                <a:off x="8228944" y="1227699"/>
                <a:ext cx="1262160" cy="2406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2365" y="994461"/>
                  <a:ext cx="1494540" cy="2871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14:cNvPr>
                <p14:cNvContentPartPr/>
                <p14:nvPr/>
              </p14:nvContentPartPr>
              <p14:xfrm>
                <a:off x="8474824" y="1969691"/>
                <a:ext cx="332640" cy="268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58245" y="1736836"/>
                  <a:ext cx="565022" cy="7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14:cNvPr>
                <p14:cNvContentPartPr/>
                <p14:nvPr/>
              </p14:nvContentPartPr>
              <p14:xfrm>
                <a:off x="8228944" y="1008851"/>
                <a:ext cx="708480" cy="178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418" y="776416"/>
                  <a:ext cx="940756" cy="642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14:cNvPr>
                <p14:cNvContentPartPr/>
                <p14:nvPr/>
              </p14:nvContentPartPr>
              <p14:xfrm>
                <a:off x="9592984" y="1077574"/>
                <a:ext cx="96840" cy="16639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76776" y="844314"/>
                  <a:ext cx="328481" cy="2129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14:cNvPr>
                <p14:cNvContentPartPr/>
                <p14:nvPr/>
              </p14:nvContentPartPr>
              <p14:xfrm>
                <a:off x="9743824" y="954814"/>
                <a:ext cx="1239120" cy="1734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27219" y="721637"/>
                  <a:ext cx="1471552" cy="2200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14:cNvPr>
                <p14:cNvContentPartPr/>
                <p14:nvPr/>
              </p14:nvContentPartPr>
              <p14:xfrm>
                <a:off x="9662104" y="1950214"/>
                <a:ext cx="613440" cy="192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5480" y="1717666"/>
                  <a:ext cx="845910" cy="65656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208CF4-7186-4F95-8B1E-FAF3D62ABBE0}"/>
              </a:ext>
            </a:extLst>
          </p:cNvPr>
          <p:cNvSpPr txBox="1"/>
          <p:nvPr/>
        </p:nvSpPr>
        <p:spPr>
          <a:xfrm>
            <a:off x="3541584" y="1333500"/>
            <a:ext cx="1547217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highlight>
                  <a:srgbClr val="FFFF00"/>
                </a:highlight>
              </a:rPr>
              <a:t>P</a:t>
            </a:r>
            <a:r>
              <a:rPr lang="pt-BR" sz="4000" dirty="0">
                <a:highlight>
                  <a:srgbClr val="000080"/>
                </a:highlight>
              </a:rPr>
              <a:t>A</a:t>
            </a:r>
            <a:r>
              <a:rPr lang="pt-BR" sz="4000" dirty="0">
                <a:highlight>
                  <a:srgbClr val="FF0000"/>
                </a:highlight>
              </a:rPr>
              <a:t>U</a:t>
            </a:r>
            <a:r>
              <a:rPr lang="pt-BR" sz="4000" dirty="0">
                <a:highlight>
                  <a:srgbClr val="808000"/>
                </a:highlight>
              </a:rPr>
              <a:t>S</a:t>
            </a:r>
            <a:r>
              <a:rPr lang="pt-BR" sz="4000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AEABAD9E-D1F9-4E61-8840-49A214A63916}"/>
              </a:ext>
            </a:extLst>
          </p:cNvPr>
          <p:cNvSpPr/>
          <p:nvPr/>
        </p:nvSpPr>
        <p:spPr>
          <a:xfrm>
            <a:off x="1066800" y="853440"/>
            <a:ext cx="1173480" cy="1082040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549D4F-5286-4607-82D1-D42FBC53E1CD}"/>
              </a:ext>
            </a:extLst>
          </p:cNvPr>
          <p:cNvSpPr txBox="1"/>
          <p:nvPr/>
        </p:nvSpPr>
        <p:spPr>
          <a:xfrm>
            <a:off x="8128000" y="2146300"/>
            <a:ext cx="2463800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E</a:t>
            </a:r>
            <a:r>
              <a:rPr lang="pt-BR" sz="4000" dirty="0">
                <a:highlight>
                  <a:srgbClr val="FF0000"/>
                </a:highlight>
              </a:rPr>
              <a:t>M</a:t>
            </a:r>
            <a:r>
              <a:rPr lang="pt-BR" sz="4000" dirty="0">
                <a:highlight>
                  <a:srgbClr val="008000"/>
                </a:highlight>
              </a:rPr>
              <a:t> </a:t>
            </a:r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I</a:t>
            </a:r>
            <a:r>
              <a:rPr lang="pt-BR" sz="4000" dirty="0">
                <a:highlight>
                  <a:srgbClr val="FF0000"/>
                </a:highlight>
              </a:rPr>
              <a:t>N</a:t>
            </a:r>
            <a:r>
              <a:rPr lang="pt-BR" sz="4000" dirty="0">
                <a:highlight>
                  <a:srgbClr val="008000"/>
                </a:highlight>
              </a:rPr>
              <a:t>A</a:t>
            </a:r>
            <a:r>
              <a:rPr lang="pt-BR" sz="4000" dirty="0">
                <a:highlight>
                  <a:srgbClr val="FFFF00"/>
                </a:highligh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3100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2A7EEF2-3D36-455C-9B03-667B5F60F478}"/>
              </a:ext>
            </a:extLst>
          </p:cNvPr>
          <p:cNvGrpSpPr/>
          <p:nvPr/>
        </p:nvGrpSpPr>
        <p:grpSpPr>
          <a:xfrm>
            <a:off x="2278864" y="558401"/>
            <a:ext cx="7665756" cy="5715798"/>
            <a:chOff x="2278864" y="558401"/>
            <a:chExt cx="7665756" cy="5715798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F9E2ACF-2A28-46A3-A53C-7CC794D0D2CD}"/>
                </a:ext>
              </a:extLst>
            </p:cNvPr>
            <p:cNvSpPr/>
            <p:nvPr/>
          </p:nvSpPr>
          <p:spPr>
            <a:xfrm>
              <a:off x="2285468" y="558401"/>
              <a:ext cx="7621064" cy="166409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4DE1FCD-6419-4344-ABAF-C7688ADB968B}"/>
                </a:ext>
              </a:extLst>
            </p:cNvPr>
            <p:cNvSpPr/>
            <p:nvPr/>
          </p:nvSpPr>
          <p:spPr>
            <a:xfrm>
              <a:off x="2285468" y="4438662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F852BE2-774A-481B-843B-92CB3A71E843}"/>
                </a:ext>
              </a:extLst>
            </p:cNvPr>
            <p:cNvSpPr/>
            <p:nvPr/>
          </p:nvSpPr>
          <p:spPr>
            <a:xfrm>
              <a:off x="7086600" y="4438661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D078E27-67D2-40F8-84E6-5464086A59AD}"/>
                </a:ext>
              </a:extLst>
            </p:cNvPr>
            <p:cNvSpPr/>
            <p:nvPr/>
          </p:nvSpPr>
          <p:spPr>
            <a:xfrm>
              <a:off x="3943356" y="3422643"/>
              <a:ext cx="4298937" cy="1003309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F50E9C4-BA16-462C-922F-D1E5AAA70406}"/>
                </a:ext>
              </a:extLst>
            </p:cNvPr>
            <p:cNvSpPr/>
            <p:nvPr/>
          </p:nvSpPr>
          <p:spPr>
            <a:xfrm>
              <a:off x="2278864" y="2228856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FFB230F-D1F9-4C4D-9D80-AFC5FC4A9317}"/>
                </a:ext>
              </a:extLst>
            </p:cNvPr>
            <p:cNvSpPr/>
            <p:nvPr/>
          </p:nvSpPr>
          <p:spPr>
            <a:xfrm>
              <a:off x="8240673" y="2235201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8FEF1D86-91C6-4C4D-8661-BD749BC5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>
            <a:off x="2285468" y="3429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2225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79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2044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325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83792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41C638-CDA1-4A5D-90A4-6FDB948DA95D}"/>
              </a:ext>
            </a:extLst>
          </p:cNvPr>
          <p:cNvGrpSpPr/>
          <p:nvPr/>
        </p:nvGrpSpPr>
        <p:grpSpPr>
          <a:xfrm>
            <a:off x="2285468" y="583801"/>
            <a:ext cx="7659152" cy="5690398"/>
            <a:chOff x="2285468" y="583801"/>
            <a:chExt cx="7659152" cy="569039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E87AE3B-E86D-4881-A9E0-7078F263B036}"/>
                </a:ext>
              </a:extLst>
            </p:cNvPr>
            <p:cNvSpPr/>
            <p:nvPr/>
          </p:nvSpPr>
          <p:spPr>
            <a:xfrm>
              <a:off x="3943356" y="1772677"/>
              <a:ext cx="4298944" cy="1161023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F76B800-3022-4415-A82C-4716C7A8FC17}"/>
                </a:ext>
              </a:extLst>
            </p:cNvPr>
            <p:cNvGrpSpPr/>
            <p:nvPr/>
          </p:nvGrpSpPr>
          <p:grpSpPr>
            <a:xfrm>
              <a:off x="2285468" y="583801"/>
              <a:ext cx="7659152" cy="5690398"/>
              <a:chOff x="2285468" y="583801"/>
              <a:chExt cx="7659152" cy="5690398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F9E2ACF-2A28-46A3-A53C-7CC794D0D2CD}"/>
                  </a:ext>
                </a:extLst>
              </p:cNvPr>
              <p:cNvSpPr/>
              <p:nvPr/>
            </p:nvSpPr>
            <p:spPr>
              <a:xfrm>
                <a:off x="2299641" y="583801"/>
                <a:ext cx="1657888" cy="1181498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4DE1FCD-6419-4344-ABAF-C7688ADB968B}"/>
                  </a:ext>
                </a:extLst>
              </p:cNvPr>
              <p:cNvSpPr/>
              <p:nvPr/>
            </p:nvSpPr>
            <p:spPr>
              <a:xfrm>
                <a:off x="2285468" y="4438662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852BE2-774A-481B-843B-92CB3A71E843}"/>
                  </a:ext>
                </a:extLst>
              </p:cNvPr>
              <p:cNvSpPr/>
              <p:nvPr/>
            </p:nvSpPr>
            <p:spPr>
              <a:xfrm>
                <a:off x="7086600" y="4438661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0D078E27-67D2-40F8-84E6-5464086A59AD}"/>
                  </a:ext>
                </a:extLst>
              </p:cNvPr>
              <p:cNvSpPr/>
              <p:nvPr/>
            </p:nvSpPr>
            <p:spPr>
              <a:xfrm>
                <a:off x="2285468" y="2895599"/>
                <a:ext cx="7659152" cy="1530353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7C6D3D2-A142-4034-A673-01B3A07757D2}"/>
                </a:ext>
              </a:extLst>
            </p:cNvPr>
            <p:cNvSpPr/>
            <p:nvPr/>
          </p:nvSpPr>
          <p:spPr>
            <a:xfrm>
              <a:off x="8258488" y="583801"/>
              <a:ext cx="1657888" cy="1181498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866177E9-A2AF-49C7-8236-E508CB95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</p:cNvCxnSpPr>
          <p:nvPr/>
        </p:nvCxnSpPr>
        <p:spPr>
          <a:xfrm>
            <a:off x="2285468" y="2908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0828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LONGE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1905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2730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240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F1908ED-8564-49C7-8165-8E80F0A04ED5}"/>
              </a:ext>
            </a:extLst>
          </p:cNvPr>
          <p:cNvCxnSpPr>
            <a:cxnSpLocks/>
          </p:cNvCxnSpPr>
          <p:nvPr/>
        </p:nvCxnSpPr>
        <p:spPr>
          <a:xfrm>
            <a:off x="2285468" y="1778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1E1BCAE-85BE-46F6-BBB4-8DE4E9106B78}"/>
              </a:ext>
            </a:extLst>
          </p:cNvPr>
          <p:cNvSpPr txBox="1"/>
          <p:nvPr/>
        </p:nvSpPr>
        <p:spPr>
          <a:xfrm>
            <a:off x="1727200" y="160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6220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966987-86AD-413C-9E4E-C278CE0E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1026" name="Picture 2" descr="Marca UDESC">
            <a:extLst>
              <a:ext uri="{FF2B5EF4-FFF2-40B4-BE49-F238E27FC236}">
                <a16:creationId xmlns:a16="http://schemas.microsoft.com/office/drawing/2014/main" id="{7EDB3DF8-0994-4C98-AE3E-CD92A477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34" y="3272117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74093A-BAF2-4B39-B61A-60443B315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1" t="8889" r="15115" b="13856"/>
          <a:stretch/>
        </p:blipFill>
        <p:spPr bwMode="auto">
          <a:xfrm>
            <a:off x="6794406" y="3272117"/>
            <a:ext cx="397645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99946BC-9188-47FE-9CC7-5472364785AB}"/>
              </a:ext>
            </a:extLst>
          </p:cNvPr>
          <p:cNvSpPr/>
          <p:nvPr/>
        </p:nvSpPr>
        <p:spPr>
          <a:xfrm>
            <a:off x="2324100" y="350744"/>
            <a:ext cx="7372350" cy="5459506"/>
          </a:xfrm>
          <a:prstGeom prst="roundRect">
            <a:avLst>
              <a:gd name="adj" fmla="val 5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2926080" y="1212210"/>
            <a:ext cx="591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Clique nas arestas da tela de projeção capturada na tela de controle, na seguinte sequência: 1-2-3-4.</a:t>
            </a:r>
            <a:endParaRPr lang="pt-BR" sz="3200" b="1" dirty="0"/>
          </a:p>
        </p:txBody>
      </p:sp>
      <p:sp>
        <p:nvSpPr>
          <p:cNvPr id="2" name="Trapezoide 1">
            <a:extLst>
              <a:ext uri="{FF2B5EF4-FFF2-40B4-BE49-F238E27FC236}">
                <a16:creationId xmlns:a16="http://schemas.microsoft.com/office/drawing/2014/main" id="{86F0CA80-37C6-44DD-9C2A-17E79D57ABB9}"/>
              </a:ext>
            </a:extLst>
          </p:cNvPr>
          <p:cNvSpPr/>
          <p:nvPr/>
        </p:nvSpPr>
        <p:spPr>
          <a:xfrm>
            <a:off x="3797300" y="2667000"/>
            <a:ext cx="4597400" cy="248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ÁREA DE PROJEÇÃO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A9B6E74-C586-4393-BFE1-3A5A796EA6C3}"/>
              </a:ext>
            </a:extLst>
          </p:cNvPr>
          <p:cNvSpPr/>
          <p:nvPr/>
        </p:nvSpPr>
        <p:spPr>
          <a:xfrm>
            <a:off x="4140005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DD0116C-634F-49AB-A380-A86A82AD1D48}"/>
              </a:ext>
            </a:extLst>
          </p:cNvPr>
          <p:cNvSpPr/>
          <p:nvPr/>
        </p:nvSpPr>
        <p:spPr>
          <a:xfrm>
            <a:off x="7521528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524FC5-70A8-4521-9703-612D2FB0D8B9}"/>
              </a:ext>
            </a:extLst>
          </p:cNvPr>
          <p:cNvSpPr/>
          <p:nvPr/>
        </p:nvSpPr>
        <p:spPr>
          <a:xfrm>
            <a:off x="3549650" y="4910308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22F221-7D0F-4A64-A440-FD92DD66DD88}"/>
              </a:ext>
            </a:extLst>
          </p:cNvPr>
          <p:cNvSpPr/>
          <p:nvPr/>
        </p:nvSpPr>
        <p:spPr>
          <a:xfrm>
            <a:off x="8208108" y="4917735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DED23F-5A8A-4EA0-981D-AE7A43CA95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635305" y="2667000"/>
            <a:ext cx="28862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CFAB39C-A5E4-4A9F-9FF1-DC9AEF1E3C3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972415" y="2846605"/>
            <a:ext cx="3621648" cy="213809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7FE31-8020-4F4A-AB83-3CA1DBFF9B4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44950" y="5164308"/>
            <a:ext cx="4163158" cy="74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99E2C8-27A1-4A10-808A-E050A00417B8}"/>
              </a:ext>
            </a:extLst>
          </p:cNvPr>
          <p:cNvSpPr/>
          <p:nvPr/>
        </p:nvSpPr>
        <p:spPr>
          <a:xfrm>
            <a:off x="4153802" y="350744"/>
            <a:ext cx="3884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CALIBRAÇÃO</a:t>
            </a: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CE043363-3EB4-4A8C-BE5E-5F0D4D616DA4}"/>
              </a:ext>
            </a:extLst>
          </p:cNvPr>
          <p:cNvSpPr/>
          <p:nvPr/>
        </p:nvSpPr>
        <p:spPr>
          <a:xfrm rot="5400000">
            <a:off x="217166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035B7DFC-D5FC-47CE-BF3F-0C2A6B21BF57}"/>
              </a:ext>
            </a:extLst>
          </p:cNvPr>
          <p:cNvSpPr/>
          <p:nvPr/>
        </p:nvSpPr>
        <p:spPr>
          <a:xfrm rot="10800000">
            <a:off x="895438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5E547690-1230-474E-8781-DE51713D1CD3}"/>
              </a:ext>
            </a:extLst>
          </p:cNvPr>
          <p:cNvSpPr/>
          <p:nvPr/>
        </p:nvSpPr>
        <p:spPr>
          <a:xfrm>
            <a:off x="217166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90735404-A3C0-47BE-81AC-57B55AE16691}"/>
              </a:ext>
            </a:extLst>
          </p:cNvPr>
          <p:cNvSpPr/>
          <p:nvPr/>
        </p:nvSpPr>
        <p:spPr>
          <a:xfrm rot="16200000">
            <a:off x="895438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EF8DF7-C724-4ECF-A596-0AD6224F976D}"/>
              </a:ext>
            </a:extLst>
          </p:cNvPr>
          <p:cNvSpPr txBox="1"/>
          <p:nvPr/>
        </p:nvSpPr>
        <p:spPr>
          <a:xfrm>
            <a:off x="22097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B17451-6D07-489B-90FE-2F030F60DCE3}"/>
              </a:ext>
            </a:extLst>
          </p:cNvPr>
          <p:cNvSpPr txBox="1"/>
          <p:nvPr/>
        </p:nvSpPr>
        <p:spPr>
          <a:xfrm>
            <a:off x="93725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81EB7E6-02FE-4BE4-881F-8AB253B5AFDB}"/>
              </a:ext>
            </a:extLst>
          </p:cNvPr>
          <p:cNvSpPr txBox="1"/>
          <p:nvPr/>
        </p:nvSpPr>
        <p:spPr>
          <a:xfrm>
            <a:off x="2285965" y="53885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B64E4D-B287-48BA-AE7B-C476102093FE}"/>
              </a:ext>
            </a:extLst>
          </p:cNvPr>
          <p:cNvSpPr txBox="1"/>
          <p:nvPr/>
        </p:nvSpPr>
        <p:spPr>
          <a:xfrm>
            <a:off x="9429715" y="53504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561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99946BC-9188-47FE-9CC7-5472364785AB}"/>
              </a:ext>
            </a:extLst>
          </p:cNvPr>
          <p:cNvSpPr/>
          <p:nvPr/>
        </p:nvSpPr>
        <p:spPr>
          <a:xfrm>
            <a:off x="2324100" y="350744"/>
            <a:ext cx="7372350" cy="5459506"/>
          </a:xfrm>
          <a:prstGeom prst="roundRect">
            <a:avLst>
              <a:gd name="adj" fmla="val 5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3053226" y="3885905"/>
            <a:ext cx="591409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2000" b="1" dirty="0"/>
              <a:t>Clique nas arestas da tela de projeção capturada na tela de controle, na seguinte sequência: 1-2-3-4.</a:t>
            </a:r>
            <a:endParaRPr lang="pt-BR" sz="3200" b="1" dirty="0"/>
          </a:p>
        </p:txBody>
      </p:sp>
      <p:sp>
        <p:nvSpPr>
          <p:cNvPr id="2" name="Trapezoide 1">
            <a:extLst>
              <a:ext uri="{FF2B5EF4-FFF2-40B4-BE49-F238E27FC236}">
                <a16:creationId xmlns:a16="http://schemas.microsoft.com/office/drawing/2014/main" id="{86F0CA80-37C6-44DD-9C2A-17E79D57ABB9}"/>
              </a:ext>
            </a:extLst>
          </p:cNvPr>
          <p:cNvSpPr/>
          <p:nvPr/>
        </p:nvSpPr>
        <p:spPr>
          <a:xfrm>
            <a:off x="3827829" y="835198"/>
            <a:ext cx="4597400" cy="248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A9B6E74-C586-4393-BFE1-3A5A796EA6C3}"/>
              </a:ext>
            </a:extLst>
          </p:cNvPr>
          <p:cNvSpPr/>
          <p:nvPr/>
        </p:nvSpPr>
        <p:spPr>
          <a:xfrm rot="10800000">
            <a:off x="8177580" y="3061701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DD0116C-634F-49AB-A380-A86A82AD1D48}"/>
              </a:ext>
            </a:extLst>
          </p:cNvPr>
          <p:cNvSpPr/>
          <p:nvPr/>
        </p:nvSpPr>
        <p:spPr>
          <a:xfrm rot="10800000">
            <a:off x="3580179" y="3058353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524FC5-70A8-4521-9703-612D2FB0D8B9}"/>
              </a:ext>
            </a:extLst>
          </p:cNvPr>
          <p:cNvSpPr/>
          <p:nvPr/>
        </p:nvSpPr>
        <p:spPr>
          <a:xfrm rot="10800000">
            <a:off x="7587224" y="58389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22F221-7D0F-4A64-A440-FD92DD66DD88}"/>
              </a:ext>
            </a:extLst>
          </p:cNvPr>
          <p:cNvSpPr/>
          <p:nvPr/>
        </p:nvSpPr>
        <p:spPr>
          <a:xfrm rot="10800000">
            <a:off x="4169434" y="573089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DED23F-5A8A-4EA0-981D-AE7A43CA95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H="1" flipV="1">
            <a:off x="4075479" y="3312353"/>
            <a:ext cx="4102101" cy="334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CFAB39C-A5E4-4A9F-9FF1-DC9AEF1E3C3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V="1">
            <a:off x="4002944" y="1017495"/>
            <a:ext cx="3656815" cy="211525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7FE31-8020-4F4A-AB83-3CA1DBFF9B45}"/>
              </a:ext>
            </a:extLst>
          </p:cNvPr>
          <p:cNvCxnSpPr>
            <a:cxnSpLocks/>
            <a:stCxn id="7" idx="6"/>
          </p:cNvCxnSpPr>
          <p:nvPr/>
        </p:nvCxnSpPr>
        <p:spPr>
          <a:xfrm flipH="1" flipV="1">
            <a:off x="4664736" y="835198"/>
            <a:ext cx="2922488" cy="269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99E2C8-27A1-4A10-808A-E050A00417B8}"/>
              </a:ext>
            </a:extLst>
          </p:cNvPr>
          <p:cNvSpPr/>
          <p:nvPr/>
        </p:nvSpPr>
        <p:spPr>
          <a:xfrm>
            <a:off x="4063414" y="4784992"/>
            <a:ext cx="3884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CALIBRAÇÃO</a:t>
            </a: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CE043363-3EB4-4A8C-BE5E-5F0D4D616DA4}"/>
              </a:ext>
            </a:extLst>
          </p:cNvPr>
          <p:cNvSpPr/>
          <p:nvPr/>
        </p:nvSpPr>
        <p:spPr>
          <a:xfrm rot="5400000">
            <a:off x="2171664" y="206956"/>
            <a:ext cx="1443556" cy="14435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035B7DFC-D5FC-47CE-BF3F-0C2A6B21BF57}"/>
              </a:ext>
            </a:extLst>
          </p:cNvPr>
          <p:cNvSpPr/>
          <p:nvPr/>
        </p:nvSpPr>
        <p:spPr>
          <a:xfrm rot="10800000">
            <a:off x="8425228" y="206956"/>
            <a:ext cx="1443556" cy="14435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5E547690-1230-474E-8781-DE51713D1CD3}"/>
              </a:ext>
            </a:extLst>
          </p:cNvPr>
          <p:cNvSpPr/>
          <p:nvPr/>
        </p:nvSpPr>
        <p:spPr>
          <a:xfrm>
            <a:off x="2171663" y="4510483"/>
            <a:ext cx="1443555" cy="144355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90735404-A3C0-47BE-81AC-57B55AE16691}"/>
              </a:ext>
            </a:extLst>
          </p:cNvPr>
          <p:cNvSpPr/>
          <p:nvPr/>
        </p:nvSpPr>
        <p:spPr>
          <a:xfrm rot="16200000">
            <a:off x="8425229" y="4510483"/>
            <a:ext cx="1443555" cy="144355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EF8DF7-C724-4ECF-A596-0AD6224F976D}"/>
              </a:ext>
            </a:extLst>
          </p:cNvPr>
          <p:cNvSpPr txBox="1"/>
          <p:nvPr/>
        </p:nvSpPr>
        <p:spPr>
          <a:xfrm>
            <a:off x="2269472" y="266697"/>
            <a:ext cx="48240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B17451-6D07-489B-90FE-2F030F60DCE3}"/>
              </a:ext>
            </a:extLst>
          </p:cNvPr>
          <p:cNvSpPr txBox="1"/>
          <p:nvPr/>
        </p:nvSpPr>
        <p:spPr>
          <a:xfrm>
            <a:off x="9311926" y="273160"/>
            <a:ext cx="48240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81EB7E6-02FE-4BE4-881F-8AB253B5AFDB}"/>
              </a:ext>
            </a:extLst>
          </p:cNvPr>
          <p:cNvSpPr txBox="1"/>
          <p:nvPr/>
        </p:nvSpPr>
        <p:spPr>
          <a:xfrm>
            <a:off x="2320157" y="5030708"/>
            <a:ext cx="38103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B64E4D-B287-48BA-AE7B-C476102093FE}"/>
              </a:ext>
            </a:extLst>
          </p:cNvPr>
          <p:cNvSpPr txBox="1"/>
          <p:nvPr/>
        </p:nvSpPr>
        <p:spPr>
          <a:xfrm>
            <a:off x="9338475" y="4958814"/>
            <a:ext cx="38103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4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B76ED8-37F1-4ACA-86DF-1AA4F5A94678}"/>
              </a:ext>
            </a:extLst>
          </p:cNvPr>
          <p:cNvSpPr txBox="1"/>
          <p:nvPr/>
        </p:nvSpPr>
        <p:spPr>
          <a:xfrm>
            <a:off x="4256823" y="409147"/>
            <a:ext cx="32272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4800" b="1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783883-2E66-4181-A2CF-3B28DB0D9C5A}"/>
              </a:ext>
            </a:extLst>
          </p:cNvPr>
          <p:cNvSpPr txBox="1"/>
          <p:nvPr/>
        </p:nvSpPr>
        <p:spPr>
          <a:xfrm>
            <a:off x="7673509" y="427077"/>
            <a:ext cx="32272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4800" b="1" dirty="0"/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9FBB97-1739-4261-BA78-EA68902932B4}"/>
              </a:ext>
            </a:extLst>
          </p:cNvPr>
          <p:cNvSpPr txBox="1"/>
          <p:nvPr/>
        </p:nvSpPr>
        <p:spPr>
          <a:xfrm>
            <a:off x="3610703" y="2940480"/>
            <a:ext cx="46561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4000" b="1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5BB3999-FFCB-4D3D-8B72-FF1D7E88CE9E}"/>
              </a:ext>
            </a:extLst>
          </p:cNvPr>
          <p:cNvSpPr txBox="1"/>
          <p:nvPr/>
        </p:nvSpPr>
        <p:spPr>
          <a:xfrm>
            <a:off x="8254249" y="2958410"/>
            <a:ext cx="32272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4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36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99946BC-9188-47FE-9CC7-5472364785AB}"/>
              </a:ext>
            </a:extLst>
          </p:cNvPr>
          <p:cNvSpPr/>
          <p:nvPr/>
        </p:nvSpPr>
        <p:spPr>
          <a:xfrm>
            <a:off x="2324100" y="350744"/>
            <a:ext cx="7372350" cy="5459506"/>
          </a:xfrm>
          <a:prstGeom prst="roundRect">
            <a:avLst>
              <a:gd name="adj" fmla="val 5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3063176" y="752305"/>
            <a:ext cx="591409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3200" b="1" dirty="0"/>
              <a:t>SAIR (Q)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99E2C8-27A1-4A10-808A-E050A00417B8}"/>
              </a:ext>
            </a:extLst>
          </p:cNvPr>
          <p:cNvSpPr/>
          <p:nvPr/>
        </p:nvSpPr>
        <p:spPr>
          <a:xfrm>
            <a:off x="4063414" y="4784992"/>
            <a:ext cx="3884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CALIBRAÇÃO</a:t>
            </a: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CE043363-3EB4-4A8C-BE5E-5F0D4D616DA4}"/>
              </a:ext>
            </a:extLst>
          </p:cNvPr>
          <p:cNvSpPr/>
          <p:nvPr/>
        </p:nvSpPr>
        <p:spPr>
          <a:xfrm rot="5400000">
            <a:off x="2171664" y="206956"/>
            <a:ext cx="1443556" cy="14435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035B7DFC-D5FC-47CE-BF3F-0C2A6B21BF57}"/>
              </a:ext>
            </a:extLst>
          </p:cNvPr>
          <p:cNvSpPr/>
          <p:nvPr/>
        </p:nvSpPr>
        <p:spPr>
          <a:xfrm rot="10800000">
            <a:off x="8425228" y="206956"/>
            <a:ext cx="1443556" cy="14435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5E547690-1230-474E-8781-DE51713D1CD3}"/>
              </a:ext>
            </a:extLst>
          </p:cNvPr>
          <p:cNvSpPr/>
          <p:nvPr/>
        </p:nvSpPr>
        <p:spPr>
          <a:xfrm>
            <a:off x="2171663" y="4510483"/>
            <a:ext cx="1443555" cy="144355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90735404-A3C0-47BE-81AC-57B55AE16691}"/>
              </a:ext>
            </a:extLst>
          </p:cNvPr>
          <p:cNvSpPr/>
          <p:nvPr/>
        </p:nvSpPr>
        <p:spPr>
          <a:xfrm rot="16200000">
            <a:off x="8425229" y="4510483"/>
            <a:ext cx="1443555" cy="144355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7986C8-4EA7-49CD-BD70-C9FAA0E4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4102" y="1491220"/>
            <a:ext cx="354379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7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8F4981-635B-438A-A86F-75F5EAB3D008}"/>
              </a:ext>
            </a:extLst>
          </p:cNvPr>
          <p:cNvSpPr/>
          <p:nvPr/>
        </p:nvSpPr>
        <p:spPr>
          <a:xfrm rot="16200000">
            <a:off x="6286499" y="246380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INICIAR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3EA0CA2-7740-4D69-BE87-B6B31AB6B437}"/>
              </a:ext>
            </a:extLst>
          </p:cNvPr>
          <p:cNvSpPr/>
          <p:nvPr/>
        </p:nvSpPr>
        <p:spPr>
          <a:xfrm rot="16200000">
            <a:off x="6286499" y="358775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ATENÇÃO</a:t>
            </a:r>
            <a:endParaRPr lang="pt-BR" sz="5400" b="1" dirty="0">
              <a:ln w="9525">
                <a:solidFill>
                  <a:srgbClr val="00B0F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Construction PNG Transparent Images | PNG All">
            <a:extLst>
              <a:ext uri="{FF2B5EF4-FFF2-40B4-BE49-F238E27FC236}">
                <a16:creationId xmlns:a16="http://schemas.microsoft.com/office/drawing/2014/main" id="{97963EF5-F6E2-439A-ABEB-51DF4E90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558950"/>
            <a:ext cx="4397970" cy="32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2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734A9688-B220-4C9F-B9C2-606B00DD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598907"/>
            <a:ext cx="731046" cy="27622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43C079CF-00E4-419B-878A-E6834980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290887"/>
            <a:ext cx="1090614" cy="2762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2F23349-008A-42C1-8FD3-BCD344A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990837"/>
            <a:ext cx="301766" cy="27622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EC63CBC-0585-4B9E-9919-99B493B6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990837"/>
            <a:ext cx="301766" cy="27622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E3BA731-A22F-44D3-B7DD-069439CA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683659"/>
            <a:ext cx="301766" cy="27622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4ADB9B6-084D-4052-8072-30ABFE5B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683659"/>
            <a:ext cx="301766" cy="2762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2CB9582-D4BA-4B9E-87D4-226265F4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376481"/>
            <a:ext cx="301766" cy="276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6F60EEA-7CBB-4983-A851-1F6FD8B0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376481"/>
            <a:ext cx="301766" cy="2762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3146D8E-49D6-4925-89FC-4737AEFD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069303"/>
            <a:ext cx="301766" cy="276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B9A9CDE-DF97-48F7-9723-958ED18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069303"/>
            <a:ext cx="301766" cy="2762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305C4E-66F3-4E77-9FED-735DF068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1762125"/>
            <a:ext cx="301766" cy="276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B86C4C-C61E-475B-9F18-47D3C4D5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1762125"/>
            <a:ext cx="301766" cy="276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0C2677-0AC8-4DFA-ABF0-F230A5BDA404}"/>
              </a:ext>
            </a:extLst>
          </p:cNvPr>
          <p:cNvSpPr txBox="1"/>
          <p:nvPr/>
        </p:nvSpPr>
        <p:spPr>
          <a:xfrm>
            <a:off x="5529399" y="1685635"/>
            <a:ext cx="42973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1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P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Posição das Figuras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2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H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Informações na Tela</a:t>
            </a:r>
            <a:endParaRPr lang="pt-BR" sz="2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2000" dirty="0">
                <a:latin typeface="Arial Black" panose="020B0A04020102020204" pitchFamily="34" charset="0"/>
              </a:rPr>
              <a:t>3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Som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4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↑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acima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5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↓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abaixo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Espaço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Pausa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Esc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Sair do Jogo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5618906-6D4B-4D15-916F-A6B1A3E8978A}"/>
              </a:ext>
            </a:extLst>
          </p:cNvPr>
          <p:cNvGrpSpPr/>
          <p:nvPr/>
        </p:nvGrpSpPr>
        <p:grpSpPr>
          <a:xfrm>
            <a:off x="2549436" y="5067590"/>
            <a:ext cx="3744206" cy="830997"/>
            <a:chOff x="2549436" y="5067590"/>
            <a:chExt cx="3744206" cy="830997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20CB1BA-529C-402C-ACC5-BDF11CF670D4}"/>
                </a:ext>
              </a:extLst>
            </p:cNvPr>
            <p:cNvSpPr txBox="1"/>
            <p:nvPr/>
          </p:nvSpPr>
          <p:spPr>
            <a:xfrm>
              <a:off x="2549436" y="5067590"/>
              <a:ext cx="3744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 L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H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  <p:sp>
          <p:nvSpPr>
            <p:cNvPr id="24" name="Triângulo isósceles 23">
              <a:extLst>
                <a:ext uri="{FF2B5EF4-FFF2-40B4-BE49-F238E27FC236}">
                  <a16:creationId xmlns:a16="http://schemas.microsoft.com/office/drawing/2014/main" id="{C50EF83A-C334-4185-A4AD-D9DCA7D03ABA}"/>
                </a:ext>
              </a:extLst>
            </p:cNvPr>
            <p:cNvSpPr/>
            <p:nvPr/>
          </p:nvSpPr>
          <p:spPr>
            <a:xfrm>
              <a:off x="3480230" y="5240513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5EAEBDB6-5219-4AEC-999F-DB5EB7A87E19}"/>
                </a:ext>
              </a:extLst>
            </p:cNvPr>
            <p:cNvSpPr/>
            <p:nvPr/>
          </p:nvSpPr>
          <p:spPr>
            <a:xfrm>
              <a:off x="2670605" y="5230988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A4F01B-BFA7-40A3-A90D-E3D8218A9152}"/>
              </a:ext>
            </a:extLst>
          </p:cNvPr>
          <p:cNvSpPr txBox="1"/>
          <p:nvPr/>
        </p:nvSpPr>
        <p:spPr>
          <a:xfrm>
            <a:off x="636522" y="1179104"/>
            <a:ext cx="432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Esta tela fechará em 5 segundos</a:t>
            </a:r>
            <a:endParaRPr lang="pt-BR" i="1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9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C5ABF3E-66A2-460E-AB3E-782B23B600D8}"/>
              </a:ext>
            </a:extLst>
          </p:cNvPr>
          <p:cNvGrpSpPr/>
          <p:nvPr/>
        </p:nvGrpSpPr>
        <p:grpSpPr>
          <a:xfrm>
            <a:off x="2909250" y="1219200"/>
            <a:ext cx="5683208" cy="2166258"/>
            <a:chOff x="2909249" y="1088312"/>
            <a:chExt cx="6844351" cy="229714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2909249" y="1088312"/>
              <a:ext cx="3412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</a:t>
              </a:r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3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R</a:t>
              </a:r>
              <a:r>
                <a:rPr lang="pt-BR" sz="36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O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83D5989B-D077-444A-A601-53E4675EC725}"/>
                </a:ext>
              </a:extLst>
            </p:cNvPr>
            <p:cNvSpPr/>
            <p:nvPr/>
          </p:nvSpPr>
          <p:spPr>
            <a:xfrm>
              <a:off x="3135086" y="1857829"/>
              <a:ext cx="2960914" cy="15276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1C118E9-7B26-4791-BBD4-E572E85C1C7E}"/>
                </a:ext>
              </a:extLst>
            </p:cNvPr>
            <p:cNvSpPr/>
            <p:nvPr/>
          </p:nvSpPr>
          <p:spPr>
            <a:xfrm>
              <a:off x="6480629" y="1857829"/>
              <a:ext cx="2960914" cy="15276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B273DED-2773-4B2A-99BE-8FC60481F1BA}"/>
                </a:ext>
              </a:extLst>
            </p:cNvPr>
            <p:cNvSpPr txBox="1"/>
            <p:nvPr/>
          </p:nvSpPr>
          <p:spPr>
            <a:xfrm>
              <a:off x="6168572" y="1088312"/>
              <a:ext cx="358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L</a:t>
              </a:r>
              <a:r>
                <a:rPr lang="pt-BR" sz="3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36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N</a:t>
              </a:r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G</a:t>
              </a:r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endParaRPr lang="pt-BR" sz="36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12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1389218" y="11497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1A1A73F-E6CB-4965-BD5B-A4DB7EC23A0E}"/>
              </a:ext>
            </a:extLst>
          </p:cNvPr>
          <p:cNvGrpSpPr/>
          <p:nvPr/>
        </p:nvGrpSpPr>
        <p:grpSpPr>
          <a:xfrm>
            <a:off x="7123307" y="3373144"/>
            <a:ext cx="3239991" cy="1107996"/>
            <a:chOff x="7123307" y="3373144"/>
            <a:chExt cx="3239991" cy="1107996"/>
          </a:xfrm>
        </p:grpSpPr>
        <p:sp>
          <p:nvSpPr>
            <p:cNvPr id="2" name="Triângulo isósceles 1">
              <a:extLst>
                <a:ext uri="{FF2B5EF4-FFF2-40B4-BE49-F238E27FC236}">
                  <a16:creationId xmlns:a16="http://schemas.microsoft.com/office/drawing/2014/main" id="{A2216D1C-2460-4074-B592-D8C701743158}"/>
                </a:ext>
              </a:extLst>
            </p:cNvPr>
            <p:cNvSpPr/>
            <p:nvPr/>
          </p:nvSpPr>
          <p:spPr>
            <a:xfrm>
              <a:off x="7760784" y="3556421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7123307" y="3373144"/>
              <a:ext cx="32399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P  </a:t>
              </a:r>
              <a:r>
                <a:rPr lang="pt-BR" sz="6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U</a:t>
              </a:r>
              <a:r>
                <a:rPr lang="pt-BR" sz="6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  </a:t>
              </a:r>
              <a:endParaRPr lang="pt-BR" sz="66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9659434" y="3555429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EFF5F-88EA-4A82-A19D-B77A315CBEB8}"/>
              </a:ext>
            </a:extLst>
          </p:cNvPr>
          <p:cNvSpPr txBox="1"/>
          <p:nvPr/>
        </p:nvSpPr>
        <p:spPr>
          <a:xfrm>
            <a:off x="1195735" y="5122454"/>
            <a:ext cx="39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Pressione ESPAÇO para voltar</a:t>
            </a:r>
          </a:p>
        </p:txBody>
      </p:sp>
    </p:spTree>
    <p:extLst>
      <p:ext uri="{BB962C8B-B14F-4D97-AF65-F5344CB8AC3E}">
        <p14:creationId xmlns:p14="http://schemas.microsoft.com/office/powerpoint/2010/main" val="388867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12398</TotalTime>
  <Words>228</Words>
  <Application>Microsoft Office PowerPoint</Application>
  <PresentationFormat>Widescreen</PresentationFormat>
  <Paragraphs>91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Joice Luiz Jeronimo</dc:creator>
  <cp:lastModifiedBy>MARLOW RODRIGO BECKER DICKEL</cp:lastModifiedBy>
  <cp:revision>33</cp:revision>
  <dcterms:created xsi:type="dcterms:W3CDTF">2021-12-26T11:51:03Z</dcterms:created>
  <dcterms:modified xsi:type="dcterms:W3CDTF">2023-08-08T01:08:09Z</dcterms:modified>
</cp:coreProperties>
</file>