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6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4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6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242-0B1B-4D3C-97DB-8ACA9A6379F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8824-A8C5-4862-952B-B1FD12A9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t.haesungds.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해성디에스</a:t>
            </a:r>
            <a:r>
              <a:rPr lang="ko-KR" altLang="en-US" sz="4000" dirty="0" smtClean="0"/>
              <a:t> 방문관리시스템 등록 방법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6568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8692"/>
            <a:ext cx="6379891" cy="3457575"/>
          </a:xfrm>
        </p:spPr>
      </p:pic>
      <p:sp>
        <p:nvSpPr>
          <p:cNvPr id="6" name="타원 5"/>
          <p:cNvSpPr/>
          <p:nvPr/>
        </p:nvSpPr>
        <p:spPr>
          <a:xfrm>
            <a:off x="4953000" y="2074334"/>
            <a:ext cx="584200" cy="254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06732" y="1808692"/>
            <a:ext cx="4216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>
                <a:hlinkClick r:id="rId3"/>
              </a:rPr>
              <a:t>방문 관리 시스템 </a:t>
            </a:r>
            <a:r>
              <a:rPr lang="en-US" altLang="ko-KR" dirty="0" smtClean="0">
                <a:hlinkClick r:id="rId3"/>
              </a:rPr>
              <a:t>(haesungds.net)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클릭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본인인증 후 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회원가입시</a:t>
            </a:r>
            <a:r>
              <a:rPr lang="ko-KR" altLang="en-US" dirty="0" smtClean="0"/>
              <a:t> 사업자등록번호 등록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48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방문등록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6468532" cy="3500419"/>
          </a:xfrm>
        </p:spPr>
      </p:pic>
      <p:sp>
        <p:nvSpPr>
          <p:cNvPr id="5" name="TextBox 4"/>
          <p:cNvSpPr txBox="1"/>
          <p:nvPr/>
        </p:nvSpPr>
        <p:spPr>
          <a:xfrm>
            <a:off x="7306732" y="1808692"/>
            <a:ext cx="421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일반 방문 신청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가입한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로 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3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방문등록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68532" cy="3510814"/>
          </a:xfrm>
        </p:spPr>
      </p:pic>
      <p:sp>
        <p:nvSpPr>
          <p:cNvPr id="6" name="TextBox 5"/>
          <p:cNvSpPr txBox="1"/>
          <p:nvPr/>
        </p:nvSpPr>
        <p:spPr>
          <a:xfrm>
            <a:off x="7306732" y="1808692"/>
            <a:ext cx="421640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방문신청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담당자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방문 사유 </a:t>
            </a:r>
            <a:r>
              <a:rPr lang="ko-KR" altLang="en-US" b="1" dirty="0" smtClean="0"/>
              <a:t>정확히</a:t>
            </a:r>
            <a:r>
              <a:rPr lang="ko-KR" altLang="en-US" dirty="0" smtClean="0"/>
              <a:t> 기재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방문일시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방문자 등록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sz="1400" dirty="0" smtClean="0"/>
              <a:t>사업자등록번호로 가입되어있으면 리스트에 방문할 모든 인원 선택가능</a:t>
            </a:r>
            <a:endParaRPr lang="en-US" altLang="ko-KR" sz="1400" dirty="0" smtClean="0"/>
          </a:p>
          <a:p>
            <a:pPr marL="342900" indent="-342900">
              <a:buAutoNum type="arabicPeriod" startAt="5"/>
            </a:pPr>
            <a:r>
              <a:rPr lang="ko-KR" altLang="en-US" dirty="0" smtClean="0"/>
              <a:t>차량 등록 </a:t>
            </a:r>
            <a:endParaRPr lang="en-US" altLang="ko-KR" dirty="0" smtClean="0"/>
          </a:p>
          <a:p>
            <a:r>
              <a:rPr lang="en-US" altLang="ko-KR" sz="1400" dirty="0" smtClean="0"/>
              <a:t>      - </a:t>
            </a:r>
            <a:r>
              <a:rPr lang="ko-KR" altLang="en-US" sz="1400" dirty="0" smtClean="0"/>
              <a:t>차량 번호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종류 등록</a:t>
            </a:r>
            <a:endParaRPr lang="en-US" altLang="ko-KR" sz="1400" dirty="0" smtClean="0"/>
          </a:p>
          <a:p>
            <a:pPr marL="342900" indent="-342900">
              <a:buAutoNum type="arabicPeriod" startAt="6"/>
            </a:pPr>
            <a:r>
              <a:rPr lang="ko-KR" altLang="en-US" dirty="0" smtClean="0"/>
              <a:t>방문 등록 완료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방문등록 전 보안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(MDM)</a:t>
            </a:r>
            <a:r>
              <a:rPr lang="ko-KR" altLang="en-US" dirty="0" smtClean="0"/>
              <a:t> 설치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061160" cy="4351338"/>
          </a:xfrm>
        </p:spPr>
      </p:pic>
      <p:sp>
        <p:nvSpPr>
          <p:cNvPr id="7" name="TextBox 6"/>
          <p:cNvSpPr txBox="1"/>
          <p:nvPr/>
        </p:nvSpPr>
        <p:spPr>
          <a:xfrm>
            <a:off x="7484532" y="1805517"/>
            <a:ext cx="4216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해성</a:t>
            </a:r>
            <a:r>
              <a:rPr lang="en-US" altLang="ko-KR" dirty="0" smtClean="0"/>
              <a:t>DS </a:t>
            </a:r>
            <a:r>
              <a:rPr lang="ko-KR" altLang="en-US" dirty="0" smtClean="0"/>
              <a:t>내방객 </a:t>
            </a:r>
            <a:r>
              <a:rPr lang="en-US" altLang="ko-KR" dirty="0" smtClean="0"/>
              <a:t>MDM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해성디에스</a:t>
            </a:r>
            <a:r>
              <a:rPr lang="ko-KR" altLang="en-US" dirty="0" smtClean="0"/>
              <a:t> 社 가입된 휴대폰번호로  좌측과 같은 문자 발송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MDM URL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 *** </a:t>
            </a:r>
            <a:r>
              <a:rPr lang="ko-KR" altLang="en-US" dirty="0" err="1" smtClean="0">
                <a:solidFill>
                  <a:srgbClr val="FF0000"/>
                </a:solidFill>
              </a:rPr>
              <a:t>방문시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어플</a:t>
            </a:r>
            <a:r>
              <a:rPr lang="ko-KR" altLang="en-US" dirty="0" smtClean="0">
                <a:solidFill>
                  <a:srgbClr val="FF0000"/>
                </a:solidFill>
              </a:rPr>
              <a:t> 필수 </a:t>
            </a:r>
            <a:r>
              <a:rPr lang="en-US" altLang="ko-KR" dirty="0" smtClean="0">
                <a:solidFill>
                  <a:srgbClr val="FF0000"/>
                </a:solidFill>
              </a:rPr>
              <a:t>***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60" y="1825626"/>
            <a:ext cx="2069181" cy="4351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1" y="1825625"/>
            <a:ext cx="2061160" cy="435133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22334" y="3886200"/>
            <a:ext cx="457200" cy="67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해성디에스 방문관리시스템 등록 방법</vt:lpstr>
      <vt:lpstr>1. 회원가입</vt:lpstr>
      <vt:lpstr>2. 방문등록</vt:lpstr>
      <vt:lpstr>2. 방문등록</vt:lpstr>
      <vt:lpstr>2. 방문등록 전 보안 어플(MDM) 설치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해성디에스 방문관리시스템 등록 방법</dc:title>
  <dc:creator>Microsoft 계정</dc:creator>
  <cp:lastModifiedBy>Microsoft 계정</cp:lastModifiedBy>
  <cp:revision>3</cp:revision>
  <dcterms:created xsi:type="dcterms:W3CDTF">2022-05-30T03:07:36Z</dcterms:created>
  <dcterms:modified xsi:type="dcterms:W3CDTF">2022-05-30T03:16:45Z</dcterms:modified>
</cp:coreProperties>
</file>