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8" r:id="rId10"/>
    <p:sldId id="269" r:id="rId11"/>
    <p:sldId id="264" r:id="rId12"/>
    <p:sldId id="273" r:id="rId13"/>
    <p:sldId id="275" r:id="rId14"/>
    <p:sldId id="265" r:id="rId15"/>
    <p:sldId id="276" r:id="rId16"/>
    <p:sldId id="274" r:id="rId17"/>
    <p:sldId id="266" r:id="rId18"/>
    <p:sldId id="267" r:id="rId19"/>
    <p:sldId id="270" r:id="rId20"/>
    <p:sldId id="271" r:id="rId21"/>
    <p:sldId id="272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D564D7E-5465-42A0-A9DB-CABABFE3389E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  <p14:sldId id="268"/>
            <p14:sldId id="269"/>
          </p14:sldIdLst>
        </p14:section>
        <p14:section name="제목 없는 구역" id="{07A07488-ED93-4DC9-BE16-C49C0E8F26C4}">
          <p14:sldIdLst>
            <p14:sldId id="264"/>
            <p14:sldId id="273"/>
            <p14:sldId id="275"/>
            <p14:sldId id="265"/>
            <p14:sldId id="276"/>
            <p14:sldId id="274"/>
            <p14:sldId id="266"/>
            <p14:sldId id="267"/>
            <p14:sldId id="270"/>
            <p14:sldId id="271"/>
            <p14:sldId id="272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91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43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74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83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45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22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39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78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7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77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023F0-642C-4095-86B8-DD1EC4C6C759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68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11.png"/><Relationship Id="rId9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RTR14</a:t>
            </a:r>
            <a:r>
              <a:rPr lang="ko-KR" altLang="en-US" dirty="0" smtClean="0"/>
              <a:t>호기 개발내용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2025.02.18</a:t>
            </a:r>
          </a:p>
          <a:p>
            <a:endParaRPr lang="en-US" altLang="ko-KR" dirty="0"/>
          </a:p>
          <a:p>
            <a:r>
              <a:rPr lang="ko-KR" altLang="en-US" dirty="0" smtClean="0"/>
              <a:t>신  용  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029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미마킹관련</a:t>
            </a:r>
            <a:r>
              <a:rPr lang="ko-KR" altLang="en-US" dirty="0" smtClean="0"/>
              <a:t> 작업자 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미마킹시</a:t>
            </a:r>
            <a:r>
              <a:rPr lang="ko-KR" altLang="en-US" dirty="0" smtClean="0"/>
              <a:t> 작업 절차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작업자에게 </a:t>
            </a:r>
            <a:r>
              <a:rPr lang="ko-KR" altLang="en-US" dirty="0" err="1" smtClean="0"/>
              <a:t>미마킹관련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작업자가 판단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재마킹</a:t>
            </a:r>
            <a:r>
              <a:rPr lang="ko-KR" altLang="en-US" dirty="0" smtClean="0"/>
              <a:t> 실시 후 </a:t>
            </a:r>
            <a:r>
              <a:rPr lang="ko-KR" altLang="en-US" dirty="0" err="1" smtClean="0"/>
              <a:t>미마킹</a:t>
            </a:r>
            <a:r>
              <a:rPr lang="ko-KR" altLang="en-US" dirty="0" smtClean="0"/>
              <a:t> 여부 재검사</a:t>
            </a:r>
            <a:endParaRPr lang="en-US" altLang="ko-KR" dirty="0" smtClean="0"/>
          </a:p>
          <a:p>
            <a:pPr lvl="2"/>
            <a:r>
              <a:rPr lang="ko-KR" altLang="en-US" dirty="0" err="1"/>
              <a:t>재마킹</a:t>
            </a:r>
            <a:r>
              <a:rPr lang="ko-KR" altLang="en-US" dirty="0"/>
              <a:t> 없이 계속 </a:t>
            </a:r>
            <a:r>
              <a:rPr lang="ko-KR" altLang="en-US" dirty="0" smtClean="0"/>
              <a:t>작업진행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작업중단 </a:t>
            </a:r>
            <a:endParaRPr lang="en-US" altLang="ko-KR" dirty="0" smtClean="0"/>
          </a:p>
          <a:p>
            <a:pPr lvl="2"/>
            <a:r>
              <a:rPr lang="ko-KR" altLang="en-US" smtClean="0"/>
              <a:t>경우에 따라 미마킹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확인없이</a:t>
            </a:r>
            <a:r>
              <a:rPr lang="ko-KR" altLang="en-US" dirty="0" smtClean="0"/>
              <a:t> 작업 진행여부 판단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54790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072714" y="1446961"/>
            <a:ext cx="5166614" cy="5168023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검사 </a:t>
            </a:r>
            <a:r>
              <a:rPr lang="en-US" altLang="ko-KR" dirty="0" smtClean="0">
                <a:solidFill>
                  <a:srgbClr val="FF0000"/>
                </a:solidFill>
              </a:rPr>
              <a:t>Map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활용하여 </a:t>
            </a:r>
            <a:r>
              <a:rPr lang="en-US" altLang="ko-KR" dirty="0" smtClean="0"/>
              <a:t>Reject Marking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006857"/>
            <a:ext cx="2726724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/>
              <a:t>장비호기명</a:t>
            </a:r>
            <a:r>
              <a:rPr lang="ko-KR" altLang="en-US" sz="700" dirty="0"/>
              <a:t> </a:t>
            </a:r>
            <a:r>
              <a:rPr lang="en-US" altLang="ko-KR" sz="700" dirty="0"/>
              <a:t>: BAO11</a:t>
            </a:r>
          </a:p>
          <a:p>
            <a:r>
              <a:rPr lang="ko-KR" altLang="en-US" sz="700" dirty="0"/>
              <a:t>운  용  자 </a:t>
            </a:r>
            <a:r>
              <a:rPr lang="en-US" altLang="ko-KR" sz="700" dirty="0"/>
              <a:t>: </a:t>
            </a:r>
            <a:r>
              <a:rPr lang="ko-KR" altLang="en-US" sz="700" dirty="0"/>
              <a:t>송진환</a:t>
            </a:r>
          </a:p>
          <a:p>
            <a:r>
              <a:rPr lang="ko-KR" altLang="en-US" sz="700" dirty="0"/>
              <a:t>모      델 </a:t>
            </a:r>
            <a:r>
              <a:rPr lang="en-US" altLang="ko-KR" sz="700" dirty="0"/>
              <a:t>: L230817S31</a:t>
            </a:r>
          </a:p>
          <a:p>
            <a:r>
              <a:rPr lang="ko-KR" altLang="en-US" sz="700" dirty="0" err="1"/>
              <a:t>로</a:t>
            </a:r>
            <a:r>
              <a:rPr lang="ko-KR" altLang="en-US" sz="700" dirty="0"/>
              <a:t>      </a:t>
            </a:r>
            <a:r>
              <a:rPr lang="ko-KR" altLang="en-US" sz="700" dirty="0" err="1"/>
              <a:t>트</a:t>
            </a:r>
            <a:r>
              <a:rPr lang="ko-KR" altLang="en-US" sz="700" dirty="0"/>
              <a:t> </a:t>
            </a:r>
            <a:r>
              <a:rPr lang="en-US" altLang="ko-KR" sz="700" dirty="0"/>
              <a:t>: </a:t>
            </a:r>
          </a:p>
          <a:p>
            <a:r>
              <a:rPr lang="ko-KR" altLang="en-US" sz="700" dirty="0" err="1"/>
              <a:t>상면레이어</a:t>
            </a:r>
            <a:r>
              <a:rPr lang="ko-KR" altLang="en-US" sz="700" dirty="0"/>
              <a:t> </a:t>
            </a:r>
            <a:r>
              <a:rPr lang="en-US" altLang="ko-KR" sz="700" dirty="0"/>
              <a:t>: </a:t>
            </a:r>
          </a:p>
          <a:p>
            <a:r>
              <a:rPr lang="ko-KR" altLang="en-US" sz="700" dirty="0" err="1"/>
              <a:t>양폐</a:t>
            </a:r>
            <a:r>
              <a:rPr lang="ko-KR" altLang="en-US" sz="700" dirty="0"/>
              <a:t> 스트립 수율</a:t>
            </a:r>
            <a:r>
              <a:rPr lang="en-US" altLang="ko-KR" sz="700" dirty="0"/>
              <a:t>[%] : 20.0</a:t>
            </a:r>
          </a:p>
          <a:p>
            <a:r>
              <a:rPr lang="en-US" altLang="ko-KR" sz="700" dirty="0"/>
              <a:t>N - </a:t>
            </a:r>
            <a:r>
              <a:rPr lang="ko-KR" altLang="en-US" sz="700" dirty="0"/>
              <a:t>결손</a:t>
            </a:r>
          </a:p>
          <a:p>
            <a:r>
              <a:rPr lang="en-US" altLang="ko-KR" sz="700" dirty="0"/>
              <a:t>D - </a:t>
            </a:r>
            <a:r>
              <a:rPr lang="ko-KR" altLang="en-US" sz="700" dirty="0"/>
              <a:t>돌기</a:t>
            </a:r>
          </a:p>
          <a:p>
            <a:r>
              <a:rPr lang="en-US" altLang="ko-KR" sz="700" dirty="0"/>
              <a:t>A - </a:t>
            </a:r>
            <a:r>
              <a:rPr lang="ko-KR" altLang="en-US" sz="700" dirty="0" err="1"/>
              <a:t>선간폭</a:t>
            </a:r>
            <a:endParaRPr lang="ko-KR" altLang="en-US" sz="700" dirty="0"/>
          </a:p>
          <a:p>
            <a:r>
              <a:rPr lang="en-US" altLang="ko-KR" sz="700" dirty="0"/>
              <a:t>O - </a:t>
            </a:r>
            <a:r>
              <a:rPr lang="ko-KR" altLang="en-US" sz="700" dirty="0"/>
              <a:t>오픈</a:t>
            </a:r>
          </a:p>
          <a:p>
            <a:r>
              <a:rPr lang="en-US" altLang="ko-KR" sz="700" dirty="0"/>
              <a:t>S - </a:t>
            </a:r>
            <a:r>
              <a:rPr lang="ko-KR" altLang="en-US" sz="700" dirty="0"/>
              <a:t>쇼트</a:t>
            </a:r>
          </a:p>
          <a:p>
            <a:r>
              <a:rPr lang="en-US" altLang="ko-KR" sz="700" dirty="0"/>
              <a:t>U - U-</a:t>
            </a:r>
            <a:r>
              <a:rPr lang="ko-KR" altLang="en-US" sz="700" dirty="0"/>
              <a:t>쇼트</a:t>
            </a:r>
          </a:p>
          <a:p>
            <a:r>
              <a:rPr lang="en-US" altLang="ko-KR" sz="700" dirty="0"/>
              <a:t>I - </a:t>
            </a:r>
            <a:r>
              <a:rPr lang="ko-KR" altLang="en-US" sz="700" dirty="0" err="1"/>
              <a:t>핀홀</a:t>
            </a:r>
            <a:endParaRPr lang="ko-KR" altLang="en-US" sz="700" dirty="0"/>
          </a:p>
          <a:p>
            <a:r>
              <a:rPr lang="en-US" altLang="ko-KR" sz="700" dirty="0"/>
              <a:t>H - </a:t>
            </a:r>
            <a:r>
              <a:rPr lang="ko-KR" altLang="en-US" sz="700" dirty="0" err="1"/>
              <a:t>홀없음</a:t>
            </a:r>
            <a:endParaRPr lang="ko-KR" altLang="en-US" sz="700" dirty="0"/>
          </a:p>
          <a:p>
            <a:r>
              <a:rPr lang="en-US" altLang="ko-KR" sz="700" dirty="0"/>
              <a:t>E - </a:t>
            </a:r>
            <a:r>
              <a:rPr lang="ko-KR" altLang="en-US" sz="700" dirty="0" err="1"/>
              <a:t>잔동</a:t>
            </a:r>
            <a:endParaRPr lang="ko-KR" altLang="en-US" sz="700" dirty="0"/>
          </a:p>
          <a:p>
            <a:r>
              <a:rPr lang="en-US" altLang="ko-KR" sz="700" dirty="0"/>
              <a:t>P - </a:t>
            </a:r>
            <a:r>
              <a:rPr lang="ko-KR" altLang="en-US" sz="700" dirty="0"/>
              <a:t>패드결함</a:t>
            </a:r>
          </a:p>
          <a:p>
            <a:r>
              <a:rPr lang="en-US" altLang="ko-KR" sz="700" dirty="0"/>
              <a:t>L - </a:t>
            </a:r>
            <a:r>
              <a:rPr lang="ko-KR" altLang="en-US" sz="700" dirty="0" err="1"/>
              <a:t>홀편심</a:t>
            </a:r>
            <a:endParaRPr lang="ko-KR" altLang="en-US" sz="700" dirty="0"/>
          </a:p>
          <a:p>
            <a:r>
              <a:rPr lang="en-US" altLang="ko-KR" sz="700" dirty="0"/>
              <a:t>X - POI</a:t>
            </a:r>
          </a:p>
          <a:p>
            <a:r>
              <a:rPr lang="en-US" altLang="ko-KR" sz="700" dirty="0"/>
              <a:t>T - VH</a:t>
            </a:r>
            <a:r>
              <a:rPr lang="ko-KR" altLang="en-US" sz="700" dirty="0" err="1"/>
              <a:t>편심</a:t>
            </a:r>
            <a:endParaRPr lang="ko-KR" altLang="en-US" sz="700" dirty="0"/>
          </a:p>
          <a:p>
            <a:r>
              <a:rPr lang="en-US" altLang="ko-KR" sz="700" dirty="0"/>
              <a:t>M - VH</a:t>
            </a:r>
            <a:r>
              <a:rPr lang="ko-KR" altLang="en-US" sz="700" dirty="0"/>
              <a:t>없음</a:t>
            </a:r>
          </a:p>
          <a:p>
            <a:r>
              <a:rPr lang="en-US" altLang="ko-KR" sz="700" dirty="0"/>
              <a:t>F - </a:t>
            </a:r>
            <a:r>
              <a:rPr lang="ko-KR" altLang="en-US" sz="700" dirty="0" err="1"/>
              <a:t>홀내불량</a:t>
            </a:r>
            <a:endParaRPr lang="ko-KR" altLang="en-US" sz="700" dirty="0"/>
          </a:p>
          <a:p>
            <a:r>
              <a:rPr lang="en-US" altLang="ko-KR" sz="700" dirty="0"/>
              <a:t>C - </a:t>
            </a:r>
            <a:r>
              <a:rPr lang="ko-KR" altLang="en-US" sz="700" dirty="0" err="1"/>
              <a:t>홀오픈</a:t>
            </a:r>
            <a:endParaRPr lang="ko-KR" altLang="en-US" sz="700" dirty="0"/>
          </a:p>
          <a:p>
            <a:r>
              <a:rPr lang="en-US" altLang="ko-KR" sz="700" dirty="0"/>
              <a:t>G - VH</a:t>
            </a:r>
            <a:r>
              <a:rPr lang="ko-KR" altLang="en-US" sz="700" dirty="0"/>
              <a:t>오픈</a:t>
            </a:r>
          </a:p>
          <a:p>
            <a:r>
              <a:rPr lang="en-US" altLang="ko-KR" sz="700" dirty="0"/>
              <a:t>V - VH</a:t>
            </a:r>
            <a:r>
              <a:rPr lang="ko-KR" altLang="en-US" sz="700" dirty="0"/>
              <a:t>결함</a:t>
            </a:r>
          </a:p>
          <a:p>
            <a:r>
              <a:rPr lang="en-US" altLang="ko-KR" sz="700" dirty="0"/>
              <a:t>? - Missed Align Panel(</a:t>
            </a:r>
            <a:r>
              <a:rPr lang="en-US" altLang="ko-KR" sz="700" dirty="0" err="1"/>
              <a:t>i.e</a:t>
            </a:r>
            <a:r>
              <a:rPr lang="en-US" altLang="ko-KR" sz="700" dirty="0"/>
              <a:t> </a:t>
            </a:r>
            <a:r>
              <a:rPr lang="ko-KR" altLang="en-US" sz="700" dirty="0" err="1"/>
              <a:t>노광불량</a:t>
            </a:r>
            <a:r>
              <a:rPr lang="en-US" altLang="ko-KR" sz="700" dirty="0" smtClean="0"/>
              <a:t>)</a:t>
            </a:r>
            <a:endParaRPr lang="en-US" altLang="ko-KR" sz="700" dirty="0"/>
          </a:p>
          <a:p>
            <a:r>
              <a:rPr lang="en-US" altLang="ko-KR" sz="700" dirty="0"/>
              <a:t>1</a:t>
            </a:r>
          </a:p>
          <a:p>
            <a:r>
              <a:rPr lang="en-US" altLang="ko-KR" sz="700" dirty="0"/>
              <a:t> ****O ***** ***** *****</a:t>
            </a:r>
          </a:p>
          <a:p>
            <a:r>
              <a:rPr lang="en-US" altLang="ko-KR" sz="700" dirty="0"/>
              <a:t> *V*** ***** ***** A***V</a:t>
            </a:r>
          </a:p>
          <a:p>
            <a:r>
              <a:rPr lang="en-US" altLang="ko-KR" sz="700" dirty="0"/>
              <a:t> SVN** ***** *N*** *N***</a:t>
            </a:r>
          </a:p>
          <a:p>
            <a:r>
              <a:rPr lang="en-US" altLang="ko-KR" sz="700" dirty="0"/>
              <a:t> ***** ****O ***** *****</a:t>
            </a:r>
          </a:p>
          <a:p>
            <a:r>
              <a:rPr lang="en-US" altLang="ko-KR" sz="700" dirty="0"/>
              <a:t> ***V* *NE** ***** *****</a:t>
            </a:r>
          </a:p>
          <a:p>
            <a:r>
              <a:rPr lang="en-US" altLang="ko-KR" sz="700" dirty="0"/>
              <a:t> ***** ***** ***** ****O</a:t>
            </a:r>
          </a:p>
          <a:p>
            <a:r>
              <a:rPr lang="en-US" altLang="ko-KR" sz="700" dirty="0"/>
              <a:t> **N** ***** ***** ****A</a:t>
            </a:r>
          </a:p>
          <a:p>
            <a:r>
              <a:rPr lang="en-US" altLang="ko-KR" sz="700" dirty="0"/>
              <a:t> S***O ***** ***** ****A</a:t>
            </a:r>
          </a:p>
          <a:p>
            <a:r>
              <a:rPr lang="en-US" altLang="ko-KR" sz="700" dirty="0"/>
              <a:t> *V*** ***** ***** *****</a:t>
            </a:r>
          </a:p>
          <a:p>
            <a:r>
              <a:rPr lang="en-US" altLang="ko-KR" sz="700" dirty="0"/>
              <a:t> ***** ***** ***** *****</a:t>
            </a:r>
          </a:p>
          <a:p>
            <a:r>
              <a:rPr lang="en-US" altLang="ko-KR" sz="700" dirty="0"/>
              <a:t> *V*** ***** ***** *A***</a:t>
            </a:r>
          </a:p>
          <a:p>
            <a:r>
              <a:rPr lang="en-US" altLang="ko-KR" sz="700" dirty="0"/>
              <a:t> *P*** ***** ***** *****</a:t>
            </a:r>
          </a:p>
          <a:p>
            <a:r>
              <a:rPr lang="en-US" altLang="ko-KR" sz="700" dirty="0"/>
              <a:t> ***** S**S* ***** *****</a:t>
            </a:r>
          </a:p>
          <a:p>
            <a:r>
              <a:rPr lang="en-US" altLang="ko-KR" sz="700" dirty="0"/>
              <a:t> V**** ***** ***** *****</a:t>
            </a:r>
          </a:p>
          <a:p>
            <a:r>
              <a:rPr lang="en-US" altLang="ko-KR" sz="700" dirty="0"/>
              <a:t> ****N ***** **N** N**V*</a:t>
            </a:r>
          </a:p>
          <a:p>
            <a:r>
              <a:rPr lang="en-US" altLang="ko-KR" sz="700" dirty="0"/>
              <a:t> ***** ***** ***** *****</a:t>
            </a:r>
          </a:p>
          <a:p>
            <a:r>
              <a:rPr lang="en-US" altLang="ko-KR" sz="700" dirty="0"/>
              <a:t> N**** N*P** ***** </a:t>
            </a:r>
            <a:r>
              <a:rPr lang="en-US" altLang="ko-KR" sz="700" dirty="0" smtClean="0"/>
              <a:t>*****</a:t>
            </a:r>
            <a:endParaRPr lang="en-US" altLang="ko-KR" sz="700" dirty="0"/>
          </a:p>
        </p:txBody>
      </p:sp>
      <p:sp>
        <p:nvSpPr>
          <p:cNvPr id="5" name="TextBox 4"/>
          <p:cNvSpPr txBox="1"/>
          <p:nvPr/>
        </p:nvSpPr>
        <p:spPr>
          <a:xfrm>
            <a:off x="446730" y="1669729"/>
            <a:ext cx="258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검사 </a:t>
            </a:r>
            <a:r>
              <a:rPr lang="en-US" altLang="ko-KR" sz="1200" dirty="0" smtClean="0">
                <a:solidFill>
                  <a:srgbClr val="FF0000"/>
                </a:solidFill>
              </a:rPr>
              <a:t>Map :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후공정</a:t>
            </a:r>
            <a:r>
              <a:rPr lang="ko-KR" altLang="en-US" sz="1200" dirty="0" smtClean="0">
                <a:solidFill>
                  <a:srgbClr val="FF0000"/>
                </a:solidFill>
              </a:rPr>
              <a:t> 후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릴맵</a:t>
            </a:r>
            <a:r>
              <a:rPr lang="ko-KR" altLang="en-US" sz="1200" dirty="0" smtClean="0">
                <a:solidFill>
                  <a:srgbClr val="FF0000"/>
                </a:solidFill>
              </a:rPr>
              <a:t> 갱신</a:t>
            </a:r>
            <a:endParaRPr lang="ko-KR" altLang="en-US" sz="1200" dirty="0">
              <a:solidFill>
                <a:srgbClr val="FF0000"/>
              </a:solidFill>
            </a:endParaRPr>
          </a:p>
          <a:p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247253" y="1698732"/>
            <a:ext cx="253725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0001,L230817S31,TOP-0-050,105359333,105359333</a:t>
            </a:r>
          </a:p>
          <a:p>
            <a:r>
              <a:rPr lang="en-US" altLang="ko-KR" sz="600" dirty="0"/>
              <a:t>0014</a:t>
            </a:r>
          </a:p>
          <a:p>
            <a:r>
              <a:rPr lang="en-US" altLang="ko-KR" sz="600" dirty="0"/>
              <a:t> 0, 15, 1477, 51777,  4, 12, 20.000, 0, 0</a:t>
            </a:r>
          </a:p>
          <a:p>
            <a:r>
              <a:rPr lang="en-US" altLang="ko-KR" sz="600" dirty="0"/>
              <a:t> 0, 21, 3616, 57885, 18, 14, 0.000, 1, 0</a:t>
            </a:r>
          </a:p>
          <a:p>
            <a:r>
              <a:rPr lang="en-US" altLang="ko-KR" sz="600" dirty="0"/>
              <a:t> 0, 35, 3524, 11437,  3, 3, 2.900, 2, 0</a:t>
            </a:r>
          </a:p>
          <a:p>
            <a:r>
              <a:rPr lang="en-US" altLang="ko-KR" sz="600" dirty="0"/>
              <a:t> 0, 39, 3571, 1931, 18, 0, 0.000, 3, 0</a:t>
            </a:r>
          </a:p>
          <a:p>
            <a:r>
              <a:rPr lang="en-US" altLang="ko-KR" sz="600" dirty="0"/>
              <a:t> 0, 43, 6283, 9383,  1, 3, 5.850, 4, 0</a:t>
            </a:r>
          </a:p>
          <a:p>
            <a:r>
              <a:rPr lang="en-US" altLang="ko-KR" sz="600" dirty="0"/>
              <a:t> 0, 57, 6316, 55989,  1, 14, 15.100, 5, 0</a:t>
            </a:r>
          </a:p>
          <a:p>
            <a:r>
              <a:rPr lang="en-US" altLang="ko-KR" sz="600" dirty="0"/>
              <a:t> 0, 69, 9389, 35463,  4, 8, 5.000, 6, 0</a:t>
            </a:r>
          </a:p>
          <a:p>
            <a:r>
              <a:rPr lang="en-US" altLang="ko-KR" sz="600" dirty="0"/>
              <a:t> 0, 120, 18128, 1845,  3, 16, 3.700, 7, 0</a:t>
            </a:r>
          </a:p>
          <a:p>
            <a:r>
              <a:rPr lang="en-US" altLang="ko-KR" sz="600" dirty="0"/>
              <a:t> 0, 137, 16828, 56021,  1, 30, 17.000, 8, 0</a:t>
            </a:r>
          </a:p>
          <a:p>
            <a:r>
              <a:rPr lang="en-US" altLang="ko-KR" sz="600" dirty="0"/>
              <a:t> 0, 140, 19627, 60418,  5, 31, 15.000, 9, 0</a:t>
            </a:r>
          </a:p>
          <a:p>
            <a:r>
              <a:rPr lang="en-US" altLang="ko-KR" sz="600" dirty="0"/>
              <a:t> 0, 144, 19043, 51202,  4, 28, 10.000, 10, 0</a:t>
            </a:r>
          </a:p>
          <a:p>
            <a:r>
              <a:rPr lang="en-US" altLang="ko-KR" sz="600" dirty="0"/>
              <a:t> 0, 159, 20282, 1024,  3, 16, 3.550, 11, 0</a:t>
            </a:r>
          </a:p>
          <a:p>
            <a:r>
              <a:rPr lang="en-US" altLang="ko-KR" sz="600" dirty="0"/>
              <a:t> 0, 295, 38060, 50714,  1, 60, 9.200, 13, 0</a:t>
            </a:r>
          </a:p>
          <a:p>
            <a:r>
              <a:rPr lang="en-US" altLang="ko-KR" sz="600" dirty="0"/>
              <a:t> 0, 334, 43554, 43977,  1, 59, 8.800, 14, 0</a:t>
            </a:r>
          </a:p>
          <a:p>
            <a:r>
              <a:rPr lang="en-US" altLang="ko-KR" sz="600" dirty="0"/>
              <a:t>0026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8</a:t>
            </a:r>
          </a:p>
          <a:p>
            <a:r>
              <a:rPr lang="en-US" altLang="ko-KR" sz="600" dirty="0"/>
              <a:t>8</a:t>
            </a:r>
          </a:p>
          <a:p>
            <a:r>
              <a:rPr lang="en-US" altLang="ko-KR" sz="600" dirty="0"/>
              <a:t>3</a:t>
            </a:r>
          </a:p>
          <a:p>
            <a:r>
              <a:rPr lang="en-US" altLang="ko-KR" sz="600" dirty="0"/>
              <a:t>3</a:t>
            </a:r>
          </a:p>
          <a:p>
            <a:r>
              <a:rPr lang="en-US" altLang="ko-KR" sz="600" dirty="0"/>
              <a:t>1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3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0.000000</a:t>
            </a:r>
          </a:p>
          <a:p>
            <a:r>
              <a:rPr lang="en-US" altLang="ko-KR" sz="600" dirty="0"/>
              <a:t>0.000000</a:t>
            </a:r>
          </a:p>
          <a:p>
            <a:r>
              <a:rPr lang="ko-KR" altLang="en-US" sz="600" dirty="0" err="1"/>
              <a:t>파일마지막</a:t>
            </a:r>
            <a:endParaRPr lang="ko-KR" altLang="en-US" sz="600" dirty="0"/>
          </a:p>
        </p:txBody>
      </p:sp>
      <p:sp>
        <p:nvSpPr>
          <p:cNvPr id="7" name="TextBox 6"/>
          <p:cNvSpPr txBox="1"/>
          <p:nvPr/>
        </p:nvSpPr>
        <p:spPr>
          <a:xfrm>
            <a:off x="3717068" y="1446962"/>
            <a:ext cx="899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상면 </a:t>
            </a:r>
            <a:r>
              <a:rPr lang="en-US" altLang="ko-KR" sz="1200" dirty="0" smtClean="0"/>
              <a:t>PCR</a:t>
            </a:r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87865" y="1669729"/>
            <a:ext cx="25372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0001,L230817S31,BOTTOM-0-050,105359333,105359333</a:t>
            </a:r>
          </a:p>
          <a:p>
            <a:r>
              <a:rPr lang="en-US" altLang="ko-KR" sz="600" dirty="0"/>
              <a:t>0019</a:t>
            </a:r>
          </a:p>
          <a:p>
            <a:r>
              <a:rPr lang="en-US" altLang="ko-KR" sz="600" dirty="0"/>
              <a:t> 0, 48, 38946, 24721,  1, 53, 56.150, 0, 0</a:t>
            </a:r>
          </a:p>
          <a:p>
            <a:r>
              <a:rPr lang="en-US" altLang="ko-KR" sz="600" dirty="0"/>
              <a:t> 0, 58, 38430, 58316, 18, 59, 0.000, 3, 0</a:t>
            </a:r>
          </a:p>
          <a:p>
            <a:r>
              <a:rPr lang="en-US" altLang="ko-KR" sz="600" dirty="0"/>
              <a:t> 0, 59, 37943, 60845,  5, 59, 10.000, 4, 0</a:t>
            </a:r>
          </a:p>
          <a:p>
            <a:r>
              <a:rPr lang="en-US" altLang="ko-KR" sz="600" dirty="0"/>
              <a:t> 0, 92, 34183, 37921,  9, 43, 870.000, 5, 0</a:t>
            </a:r>
          </a:p>
          <a:p>
            <a:r>
              <a:rPr lang="en-US" altLang="ko-KR" sz="600" dirty="0"/>
              <a:t> 0, 93, 33037, 41991,  1, 44, 22.950, 6, 0</a:t>
            </a:r>
          </a:p>
          <a:p>
            <a:r>
              <a:rPr lang="en-US" altLang="ko-KR" sz="600" dirty="0"/>
              <a:t> 0, 96, 33139, 54150, 18, 46, 0.000, 7, 0</a:t>
            </a:r>
          </a:p>
          <a:p>
            <a:r>
              <a:rPr lang="en-US" altLang="ko-KR" sz="600" dirty="0"/>
              <a:t> 0, 119, 29853, 384,  4, 36, 5.000, 8, 0</a:t>
            </a:r>
          </a:p>
          <a:p>
            <a:r>
              <a:rPr lang="en-US" altLang="ko-KR" sz="600" dirty="0"/>
              <a:t> 0, 178, 21905, 58317, 18, 35, 0.000, 9, 0</a:t>
            </a:r>
          </a:p>
          <a:p>
            <a:r>
              <a:rPr lang="en-US" altLang="ko-KR" sz="600" dirty="0"/>
              <a:t> 0, 203, 16790, 7602,  3, 13, 3.550, 10, 0</a:t>
            </a:r>
          </a:p>
          <a:p>
            <a:r>
              <a:rPr lang="en-US" altLang="ko-KR" sz="600" dirty="0"/>
              <a:t> 0, 218, 17260, 57761, 18, 23, 0.000, 11, 0</a:t>
            </a:r>
          </a:p>
          <a:p>
            <a:r>
              <a:rPr lang="en-US" altLang="ko-KR" sz="600" dirty="0"/>
              <a:t> 0, 221, 14500, 57670, 10, 23, 220.000, 16, 0</a:t>
            </a:r>
          </a:p>
          <a:p>
            <a:r>
              <a:rPr lang="en-US" altLang="ko-KR" sz="600" dirty="0"/>
              <a:t> 0, 251, 12324, 36280,  5, 18, 115.000, 17, 0</a:t>
            </a:r>
          </a:p>
          <a:p>
            <a:r>
              <a:rPr lang="en-US" altLang="ko-KR" sz="600" dirty="0"/>
              <a:t> 0, 254, 12327, 43493,  5, 20, 105.000, 19, 0</a:t>
            </a:r>
          </a:p>
          <a:p>
            <a:r>
              <a:rPr lang="en-US" altLang="ko-KR" sz="600" dirty="0"/>
              <a:t> 0, 260, 9503, 60768, 18, 23, 0.000, 21, 0</a:t>
            </a:r>
          </a:p>
          <a:p>
            <a:r>
              <a:rPr lang="en-US" altLang="ko-KR" sz="600" dirty="0"/>
              <a:t> 0, 281, 5667, 4001, 18, 0, 0.000, 22, 0</a:t>
            </a:r>
          </a:p>
          <a:p>
            <a:r>
              <a:rPr lang="en-US" altLang="ko-KR" sz="600" dirty="0"/>
              <a:t> 0, 284, 6811, 10211,  1, 2, 9.650, 23, 0</a:t>
            </a:r>
          </a:p>
          <a:p>
            <a:r>
              <a:rPr lang="en-US" altLang="ko-KR" sz="600" dirty="0"/>
              <a:t> 0, 287, 5802, 22663,  1, 4, 11.650, 24, 0</a:t>
            </a:r>
          </a:p>
          <a:p>
            <a:r>
              <a:rPr lang="en-US" altLang="ko-KR" sz="600" dirty="0"/>
              <a:t> 0, 332, 200, 38031, 10, 7, 180.000, 25, 0</a:t>
            </a:r>
          </a:p>
          <a:p>
            <a:r>
              <a:rPr lang="en-US" altLang="ko-KR" sz="600" dirty="0"/>
              <a:t> 0, 339, 851, 60093,  1, 11, 4.200, 26, 0</a:t>
            </a:r>
          </a:p>
          <a:p>
            <a:r>
              <a:rPr lang="en-US" altLang="ko-KR" sz="600" dirty="0"/>
              <a:t>0026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5</a:t>
            </a:r>
          </a:p>
          <a:p>
            <a:r>
              <a:rPr lang="en-US" altLang="ko-KR" sz="600" dirty="0"/>
              <a:t>5</a:t>
            </a:r>
          </a:p>
          <a:p>
            <a:r>
              <a:rPr lang="en-US" altLang="ko-KR" sz="600" dirty="0"/>
              <a:t>2</a:t>
            </a:r>
          </a:p>
          <a:p>
            <a:r>
              <a:rPr lang="en-US" altLang="ko-KR" sz="600" dirty="0"/>
              <a:t>4</a:t>
            </a:r>
          </a:p>
          <a:p>
            <a:r>
              <a:rPr lang="en-US" altLang="ko-KR" sz="600" dirty="0"/>
              <a:t>14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1</a:t>
            </a:r>
          </a:p>
          <a:p>
            <a:r>
              <a:rPr lang="en-US" altLang="ko-KR" sz="600" dirty="0"/>
              <a:t>2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10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0.000000</a:t>
            </a:r>
          </a:p>
          <a:p>
            <a:r>
              <a:rPr lang="en-US" altLang="ko-KR" sz="600" dirty="0"/>
              <a:t>0.000000</a:t>
            </a:r>
          </a:p>
          <a:p>
            <a:r>
              <a:rPr lang="ko-KR" altLang="en-US" sz="600" dirty="0" err="1"/>
              <a:t>파일마지막</a:t>
            </a:r>
            <a:endParaRPr lang="ko-KR" altLang="en-US" sz="600" dirty="0"/>
          </a:p>
        </p:txBody>
      </p:sp>
      <p:sp>
        <p:nvSpPr>
          <p:cNvPr id="9" name="TextBox 8"/>
          <p:cNvSpPr txBox="1"/>
          <p:nvPr/>
        </p:nvSpPr>
        <p:spPr>
          <a:xfrm>
            <a:off x="6428861" y="1457649"/>
            <a:ext cx="899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하</a:t>
            </a:r>
            <a:r>
              <a:rPr lang="ko-KR" altLang="en-US" sz="1200" dirty="0" smtClean="0"/>
              <a:t>면 </a:t>
            </a:r>
            <a:r>
              <a:rPr lang="en-US" altLang="ko-KR" sz="1200" dirty="0" smtClean="0"/>
              <a:t>PCR</a:t>
            </a:r>
            <a:endParaRPr lang="ko-KR" altLang="en-US" sz="1200" dirty="0"/>
          </a:p>
          <a:p>
            <a:endParaRPr lang="ko-KR" altLang="en-US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326" y="4249871"/>
            <a:ext cx="3217651" cy="1263915"/>
          </a:xfrm>
          <a:prstGeom prst="rect">
            <a:avLst/>
          </a:prstGeom>
        </p:spPr>
      </p:pic>
      <p:pic>
        <p:nvPicPr>
          <p:cNvPr id="11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506" y="1725291"/>
            <a:ext cx="3213471" cy="2410103"/>
          </a:xfrm>
        </p:spPr>
      </p:pic>
      <p:sp>
        <p:nvSpPr>
          <p:cNvPr id="12" name="오른쪽 화살표 11"/>
          <p:cNvSpPr/>
          <p:nvPr/>
        </p:nvSpPr>
        <p:spPr>
          <a:xfrm>
            <a:off x="2635935" y="3657600"/>
            <a:ext cx="346162" cy="477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8284636" y="3657600"/>
            <a:ext cx="422507" cy="477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2201561" y="6253105"/>
            <a:ext cx="6660337" cy="477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89168" y="5628263"/>
            <a:ext cx="2859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rgbClr val="FF0000"/>
                </a:solidFill>
              </a:rPr>
              <a:t>불량마킹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FF0000"/>
                </a:solidFill>
              </a:rPr>
              <a:t>수율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rgbClr val="FF0000"/>
                </a:solidFill>
              </a:rPr>
              <a:t>SAPP</a:t>
            </a:r>
            <a:r>
              <a:rPr lang="ko-KR" altLang="en-US" dirty="0" smtClean="0">
                <a:solidFill>
                  <a:srgbClr val="FF0000"/>
                </a:solidFill>
              </a:rPr>
              <a:t>에 작업정보 </a:t>
            </a:r>
            <a:r>
              <a:rPr lang="ko-KR" altLang="en-US" dirty="0" err="1" smtClean="0">
                <a:solidFill>
                  <a:srgbClr val="FF0000"/>
                </a:solidFill>
              </a:rPr>
              <a:t>갱싱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FF0000"/>
                </a:solidFill>
              </a:rPr>
              <a:t>실시간 작업내용 표시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62626" y="5177942"/>
            <a:ext cx="5479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C00000"/>
                </a:solidFill>
              </a:rPr>
              <a:t>// Error Code// 1(</a:t>
            </a:r>
            <a:r>
              <a:rPr lang="ko-KR" altLang="en-US" sz="800" dirty="0">
                <a:solidFill>
                  <a:srgbClr val="C00000"/>
                </a:solidFill>
              </a:rPr>
              <a:t>정상</a:t>
            </a:r>
            <a:r>
              <a:rPr lang="en-US" altLang="ko-KR" sz="800" dirty="0">
                <a:solidFill>
                  <a:srgbClr val="C00000"/>
                </a:solidFill>
              </a:rPr>
              <a:t>), -1(Align Error, </a:t>
            </a:r>
            <a:r>
              <a:rPr lang="ko-KR" altLang="en-US" sz="800" dirty="0" err="1">
                <a:solidFill>
                  <a:srgbClr val="C00000"/>
                </a:solidFill>
              </a:rPr>
              <a:t>노광불량</a:t>
            </a:r>
            <a:r>
              <a:rPr lang="en-US" altLang="ko-KR" sz="800" dirty="0">
                <a:solidFill>
                  <a:srgbClr val="C00000"/>
                </a:solidFill>
              </a:rPr>
              <a:t>), -2(Lot End</a:t>
            </a:r>
            <a:r>
              <a:rPr lang="en-US" altLang="ko-KR" sz="800" dirty="0" smtClean="0">
                <a:solidFill>
                  <a:srgbClr val="C00000"/>
                </a:solidFill>
              </a:rPr>
              <a:t>) </a:t>
            </a:r>
            <a:r>
              <a:rPr lang="en-US" altLang="ko-KR" sz="800" dirty="0">
                <a:solidFill>
                  <a:srgbClr val="C00000"/>
                </a:solidFill>
              </a:rPr>
              <a:t>// Model // Layer // Lot // Its </a:t>
            </a:r>
            <a:r>
              <a:rPr lang="en-US" altLang="ko-KR" sz="800" dirty="0" smtClean="0">
                <a:solidFill>
                  <a:srgbClr val="C00000"/>
                </a:solidFill>
              </a:rPr>
              <a:t>Code</a:t>
            </a:r>
          </a:p>
          <a:p>
            <a:r>
              <a:rPr lang="en-US" altLang="ko-KR" sz="800" dirty="0" smtClean="0">
                <a:solidFill>
                  <a:srgbClr val="C00000"/>
                </a:solidFill>
              </a:rPr>
              <a:t>// </a:t>
            </a:r>
            <a:r>
              <a:rPr lang="en-US" altLang="ko-KR" sz="800" dirty="0">
                <a:solidFill>
                  <a:srgbClr val="C00000"/>
                </a:solidFill>
              </a:rPr>
              <a:t>Total Defect </a:t>
            </a:r>
            <a:r>
              <a:rPr lang="en-US" altLang="ko-KR" sz="800" dirty="0" smtClean="0">
                <a:solidFill>
                  <a:srgbClr val="C00000"/>
                </a:solidFill>
              </a:rPr>
              <a:t>Numbers</a:t>
            </a:r>
          </a:p>
          <a:p>
            <a:r>
              <a:rPr lang="en-US" altLang="ko-KR" sz="800" dirty="0">
                <a:solidFill>
                  <a:srgbClr val="C00000"/>
                </a:solidFill>
              </a:rPr>
              <a:t>// Cam </a:t>
            </a:r>
            <a:r>
              <a:rPr lang="en-US" altLang="ko-KR" sz="800" dirty="0" smtClean="0">
                <a:solidFill>
                  <a:srgbClr val="C00000"/>
                </a:solidFill>
              </a:rPr>
              <a:t>ID </a:t>
            </a:r>
            <a:r>
              <a:rPr lang="en-US" altLang="ko-KR" sz="800" dirty="0">
                <a:solidFill>
                  <a:srgbClr val="C00000"/>
                </a:solidFill>
              </a:rPr>
              <a:t>// Piece </a:t>
            </a:r>
            <a:r>
              <a:rPr lang="en-US" altLang="ko-KR" sz="800" dirty="0" smtClean="0">
                <a:solidFill>
                  <a:srgbClr val="C00000"/>
                </a:solidFill>
              </a:rPr>
              <a:t>Number </a:t>
            </a:r>
            <a:r>
              <a:rPr lang="en-US" altLang="ko-KR" sz="800" dirty="0">
                <a:solidFill>
                  <a:srgbClr val="C00000"/>
                </a:solidFill>
              </a:rPr>
              <a:t>// </a:t>
            </a:r>
            <a:r>
              <a:rPr lang="en-US" altLang="ko-KR" sz="800" dirty="0" err="1" smtClean="0">
                <a:solidFill>
                  <a:srgbClr val="C00000"/>
                </a:solidFill>
              </a:rPr>
              <a:t>BadPointPosX</a:t>
            </a:r>
            <a:r>
              <a:rPr lang="en-US" altLang="ko-KR" sz="800" dirty="0" smtClean="0">
                <a:solidFill>
                  <a:srgbClr val="C00000"/>
                </a:solidFill>
              </a:rPr>
              <a:t> </a:t>
            </a:r>
            <a:r>
              <a:rPr lang="en-US" altLang="ko-KR" sz="800" dirty="0">
                <a:solidFill>
                  <a:srgbClr val="C00000"/>
                </a:solidFill>
              </a:rPr>
              <a:t>// </a:t>
            </a:r>
            <a:r>
              <a:rPr lang="en-US" altLang="ko-KR" sz="800" dirty="0" err="1" smtClean="0">
                <a:solidFill>
                  <a:srgbClr val="C00000"/>
                </a:solidFill>
              </a:rPr>
              <a:t>BadPointPosY</a:t>
            </a:r>
            <a:r>
              <a:rPr lang="en-US" altLang="ko-KR" sz="800" dirty="0" smtClean="0">
                <a:solidFill>
                  <a:srgbClr val="C00000"/>
                </a:solidFill>
              </a:rPr>
              <a:t> </a:t>
            </a:r>
            <a:r>
              <a:rPr lang="en-US" altLang="ko-KR" sz="800" dirty="0">
                <a:solidFill>
                  <a:srgbClr val="C00000"/>
                </a:solidFill>
              </a:rPr>
              <a:t>// </a:t>
            </a:r>
            <a:r>
              <a:rPr lang="en-US" altLang="ko-KR" sz="800" dirty="0" err="1" smtClean="0">
                <a:solidFill>
                  <a:srgbClr val="C00000"/>
                </a:solidFill>
              </a:rPr>
              <a:t>BadName</a:t>
            </a:r>
            <a:r>
              <a:rPr lang="en-US" altLang="ko-KR" sz="800" dirty="0" smtClean="0">
                <a:solidFill>
                  <a:srgbClr val="C00000"/>
                </a:solidFill>
              </a:rPr>
              <a:t> </a:t>
            </a:r>
            <a:r>
              <a:rPr lang="en-US" altLang="ko-KR" sz="800" dirty="0">
                <a:solidFill>
                  <a:srgbClr val="C00000"/>
                </a:solidFill>
              </a:rPr>
              <a:t>// </a:t>
            </a:r>
            <a:r>
              <a:rPr lang="en-US" altLang="ko-KR" sz="800" dirty="0" err="1" smtClean="0">
                <a:solidFill>
                  <a:srgbClr val="C00000"/>
                </a:solidFill>
              </a:rPr>
              <a:t>CellNum</a:t>
            </a:r>
            <a:r>
              <a:rPr lang="en-US" altLang="ko-KR" sz="800" dirty="0" smtClean="0">
                <a:solidFill>
                  <a:srgbClr val="C00000"/>
                </a:solidFill>
              </a:rPr>
              <a:t> </a:t>
            </a:r>
            <a:r>
              <a:rPr lang="en-US" altLang="ko-KR" sz="800" dirty="0">
                <a:solidFill>
                  <a:srgbClr val="C00000"/>
                </a:solidFill>
              </a:rPr>
              <a:t>// </a:t>
            </a:r>
            <a:r>
              <a:rPr lang="en-US" altLang="ko-KR" sz="800" dirty="0" err="1" smtClean="0">
                <a:solidFill>
                  <a:srgbClr val="C00000"/>
                </a:solidFill>
              </a:rPr>
              <a:t>ImageSize</a:t>
            </a:r>
            <a:r>
              <a:rPr lang="en-US" altLang="ko-KR" sz="800" dirty="0" smtClean="0">
                <a:solidFill>
                  <a:srgbClr val="C00000"/>
                </a:solidFill>
              </a:rPr>
              <a:t> </a:t>
            </a:r>
            <a:r>
              <a:rPr lang="en-US" altLang="ko-KR" sz="800" dirty="0">
                <a:solidFill>
                  <a:srgbClr val="C00000"/>
                </a:solidFill>
              </a:rPr>
              <a:t>// </a:t>
            </a:r>
            <a:r>
              <a:rPr lang="en-US" altLang="ko-KR" sz="800" dirty="0" err="1" smtClean="0">
                <a:solidFill>
                  <a:srgbClr val="C00000"/>
                </a:solidFill>
              </a:rPr>
              <a:t>ImageNum</a:t>
            </a:r>
            <a:r>
              <a:rPr lang="en-US" altLang="ko-KR" sz="800" dirty="0" smtClean="0">
                <a:solidFill>
                  <a:srgbClr val="C00000"/>
                </a:solidFill>
              </a:rPr>
              <a:t> </a:t>
            </a:r>
            <a:r>
              <a:rPr lang="en-US" altLang="ko-KR" sz="800" dirty="0">
                <a:solidFill>
                  <a:srgbClr val="C00000"/>
                </a:solidFill>
              </a:rPr>
              <a:t>// </a:t>
            </a:r>
            <a:r>
              <a:rPr lang="en-US" altLang="ko-KR" sz="800" dirty="0" err="1">
                <a:solidFill>
                  <a:srgbClr val="C00000"/>
                </a:solidFill>
              </a:rPr>
              <a:t>strMarkingCode</a:t>
            </a:r>
            <a:r>
              <a:rPr lang="en-US" altLang="ko-KR" sz="800" dirty="0">
                <a:solidFill>
                  <a:srgbClr val="C00000"/>
                </a:solidFill>
              </a:rPr>
              <a:t> : -2 (</a:t>
            </a:r>
            <a:r>
              <a:rPr lang="en-US" altLang="ko-KR" sz="800" dirty="0" err="1">
                <a:solidFill>
                  <a:srgbClr val="C00000"/>
                </a:solidFill>
              </a:rPr>
              <a:t>NoMarking</a:t>
            </a:r>
            <a:r>
              <a:rPr lang="en-US" altLang="ko-KR" sz="800" dirty="0">
                <a:solidFill>
                  <a:srgbClr val="C00000"/>
                </a:solidFill>
              </a:rPr>
              <a:t>)</a:t>
            </a:r>
            <a:r>
              <a:rPr lang="en-US" altLang="ko-KR" sz="800" dirty="0" smtClean="0">
                <a:solidFill>
                  <a:srgbClr val="C00000"/>
                </a:solidFill>
              </a:rPr>
              <a:t> </a:t>
            </a:r>
            <a:endParaRPr lang="ko-KR" altLang="en-US" sz="800" dirty="0">
              <a:solidFill>
                <a:srgbClr val="C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542715" y="2615052"/>
            <a:ext cx="3507323" cy="62918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217726" y="2772524"/>
            <a:ext cx="111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불가능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31848" y="4261794"/>
            <a:ext cx="6705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개발기간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설비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</a:rPr>
              <a:t>셋업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 병행해서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주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디버깅 및 테스트 제외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80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2Layer Marking </a:t>
            </a:r>
            <a:r>
              <a:rPr lang="ko-KR" altLang="en-US" dirty="0"/>
              <a:t>조합하여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086" y="2666679"/>
            <a:ext cx="2988120" cy="19522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331" y="2759398"/>
            <a:ext cx="1558346" cy="18720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670966" y="2139529"/>
            <a:ext cx="8082701" cy="249492"/>
            <a:chOff x="1149179" y="3512812"/>
            <a:chExt cx="8082701" cy="249492"/>
          </a:xfrm>
        </p:grpSpPr>
        <p:sp>
          <p:nvSpPr>
            <p:cNvPr id="7" name="TextBox 407"/>
            <p:cNvSpPr txBox="1">
              <a:spLocks noChangeArrowheads="1"/>
            </p:cNvSpPr>
            <p:nvPr/>
          </p:nvSpPr>
          <p:spPr bwMode="auto">
            <a:xfrm>
              <a:off x="8371082" y="3537869"/>
              <a:ext cx="860798" cy="216694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lIns="0" tIns="0" rIns="0" bIns="3600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defRPr/>
              </a:pPr>
              <a:r>
                <a:rPr lang="en-US" altLang="ko-KR" sz="1000" b="1" dirty="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Un-Coiler</a:t>
              </a:r>
              <a:endParaRPr lang="ko-KR" altLang="en-US" sz="10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" name="TextBox 408"/>
            <p:cNvSpPr txBox="1">
              <a:spLocks noChangeArrowheads="1"/>
            </p:cNvSpPr>
            <p:nvPr/>
          </p:nvSpPr>
          <p:spPr bwMode="auto">
            <a:xfrm>
              <a:off x="1149179" y="3523950"/>
              <a:ext cx="956422" cy="216694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lIns="0" tIns="0" rIns="0" bIns="3600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defRPr/>
              </a:pPr>
              <a:r>
                <a:rPr lang="en-US" altLang="ko-KR" sz="1000" b="1" dirty="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Re-Coiler</a:t>
              </a:r>
              <a:endParaRPr lang="ko-KR" altLang="en-US" sz="10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9" name="TextBox 388"/>
            <p:cNvSpPr txBox="1">
              <a:spLocks noChangeArrowheads="1"/>
            </p:cNvSpPr>
            <p:nvPr/>
          </p:nvSpPr>
          <p:spPr bwMode="auto">
            <a:xfrm>
              <a:off x="4281859" y="3530784"/>
              <a:ext cx="748086" cy="216694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lIns="0" tIns="0" rIns="0" bIns="3600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defRPr/>
              </a:pPr>
              <a:r>
                <a:rPr lang="en-US" altLang="ko-KR" sz="1000" b="1" dirty="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AOI-</a:t>
              </a:r>
              <a:r>
                <a:rPr lang="ko-KR" altLang="en-US" sz="1000" b="1" dirty="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하면</a:t>
              </a:r>
            </a:p>
          </p:txBody>
        </p:sp>
        <p:sp>
          <p:nvSpPr>
            <p:cNvPr id="10" name="TextBox 388"/>
            <p:cNvSpPr txBox="1">
              <a:spLocks noChangeArrowheads="1"/>
            </p:cNvSpPr>
            <p:nvPr/>
          </p:nvSpPr>
          <p:spPr bwMode="auto">
            <a:xfrm>
              <a:off x="5671909" y="3529905"/>
              <a:ext cx="748086" cy="216694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lIns="0" tIns="0" rIns="0" bIns="3600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defRPr/>
              </a:pPr>
              <a:r>
                <a:rPr lang="en-US" altLang="ko-KR" sz="1000" b="1" dirty="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AOI-</a:t>
              </a:r>
              <a:r>
                <a:rPr lang="ko-KR" altLang="en-US" sz="1000" b="1" dirty="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상면</a:t>
              </a:r>
            </a:p>
          </p:txBody>
        </p:sp>
        <p:cxnSp>
          <p:nvCxnSpPr>
            <p:cNvPr id="11" name="직선 화살표 연결선 10"/>
            <p:cNvCxnSpPr>
              <a:cxnSpLocks noChangeShapeType="1"/>
              <a:stCxn id="16" idx="1"/>
              <a:endCxn id="10" idx="3"/>
            </p:cNvCxnSpPr>
            <p:nvPr/>
          </p:nvCxnSpPr>
          <p:spPr bwMode="auto">
            <a:xfrm flipH="1" flipV="1">
              <a:off x="6419995" y="3638252"/>
              <a:ext cx="600591" cy="3115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" name="직선 화살표 연결선 11"/>
            <p:cNvCxnSpPr>
              <a:cxnSpLocks noChangeShapeType="1"/>
              <a:stCxn id="10" idx="1"/>
              <a:endCxn id="9" idx="3"/>
            </p:cNvCxnSpPr>
            <p:nvPr/>
          </p:nvCxnSpPr>
          <p:spPr bwMode="auto">
            <a:xfrm flipH="1">
              <a:off x="5029945" y="3638252"/>
              <a:ext cx="641964" cy="879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3" name="TextBox 408"/>
            <p:cNvSpPr txBox="1">
              <a:spLocks noChangeArrowheads="1"/>
            </p:cNvSpPr>
            <p:nvPr/>
          </p:nvSpPr>
          <p:spPr bwMode="auto">
            <a:xfrm>
              <a:off x="2528642" y="3512812"/>
              <a:ext cx="1111254" cy="249492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lIns="0" tIns="0" rIns="0" bIns="3600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defRPr/>
              </a:pPr>
              <a:r>
                <a:rPr lang="en-US" altLang="ko-KR" sz="1000" b="1" dirty="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Reject Marking</a:t>
              </a:r>
              <a:endParaRPr lang="ko-KR" altLang="en-US" sz="10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4" name="직선 화살표 연결선 13"/>
            <p:cNvCxnSpPr>
              <a:cxnSpLocks noChangeShapeType="1"/>
              <a:stCxn id="13" idx="1"/>
              <a:endCxn id="8" idx="3"/>
            </p:cNvCxnSpPr>
            <p:nvPr/>
          </p:nvCxnSpPr>
          <p:spPr bwMode="auto">
            <a:xfrm flipH="1" flipV="1">
              <a:off x="2105601" y="3632297"/>
              <a:ext cx="423041" cy="5261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" name="직선 화살표 연결선 14"/>
            <p:cNvCxnSpPr>
              <a:cxnSpLocks noChangeShapeType="1"/>
              <a:stCxn id="9" idx="1"/>
              <a:endCxn id="13" idx="3"/>
            </p:cNvCxnSpPr>
            <p:nvPr/>
          </p:nvCxnSpPr>
          <p:spPr bwMode="auto">
            <a:xfrm flipH="1" flipV="1">
              <a:off x="3639896" y="3637558"/>
              <a:ext cx="641963" cy="1573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" name="TextBox 408"/>
            <p:cNvSpPr txBox="1">
              <a:spLocks noChangeArrowheads="1"/>
            </p:cNvSpPr>
            <p:nvPr/>
          </p:nvSpPr>
          <p:spPr bwMode="auto">
            <a:xfrm>
              <a:off x="7020586" y="3523164"/>
              <a:ext cx="749905" cy="23640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lIns="0" tIns="0" rIns="0" bIns="3600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defRPr/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2D 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바코드</a:t>
              </a:r>
              <a:endParaRPr lang="ko-KR" altLang="en-US" sz="10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7" name="직선 화살표 연결선 16"/>
            <p:cNvCxnSpPr>
              <a:cxnSpLocks noChangeShapeType="1"/>
              <a:stCxn id="7" idx="1"/>
              <a:endCxn id="16" idx="3"/>
            </p:cNvCxnSpPr>
            <p:nvPr/>
          </p:nvCxnSpPr>
          <p:spPr bwMode="auto">
            <a:xfrm flipH="1" flipV="1">
              <a:off x="7770491" y="3641367"/>
              <a:ext cx="600591" cy="4849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44" b="98017" l="4333" r="9705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2413" y="2541837"/>
            <a:ext cx="1674940" cy="2196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093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07128" y="2584092"/>
            <a:ext cx="1751619" cy="2088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394" b="96456" l="1321" r="9786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11861" y="2503193"/>
            <a:ext cx="1629611" cy="2196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7937504" y="3153533"/>
            <a:ext cx="231136" cy="33134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137947" y="5015399"/>
            <a:ext cx="200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①</a:t>
            </a:r>
            <a:r>
              <a:rPr lang="en-US" altLang="ko-KR" dirty="0" smtClean="0"/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레이저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각인기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845323" y="284076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694283" y="3478204"/>
            <a:ext cx="151040" cy="11690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647284" y="355141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23430" y="5424655"/>
            <a:ext cx="262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②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2D </a:t>
            </a:r>
            <a:r>
              <a:rPr lang="ko-KR" altLang="en-US" b="1" dirty="0" smtClean="0">
                <a:solidFill>
                  <a:srgbClr val="C00000"/>
                </a:solidFill>
              </a:rPr>
              <a:t>리더기 </a:t>
            </a:r>
            <a:r>
              <a:rPr lang="en-US" altLang="ko-KR" b="1" dirty="0" smtClean="0">
                <a:solidFill>
                  <a:srgbClr val="C00000"/>
                </a:solidFill>
              </a:rPr>
              <a:t>-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각인부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41782" y="3478204"/>
            <a:ext cx="151040" cy="11690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889208" y="3577639"/>
            <a:ext cx="53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33892" y="5833923"/>
            <a:ext cx="286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③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2D </a:t>
            </a:r>
            <a:r>
              <a:rPr lang="ko-KR" altLang="en-US" b="1" dirty="0" smtClean="0">
                <a:solidFill>
                  <a:srgbClr val="C00000"/>
                </a:solidFill>
              </a:rPr>
              <a:t>리더기 </a:t>
            </a:r>
            <a:r>
              <a:rPr lang="en-US" altLang="ko-KR" b="1" dirty="0" smtClean="0">
                <a:solidFill>
                  <a:srgbClr val="C00000"/>
                </a:solidFill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</a:rPr>
              <a:t>상부 </a:t>
            </a:r>
            <a:r>
              <a:rPr lang="en-US" altLang="ko-KR" b="1" dirty="0" smtClean="0">
                <a:solidFill>
                  <a:srgbClr val="C00000"/>
                </a:solidFill>
              </a:rPr>
              <a:t>AOI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70031" y="3695398"/>
            <a:ext cx="151040" cy="11690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148621" y="3762305"/>
            <a:ext cx="55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33892" y="6242433"/>
            <a:ext cx="28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④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2D </a:t>
            </a:r>
            <a:r>
              <a:rPr lang="ko-KR" altLang="en-US" b="1" dirty="0" smtClean="0">
                <a:solidFill>
                  <a:srgbClr val="C00000"/>
                </a:solidFill>
              </a:rPr>
              <a:t>리더기 </a:t>
            </a:r>
            <a:r>
              <a:rPr lang="en-US" altLang="ko-KR" b="1" dirty="0" smtClean="0">
                <a:solidFill>
                  <a:srgbClr val="C00000"/>
                </a:solidFill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</a:rPr>
              <a:t>하부 </a:t>
            </a:r>
            <a:r>
              <a:rPr lang="en-US" altLang="ko-KR" b="1" dirty="0" smtClean="0">
                <a:solidFill>
                  <a:srgbClr val="C00000"/>
                </a:solidFill>
              </a:rPr>
              <a:t>AOI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439353" y="2393421"/>
            <a:ext cx="9412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MB40009A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6151539" y="2373316"/>
            <a:ext cx="9300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MB40009B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4737167" y="2393420"/>
            <a:ext cx="9380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MB40009C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3142003" y="2382701"/>
            <a:ext cx="950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MB40009D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3050429" y="4656531"/>
            <a:ext cx="25219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MB40009E : Reject </a:t>
            </a:r>
            <a:r>
              <a:rPr lang="ko-KR" altLang="en-US" sz="1200" dirty="0" smtClean="0">
                <a:solidFill>
                  <a:srgbClr val="FF0000"/>
                </a:solidFill>
              </a:rPr>
              <a:t>만 사용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38907" y="2607582"/>
            <a:ext cx="1421975" cy="206451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532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2Layer Marking </a:t>
            </a:r>
            <a:r>
              <a:rPr lang="ko-KR" altLang="en-US" dirty="0"/>
              <a:t>조합하여 사용하기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5564"/>
            <a:ext cx="5544797" cy="435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308" y="1835565"/>
            <a:ext cx="46310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47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Marking </a:t>
            </a:r>
            <a:r>
              <a:rPr lang="ko-KR" altLang="en-US" dirty="0" smtClean="0"/>
              <a:t>조합하여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2813" cy="4351338"/>
          </a:xfrm>
        </p:spPr>
        <p:txBody>
          <a:bodyPr/>
          <a:lstStyle/>
          <a:p>
            <a:r>
              <a:rPr lang="ko-KR" altLang="en-US" dirty="0" smtClean="0"/>
              <a:t>해성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디에스</a:t>
            </a:r>
            <a:r>
              <a:rPr lang="en-US" altLang="ko-KR" dirty="0" smtClean="0"/>
              <a:t> Laser marking / </a:t>
            </a:r>
            <a:r>
              <a:rPr lang="en-US" altLang="ko-KR" dirty="0" err="1" smtClean="0"/>
              <a:t>Rej</a:t>
            </a:r>
            <a:r>
              <a:rPr lang="en-US" altLang="ko-KR" dirty="0" smtClean="0"/>
              <a:t> marking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 PLC Address </a:t>
            </a:r>
            <a:r>
              <a:rPr lang="ko-KR" altLang="en-US" dirty="0" smtClean="0"/>
              <a:t>공유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MB40009A</a:t>
            </a:r>
            <a:r>
              <a:rPr lang="en-US" altLang="ko-KR" dirty="0"/>
              <a:t>	GUI </a:t>
            </a:r>
            <a:r>
              <a:rPr lang="ko-KR" altLang="en-US" dirty="0" err="1"/>
              <a:t>각인기</a:t>
            </a:r>
            <a:r>
              <a:rPr lang="ko-KR" altLang="en-US" dirty="0"/>
              <a:t> 사용</a:t>
            </a:r>
          </a:p>
          <a:p>
            <a:pPr lvl="1"/>
            <a:r>
              <a:rPr lang="en-US" altLang="ko-KR" dirty="0"/>
              <a:t>MB40009B	GUI AOI </a:t>
            </a:r>
            <a:r>
              <a:rPr lang="ko-KR" altLang="en-US" dirty="0"/>
              <a:t>상면 사용</a:t>
            </a:r>
          </a:p>
          <a:p>
            <a:pPr lvl="1"/>
            <a:r>
              <a:rPr lang="en-US" altLang="ko-KR" dirty="0"/>
              <a:t>MB40009C	GUI AOI </a:t>
            </a:r>
            <a:r>
              <a:rPr lang="ko-KR" altLang="en-US" dirty="0"/>
              <a:t>하면 사용</a:t>
            </a:r>
          </a:p>
          <a:p>
            <a:pPr lvl="1"/>
            <a:r>
              <a:rPr lang="en-US" altLang="ko-KR" dirty="0"/>
              <a:t>MB40009D	GUI </a:t>
            </a:r>
            <a:r>
              <a:rPr lang="ko-KR" altLang="en-US" dirty="0" err="1"/>
              <a:t>마킹</a:t>
            </a:r>
            <a:r>
              <a:rPr lang="ko-KR" altLang="en-US" dirty="0"/>
              <a:t> 사용</a:t>
            </a:r>
          </a:p>
          <a:p>
            <a:pPr lvl="1"/>
            <a:r>
              <a:rPr lang="en-US" altLang="ko-KR" dirty="0"/>
              <a:t>MB40009E	GUI </a:t>
            </a:r>
            <a:r>
              <a:rPr lang="ko-KR" altLang="en-US" dirty="0" err="1"/>
              <a:t>마킹만</a:t>
            </a:r>
            <a:r>
              <a:rPr lang="ko-KR" altLang="en-US" dirty="0"/>
              <a:t> 사용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7199" y="4725116"/>
            <a:ext cx="659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개발기간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설비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</a:rPr>
              <a:t>셋업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 병행해서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주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디버깅 및 테스트 제외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388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Reelmap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PCR </a:t>
            </a:r>
            <a:r>
              <a:rPr lang="ko-KR" altLang="en-US" dirty="0" smtClean="0"/>
              <a:t>추출하기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릴맵에서</a:t>
            </a:r>
            <a:r>
              <a:rPr lang="ko-KR" altLang="en-US" dirty="0" smtClean="0"/>
              <a:t> 모델정보를 추출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rgbClr val="FF0000"/>
                </a:solidFill>
              </a:rPr>
              <a:t>릴맵은</a:t>
            </a:r>
            <a:r>
              <a:rPr lang="ko-KR" altLang="en-US" dirty="0" smtClean="0">
                <a:solidFill>
                  <a:srgbClr val="FF0000"/>
                </a:solidFill>
              </a:rPr>
              <a:t> 상면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하면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상하면 상관없이 오직 하나만 선택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해당정보로 </a:t>
            </a:r>
            <a:r>
              <a:rPr lang="en-US" altLang="ko-KR" dirty="0" err="1" smtClean="0"/>
              <a:t>CamMaster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스펙에서</a:t>
            </a:r>
            <a:r>
              <a:rPr lang="ko-KR" altLang="en-US" dirty="0" smtClean="0"/>
              <a:t> 모델정보를 가져옴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시작 시리얼과 종료 시리얼의 </a:t>
            </a:r>
            <a:r>
              <a:rPr lang="en-US" altLang="ko-KR" dirty="0" smtClean="0"/>
              <a:t>PCR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PCR</a:t>
            </a:r>
            <a:r>
              <a:rPr lang="ko-KR" altLang="en-US" dirty="0" smtClean="0"/>
              <a:t>폴더에 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PCR </a:t>
            </a:r>
            <a:r>
              <a:rPr lang="ko-KR" altLang="en-US" dirty="0" smtClean="0"/>
              <a:t>파일의 정보는 </a:t>
            </a:r>
            <a:r>
              <a:rPr lang="ko-KR" altLang="en-US" dirty="0" err="1" smtClean="0">
                <a:solidFill>
                  <a:srgbClr val="FF0000"/>
                </a:solidFill>
              </a:rPr>
              <a:t>피스인덱스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불량명</a:t>
            </a:r>
            <a:r>
              <a:rPr lang="ko-KR" altLang="en-US" dirty="0" smtClean="0"/>
              <a:t> 만 생성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리젝만</a:t>
            </a:r>
            <a:r>
              <a:rPr lang="ko-KR" altLang="en-US" dirty="0" smtClean="0"/>
              <a:t> 할 수 있음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리젝처리시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수율과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릴맵은</a:t>
            </a:r>
            <a:r>
              <a:rPr lang="ko-KR" altLang="en-US" dirty="0" smtClean="0"/>
              <a:t> 다시 생성</a:t>
            </a:r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rgbClr val="FF0000"/>
                </a:solidFill>
              </a:rPr>
              <a:t>오직 하나만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Log</a:t>
            </a:r>
            <a:r>
              <a:rPr lang="ko-KR" altLang="en-US" dirty="0"/>
              <a:t>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작업시작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끝</a:t>
            </a:r>
            <a:r>
              <a:rPr lang="en-US" altLang="ko-KR" smtClean="0"/>
              <a:t>, …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5980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2Layer</a:t>
            </a:r>
            <a:r>
              <a:rPr lang="ko-KR" altLang="en-US" dirty="0" smtClean="0"/>
              <a:t>에서 </a:t>
            </a:r>
            <a:r>
              <a:rPr lang="en-US" altLang="ko-KR" dirty="0"/>
              <a:t>GUI </a:t>
            </a:r>
            <a:r>
              <a:rPr lang="ko-KR" altLang="en-US" dirty="0" err="1"/>
              <a:t>각인기</a:t>
            </a:r>
            <a:r>
              <a:rPr lang="ko-KR" altLang="en-US" dirty="0"/>
              <a:t> </a:t>
            </a:r>
            <a:r>
              <a:rPr lang="ko-KR" altLang="en-US" dirty="0" smtClean="0"/>
              <a:t>사용시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시작 위치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각인부</a:t>
            </a:r>
            <a:endParaRPr lang="en-US" altLang="ko-KR" dirty="0" smtClean="0"/>
          </a:p>
          <a:p>
            <a:r>
              <a:rPr lang="en-US" altLang="ko-KR" dirty="0" smtClean="0"/>
              <a:t>ITS Code </a:t>
            </a:r>
            <a:r>
              <a:rPr lang="ko-KR" altLang="en-US" dirty="0" smtClean="0"/>
              <a:t>및 모델 정보 입력화면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작업자 설정 화면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양면모드에서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각인기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＂</a:t>
            </a:r>
            <a:r>
              <a:rPr lang="ko-KR" altLang="en-US" dirty="0" smtClean="0"/>
              <a:t>버튼 </a:t>
            </a:r>
            <a:r>
              <a:rPr lang="en-US" altLang="ko-KR" dirty="0" smtClean="0"/>
              <a:t>On </a:t>
            </a:r>
            <a:r>
              <a:rPr lang="ko-KR" altLang="en-US" dirty="0" smtClean="0"/>
              <a:t>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작업자 </a:t>
            </a:r>
            <a:r>
              <a:rPr lang="ko-KR" altLang="en-US" dirty="0"/>
              <a:t>설정 </a:t>
            </a:r>
            <a:r>
              <a:rPr lang="ko-KR" altLang="en-US" dirty="0" smtClean="0"/>
              <a:t>화면 </a:t>
            </a:r>
            <a:r>
              <a:rPr lang="en-US" altLang="ko-KR" dirty="0" smtClean="0"/>
              <a:t>: </a:t>
            </a:r>
            <a:r>
              <a:rPr lang="en-US" altLang="ko-KR" dirty="0"/>
              <a:t>“</a:t>
            </a:r>
            <a:r>
              <a:rPr lang="ko-KR" altLang="en-US" dirty="0" err="1"/>
              <a:t>각인기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＂</a:t>
            </a:r>
            <a:r>
              <a:rPr lang="ko-KR" altLang="en-US" dirty="0" smtClean="0"/>
              <a:t>버튼 </a:t>
            </a:r>
            <a:r>
              <a:rPr lang="en-US" altLang="ko-KR" dirty="0"/>
              <a:t>On </a:t>
            </a:r>
            <a:r>
              <a:rPr lang="ko-KR" altLang="en-US" dirty="0" smtClean="0"/>
              <a:t>에서 양면모드 시</a:t>
            </a:r>
            <a:endParaRPr lang="en-US" altLang="ko-KR" dirty="0" smtClean="0"/>
          </a:p>
          <a:p>
            <a:r>
              <a:rPr lang="en-US" altLang="ko-KR" dirty="0" smtClean="0"/>
              <a:t>AOI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각인부</a:t>
            </a:r>
            <a:r>
              <a:rPr lang="ko-KR" altLang="en-US" dirty="0" smtClean="0"/>
              <a:t> 정보 취득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623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PLC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00800" y="1690688"/>
            <a:ext cx="55836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MB400040	GUI </a:t>
            </a:r>
            <a:r>
              <a:rPr lang="ko-KR" altLang="en-US" sz="1200" dirty="0" err="1"/>
              <a:t>각인기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피딩</a:t>
            </a:r>
            <a:r>
              <a:rPr lang="ko-KR" altLang="en-US" sz="1200" dirty="0"/>
              <a:t> 가능</a:t>
            </a:r>
            <a:r>
              <a:rPr lang="en-US" altLang="ko-KR" sz="1200" dirty="0"/>
              <a:t>(PLC Off)	MB44012A</a:t>
            </a:r>
          </a:p>
          <a:p>
            <a:r>
              <a:rPr lang="en-US" altLang="ko-KR" sz="1200" dirty="0"/>
              <a:t>MB400041	GUI AOI </a:t>
            </a:r>
            <a:r>
              <a:rPr lang="ko-KR" altLang="en-US" sz="1200" dirty="0"/>
              <a:t>상 </a:t>
            </a:r>
            <a:r>
              <a:rPr lang="ko-KR" altLang="en-US" sz="1200" dirty="0" err="1"/>
              <a:t>피딩</a:t>
            </a:r>
            <a:r>
              <a:rPr lang="ko-KR" altLang="en-US" sz="1200" dirty="0"/>
              <a:t> 가능</a:t>
            </a:r>
            <a:r>
              <a:rPr lang="en-US" altLang="ko-KR" sz="1200" dirty="0"/>
              <a:t>(PLC Off)	MB44012B</a:t>
            </a:r>
          </a:p>
          <a:p>
            <a:r>
              <a:rPr lang="en-US" altLang="ko-KR" sz="1200" dirty="0"/>
              <a:t>MB400042	GUI AOI </a:t>
            </a:r>
            <a:r>
              <a:rPr lang="ko-KR" altLang="en-US" sz="1200" dirty="0"/>
              <a:t>하 </a:t>
            </a:r>
            <a:r>
              <a:rPr lang="ko-KR" altLang="en-US" sz="1200" dirty="0" err="1"/>
              <a:t>피딩</a:t>
            </a:r>
            <a:r>
              <a:rPr lang="ko-KR" altLang="en-US" sz="1200" dirty="0"/>
              <a:t> 가능</a:t>
            </a:r>
            <a:r>
              <a:rPr lang="en-US" altLang="ko-KR" sz="1200" dirty="0"/>
              <a:t>(PLC Off)	MB44012C</a:t>
            </a:r>
          </a:p>
          <a:p>
            <a:r>
              <a:rPr lang="en-US" altLang="ko-KR" sz="1200" dirty="0"/>
              <a:t>MB400043	GUI </a:t>
            </a:r>
            <a:r>
              <a:rPr lang="ko-KR" altLang="en-US" sz="1200" dirty="0" err="1"/>
              <a:t>마킹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피딩</a:t>
            </a:r>
            <a:r>
              <a:rPr lang="ko-KR" altLang="en-US" sz="1200" dirty="0"/>
              <a:t> 가능</a:t>
            </a:r>
            <a:r>
              <a:rPr lang="en-US" altLang="ko-KR" sz="1200" dirty="0"/>
              <a:t>(PLC Off)	MB44012D</a:t>
            </a:r>
          </a:p>
          <a:p>
            <a:endParaRPr lang="en-US" altLang="ko-KR" sz="1200" dirty="0"/>
          </a:p>
          <a:p>
            <a:r>
              <a:rPr lang="en-US" altLang="ko-KR" sz="1200" dirty="0"/>
              <a:t>MW41120	GUI </a:t>
            </a:r>
            <a:r>
              <a:rPr lang="ko-KR" altLang="en-US" sz="1200" dirty="0" err="1"/>
              <a:t>각인기</a:t>
            </a:r>
            <a:r>
              <a:rPr lang="ko-KR" altLang="en-US" sz="1200" dirty="0"/>
              <a:t> 완료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	</a:t>
            </a:r>
          </a:p>
          <a:p>
            <a:r>
              <a:rPr lang="en-US" altLang="ko-KR" sz="1200" dirty="0"/>
              <a:t>MW41121	GUI </a:t>
            </a:r>
            <a:r>
              <a:rPr lang="ko-KR" altLang="en-US" sz="1200" dirty="0" err="1"/>
              <a:t>각인기</a:t>
            </a:r>
            <a:r>
              <a:rPr lang="ko-KR" altLang="en-US" sz="1200" dirty="0"/>
              <a:t> 완료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	</a:t>
            </a:r>
          </a:p>
          <a:p>
            <a:r>
              <a:rPr lang="en-US" altLang="ko-KR" sz="1200" dirty="0"/>
              <a:t>MW41122	GUI </a:t>
            </a:r>
            <a:r>
              <a:rPr lang="ko-KR" altLang="en-US" sz="1200" dirty="0" err="1"/>
              <a:t>각인기</a:t>
            </a:r>
            <a:r>
              <a:rPr lang="ko-KR" altLang="en-US" sz="1200" dirty="0"/>
              <a:t> 완료 </a:t>
            </a:r>
            <a:r>
              <a:rPr lang="ko-KR" altLang="en-US" sz="1200" dirty="0" err="1"/>
              <a:t>리딩</a:t>
            </a:r>
            <a:r>
              <a:rPr lang="ko-KR" altLang="en-US" sz="1200" dirty="0"/>
              <a:t>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	</a:t>
            </a:r>
          </a:p>
          <a:p>
            <a:r>
              <a:rPr lang="en-US" altLang="ko-KR" sz="1200" dirty="0"/>
              <a:t>MW41123	GUI </a:t>
            </a:r>
            <a:r>
              <a:rPr lang="ko-KR" altLang="en-US" sz="1200" dirty="0" err="1"/>
              <a:t>각인기</a:t>
            </a:r>
            <a:r>
              <a:rPr lang="ko-KR" altLang="en-US" sz="1200" dirty="0"/>
              <a:t> 완료 </a:t>
            </a:r>
            <a:r>
              <a:rPr lang="ko-KR" altLang="en-US" sz="1200" dirty="0" err="1"/>
              <a:t>리딩</a:t>
            </a:r>
            <a:r>
              <a:rPr lang="ko-KR" altLang="en-US" sz="1200" dirty="0"/>
              <a:t>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	</a:t>
            </a:r>
          </a:p>
          <a:p>
            <a:r>
              <a:rPr lang="en-US" altLang="ko-KR" sz="1200" dirty="0"/>
              <a:t>MW41124	GUI AOI </a:t>
            </a:r>
            <a:r>
              <a:rPr lang="ko-KR" altLang="en-US" sz="1200" dirty="0"/>
              <a:t>상면 완료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	</a:t>
            </a:r>
            <a:r>
              <a:rPr lang="en-US" altLang="ko-KR" sz="1200" dirty="0"/>
              <a:t>ML45112</a:t>
            </a:r>
          </a:p>
          <a:p>
            <a:r>
              <a:rPr lang="en-US" altLang="ko-KR" sz="1200" dirty="0"/>
              <a:t>MW41125	GUI AOI </a:t>
            </a:r>
            <a:r>
              <a:rPr lang="ko-KR" altLang="en-US" sz="1200" dirty="0"/>
              <a:t>상면 완료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	</a:t>
            </a:r>
          </a:p>
          <a:p>
            <a:r>
              <a:rPr lang="en-US" altLang="ko-KR" sz="1200" dirty="0"/>
              <a:t>MW41126	GUI AOI </a:t>
            </a:r>
            <a:r>
              <a:rPr lang="ko-KR" altLang="en-US" sz="1200" dirty="0"/>
              <a:t>하면 완료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	</a:t>
            </a:r>
            <a:r>
              <a:rPr lang="en-US" altLang="ko-KR" sz="1200" dirty="0"/>
              <a:t>ML45114</a:t>
            </a:r>
          </a:p>
          <a:p>
            <a:r>
              <a:rPr lang="en-US" altLang="ko-KR" sz="1200" dirty="0"/>
              <a:t>MW41127	GUI AOI </a:t>
            </a:r>
            <a:r>
              <a:rPr lang="ko-KR" altLang="en-US" sz="1200" dirty="0"/>
              <a:t>하면 완료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	</a:t>
            </a:r>
          </a:p>
          <a:p>
            <a:r>
              <a:rPr lang="en-US" altLang="ko-KR" sz="1200" dirty="0"/>
              <a:t>MW41128	#	</a:t>
            </a:r>
          </a:p>
          <a:p>
            <a:r>
              <a:rPr lang="en-US" altLang="ko-KR" sz="1200" dirty="0"/>
              <a:t>MW41129	#	</a:t>
            </a:r>
          </a:p>
          <a:p>
            <a:r>
              <a:rPr lang="en-US" altLang="ko-KR" sz="1200" dirty="0"/>
              <a:t>MW41130	GUI </a:t>
            </a:r>
            <a:r>
              <a:rPr lang="ko-KR" altLang="en-US" sz="1200" dirty="0" err="1"/>
              <a:t>마킹</a:t>
            </a:r>
            <a:r>
              <a:rPr lang="ko-KR" altLang="en-US" sz="1200" dirty="0"/>
              <a:t> </a:t>
            </a:r>
            <a:r>
              <a:rPr lang="en-US" altLang="ko-KR" sz="1200" dirty="0"/>
              <a:t>#1(</a:t>
            </a:r>
            <a:r>
              <a:rPr lang="ko-KR" altLang="en-US" sz="1200" dirty="0"/>
              <a:t>좌</a:t>
            </a:r>
            <a:r>
              <a:rPr lang="en-US" altLang="ko-KR" sz="1200" dirty="0"/>
              <a:t>) </a:t>
            </a:r>
            <a:r>
              <a:rPr lang="ko-KR" altLang="en-US" sz="1200" dirty="0"/>
              <a:t>완료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	</a:t>
            </a:r>
          </a:p>
          <a:p>
            <a:r>
              <a:rPr lang="en-US" altLang="ko-KR" sz="1200" dirty="0"/>
              <a:t>MW41131	GUI </a:t>
            </a:r>
            <a:r>
              <a:rPr lang="ko-KR" altLang="en-US" sz="1200" dirty="0" err="1"/>
              <a:t>마킹</a:t>
            </a:r>
            <a:r>
              <a:rPr lang="ko-KR" altLang="en-US" sz="1200" dirty="0"/>
              <a:t> </a:t>
            </a:r>
            <a:r>
              <a:rPr lang="en-US" altLang="ko-KR" sz="1200" dirty="0"/>
              <a:t>#1(</a:t>
            </a:r>
            <a:r>
              <a:rPr lang="ko-KR" altLang="en-US" sz="1200" dirty="0"/>
              <a:t>좌</a:t>
            </a:r>
            <a:r>
              <a:rPr lang="en-US" altLang="ko-KR" sz="1200" dirty="0"/>
              <a:t>) </a:t>
            </a:r>
            <a:r>
              <a:rPr lang="ko-KR" altLang="en-US" sz="1200" dirty="0"/>
              <a:t>완료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	</a:t>
            </a:r>
          </a:p>
          <a:p>
            <a:r>
              <a:rPr lang="en-US" altLang="ko-KR" sz="1200" dirty="0"/>
              <a:t>MW41132	GUI </a:t>
            </a:r>
            <a:r>
              <a:rPr lang="ko-KR" altLang="en-US" sz="1200" dirty="0" err="1"/>
              <a:t>마킹</a:t>
            </a:r>
            <a:r>
              <a:rPr lang="ko-KR" altLang="en-US" sz="1200" dirty="0"/>
              <a:t> </a:t>
            </a:r>
            <a:r>
              <a:rPr lang="en-US" altLang="ko-KR" sz="1200" dirty="0"/>
              <a:t>#2(</a:t>
            </a:r>
            <a:r>
              <a:rPr lang="ko-KR" altLang="en-US" sz="1200" dirty="0"/>
              <a:t>우</a:t>
            </a:r>
            <a:r>
              <a:rPr lang="en-US" altLang="ko-KR" sz="1200" dirty="0"/>
              <a:t>) </a:t>
            </a:r>
            <a:r>
              <a:rPr lang="ko-KR" altLang="en-US" sz="1200" dirty="0"/>
              <a:t>완료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	</a:t>
            </a:r>
          </a:p>
          <a:p>
            <a:r>
              <a:rPr lang="en-US" altLang="ko-KR" sz="1200" dirty="0"/>
              <a:t>MW41133	GUI </a:t>
            </a:r>
            <a:r>
              <a:rPr lang="ko-KR" altLang="en-US" sz="1200" dirty="0" err="1"/>
              <a:t>마킹</a:t>
            </a:r>
            <a:r>
              <a:rPr lang="ko-KR" altLang="en-US" sz="1200" dirty="0"/>
              <a:t> </a:t>
            </a:r>
            <a:r>
              <a:rPr lang="en-US" altLang="ko-KR" sz="1200" dirty="0"/>
              <a:t>#2(</a:t>
            </a:r>
            <a:r>
              <a:rPr lang="ko-KR" altLang="en-US" sz="1200" dirty="0"/>
              <a:t>우</a:t>
            </a:r>
            <a:r>
              <a:rPr lang="en-US" altLang="ko-KR" sz="1200" dirty="0"/>
              <a:t>) </a:t>
            </a:r>
            <a:r>
              <a:rPr lang="ko-KR" altLang="en-US" sz="1200" dirty="0"/>
              <a:t>완료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	</a:t>
            </a:r>
          </a:p>
          <a:p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53875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ML45112 : </a:t>
            </a:r>
            <a:r>
              <a:rPr lang="ko-KR" altLang="en-US" sz="1200" dirty="0"/>
              <a:t>검사한 </a:t>
            </a:r>
            <a:r>
              <a:rPr lang="en-US" altLang="ko-KR" sz="1200" dirty="0"/>
              <a:t>Panel</a:t>
            </a:r>
            <a:r>
              <a:rPr lang="ko-KR" altLang="en-US" sz="1200" dirty="0"/>
              <a:t>의 </a:t>
            </a:r>
            <a:r>
              <a:rPr lang="en-US" altLang="ko-KR" sz="1200" dirty="0"/>
              <a:t>AOI </a:t>
            </a:r>
            <a:r>
              <a:rPr lang="ko-KR" altLang="en-US" sz="1200" dirty="0"/>
              <a:t>상 </a:t>
            </a:r>
            <a:r>
              <a:rPr lang="en-US" altLang="ko-KR" sz="1200" dirty="0"/>
              <a:t>Serial</a:t>
            </a:r>
          </a:p>
          <a:p>
            <a:r>
              <a:rPr lang="en-US" altLang="ko-KR" sz="1200" dirty="0"/>
              <a:t>=&gt;MW41124 : GUI AOI </a:t>
            </a:r>
            <a:r>
              <a:rPr lang="ko-KR" altLang="en-US" sz="1200" dirty="0"/>
              <a:t>상면 완료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</a:t>
            </a:r>
          </a:p>
          <a:p>
            <a:r>
              <a:rPr lang="en-US" altLang="ko-KR" sz="1200" dirty="0"/>
              <a:t>MB44012B : AOI </a:t>
            </a:r>
            <a:r>
              <a:rPr lang="ko-KR" altLang="en-US" sz="1200" dirty="0"/>
              <a:t>상 </a:t>
            </a:r>
            <a:r>
              <a:rPr lang="en-US" altLang="ko-KR" sz="1200" dirty="0"/>
              <a:t>: PCR</a:t>
            </a:r>
            <a:r>
              <a:rPr lang="ko-KR" altLang="en-US" sz="1200" dirty="0"/>
              <a:t>파일 </a:t>
            </a:r>
            <a:r>
              <a:rPr lang="en-US" altLang="ko-KR" sz="1200" dirty="0"/>
              <a:t>Received</a:t>
            </a:r>
          </a:p>
          <a:p>
            <a:r>
              <a:rPr lang="en-US" altLang="ko-KR" sz="1200" dirty="0"/>
              <a:t>=&gt;MB400041	GUI AOI </a:t>
            </a:r>
            <a:r>
              <a:rPr lang="ko-KR" altLang="en-US" sz="1200" dirty="0"/>
              <a:t>상 </a:t>
            </a:r>
            <a:r>
              <a:rPr lang="ko-KR" altLang="en-US" sz="1200" dirty="0" err="1"/>
              <a:t>피딩</a:t>
            </a:r>
            <a:r>
              <a:rPr lang="ko-KR" altLang="en-US" sz="1200" dirty="0"/>
              <a:t> 가능</a:t>
            </a:r>
            <a:r>
              <a:rPr lang="en-US" altLang="ko-KR" sz="1200" dirty="0"/>
              <a:t>(PLC Off)</a:t>
            </a:r>
          </a:p>
          <a:p>
            <a:endParaRPr lang="en-US" altLang="ko-KR" sz="1200" dirty="0"/>
          </a:p>
          <a:p>
            <a:r>
              <a:rPr lang="en-US" altLang="ko-KR" sz="1200" dirty="0"/>
              <a:t>ML45114 : </a:t>
            </a:r>
            <a:r>
              <a:rPr lang="ko-KR" altLang="en-US" sz="1200" dirty="0"/>
              <a:t>검사한 </a:t>
            </a:r>
            <a:r>
              <a:rPr lang="en-US" altLang="ko-KR" sz="1200" dirty="0"/>
              <a:t>Panel</a:t>
            </a:r>
            <a:r>
              <a:rPr lang="ko-KR" altLang="en-US" sz="1200" dirty="0"/>
              <a:t>의 </a:t>
            </a:r>
            <a:r>
              <a:rPr lang="en-US" altLang="ko-KR" sz="1200" dirty="0"/>
              <a:t>AOI </a:t>
            </a:r>
            <a:r>
              <a:rPr lang="ko-KR" altLang="en-US" sz="1200" dirty="0"/>
              <a:t>하 </a:t>
            </a:r>
            <a:r>
              <a:rPr lang="en-US" altLang="ko-KR" sz="1200" dirty="0"/>
              <a:t>Serial</a:t>
            </a:r>
          </a:p>
          <a:p>
            <a:r>
              <a:rPr lang="en-US" altLang="ko-KR" sz="1200" dirty="0"/>
              <a:t>=&gt;MW41126 : GUI AOI </a:t>
            </a:r>
            <a:r>
              <a:rPr lang="ko-KR" altLang="en-US" sz="1200" dirty="0"/>
              <a:t>하면 완료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</a:t>
            </a:r>
          </a:p>
          <a:p>
            <a:r>
              <a:rPr lang="en-US" altLang="ko-KR" sz="1200" dirty="0"/>
              <a:t>MB44012C : AOI </a:t>
            </a:r>
            <a:r>
              <a:rPr lang="ko-KR" altLang="en-US" sz="1200" dirty="0"/>
              <a:t>하 </a:t>
            </a:r>
            <a:r>
              <a:rPr lang="en-US" altLang="ko-KR" sz="1200" dirty="0"/>
              <a:t>: PCR</a:t>
            </a:r>
            <a:r>
              <a:rPr lang="ko-KR" altLang="en-US" sz="1200" dirty="0"/>
              <a:t>파일 </a:t>
            </a:r>
            <a:r>
              <a:rPr lang="en-US" altLang="ko-KR" sz="1200" dirty="0"/>
              <a:t>Received</a:t>
            </a:r>
          </a:p>
          <a:p>
            <a:r>
              <a:rPr lang="en-US" altLang="ko-KR" sz="1200" dirty="0"/>
              <a:t>=&gt;MB400043	GUI </a:t>
            </a:r>
            <a:r>
              <a:rPr lang="ko-KR" altLang="en-US" sz="1200" dirty="0" err="1"/>
              <a:t>마킹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피딩</a:t>
            </a:r>
            <a:r>
              <a:rPr lang="ko-KR" altLang="en-US" sz="1200" dirty="0"/>
              <a:t> 가능</a:t>
            </a:r>
            <a:r>
              <a:rPr lang="en-US" altLang="ko-KR" sz="1200" dirty="0"/>
              <a:t>(PLC Off)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68596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ITS No </a:t>
            </a:r>
            <a:r>
              <a:rPr lang="ko-KR" altLang="en-US" dirty="0" smtClean="0"/>
              <a:t>작업자 </a:t>
            </a:r>
            <a:r>
              <a:rPr lang="ko-KR" altLang="en-US" dirty="0" err="1" smtClean="0"/>
              <a:t>입력값과</a:t>
            </a:r>
            <a:r>
              <a:rPr lang="ko-KR" altLang="en-US" dirty="0" smtClean="0"/>
              <a:t> 인식결과 검사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AOI Control PC </a:t>
            </a:r>
            <a:r>
              <a:rPr lang="ko-KR" altLang="en-US" dirty="0" smtClean="0"/>
              <a:t>프로그램에서 내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외층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작업시</a:t>
            </a:r>
            <a:r>
              <a:rPr lang="ko-KR" altLang="en-US" dirty="0" smtClean="0"/>
              <a:t> 확인 기능 추가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00333" y="3059155"/>
            <a:ext cx="635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개발기간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설비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</a:rPr>
              <a:t>셋업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 병행해서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일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디버깅 및 테스트 제외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672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11, 12, 13 </a:t>
            </a:r>
            <a:r>
              <a:rPr lang="ko-KR" altLang="en-US" dirty="0" smtClean="0"/>
              <a:t>호기 </a:t>
            </a:r>
            <a:r>
              <a:rPr lang="en-US" altLang="ko-KR" dirty="0" smtClean="0"/>
              <a:t>PLC </a:t>
            </a:r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 err="1" smtClean="0"/>
              <a:t>업그레이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최초</a:t>
            </a:r>
            <a:r>
              <a:rPr lang="en-US" altLang="ko-KR" dirty="0"/>
              <a:t> </a:t>
            </a:r>
            <a:r>
              <a:rPr lang="ko-KR" altLang="en-US" dirty="0"/>
              <a:t>개조</a:t>
            </a:r>
            <a:r>
              <a:rPr lang="en-US" altLang="ko-KR" dirty="0"/>
              <a:t> </a:t>
            </a:r>
            <a:r>
              <a:rPr lang="ko-KR" altLang="en-US" dirty="0"/>
              <a:t>작업</a:t>
            </a:r>
            <a:r>
              <a:rPr lang="en-US" altLang="ko-KR" dirty="0"/>
              <a:t> </a:t>
            </a:r>
            <a:r>
              <a:rPr lang="ko-KR" altLang="en-US" dirty="0"/>
              <a:t>예상</a:t>
            </a:r>
            <a:r>
              <a:rPr lang="en-US" altLang="ko-KR" dirty="0"/>
              <a:t> </a:t>
            </a:r>
            <a:r>
              <a:rPr lang="ko-KR" altLang="en-US" dirty="0"/>
              <a:t>시간</a:t>
            </a:r>
            <a:r>
              <a:rPr lang="en-US" altLang="ko-KR" dirty="0"/>
              <a:t> : </a:t>
            </a:r>
            <a:r>
              <a:rPr lang="ko-KR" altLang="en-US" dirty="0"/>
              <a:t>총</a:t>
            </a:r>
            <a:r>
              <a:rPr lang="en-US" altLang="ko-KR" dirty="0"/>
              <a:t> 22</a:t>
            </a:r>
            <a:r>
              <a:rPr lang="ko-KR" altLang="en-US" dirty="0"/>
              <a:t>일</a:t>
            </a:r>
            <a:r>
              <a:rPr lang="en-US" altLang="ko-KR" dirty="0"/>
              <a:t>(7+10+5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사내</a:t>
            </a:r>
            <a:r>
              <a:rPr lang="en-US" altLang="ko-KR" dirty="0"/>
              <a:t> </a:t>
            </a:r>
            <a:r>
              <a:rPr lang="ko-KR" altLang="en-US" dirty="0"/>
              <a:t>개발</a:t>
            </a:r>
            <a:r>
              <a:rPr lang="en-US" altLang="ko-KR" dirty="0"/>
              <a:t> </a:t>
            </a:r>
            <a:r>
              <a:rPr lang="ko-KR" altLang="en-US" dirty="0"/>
              <a:t>작업</a:t>
            </a:r>
            <a:r>
              <a:rPr lang="en-US" altLang="ko-KR" dirty="0"/>
              <a:t> : 7</a:t>
            </a:r>
            <a:r>
              <a:rPr lang="ko-KR" altLang="en-US" dirty="0"/>
              <a:t>일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현장</a:t>
            </a:r>
            <a:r>
              <a:rPr lang="en-US" altLang="ko-KR" dirty="0" smtClean="0"/>
              <a:t> </a:t>
            </a:r>
            <a:r>
              <a:rPr lang="ko-KR" altLang="en-US" dirty="0"/>
              <a:t>개발</a:t>
            </a:r>
            <a:r>
              <a:rPr lang="en-US" altLang="ko-KR" dirty="0"/>
              <a:t> </a:t>
            </a:r>
            <a:r>
              <a:rPr lang="ko-KR" altLang="en-US" dirty="0"/>
              <a:t>작업</a:t>
            </a:r>
            <a:r>
              <a:rPr lang="en-US" altLang="ko-KR" dirty="0"/>
              <a:t> : </a:t>
            </a:r>
            <a:r>
              <a:rPr lang="ko-KR" altLang="en-US" dirty="0"/>
              <a:t>총</a:t>
            </a:r>
            <a:r>
              <a:rPr lang="en-US" altLang="ko-KR" dirty="0"/>
              <a:t> 10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1"/>
            <a:r>
              <a:rPr lang="ko-KR" altLang="en-US" dirty="0"/>
              <a:t>자동</a:t>
            </a:r>
            <a:r>
              <a:rPr lang="en-US" altLang="ko-KR" dirty="0"/>
              <a:t> </a:t>
            </a:r>
            <a:r>
              <a:rPr lang="ko-KR" altLang="en-US" dirty="0"/>
              <a:t>연동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r>
              <a:rPr lang="en-US" altLang="ko-KR" dirty="0"/>
              <a:t> : 5</a:t>
            </a:r>
            <a:r>
              <a:rPr lang="ko-KR" altLang="en-US" dirty="0"/>
              <a:t>일</a:t>
            </a:r>
            <a:endParaRPr lang="en-US" altLang="ko-KR" dirty="0" smtClean="0"/>
          </a:p>
          <a:p>
            <a:r>
              <a:rPr lang="ko-KR" altLang="en-US" dirty="0"/>
              <a:t>다른</a:t>
            </a:r>
            <a:r>
              <a:rPr lang="en-US" altLang="ko-KR" dirty="0"/>
              <a:t> </a:t>
            </a:r>
            <a:r>
              <a:rPr lang="ko-KR" altLang="en-US" dirty="0"/>
              <a:t>설비</a:t>
            </a:r>
            <a:r>
              <a:rPr lang="en-US" altLang="ko-KR" dirty="0"/>
              <a:t> </a:t>
            </a:r>
            <a:r>
              <a:rPr lang="ko-KR" altLang="en-US" dirty="0"/>
              <a:t>개조</a:t>
            </a:r>
            <a:r>
              <a:rPr lang="en-US" altLang="ko-KR" dirty="0"/>
              <a:t> </a:t>
            </a:r>
            <a:r>
              <a:rPr lang="ko-KR" altLang="en-US" dirty="0"/>
              <a:t>작업</a:t>
            </a:r>
            <a:r>
              <a:rPr lang="en-US" altLang="ko-KR" dirty="0"/>
              <a:t> </a:t>
            </a:r>
            <a:r>
              <a:rPr lang="ko-KR" altLang="en-US" dirty="0"/>
              <a:t>예상</a:t>
            </a:r>
            <a:r>
              <a:rPr lang="en-US" altLang="ko-KR" dirty="0"/>
              <a:t> </a:t>
            </a:r>
            <a:r>
              <a:rPr lang="ko-KR" altLang="en-US" dirty="0"/>
              <a:t>시간</a:t>
            </a:r>
            <a:r>
              <a:rPr lang="en-US" altLang="ko-KR" dirty="0"/>
              <a:t> : </a:t>
            </a:r>
            <a:r>
              <a:rPr lang="ko-KR" altLang="en-US" dirty="0"/>
              <a:t>총</a:t>
            </a:r>
            <a:r>
              <a:rPr lang="en-US" altLang="ko-KR" dirty="0"/>
              <a:t> 10</a:t>
            </a:r>
            <a:r>
              <a:rPr lang="ko-KR" altLang="en-US" dirty="0"/>
              <a:t>일</a:t>
            </a:r>
            <a:r>
              <a:rPr lang="en-US" altLang="ko-KR" dirty="0"/>
              <a:t>(5 * 2 EA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현장</a:t>
            </a:r>
            <a:r>
              <a:rPr lang="en-US" altLang="ko-KR" dirty="0"/>
              <a:t> </a:t>
            </a:r>
            <a:r>
              <a:rPr lang="ko-KR" altLang="en-US" dirty="0"/>
              <a:t>개발</a:t>
            </a:r>
            <a:r>
              <a:rPr lang="en-US" altLang="ko-KR" dirty="0"/>
              <a:t> </a:t>
            </a:r>
            <a:r>
              <a:rPr lang="ko-KR" altLang="en-US" dirty="0"/>
              <a:t>작업</a:t>
            </a:r>
            <a:r>
              <a:rPr lang="en-US" altLang="ko-KR" dirty="0"/>
              <a:t> : </a:t>
            </a:r>
            <a:r>
              <a:rPr lang="ko-KR" altLang="en-US" dirty="0"/>
              <a:t>총</a:t>
            </a:r>
            <a:r>
              <a:rPr lang="en-US" altLang="ko-KR" dirty="0"/>
              <a:t> 5</a:t>
            </a:r>
            <a:r>
              <a:rPr lang="ko-KR" altLang="en-US" dirty="0" smtClean="0"/>
              <a:t>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6083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RTR14</a:t>
            </a:r>
            <a:r>
              <a:rPr lang="ko-KR" altLang="en-US" dirty="0" smtClean="0"/>
              <a:t>호기 양산 </a:t>
            </a:r>
            <a:r>
              <a:rPr lang="ko-KR" altLang="en-US" dirty="0" err="1" smtClean="0"/>
              <a:t>셋업</a:t>
            </a:r>
            <a:r>
              <a:rPr lang="ko-KR" altLang="en-US" dirty="0" smtClean="0"/>
              <a:t> 일정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58168" y="901619"/>
            <a:ext cx="620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0%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38200" y="1690688"/>
            <a:ext cx="8584577" cy="3857120"/>
            <a:chOff x="745349" y="1482261"/>
            <a:chExt cx="8584577" cy="3857120"/>
          </a:xfrm>
        </p:grpSpPr>
        <p:graphicFrame>
          <p:nvGraphicFramePr>
            <p:cNvPr id="4" name="내용 개체 틀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02589054"/>
                </p:ext>
              </p:extLst>
            </p:nvPr>
          </p:nvGraphicFramePr>
          <p:xfrm>
            <a:off x="745349" y="1482261"/>
            <a:ext cx="8584577" cy="385712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711061"/>
                  <a:gridCol w="766606"/>
                  <a:gridCol w="510691"/>
                  <a:gridCol w="510691"/>
                  <a:gridCol w="510691"/>
                  <a:gridCol w="510691"/>
                  <a:gridCol w="510691"/>
                  <a:gridCol w="510691"/>
                  <a:gridCol w="510691"/>
                  <a:gridCol w="510691"/>
                  <a:gridCol w="510691"/>
                  <a:gridCol w="510691"/>
                </a:tblGrid>
                <a:tr h="616240">
                  <a:tc rowSpan="2"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200" dirty="0" smtClean="0"/>
                          <a:t>업무내용</a:t>
                        </a:r>
                        <a:endParaRPr lang="ko-KR" altLang="en-US" sz="1200" dirty="0"/>
                      </a:p>
                    </a:txBody>
                    <a:tcPr anchor="ctr">
                      <a:solidFill>
                        <a:srgbClr val="7030A0"/>
                      </a:solidFill>
                    </a:tcPr>
                  </a:tc>
                  <a:tc rowSpan="2"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200" dirty="0" err="1" smtClean="0"/>
                          <a:t>진행율</a:t>
                        </a:r>
                        <a:endParaRPr lang="ko-KR" altLang="en-US" sz="1200" dirty="0"/>
                      </a:p>
                    </a:txBody>
                    <a:tcPr anchor="ctr">
                      <a:solidFill>
                        <a:srgbClr val="7030A0"/>
                      </a:solidFill>
                    </a:tcPr>
                  </a:tc>
                  <a:tc gridSpan="10"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/>
                      </a:p>
                      <a:p>
                        <a:pPr algn="ctr" latinLnBrk="1"/>
                        <a:r>
                          <a:rPr lang="en-US" altLang="ko-KR" sz="1200" dirty="0" smtClean="0"/>
                          <a:t>1</a:t>
                        </a:r>
                        <a:r>
                          <a:rPr lang="ko-KR" altLang="en-US" sz="1200" dirty="0" smtClean="0"/>
                          <a:t>월</a:t>
                        </a:r>
                        <a:endParaRPr lang="en-US" altLang="ko-KR" sz="1200" dirty="0" smtClean="0"/>
                      </a:p>
                    </a:txBody>
                    <a:tcPr>
                      <a:solidFill>
                        <a:srgbClr val="912EA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marL="0" marR="0" lvl="0" indent="0" algn="ctr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ko-KR" altLang="en-US" sz="1200" dirty="0" smtClean="0"/>
                      </a:p>
                    </a:txBody>
                    <a:tcPr>
                      <a:solidFill>
                        <a:srgbClr val="912EA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 latinLnBrk="1"/>
                        <a:endParaRPr lang="ko-KR" altLang="en-US" sz="1200" dirty="0"/>
                      </a:p>
                    </a:txBody>
                    <a:tcPr>
                      <a:solidFill>
                        <a:srgbClr val="912EA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 latinLnBrk="1"/>
                        <a:endParaRPr lang="ko-KR" altLang="en-US" sz="1200" dirty="0"/>
                      </a:p>
                    </a:txBody>
                    <a:tcPr>
                      <a:solidFill>
                        <a:srgbClr val="912EA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 latinLnBrk="1"/>
                        <a:endParaRPr lang="ko-KR" altLang="en-US" sz="1200" dirty="0"/>
                      </a:p>
                    </a:txBody>
                    <a:tcPr>
                      <a:solidFill>
                        <a:srgbClr val="912EA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 latinLnBrk="1"/>
                        <a:endParaRPr lang="ko-KR" altLang="en-US" sz="1200" dirty="0"/>
                      </a:p>
                    </a:txBody>
                    <a:tcPr>
                      <a:solidFill>
                        <a:srgbClr val="912EA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 latinLnBrk="1"/>
                        <a:endParaRPr lang="ko-KR" altLang="en-US" sz="1200" dirty="0"/>
                      </a:p>
                    </a:txBody>
                    <a:tcPr>
                      <a:solidFill>
                        <a:srgbClr val="912EA2"/>
                      </a:solidFill>
                    </a:tcPr>
                  </a:tc>
                </a:tr>
                <a:tr h="569272">
                  <a:tc vMerge="1"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 vMerge="1"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 latinLnBrk="1"/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8</a:t>
                        </a:r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</a:rPr>
                          <a:t>일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rgbClr val="00B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 latinLnBrk="1"/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9</a:t>
                        </a:r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</a:rPr>
                          <a:t>일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rgbClr val="00B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 latinLnBrk="1"/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10</a:t>
                        </a:r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</a:rPr>
                          <a:t>일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rgbClr val="00B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 latinLnBrk="1"/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11</a:t>
                        </a:r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</a:rPr>
                          <a:t>일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rgbClr val="00B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 latinLnBrk="1"/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12</a:t>
                        </a:r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</a:rPr>
                          <a:t>일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rgbClr val="00B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 latinLnBrk="1"/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13</a:t>
                        </a:r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</a:rPr>
                          <a:t>일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rgbClr val="00B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 latinLnBrk="1"/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14</a:t>
                        </a:r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</a:rPr>
                          <a:t>일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rgbClr val="00B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 latinLnBrk="1"/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15</a:t>
                        </a:r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</a:rPr>
                          <a:t>일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rgbClr val="00B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 latinLnBrk="1"/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16</a:t>
                        </a:r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</a:rPr>
                          <a:t>일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rgbClr val="00B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 latinLnBrk="1"/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17</a:t>
                        </a:r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</a:rPr>
                          <a:t>일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rgbClr val="00B0F0"/>
                      </a:solidFill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 smtClean="0"/>
                          <a:t>AOI, Motion, IO, Network Setup</a:t>
                        </a:r>
                        <a:endParaRPr lang="ko-KR" altLang="en-US" sz="1000" dirty="0"/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600" b="1" dirty="0">
                          <a:solidFill>
                            <a:srgbClr val="FF0000"/>
                          </a:solidFill>
                        </a:endParaRPr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 dirty="0"/>
                      </a:p>
                    </a:txBody>
                    <a:tcPr>
                      <a:solidFill>
                        <a:srgbClr val="FFC000"/>
                      </a:solidFill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dirty="0" smtClean="0"/>
                          <a:t>AOI, Laser, 2D Reader Setup</a:t>
                        </a:r>
                        <a:endParaRPr lang="ko-KR" altLang="en-US" sz="1000" dirty="0" smtClean="0"/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600" b="1" dirty="0">
                          <a:solidFill>
                            <a:srgbClr val="FF0000"/>
                          </a:solidFill>
                        </a:endParaRPr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 dirty="0"/>
                      </a:p>
                    </a:txBody>
                    <a:tcPr>
                      <a:solidFill>
                        <a:srgbClr val="FFC000"/>
                      </a:solidFill>
                    </a:tcPr>
                  </a:tc>
                </a:tr>
                <a:tr h="336198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dirty="0" smtClean="0"/>
                          <a:t>2Layer Test</a:t>
                        </a:r>
                        <a:endParaRPr lang="ko-KR" altLang="en-US" sz="1000" dirty="0"/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600" b="1" dirty="0">
                          <a:solidFill>
                            <a:srgbClr val="FF0000"/>
                          </a:solidFill>
                        </a:endParaRPr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 dirty="0"/>
                      </a:p>
                    </a:txBody>
                    <a:tcPr>
                      <a:solidFill>
                        <a:srgbClr val="FFC000"/>
                      </a:solidFill>
                    </a:tcPr>
                  </a:tc>
                </a:tr>
                <a:tr h="303882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000" dirty="0" smtClean="0"/>
                          <a:t>내층 </a:t>
                        </a:r>
                        <a:r>
                          <a:rPr lang="en-US" altLang="ko-KR" sz="1000" dirty="0" smtClean="0"/>
                          <a:t>Test</a:t>
                        </a:r>
                        <a:endParaRPr lang="ko-KR" altLang="en-US" sz="1000" dirty="0"/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600" b="1" dirty="0">
                          <a:solidFill>
                            <a:srgbClr val="FF0000"/>
                          </a:solidFill>
                        </a:endParaRPr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 dirty="0"/>
                      </a:p>
                    </a:txBody>
                    <a:tcPr>
                      <a:solidFill>
                        <a:srgbClr val="FFC000"/>
                      </a:solidFill>
                    </a:tcPr>
                  </a:tc>
                </a:tr>
                <a:tr h="477048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000" dirty="0" err="1" smtClean="0"/>
                          <a:t>외층</a:t>
                        </a:r>
                        <a:r>
                          <a:rPr lang="ko-KR" altLang="en-US" sz="1000" dirty="0" smtClean="0"/>
                          <a:t> </a:t>
                        </a:r>
                        <a:r>
                          <a:rPr lang="en-US" altLang="ko-KR" sz="1000" dirty="0" smtClean="0"/>
                          <a:t>Test</a:t>
                        </a:r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600" b="1" dirty="0">
                          <a:solidFill>
                            <a:srgbClr val="FF0000"/>
                          </a:solidFill>
                        </a:endParaRPr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 dirty="0"/>
                      </a:p>
                    </a:txBody>
                    <a:tcPr>
                      <a:solidFill>
                        <a:srgbClr val="FFC000"/>
                      </a:solidFill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000" dirty="0" smtClean="0"/>
                          <a:t>양산검증</a:t>
                        </a:r>
                        <a:endParaRPr lang="en-US" altLang="ko-KR" sz="1000" dirty="0" smtClean="0"/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600" b="1" dirty="0">
                          <a:solidFill>
                            <a:srgbClr val="FF0000"/>
                          </a:solidFill>
                        </a:endParaRPr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 dirty="0"/>
                      </a:p>
                    </a:txBody>
                    <a:tcPr>
                      <a:solidFill>
                        <a:srgbClr val="FFC000"/>
                      </a:solidFill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000" dirty="0" smtClean="0">
                            <a:solidFill>
                              <a:srgbClr val="C00000"/>
                            </a:solidFill>
                          </a:rPr>
                          <a:t>양산시작</a:t>
                        </a:r>
                        <a:endParaRPr lang="en-US" altLang="ko-KR" sz="1000" dirty="0" smtClean="0">
                          <a:solidFill>
                            <a:srgbClr val="C00000"/>
                          </a:solidFill>
                        </a:endParaRPr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600" b="1" dirty="0">
                          <a:solidFill>
                            <a:srgbClr val="FF0000"/>
                          </a:solidFill>
                        </a:endParaRPr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 dirty="0"/>
                      </a:p>
                    </a:txBody>
                    <a:tcPr>
                      <a:solidFill>
                        <a:srgbClr val="FFC000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5" name="Rectangle 114"/>
            <p:cNvSpPr>
              <a:spLocks noChangeArrowheads="1"/>
            </p:cNvSpPr>
            <p:nvPr/>
          </p:nvSpPr>
          <p:spPr bwMode="auto">
            <a:xfrm>
              <a:off x="4714294" y="3032511"/>
              <a:ext cx="1026106" cy="226974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" name="Rectangle 116"/>
            <p:cNvSpPr>
              <a:spLocks noChangeArrowheads="1"/>
            </p:cNvSpPr>
            <p:nvPr/>
          </p:nvSpPr>
          <p:spPr bwMode="auto">
            <a:xfrm>
              <a:off x="4213225" y="2875777"/>
              <a:ext cx="69544" cy="156735"/>
            </a:xfrm>
            <a:prstGeom prst="rect">
              <a:avLst/>
            </a:prstGeom>
            <a:gradFill rotWithShape="1">
              <a:gsLst>
                <a:gs pos="0">
                  <a:srgbClr val="FFCC00">
                    <a:gamma/>
                    <a:shade val="46275"/>
                    <a:invGamma/>
                  </a:srgbClr>
                </a:gs>
                <a:gs pos="50000">
                  <a:srgbClr val="FFCC00"/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Rectangle 114"/>
            <p:cNvSpPr>
              <a:spLocks noChangeArrowheads="1"/>
            </p:cNvSpPr>
            <p:nvPr/>
          </p:nvSpPr>
          <p:spPr bwMode="auto">
            <a:xfrm>
              <a:off x="5227346" y="3386567"/>
              <a:ext cx="1529054" cy="187752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Rectangle 114"/>
            <p:cNvSpPr>
              <a:spLocks noChangeArrowheads="1"/>
            </p:cNvSpPr>
            <p:nvPr/>
          </p:nvSpPr>
          <p:spPr bwMode="auto">
            <a:xfrm>
              <a:off x="5737514" y="3757122"/>
              <a:ext cx="1547206" cy="203748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Rectangle 114"/>
            <p:cNvSpPr>
              <a:spLocks noChangeArrowheads="1"/>
            </p:cNvSpPr>
            <p:nvPr/>
          </p:nvSpPr>
          <p:spPr bwMode="auto">
            <a:xfrm>
              <a:off x="6247683" y="4143674"/>
              <a:ext cx="1534877" cy="167349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Rectangle 114"/>
            <p:cNvSpPr>
              <a:spLocks noChangeArrowheads="1"/>
            </p:cNvSpPr>
            <p:nvPr/>
          </p:nvSpPr>
          <p:spPr bwMode="auto">
            <a:xfrm>
              <a:off x="8817127" y="4974532"/>
              <a:ext cx="512799" cy="166428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Rectangle 114"/>
            <p:cNvSpPr>
              <a:spLocks noChangeArrowheads="1"/>
            </p:cNvSpPr>
            <p:nvPr/>
          </p:nvSpPr>
          <p:spPr bwMode="auto">
            <a:xfrm>
              <a:off x="7284720" y="4613636"/>
              <a:ext cx="1547366" cy="152400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Rectangle 114"/>
            <p:cNvSpPr>
              <a:spLocks noChangeArrowheads="1"/>
            </p:cNvSpPr>
            <p:nvPr/>
          </p:nvSpPr>
          <p:spPr bwMode="auto">
            <a:xfrm>
              <a:off x="4213225" y="2680328"/>
              <a:ext cx="1019175" cy="174976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602" y="363866"/>
            <a:ext cx="499915" cy="46943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385" y="335551"/>
            <a:ext cx="731583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25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11,12,13 </a:t>
            </a:r>
            <a:r>
              <a:rPr lang="ko-KR" altLang="en-US" dirty="0"/>
              <a:t>호기</a:t>
            </a:r>
            <a:r>
              <a:rPr lang="en-US" altLang="ko-KR" dirty="0"/>
              <a:t> 14</a:t>
            </a:r>
            <a:r>
              <a:rPr lang="ko-KR" altLang="en-US" dirty="0"/>
              <a:t>호기</a:t>
            </a:r>
            <a:r>
              <a:rPr lang="en-US" altLang="ko-KR" dirty="0"/>
              <a:t> </a:t>
            </a:r>
            <a:r>
              <a:rPr lang="ko-KR" altLang="en-US" dirty="0"/>
              <a:t>하드웨어</a:t>
            </a:r>
            <a:r>
              <a:rPr lang="en-US" altLang="ko-KR" dirty="0"/>
              <a:t> </a:t>
            </a:r>
            <a:r>
              <a:rPr lang="ko-KR" altLang="en-US" dirty="0" smtClean="0"/>
              <a:t>변경내용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PLC </a:t>
            </a:r>
            <a:r>
              <a:rPr lang="ko-KR" altLang="en-US" dirty="0"/>
              <a:t>모델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r>
              <a:rPr lang="en-US" altLang="ko-KR" dirty="0"/>
              <a:t>(MP2100 =&gt; MP2101M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Axis </a:t>
            </a:r>
            <a:r>
              <a:rPr lang="en-US" altLang="ko-KR" dirty="0"/>
              <a:t>6 -&gt; Axis 8(</a:t>
            </a:r>
            <a:r>
              <a:rPr lang="ko-KR" altLang="en-US" dirty="0" err="1"/>
              <a:t>간지척</a:t>
            </a:r>
            <a:r>
              <a:rPr lang="en-US" altLang="ko-KR" dirty="0"/>
              <a:t> Induction Motor=&gt;Servo Motor </a:t>
            </a:r>
            <a:r>
              <a:rPr lang="ko-KR" altLang="en-US" dirty="0"/>
              <a:t>변경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/>
              <a:t>각인부</a:t>
            </a:r>
            <a:r>
              <a:rPr lang="en-US" altLang="ko-KR" dirty="0"/>
              <a:t> </a:t>
            </a:r>
            <a:r>
              <a:rPr lang="ko-KR" altLang="en-US" dirty="0" err="1"/>
              <a:t>집진기</a:t>
            </a:r>
            <a:r>
              <a:rPr lang="en-US" altLang="ko-KR" dirty="0"/>
              <a:t> </a:t>
            </a:r>
            <a:r>
              <a:rPr lang="ko-KR" altLang="en-US" dirty="0"/>
              <a:t>인버터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ko-KR" altLang="en-US" dirty="0" err="1"/>
              <a:t>언코일러</a:t>
            </a:r>
            <a:r>
              <a:rPr lang="en-US" altLang="ko-KR" dirty="0"/>
              <a:t>, </a:t>
            </a:r>
            <a:r>
              <a:rPr lang="ko-KR" altLang="en-US" dirty="0" err="1"/>
              <a:t>리코일러</a:t>
            </a:r>
            <a:r>
              <a:rPr lang="en-US" altLang="ko-KR" dirty="0"/>
              <a:t>, </a:t>
            </a:r>
            <a:r>
              <a:rPr lang="ko-KR" altLang="en-US" dirty="0" err="1"/>
              <a:t>버퍼롤</a:t>
            </a:r>
            <a:r>
              <a:rPr lang="en-US" altLang="ko-KR" dirty="0"/>
              <a:t> </a:t>
            </a:r>
            <a:r>
              <a:rPr lang="ko-KR" altLang="en-US" dirty="0"/>
              <a:t>높이</a:t>
            </a:r>
            <a:r>
              <a:rPr lang="en-US" altLang="ko-KR" dirty="0"/>
              <a:t> </a:t>
            </a:r>
            <a:r>
              <a:rPr lang="ko-KR" altLang="en-US" dirty="0"/>
              <a:t>감지</a:t>
            </a:r>
            <a:r>
              <a:rPr lang="en-US" altLang="ko-KR" dirty="0"/>
              <a:t> </a:t>
            </a:r>
            <a:r>
              <a:rPr lang="ko-KR" altLang="en-US" dirty="0"/>
              <a:t>말굽센서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 smtClean="0"/>
          </a:p>
          <a:p>
            <a:r>
              <a:rPr lang="ko-KR" altLang="en-US" dirty="0"/>
              <a:t>운전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 </a:t>
            </a:r>
            <a:r>
              <a:rPr lang="ko-KR" altLang="en-US" dirty="0"/>
              <a:t>동작으로</a:t>
            </a:r>
            <a:r>
              <a:rPr lang="en-US" altLang="ko-KR" dirty="0"/>
              <a:t> </a:t>
            </a:r>
            <a:r>
              <a:rPr lang="ko-KR" altLang="en-US" dirty="0"/>
              <a:t>변경으로</a:t>
            </a:r>
            <a:r>
              <a:rPr lang="en-US" altLang="ko-KR" dirty="0"/>
              <a:t> </a:t>
            </a:r>
            <a:r>
              <a:rPr lang="ko-KR" altLang="en-US" dirty="0" err="1"/>
              <a:t>서보</a:t>
            </a:r>
            <a:r>
              <a:rPr lang="en-US" altLang="ko-KR" dirty="0"/>
              <a:t> </a:t>
            </a:r>
            <a:r>
              <a:rPr lang="ko-KR" altLang="en-US" dirty="0"/>
              <a:t>원점</a:t>
            </a:r>
            <a:r>
              <a:rPr lang="en-US" altLang="ko-KR" dirty="0"/>
              <a:t> </a:t>
            </a:r>
            <a:r>
              <a:rPr lang="ko-KR" altLang="en-US" dirty="0"/>
              <a:t>센서</a:t>
            </a:r>
            <a:r>
              <a:rPr lang="en-US" altLang="ko-KR" dirty="0"/>
              <a:t> </a:t>
            </a:r>
            <a:r>
              <a:rPr lang="ko-KR" altLang="en-US" dirty="0"/>
              <a:t>케이블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en-US" altLang="ko-KR" dirty="0"/>
              <a:t>EPC </a:t>
            </a:r>
            <a:r>
              <a:rPr lang="ko-KR" altLang="en-US" dirty="0"/>
              <a:t>센서</a:t>
            </a:r>
            <a:r>
              <a:rPr lang="en-US" altLang="ko-KR" dirty="0"/>
              <a:t> </a:t>
            </a:r>
            <a:r>
              <a:rPr lang="ko-KR" altLang="en-US" dirty="0"/>
              <a:t>실린더</a:t>
            </a:r>
            <a:r>
              <a:rPr lang="en-US" altLang="ko-KR" dirty="0"/>
              <a:t> =&gt; </a:t>
            </a:r>
            <a:r>
              <a:rPr lang="ko-KR" altLang="en-US" dirty="0"/>
              <a:t>전동</a:t>
            </a:r>
            <a:r>
              <a:rPr lang="en-US" altLang="ko-KR" dirty="0"/>
              <a:t> </a:t>
            </a:r>
            <a:r>
              <a:rPr lang="ko-KR" altLang="en-US" dirty="0" err="1"/>
              <a:t>액추에이터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203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해성</a:t>
            </a:r>
            <a:r>
              <a:rPr lang="en-US" altLang="ko-KR" dirty="0"/>
              <a:t>DS 11,12,13 </a:t>
            </a:r>
            <a:r>
              <a:rPr lang="ko-KR" altLang="en-US" dirty="0"/>
              <a:t>호기</a:t>
            </a:r>
            <a:r>
              <a:rPr lang="en-US" altLang="ko-KR" dirty="0"/>
              <a:t> </a:t>
            </a:r>
            <a:r>
              <a:rPr lang="ko-KR" altLang="en-US" dirty="0"/>
              <a:t>하드웨어</a:t>
            </a:r>
            <a:r>
              <a:rPr lang="en-US" altLang="ko-KR" dirty="0"/>
              <a:t> </a:t>
            </a:r>
            <a:r>
              <a:rPr lang="ko-KR" altLang="en-US" dirty="0" err="1"/>
              <a:t>다른점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간지척</a:t>
            </a:r>
            <a:r>
              <a:rPr lang="en-US" altLang="ko-KR" dirty="0"/>
              <a:t>, </a:t>
            </a:r>
            <a:r>
              <a:rPr lang="ko-KR" altLang="en-US" dirty="0" err="1"/>
              <a:t>제품척</a:t>
            </a:r>
            <a:r>
              <a:rPr lang="en-US" altLang="ko-KR" dirty="0"/>
              <a:t> Inverter </a:t>
            </a:r>
            <a:r>
              <a:rPr lang="ko-KR" altLang="en-US" dirty="0"/>
              <a:t>메이커가</a:t>
            </a:r>
            <a:r>
              <a:rPr lang="en-US" altLang="ko-KR" dirty="0"/>
              <a:t> </a:t>
            </a:r>
            <a:r>
              <a:rPr lang="ko-KR" altLang="en-US" dirty="0" smtClean="0"/>
              <a:t>다름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en-US" altLang="ko-KR" dirty="0"/>
              <a:t>11</a:t>
            </a:r>
            <a:r>
              <a:rPr lang="ko-KR" altLang="en-US" dirty="0"/>
              <a:t>호기</a:t>
            </a:r>
            <a:r>
              <a:rPr lang="en-US" altLang="ko-KR" dirty="0"/>
              <a:t>-</a:t>
            </a:r>
            <a:r>
              <a:rPr lang="ko-KR" altLang="en-US" dirty="0" err="1"/>
              <a:t>야스카와</a:t>
            </a:r>
            <a:r>
              <a:rPr lang="en-US" altLang="ko-KR" dirty="0"/>
              <a:t> || 12,13</a:t>
            </a:r>
            <a:r>
              <a:rPr lang="ko-KR" altLang="en-US" dirty="0"/>
              <a:t>호기</a:t>
            </a:r>
            <a:r>
              <a:rPr lang="en-US" altLang="ko-KR" dirty="0"/>
              <a:t>-</a:t>
            </a:r>
            <a:r>
              <a:rPr lang="ko-KR" altLang="en-US" dirty="0" err="1"/>
              <a:t>미쯔비시</a:t>
            </a:r>
            <a:r>
              <a:rPr lang="en-US" altLang="ko-KR" dirty="0" smtClean="0"/>
              <a:t>)</a:t>
            </a:r>
          </a:p>
          <a:p>
            <a:r>
              <a:rPr lang="ko-KR" altLang="en-US" dirty="0"/>
              <a:t>이음매</a:t>
            </a:r>
            <a:r>
              <a:rPr lang="en-US" altLang="ko-KR" dirty="0"/>
              <a:t> </a:t>
            </a:r>
            <a:r>
              <a:rPr lang="ko-KR" altLang="en-US" dirty="0"/>
              <a:t>고정</a:t>
            </a:r>
            <a:r>
              <a:rPr lang="en-US" altLang="ko-KR" dirty="0"/>
              <a:t> </a:t>
            </a:r>
            <a:r>
              <a:rPr lang="ko-KR" altLang="en-US" dirty="0"/>
              <a:t>실린더</a:t>
            </a:r>
            <a:r>
              <a:rPr lang="en-US" altLang="ko-KR" dirty="0"/>
              <a:t> </a:t>
            </a:r>
            <a:r>
              <a:rPr lang="ko-KR" altLang="en-US" dirty="0" smtClean="0"/>
              <a:t>유무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en-US" altLang="ko-KR" dirty="0"/>
              <a:t>11</a:t>
            </a:r>
            <a:r>
              <a:rPr lang="ko-KR" altLang="en-US" dirty="0"/>
              <a:t>호기</a:t>
            </a:r>
            <a:r>
              <a:rPr lang="en-US" altLang="ko-KR" dirty="0"/>
              <a:t>-</a:t>
            </a:r>
            <a:r>
              <a:rPr lang="ko-KR" altLang="en-US" dirty="0"/>
              <a:t>없음</a:t>
            </a:r>
            <a:r>
              <a:rPr lang="en-US" altLang="ko-KR" dirty="0"/>
              <a:t> || 12,13</a:t>
            </a:r>
            <a:r>
              <a:rPr lang="ko-KR" altLang="en-US" dirty="0"/>
              <a:t>호기</a:t>
            </a:r>
            <a:r>
              <a:rPr lang="en-US" altLang="ko-KR" dirty="0"/>
              <a:t>-</a:t>
            </a:r>
            <a:r>
              <a:rPr lang="ko-KR" altLang="en-US" dirty="0"/>
              <a:t>있음</a:t>
            </a:r>
            <a:r>
              <a:rPr lang="en-US" altLang="ko-KR" dirty="0" smtClean="0"/>
              <a:t>)</a:t>
            </a:r>
            <a:endParaRPr lang="en-US" altLang="ko-KR" b="1" dirty="0" smtClean="0"/>
          </a:p>
          <a:p>
            <a:r>
              <a:rPr lang="en-US" altLang="ko-KR" dirty="0"/>
              <a:t>AOI </a:t>
            </a:r>
            <a:r>
              <a:rPr lang="ko-KR" altLang="en-US" dirty="0"/>
              <a:t>하부</a:t>
            </a:r>
            <a:r>
              <a:rPr lang="en-US" altLang="ko-KR" dirty="0"/>
              <a:t> </a:t>
            </a:r>
            <a:r>
              <a:rPr lang="ko-KR" altLang="en-US" dirty="0"/>
              <a:t>테이블</a:t>
            </a:r>
            <a:r>
              <a:rPr lang="en-US" altLang="ko-KR" dirty="0"/>
              <a:t> </a:t>
            </a:r>
            <a:r>
              <a:rPr lang="ko-KR" altLang="en-US" dirty="0"/>
              <a:t>가이드</a:t>
            </a:r>
            <a:r>
              <a:rPr lang="en-US" altLang="ko-KR" dirty="0"/>
              <a:t> </a:t>
            </a:r>
            <a:r>
              <a:rPr lang="ko-KR" altLang="en-US" dirty="0"/>
              <a:t>롤러</a:t>
            </a:r>
            <a:r>
              <a:rPr lang="en-US" altLang="ko-KR" dirty="0"/>
              <a:t> </a:t>
            </a:r>
            <a:r>
              <a:rPr lang="ko-KR" altLang="en-US" dirty="0" smtClean="0"/>
              <a:t>유무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en-US" altLang="ko-KR" dirty="0"/>
              <a:t>11</a:t>
            </a:r>
            <a:r>
              <a:rPr lang="ko-KR" altLang="en-US" dirty="0"/>
              <a:t>호기</a:t>
            </a:r>
            <a:r>
              <a:rPr lang="en-US" altLang="ko-KR" dirty="0"/>
              <a:t>-</a:t>
            </a:r>
            <a:r>
              <a:rPr lang="ko-KR" altLang="en-US" dirty="0"/>
              <a:t>없음</a:t>
            </a:r>
            <a:r>
              <a:rPr lang="en-US" altLang="ko-KR" dirty="0"/>
              <a:t> || 12,13</a:t>
            </a:r>
            <a:r>
              <a:rPr lang="ko-KR" altLang="en-US" dirty="0"/>
              <a:t>호기</a:t>
            </a:r>
            <a:r>
              <a:rPr lang="en-US" altLang="ko-KR" dirty="0"/>
              <a:t>-</a:t>
            </a:r>
            <a:r>
              <a:rPr lang="ko-KR" altLang="en-US" dirty="0"/>
              <a:t>있음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/>
              <a:t>설비별로</a:t>
            </a:r>
            <a:r>
              <a:rPr lang="en-US" altLang="ko-KR" dirty="0"/>
              <a:t> </a:t>
            </a:r>
            <a:r>
              <a:rPr lang="ko-KR" altLang="en-US" dirty="0"/>
              <a:t>각각의</a:t>
            </a:r>
            <a:r>
              <a:rPr lang="en-US" altLang="ko-KR" dirty="0"/>
              <a:t> </a:t>
            </a:r>
            <a:r>
              <a:rPr lang="ko-KR" altLang="en-US" dirty="0" err="1"/>
              <a:t>버퍼롤</a:t>
            </a:r>
            <a:r>
              <a:rPr lang="en-US" altLang="ko-KR" dirty="0"/>
              <a:t> </a:t>
            </a:r>
            <a:r>
              <a:rPr lang="ko-KR" altLang="en-US" dirty="0" err="1"/>
              <a:t>엔코더</a:t>
            </a:r>
            <a:r>
              <a:rPr lang="en-US" altLang="ko-KR" dirty="0"/>
              <a:t> </a:t>
            </a:r>
            <a:r>
              <a:rPr lang="ko-KR" altLang="en-US" dirty="0"/>
              <a:t>방향이</a:t>
            </a:r>
            <a:r>
              <a:rPr lang="en-US" altLang="ko-KR" dirty="0"/>
              <a:t> </a:t>
            </a:r>
            <a:r>
              <a:rPr lang="ko-KR" altLang="en-US" dirty="0"/>
              <a:t>다름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20499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운영상에서 </a:t>
            </a:r>
            <a:r>
              <a:rPr lang="ko-KR" altLang="en-US" dirty="0" err="1" smtClean="0"/>
              <a:t>발견되</a:t>
            </a:r>
            <a:r>
              <a:rPr lang="ko-KR" altLang="en-US" dirty="0" smtClean="0"/>
              <a:t> 개선해야 할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외층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검사시</a:t>
            </a:r>
            <a:r>
              <a:rPr lang="ko-KR" altLang="en-US" dirty="0" smtClean="0"/>
              <a:t> 내층의 해당 시리얼이 없는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작업자에게 내층 정보에서 해당 시리얼이 없다는 것을 알림</a:t>
            </a:r>
            <a:endParaRPr lang="en-US" altLang="ko-KR" dirty="0" smtClean="0"/>
          </a:p>
          <a:p>
            <a:r>
              <a:rPr lang="ko-KR" altLang="en-US" dirty="0" err="1" smtClean="0"/>
              <a:t>미마킹</a:t>
            </a:r>
            <a:r>
              <a:rPr lang="ko-KR" altLang="en-US" dirty="0" smtClean="0"/>
              <a:t> 체크 기능 사용시 </a:t>
            </a:r>
            <a:r>
              <a:rPr lang="ko-KR" altLang="en-US" dirty="0" err="1" smtClean="0"/>
              <a:t>캠마스터에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리젝용</a:t>
            </a:r>
            <a:r>
              <a:rPr lang="ko-KR" altLang="en-US" dirty="0" smtClean="0"/>
              <a:t> 모델이 없는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작업자에게 </a:t>
            </a:r>
            <a:r>
              <a:rPr lang="ko-KR" altLang="en-US" dirty="0" err="1" smtClean="0"/>
              <a:t>리젝용</a:t>
            </a:r>
            <a:r>
              <a:rPr lang="ko-KR" altLang="en-US" dirty="0" smtClean="0"/>
              <a:t> 모델이 없음을 알리고 </a:t>
            </a:r>
            <a:r>
              <a:rPr lang="ko-KR" altLang="en-US" dirty="0" err="1" smtClean="0"/>
              <a:t>미마킹</a:t>
            </a:r>
            <a:r>
              <a:rPr lang="ko-KR" altLang="en-US" dirty="0" smtClean="0"/>
              <a:t> 기능을 자동 </a:t>
            </a:r>
            <a:r>
              <a:rPr lang="ko-KR" altLang="en-US" dirty="0" smtClean="0"/>
              <a:t>해제</a:t>
            </a:r>
            <a:endParaRPr lang="en-US" altLang="ko-KR" dirty="0" smtClean="0"/>
          </a:p>
          <a:p>
            <a:r>
              <a:rPr lang="en-US" altLang="ko-KR" dirty="0" smtClean="0"/>
              <a:t>Tact Time </a:t>
            </a:r>
            <a:r>
              <a:rPr lang="ko-KR" altLang="en-US" dirty="0" err="1" smtClean="0"/>
              <a:t>마킹부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초 </a:t>
            </a:r>
            <a:r>
              <a:rPr lang="en-US" altLang="ko-KR" dirty="0" smtClean="0"/>
              <a:t>-&gt; 50</a:t>
            </a:r>
            <a:r>
              <a:rPr lang="ko-KR" altLang="en-US" dirty="0" smtClean="0"/>
              <a:t>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단축필요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5783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마킹부</a:t>
            </a:r>
            <a:r>
              <a:rPr lang="ko-KR" altLang="en-US" dirty="0" smtClean="0"/>
              <a:t>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사양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766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RTR 11</a:t>
            </a:r>
            <a:r>
              <a:rPr lang="ko-KR" altLang="en-US" dirty="0" smtClean="0"/>
              <a:t>호기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패치 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7738173"/>
              </p:ext>
            </p:extLst>
          </p:nvPr>
        </p:nvGraphicFramePr>
        <p:xfrm>
          <a:off x="838198" y="1690688"/>
          <a:ext cx="10242318" cy="3675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3882"/>
                <a:gridCol w="833120"/>
                <a:gridCol w="1513840"/>
                <a:gridCol w="1341120"/>
                <a:gridCol w="1148080"/>
                <a:gridCol w="1127760"/>
                <a:gridCol w="1174516"/>
              </a:tblGrid>
              <a:tr h="6162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업무내용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진행율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월</a:t>
                      </a:r>
                      <a:endParaRPr lang="en-US" altLang="ko-KR" sz="1200" dirty="0" smtClean="0"/>
                    </a:p>
                  </a:txBody>
                  <a:tcPr anchor="ctr">
                    <a:solidFill>
                      <a:srgbClr val="912EA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월</a:t>
                      </a:r>
                      <a:endParaRPr lang="en-US" altLang="ko-KR" sz="1200" dirty="0" smtClean="0"/>
                    </a:p>
                  </a:txBody>
                  <a:tcPr anchor="ctr"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</a:tr>
              <a:tr h="5692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RTR11</a:t>
                      </a:r>
                      <a:r>
                        <a:rPr lang="ko-KR" altLang="en-US" sz="1000" dirty="0" smtClean="0"/>
                        <a:t>호기 사전 개발 작업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RTR11</a:t>
                      </a:r>
                      <a:r>
                        <a:rPr lang="ko-KR" altLang="en-US" sz="1000" dirty="0" smtClean="0"/>
                        <a:t>호기 </a:t>
                      </a:r>
                      <a:r>
                        <a:rPr lang="en-US" altLang="ko-KR" sz="1000" dirty="0" smtClean="0"/>
                        <a:t>PLC </a:t>
                      </a:r>
                      <a:r>
                        <a:rPr lang="ko-KR" altLang="en-US" sz="1000" dirty="0" err="1" smtClean="0"/>
                        <a:t>셋팅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361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RTR11</a:t>
                      </a:r>
                      <a:r>
                        <a:rPr lang="ko-KR" altLang="en-US" sz="1000" dirty="0" smtClean="0"/>
                        <a:t>호기 전장배선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03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RTR11</a:t>
                      </a:r>
                      <a:r>
                        <a:rPr lang="ko-KR" altLang="en-US" sz="1000" dirty="0" smtClean="0"/>
                        <a:t>호기 조건 </a:t>
                      </a:r>
                      <a:r>
                        <a:rPr lang="ko-KR" altLang="en-US" sz="1000" dirty="0" err="1" smtClean="0"/>
                        <a:t>셋팅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477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RTR11</a:t>
                      </a:r>
                      <a:r>
                        <a:rPr lang="ko-KR" altLang="en-US" sz="1000" dirty="0" smtClean="0"/>
                        <a:t>호기 </a:t>
                      </a:r>
                      <a:r>
                        <a:rPr lang="ko-KR" altLang="en-US" sz="1000" dirty="0" err="1" smtClean="0"/>
                        <a:t>펀칭부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GUI </a:t>
                      </a:r>
                      <a:r>
                        <a:rPr lang="ko-KR" altLang="en-US" sz="1000" dirty="0" smtClean="0"/>
                        <a:t>확인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양산 테스트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양산시작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158168" y="901619"/>
            <a:ext cx="620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0%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602" y="363866"/>
            <a:ext cx="499915" cy="46943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385" y="335551"/>
            <a:ext cx="731583" cy="536494"/>
          </a:xfrm>
          <a:prstGeom prst="rect">
            <a:avLst/>
          </a:prstGeom>
        </p:spPr>
      </p:pic>
      <p:sp>
        <p:nvSpPr>
          <p:cNvPr id="17" name="Rectangle 114"/>
          <p:cNvSpPr>
            <a:spLocks noChangeArrowheads="1"/>
          </p:cNvSpPr>
          <p:nvPr/>
        </p:nvSpPr>
        <p:spPr bwMode="auto">
          <a:xfrm>
            <a:off x="4793756" y="2862970"/>
            <a:ext cx="1464804" cy="182492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Rectangle 114"/>
          <p:cNvSpPr>
            <a:spLocks noChangeArrowheads="1"/>
          </p:cNvSpPr>
          <p:nvPr/>
        </p:nvSpPr>
        <p:spPr bwMode="auto">
          <a:xfrm>
            <a:off x="6268720" y="3213889"/>
            <a:ext cx="519924" cy="149071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Rectangle 114"/>
          <p:cNvSpPr>
            <a:spLocks noChangeArrowheads="1"/>
          </p:cNvSpPr>
          <p:nvPr/>
        </p:nvSpPr>
        <p:spPr bwMode="auto">
          <a:xfrm>
            <a:off x="6788644" y="3528267"/>
            <a:ext cx="313196" cy="149653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Rectangle 114"/>
          <p:cNvSpPr>
            <a:spLocks noChangeArrowheads="1"/>
          </p:cNvSpPr>
          <p:nvPr/>
        </p:nvSpPr>
        <p:spPr bwMode="auto">
          <a:xfrm>
            <a:off x="7101840" y="3883866"/>
            <a:ext cx="508000" cy="159814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Rectangle 114"/>
          <p:cNvSpPr>
            <a:spLocks noChangeArrowheads="1"/>
          </p:cNvSpPr>
          <p:nvPr/>
        </p:nvSpPr>
        <p:spPr bwMode="auto">
          <a:xfrm>
            <a:off x="7609840" y="4249626"/>
            <a:ext cx="660400" cy="159814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Rectangle 114"/>
          <p:cNvSpPr>
            <a:spLocks noChangeArrowheads="1"/>
          </p:cNvSpPr>
          <p:nvPr/>
        </p:nvSpPr>
        <p:spPr bwMode="auto">
          <a:xfrm>
            <a:off x="8234680" y="4727829"/>
            <a:ext cx="533400" cy="138811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Rectangle 114"/>
          <p:cNvSpPr>
            <a:spLocks noChangeArrowheads="1"/>
          </p:cNvSpPr>
          <p:nvPr/>
        </p:nvSpPr>
        <p:spPr bwMode="auto">
          <a:xfrm>
            <a:off x="8768080" y="5046218"/>
            <a:ext cx="2312436" cy="138811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8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RTR 12, 13</a:t>
            </a:r>
            <a:r>
              <a:rPr lang="ko-KR" altLang="en-US" dirty="0" smtClean="0"/>
              <a:t>호기 패치 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6505869"/>
              </p:ext>
            </p:extLst>
          </p:nvPr>
        </p:nvGraphicFramePr>
        <p:xfrm>
          <a:off x="838198" y="1690688"/>
          <a:ext cx="10265696" cy="4345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3882"/>
                <a:gridCol w="833120"/>
                <a:gridCol w="1158240"/>
                <a:gridCol w="1036320"/>
                <a:gridCol w="965200"/>
                <a:gridCol w="1117600"/>
                <a:gridCol w="1026160"/>
                <a:gridCol w="1025174"/>
              </a:tblGrid>
              <a:tr h="6162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업무내용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진행율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월</a:t>
                      </a:r>
                      <a:endParaRPr lang="en-US" altLang="ko-KR" sz="1200" dirty="0" smtClean="0"/>
                    </a:p>
                  </a:txBody>
                  <a:tcPr anchor="ctr">
                    <a:solidFill>
                      <a:srgbClr val="912EA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월</a:t>
                      </a:r>
                      <a:endParaRPr lang="en-US" altLang="ko-KR" sz="1200" dirty="0" smtClean="0"/>
                    </a:p>
                  </a:txBody>
                  <a:tcPr anchor="ctr"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월</a:t>
                      </a:r>
                      <a:endParaRPr lang="en-US" altLang="ko-KR" sz="1200" dirty="0" smtClean="0"/>
                    </a:p>
                  </a:txBody>
                  <a:tcPr anchor="ctr">
                    <a:solidFill>
                      <a:srgbClr val="912EA2"/>
                    </a:solidFill>
                  </a:tcPr>
                </a:tc>
              </a:tr>
              <a:tr h="5692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RTR12</a:t>
                      </a:r>
                      <a:r>
                        <a:rPr lang="ko-KR" altLang="en-US" sz="1000" dirty="0" smtClean="0"/>
                        <a:t>호기 </a:t>
                      </a:r>
                      <a:r>
                        <a:rPr lang="en-US" altLang="ko-KR" sz="1000" dirty="0" smtClean="0"/>
                        <a:t>PLC </a:t>
                      </a:r>
                      <a:r>
                        <a:rPr lang="ko-KR" altLang="en-US" sz="1000" dirty="0" err="1" smtClean="0"/>
                        <a:t>셋팅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361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RTR12</a:t>
                      </a:r>
                      <a:r>
                        <a:rPr lang="ko-KR" altLang="en-US" sz="1000" dirty="0" smtClean="0"/>
                        <a:t>호기 전장배선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03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RTR12</a:t>
                      </a:r>
                      <a:r>
                        <a:rPr lang="ko-KR" altLang="en-US" sz="1000" dirty="0" smtClean="0"/>
                        <a:t>호기 조건 </a:t>
                      </a:r>
                      <a:r>
                        <a:rPr lang="ko-KR" altLang="en-US" sz="1000" dirty="0" err="1" smtClean="0"/>
                        <a:t>셋팅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477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RTR12</a:t>
                      </a:r>
                      <a:r>
                        <a:rPr lang="ko-KR" altLang="en-US" sz="1000" dirty="0" smtClean="0"/>
                        <a:t>호기 </a:t>
                      </a:r>
                      <a:r>
                        <a:rPr lang="ko-KR" altLang="en-US" sz="1000" dirty="0" err="1" smtClean="0"/>
                        <a:t>펀칭부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GUI </a:t>
                      </a:r>
                      <a:r>
                        <a:rPr lang="ko-KR" altLang="en-US" sz="1000" dirty="0" smtClean="0"/>
                        <a:t>확인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RTR13</a:t>
                      </a:r>
                      <a:r>
                        <a:rPr lang="ko-KR" altLang="en-US" sz="1000" dirty="0" smtClean="0"/>
                        <a:t>호기 </a:t>
                      </a:r>
                      <a:r>
                        <a:rPr lang="en-US" altLang="ko-KR" sz="1000" dirty="0" smtClean="0"/>
                        <a:t>PLC </a:t>
                      </a:r>
                      <a:r>
                        <a:rPr lang="ko-KR" altLang="en-US" sz="1000" dirty="0" err="1" smtClean="0"/>
                        <a:t>셋팅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RTR13</a:t>
                      </a:r>
                      <a:r>
                        <a:rPr lang="ko-KR" altLang="en-US" sz="1000" dirty="0" smtClean="0"/>
                        <a:t>호기 전장배선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RTR13</a:t>
                      </a:r>
                      <a:r>
                        <a:rPr lang="ko-KR" altLang="en-US" sz="1000" dirty="0" smtClean="0"/>
                        <a:t>호기 조건 </a:t>
                      </a:r>
                      <a:r>
                        <a:rPr lang="ko-KR" altLang="en-US" sz="1000" dirty="0" err="1" smtClean="0"/>
                        <a:t>셋팅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RTR13</a:t>
                      </a:r>
                      <a:r>
                        <a:rPr lang="ko-KR" altLang="en-US" sz="1000" dirty="0" smtClean="0"/>
                        <a:t>호기 </a:t>
                      </a:r>
                      <a:r>
                        <a:rPr lang="ko-KR" altLang="en-US" sz="1000" dirty="0" err="1" smtClean="0"/>
                        <a:t>펀칭부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GUI </a:t>
                      </a:r>
                      <a:r>
                        <a:rPr lang="ko-KR" altLang="en-US" sz="1000" dirty="0" smtClean="0"/>
                        <a:t>확인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 12, 13 </a:t>
                      </a:r>
                      <a:r>
                        <a:rPr lang="ko-KR" altLang="en-US" sz="1000" dirty="0" smtClean="0"/>
                        <a:t>양산테스트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158168" y="901619"/>
            <a:ext cx="620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0%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602" y="363866"/>
            <a:ext cx="499915" cy="46943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385" y="335551"/>
            <a:ext cx="731583" cy="536494"/>
          </a:xfrm>
          <a:prstGeom prst="rect">
            <a:avLst/>
          </a:prstGeom>
        </p:spPr>
      </p:pic>
      <p:sp>
        <p:nvSpPr>
          <p:cNvPr id="17" name="Rectangle 114"/>
          <p:cNvSpPr>
            <a:spLocks noChangeArrowheads="1"/>
          </p:cNvSpPr>
          <p:nvPr/>
        </p:nvSpPr>
        <p:spPr bwMode="auto">
          <a:xfrm>
            <a:off x="7933196" y="2899605"/>
            <a:ext cx="204964" cy="192652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Rectangle 114"/>
          <p:cNvSpPr>
            <a:spLocks noChangeArrowheads="1"/>
          </p:cNvSpPr>
          <p:nvPr/>
        </p:nvSpPr>
        <p:spPr bwMode="auto">
          <a:xfrm>
            <a:off x="8138160" y="3209249"/>
            <a:ext cx="204964" cy="157328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Rectangle 114"/>
          <p:cNvSpPr>
            <a:spLocks noChangeArrowheads="1"/>
          </p:cNvSpPr>
          <p:nvPr/>
        </p:nvSpPr>
        <p:spPr bwMode="auto">
          <a:xfrm>
            <a:off x="8343124" y="3575009"/>
            <a:ext cx="204964" cy="157328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Rectangle 114"/>
          <p:cNvSpPr>
            <a:spLocks noChangeArrowheads="1"/>
          </p:cNvSpPr>
          <p:nvPr/>
        </p:nvSpPr>
        <p:spPr bwMode="auto">
          <a:xfrm>
            <a:off x="8629368" y="3907825"/>
            <a:ext cx="369746" cy="180112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Rectangle 114"/>
          <p:cNvSpPr>
            <a:spLocks noChangeArrowheads="1"/>
          </p:cNvSpPr>
          <p:nvPr/>
        </p:nvSpPr>
        <p:spPr bwMode="auto">
          <a:xfrm>
            <a:off x="9029594" y="4376184"/>
            <a:ext cx="204964" cy="192652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Rectangle 114"/>
          <p:cNvSpPr>
            <a:spLocks noChangeArrowheads="1"/>
          </p:cNvSpPr>
          <p:nvPr/>
        </p:nvSpPr>
        <p:spPr bwMode="auto">
          <a:xfrm>
            <a:off x="9244718" y="4685828"/>
            <a:ext cx="204964" cy="157328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Rectangle 114"/>
          <p:cNvSpPr>
            <a:spLocks noChangeArrowheads="1"/>
          </p:cNvSpPr>
          <p:nvPr/>
        </p:nvSpPr>
        <p:spPr bwMode="auto">
          <a:xfrm>
            <a:off x="9449682" y="5051588"/>
            <a:ext cx="204964" cy="157328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" name="Rectangle 114"/>
          <p:cNvSpPr>
            <a:spLocks noChangeArrowheads="1"/>
          </p:cNvSpPr>
          <p:nvPr/>
        </p:nvSpPr>
        <p:spPr bwMode="auto">
          <a:xfrm>
            <a:off x="9654646" y="5417348"/>
            <a:ext cx="369746" cy="180112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Rectangle 114"/>
          <p:cNvSpPr>
            <a:spLocks noChangeArrowheads="1"/>
          </p:cNvSpPr>
          <p:nvPr/>
        </p:nvSpPr>
        <p:spPr bwMode="auto">
          <a:xfrm>
            <a:off x="10099040" y="5726877"/>
            <a:ext cx="981476" cy="186243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69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[</a:t>
            </a:r>
            <a:r>
              <a:rPr lang="ko-KR" altLang="en-US" sz="2000" dirty="0" err="1"/>
              <a:t>해성디에스</a:t>
            </a:r>
            <a:r>
              <a:rPr lang="en-US" altLang="ko-KR" sz="2000" dirty="0"/>
              <a:t>]</a:t>
            </a:r>
            <a:r>
              <a:rPr lang="ko-KR" altLang="en-US" sz="2000" dirty="0"/>
              <a:t>이음매</a:t>
            </a:r>
            <a:r>
              <a:rPr lang="en-US" altLang="ko-KR" sz="2000" dirty="0"/>
              <a:t> </a:t>
            </a:r>
            <a:r>
              <a:rPr lang="ko-KR" altLang="en-US" sz="2000" dirty="0"/>
              <a:t>이어가기</a:t>
            </a:r>
            <a:r>
              <a:rPr lang="en-US" altLang="ko-KR" sz="2000" dirty="0"/>
              <a:t> PLC </a:t>
            </a:r>
            <a:r>
              <a:rPr lang="ko-KR" altLang="en-US" sz="2000" dirty="0"/>
              <a:t>프로그램</a:t>
            </a:r>
            <a:r>
              <a:rPr lang="en-US" altLang="ko-KR" sz="2000" dirty="0"/>
              <a:t> </a:t>
            </a:r>
            <a:r>
              <a:rPr lang="ko-KR" altLang="en-US" sz="2000" dirty="0"/>
              <a:t>기능</a:t>
            </a:r>
            <a:r>
              <a:rPr lang="en-US" altLang="ko-KR" sz="2000" dirty="0"/>
              <a:t> </a:t>
            </a:r>
            <a:r>
              <a:rPr lang="ko-KR" altLang="en-US" sz="2000" dirty="0"/>
              <a:t>추가</a:t>
            </a:r>
            <a:r>
              <a:rPr lang="en-US" altLang="ko-KR" sz="2000" dirty="0"/>
              <a:t> </a:t>
            </a:r>
            <a:r>
              <a:rPr lang="ko-KR" altLang="en-US" sz="2000" dirty="0"/>
              <a:t>인한</a:t>
            </a:r>
            <a:r>
              <a:rPr lang="en-US" altLang="ko-KR" sz="2000" dirty="0"/>
              <a:t> </a:t>
            </a:r>
            <a:r>
              <a:rPr lang="ko-KR" altLang="en-US" sz="2000" dirty="0"/>
              <a:t>작업</a:t>
            </a:r>
            <a:r>
              <a:rPr lang="en-US" altLang="ko-KR" sz="2000" dirty="0"/>
              <a:t> </a:t>
            </a:r>
            <a:r>
              <a:rPr lang="ko-KR" altLang="en-US" sz="2000" dirty="0"/>
              <a:t>예상</a:t>
            </a:r>
            <a:r>
              <a:rPr lang="en-US" altLang="ko-KR" sz="2000" dirty="0"/>
              <a:t> </a:t>
            </a:r>
            <a:r>
              <a:rPr lang="ko-KR" altLang="en-US" sz="2000" dirty="0"/>
              <a:t>시간</a:t>
            </a:r>
            <a:r>
              <a:rPr lang="en-US" altLang="ko-KR" sz="2000" dirty="0"/>
              <a:t>(11, 12, 13 </a:t>
            </a:r>
            <a:r>
              <a:rPr lang="ko-KR" altLang="en-US" sz="2000" dirty="0"/>
              <a:t>호기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기존</a:t>
            </a:r>
            <a:r>
              <a:rPr lang="en-US" altLang="ko-KR" sz="2400" dirty="0"/>
              <a:t> </a:t>
            </a:r>
            <a:r>
              <a:rPr lang="ko-KR" altLang="en-US" sz="2400" dirty="0"/>
              <a:t>설비</a:t>
            </a:r>
            <a:r>
              <a:rPr lang="en-US" altLang="ko-KR" sz="2400" dirty="0"/>
              <a:t>(11,12,13</a:t>
            </a:r>
            <a:r>
              <a:rPr lang="ko-KR" altLang="en-US" sz="2400" dirty="0"/>
              <a:t>호기</a:t>
            </a:r>
            <a:r>
              <a:rPr lang="en-US" altLang="ko-KR" sz="2400" dirty="0"/>
              <a:t>) </a:t>
            </a:r>
            <a:r>
              <a:rPr lang="ko-KR" altLang="en-US" sz="2400" dirty="0"/>
              <a:t>이음매</a:t>
            </a:r>
            <a:r>
              <a:rPr lang="en-US" altLang="ko-KR" sz="2400" dirty="0"/>
              <a:t> </a:t>
            </a:r>
            <a:r>
              <a:rPr lang="ko-KR" altLang="en-US" sz="2400" dirty="0"/>
              <a:t>이어가기</a:t>
            </a:r>
            <a:r>
              <a:rPr lang="en-US" altLang="ko-KR" sz="2400" dirty="0"/>
              <a:t> </a:t>
            </a:r>
            <a:r>
              <a:rPr lang="ko-KR" altLang="en-US" sz="2400" dirty="0"/>
              <a:t>기능</a:t>
            </a:r>
            <a:r>
              <a:rPr lang="en-US" altLang="ko-KR" sz="2400" dirty="0"/>
              <a:t> </a:t>
            </a:r>
            <a:r>
              <a:rPr lang="ko-KR" altLang="en-US" sz="2400" dirty="0" err="1"/>
              <a:t>추가시</a:t>
            </a:r>
            <a:r>
              <a:rPr lang="en-US" altLang="ko-KR" sz="2400" dirty="0"/>
              <a:t> </a:t>
            </a:r>
            <a:r>
              <a:rPr lang="ko-KR" altLang="en-US" sz="2400" dirty="0"/>
              <a:t>작업</a:t>
            </a:r>
            <a:r>
              <a:rPr lang="en-US" altLang="ko-KR" sz="2400" dirty="0"/>
              <a:t> </a:t>
            </a:r>
            <a:r>
              <a:rPr lang="ko-KR" altLang="en-US" sz="2400" dirty="0"/>
              <a:t>예상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공수</a:t>
            </a:r>
            <a:endParaRPr lang="en-US" altLang="ko-KR" sz="2400" dirty="0" smtClean="0"/>
          </a:p>
          <a:p>
            <a:pPr lvl="1"/>
            <a:r>
              <a:rPr lang="en-US" altLang="ko-KR" sz="2000" dirty="0"/>
              <a:t>1.</a:t>
            </a:r>
            <a:r>
              <a:rPr lang="ko-KR" altLang="en-US" sz="2000" dirty="0"/>
              <a:t>최초</a:t>
            </a:r>
            <a:r>
              <a:rPr lang="en-US" altLang="ko-KR" sz="2000" dirty="0"/>
              <a:t> </a:t>
            </a:r>
            <a:r>
              <a:rPr lang="ko-KR" altLang="en-US" sz="2000" dirty="0"/>
              <a:t>개조</a:t>
            </a:r>
            <a:r>
              <a:rPr lang="en-US" altLang="ko-KR" sz="2000" dirty="0"/>
              <a:t> </a:t>
            </a:r>
            <a:r>
              <a:rPr lang="ko-KR" altLang="en-US" sz="2000" dirty="0"/>
              <a:t>작업</a:t>
            </a:r>
            <a:r>
              <a:rPr lang="en-US" altLang="ko-KR" sz="2000" dirty="0"/>
              <a:t> </a:t>
            </a:r>
            <a:r>
              <a:rPr lang="ko-KR" altLang="en-US" sz="2000" dirty="0"/>
              <a:t>예상</a:t>
            </a:r>
            <a:r>
              <a:rPr lang="en-US" altLang="ko-KR" sz="2000" dirty="0"/>
              <a:t> </a:t>
            </a:r>
            <a:r>
              <a:rPr lang="ko-KR" altLang="en-US" sz="2000" dirty="0"/>
              <a:t>시간</a:t>
            </a:r>
            <a:r>
              <a:rPr lang="en-US" altLang="ko-KR" sz="2000" dirty="0"/>
              <a:t> : </a:t>
            </a:r>
            <a:r>
              <a:rPr lang="ko-KR" altLang="en-US" sz="2000" dirty="0"/>
              <a:t>총</a:t>
            </a:r>
            <a:r>
              <a:rPr lang="en-US" altLang="ko-KR" sz="2000" dirty="0"/>
              <a:t> 22</a:t>
            </a:r>
            <a:r>
              <a:rPr lang="ko-KR" altLang="en-US" sz="2000" dirty="0"/>
              <a:t>일</a:t>
            </a:r>
            <a:r>
              <a:rPr lang="en-US" altLang="ko-KR" sz="2000" dirty="0"/>
              <a:t>(7+10+5)  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① </a:t>
            </a:r>
            <a:r>
              <a:rPr lang="ko-KR" altLang="en-US" sz="1800" dirty="0"/>
              <a:t>사내</a:t>
            </a:r>
            <a:r>
              <a:rPr lang="en-US" altLang="ko-KR" sz="1800" dirty="0"/>
              <a:t> </a:t>
            </a:r>
            <a:r>
              <a:rPr lang="ko-KR" altLang="en-US" sz="1800" dirty="0"/>
              <a:t>개발</a:t>
            </a:r>
            <a:r>
              <a:rPr lang="en-US" altLang="ko-KR" sz="1800" dirty="0"/>
              <a:t> </a:t>
            </a:r>
            <a:r>
              <a:rPr lang="ko-KR" altLang="en-US" sz="1800" dirty="0"/>
              <a:t>작업</a:t>
            </a:r>
            <a:r>
              <a:rPr lang="en-US" altLang="ko-KR" sz="1800" dirty="0"/>
              <a:t> : 7</a:t>
            </a:r>
            <a:r>
              <a:rPr lang="ko-KR" altLang="en-US" sz="1800" dirty="0"/>
              <a:t>일</a:t>
            </a:r>
            <a:r>
              <a:rPr lang="en-US" altLang="ko-KR" sz="1800" dirty="0"/>
              <a:t>   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② </a:t>
            </a:r>
            <a:r>
              <a:rPr lang="ko-KR" altLang="en-US" sz="1800" dirty="0"/>
              <a:t>현장</a:t>
            </a:r>
            <a:r>
              <a:rPr lang="en-US" altLang="ko-KR" sz="1800" dirty="0"/>
              <a:t> </a:t>
            </a:r>
            <a:r>
              <a:rPr lang="ko-KR" altLang="en-US" sz="1800" dirty="0"/>
              <a:t>개발</a:t>
            </a:r>
            <a:r>
              <a:rPr lang="en-US" altLang="ko-KR" sz="1800" dirty="0"/>
              <a:t> </a:t>
            </a:r>
            <a:r>
              <a:rPr lang="ko-KR" altLang="en-US" sz="1800" dirty="0"/>
              <a:t>작업</a:t>
            </a:r>
            <a:r>
              <a:rPr lang="en-US" altLang="ko-KR" sz="1800" dirty="0"/>
              <a:t> : </a:t>
            </a:r>
            <a:r>
              <a:rPr lang="ko-KR" altLang="en-US" sz="1800" dirty="0"/>
              <a:t>총</a:t>
            </a:r>
            <a:r>
              <a:rPr lang="en-US" altLang="ko-KR" sz="1800" dirty="0"/>
              <a:t> 10</a:t>
            </a:r>
            <a:r>
              <a:rPr lang="ko-KR" altLang="en-US" sz="1800" dirty="0"/>
              <a:t>일</a:t>
            </a:r>
            <a:r>
              <a:rPr lang="en-US" altLang="ko-KR" sz="1800" dirty="0"/>
              <a:t>     </a:t>
            </a:r>
            <a:endParaRPr lang="en-US" altLang="ko-KR" sz="1800" dirty="0" smtClean="0"/>
          </a:p>
          <a:p>
            <a:pPr lvl="3"/>
            <a:r>
              <a:rPr lang="en-US" altLang="ko-KR" sz="1400" dirty="0" smtClean="0"/>
              <a:t>- </a:t>
            </a:r>
            <a:r>
              <a:rPr lang="en-US" altLang="ko-KR" sz="1400" dirty="0"/>
              <a:t>PLC </a:t>
            </a:r>
            <a:r>
              <a:rPr lang="ko-KR" altLang="en-US" sz="1400" dirty="0" err="1"/>
              <a:t>세팅</a:t>
            </a:r>
            <a:r>
              <a:rPr lang="en-US" altLang="ko-KR" sz="1400" dirty="0"/>
              <a:t> : 2</a:t>
            </a:r>
            <a:r>
              <a:rPr lang="ko-KR" altLang="en-US" sz="1400" dirty="0"/>
              <a:t>일</a:t>
            </a:r>
            <a:r>
              <a:rPr lang="en-US" altLang="ko-KR" sz="1400" dirty="0"/>
              <a:t>    </a:t>
            </a:r>
            <a:endParaRPr lang="en-US" altLang="ko-KR" sz="1400" dirty="0" smtClean="0"/>
          </a:p>
          <a:p>
            <a:pPr lvl="3"/>
            <a:r>
              <a:rPr lang="en-US" altLang="ko-KR" sz="1400" dirty="0" smtClean="0"/>
              <a:t> </a:t>
            </a:r>
            <a:r>
              <a:rPr lang="en-US" altLang="ko-KR" sz="1400" dirty="0"/>
              <a:t>- </a:t>
            </a:r>
            <a:r>
              <a:rPr lang="ko-KR" altLang="en-US" sz="1400" dirty="0"/>
              <a:t>전장</a:t>
            </a:r>
            <a:r>
              <a:rPr lang="en-US" altLang="ko-KR" sz="1400" dirty="0"/>
              <a:t> </a:t>
            </a:r>
            <a:r>
              <a:rPr lang="ko-KR" altLang="en-US" sz="1400" dirty="0"/>
              <a:t>배선</a:t>
            </a:r>
            <a:r>
              <a:rPr lang="en-US" altLang="ko-KR" sz="1400" dirty="0"/>
              <a:t> </a:t>
            </a:r>
            <a:r>
              <a:rPr lang="ko-KR" altLang="en-US" sz="1400" dirty="0"/>
              <a:t>추가</a:t>
            </a:r>
            <a:r>
              <a:rPr lang="en-US" altLang="ko-KR" sz="1400" dirty="0"/>
              <a:t> </a:t>
            </a:r>
            <a:r>
              <a:rPr lang="ko-KR" altLang="en-US" sz="1400" dirty="0"/>
              <a:t>및</a:t>
            </a:r>
            <a:r>
              <a:rPr lang="en-US" altLang="ko-KR" sz="1400" dirty="0"/>
              <a:t> </a:t>
            </a:r>
            <a:r>
              <a:rPr lang="ko-KR" altLang="en-US" sz="1400" dirty="0"/>
              <a:t>변경</a:t>
            </a:r>
            <a:r>
              <a:rPr lang="en-US" altLang="ko-KR" sz="1400" dirty="0"/>
              <a:t> : 1</a:t>
            </a:r>
            <a:r>
              <a:rPr lang="ko-KR" altLang="en-US" sz="1400" dirty="0"/>
              <a:t>일</a:t>
            </a:r>
            <a:r>
              <a:rPr lang="en-US" altLang="ko-KR" sz="1400" dirty="0"/>
              <a:t>     </a:t>
            </a:r>
            <a:endParaRPr lang="en-US" altLang="ko-KR" sz="1400" dirty="0" smtClean="0"/>
          </a:p>
          <a:p>
            <a:pPr lvl="3"/>
            <a:r>
              <a:rPr lang="en-US" altLang="ko-KR" sz="1400" dirty="0" smtClean="0"/>
              <a:t>- </a:t>
            </a:r>
            <a:r>
              <a:rPr lang="ko-KR" altLang="en-US" sz="1400" dirty="0"/>
              <a:t>설비</a:t>
            </a:r>
            <a:r>
              <a:rPr lang="en-US" altLang="ko-KR" sz="1400" dirty="0"/>
              <a:t> </a:t>
            </a:r>
            <a:r>
              <a:rPr lang="ko-KR" altLang="en-US" sz="1400" dirty="0"/>
              <a:t>조건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세팅</a:t>
            </a:r>
            <a:r>
              <a:rPr lang="en-US" altLang="ko-KR" sz="1400" dirty="0"/>
              <a:t> : 2</a:t>
            </a:r>
            <a:r>
              <a:rPr lang="ko-KR" altLang="en-US" sz="1400" dirty="0"/>
              <a:t>일</a:t>
            </a:r>
            <a:r>
              <a:rPr lang="en-US" altLang="ko-KR" sz="1400" dirty="0"/>
              <a:t>     </a:t>
            </a:r>
            <a:endParaRPr lang="en-US" altLang="ko-KR" sz="1400" dirty="0" smtClean="0"/>
          </a:p>
          <a:p>
            <a:pPr lvl="3"/>
            <a:r>
              <a:rPr lang="en-US" altLang="ko-KR" sz="1400" dirty="0" smtClean="0"/>
              <a:t>- </a:t>
            </a:r>
            <a:r>
              <a:rPr lang="en-US" altLang="ko-KR" sz="1400" dirty="0"/>
              <a:t>GUI </a:t>
            </a:r>
            <a:r>
              <a:rPr lang="ko-KR" altLang="en-US" sz="1400" dirty="0"/>
              <a:t>확인</a:t>
            </a:r>
            <a:r>
              <a:rPr lang="en-US" altLang="ko-KR" sz="1400" dirty="0"/>
              <a:t> : 5</a:t>
            </a:r>
            <a:r>
              <a:rPr lang="ko-KR" altLang="en-US" sz="1400" dirty="0"/>
              <a:t>일</a:t>
            </a:r>
            <a:r>
              <a:rPr lang="en-US" altLang="ko-KR" sz="1400" dirty="0"/>
              <a:t>  </a:t>
            </a:r>
            <a:endParaRPr lang="en-US" altLang="ko-KR" sz="1400" dirty="0" smtClean="0"/>
          </a:p>
          <a:p>
            <a:pPr lvl="2"/>
            <a:r>
              <a:rPr lang="en-US" altLang="ko-KR" sz="1200" dirty="0" smtClean="0"/>
              <a:t>③ </a:t>
            </a:r>
            <a:r>
              <a:rPr lang="ko-KR" altLang="en-US" sz="1200" dirty="0"/>
              <a:t>자동</a:t>
            </a:r>
            <a:r>
              <a:rPr lang="en-US" altLang="ko-KR" sz="1200" dirty="0"/>
              <a:t> </a:t>
            </a:r>
            <a:r>
              <a:rPr lang="ko-KR" altLang="en-US" sz="1200" dirty="0"/>
              <a:t>연동</a:t>
            </a:r>
            <a:r>
              <a:rPr lang="en-US" altLang="ko-KR" sz="1200" dirty="0"/>
              <a:t> </a:t>
            </a:r>
            <a:r>
              <a:rPr lang="ko-KR" altLang="en-US" sz="1200" dirty="0"/>
              <a:t>확인</a:t>
            </a:r>
            <a:r>
              <a:rPr lang="en-US" altLang="ko-KR" sz="1200" dirty="0"/>
              <a:t> : 5</a:t>
            </a:r>
            <a:r>
              <a:rPr lang="ko-KR" altLang="en-US" sz="1200" dirty="0" smtClean="0"/>
              <a:t>일</a:t>
            </a:r>
            <a:endParaRPr lang="en-US" altLang="ko-KR" sz="1200" dirty="0" smtClean="0"/>
          </a:p>
          <a:p>
            <a:pPr lvl="1"/>
            <a:r>
              <a:rPr lang="en-US" altLang="ko-KR" sz="2000" dirty="0" smtClean="0"/>
              <a:t>2</a:t>
            </a:r>
            <a:r>
              <a:rPr lang="en-US" altLang="ko-KR" sz="2000" dirty="0"/>
              <a:t>.</a:t>
            </a:r>
            <a:r>
              <a:rPr lang="ko-KR" altLang="en-US" sz="2000" dirty="0"/>
              <a:t>다른</a:t>
            </a:r>
            <a:r>
              <a:rPr lang="en-US" altLang="ko-KR" sz="2000" dirty="0"/>
              <a:t> </a:t>
            </a:r>
            <a:r>
              <a:rPr lang="ko-KR" altLang="en-US" sz="2000" dirty="0"/>
              <a:t>설비</a:t>
            </a:r>
            <a:r>
              <a:rPr lang="en-US" altLang="ko-KR" sz="2000" dirty="0"/>
              <a:t> </a:t>
            </a:r>
            <a:r>
              <a:rPr lang="ko-KR" altLang="en-US" sz="2000" dirty="0"/>
              <a:t>개조</a:t>
            </a:r>
            <a:r>
              <a:rPr lang="en-US" altLang="ko-KR" sz="2000" dirty="0"/>
              <a:t> </a:t>
            </a:r>
            <a:r>
              <a:rPr lang="ko-KR" altLang="en-US" sz="2000" dirty="0"/>
              <a:t>작업</a:t>
            </a:r>
            <a:r>
              <a:rPr lang="en-US" altLang="ko-KR" sz="2000" dirty="0"/>
              <a:t> </a:t>
            </a:r>
            <a:r>
              <a:rPr lang="ko-KR" altLang="en-US" sz="2000" dirty="0"/>
              <a:t>예상</a:t>
            </a:r>
            <a:r>
              <a:rPr lang="en-US" altLang="ko-KR" sz="2000" dirty="0"/>
              <a:t> </a:t>
            </a:r>
            <a:r>
              <a:rPr lang="ko-KR" altLang="en-US" sz="2000" dirty="0"/>
              <a:t>시간</a:t>
            </a:r>
            <a:r>
              <a:rPr lang="en-US" altLang="ko-KR" sz="2000" dirty="0"/>
              <a:t> : </a:t>
            </a:r>
            <a:r>
              <a:rPr lang="ko-KR" altLang="en-US" sz="2000" dirty="0"/>
              <a:t>총</a:t>
            </a:r>
            <a:r>
              <a:rPr lang="en-US" altLang="ko-KR" sz="2000" dirty="0"/>
              <a:t> 10</a:t>
            </a:r>
            <a:r>
              <a:rPr lang="ko-KR" altLang="en-US" sz="2000" dirty="0"/>
              <a:t>일</a:t>
            </a:r>
            <a:r>
              <a:rPr lang="en-US" altLang="ko-KR" sz="2000" dirty="0"/>
              <a:t>(5 * 2 EA)  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① </a:t>
            </a:r>
            <a:r>
              <a:rPr lang="ko-KR" altLang="en-US" sz="1800" dirty="0"/>
              <a:t>현장</a:t>
            </a:r>
            <a:r>
              <a:rPr lang="en-US" altLang="ko-KR" sz="1800" dirty="0"/>
              <a:t> </a:t>
            </a:r>
            <a:r>
              <a:rPr lang="ko-KR" altLang="en-US" sz="1800" dirty="0"/>
              <a:t>개발</a:t>
            </a:r>
            <a:r>
              <a:rPr lang="en-US" altLang="ko-KR" sz="1800" dirty="0"/>
              <a:t> </a:t>
            </a:r>
            <a:r>
              <a:rPr lang="ko-KR" altLang="en-US" sz="1800" dirty="0"/>
              <a:t>작업</a:t>
            </a:r>
            <a:r>
              <a:rPr lang="en-US" altLang="ko-KR" sz="1800" dirty="0"/>
              <a:t> : </a:t>
            </a:r>
            <a:r>
              <a:rPr lang="ko-KR" altLang="en-US" sz="1800" dirty="0"/>
              <a:t>총</a:t>
            </a:r>
            <a:r>
              <a:rPr lang="en-US" altLang="ko-KR" sz="1800" dirty="0"/>
              <a:t> 5</a:t>
            </a:r>
            <a:r>
              <a:rPr lang="ko-KR" altLang="en-US" sz="1800" dirty="0"/>
              <a:t>일</a:t>
            </a:r>
            <a:r>
              <a:rPr lang="en-US" altLang="ko-KR" sz="1800" dirty="0"/>
              <a:t>     </a:t>
            </a:r>
            <a:endParaRPr lang="en-US" altLang="ko-KR" sz="1800" dirty="0" smtClean="0"/>
          </a:p>
          <a:p>
            <a:pPr lvl="3"/>
            <a:r>
              <a:rPr lang="en-US" altLang="ko-KR" sz="1400" dirty="0" smtClean="0"/>
              <a:t>- </a:t>
            </a:r>
            <a:r>
              <a:rPr lang="en-US" altLang="ko-KR" sz="1400" dirty="0"/>
              <a:t>PLC </a:t>
            </a:r>
            <a:r>
              <a:rPr lang="ko-KR" altLang="en-US" sz="1400" dirty="0" err="1"/>
              <a:t>세팅</a:t>
            </a:r>
            <a:r>
              <a:rPr lang="en-US" altLang="ko-KR" sz="1400" dirty="0"/>
              <a:t> : 1</a:t>
            </a:r>
            <a:r>
              <a:rPr lang="ko-KR" altLang="en-US" sz="1400" dirty="0"/>
              <a:t>일</a:t>
            </a:r>
            <a:r>
              <a:rPr lang="en-US" altLang="ko-KR" sz="1400" dirty="0"/>
              <a:t>     </a:t>
            </a:r>
            <a:endParaRPr lang="en-US" altLang="ko-KR" sz="1400" dirty="0" smtClean="0"/>
          </a:p>
          <a:p>
            <a:pPr lvl="3"/>
            <a:r>
              <a:rPr lang="en-US" altLang="ko-KR" sz="1400" dirty="0" smtClean="0"/>
              <a:t>- </a:t>
            </a:r>
            <a:r>
              <a:rPr lang="ko-KR" altLang="en-US" sz="1400" dirty="0"/>
              <a:t>전장</a:t>
            </a:r>
            <a:r>
              <a:rPr lang="en-US" altLang="ko-KR" sz="1400" dirty="0"/>
              <a:t> </a:t>
            </a:r>
            <a:r>
              <a:rPr lang="ko-KR" altLang="en-US" sz="1400" dirty="0"/>
              <a:t>배선</a:t>
            </a:r>
            <a:r>
              <a:rPr lang="en-US" altLang="ko-KR" sz="1400" dirty="0"/>
              <a:t> </a:t>
            </a:r>
            <a:r>
              <a:rPr lang="ko-KR" altLang="en-US" sz="1400" dirty="0"/>
              <a:t>추가</a:t>
            </a:r>
            <a:r>
              <a:rPr lang="en-US" altLang="ko-KR" sz="1400" dirty="0"/>
              <a:t> </a:t>
            </a:r>
            <a:r>
              <a:rPr lang="ko-KR" altLang="en-US" sz="1400" dirty="0"/>
              <a:t>및</a:t>
            </a:r>
            <a:r>
              <a:rPr lang="en-US" altLang="ko-KR" sz="1400" dirty="0"/>
              <a:t> </a:t>
            </a:r>
            <a:r>
              <a:rPr lang="ko-KR" altLang="en-US" sz="1400" dirty="0"/>
              <a:t>변경</a:t>
            </a:r>
            <a:r>
              <a:rPr lang="en-US" altLang="ko-KR" sz="1400" dirty="0"/>
              <a:t> : 1</a:t>
            </a:r>
            <a:r>
              <a:rPr lang="ko-KR" altLang="en-US" sz="1400" dirty="0"/>
              <a:t>일</a:t>
            </a:r>
            <a:r>
              <a:rPr lang="en-US" altLang="ko-KR" sz="1400" dirty="0"/>
              <a:t>     </a:t>
            </a:r>
            <a:endParaRPr lang="en-US" altLang="ko-KR" sz="1400" dirty="0" smtClean="0"/>
          </a:p>
          <a:p>
            <a:pPr lvl="3"/>
            <a:r>
              <a:rPr lang="en-US" altLang="ko-KR" sz="1400" dirty="0" smtClean="0"/>
              <a:t>- </a:t>
            </a:r>
            <a:r>
              <a:rPr lang="ko-KR" altLang="en-US" sz="1400" dirty="0"/>
              <a:t>설비</a:t>
            </a:r>
            <a:r>
              <a:rPr lang="en-US" altLang="ko-KR" sz="1400" dirty="0"/>
              <a:t> </a:t>
            </a:r>
            <a:r>
              <a:rPr lang="ko-KR" altLang="en-US" sz="1400" dirty="0"/>
              <a:t>조건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세팅</a:t>
            </a:r>
            <a:r>
              <a:rPr lang="en-US" altLang="ko-KR" sz="1400" dirty="0"/>
              <a:t> : 1</a:t>
            </a:r>
            <a:r>
              <a:rPr lang="ko-KR" altLang="en-US" sz="1400" dirty="0"/>
              <a:t>일</a:t>
            </a:r>
            <a:r>
              <a:rPr lang="en-US" altLang="ko-KR" sz="1400" dirty="0"/>
              <a:t>     </a:t>
            </a:r>
            <a:endParaRPr lang="en-US" altLang="ko-KR" sz="1400" dirty="0" smtClean="0"/>
          </a:p>
          <a:p>
            <a:pPr lvl="3"/>
            <a:r>
              <a:rPr lang="en-US" altLang="ko-KR" sz="1400" dirty="0" smtClean="0"/>
              <a:t>- </a:t>
            </a:r>
            <a:r>
              <a:rPr lang="en-US" altLang="ko-KR" sz="1400" dirty="0"/>
              <a:t>GUI </a:t>
            </a:r>
            <a:r>
              <a:rPr lang="ko-KR" altLang="en-US" sz="1400" dirty="0"/>
              <a:t>및</a:t>
            </a:r>
            <a:r>
              <a:rPr lang="en-US" altLang="ko-KR" sz="1400" dirty="0"/>
              <a:t> </a:t>
            </a:r>
            <a:r>
              <a:rPr lang="ko-KR" altLang="en-US" sz="1400" dirty="0"/>
              <a:t>자동</a:t>
            </a:r>
            <a:r>
              <a:rPr lang="en-US" altLang="ko-KR" sz="1400" dirty="0"/>
              <a:t> </a:t>
            </a:r>
            <a:r>
              <a:rPr lang="ko-KR" altLang="en-US" sz="1400" dirty="0"/>
              <a:t>연동</a:t>
            </a:r>
            <a:r>
              <a:rPr lang="en-US" altLang="ko-KR" sz="1400" dirty="0"/>
              <a:t> </a:t>
            </a:r>
            <a:r>
              <a:rPr lang="ko-KR" altLang="en-US" sz="1400" dirty="0"/>
              <a:t>확인</a:t>
            </a:r>
            <a:r>
              <a:rPr lang="en-US" altLang="ko-KR" sz="1400" dirty="0"/>
              <a:t> : 2</a:t>
            </a:r>
            <a:r>
              <a:rPr lang="ko-KR" altLang="en-US" sz="1400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397668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[</a:t>
            </a:r>
            <a:r>
              <a:rPr lang="ko-KR" altLang="en-US" sz="2000" dirty="0" err="1" smtClean="0"/>
              <a:t>해성디에스</a:t>
            </a:r>
            <a:r>
              <a:rPr lang="en-US" altLang="ko-KR" sz="2000" dirty="0" smtClean="0"/>
              <a:t>]</a:t>
            </a:r>
            <a:r>
              <a:rPr lang="ko-KR" altLang="en-US" sz="2000" dirty="0" smtClean="0"/>
              <a:t>이음매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이어가기</a:t>
            </a:r>
            <a:r>
              <a:rPr lang="en-US" altLang="ko-KR" sz="2000" dirty="0" smtClean="0"/>
              <a:t> PLC </a:t>
            </a:r>
            <a:r>
              <a:rPr lang="ko-KR" altLang="en-US" sz="2000" dirty="0" smtClean="0"/>
              <a:t>프로그램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기능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추가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작업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예상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시간</a:t>
            </a:r>
            <a:r>
              <a:rPr lang="en-US" altLang="ko-KR" sz="2000" dirty="0" smtClean="0"/>
              <a:t>(11, 12, 13 </a:t>
            </a:r>
            <a:r>
              <a:rPr lang="ko-KR" altLang="en-US" sz="2000" dirty="0" smtClean="0"/>
              <a:t>호기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805160" cy="4351338"/>
          </a:xfrm>
        </p:spPr>
        <p:txBody>
          <a:bodyPr/>
          <a:lstStyle/>
          <a:p>
            <a:r>
              <a:rPr lang="ko-KR" altLang="en-US" dirty="0" smtClean="0"/>
              <a:t>현재</a:t>
            </a:r>
            <a:r>
              <a:rPr lang="en-US" altLang="ko-KR" dirty="0" smtClean="0"/>
              <a:t> 14</a:t>
            </a:r>
            <a:r>
              <a:rPr lang="ko-KR" altLang="en-US" dirty="0" smtClean="0"/>
              <a:t>호기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설비와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기존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설비</a:t>
            </a:r>
            <a:r>
              <a:rPr lang="en-US" altLang="ko-KR" dirty="0" smtClean="0"/>
              <a:t>(11,12,13</a:t>
            </a:r>
            <a:r>
              <a:rPr lang="ko-KR" altLang="en-US" dirty="0" smtClean="0"/>
              <a:t>호기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다른점</a:t>
            </a:r>
            <a:endParaRPr lang="en-US" altLang="ko-KR" dirty="0" smtClean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해성</a:t>
            </a:r>
            <a:r>
              <a:rPr lang="en-US" altLang="ko-KR" dirty="0"/>
              <a:t>DS 11,12,13 </a:t>
            </a:r>
            <a:r>
              <a:rPr lang="ko-KR" altLang="en-US" dirty="0"/>
              <a:t>호기</a:t>
            </a:r>
            <a:r>
              <a:rPr lang="en-US" altLang="ko-KR" dirty="0"/>
              <a:t> 14</a:t>
            </a:r>
            <a:r>
              <a:rPr lang="ko-KR" altLang="en-US" dirty="0"/>
              <a:t>호기</a:t>
            </a:r>
            <a:r>
              <a:rPr lang="en-US" altLang="ko-KR" dirty="0"/>
              <a:t> </a:t>
            </a:r>
            <a:r>
              <a:rPr lang="ko-KR" altLang="en-US" dirty="0"/>
              <a:t>하드웨어</a:t>
            </a:r>
            <a:r>
              <a:rPr lang="en-US" altLang="ko-KR" dirty="0"/>
              <a:t> </a:t>
            </a:r>
            <a:r>
              <a:rPr lang="ko-KR" altLang="en-US" dirty="0"/>
              <a:t>변경내용</a:t>
            </a:r>
            <a:r>
              <a:rPr lang="en-US" altLang="ko-KR" dirty="0"/>
              <a:t> 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① </a:t>
            </a:r>
            <a:r>
              <a:rPr lang="en-US" altLang="ko-KR" dirty="0"/>
              <a:t>PLC </a:t>
            </a:r>
            <a:r>
              <a:rPr lang="ko-KR" altLang="en-US" dirty="0"/>
              <a:t>모델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r>
              <a:rPr lang="en-US" altLang="ko-KR" dirty="0"/>
              <a:t>(MP2100 =&gt; MP2101M) 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② </a:t>
            </a:r>
            <a:r>
              <a:rPr lang="en-US" altLang="ko-KR" dirty="0"/>
              <a:t>Axis 6 -&gt; Axis 8(</a:t>
            </a:r>
            <a:r>
              <a:rPr lang="ko-KR" altLang="en-US" dirty="0" err="1"/>
              <a:t>간지척</a:t>
            </a:r>
            <a:r>
              <a:rPr lang="en-US" altLang="ko-KR" dirty="0"/>
              <a:t> Induction Motor=&gt;Servo Motor </a:t>
            </a:r>
            <a:r>
              <a:rPr lang="ko-KR" altLang="en-US" dirty="0"/>
              <a:t>변경</a:t>
            </a:r>
            <a:r>
              <a:rPr lang="en-US" altLang="ko-KR" dirty="0"/>
              <a:t>) 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③ </a:t>
            </a:r>
            <a:r>
              <a:rPr lang="ko-KR" altLang="en-US" dirty="0" err="1"/>
              <a:t>각인부</a:t>
            </a:r>
            <a:r>
              <a:rPr lang="en-US" altLang="ko-KR" dirty="0"/>
              <a:t> </a:t>
            </a:r>
            <a:r>
              <a:rPr lang="ko-KR" altLang="en-US" dirty="0" err="1"/>
              <a:t>집진기</a:t>
            </a:r>
            <a:r>
              <a:rPr lang="en-US" altLang="ko-KR" dirty="0"/>
              <a:t> </a:t>
            </a:r>
            <a:r>
              <a:rPr lang="ko-KR" altLang="en-US" dirty="0"/>
              <a:t>인버터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r>
              <a:rPr lang="en-US" altLang="ko-KR" dirty="0"/>
              <a:t> 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④ </a:t>
            </a:r>
            <a:r>
              <a:rPr lang="ko-KR" altLang="en-US" dirty="0" err="1"/>
              <a:t>언코일러</a:t>
            </a:r>
            <a:r>
              <a:rPr lang="en-US" altLang="ko-KR" dirty="0"/>
              <a:t>, </a:t>
            </a:r>
            <a:r>
              <a:rPr lang="ko-KR" altLang="en-US" dirty="0" err="1"/>
              <a:t>리코일러</a:t>
            </a:r>
            <a:r>
              <a:rPr lang="en-US" altLang="ko-KR" dirty="0"/>
              <a:t>, </a:t>
            </a:r>
            <a:r>
              <a:rPr lang="ko-KR" altLang="en-US" dirty="0" err="1"/>
              <a:t>버퍼롤</a:t>
            </a:r>
            <a:r>
              <a:rPr lang="en-US" altLang="ko-KR" dirty="0"/>
              <a:t> </a:t>
            </a:r>
            <a:r>
              <a:rPr lang="ko-KR" altLang="en-US" dirty="0"/>
              <a:t>높이</a:t>
            </a:r>
            <a:r>
              <a:rPr lang="en-US" altLang="ko-KR" dirty="0"/>
              <a:t> </a:t>
            </a:r>
            <a:r>
              <a:rPr lang="ko-KR" altLang="en-US" dirty="0"/>
              <a:t>감지</a:t>
            </a:r>
            <a:r>
              <a:rPr lang="en-US" altLang="ko-KR" dirty="0"/>
              <a:t> </a:t>
            </a:r>
            <a:r>
              <a:rPr lang="ko-KR" altLang="en-US" dirty="0"/>
              <a:t>말굽센서</a:t>
            </a:r>
            <a:r>
              <a:rPr lang="en-US" altLang="ko-KR" dirty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해성</a:t>
            </a:r>
            <a:r>
              <a:rPr lang="en-US" altLang="ko-KR" dirty="0"/>
              <a:t>DS 11,12,13 </a:t>
            </a:r>
            <a:r>
              <a:rPr lang="ko-KR" altLang="en-US" dirty="0"/>
              <a:t>호기</a:t>
            </a:r>
            <a:r>
              <a:rPr lang="en-US" altLang="ko-KR" dirty="0"/>
              <a:t> </a:t>
            </a:r>
            <a:r>
              <a:rPr lang="ko-KR" altLang="en-US" dirty="0"/>
              <a:t>하드웨어</a:t>
            </a:r>
            <a:r>
              <a:rPr lang="en-US" altLang="ko-KR" dirty="0"/>
              <a:t> </a:t>
            </a:r>
            <a:r>
              <a:rPr lang="ko-KR" altLang="en-US" dirty="0" err="1"/>
              <a:t>다른점</a:t>
            </a:r>
            <a:r>
              <a:rPr lang="en-US" altLang="ko-KR" dirty="0"/>
              <a:t> 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① </a:t>
            </a:r>
            <a:r>
              <a:rPr lang="ko-KR" altLang="en-US" dirty="0" err="1"/>
              <a:t>간지척</a:t>
            </a:r>
            <a:r>
              <a:rPr lang="en-US" altLang="ko-KR" dirty="0"/>
              <a:t>, </a:t>
            </a:r>
            <a:r>
              <a:rPr lang="ko-KR" altLang="en-US" dirty="0" err="1"/>
              <a:t>제품척</a:t>
            </a:r>
            <a:r>
              <a:rPr lang="en-US" altLang="ko-KR" dirty="0"/>
              <a:t> Inverter </a:t>
            </a:r>
            <a:r>
              <a:rPr lang="ko-KR" altLang="en-US" dirty="0"/>
              <a:t>메이커가</a:t>
            </a:r>
            <a:r>
              <a:rPr lang="en-US" altLang="ko-KR" dirty="0"/>
              <a:t> </a:t>
            </a:r>
            <a:r>
              <a:rPr lang="ko-KR" altLang="en-US" dirty="0"/>
              <a:t>다름</a:t>
            </a:r>
            <a:r>
              <a:rPr lang="en-US" altLang="ko-KR" dirty="0"/>
              <a:t>(11</a:t>
            </a:r>
            <a:r>
              <a:rPr lang="ko-KR" altLang="en-US" dirty="0"/>
              <a:t>호기</a:t>
            </a:r>
            <a:r>
              <a:rPr lang="en-US" altLang="ko-KR" dirty="0"/>
              <a:t>-</a:t>
            </a:r>
            <a:r>
              <a:rPr lang="ko-KR" altLang="en-US" dirty="0" err="1"/>
              <a:t>야스카와</a:t>
            </a:r>
            <a:r>
              <a:rPr lang="en-US" altLang="ko-KR" dirty="0"/>
              <a:t> || 12,13</a:t>
            </a:r>
            <a:r>
              <a:rPr lang="ko-KR" altLang="en-US" dirty="0"/>
              <a:t>호기</a:t>
            </a:r>
            <a:r>
              <a:rPr lang="en-US" altLang="ko-KR" dirty="0"/>
              <a:t>-</a:t>
            </a:r>
            <a:r>
              <a:rPr lang="ko-KR" altLang="en-US" dirty="0" err="1"/>
              <a:t>미쯔비시</a:t>
            </a:r>
            <a:r>
              <a:rPr lang="en-US" altLang="ko-KR" dirty="0"/>
              <a:t>) 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② </a:t>
            </a:r>
            <a:r>
              <a:rPr lang="ko-KR" altLang="en-US" dirty="0"/>
              <a:t>이음매</a:t>
            </a:r>
            <a:r>
              <a:rPr lang="en-US" altLang="ko-KR" dirty="0"/>
              <a:t> </a:t>
            </a:r>
            <a:r>
              <a:rPr lang="ko-KR" altLang="en-US" dirty="0"/>
              <a:t>고정</a:t>
            </a:r>
            <a:r>
              <a:rPr lang="en-US" altLang="ko-KR" dirty="0"/>
              <a:t> </a:t>
            </a:r>
            <a:r>
              <a:rPr lang="ko-KR" altLang="en-US" dirty="0"/>
              <a:t>실린더</a:t>
            </a:r>
            <a:r>
              <a:rPr lang="en-US" altLang="ko-KR" dirty="0"/>
              <a:t> </a:t>
            </a:r>
            <a:r>
              <a:rPr lang="ko-KR" altLang="en-US" dirty="0"/>
              <a:t>유무</a:t>
            </a:r>
            <a:r>
              <a:rPr lang="en-US" altLang="ko-KR" dirty="0"/>
              <a:t>(11</a:t>
            </a:r>
            <a:r>
              <a:rPr lang="ko-KR" altLang="en-US" dirty="0"/>
              <a:t>호기</a:t>
            </a:r>
            <a:r>
              <a:rPr lang="en-US" altLang="ko-KR" dirty="0"/>
              <a:t>-</a:t>
            </a:r>
            <a:r>
              <a:rPr lang="ko-KR" altLang="en-US" dirty="0"/>
              <a:t>없음</a:t>
            </a:r>
            <a:r>
              <a:rPr lang="en-US" altLang="ko-KR" dirty="0"/>
              <a:t> || 12,13</a:t>
            </a:r>
            <a:r>
              <a:rPr lang="ko-KR" altLang="en-US" dirty="0"/>
              <a:t>호기</a:t>
            </a:r>
            <a:r>
              <a:rPr lang="en-US" altLang="ko-KR" dirty="0"/>
              <a:t>-</a:t>
            </a:r>
            <a:r>
              <a:rPr lang="ko-KR" altLang="en-US" dirty="0"/>
              <a:t>있음</a:t>
            </a:r>
            <a:r>
              <a:rPr lang="en-US" altLang="ko-KR" dirty="0"/>
              <a:t>) 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③ </a:t>
            </a:r>
            <a:r>
              <a:rPr lang="en-US" altLang="ko-KR" dirty="0"/>
              <a:t>AOI </a:t>
            </a:r>
            <a:r>
              <a:rPr lang="ko-KR" altLang="en-US" dirty="0"/>
              <a:t>하부</a:t>
            </a:r>
            <a:r>
              <a:rPr lang="en-US" altLang="ko-KR" dirty="0"/>
              <a:t> </a:t>
            </a:r>
            <a:r>
              <a:rPr lang="ko-KR" altLang="en-US" dirty="0"/>
              <a:t>테이블</a:t>
            </a:r>
            <a:r>
              <a:rPr lang="en-US" altLang="ko-KR" dirty="0"/>
              <a:t> </a:t>
            </a:r>
            <a:r>
              <a:rPr lang="ko-KR" altLang="en-US" dirty="0"/>
              <a:t>가이드</a:t>
            </a:r>
            <a:r>
              <a:rPr lang="en-US" altLang="ko-KR" dirty="0"/>
              <a:t> </a:t>
            </a:r>
            <a:r>
              <a:rPr lang="ko-KR" altLang="en-US" dirty="0"/>
              <a:t>롤러</a:t>
            </a:r>
            <a:r>
              <a:rPr lang="en-US" altLang="ko-KR" dirty="0"/>
              <a:t> </a:t>
            </a:r>
            <a:r>
              <a:rPr lang="ko-KR" altLang="en-US" dirty="0"/>
              <a:t>유무</a:t>
            </a:r>
            <a:r>
              <a:rPr lang="en-US" altLang="ko-KR" dirty="0"/>
              <a:t>(11</a:t>
            </a:r>
            <a:r>
              <a:rPr lang="ko-KR" altLang="en-US" dirty="0"/>
              <a:t>호기</a:t>
            </a:r>
            <a:r>
              <a:rPr lang="en-US" altLang="ko-KR" dirty="0"/>
              <a:t>-</a:t>
            </a:r>
            <a:r>
              <a:rPr lang="ko-KR" altLang="en-US" dirty="0"/>
              <a:t>없음</a:t>
            </a:r>
            <a:r>
              <a:rPr lang="en-US" altLang="ko-KR" dirty="0"/>
              <a:t> || 12,13</a:t>
            </a:r>
            <a:r>
              <a:rPr lang="ko-KR" altLang="en-US" dirty="0"/>
              <a:t>호기</a:t>
            </a:r>
            <a:r>
              <a:rPr lang="en-US" altLang="ko-KR" dirty="0"/>
              <a:t>-</a:t>
            </a:r>
            <a:r>
              <a:rPr lang="ko-KR" altLang="en-US" dirty="0"/>
              <a:t>있음</a:t>
            </a:r>
            <a:r>
              <a:rPr lang="en-US" altLang="ko-KR" dirty="0"/>
              <a:t>) 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④ </a:t>
            </a:r>
            <a:r>
              <a:rPr lang="ko-KR" altLang="en-US" dirty="0" err="1"/>
              <a:t>설비별로</a:t>
            </a:r>
            <a:r>
              <a:rPr lang="en-US" altLang="ko-KR" dirty="0"/>
              <a:t> </a:t>
            </a:r>
            <a:r>
              <a:rPr lang="ko-KR" altLang="en-US" dirty="0"/>
              <a:t>각각의</a:t>
            </a:r>
            <a:r>
              <a:rPr lang="en-US" altLang="ko-KR" dirty="0"/>
              <a:t> </a:t>
            </a:r>
            <a:r>
              <a:rPr lang="ko-KR" altLang="en-US" dirty="0" err="1"/>
              <a:t>버퍼롤</a:t>
            </a:r>
            <a:r>
              <a:rPr lang="en-US" altLang="ko-KR" dirty="0"/>
              <a:t> </a:t>
            </a:r>
            <a:r>
              <a:rPr lang="ko-KR" altLang="en-US" dirty="0" err="1"/>
              <a:t>엔코더</a:t>
            </a:r>
            <a:r>
              <a:rPr lang="en-US" altLang="ko-KR" dirty="0"/>
              <a:t> </a:t>
            </a:r>
            <a:r>
              <a:rPr lang="ko-KR" altLang="en-US" dirty="0"/>
              <a:t>방향이</a:t>
            </a:r>
            <a:r>
              <a:rPr lang="en-US" altLang="ko-KR" dirty="0"/>
              <a:t> </a:t>
            </a:r>
            <a:r>
              <a:rPr lang="ko-KR" altLang="en-US" dirty="0"/>
              <a:t>다름</a:t>
            </a:r>
          </a:p>
        </p:txBody>
      </p:sp>
    </p:spTree>
    <p:extLst>
      <p:ext uri="{BB962C8B-B14F-4D97-AF65-F5344CB8AC3E}">
        <p14:creationId xmlns:p14="http://schemas.microsoft.com/office/powerpoint/2010/main" val="57988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</a:t>
            </a:r>
            <a:r>
              <a:rPr lang="ko-KR" altLang="en-US" dirty="0"/>
              <a:t>호기 </a:t>
            </a:r>
            <a:r>
              <a:rPr lang="ko-KR" altLang="en-US" dirty="0" err="1" smtClean="0"/>
              <a:t>셋업</a:t>
            </a:r>
            <a:r>
              <a:rPr lang="ko-KR" altLang="en-US" dirty="0"/>
              <a:t> 현황</a:t>
            </a:r>
          </a:p>
        </p:txBody>
      </p:sp>
      <p:pic>
        <p:nvPicPr>
          <p:cNvPr id="1026" name="Picture 2" descr="https://ma218.mailplug.com/api/showImage.php?host_domain=gigavis.com&amp;image=MDYwZDU2ZDI2NDc2NzY5M2E3MjZlMDBlNmRkMTNiMDM3ZDZhMjNlYw=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252319"/>
            <a:ext cx="7877175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199" y="1690688"/>
            <a:ext cx="844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</a:t>
            </a:r>
            <a:r>
              <a:rPr lang="en-US" altLang="ko-KR" dirty="0"/>
              <a:t>16</a:t>
            </a:r>
            <a:r>
              <a:rPr lang="ko-KR" altLang="en-US" dirty="0"/>
              <a:t>개 항목 中 </a:t>
            </a:r>
            <a:r>
              <a:rPr lang="en-US" altLang="ko-KR" dirty="0"/>
              <a:t>10</a:t>
            </a:r>
            <a:r>
              <a:rPr lang="ko-KR" altLang="en-US" dirty="0"/>
              <a:t>개 항목 완료</a:t>
            </a:r>
            <a:r>
              <a:rPr lang="en-US" altLang="ko-KR" dirty="0"/>
              <a:t>, </a:t>
            </a:r>
            <a:r>
              <a:rPr lang="en-US" altLang="ko-KR" b="1" u="sng" dirty="0"/>
              <a:t>6</a:t>
            </a:r>
            <a:r>
              <a:rPr lang="ko-KR" altLang="en-US" b="1" u="sng" dirty="0"/>
              <a:t>개 항목 미완료</a:t>
            </a:r>
            <a:r>
              <a:rPr lang="ko-KR" altLang="en-US" b="1" dirty="0"/>
              <a:t> </a:t>
            </a:r>
            <a:r>
              <a:rPr lang="en-US" altLang="ko-KR" dirty="0"/>
              <a:t>(</a:t>
            </a:r>
            <a:r>
              <a:rPr lang="ko-KR" altLang="en-US" b="1" dirty="0"/>
              <a:t>지연 </a:t>
            </a:r>
            <a:r>
              <a:rPr lang="en-US" altLang="ko-KR" b="1" dirty="0"/>
              <a:t>4</a:t>
            </a:r>
            <a:r>
              <a:rPr lang="ko-KR" altLang="en-US" b="1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장기 아이템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38199" y="3657600"/>
            <a:ext cx="7877175" cy="420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715374" y="3575277"/>
            <a:ext cx="310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AOI</a:t>
            </a:r>
            <a:r>
              <a:rPr lang="ko-KR" altLang="en-US" sz="1200" dirty="0" smtClean="0">
                <a:solidFill>
                  <a:srgbClr val="FF0000"/>
                </a:solidFill>
              </a:rPr>
              <a:t>에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프로그램 </a:t>
            </a:r>
            <a:r>
              <a:rPr lang="ko-KR" altLang="en-US" sz="1200" dirty="0" smtClean="0">
                <a:solidFill>
                  <a:srgbClr val="FF0000"/>
                </a:solidFill>
              </a:rPr>
              <a:t>패치완료</a:t>
            </a:r>
            <a:r>
              <a:rPr lang="en-US" altLang="ko-KR" sz="1200" dirty="0" smtClean="0">
                <a:solidFill>
                  <a:srgbClr val="FF0000"/>
                </a:solidFill>
              </a:rPr>
              <a:t>(2/4)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15373" y="2357305"/>
            <a:ext cx="3476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FF0000"/>
                </a:solidFill>
              </a:rPr>
              <a:t>미마킹관련</a:t>
            </a:r>
            <a:r>
              <a:rPr lang="ko-KR" altLang="en-US" sz="1200" dirty="0" smtClean="0">
                <a:solidFill>
                  <a:srgbClr val="FF0000"/>
                </a:solidFill>
              </a:rPr>
              <a:t> 프로그램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로직</a:t>
            </a:r>
            <a:r>
              <a:rPr lang="ko-KR" altLang="en-US" sz="1200" dirty="0" smtClean="0">
                <a:solidFill>
                  <a:srgbClr val="FF0000"/>
                </a:solidFill>
              </a:rPr>
              <a:t> 개발 </a:t>
            </a:r>
            <a:r>
              <a:rPr lang="en-US" altLang="ko-KR" sz="1200" dirty="0" smtClean="0">
                <a:solidFill>
                  <a:srgbClr val="FF0000"/>
                </a:solidFill>
              </a:rPr>
              <a:t>(2/7)</a:t>
            </a:r>
          </a:p>
          <a:p>
            <a:r>
              <a:rPr lang="ko-KR" altLang="en-US" sz="1200" dirty="0" err="1">
                <a:solidFill>
                  <a:srgbClr val="FF0000"/>
                </a:solidFill>
              </a:rPr>
              <a:t>미마킹관련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작업자 인터페이스 개발</a:t>
            </a:r>
            <a:r>
              <a:rPr lang="en-US" altLang="ko-KR" sz="1200" dirty="0" smtClean="0">
                <a:solidFill>
                  <a:srgbClr val="FF0000"/>
                </a:solidFill>
              </a:rPr>
              <a:t>(~2/11)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8198" y="2485785"/>
            <a:ext cx="7877175" cy="420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36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Rej</a:t>
            </a:r>
            <a:r>
              <a:rPr lang="en-US" altLang="ko-KR" dirty="0"/>
              <a:t>' marking </a:t>
            </a:r>
            <a:r>
              <a:rPr lang="ko-KR" altLang="en-US" dirty="0"/>
              <a:t>감시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982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/>
              <a:t>미마킹만</a:t>
            </a:r>
            <a:r>
              <a:rPr lang="ko-KR" altLang="en-US" b="1" dirty="0"/>
              <a:t> 우선 감지</a:t>
            </a:r>
            <a:r>
              <a:rPr lang="ko-KR" altLang="en-US" dirty="0"/>
              <a:t>하도록 개발</a:t>
            </a:r>
          </a:p>
        </p:txBody>
      </p:sp>
      <p:pic>
        <p:nvPicPr>
          <p:cNvPr id="2050" name="Picture 2" descr="https://ma218.mailplug.com/api/showImage.php?host_domain=gigavis.com&amp;image=NWMwMmQ3NjM5NTAzNjJhZGU5M2IyMDBjYTdhM2VjODYxMDQxN2E4Mw=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05449"/>
            <a:ext cx="6553800" cy="408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36921" y="3547670"/>
            <a:ext cx="645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개발기간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설비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</a:rPr>
              <a:t>셋업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 병행해서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주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디버깅 및 테스트 제외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7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미마킹관련</a:t>
            </a:r>
            <a:r>
              <a:rPr lang="ko-KR" altLang="en-US" dirty="0" smtClean="0"/>
              <a:t> 프로그램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테스트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1266"/>
            <a:ext cx="5161401" cy="33981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578" y="1981267"/>
            <a:ext cx="5161401" cy="33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87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2027</Words>
  <Application>Microsoft Office PowerPoint</Application>
  <PresentationFormat>와이드스크린</PresentationFormat>
  <Paragraphs>382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굴림</vt:lpstr>
      <vt:lpstr>맑은 고딕</vt:lpstr>
      <vt:lpstr>Arial</vt:lpstr>
      <vt:lpstr>Office 테마</vt:lpstr>
      <vt:lpstr>RTR14호기 개발내용</vt:lpstr>
      <vt:lpstr>RTR14호기 양산 셋업 일정</vt:lpstr>
      <vt:lpstr>RTR 11호기 패치 일정</vt:lpstr>
      <vt:lpstr>RTR 12, 13호기 패치 일정</vt:lpstr>
      <vt:lpstr>[해성디에스]이음매 이어가기 PLC 프로그램 기능 추가 인한 작업 예상 시간(11, 12, 13 호기)</vt:lpstr>
      <vt:lpstr>[해성디에스]이음매 이어가기 PLC 프로그램 기능 추가 인한 작업 예상 시간(11, 12, 13 호기)</vt:lpstr>
      <vt:lpstr>14호기 셋업 현황</vt:lpstr>
      <vt:lpstr>Rej' marking 감시 기능</vt:lpstr>
      <vt:lpstr>미마킹관련 프로그램 로직 테스트</vt:lpstr>
      <vt:lpstr>미마킹관련 작업자 인터페이스</vt:lpstr>
      <vt:lpstr>검사 Map 활용하여 Reject Marking 적용</vt:lpstr>
      <vt:lpstr>2Layer Marking 조합하여 사용하기</vt:lpstr>
      <vt:lpstr>2Layer Marking 조합하여 사용하기</vt:lpstr>
      <vt:lpstr>Marking 조합하여 사용</vt:lpstr>
      <vt:lpstr>Reelmap에서 PCR 추출하기</vt:lpstr>
      <vt:lpstr>2Layer에서 GUI 각인기 사용시</vt:lpstr>
      <vt:lpstr>PLC 인터페이스</vt:lpstr>
      <vt:lpstr>ITS No 작업자 입력값과 인식결과 검사</vt:lpstr>
      <vt:lpstr>11, 12, 13 호기 PLC 프로그램 업그레이</vt:lpstr>
      <vt:lpstr>11,12,13 호기 14호기 하드웨어 변경내용</vt:lpstr>
      <vt:lpstr>해성DS 11,12,13 호기 하드웨어 다른점</vt:lpstr>
      <vt:lpstr>운영상에서 발견되 개선해야 할 사항</vt:lpstr>
      <vt:lpstr>마킹부 PC사양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RTR14호기 출장계획</dc:title>
  <dc:creator>Microsoft 계정</dc:creator>
  <cp:lastModifiedBy>Microsoft 계정</cp:lastModifiedBy>
  <cp:revision>40</cp:revision>
  <dcterms:created xsi:type="dcterms:W3CDTF">2025-01-07T00:18:43Z</dcterms:created>
  <dcterms:modified xsi:type="dcterms:W3CDTF">2025-03-10T02:30:15Z</dcterms:modified>
</cp:coreProperties>
</file>