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7" r:id="rId5"/>
    <p:sldId id="270" r:id="rId6"/>
    <p:sldId id="271" r:id="rId7"/>
    <p:sldId id="284" r:id="rId8"/>
    <p:sldId id="283" r:id="rId9"/>
    <p:sldId id="282" r:id="rId10"/>
    <p:sldId id="266" r:id="rId11"/>
    <p:sldId id="263" r:id="rId12"/>
    <p:sldId id="258" r:id="rId13"/>
    <p:sldId id="259" r:id="rId14"/>
    <p:sldId id="260" r:id="rId15"/>
    <p:sldId id="257" r:id="rId16"/>
    <p:sldId id="261" r:id="rId17"/>
    <p:sldId id="262" r:id="rId18"/>
    <p:sldId id="264" r:id="rId19"/>
    <p:sldId id="265" r:id="rId20"/>
    <p:sldId id="28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7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28D2-23A4-425C-B446-C7714466C0F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H/W </a:t>
            </a:r>
            <a:r>
              <a:rPr lang="ko-KR" altLang="en-US" dirty="0" smtClean="0"/>
              <a:t>제어그룹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 상태 보고서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2024.01.16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00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r>
              <a:rPr lang="ko-KR" altLang="en-US" dirty="0" smtClean="0"/>
              <a:t>제어그룹 주간 업무 보고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693791"/>
              </p:ext>
            </p:extLst>
          </p:nvPr>
        </p:nvGraphicFramePr>
        <p:xfrm>
          <a:off x="838200" y="1825625"/>
          <a:ext cx="10515600" cy="4626196"/>
        </p:xfrm>
        <a:graphic>
          <a:graphicData uri="http://schemas.openxmlformats.org/drawingml/2006/table">
            <a:tbl>
              <a:tblPr/>
              <a:tblGrid>
                <a:gridCol w="616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79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91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과 제 명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이슈 및 진행 사항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4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수주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AOI Auto Line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1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양산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11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</a:t>
                      </a:r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2BY2 Nano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모션 </a:t>
                      </a:r>
                      <a:r>
                        <a:rPr lang="ko-KR" altLang="en-US" sz="1000" dirty="0" err="1" smtClean="0"/>
                        <a:t>셋업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 ZMP</a:t>
                      </a:r>
                      <a:r>
                        <a:rPr lang="ko-KR" altLang="en-US" sz="1000" dirty="0" smtClean="0"/>
                        <a:t>에서 </a:t>
                      </a:r>
                      <a:r>
                        <a:rPr lang="en-US" altLang="ko-KR" sz="1000" dirty="0" err="1" smtClean="0"/>
                        <a:t>EtherCAT</a:t>
                      </a:r>
                      <a:r>
                        <a:rPr lang="ko-KR" altLang="en-US" sz="1000" dirty="0" smtClean="0"/>
                        <a:t>으로 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Gantry System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EtherCAT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모션으로 </a:t>
                      </a:r>
                      <a:r>
                        <a:rPr lang="en-US" altLang="ko-KR" sz="1000" dirty="0" smtClean="0"/>
                        <a:t>Gantry </a:t>
                      </a:r>
                      <a:r>
                        <a:rPr lang="ko-KR" altLang="en-US" sz="1000" dirty="0" smtClean="0"/>
                        <a:t>테스트 </a:t>
                      </a:r>
                      <a:r>
                        <a:rPr lang="ko-KR" altLang="en-US" sz="1000" dirty="0" err="1" smtClean="0"/>
                        <a:t>준비중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47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6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7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중점추진업무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2039"/>
              </p:ext>
            </p:extLst>
          </p:nvPr>
        </p:nvGraphicFramePr>
        <p:xfrm>
          <a:off x="457206" y="1993445"/>
          <a:ext cx="11467064" cy="201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10"/>
                <a:gridCol w="420130"/>
                <a:gridCol w="568411"/>
                <a:gridCol w="1729945"/>
                <a:gridCol w="2452764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675746"/>
                <a:gridCol w="675746"/>
              </a:tblGrid>
              <a:tr h="950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구분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담당자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업무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세부내용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시작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완료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RTR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신용대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RTR 4Layer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생산시스템 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- 4Layer </a:t>
                      </a:r>
                      <a:r>
                        <a:rPr lang="ko-KR" altLang="en-US" sz="900" u="none" strike="noStrike" dirty="0">
                          <a:effectLst/>
                        </a:rPr>
                        <a:t>제품 양산을 위한 프로그램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2024-01-2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2024-05-15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백가람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양산지원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dirty="0" smtClean="0"/>
                        <a:t>AOI Auto Line (SHINKO CKM</a:t>
                      </a:r>
                      <a:r>
                        <a:rPr lang="ko-KR" altLang="en-US" sz="900" dirty="0" smtClean="0"/>
                        <a:t>向</a:t>
                      </a:r>
                      <a:r>
                        <a:rPr lang="en-US" altLang="ko-KR" sz="900" dirty="0" smtClean="0"/>
                        <a:t>) 2</a:t>
                      </a:r>
                      <a:r>
                        <a:rPr lang="ko-KR" altLang="en-US" sz="900" dirty="0" smtClean="0"/>
                        <a:t>대분</a:t>
                      </a:r>
                      <a:endParaRPr lang="en-US" altLang="ko-KR" sz="900" dirty="0" smtClean="0"/>
                    </a:p>
                    <a:p>
                      <a:pPr algn="l" fontAlgn="ctr"/>
                      <a:r>
                        <a:rPr lang="en-US" altLang="ko-KR" sz="900" dirty="0" smtClean="0"/>
                        <a:t> – </a:t>
                      </a:r>
                      <a:r>
                        <a:rPr lang="ko-KR" altLang="en-US" sz="900" dirty="0" smtClean="0"/>
                        <a:t>회로조립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장신국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양산지원</a:t>
                      </a:r>
                    </a:p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dirty="0" smtClean="0"/>
                        <a:t>AOI Auto Line (SHINKO CKM</a:t>
                      </a:r>
                      <a:r>
                        <a:rPr lang="ko-KR" altLang="en-US" sz="900" dirty="0" smtClean="0"/>
                        <a:t>向</a:t>
                      </a:r>
                      <a:r>
                        <a:rPr lang="en-US" altLang="ko-KR" sz="900" dirty="0" smtClean="0"/>
                        <a:t>) 2</a:t>
                      </a:r>
                      <a:r>
                        <a:rPr lang="ko-KR" altLang="en-US" sz="900" dirty="0" smtClean="0"/>
                        <a:t>대분</a:t>
                      </a:r>
                      <a:endParaRPr lang="en-US" altLang="ko-KR" sz="900" dirty="0" smtClean="0"/>
                    </a:p>
                    <a:p>
                      <a:pPr algn="l" fontAlgn="ctr"/>
                      <a:r>
                        <a:rPr lang="en-US" altLang="ko-KR" sz="900" dirty="0" smtClean="0"/>
                        <a:t> – PLC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프로그램 개발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000200" y="2998516"/>
            <a:ext cx="1736725" cy="254540"/>
            <a:chOff x="5963130" y="2511280"/>
            <a:chExt cx="1736725" cy="254540"/>
          </a:xfrm>
        </p:grpSpPr>
        <p:sp>
          <p:nvSpPr>
            <p:cNvPr id="5" name="직사각형 4"/>
            <p:cNvSpPr/>
            <p:nvPr/>
          </p:nvSpPr>
          <p:spPr>
            <a:xfrm>
              <a:off x="5963130" y="2511280"/>
              <a:ext cx="1736725" cy="2545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78085" y="2511281"/>
              <a:ext cx="103187" cy="25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sp>
        <p:nvSpPr>
          <p:cNvPr id="8" name="Rectangle 114"/>
          <p:cNvSpPr>
            <a:spLocks noChangeArrowheads="1"/>
          </p:cNvSpPr>
          <p:nvPr/>
        </p:nvSpPr>
        <p:spPr bwMode="auto">
          <a:xfrm>
            <a:off x="10615349" y="920858"/>
            <a:ext cx="488950" cy="2159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6"/>
          <p:cNvSpPr>
            <a:spLocks noChangeArrowheads="1"/>
          </p:cNvSpPr>
          <p:nvPr/>
        </p:nvSpPr>
        <p:spPr bwMode="auto">
          <a:xfrm>
            <a:off x="10615433" y="1163453"/>
            <a:ext cx="488866" cy="2159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210005" y="114887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61511" y="890537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grpSp>
        <p:nvGrpSpPr>
          <p:cNvPr id="12" name="그룹 11"/>
          <p:cNvGrpSpPr/>
          <p:nvPr/>
        </p:nvGrpSpPr>
        <p:grpSpPr>
          <a:xfrm>
            <a:off x="6110045" y="3362310"/>
            <a:ext cx="192432" cy="254540"/>
            <a:chOff x="6081266" y="2511280"/>
            <a:chExt cx="1618589" cy="254540"/>
          </a:xfrm>
        </p:grpSpPr>
        <p:sp>
          <p:nvSpPr>
            <p:cNvPr id="13" name="직사각형 12"/>
            <p:cNvSpPr/>
            <p:nvPr/>
          </p:nvSpPr>
          <p:spPr>
            <a:xfrm>
              <a:off x="6790147" y="2511280"/>
              <a:ext cx="909708" cy="2545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6081266" y="2511281"/>
              <a:ext cx="708873" cy="25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14186" y="3669518"/>
            <a:ext cx="2174408" cy="254540"/>
            <a:chOff x="6081266" y="2511280"/>
            <a:chExt cx="1618589" cy="254540"/>
          </a:xfrm>
        </p:grpSpPr>
        <p:sp>
          <p:nvSpPr>
            <p:cNvPr id="16" name="직사각형 15"/>
            <p:cNvSpPr/>
            <p:nvPr/>
          </p:nvSpPr>
          <p:spPr>
            <a:xfrm>
              <a:off x="6140918" y="2511280"/>
              <a:ext cx="1558937" cy="2545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6081266" y="2511281"/>
              <a:ext cx="59652" cy="25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500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신용대 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RTR 4Layer </a:t>
            </a:r>
            <a:r>
              <a:rPr lang="ko-KR" altLang="en-US" dirty="0" smtClean="0"/>
              <a:t>생산시스템 개발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00B050"/>
                </a:solidFill>
              </a:rPr>
              <a:t>중점추진업무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내층 양산지원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레이저 </a:t>
            </a:r>
            <a:r>
              <a:rPr lang="ko-KR" altLang="en-US" dirty="0" err="1" smtClean="0"/>
              <a:t>각인부에서</a:t>
            </a:r>
            <a:r>
              <a:rPr lang="ko-KR" altLang="en-US" dirty="0" smtClean="0"/>
              <a:t> 작업자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불합리 사항 개선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err="1" smtClean="0"/>
              <a:t>외층작업시</a:t>
            </a:r>
            <a:r>
              <a:rPr lang="ko-KR" altLang="en-US" dirty="0" smtClean="0"/>
              <a:t> 설비간 내층정보 호환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 </a:t>
            </a:r>
            <a:r>
              <a:rPr lang="ko-KR" altLang="en-US" dirty="0" smtClean="0"/>
              <a:t>시스템과 연동한 양산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err="1" smtClean="0"/>
              <a:t>월중</a:t>
            </a:r>
            <a:r>
              <a:rPr lang="ko-KR" altLang="en-US" dirty="0" smtClean="0"/>
              <a:t> 상하면 동시 </a:t>
            </a:r>
            <a:r>
              <a:rPr lang="en-US" altLang="ko-KR" dirty="0" smtClean="0"/>
              <a:t>Verify</a:t>
            </a:r>
            <a:r>
              <a:rPr lang="ko-KR" altLang="en-US" dirty="0" smtClean="0"/>
              <a:t>가 가능한 프로그램 패치예정</a:t>
            </a:r>
            <a:endParaRPr lang="en-US" altLang="ko-KR" dirty="0" smtClean="0"/>
          </a:p>
          <a:p>
            <a:r>
              <a:rPr lang="en-US" altLang="ko-KR" dirty="0" smtClean="0"/>
              <a:t>Gantry System Test</a:t>
            </a:r>
          </a:p>
          <a:p>
            <a:pPr lvl="1"/>
            <a:r>
              <a:rPr lang="en-US" altLang="ko-KR" dirty="0" smtClean="0"/>
              <a:t>Gantry System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EtherCAT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모션 테스트</a:t>
            </a:r>
            <a:endParaRPr lang="en-US" altLang="ko-KR" dirty="0" smtClean="0"/>
          </a:p>
          <a:p>
            <a:r>
              <a:rPr lang="ko-KR" altLang="en-US" dirty="0" smtClean="0"/>
              <a:t>설비진단프로그램개발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17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프로그램개발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8718"/>
              </p:ext>
            </p:extLst>
          </p:nvPr>
        </p:nvGraphicFramePr>
        <p:xfrm>
          <a:off x="523008" y="1451113"/>
          <a:ext cx="11240102" cy="514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문제점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요청사항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03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해성</a:t>
                      </a:r>
                      <a:r>
                        <a:rPr lang="en-US" altLang="ko-KR" sz="1200" b="1" dirty="0" smtClean="0"/>
                        <a:t>DS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불합리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사항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2D Barcode </a:t>
                      </a:r>
                      <a:r>
                        <a:rPr lang="ko-KR" altLang="en-US" sz="800" b="1" dirty="0" smtClean="0"/>
                        <a:t>관련 이상 발생시 처리 기능 부족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Barcode </a:t>
                      </a:r>
                      <a:r>
                        <a:rPr lang="ko-KR" altLang="en-US" sz="1000" dirty="0" smtClean="0"/>
                        <a:t>인식 불가로 </a:t>
                      </a:r>
                      <a:r>
                        <a:rPr lang="ko-KR" altLang="en-US" sz="1000" dirty="0" err="1" smtClean="0"/>
                        <a:t>정지시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추가 요청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Barcode</a:t>
                      </a:r>
                      <a:r>
                        <a:rPr lang="ko-KR" altLang="en-US" sz="1000" dirty="0" smtClean="0"/>
                        <a:t>인식불가시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오름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200" b="1" dirty="0" smtClean="0"/>
                        <a:t>내림차순</a:t>
                      </a:r>
                      <a:r>
                        <a:rPr lang="ko-KR" altLang="en-US" sz="1000" dirty="0" smtClean="0"/>
                        <a:t>으로 특정구간 정상진행 필요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구간은 작업자 </a:t>
                      </a:r>
                      <a:r>
                        <a:rPr lang="en-US" altLang="ko-KR" sz="1000" dirty="0" smtClean="0"/>
                        <a:t>key in)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3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key in </a:t>
                      </a:r>
                      <a:r>
                        <a:rPr lang="ko-KR" altLang="en-US" sz="1000" dirty="0" smtClean="0"/>
                        <a:t>한 </a:t>
                      </a:r>
                      <a:r>
                        <a:rPr lang="en-US" altLang="ko-KR" sz="1000" dirty="0" smtClean="0"/>
                        <a:t>ITS </a:t>
                      </a:r>
                      <a:r>
                        <a:rPr lang="ko-KR" altLang="en-US" sz="1000" dirty="0" smtClean="0"/>
                        <a:t>번호와 인식한 번호 다를 경우 설비 정지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외층검사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각인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상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하 </a:t>
                      </a:r>
                      <a:r>
                        <a:rPr lang="ko-KR" altLang="en-US" sz="1000" dirty="0" err="1" smtClean="0"/>
                        <a:t>검사부</a:t>
                      </a:r>
                      <a:r>
                        <a:rPr lang="ko-KR" altLang="en-US" sz="1000" dirty="0" smtClean="0"/>
                        <a:t> 모두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19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내층 이어가기 </a:t>
                      </a:r>
                      <a:r>
                        <a:rPr lang="ko-KR" altLang="en-US" sz="800" b="1" dirty="0" err="1" smtClean="0"/>
                        <a:t>진행시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앞 </a:t>
                      </a:r>
                      <a:r>
                        <a:rPr lang="ko-KR" altLang="en-US" sz="800" b="1" dirty="0" err="1" smtClean="0"/>
                        <a:t>샷이</a:t>
                      </a:r>
                      <a:r>
                        <a:rPr lang="ko-KR" altLang="en-US" sz="800" b="1" dirty="0" smtClean="0"/>
                        <a:t> 더미인 경우 작업 불가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이어가기 가능하도록 변경 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7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err="1" smtClean="0"/>
                        <a:t>외층</a:t>
                      </a:r>
                      <a:r>
                        <a:rPr lang="ko-KR" altLang="en-US" sz="800" b="1" dirty="0" smtClean="0"/>
                        <a:t> 검사를 동일 설비에서만 작업 가능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설비 혼용 가능하도록 수정 요청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(ex. </a:t>
                      </a:r>
                      <a:r>
                        <a:rPr lang="ko-KR" altLang="en-US" sz="1000" dirty="0" smtClean="0"/>
                        <a:t>내층 </a:t>
                      </a:r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dirty="0" smtClean="0"/>
                        <a:t>호기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외층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13</a:t>
                      </a:r>
                      <a:r>
                        <a:rPr lang="ko-KR" altLang="en-US" sz="1000" dirty="0" smtClean="0"/>
                        <a:t>호기 작업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70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내층 </a:t>
                      </a:r>
                      <a:r>
                        <a:rPr lang="en-US" altLang="ko-KR" sz="800" b="1" dirty="0" smtClean="0"/>
                        <a:t>2D </a:t>
                      </a:r>
                      <a:r>
                        <a:rPr lang="ko-KR" altLang="en-US" sz="800" b="1" dirty="0" err="1" smtClean="0"/>
                        <a:t>각인중</a:t>
                      </a:r>
                      <a:r>
                        <a:rPr lang="ko-KR" altLang="en-US" sz="800" b="1" dirty="0" smtClean="0"/>
                        <a:t> 에러 발생시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설비 </a:t>
                      </a:r>
                      <a:r>
                        <a:rPr lang="ko-KR" altLang="en-US" sz="800" b="1" dirty="0" err="1" smtClean="0"/>
                        <a:t>정지없이</a:t>
                      </a:r>
                      <a:r>
                        <a:rPr lang="ko-KR" altLang="en-US" sz="800" b="1" dirty="0" smtClean="0"/>
                        <a:t> 각인 안하고 </a:t>
                      </a:r>
                      <a:r>
                        <a:rPr lang="ko-KR" altLang="en-US" sz="800" b="1" dirty="0" err="1" smtClean="0"/>
                        <a:t>피딩</a:t>
                      </a:r>
                      <a:r>
                        <a:rPr lang="ko-KR" altLang="en-US" sz="800" b="1" dirty="0" smtClean="0"/>
                        <a:t> 됨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에러 발생시 설비 </a:t>
                      </a:r>
                      <a:r>
                        <a:rPr lang="ko-KR" altLang="en-US" sz="1000" dirty="0" err="1" smtClean="0"/>
                        <a:t>정지되어야하고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위치수정후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작업가능하도록</a:t>
                      </a:r>
                      <a:r>
                        <a:rPr lang="ko-KR" altLang="en-US" sz="1000" dirty="0" smtClean="0"/>
                        <a:t> 수정요청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19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하부검사 </a:t>
                      </a:r>
                      <a:r>
                        <a:rPr lang="en-US" altLang="ko-KR" sz="800" b="1" dirty="0" smtClean="0"/>
                        <a:t>2D </a:t>
                      </a:r>
                      <a:r>
                        <a:rPr lang="ko-KR" altLang="en-US" sz="800" b="1" dirty="0" smtClean="0"/>
                        <a:t>리더기 조명 때문에 </a:t>
                      </a:r>
                      <a:r>
                        <a:rPr lang="en-US" altLang="ko-KR" sz="800" b="1" dirty="0" smtClean="0"/>
                        <a:t>Via hole </a:t>
                      </a:r>
                      <a:r>
                        <a:rPr lang="ko-KR" altLang="en-US" sz="800" b="1" dirty="0" err="1" smtClean="0"/>
                        <a:t>과검</a:t>
                      </a:r>
                      <a:r>
                        <a:rPr lang="ko-KR" altLang="en-US" sz="800" b="1" dirty="0" smtClean="0"/>
                        <a:t> 발생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2D Auto </a:t>
                      </a:r>
                      <a:r>
                        <a:rPr lang="ko-KR" altLang="en-US" sz="1000" dirty="0" smtClean="0"/>
                        <a:t>버튼 </a:t>
                      </a:r>
                      <a:r>
                        <a:rPr lang="en-US" altLang="ko-KR" sz="1000" dirty="0" smtClean="0"/>
                        <a:t>on, off</a:t>
                      </a:r>
                      <a:r>
                        <a:rPr lang="ko-KR" altLang="en-US" sz="1000" dirty="0" smtClean="0"/>
                        <a:t>시 리더기도 같이 </a:t>
                      </a:r>
                      <a:r>
                        <a:rPr lang="en-US" altLang="ko-KR" sz="1000" dirty="0" smtClean="0"/>
                        <a:t>on, off </a:t>
                      </a:r>
                      <a:r>
                        <a:rPr lang="ko-KR" altLang="en-US" sz="1000" dirty="0" smtClean="0"/>
                        <a:t>되도록 수정 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GantrySystem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Test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Scan</a:t>
                      </a:r>
                      <a:r>
                        <a:rPr lang="ko-KR" altLang="en-US" sz="1000" dirty="0" smtClean="0"/>
                        <a:t>축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grpSp>
        <p:nvGrpSpPr>
          <p:cNvPr id="37" name="그룹 36"/>
          <p:cNvGrpSpPr/>
          <p:nvPr/>
        </p:nvGrpSpPr>
        <p:grpSpPr>
          <a:xfrm>
            <a:off x="4557624" y="2368744"/>
            <a:ext cx="5045383" cy="4397047"/>
            <a:chOff x="4567563" y="2471178"/>
            <a:chExt cx="5045383" cy="3829862"/>
          </a:xfrm>
        </p:grpSpPr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257453" y="2471178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257454" y="2659413"/>
              <a:ext cx="218556" cy="15032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60" y="2594964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05184" y="2471178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16325" y="3465911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16325" y="297183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49632" y="3141177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7" name="Rectangle 114"/>
            <p:cNvSpPr>
              <a:spLocks noChangeArrowheads="1"/>
            </p:cNvSpPr>
            <p:nvPr/>
          </p:nvSpPr>
          <p:spPr bwMode="auto">
            <a:xfrm>
              <a:off x="7903987" y="3427168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0398" y="3597847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9" name="Rectangle 114"/>
            <p:cNvSpPr>
              <a:spLocks noChangeArrowheads="1"/>
            </p:cNvSpPr>
            <p:nvPr/>
          </p:nvSpPr>
          <p:spPr bwMode="auto">
            <a:xfrm>
              <a:off x="5270396" y="3875580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16"/>
            <p:cNvSpPr>
              <a:spLocks noChangeArrowheads="1"/>
            </p:cNvSpPr>
            <p:nvPr/>
          </p:nvSpPr>
          <p:spPr bwMode="auto">
            <a:xfrm>
              <a:off x="5270396" y="4093347"/>
              <a:ext cx="218556" cy="15032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2441" y="3996057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67563" y="3942463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14"/>
            <p:cNvSpPr>
              <a:spLocks noChangeArrowheads="1"/>
            </p:cNvSpPr>
            <p:nvPr/>
          </p:nvSpPr>
          <p:spPr bwMode="auto">
            <a:xfrm>
              <a:off x="8338512" y="4448563"/>
              <a:ext cx="402007" cy="19971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97757" y="468160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7860" y="438577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6" name="Rectangle 114"/>
            <p:cNvSpPr>
              <a:spLocks noChangeArrowheads="1"/>
            </p:cNvSpPr>
            <p:nvPr/>
          </p:nvSpPr>
          <p:spPr bwMode="auto">
            <a:xfrm>
              <a:off x="8740519" y="2889591"/>
              <a:ext cx="872427" cy="162045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114"/>
            <p:cNvSpPr>
              <a:spLocks noChangeArrowheads="1"/>
            </p:cNvSpPr>
            <p:nvPr/>
          </p:nvSpPr>
          <p:spPr bwMode="auto">
            <a:xfrm>
              <a:off x="6163512" y="5835610"/>
              <a:ext cx="847250" cy="171983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87137" y="5962486"/>
              <a:ext cx="650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88858" y="5849837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0" name="Rectangle 114"/>
            <p:cNvSpPr>
              <a:spLocks noChangeArrowheads="1"/>
            </p:cNvSpPr>
            <p:nvPr/>
          </p:nvSpPr>
          <p:spPr bwMode="auto">
            <a:xfrm>
              <a:off x="7010762" y="4934164"/>
              <a:ext cx="847250" cy="171983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Rectangle 114"/>
            <p:cNvSpPr>
              <a:spLocks noChangeArrowheads="1"/>
            </p:cNvSpPr>
            <p:nvPr/>
          </p:nvSpPr>
          <p:spPr bwMode="auto">
            <a:xfrm>
              <a:off x="5248035" y="5366696"/>
              <a:ext cx="157926" cy="20910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36198" y="5071035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57860" y="4855830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5" name="Rectangle 116"/>
            <p:cNvSpPr>
              <a:spLocks noChangeArrowheads="1"/>
            </p:cNvSpPr>
            <p:nvPr/>
          </p:nvSpPr>
          <p:spPr bwMode="auto">
            <a:xfrm>
              <a:off x="5253645" y="5601664"/>
              <a:ext cx="150033" cy="17276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22233" y="5466514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39725" y="5424105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프로그램개발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019210"/>
              </p:ext>
            </p:extLst>
          </p:nvPr>
        </p:nvGraphicFramePr>
        <p:xfrm>
          <a:off x="838200" y="1825625"/>
          <a:ext cx="11240102" cy="244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문제점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요청사항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39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VS</a:t>
                      </a:r>
                    </a:p>
                    <a:p>
                      <a:pPr algn="ctr" latinLnBrk="1"/>
                      <a:r>
                        <a:rPr lang="ko-KR" altLang="en-US" sz="1200" b="1" dirty="0" smtClean="0"/>
                        <a:t>양산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지원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하면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별도작업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상하면을</a:t>
                      </a:r>
                      <a:r>
                        <a:rPr lang="ko-KR" altLang="en-US" sz="1000" dirty="0" smtClean="0"/>
                        <a:t> 하나의 모니터에서 </a:t>
                      </a:r>
                      <a:r>
                        <a:rPr lang="en-US" altLang="ko-KR" sz="1000" dirty="0" smtClean="0"/>
                        <a:t>VS</a:t>
                      </a:r>
                      <a:r>
                        <a:rPr lang="ko-KR" altLang="en-US" sz="1000" dirty="0" smtClean="0"/>
                        <a:t>작업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89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긴급양산지원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상하면 별도로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인이 </a:t>
                      </a:r>
                      <a:r>
                        <a:rPr lang="en-US" altLang="ko-KR" sz="1000" dirty="0" smtClean="0"/>
                        <a:t>VS</a:t>
                      </a:r>
                      <a:r>
                        <a:rPr lang="ko-KR" altLang="en-US" sz="1000" dirty="0" smtClean="0"/>
                        <a:t>작업</a:t>
                      </a:r>
                      <a:endParaRPr lang="en-US" altLang="ko-KR" sz="10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18612" y="3015284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8608131" y="2826352"/>
            <a:ext cx="1279933" cy="18893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6035372" y="3611928"/>
            <a:ext cx="218556" cy="2161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16"/>
          <p:cNvSpPr>
            <a:spLocks noChangeArrowheads="1"/>
          </p:cNvSpPr>
          <p:nvPr/>
        </p:nvSpPr>
        <p:spPr bwMode="auto">
          <a:xfrm>
            <a:off x="6035372" y="3861946"/>
            <a:ext cx="218556" cy="172582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17417" y="3750248"/>
            <a:ext cx="624290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90%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sp>
        <p:nvSpPr>
          <p:cNvPr id="14" name="TextBox 13"/>
          <p:cNvSpPr txBox="1"/>
          <p:nvPr/>
        </p:nvSpPr>
        <p:spPr>
          <a:xfrm>
            <a:off x="4985574" y="3633693"/>
            <a:ext cx="624290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90%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5574" y="2920818"/>
            <a:ext cx="721814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130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장신국</a:t>
            </a:r>
            <a:r>
              <a:rPr lang="ko-KR" altLang="en-US" dirty="0" smtClean="0"/>
              <a:t>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AOI Auto Line (SHINKO CKM</a:t>
            </a:r>
            <a:r>
              <a:rPr lang="ko-KR" altLang="en-US" dirty="0"/>
              <a:t>向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PLC Program : </a:t>
            </a:r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운전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err="1" smtClean="0"/>
              <a:t>월중</a:t>
            </a:r>
            <a:r>
              <a:rPr lang="ko-KR" altLang="en-US" dirty="0" smtClean="0"/>
              <a:t> 출하</a:t>
            </a:r>
            <a:r>
              <a:rPr lang="en-US" altLang="ko-KR" dirty="0" smtClean="0"/>
              <a:t>, </a:t>
            </a:r>
            <a:r>
              <a:rPr lang="ko-KR" altLang="en-US" smtClean="0"/>
              <a:t>출장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월까지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InSmart</a:t>
            </a:r>
            <a:r>
              <a:rPr lang="en-US" altLang="ko-KR" dirty="0"/>
              <a:t> Extreme In line(SHINKO TKK</a:t>
            </a:r>
            <a:r>
              <a:rPr lang="ko-KR" altLang="en-US" dirty="0"/>
              <a:t>공장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Inline loader/Unloader </a:t>
            </a:r>
            <a:r>
              <a:rPr lang="ko-KR" altLang="en-US" dirty="0"/>
              <a:t>간지</a:t>
            </a:r>
            <a:r>
              <a:rPr lang="en-US" altLang="ko-KR" dirty="0"/>
              <a:t> </a:t>
            </a:r>
            <a:r>
              <a:rPr lang="ko-KR" altLang="en-US" dirty="0"/>
              <a:t>충돌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PLC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  <a:r>
              <a:rPr lang="en-US" altLang="ko-KR" dirty="0"/>
              <a:t>( </a:t>
            </a: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대기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AOI Auto Line (SHINKO CKM</a:t>
            </a:r>
            <a:r>
              <a:rPr lang="ko-KR" altLang="en-US" dirty="0"/>
              <a:t>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동작확인</a:t>
            </a:r>
            <a:endParaRPr lang="en-US" altLang="ko-KR" dirty="0" smtClean="0"/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(~1/26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I/O </a:t>
            </a:r>
            <a:r>
              <a:rPr lang="ko-KR" altLang="en-US" dirty="0"/>
              <a:t>체크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모션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수동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(1/29~2/2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자동동작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ko-KR" altLang="en-US" dirty="0" err="1"/>
              <a:t>장신국</a:t>
            </a:r>
            <a:r>
              <a:rPr lang="en-US" altLang="ko-KR" dirty="0"/>
              <a:t> </a:t>
            </a:r>
            <a:r>
              <a:rPr lang="ko-KR" altLang="en-US" dirty="0"/>
              <a:t>과장</a:t>
            </a:r>
            <a:r>
              <a:rPr lang="en-US" altLang="ko-KR" dirty="0"/>
              <a:t> </a:t>
            </a:r>
            <a:r>
              <a:rPr lang="ko-KR" altLang="en-US" dirty="0"/>
              <a:t>보조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간</a:t>
            </a:r>
            <a:r>
              <a:rPr lang="en-US" altLang="ko-KR" dirty="0"/>
              <a:t> </a:t>
            </a:r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/>
              <a:t>운용간</a:t>
            </a:r>
            <a:r>
              <a:rPr lang="en-US" altLang="ko-KR" dirty="0"/>
              <a:t> </a:t>
            </a:r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30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W-project</a:t>
            </a:r>
          </a:p>
          <a:p>
            <a:pPr lvl="1"/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 err="1"/>
              <a:t>컨셉</a:t>
            </a:r>
            <a:r>
              <a:rPr lang="en-US" altLang="ko-KR" dirty="0"/>
              <a:t>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2"/>
            <a:r>
              <a:rPr lang="en-US" altLang="ko-KR" dirty="0"/>
              <a:t>UL </a:t>
            </a:r>
            <a:r>
              <a:rPr lang="ko-KR" altLang="en-US" dirty="0"/>
              <a:t>인증</a:t>
            </a:r>
            <a:r>
              <a:rPr lang="en-US" altLang="ko-KR" dirty="0"/>
              <a:t>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전장</a:t>
            </a:r>
            <a:r>
              <a:rPr lang="en-US" altLang="ko-KR" dirty="0"/>
              <a:t> </a:t>
            </a:r>
            <a:r>
              <a:rPr lang="ko-KR" altLang="en-US" dirty="0"/>
              <a:t>부품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lvl="2"/>
            <a:r>
              <a:rPr lang="ko-KR" altLang="en-US" dirty="0"/>
              <a:t>스테이지</a:t>
            </a:r>
            <a:r>
              <a:rPr lang="en-US" altLang="ko-KR" dirty="0"/>
              <a:t> </a:t>
            </a:r>
            <a:r>
              <a:rPr lang="ko-KR" altLang="en-US" dirty="0"/>
              <a:t>사양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</a:t>
            </a:r>
            <a:r>
              <a:rPr lang="ko-KR" altLang="en-US" dirty="0"/>
              <a:t>대기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(DMT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err="1"/>
              <a:t>제어계</a:t>
            </a:r>
            <a:r>
              <a:rPr lang="en-US" altLang="ko-KR" dirty="0"/>
              <a:t> </a:t>
            </a:r>
            <a:r>
              <a:rPr lang="ko-KR" altLang="en-US" dirty="0"/>
              <a:t>구상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(PC + PLC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 </a:t>
            </a:r>
            <a:r>
              <a:rPr lang="en-US" altLang="ko-KR" dirty="0"/>
              <a:t>by 2 Nano </a:t>
            </a:r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 smtClean="0"/>
              <a:t>개조</a:t>
            </a:r>
            <a:endParaRPr lang="en-US" altLang="ko-KR" dirty="0" smtClean="0"/>
          </a:p>
          <a:p>
            <a:pPr lvl="1"/>
            <a:r>
              <a:rPr lang="ko-KR" altLang="en-US" dirty="0" err="1"/>
              <a:t>제어계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en-US" altLang="ko-KR" dirty="0" err="1"/>
              <a:t>SynqNet</a:t>
            </a:r>
            <a:r>
              <a:rPr lang="en-US" altLang="ko-KR" dirty="0"/>
              <a:t> -&gt; </a:t>
            </a:r>
            <a:r>
              <a:rPr lang="en-US" altLang="ko-KR" dirty="0" err="1"/>
              <a:t>EtherCAT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(~1/17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전원</a:t>
            </a:r>
            <a:r>
              <a:rPr lang="en-US" altLang="ko-KR" dirty="0"/>
              <a:t> </a:t>
            </a:r>
            <a:r>
              <a:rPr lang="ko-KR" altLang="en-US" dirty="0"/>
              <a:t>인가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I/O </a:t>
            </a:r>
            <a:r>
              <a:rPr lang="ko-KR" altLang="en-US" dirty="0"/>
              <a:t>체크</a:t>
            </a:r>
            <a:r>
              <a:rPr lang="en-US" altLang="ko-KR" dirty="0"/>
              <a:t>(1/8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모션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/>
              <a:t>(</a:t>
            </a:r>
            <a:r>
              <a:rPr lang="ko-KR" altLang="en-US" dirty="0"/>
              <a:t>일정</a:t>
            </a:r>
            <a:r>
              <a:rPr lang="en-US" altLang="ko-KR" dirty="0"/>
              <a:t> 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상시 양산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업무 지원</a:t>
            </a:r>
            <a:endParaRPr lang="en-US" altLang="ko-KR" dirty="0" smtClean="0"/>
          </a:p>
          <a:p>
            <a:pPr lvl="1"/>
            <a:r>
              <a:rPr lang="ko-KR" altLang="en-US" dirty="0"/>
              <a:t>구매요청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업무지원</a:t>
            </a:r>
            <a:endParaRPr lang="en-US" altLang="ko-KR" dirty="0" smtClean="0"/>
          </a:p>
          <a:p>
            <a:pPr lvl="1"/>
            <a:r>
              <a:rPr lang="ko-KR" altLang="en-US" dirty="0"/>
              <a:t>설비</a:t>
            </a:r>
            <a:r>
              <a:rPr lang="en-US" altLang="ko-KR" dirty="0"/>
              <a:t>(</a:t>
            </a:r>
            <a:r>
              <a:rPr lang="ko-KR" altLang="en-US" dirty="0"/>
              <a:t>과제별</a:t>
            </a:r>
            <a:r>
              <a:rPr lang="en-US" altLang="ko-KR" dirty="0"/>
              <a:t>) </a:t>
            </a:r>
            <a:r>
              <a:rPr lang="ko-KR" altLang="en-US" dirty="0"/>
              <a:t>구매요청</a:t>
            </a:r>
            <a:r>
              <a:rPr lang="en-US" altLang="ko-KR" dirty="0"/>
              <a:t>(PL </a:t>
            </a:r>
            <a:r>
              <a:rPr lang="ko-KR" altLang="en-US" dirty="0"/>
              <a:t>작성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제작간</a:t>
            </a:r>
            <a:r>
              <a:rPr lang="en-US" altLang="ko-KR" dirty="0"/>
              <a:t> </a:t>
            </a:r>
            <a:r>
              <a:rPr lang="ko-KR" altLang="en-US" dirty="0"/>
              <a:t>트러블</a:t>
            </a:r>
            <a:r>
              <a:rPr lang="en-US" altLang="ko-KR" dirty="0"/>
              <a:t> </a:t>
            </a:r>
            <a:r>
              <a:rPr lang="ko-KR" altLang="en-US" dirty="0"/>
              <a:t>슈팅</a:t>
            </a:r>
            <a:r>
              <a:rPr lang="en-US" altLang="ko-KR" dirty="0"/>
              <a:t> </a:t>
            </a:r>
            <a:r>
              <a:rPr lang="ko-KR" altLang="en-US" dirty="0" smtClean="0"/>
              <a:t>대응</a:t>
            </a:r>
            <a:endParaRPr lang="en-US" altLang="ko-KR" dirty="0" smtClean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PL,  </a:t>
            </a:r>
            <a:r>
              <a:rPr lang="ko-KR" altLang="en-US" dirty="0"/>
              <a:t>도면</a:t>
            </a:r>
            <a:r>
              <a:rPr lang="en-US" altLang="ko-KR" dirty="0"/>
              <a:t>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불합리건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974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업무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020"/>
              </p:ext>
            </p:extLst>
          </p:nvPr>
        </p:nvGraphicFramePr>
        <p:xfrm>
          <a:off x="838200" y="1825625"/>
          <a:ext cx="11240102" cy="339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구분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39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AOI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조립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조립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테스트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모션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튜닝</a:t>
                      </a:r>
                      <a:endParaRPr lang="en-US" altLang="ko-KR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수동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874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by 2 Nano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조립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인가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I/O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6296" y="3053776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45%</a:t>
            </a:r>
            <a:endParaRPr lang="ko-KR" altLang="en-US" sz="1600" b="1" dirty="0"/>
          </a:p>
        </p:txBody>
      </p:sp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577815" y="2785881"/>
            <a:ext cx="1947450" cy="24858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7615881" y="3413948"/>
            <a:ext cx="218556" cy="2161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sp>
        <p:nvSpPr>
          <p:cNvPr id="15" name="TextBox 14"/>
          <p:cNvSpPr txBox="1"/>
          <p:nvPr/>
        </p:nvSpPr>
        <p:spPr>
          <a:xfrm>
            <a:off x="4985574" y="2920818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45%</a:t>
            </a:r>
            <a:endParaRPr lang="ko-KR" altLang="en-US" sz="1600" b="1" dirty="0"/>
          </a:p>
        </p:txBody>
      </p:sp>
      <p:sp>
        <p:nvSpPr>
          <p:cNvPr id="16" name="Rectangle 116"/>
          <p:cNvSpPr>
            <a:spLocks noChangeArrowheads="1"/>
          </p:cNvSpPr>
          <p:nvPr/>
        </p:nvSpPr>
        <p:spPr bwMode="auto">
          <a:xfrm>
            <a:off x="5577815" y="3053776"/>
            <a:ext cx="840076" cy="255734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85574" y="3505807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34437" y="3382445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5577815" y="3994718"/>
            <a:ext cx="1292542" cy="23316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6"/>
          <p:cNvSpPr>
            <a:spLocks noChangeArrowheads="1"/>
          </p:cNvSpPr>
          <p:nvPr/>
        </p:nvSpPr>
        <p:spPr bwMode="auto">
          <a:xfrm>
            <a:off x="5577815" y="4227879"/>
            <a:ext cx="840076" cy="255734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66296" y="4193539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75%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63086" y="4119541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75%</a:t>
            </a:r>
            <a:endParaRPr lang="ko-KR" altLang="en-US" sz="1600" b="1" dirty="0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5577815" y="4653285"/>
            <a:ext cx="444240" cy="220307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6"/>
          <p:cNvSpPr>
            <a:spLocks noChangeArrowheads="1"/>
          </p:cNvSpPr>
          <p:nvPr/>
        </p:nvSpPr>
        <p:spPr bwMode="auto">
          <a:xfrm>
            <a:off x="5577815" y="4909962"/>
            <a:ext cx="444240" cy="178086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0" y="4725867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완료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85574" y="4714386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완료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365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상태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계획대로 </a:t>
            </a:r>
            <a:r>
              <a:rPr lang="ko-KR" altLang="en-US" dirty="0"/>
              <a:t>진행 중인 작업</a:t>
            </a:r>
            <a:r>
              <a:rPr lang="en-US" altLang="ko-KR" dirty="0"/>
              <a:t>, </a:t>
            </a:r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예정된 다음 단계를 파악</a:t>
            </a:r>
            <a:endParaRPr lang="en-US" altLang="ko-KR" dirty="0"/>
          </a:p>
          <a:p>
            <a:pPr lvl="1"/>
            <a:r>
              <a:rPr lang="ko-KR" altLang="en-US" dirty="0"/>
              <a:t>궁금한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</a:t>
            </a:r>
            <a:r>
              <a:rPr lang="ko-KR" altLang="en-US" sz="1400" b="1" dirty="0"/>
              <a:t>계획대로 진행되고 있는지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위험한 상태인지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계획에서 벗어나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답을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시기적절한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pPr lvl="1"/>
            <a:r>
              <a:rPr lang="ko-KR" altLang="en-US" dirty="0"/>
              <a:t>개략적인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현황을 한눈에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ko-KR" altLang="en-US" dirty="0"/>
              <a:t>주기적으로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(</a:t>
            </a:r>
            <a:r>
              <a:rPr lang="ko-KR" altLang="en-US" dirty="0"/>
              <a:t>매주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3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W-Project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FDC (</a:t>
            </a:r>
            <a:r>
              <a:rPr lang="en-US" altLang="ko-KR" dirty="0"/>
              <a:t>Fault Detection &amp; </a:t>
            </a:r>
            <a:r>
              <a:rPr lang="en-US" altLang="ko-KR" dirty="0" smtClean="0"/>
              <a:t>Classification)</a:t>
            </a:r>
          </a:p>
          <a:p>
            <a:pPr lvl="1"/>
            <a:r>
              <a:rPr lang="en-US" altLang="ko-KR" dirty="0"/>
              <a:t>FDC</a:t>
            </a:r>
            <a:r>
              <a:rPr lang="ko-KR" altLang="en-US" dirty="0"/>
              <a:t>는 반도체</a:t>
            </a:r>
            <a:r>
              <a:rPr lang="en-US" altLang="ko-KR" dirty="0"/>
              <a:t>/FPD </a:t>
            </a:r>
            <a:r>
              <a:rPr lang="ko-KR" altLang="en-US" dirty="0"/>
              <a:t>제조산업에서 실시간으로 장비의 센서 데이터를 모니터링하고 분석함으로써 프로세스의 이상을 감지하고</a:t>
            </a:r>
            <a:r>
              <a:rPr lang="en-US" altLang="ko-KR" dirty="0"/>
              <a:t>, </a:t>
            </a:r>
            <a:r>
              <a:rPr lang="ko-KR" altLang="en-US" dirty="0"/>
              <a:t>발생하는 이상을 식별하며</a:t>
            </a:r>
            <a:r>
              <a:rPr lang="en-US" altLang="ko-KR" dirty="0"/>
              <a:t>, </a:t>
            </a:r>
            <a:r>
              <a:rPr lang="ko-KR" altLang="en-US" dirty="0"/>
              <a:t>결함의 근본 원인을 신속하게 분류하여 장비 활용을 극대화합니다</a:t>
            </a:r>
            <a:r>
              <a:rPr lang="en-US" altLang="ko-KR" dirty="0"/>
              <a:t>. </a:t>
            </a:r>
            <a:r>
              <a:rPr lang="ko-KR" altLang="en-US" dirty="0"/>
              <a:t>이를 통해 제품 </a:t>
            </a:r>
            <a:r>
              <a:rPr lang="ko-KR" altLang="en-US" dirty="0" err="1"/>
              <a:t>수율을</a:t>
            </a:r>
            <a:r>
              <a:rPr lang="ko-KR" altLang="en-US" dirty="0"/>
              <a:t> 향상시키며 </a:t>
            </a:r>
            <a:r>
              <a:rPr lang="en-US" altLang="ko-KR" dirty="0"/>
              <a:t>Cycle Time</a:t>
            </a:r>
            <a:r>
              <a:rPr lang="ko-KR" altLang="en-US" dirty="0"/>
              <a:t>을 줄여 궁극적으로 공장 전체의 생산성 향상을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en-US" altLang="ko-KR" dirty="0" smtClean="0"/>
              <a:t>FPD (Flat </a:t>
            </a:r>
            <a:r>
              <a:rPr lang="en-US" altLang="ko-KR" dirty="0"/>
              <a:t>Panel </a:t>
            </a:r>
            <a:r>
              <a:rPr lang="en-US" altLang="ko-KR" dirty="0" smtClean="0"/>
              <a:t>Display)</a:t>
            </a:r>
          </a:p>
          <a:p>
            <a:pPr lvl="1"/>
            <a:r>
              <a:rPr lang="en-US" altLang="ko-KR" dirty="0"/>
              <a:t>TV</a:t>
            </a:r>
            <a:r>
              <a:rPr lang="ko-KR" altLang="en-US" dirty="0"/>
              <a:t>나 컴퓨터 모니터</a:t>
            </a:r>
            <a:r>
              <a:rPr lang="en-US" altLang="ko-KR" dirty="0"/>
              <a:t>(</a:t>
            </a:r>
            <a:r>
              <a:rPr lang="ko-KR" altLang="en-US" dirty="0"/>
              <a:t>브라운관을 이용</a:t>
            </a:r>
            <a:r>
              <a:rPr lang="en-US" altLang="ko-KR" dirty="0"/>
              <a:t>)</a:t>
            </a:r>
            <a:r>
              <a:rPr lang="ko-KR" altLang="en-US" dirty="0"/>
              <a:t>보다 두께가 얇고 가벼운</a:t>
            </a:r>
            <a:r>
              <a:rPr lang="en-US" altLang="ko-KR" dirty="0"/>
              <a:t>. </a:t>
            </a:r>
            <a:r>
              <a:rPr lang="ko-KR" altLang="en-US" dirty="0"/>
              <a:t>영상표시장치</a:t>
            </a:r>
          </a:p>
        </p:txBody>
      </p:sp>
    </p:spTree>
    <p:extLst>
      <p:ext uri="{BB962C8B-B14F-4D97-AF65-F5344CB8AC3E}">
        <p14:creationId xmlns:p14="http://schemas.microsoft.com/office/powerpoint/2010/main" val="333869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700276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3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9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4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700276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7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5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3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7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r>
              <a:rPr lang="ko-KR" altLang="en-US" dirty="0"/>
              <a:t>제어그룹 주간 </a:t>
            </a:r>
            <a:r>
              <a:rPr lang="ko-KR" altLang="en-US" dirty="0" smtClean="0"/>
              <a:t>업무 회의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매주 수요일 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회의실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주간 </a:t>
            </a:r>
            <a:r>
              <a:rPr lang="ko-KR" altLang="en-US" dirty="0" smtClean="0"/>
              <a:t>업무 회의 내용은 당일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~5</a:t>
            </a:r>
            <a:r>
              <a:rPr lang="ko-KR" altLang="en-US" dirty="0" smtClean="0"/>
              <a:t>시까지 </a:t>
            </a:r>
            <a:r>
              <a:rPr lang="ko-KR" altLang="en-US" dirty="0" smtClean="0"/>
              <a:t>업데이트 실시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621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82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H/W </a:t>
            </a:r>
            <a:r>
              <a:rPr lang="ko-KR" altLang="en-US" dirty="0" smtClean="0"/>
              <a:t>제어그룹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</a:p>
          <a:p>
            <a:pPr lvl="1"/>
            <a:r>
              <a:rPr lang="ko-KR" altLang="en-US" dirty="0" smtClean="0"/>
              <a:t>과장</a:t>
            </a:r>
            <a:r>
              <a:rPr lang="en-US" altLang="ko-KR" dirty="0" smtClean="0"/>
              <a:t>(3</a:t>
            </a:r>
            <a:r>
              <a:rPr lang="ko-KR" altLang="en-US" dirty="0" smtClean="0"/>
              <a:t>호봉</a:t>
            </a:r>
            <a:r>
              <a:rPr lang="en-US" altLang="ko-KR" dirty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6</a:t>
            </a:r>
            <a:r>
              <a:rPr lang="ko-KR" altLang="en-US" dirty="0" smtClean="0"/>
              <a:t>호봉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입사일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장신국</a:t>
            </a:r>
            <a:r>
              <a:rPr lang="en-US" altLang="ko-KR" dirty="0" smtClean="0"/>
              <a:t>K</a:t>
            </a:r>
          </a:p>
          <a:p>
            <a:pPr lvl="1"/>
            <a:r>
              <a:rPr lang="ko-KR" altLang="en-US" dirty="0"/>
              <a:t>과장</a:t>
            </a:r>
            <a:r>
              <a:rPr lang="en-US" altLang="ko-KR" dirty="0" smtClean="0"/>
              <a:t>(5</a:t>
            </a:r>
            <a:r>
              <a:rPr lang="ko-KR" altLang="en-US" dirty="0" smtClean="0"/>
              <a:t>호봉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6</a:t>
            </a:r>
            <a:r>
              <a:rPr lang="ko-KR" altLang="en-US" dirty="0" smtClean="0"/>
              <a:t>호봉</a:t>
            </a:r>
            <a:endParaRPr lang="en-US" altLang="ko-KR" dirty="0"/>
          </a:p>
          <a:p>
            <a:pPr lvl="1"/>
            <a:r>
              <a:rPr lang="ko-KR" altLang="en-US" dirty="0"/>
              <a:t>입사일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/>
              <a:t>: 04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출산휴가 </a:t>
            </a:r>
            <a:r>
              <a:rPr lang="en-US" altLang="ko-KR" dirty="0" smtClean="0">
                <a:solidFill>
                  <a:srgbClr val="FF0000"/>
                </a:solidFill>
              </a:rPr>
              <a:t>: 1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r>
              <a:rPr lang="en-US" altLang="ko-KR" dirty="0" smtClean="0">
                <a:solidFill>
                  <a:srgbClr val="FF0000"/>
                </a:solidFill>
              </a:rPr>
              <a:t>31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en-US" altLang="ko-KR" dirty="0" smtClean="0">
                <a:solidFill>
                  <a:srgbClr val="FF0000"/>
                </a:solidFill>
              </a:rPr>
              <a:t>~ 2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휴가일수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03438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369093" y="5865091"/>
            <a:ext cx="1502761" cy="201411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2385748" y="4296697"/>
            <a:ext cx="7441743" cy="215838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07873" y="4266116"/>
            <a:ext cx="483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신용대</a:t>
            </a:r>
            <a:r>
              <a:rPr lang="en-US" altLang="ko-KR" sz="1200" dirty="0" smtClean="0"/>
              <a:t>B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GantrySystem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프로그램 테스트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9093" y="5838098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85748" y="5145256"/>
            <a:ext cx="139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건강검진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69422" y="5160546"/>
            <a:ext cx="139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en-US" altLang="ko-KR" sz="1200" dirty="0" smtClean="0"/>
              <a:t>by2 </a:t>
            </a:r>
            <a:r>
              <a:rPr lang="ko-KR" altLang="en-US" sz="1200" dirty="0" err="1" smtClean="0"/>
              <a:t>모션셋업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60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31297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6883857" y="2909455"/>
            <a:ext cx="4469942" cy="187706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14"/>
          <p:cNvSpPr>
            <a:spLocks noChangeArrowheads="1"/>
          </p:cNvSpPr>
          <p:nvPr/>
        </p:nvSpPr>
        <p:spPr bwMode="auto">
          <a:xfrm>
            <a:off x="829421" y="3657599"/>
            <a:ext cx="4499961" cy="20647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81069" y="2831585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58601" y="3622337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161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369093" y="5865091"/>
            <a:ext cx="1502761" cy="18174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2385748" y="4387272"/>
            <a:ext cx="7441743" cy="194559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54573" y="4346051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/>
              <a:t>K </a:t>
            </a:r>
            <a:r>
              <a:rPr lang="en-US" altLang="ko-KR" sz="1200" dirty="0">
                <a:solidFill>
                  <a:srgbClr val="FF0000"/>
                </a:solidFill>
              </a:rPr>
              <a:t>PLC Program : </a:t>
            </a:r>
            <a:r>
              <a:rPr lang="ko-KR" altLang="en-US" sz="1200" dirty="0">
                <a:solidFill>
                  <a:srgbClr val="FF0000"/>
                </a:solidFill>
              </a:rPr>
              <a:t>자동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운전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설계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중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AOI 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금주 완료 예정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9093" y="5819002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2399601" y="5231344"/>
            <a:ext cx="7441743" cy="194559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85748" y="5200513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/>
              <a:t>K </a:t>
            </a:r>
            <a:r>
              <a:rPr lang="en-US" altLang="ko-KR" sz="1200" dirty="0">
                <a:solidFill>
                  <a:srgbClr val="FF0000"/>
                </a:solidFill>
              </a:rPr>
              <a:t>PLC Program : </a:t>
            </a:r>
            <a:r>
              <a:rPr lang="ko-KR" altLang="en-US" sz="1200" dirty="0">
                <a:solidFill>
                  <a:srgbClr val="FF0000"/>
                </a:solidFill>
              </a:rPr>
              <a:t>자동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운전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인터록</a:t>
            </a:r>
            <a:r>
              <a:rPr lang="ko-KR" altLang="en-US" sz="1200" dirty="0" smtClean="0">
                <a:solidFill>
                  <a:srgbClr val="FF0000"/>
                </a:solidFill>
              </a:rPr>
              <a:t> 추가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AOI 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6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03438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6871854" y="4328031"/>
            <a:ext cx="2955637" cy="184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72517" y="4307479"/>
            <a:ext cx="408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w-project </a:t>
            </a:r>
            <a:r>
              <a:rPr lang="ko-KR" altLang="en-US" sz="1200" dirty="0" smtClean="0"/>
              <a:t>전장</a:t>
            </a:r>
            <a:endParaRPr lang="ko-KR" altLang="en-US" sz="1200" dirty="0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2297714" y="5102942"/>
            <a:ext cx="2955637" cy="196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97714" y="5098084"/>
            <a:ext cx="408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2by2 </a:t>
            </a:r>
            <a:r>
              <a:rPr lang="en-US" altLang="ko-KR" sz="1200" dirty="0" err="1" smtClean="0"/>
              <a:t>nano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전장</a:t>
            </a:r>
            <a:endParaRPr lang="ko-KR" altLang="en-US" sz="1200" dirty="0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2385748" y="4532634"/>
            <a:ext cx="7441743" cy="18789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2295" y="4493807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AOI </a:t>
            </a:r>
            <a:r>
              <a:rPr lang="en-US" altLang="ko-KR" sz="1200" dirty="0"/>
              <a:t>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회로조립 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공장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층에서 </a:t>
            </a:r>
            <a:r>
              <a:rPr lang="ko-KR" altLang="en-US" sz="1200" dirty="0" err="1" smtClean="0"/>
              <a:t>조립중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2297713" y="5341050"/>
            <a:ext cx="7441743" cy="18789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04260" y="5302223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AOI </a:t>
            </a:r>
            <a:r>
              <a:rPr lang="en-US" altLang="ko-KR" sz="1200" dirty="0"/>
              <a:t>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회로조립 </a:t>
            </a:r>
            <a:r>
              <a:rPr lang="en-US" altLang="ko-KR" sz="1200" dirty="0"/>
              <a:t>(2</a:t>
            </a:r>
            <a:r>
              <a:rPr lang="ko-KR" altLang="en-US" sz="1200" dirty="0"/>
              <a:t>공장</a:t>
            </a:r>
            <a:r>
              <a:rPr lang="en-US" altLang="ko-KR" sz="1200" dirty="0"/>
              <a:t>1</a:t>
            </a:r>
            <a:r>
              <a:rPr lang="ko-KR" altLang="en-US" sz="1200" dirty="0"/>
              <a:t>층에서 </a:t>
            </a:r>
            <a:r>
              <a:rPr lang="ko-KR" altLang="en-US" sz="1200" dirty="0" err="1"/>
              <a:t>조립중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05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진행중인 업무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err="1" smtClean="0"/>
              <a:t>GantrySystem</a:t>
            </a:r>
            <a:r>
              <a:rPr lang="ko-KR" altLang="en-US" dirty="0" smtClean="0"/>
              <a:t>에 프로그램 디버깅 환경 </a:t>
            </a:r>
            <a:r>
              <a:rPr lang="ko-KR" altLang="en-US" dirty="0" err="1" smtClean="0"/>
              <a:t>구축중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디버깅 단계에서 테스트 진행예정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김진철</a:t>
            </a:r>
            <a:r>
              <a:rPr lang="en-US" altLang="ko-KR" dirty="0" smtClean="0"/>
              <a:t>E </a:t>
            </a:r>
            <a:r>
              <a:rPr lang="ko-KR" altLang="en-US" dirty="0" smtClean="0"/>
              <a:t>업무파악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장신국</a:t>
            </a:r>
            <a:r>
              <a:rPr lang="en-US" altLang="ko-KR" dirty="0" smtClean="0"/>
              <a:t>K</a:t>
            </a:r>
          </a:p>
          <a:p>
            <a:endParaRPr lang="en-US" altLang="ko-KR" dirty="0"/>
          </a:p>
          <a:p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</a:p>
          <a:p>
            <a:pPr lvl="1"/>
            <a:r>
              <a:rPr lang="en-US" altLang="ko-KR" dirty="0" smtClean="0"/>
              <a:t>2by2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광학셋팅</a:t>
            </a:r>
            <a:r>
              <a:rPr lang="ko-KR" altLang="en-US" dirty="0" smtClean="0"/>
              <a:t> 지연에 따른 모션 </a:t>
            </a:r>
            <a:r>
              <a:rPr lang="ko-KR" altLang="en-US" dirty="0" err="1" smtClean="0"/>
              <a:t>셋업일정</a:t>
            </a:r>
            <a:r>
              <a:rPr lang="ko-KR" altLang="en-US" dirty="0" smtClean="0"/>
              <a:t> 불확실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6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1700</Words>
  <Application>Microsoft Office PowerPoint</Application>
  <PresentationFormat>와이드스크린</PresentationFormat>
  <Paragraphs>959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NanumGothic</vt:lpstr>
      <vt:lpstr>맑은 고딕</vt:lpstr>
      <vt:lpstr>Arial</vt:lpstr>
      <vt:lpstr>Wingdings</vt:lpstr>
      <vt:lpstr>Office 테마</vt:lpstr>
      <vt:lpstr>H/W 제어그룹</vt:lpstr>
      <vt:lpstr>프로젝트 상태 보고서</vt:lpstr>
      <vt:lpstr>H/W 제어그룹 주간 업무 회의</vt:lpstr>
      <vt:lpstr>2024년 H/W 제어그룹 구성</vt:lpstr>
      <vt:lpstr>2024년 1월 : 현재 진행중인 업무</vt:lpstr>
      <vt:lpstr>2024년 2월</vt:lpstr>
      <vt:lpstr>2024년 1월 : 현재 진행중인 업무</vt:lpstr>
      <vt:lpstr>2024년 1월 : 현재 진행중인 업무</vt:lpstr>
      <vt:lpstr>현재 진행중인 업무 : 문제점</vt:lpstr>
      <vt:lpstr>H/W 제어그룹 주간 업무 보고</vt:lpstr>
      <vt:lpstr>중점추진업무</vt:lpstr>
      <vt:lpstr>신용대 부장</vt:lpstr>
      <vt:lpstr>2024년 프로그램개발 일정: 신용대B</vt:lpstr>
      <vt:lpstr>2024년 프로그램개발 일정: 신용대B</vt:lpstr>
      <vt:lpstr>장신국 과장</vt:lpstr>
      <vt:lpstr>백가람 과장</vt:lpstr>
      <vt:lpstr>백가람 과장</vt:lpstr>
      <vt:lpstr>백가람 과장</vt:lpstr>
      <vt:lpstr>2024년 업무 일정: 백가람K</vt:lpstr>
      <vt:lpstr>W-Project</vt:lpstr>
      <vt:lpstr>2024년 3월</vt:lpstr>
      <vt:lpstr>2024년 4월</vt:lpstr>
      <vt:lpstr>2024년 5월</vt:lpstr>
      <vt:lpstr>2024년 6월</vt:lpstr>
      <vt:lpstr>2024년 7월</vt:lpstr>
      <vt:lpstr>2024년 8월</vt:lpstr>
      <vt:lpstr>2024년 9월</vt:lpstr>
      <vt:lpstr>2024년 10월</vt:lpstr>
      <vt:lpstr>2024년 11월</vt:lpstr>
      <vt:lpstr>2024년 12월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H/W 제어그룹</dc:title>
  <dc:creator>YongDae Shin</dc:creator>
  <cp:lastModifiedBy>YongDae Shin</cp:lastModifiedBy>
  <cp:revision>47</cp:revision>
  <cp:lastPrinted>2024-01-15T00:17:47Z</cp:lastPrinted>
  <dcterms:created xsi:type="dcterms:W3CDTF">2024-01-11T03:00:26Z</dcterms:created>
  <dcterms:modified xsi:type="dcterms:W3CDTF">2024-01-22T05:11:21Z</dcterms:modified>
</cp:coreProperties>
</file>