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9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4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6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0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5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9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89C2-FD99-4046-8D31-9200A743643B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2Layer Lot 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AOI Feeding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6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2Layer Lot </a:t>
            </a:r>
            <a:r>
              <a:rPr lang="ko-KR" altLang="en-US" dirty="0" smtClean="0"/>
              <a:t>분리 </a:t>
            </a:r>
            <a:r>
              <a:rPr lang="en-US" altLang="ko-KR" dirty="0" smtClean="0"/>
              <a:t>AOI Feeding </a:t>
            </a:r>
            <a:r>
              <a:rPr lang="en-US" altLang="ko-KR" dirty="0" smtClean="0"/>
              <a:t>Sequence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</a:t>
              </a:r>
              <a:r>
                <a:rPr lang="en-US" altLang="ko-KR" sz="1600" smtClean="0">
                  <a:solidFill>
                    <a:schemeClr val="tx1"/>
                  </a:solidFill>
                </a:rPr>
                <a:t>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상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3.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4.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5.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6.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7.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8.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813759" y="3525691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27034" y="348641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63691" y="3501408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98530" y="3521644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40572" y="3496323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54166" y="349718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9458849" y="2924788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049192" y="2921925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반드시 왼쪽에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5033906" y="4522343"/>
            <a:ext cx="5501293" cy="2008818"/>
            <a:chOff x="4463249" y="3522288"/>
            <a:chExt cx="6604360" cy="3075333"/>
          </a:xfrm>
        </p:grpSpPr>
        <p:grpSp>
          <p:nvGrpSpPr>
            <p:cNvPr id="124" name="그룹 123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2" name="그룹 131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" name="그룹 132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25" name="직선 연결선 12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로트</a:t>
              </a:r>
              <a:r>
                <a:rPr lang="en-US" altLang="ko-KR" sz="1200" b="1" dirty="0" smtClean="0"/>
                <a:t>End</a:t>
              </a:r>
              <a:endParaRPr lang="ko-KR" altLang="en-US" sz="1200" b="1" dirty="0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로트</a:t>
              </a:r>
              <a:r>
                <a:rPr lang="en-US" altLang="ko-KR" sz="1200" b="1" dirty="0" smtClean="0"/>
                <a:t>Start</a:t>
              </a:r>
              <a:endParaRPr lang="ko-KR" altLang="en-US" sz="1200" b="1" dirty="0"/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63249" y="3522288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하면검사</a:t>
              </a:r>
              <a:endParaRPr lang="ko-KR" altLang="en-US" sz="12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016820" y="3552173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</a:t>
              </a:r>
              <a:r>
                <a:rPr lang="ko-KR" altLang="en-US" sz="1200" b="1" dirty="0" smtClean="0"/>
                <a:t>면검사</a:t>
              </a:r>
              <a:endParaRPr lang="ko-KR" altLang="en-US" sz="1200" b="1" dirty="0"/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911835" y="3767060"/>
            <a:ext cx="2198072" cy="2259522"/>
            <a:chOff x="4911835" y="3767060"/>
            <a:chExt cx="2198072" cy="2259522"/>
          </a:xfrm>
        </p:grpSpPr>
        <p:cxnSp>
          <p:nvCxnSpPr>
            <p:cNvPr id="144" name="직선 연결선 143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그룹 165"/>
            <p:cNvGrpSpPr/>
            <p:nvPr/>
          </p:nvGrpSpPr>
          <p:grpSpPr>
            <a:xfrm>
              <a:off x="491183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그룹 154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56" name="직사각형 155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68" name="오른쪽 화살표 167"/>
          <p:cNvSpPr/>
          <p:nvPr/>
        </p:nvSpPr>
        <p:spPr>
          <a:xfrm rot="16200000" flipH="1">
            <a:off x="520578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 rot="16200000" flipH="1">
            <a:off x="825209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2Layer Lot </a:t>
            </a:r>
            <a:r>
              <a:rPr lang="ko-KR" altLang="en-US" dirty="0" smtClean="0"/>
              <a:t>분리 </a:t>
            </a:r>
            <a:r>
              <a:rPr lang="en-US" altLang="ko-KR" dirty="0"/>
              <a:t>AOI Feeding </a:t>
            </a:r>
            <a:r>
              <a:rPr lang="en-US" altLang="ko-KR" dirty="0" smtClean="0"/>
              <a:t>Sequence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</a:t>
              </a:r>
              <a:r>
                <a:rPr lang="en-US" altLang="ko-KR" sz="1600" smtClean="0">
                  <a:solidFill>
                    <a:schemeClr val="tx1"/>
                  </a:solidFill>
                </a:rPr>
                <a:t>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상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3.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4.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5.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6.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7.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8.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813759" y="3525691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27034" y="348641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63691" y="3501408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98530" y="3521644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40572" y="3496323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54166" y="349718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9458849" y="2924788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049192" y="2921925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반드시 왼쪽에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803602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로트</a:t>
              </a:r>
              <a:r>
                <a:rPr lang="en-US" altLang="ko-KR" sz="1200" b="1" dirty="0" smtClean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로트</a:t>
              </a:r>
              <a:r>
                <a:rPr lang="en-US" altLang="ko-KR" sz="1200" b="1" dirty="0" smtClean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825985" y="3767060"/>
            <a:ext cx="2198072" cy="2259522"/>
            <a:chOff x="3825985" y="3767060"/>
            <a:chExt cx="2198072" cy="225952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0" name="오른쪽 화살표 129"/>
            <p:cNvSpPr/>
            <p:nvPr/>
          </p:nvSpPr>
          <p:spPr>
            <a:xfrm rot="16200000" flipH="1">
              <a:off x="5205785" y="4866189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33906" y="4522343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하면검사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57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2Layer Lot </a:t>
            </a:r>
            <a:r>
              <a:rPr lang="ko-KR" altLang="en-US" dirty="0" smtClean="0"/>
              <a:t>분리 </a:t>
            </a:r>
            <a:r>
              <a:rPr lang="en-US" altLang="ko-KR" dirty="0"/>
              <a:t>AOI Feeding </a:t>
            </a:r>
            <a:r>
              <a:rPr lang="en-US" altLang="ko-KR" dirty="0" smtClean="0"/>
              <a:t>Sequence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</a:t>
              </a:r>
              <a:r>
                <a:rPr lang="en-US" altLang="ko-KR" sz="1600" smtClean="0">
                  <a:solidFill>
                    <a:schemeClr val="tx1"/>
                  </a:solidFill>
                </a:rPr>
                <a:t>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상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3.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4.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5.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6.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7.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8.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813759" y="3525691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27034" y="348641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63691" y="3501408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98530" y="3521644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40572" y="3496323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54166" y="349718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9458849" y="2924788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049192" y="2921925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반드시 왼쪽에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317827" y="5275605"/>
            <a:ext cx="2655272" cy="750977"/>
            <a:chOff x="8802298" y="544529"/>
            <a:chExt cx="3187682" cy="1149683"/>
          </a:xfrm>
        </p:grpSpPr>
        <p:sp>
          <p:nvSpPr>
            <p:cNvPr id="2" name="직사각형 1"/>
            <p:cNvSpPr/>
            <p:nvPr/>
          </p:nvSpPr>
          <p:spPr>
            <a:xfrm>
              <a:off x="9786175" y="544530"/>
              <a:ext cx="1159298" cy="114667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0678517" y="547533"/>
              <a:ext cx="1311463" cy="1146679"/>
              <a:chOff x="8857994" y="5481382"/>
              <a:chExt cx="1311463" cy="1146679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802298" y="544529"/>
              <a:ext cx="1311463" cy="1146679"/>
              <a:chOff x="8857994" y="5481382"/>
              <a:chExt cx="1311463" cy="1146679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5" name="직선 연결선 84"/>
          <p:cNvCxnSpPr/>
          <p:nvPr/>
        </p:nvCxnSpPr>
        <p:spPr>
          <a:xfrm>
            <a:off x="7395627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25000" y="617185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로트</a:t>
            </a:r>
            <a:r>
              <a:rPr lang="en-US" altLang="ko-KR" sz="1200" b="1" dirty="0" smtClean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7880678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80678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로트</a:t>
            </a:r>
            <a:r>
              <a:rPr lang="en-US" altLang="ko-KR" sz="1200" b="1" dirty="0" smtClean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7410248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07021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연결부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3387835" y="3767060"/>
            <a:ext cx="2198072" cy="2259522"/>
            <a:chOff x="3825985" y="3767060"/>
            <a:chExt cx="2198072" cy="2259522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5" name="그룹 94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09" name="오른쪽 화살표 108"/>
          <p:cNvSpPr/>
          <p:nvPr/>
        </p:nvSpPr>
        <p:spPr>
          <a:xfrm rot="16200000" flipH="1">
            <a:off x="8209773" y="471483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37894" y="437099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</a:t>
            </a:r>
            <a:r>
              <a:rPr lang="ko-KR" altLang="en-US" sz="1200" b="1" dirty="0" smtClean="0"/>
              <a:t>면검사</a:t>
            </a:r>
            <a:endParaRPr lang="ko-KR" altLang="en-US" sz="1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4472549" y="5017877"/>
            <a:ext cx="537247" cy="1527630"/>
            <a:chOff x="4472549" y="5017877"/>
            <a:chExt cx="537247" cy="1527630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4472549" y="5017877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4957600" y="5017877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4487170" y="6186198"/>
              <a:ext cx="47043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483943" y="6206953"/>
              <a:ext cx="525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5" name="직선 연결선 114"/>
          <p:cNvCxnSpPr/>
          <p:nvPr/>
        </p:nvCxnSpPr>
        <p:spPr>
          <a:xfrm>
            <a:off x="4956849" y="378140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6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2Layer Lot </a:t>
            </a:r>
            <a:r>
              <a:rPr lang="ko-KR" altLang="en-US" dirty="0" smtClean="0"/>
              <a:t>분리 </a:t>
            </a:r>
            <a:r>
              <a:rPr lang="en-US" altLang="ko-KR" dirty="0"/>
              <a:t>AOI Feeding </a:t>
            </a:r>
            <a:r>
              <a:rPr lang="en-US" altLang="ko-KR" dirty="0" smtClean="0"/>
              <a:t>Sequence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348412"/>
            <a:chOff x="1687951" y="1883941"/>
            <a:chExt cx="9257522" cy="4348412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</a:t>
              </a:r>
              <a:r>
                <a:rPr lang="en-US" altLang="ko-KR" sz="1600" smtClean="0">
                  <a:solidFill>
                    <a:schemeClr val="tx1"/>
                  </a:solidFill>
                </a:rPr>
                <a:t>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상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3.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4.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5.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6.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7.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8.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4698" y="5491349"/>
              <a:ext cx="1879273" cy="741004"/>
              <a:chOff x="2390908" y="5138423"/>
              <a:chExt cx="1879273" cy="741004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390908" y="513842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Buffer Roller</a:t>
                </a:r>
                <a:endParaRPr lang="ko-KR" altLang="en-US" sz="12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813759" y="3525691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27034" y="348641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63691" y="3501408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98530" y="3521644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40572" y="3496323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54166" y="349718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9458849" y="2924788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049192" y="2921925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반드시 왼쪽에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56351" y="5275606"/>
            <a:ext cx="965671" cy="749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299653" y="5277567"/>
            <a:ext cx="1092421" cy="749015"/>
            <a:chOff x="8857994" y="5481382"/>
            <a:chExt cx="1311463" cy="1146679"/>
          </a:xfrm>
        </p:grpSpPr>
        <p:sp>
          <p:nvSpPr>
            <p:cNvPr id="70" name="직사각형 6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190002" y="5275605"/>
            <a:ext cx="639221" cy="749015"/>
            <a:chOff x="8857994" y="5481382"/>
            <a:chExt cx="1311463" cy="1146679"/>
          </a:xfrm>
        </p:grpSpPr>
        <p:sp>
          <p:nvSpPr>
            <p:cNvPr id="77" name="직사각형 76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6814602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043975" y="617185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로트</a:t>
            </a:r>
            <a:r>
              <a:rPr lang="en-US" altLang="ko-KR" sz="1200" b="1" dirty="0" smtClean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7299653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99653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로트</a:t>
            </a:r>
            <a:r>
              <a:rPr lang="en-US" altLang="ko-KR" sz="1200" b="1" dirty="0" smtClean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829223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825996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연결부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702035" y="4556167"/>
            <a:ext cx="3202102" cy="1470415"/>
            <a:chOff x="3825985" y="4556167"/>
            <a:chExt cx="3202102" cy="1470415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0" name="오른쪽 화살표 129"/>
            <p:cNvSpPr/>
            <p:nvPr/>
          </p:nvSpPr>
          <p:spPr>
            <a:xfrm rot="16200000" flipH="1">
              <a:off x="6387429" y="4857177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150731" y="4556167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하면검사</a:t>
              </a:r>
              <a:endParaRPr lang="ko-KR" altLang="en-US" sz="1200" b="1" dirty="0"/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825985" y="511007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840606" y="627839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37379" y="629914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연결부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245138" y="5091021"/>
            <a:ext cx="1250118" cy="1663105"/>
            <a:chOff x="4245138" y="5110071"/>
            <a:chExt cx="1250118" cy="1663105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245138" y="6557732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919249" y="5288412"/>
            <a:ext cx="1092421" cy="749015"/>
            <a:chOff x="8857994" y="5481382"/>
            <a:chExt cx="1311463" cy="1146679"/>
          </a:xfrm>
        </p:grpSpPr>
        <p:sp>
          <p:nvSpPr>
            <p:cNvPr id="101" name="직사각형 10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6" name="직선 연결선 105"/>
          <p:cNvCxnSpPr/>
          <p:nvPr/>
        </p:nvCxnSpPr>
        <p:spPr>
          <a:xfrm>
            <a:off x="4892876" y="3730232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7226775" y="5100546"/>
            <a:ext cx="1250118" cy="1663105"/>
            <a:chOff x="4245138" y="5110071"/>
            <a:chExt cx="1250118" cy="1663105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245138" y="6557732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8406080" y="5279807"/>
            <a:ext cx="1092421" cy="749015"/>
            <a:chOff x="8857994" y="5481382"/>
            <a:chExt cx="1311463" cy="1146679"/>
          </a:xfrm>
        </p:grpSpPr>
        <p:sp>
          <p:nvSpPr>
            <p:cNvPr id="113" name="직사각형 112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4" name="직선 화살표 연결선 133"/>
          <p:cNvCxnSpPr/>
          <p:nvPr/>
        </p:nvCxnSpPr>
        <p:spPr>
          <a:xfrm>
            <a:off x="7895907" y="615280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892680" y="617355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연결부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8392074" y="5085167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3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2Layer Lot </a:t>
            </a:r>
            <a:r>
              <a:rPr lang="ko-KR" altLang="en-US" dirty="0" smtClean="0"/>
              <a:t>분리 </a:t>
            </a:r>
            <a:r>
              <a:rPr lang="en-US" altLang="ko-KR" dirty="0"/>
              <a:t>AOI Feeding </a:t>
            </a:r>
            <a:r>
              <a:rPr lang="en-US" altLang="ko-KR" dirty="0" smtClean="0"/>
              <a:t>Sequence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348412"/>
            <a:chOff x="1687951" y="1883941"/>
            <a:chExt cx="9257522" cy="4348412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</a:t>
              </a:r>
              <a:r>
                <a:rPr lang="en-US" altLang="ko-KR" sz="1600" smtClean="0">
                  <a:solidFill>
                    <a:schemeClr val="tx1"/>
                  </a:solidFill>
                </a:rPr>
                <a:t>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상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3.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4.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5.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6.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7.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8.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4698" y="5491349"/>
              <a:ext cx="1879273" cy="741004"/>
              <a:chOff x="2390908" y="5138423"/>
              <a:chExt cx="1879273" cy="741004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390908" y="513842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Buffer Roller</a:t>
                </a:r>
                <a:endParaRPr lang="ko-KR" altLang="en-US" sz="12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813759" y="3525691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27034" y="348641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63691" y="3501408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98530" y="3521644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40572" y="3496323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54166" y="349718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9458849" y="2924788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049192" y="2921925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반드시 왼쪽에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042001" y="5275606"/>
            <a:ext cx="965671" cy="749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785303" y="5277567"/>
            <a:ext cx="1092421" cy="749015"/>
            <a:chOff x="8857994" y="5481382"/>
            <a:chExt cx="1311463" cy="1146679"/>
          </a:xfrm>
        </p:grpSpPr>
        <p:sp>
          <p:nvSpPr>
            <p:cNvPr id="70" name="직사각형 6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675652" y="5275605"/>
            <a:ext cx="639221" cy="749015"/>
            <a:chOff x="8857994" y="5481382"/>
            <a:chExt cx="1311463" cy="1146679"/>
          </a:xfrm>
        </p:grpSpPr>
        <p:sp>
          <p:nvSpPr>
            <p:cNvPr id="77" name="직사각형 76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6300252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29625" y="617185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로트</a:t>
            </a:r>
            <a:r>
              <a:rPr lang="en-US" altLang="ko-KR" sz="1200" b="1" dirty="0" smtClean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6785303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85303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로트</a:t>
            </a:r>
            <a:r>
              <a:rPr lang="en-US" altLang="ko-KR" sz="1200" b="1" dirty="0" smtClean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314873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311646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연결부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2187685" y="5275605"/>
            <a:ext cx="2198072" cy="750977"/>
            <a:chOff x="4911835" y="5275605"/>
            <a:chExt cx="2198072" cy="750977"/>
          </a:xfrm>
        </p:grpSpPr>
        <p:grpSp>
          <p:nvGrpSpPr>
            <p:cNvPr id="118" name="그룹 117"/>
            <p:cNvGrpSpPr/>
            <p:nvPr/>
          </p:nvGrpSpPr>
          <p:grpSpPr>
            <a:xfrm>
              <a:off x="6017486" y="5277567"/>
              <a:ext cx="1092421" cy="749015"/>
              <a:chOff x="8857994" y="5481382"/>
              <a:chExt cx="1311463" cy="1146679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4911835" y="5275605"/>
              <a:ext cx="1092421" cy="749015"/>
              <a:chOff x="8857994" y="5481382"/>
              <a:chExt cx="1311463" cy="1146679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90" name="직선 연결선 89"/>
          <p:cNvCxnSpPr/>
          <p:nvPr/>
        </p:nvCxnSpPr>
        <p:spPr>
          <a:xfrm>
            <a:off x="3311635" y="511007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326256" y="627839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23029" y="629914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연결부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37014" y="5091021"/>
            <a:ext cx="2423225" cy="1672630"/>
            <a:chOff x="4051364" y="5110071"/>
            <a:chExt cx="2423225" cy="1672630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051364" y="6567257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>
              <a:off x="5414456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6011670" y="5138247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224471" y="6566261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404899" y="5288412"/>
            <a:ext cx="1092421" cy="749015"/>
            <a:chOff x="8857994" y="5481382"/>
            <a:chExt cx="1311463" cy="1146679"/>
          </a:xfrm>
        </p:grpSpPr>
        <p:sp>
          <p:nvSpPr>
            <p:cNvPr id="101" name="직사각형 10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6" name="직선 연결선 105"/>
          <p:cNvCxnSpPr/>
          <p:nvPr/>
        </p:nvCxnSpPr>
        <p:spPr>
          <a:xfrm>
            <a:off x="4892876" y="3730232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6497513" y="5100546"/>
            <a:ext cx="1250118" cy="1653336"/>
            <a:chOff x="4030226" y="5110071"/>
            <a:chExt cx="1250118" cy="1653336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030226" y="6547963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7891730" y="5279807"/>
            <a:ext cx="1092421" cy="749015"/>
            <a:chOff x="8857994" y="5481382"/>
            <a:chExt cx="1311463" cy="1146679"/>
          </a:xfrm>
        </p:grpSpPr>
        <p:sp>
          <p:nvSpPr>
            <p:cNvPr id="113" name="직사각형 112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4" name="직선 화살표 연결선 133"/>
          <p:cNvCxnSpPr/>
          <p:nvPr/>
        </p:nvCxnSpPr>
        <p:spPr>
          <a:xfrm>
            <a:off x="7381557" y="615280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378330" y="617355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연결부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7877724" y="5085167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오른쪽 화살표 136"/>
          <p:cNvSpPr/>
          <p:nvPr/>
        </p:nvSpPr>
        <p:spPr>
          <a:xfrm rot="16200000" flipH="1">
            <a:off x="8248042" y="4772900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8032314" y="4498967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</a:t>
            </a:r>
            <a:r>
              <a:rPr lang="ko-KR" altLang="en-US" sz="1200" b="1" dirty="0" smtClean="0"/>
              <a:t>면검사</a:t>
            </a:r>
            <a:endParaRPr lang="ko-KR" altLang="en-US" sz="1200" b="1" dirty="0"/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4371477" y="6291039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900106" y="5110072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71032" y="6287132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FF0000"/>
                </a:solidFill>
              </a:rPr>
              <a:t>연결부</a:t>
            </a:r>
            <a:endParaRPr lang="en-US" altLang="ko-KR" sz="800" b="1" dirty="0" smtClean="0">
              <a:solidFill>
                <a:srgbClr val="FF0000"/>
              </a:solidFill>
            </a:endParaRPr>
          </a:p>
          <a:p>
            <a:r>
              <a:rPr lang="en-US" altLang="ko-KR" sz="800" b="1" dirty="0" smtClean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7600698" y="5119197"/>
            <a:ext cx="1250118" cy="1653336"/>
            <a:chOff x="4030226" y="5110071"/>
            <a:chExt cx="1250118" cy="1653336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030226" y="6547963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19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2Layer Lot </a:t>
            </a:r>
            <a:r>
              <a:rPr lang="ko-KR" altLang="en-US" dirty="0" smtClean="0"/>
              <a:t>분리 </a:t>
            </a:r>
            <a:r>
              <a:rPr lang="en-US" altLang="ko-KR" dirty="0"/>
              <a:t>AOI Feeding </a:t>
            </a:r>
            <a:r>
              <a:rPr lang="en-US" altLang="ko-KR" dirty="0" smtClean="0"/>
              <a:t>Sequence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하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</a:t>
              </a:r>
              <a:r>
                <a:rPr lang="en-US" altLang="ko-KR" sz="1600" smtClean="0">
                  <a:solidFill>
                    <a:schemeClr val="tx1"/>
                  </a:solidFill>
                </a:rPr>
                <a:t>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</a:rPr>
                <a:t>AOI-</a:t>
              </a:r>
              <a:r>
                <a:rPr lang="ko-KR" altLang="en-US" smtClean="0">
                  <a:solidFill>
                    <a:schemeClr val="tx1"/>
                  </a:solidFill>
                </a:rPr>
                <a:t>상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3.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4.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5. </a:t>
              </a:r>
              <a:r>
                <a:rPr lang="en-US" altLang="ko-KR" sz="1200" b="1" smtClean="0">
                  <a:solidFill>
                    <a:srgbClr val="00B0F0"/>
                  </a:solidFill>
                </a:rPr>
                <a:t>1shot</a:t>
              </a:r>
              <a:r>
                <a:rPr lang="ko-KR" altLang="en-US" sz="1200" smtClean="0"/>
                <a:t>씩 검사</a:t>
              </a:r>
              <a:endParaRPr lang="ko-KR" altLang="en-US" sz="12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6.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7.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/>
                <a:t>8. </a:t>
              </a:r>
              <a:r>
                <a:rPr lang="en-US" altLang="ko-KR" sz="1200" b="1" smtClean="0">
                  <a:solidFill>
                    <a:srgbClr val="FF0000"/>
                  </a:solidFill>
                </a:rPr>
                <a:t>2shot</a:t>
              </a:r>
              <a:r>
                <a:rPr lang="ko-KR" altLang="en-US" sz="1200" smtClean="0"/>
                <a:t>씩 </a:t>
              </a:r>
              <a:r>
                <a:rPr lang="en-US" altLang="ko-KR" sz="1200" smtClean="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 smtClean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smtClean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smtClean="0">
                    <a:solidFill>
                      <a:srgbClr val="00B0F0"/>
                    </a:solidFill>
                  </a:rPr>
                  <a:t>수 설정</a:t>
                </a:r>
                <a:endParaRPr lang="ko-KR" altLang="en-US" sz="1600" b="1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813759" y="3525691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27034" y="348641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63691" y="3501408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rgbClr val="C00000"/>
                  </a:solidFill>
                </a:rPr>
                <a:t>정지</a:t>
              </a:r>
              <a:endParaRPr lang="ko-KR" altLang="en-US" sz="1600" b="1">
                <a:solidFill>
                  <a:srgbClr val="C0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198530" y="3521644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40572" y="3496323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54166" y="349718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6"/>
                  </a:solidFill>
                </a:rPr>
                <a:t>시작</a:t>
              </a:r>
              <a:endParaRPr lang="ko-KR" altLang="en-US" sz="1600" b="1">
                <a:solidFill>
                  <a:schemeClr val="accent6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smtClean="0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9458849" y="2924788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3049192" y="2921925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smtClean="0">
                  <a:solidFill>
                    <a:srgbClr val="FF0000"/>
                  </a:solidFill>
                </a:rPr>
                <a:t>2D-R</a:t>
              </a:r>
              <a:endParaRPr lang="ko-KR" altLang="en-US" sz="1000" b="1">
                <a:solidFill>
                  <a:srgbClr val="FF0000"/>
                </a:solidFill>
              </a:endParaRP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solidFill>
                    <a:srgbClr val="FF0000"/>
                  </a:solidFill>
                </a:rPr>
                <a:t>반드시 왼쪽에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22277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로트</a:t>
              </a:r>
              <a:r>
                <a:rPr lang="en-US" altLang="ko-KR" sz="1200" b="1" dirty="0" smtClean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로트</a:t>
              </a:r>
              <a:r>
                <a:rPr lang="en-US" altLang="ko-KR" sz="1200" b="1" dirty="0" smtClean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 smtClean="0">
                  <a:solidFill>
                    <a:srgbClr val="FF0000"/>
                  </a:solidFill>
                </a:rPr>
                <a:t>연결부</a:t>
              </a:r>
              <a:endParaRPr lang="en-US" altLang="ko-KR" sz="8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800" b="1" dirty="0" smtClean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538437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900106" y="372395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6472505" y="5279807"/>
            <a:ext cx="1092421" cy="749015"/>
            <a:chOff x="8857994" y="5481382"/>
            <a:chExt cx="1311463" cy="1146679"/>
          </a:xfrm>
        </p:grpSpPr>
        <p:sp>
          <p:nvSpPr>
            <p:cNvPr id="91" name="직사각형 9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729180" y="5279807"/>
            <a:ext cx="1092421" cy="749015"/>
            <a:chOff x="8857994" y="5481382"/>
            <a:chExt cx="1311463" cy="1146679"/>
          </a:xfrm>
        </p:grpSpPr>
        <p:sp>
          <p:nvSpPr>
            <p:cNvPr id="100" name="직사각형 9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293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와이드스크린</PresentationFormat>
  <Paragraphs>212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2Layer Lot 분리 </vt:lpstr>
      <vt:lpstr>2Layer Lot 분리 AOI Feeding Sequence</vt:lpstr>
      <vt:lpstr>2Layer Lot 분리 AOI Feeding Sequence</vt:lpstr>
      <vt:lpstr>2Layer Lot 분리 AOI Feeding Sequence</vt:lpstr>
      <vt:lpstr>2Layer Lot 분리 AOI Feeding Sequence</vt:lpstr>
      <vt:lpstr>2Layer Lot 분리 AOI Feeding Sequence</vt:lpstr>
      <vt:lpstr>2Layer Lot 분리 AOI Feeding Sequence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2Layer Lot 분리 </dc:title>
  <dc:creator>user</dc:creator>
  <cp:lastModifiedBy>user</cp:lastModifiedBy>
  <cp:revision>1</cp:revision>
  <dcterms:created xsi:type="dcterms:W3CDTF">2024-07-10T08:18:12Z</dcterms:created>
  <dcterms:modified xsi:type="dcterms:W3CDTF">2024-07-10T08:19:07Z</dcterms:modified>
</cp:coreProperties>
</file>