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1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3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7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023F0-642C-4095-86B8-DD1EC4C6C759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 출장계획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2025.01.07</a:t>
            </a:r>
          </a:p>
          <a:p>
            <a:endParaRPr lang="en-US" altLang="ko-KR" dirty="0"/>
          </a:p>
          <a:p>
            <a:r>
              <a:rPr lang="ko-KR" altLang="en-US" dirty="0" smtClean="0"/>
              <a:t>신  용  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02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 양산 </a:t>
            </a:r>
            <a:r>
              <a:rPr lang="ko-KR" altLang="en-US" dirty="0" err="1" smtClean="0"/>
              <a:t>셋업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38200" y="1690688"/>
            <a:ext cx="8584577" cy="3857120"/>
            <a:chOff x="745349" y="1482261"/>
            <a:chExt cx="8584577" cy="3857120"/>
          </a:xfrm>
        </p:grpSpPr>
        <p:graphicFrame>
          <p:nvGraphicFramePr>
            <p:cNvPr id="4" name="내용 개체 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2589054"/>
                </p:ext>
              </p:extLst>
            </p:nvPr>
          </p:nvGraphicFramePr>
          <p:xfrm>
            <a:off x="745349" y="1482261"/>
            <a:ext cx="8584577" cy="38571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711061"/>
                  <a:gridCol w="766606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</a:tblGrid>
                <a:tr h="616240"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200" dirty="0" smtClean="0"/>
                          <a:t>업무내용</a:t>
                        </a:r>
                        <a:endParaRPr lang="ko-KR" altLang="en-US" sz="1200" dirty="0"/>
                      </a:p>
                    </a:txBody>
                    <a:tcPr anchor="ctr">
                      <a:solidFill>
                        <a:srgbClr val="7030A0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200" dirty="0" err="1" smtClean="0"/>
                          <a:t>진행율</a:t>
                        </a:r>
                        <a:endParaRPr lang="ko-KR" altLang="en-US" sz="1200" dirty="0"/>
                      </a:p>
                    </a:txBody>
                    <a:tcPr anchor="ctr">
                      <a:solidFill>
                        <a:srgbClr val="7030A0"/>
                      </a:solidFill>
                    </a:tcPr>
                  </a:tc>
                  <a:tc gridSpan="10"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/>
                      </a:p>
                      <a:p>
                        <a:pPr algn="ctr" latinLnBrk="1"/>
                        <a:r>
                          <a:rPr lang="en-US" altLang="ko-KR" sz="1200" dirty="0" smtClean="0"/>
                          <a:t>1</a:t>
                        </a:r>
                        <a:r>
                          <a:rPr lang="ko-KR" altLang="en-US" sz="1200" dirty="0" smtClean="0"/>
                          <a:t>월</a:t>
                        </a:r>
                        <a:endParaRPr lang="en-US" altLang="ko-KR" sz="1200" dirty="0" smtClean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ko-KR" altLang="en-US" sz="1200" dirty="0" smtClean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</a:tr>
                <a:tr h="569272"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8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9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10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11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12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13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14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15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16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17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 smtClean="0"/>
                          <a:t>AOI, Motion, IO, Network Setup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 smtClean="0"/>
                          <a:t>AOI, Laser, 2D Reader Setup</a:t>
                        </a:r>
                        <a:endParaRPr lang="ko-KR" altLang="en-US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33619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 smtClean="0"/>
                          <a:t>2Layer Test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3038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/>
                          <a:t>내층 </a:t>
                        </a:r>
                        <a:r>
                          <a:rPr lang="en-US" altLang="ko-KR" sz="1000" dirty="0" smtClean="0"/>
                          <a:t>Test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477048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err="1" smtClean="0"/>
                          <a:t>외층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Test</a:t>
                        </a:r>
                        <a:endParaRPr lang="en-US" altLang="ko-KR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/>
                          <a:t>양산검증</a:t>
                        </a:r>
                        <a:endParaRPr lang="en-US" altLang="ko-KR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>
                            <a:solidFill>
                              <a:srgbClr val="C00000"/>
                            </a:solidFill>
                          </a:rPr>
                          <a:t>양산시작</a:t>
                        </a:r>
                        <a:endParaRPr lang="en-US" altLang="ko-KR" sz="1000" dirty="0" smtClean="0">
                          <a:solidFill>
                            <a:srgbClr val="C0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" name="Rectangle 114"/>
            <p:cNvSpPr>
              <a:spLocks noChangeArrowheads="1"/>
            </p:cNvSpPr>
            <p:nvPr/>
          </p:nvSpPr>
          <p:spPr bwMode="auto">
            <a:xfrm>
              <a:off x="4714294" y="3032511"/>
              <a:ext cx="1026106" cy="22697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16"/>
            <p:cNvSpPr>
              <a:spLocks noChangeArrowheads="1"/>
            </p:cNvSpPr>
            <p:nvPr/>
          </p:nvSpPr>
          <p:spPr bwMode="auto">
            <a:xfrm>
              <a:off x="4213225" y="2875777"/>
              <a:ext cx="69544" cy="156735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4"/>
            <p:cNvSpPr>
              <a:spLocks noChangeArrowheads="1"/>
            </p:cNvSpPr>
            <p:nvPr/>
          </p:nvSpPr>
          <p:spPr bwMode="auto">
            <a:xfrm>
              <a:off x="5227346" y="3386567"/>
              <a:ext cx="1529054" cy="187752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114"/>
            <p:cNvSpPr>
              <a:spLocks noChangeArrowheads="1"/>
            </p:cNvSpPr>
            <p:nvPr/>
          </p:nvSpPr>
          <p:spPr bwMode="auto">
            <a:xfrm>
              <a:off x="5737514" y="3757122"/>
              <a:ext cx="1547206" cy="203748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114"/>
            <p:cNvSpPr>
              <a:spLocks noChangeArrowheads="1"/>
            </p:cNvSpPr>
            <p:nvPr/>
          </p:nvSpPr>
          <p:spPr bwMode="auto">
            <a:xfrm>
              <a:off x="6247683" y="4143674"/>
              <a:ext cx="1534877" cy="16734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114"/>
            <p:cNvSpPr>
              <a:spLocks noChangeArrowheads="1"/>
            </p:cNvSpPr>
            <p:nvPr/>
          </p:nvSpPr>
          <p:spPr bwMode="auto">
            <a:xfrm>
              <a:off x="8817127" y="4974532"/>
              <a:ext cx="512799" cy="166428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Rectangle 114"/>
            <p:cNvSpPr>
              <a:spLocks noChangeArrowheads="1"/>
            </p:cNvSpPr>
            <p:nvPr/>
          </p:nvSpPr>
          <p:spPr bwMode="auto">
            <a:xfrm>
              <a:off x="7284720" y="4613636"/>
              <a:ext cx="1547366" cy="152400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114"/>
            <p:cNvSpPr>
              <a:spLocks noChangeArrowheads="1"/>
            </p:cNvSpPr>
            <p:nvPr/>
          </p:nvSpPr>
          <p:spPr bwMode="auto">
            <a:xfrm>
              <a:off x="4213225" y="2680328"/>
              <a:ext cx="1019175" cy="174976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 11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738173"/>
              </p:ext>
            </p:extLst>
          </p:nvPr>
        </p:nvGraphicFramePr>
        <p:xfrm>
          <a:off x="838198" y="1690688"/>
          <a:ext cx="10242318" cy="3675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2"/>
                <a:gridCol w="833120"/>
                <a:gridCol w="1513840"/>
                <a:gridCol w="1341120"/>
                <a:gridCol w="1148080"/>
                <a:gridCol w="1127760"/>
                <a:gridCol w="1174516"/>
              </a:tblGrid>
              <a:tr h="61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</a:tr>
              <a:tr h="569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사전 개발 작업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6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03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양산 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양산시작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4793756" y="2862970"/>
            <a:ext cx="1464804" cy="18249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6268720" y="3213889"/>
            <a:ext cx="519924" cy="14907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6788644" y="3528267"/>
            <a:ext cx="313196" cy="149653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7101840" y="3883866"/>
            <a:ext cx="508000" cy="159814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14"/>
          <p:cNvSpPr>
            <a:spLocks noChangeArrowheads="1"/>
          </p:cNvSpPr>
          <p:nvPr/>
        </p:nvSpPr>
        <p:spPr bwMode="auto">
          <a:xfrm>
            <a:off x="7609840" y="4249626"/>
            <a:ext cx="660400" cy="159814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8234680" y="4727829"/>
            <a:ext cx="533400" cy="1388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114"/>
          <p:cNvSpPr>
            <a:spLocks noChangeArrowheads="1"/>
          </p:cNvSpPr>
          <p:nvPr/>
        </p:nvSpPr>
        <p:spPr bwMode="auto">
          <a:xfrm>
            <a:off x="8768080" y="5046218"/>
            <a:ext cx="2312436" cy="1388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 12, 13</a:t>
            </a:r>
            <a:r>
              <a:rPr lang="ko-KR" altLang="en-US" dirty="0" smtClean="0"/>
              <a:t>호기 패치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505869"/>
              </p:ext>
            </p:extLst>
          </p:nvPr>
        </p:nvGraphicFramePr>
        <p:xfrm>
          <a:off x="838198" y="1690688"/>
          <a:ext cx="10265696" cy="4345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2"/>
                <a:gridCol w="833120"/>
                <a:gridCol w="1158240"/>
                <a:gridCol w="1036320"/>
                <a:gridCol w="965200"/>
                <a:gridCol w="1117600"/>
                <a:gridCol w="1026160"/>
                <a:gridCol w="1025174"/>
              </a:tblGrid>
              <a:tr h="61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</a:tr>
              <a:tr h="569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6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03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smtClean="0"/>
                        <a:t>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smtClean="0"/>
                        <a:t>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 12, 13 </a:t>
                      </a:r>
                      <a:r>
                        <a:rPr lang="ko-KR" altLang="en-US" sz="1000" dirty="0" smtClean="0"/>
                        <a:t>양산테스트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7933196" y="2899605"/>
            <a:ext cx="204964" cy="19265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114"/>
          <p:cNvSpPr>
            <a:spLocks noChangeArrowheads="1"/>
          </p:cNvSpPr>
          <p:nvPr/>
        </p:nvSpPr>
        <p:spPr bwMode="auto">
          <a:xfrm>
            <a:off x="8138160" y="3209249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14"/>
          <p:cNvSpPr>
            <a:spLocks noChangeArrowheads="1"/>
          </p:cNvSpPr>
          <p:nvPr/>
        </p:nvSpPr>
        <p:spPr bwMode="auto">
          <a:xfrm>
            <a:off x="8343124" y="3575009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114"/>
          <p:cNvSpPr>
            <a:spLocks noChangeArrowheads="1"/>
          </p:cNvSpPr>
          <p:nvPr/>
        </p:nvSpPr>
        <p:spPr bwMode="auto">
          <a:xfrm>
            <a:off x="8629368" y="3907825"/>
            <a:ext cx="369746" cy="18011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114"/>
          <p:cNvSpPr>
            <a:spLocks noChangeArrowheads="1"/>
          </p:cNvSpPr>
          <p:nvPr/>
        </p:nvSpPr>
        <p:spPr bwMode="auto">
          <a:xfrm>
            <a:off x="9029594" y="4376184"/>
            <a:ext cx="204964" cy="19265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114"/>
          <p:cNvSpPr>
            <a:spLocks noChangeArrowheads="1"/>
          </p:cNvSpPr>
          <p:nvPr/>
        </p:nvSpPr>
        <p:spPr bwMode="auto">
          <a:xfrm>
            <a:off x="9244718" y="4685828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114"/>
          <p:cNvSpPr>
            <a:spLocks noChangeArrowheads="1"/>
          </p:cNvSpPr>
          <p:nvPr/>
        </p:nvSpPr>
        <p:spPr bwMode="auto">
          <a:xfrm>
            <a:off x="9449682" y="5051588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14"/>
          <p:cNvSpPr>
            <a:spLocks noChangeArrowheads="1"/>
          </p:cNvSpPr>
          <p:nvPr/>
        </p:nvSpPr>
        <p:spPr bwMode="auto">
          <a:xfrm>
            <a:off x="9654646" y="5417348"/>
            <a:ext cx="369746" cy="18011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114"/>
          <p:cNvSpPr>
            <a:spLocks noChangeArrowheads="1"/>
          </p:cNvSpPr>
          <p:nvPr/>
        </p:nvSpPr>
        <p:spPr bwMode="auto">
          <a:xfrm>
            <a:off x="10099040" y="5726877"/>
            <a:ext cx="981476" cy="186243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 err="1"/>
              <a:t>해성디에스</a:t>
            </a:r>
            <a:r>
              <a:rPr lang="en-US" altLang="ko-KR" sz="2000" dirty="0"/>
              <a:t>]</a:t>
            </a:r>
            <a:r>
              <a:rPr lang="ko-KR" altLang="en-US" sz="2000" dirty="0"/>
              <a:t>이음매</a:t>
            </a:r>
            <a:r>
              <a:rPr lang="en-US" altLang="ko-KR" sz="2000" dirty="0"/>
              <a:t> </a:t>
            </a:r>
            <a:r>
              <a:rPr lang="ko-KR" altLang="en-US" sz="2000" dirty="0"/>
              <a:t>이어가기</a:t>
            </a:r>
            <a:r>
              <a:rPr lang="en-US" altLang="ko-KR" sz="2000" dirty="0"/>
              <a:t> PLC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기능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r>
              <a:rPr lang="en-US" altLang="ko-KR" sz="2000" dirty="0"/>
              <a:t> </a:t>
            </a:r>
            <a:r>
              <a:rPr lang="ko-KR" altLang="en-US" sz="2000" dirty="0"/>
              <a:t>인한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(11, 12, 13 </a:t>
            </a:r>
            <a:r>
              <a:rPr lang="ko-KR" altLang="en-US" sz="2000" dirty="0"/>
              <a:t>호기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</a:t>
            </a:r>
            <a:r>
              <a:rPr lang="en-US" altLang="ko-KR" sz="2400" dirty="0"/>
              <a:t> </a:t>
            </a:r>
            <a:r>
              <a:rPr lang="ko-KR" altLang="en-US" sz="2400" dirty="0"/>
              <a:t>설비</a:t>
            </a:r>
            <a:r>
              <a:rPr lang="en-US" altLang="ko-KR" sz="2400" dirty="0"/>
              <a:t>(11,12,13</a:t>
            </a:r>
            <a:r>
              <a:rPr lang="ko-KR" altLang="en-US" sz="2400" dirty="0"/>
              <a:t>호기</a:t>
            </a:r>
            <a:r>
              <a:rPr lang="en-US" altLang="ko-KR" sz="2400" dirty="0"/>
              <a:t>) </a:t>
            </a:r>
            <a:r>
              <a:rPr lang="ko-KR" altLang="en-US" sz="2400" dirty="0"/>
              <a:t>이음매</a:t>
            </a:r>
            <a:r>
              <a:rPr lang="en-US" altLang="ko-KR" sz="2400" dirty="0"/>
              <a:t> </a:t>
            </a:r>
            <a:r>
              <a:rPr lang="ko-KR" altLang="en-US" sz="2400" dirty="0"/>
              <a:t>이어가기</a:t>
            </a:r>
            <a:r>
              <a:rPr lang="en-US" altLang="ko-KR" sz="2400" dirty="0"/>
              <a:t> </a:t>
            </a:r>
            <a:r>
              <a:rPr lang="ko-KR" altLang="en-US" sz="2400" dirty="0"/>
              <a:t>기능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추가시</a:t>
            </a:r>
            <a:r>
              <a:rPr lang="en-US" altLang="ko-KR" sz="2400" dirty="0"/>
              <a:t> </a:t>
            </a:r>
            <a:r>
              <a:rPr lang="ko-KR" altLang="en-US" sz="2400" dirty="0"/>
              <a:t>작업</a:t>
            </a:r>
            <a:r>
              <a:rPr lang="en-US" altLang="ko-KR" sz="2400" dirty="0"/>
              <a:t> </a:t>
            </a:r>
            <a:r>
              <a:rPr lang="ko-KR" altLang="en-US" sz="2400" dirty="0"/>
              <a:t>예상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공수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1.</a:t>
            </a:r>
            <a:r>
              <a:rPr lang="ko-KR" altLang="en-US" sz="2000" dirty="0"/>
              <a:t>최초</a:t>
            </a:r>
            <a:r>
              <a:rPr lang="en-US" altLang="ko-KR" sz="2000" dirty="0"/>
              <a:t> </a:t>
            </a:r>
            <a:r>
              <a:rPr lang="ko-KR" altLang="en-US" sz="2000" dirty="0"/>
              <a:t>개조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 : </a:t>
            </a:r>
            <a:r>
              <a:rPr lang="ko-KR" altLang="en-US" sz="2000" dirty="0"/>
              <a:t>총</a:t>
            </a:r>
            <a:r>
              <a:rPr lang="en-US" altLang="ko-KR" sz="2000" dirty="0"/>
              <a:t> 22</a:t>
            </a:r>
            <a:r>
              <a:rPr lang="ko-KR" altLang="en-US" sz="2000" dirty="0"/>
              <a:t>일</a:t>
            </a:r>
            <a:r>
              <a:rPr lang="en-US" altLang="ko-KR" sz="2000" dirty="0"/>
              <a:t>(7+10+5) 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① </a:t>
            </a:r>
            <a:r>
              <a:rPr lang="ko-KR" altLang="en-US" sz="1800" dirty="0"/>
              <a:t>사내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7</a:t>
            </a:r>
            <a:r>
              <a:rPr lang="ko-KR" altLang="en-US" sz="1800" dirty="0"/>
              <a:t>일</a:t>
            </a:r>
            <a:r>
              <a:rPr lang="en-US" altLang="ko-KR" sz="1800" dirty="0"/>
              <a:t>   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② </a:t>
            </a:r>
            <a:r>
              <a:rPr lang="ko-KR" altLang="en-US" sz="1800" dirty="0"/>
              <a:t>현장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</a:t>
            </a:r>
            <a:r>
              <a:rPr lang="ko-KR" altLang="en-US" sz="1800" dirty="0"/>
              <a:t>총</a:t>
            </a:r>
            <a:r>
              <a:rPr lang="en-US" altLang="ko-KR" sz="1800" dirty="0"/>
              <a:t> 10</a:t>
            </a:r>
            <a:r>
              <a:rPr lang="ko-KR" altLang="en-US" sz="1800" dirty="0"/>
              <a:t>일</a:t>
            </a:r>
            <a:r>
              <a:rPr lang="en-US" altLang="ko-KR" sz="1800" dirty="0"/>
              <a:t>     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PLC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  <a:r>
              <a:rPr lang="en-US" altLang="ko-KR" sz="1400" dirty="0"/>
              <a:t>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전장</a:t>
            </a:r>
            <a:r>
              <a:rPr lang="en-US" altLang="ko-KR" sz="1400" dirty="0"/>
              <a:t> </a:t>
            </a:r>
            <a:r>
              <a:rPr lang="ko-KR" altLang="en-US" sz="1400" dirty="0"/>
              <a:t>배선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설비</a:t>
            </a:r>
            <a:r>
              <a:rPr lang="en-US" altLang="ko-KR" sz="1400" dirty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GUI </a:t>
            </a:r>
            <a:r>
              <a:rPr lang="ko-KR" altLang="en-US" sz="1400" dirty="0"/>
              <a:t>확인</a:t>
            </a:r>
            <a:r>
              <a:rPr lang="en-US" altLang="ko-KR" sz="1400" dirty="0"/>
              <a:t> : 5</a:t>
            </a:r>
            <a:r>
              <a:rPr lang="ko-KR" altLang="en-US" sz="1400" dirty="0"/>
              <a:t>일</a:t>
            </a:r>
            <a:r>
              <a:rPr lang="en-US" altLang="ko-KR" sz="1400" dirty="0"/>
              <a:t>  </a:t>
            </a:r>
            <a:endParaRPr lang="en-US" altLang="ko-KR" sz="1400" dirty="0" smtClean="0"/>
          </a:p>
          <a:p>
            <a:pPr lvl="2"/>
            <a:r>
              <a:rPr lang="en-US" altLang="ko-KR" sz="1200" dirty="0" smtClean="0"/>
              <a:t>③ </a:t>
            </a:r>
            <a:r>
              <a:rPr lang="ko-KR" altLang="en-US" sz="1200" dirty="0"/>
              <a:t>자동</a:t>
            </a:r>
            <a:r>
              <a:rPr lang="en-US" altLang="ko-KR" sz="1200" dirty="0"/>
              <a:t> </a:t>
            </a:r>
            <a:r>
              <a:rPr lang="ko-KR" altLang="en-US" sz="1200" dirty="0"/>
              <a:t>연동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 : 5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lvl="1"/>
            <a:r>
              <a:rPr lang="en-US" altLang="ko-KR" sz="2000" dirty="0" smtClean="0"/>
              <a:t>2</a:t>
            </a:r>
            <a:r>
              <a:rPr lang="en-US" altLang="ko-KR" sz="2000" dirty="0"/>
              <a:t>.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설비</a:t>
            </a:r>
            <a:r>
              <a:rPr lang="en-US" altLang="ko-KR" sz="2000" dirty="0"/>
              <a:t> </a:t>
            </a:r>
            <a:r>
              <a:rPr lang="ko-KR" altLang="en-US" sz="2000" dirty="0"/>
              <a:t>개조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 : </a:t>
            </a:r>
            <a:r>
              <a:rPr lang="ko-KR" altLang="en-US" sz="2000" dirty="0"/>
              <a:t>총</a:t>
            </a:r>
            <a:r>
              <a:rPr lang="en-US" altLang="ko-KR" sz="2000" dirty="0"/>
              <a:t> 10</a:t>
            </a:r>
            <a:r>
              <a:rPr lang="ko-KR" altLang="en-US" sz="2000" dirty="0"/>
              <a:t>일</a:t>
            </a:r>
            <a:r>
              <a:rPr lang="en-US" altLang="ko-KR" sz="2000" dirty="0"/>
              <a:t>(5 * 2 EA) 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① </a:t>
            </a:r>
            <a:r>
              <a:rPr lang="ko-KR" altLang="en-US" sz="1800" dirty="0"/>
              <a:t>현장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</a:t>
            </a:r>
            <a:r>
              <a:rPr lang="ko-KR" altLang="en-US" sz="1800" dirty="0"/>
              <a:t>총</a:t>
            </a:r>
            <a:r>
              <a:rPr lang="en-US" altLang="ko-KR" sz="1800" dirty="0"/>
              <a:t> 5</a:t>
            </a:r>
            <a:r>
              <a:rPr lang="ko-KR" altLang="en-US" sz="1800" dirty="0"/>
              <a:t>일</a:t>
            </a:r>
            <a:r>
              <a:rPr lang="en-US" altLang="ko-KR" sz="1800" dirty="0"/>
              <a:t>     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PLC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전장</a:t>
            </a:r>
            <a:r>
              <a:rPr lang="en-US" altLang="ko-KR" sz="1400" dirty="0"/>
              <a:t> </a:t>
            </a:r>
            <a:r>
              <a:rPr lang="ko-KR" altLang="en-US" sz="1400" dirty="0"/>
              <a:t>배선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설비</a:t>
            </a:r>
            <a:r>
              <a:rPr lang="en-US" altLang="ko-KR" sz="1400" dirty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GUI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자동</a:t>
            </a:r>
            <a:r>
              <a:rPr lang="en-US" altLang="ko-KR" sz="1400" dirty="0"/>
              <a:t> </a:t>
            </a:r>
            <a:r>
              <a:rPr lang="ko-KR" altLang="en-US" sz="1400" dirty="0"/>
              <a:t>연동</a:t>
            </a:r>
            <a:r>
              <a:rPr lang="en-US" altLang="ko-KR" sz="1400" dirty="0"/>
              <a:t> </a:t>
            </a:r>
            <a:r>
              <a:rPr lang="ko-KR" altLang="en-US" sz="1400" dirty="0"/>
              <a:t>확인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976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해성디에스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이음매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이어가기</a:t>
            </a:r>
            <a:r>
              <a:rPr lang="en-US" altLang="ko-KR" sz="2000" dirty="0" smtClean="0"/>
              <a:t> PLC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(11, 12, 13 </a:t>
            </a:r>
            <a:r>
              <a:rPr lang="ko-KR" altLang="en-US" sz="2000" dirty="0" smtClean="0"/>
              <a:t>호기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/>
          <a:lstStyle/>
          <a:p>
            <a:r>
              <a:rPr lang="ko-KR" altLang="en-US" dirty="0" smtClean="0"/>
              <a:t>현재</a:t>
            </a:r>
            <a:r>
              <a:rPr lang="en-US" altLang="ko-KR" dirty="0" smtClean="0"/>
              <a:t> 14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설비</a:t>
            </a:r>
            <a:r>
              <a:rPr lang="en-US" altLang="ko-KR" dirty="0" smtClean="0"/>
              <a:t>(11,12,13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다른점</a:t>
            </a:r>
            <a:endParaRPr lang="en-US" altLang="ko-KR" dirty="0" smtClean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14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/>
              <a:t>변경내용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① </a:t>
            </a:r>
            <a:r>
              <a:rPr lang="en-US" altLang="ko-KR" dirty="0"/>
              <a:t>PLC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(MP2100 =&gt; MP2101M)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② </a:t>
            </a:r>
            <a:r>
              <a:rPr lang="en-US" altLang="ko-KR" dirty="0"/>
              <a:t>Axis 6 -&gt; Axis 8(</a:t>
            </a:r>
            <a:r>
              <a:rPr lang="ko-KR" altLang="en-US" dirty="0" err="1"/>
              <a:t>간지척</a:t>
            </a:r>
            <a:r>
              <a:rPr lang="en-US" altLang="ko-KR" dirty="0"/>
              <a:t> Induction Motor=&gt;Servo Motor </a:t>
            </a:r>
            <a:r>
              <a:rPr lang="ko-KR" altLang="en-US" dirty="0"/>
              <a:t>변경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③ </a:t>
            </a:r>
            <a:r>
              <a:rPr lang="ko-KR" altLang="en-US" dirty="0" err="1"/>
              <a:t>각인부</a:t>
            </a:r>
            <a:r>
              <a:rPr lang="en-US" altLang="ko-KR" dirty="0"/>
              <a:t> </a:t>
            </a:r>
            <a:r>
              <a:rPr lang="ko-KR" altLang="en-US" dirty="0" err="1"/>
              <a:t>집진기</a:t>
            </a:r>
            <a:r>
              <a:rPr lang="en-US" altLang="ko-KR" dirty="0"/>
              <a:t> </a:t>
            </a:r>
            <a:r>
              <a:rPr lang="ko-KR" altLang="en-US" dirty="0"/>
              <a:t>인버터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④ </a:t>
            </a:r>
            <a:r>
              <a:rPr lang="ko-KR" altLang="en-US" dirty="0" err="1"/>
              <a:t>언코일러</a:t>
            </a:r>
            <a:r>
              <a:rPr lang="en-US" altLang="ko-KR" dirty="0"/>
              <a:t>, </a:t>
            </a:r>
            <a:r>
              <a:rPr lang="ko-KR" altLang="en-US" dirty="0" err="1"/>
              <a:t>리코일러</a:t>
            </a:r>
            <a:r>
              <a:rPr lang="en-US" altLang="ko-KR" dirty="0"/>
              <a:t>,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/>
              <a:t>높이</a:t>
            </a:r>
            <a:r>
              <a:rPr lang="en-US" altLang="ko-KR" dirty="0"/>
              <a:t> </a:t>
            </a:r>
            <a:r>
              <a:rPr lang="ko-KR" altLang="en-US" dirty="0"/>
              <a:t>감지</a:t>
            </a:r>
            <a:r>
              <a:rPr lang="en-US" altLang="ko-KR" dirty="0"/>
              <a:t> </a:t>
            </a:r>
            <a:r>
              <a:rPr lang="ko-KR" altLang="en-US" dirty="0"/>
              <a:t>말굽센서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err="1"/>
              <a:t>다른점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① </a:t>
            </a:r>
            <a:r>
              <a:rPr lang="ko-KR" altLang="en-US" dirty="0" err="1"/>
              <a:t>간지척</a:t>
            </a:r>
            <a:r>
              <a:rPr lang="en-US" altLang="ko-KR" dirty="0"/>
              <a:t>, </a:t>
            </a:r>
            <a:r>
              <a:rPr lang="ko-KR" altLang="en-US" dirty="0" err="1"/>
              <a:t>제품척</a:t>
            </a:r>
            <a:r>
              <a:rPr lang="en-US" altLang="ko-KR" dirty="0"/>
              <a:t> Inverter </a:t>
            </a:r>
            <a:r>
              <a:rPr lang="ko-KR" altLang="en-US" dirty="0"/>
              <a:t>메이커가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야스카와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미쯔비시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② </a:t>
            </a:r>
            <a:r>
              <a:rPr lang="ko-KR" altLang="en-US" dirty="0"/>
              <a:t>이음매</a:t>
            </a:r>
            <a:r>
              <a:rPr lang="en-US" altLang="ko-KR" dirty="0"/>
              <a:t> </a:t>
            </a:r>
            <a:r>
              <a:rPr lang="ko-KR" altLang="en-US" dirty="0"/>
              <a:t>고정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</a:t>
            </a:r>
            <a:r>
              <a:rPr lang="ko-KR" altLang="en-US" dirty="0"/>
              <a:t>유무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③ </a:t>
            </a:r>
            <a:r>
              <a:rPr lang="en-US" altLang="ko-KR" dirty="0"/>
              <a:t>AOI </a:t>
            </a:r>
            <a:r>
              <a:rPr lang="ko-KR" altLang="en-US" dirty="0"/>
              <a:t>하부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가이드</a:t>
            </a:r>
            <a:r>
              <a:rPr lang="en-US" altLang="ko-KR" dirty="0"/>
              <a:t> </a:t>
            </a:r>
            <a:r>
              <a:rPr lang="ko-KR" altLang="en-US" dirty="0"/>
              <a:t>롤러</a:t>
            </a:r>
            <a:r>
              <a:rPr lang="en-US" altLang="ko-KR" dirty="0"/>
              <a:t> </a:t>
            </a:r>
            <a:r>
              <a:rPr lang="ko-KR" altLang="en-US" dirty="0"/>
              <a:t>유무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④ </a:t>
            </a:r>
            <a:r>
              <a:rPr lang="ko-KR" altLang="en-US" dirty="0" err="1"/>
              <a:t>설비별로</a:t>
            </a:r>
            <a:r>
              <a:rPr lang="en-US" altLang="ko-KR" dirty="0"/>
              <a:t> </a:t>
            </a:r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 err="1"/>
              <a:t>엔코더</a:t>
            </a:r>
            <a:r>
              <a:rPr lang="en-US" altLang="ko-KR" dirty="0"/>
              <a:t> </a:t>
            </a:r>
            <a:r>
              <a:rPr lang="ko-KR" altLang="en-US" dirty="0"/>
              <a:t>방향이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57988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479</Words>
  <Application>Microsoft Office PowerPoint</Application>
  <PresentationFormat>와이드스크린</PresentationFormat>
  <Paragraphs>105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RTR14호기 출장계획</vt:lpstr>
      <vt:lpstr>RTR14호기 양산 셋업 일정</vt:lpstr>
      <vt:lpstr>RTR 11호기 패치 일정</vt:lpstr>
      <vt:lpstr>RTR 12, 13호기 패치 일정</vt:lpstr>
      <vt:lpstr>[해성디에스]이음매 이어가기 PLC 프로그램 기능 추가 인한 작업 예상 시간(11, 12, 13 호기)</vt:lpstr>
      <vt:lpstr>[해성디에스]이음매 이어가기 PLC 프로그램 기능 추가 인한 작업 예상 시간(11, 12, 13 호기)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RTR14호기 출장계획</dc:title>
  <dc:creator>Microsoft 계정</dc:creator>
  <cp:lastModifiedBy>Microsoft 계정</cp:lastModifiedBy>
  <cp:revision>8</cp:revision>
  <dcterms:created xsi:type="dcterms:W3CDTF">2025-01-07T00:18:43Z</dcterms:created>
  <dcterms:modified xsi:type="dcterms:W3CDTF">2025-01-07T01:18:11Z</dcterms:modified>
</cp:coreProperties>
</file>