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4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8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38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68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6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7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6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44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9D12-BE39-49F0-8E3D-94509DD76978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89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49D12-BE39-49F0-8E3D-94509DD76978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F0A52-DF59-4643-AB5A-2FECF0C48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8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if"/><Relationship Id="rId5" Type="http://schemas.openxmlformats.org/officeDocument/2006/relationships/image" Target="../media/image8.tif"/><Relationship Id="rId4" Type="http://schemas.openxmlformats.org/officeDocument/2006/relationships/image" Target="../media/image7.t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"/><Relationship Id="rId7" Type="http://schemas.openxmlformats.org/officeDocument/2006/relationships/image" Target="../media/image15.png"/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비교로 </a:t>
            </a:r>
            <a:r>
              <a:rPr lang="ko-KR" altLang="en-US" dirty="0" err="1"/>
              <a:t>미마킹</a:t>
            </a:r>
            <a:r>
              <a:rPr lang="ko-KR" altLang="en-US" dirty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121152" cy="3121152"/>
          </a:xfrm>
        </p:spPr>
      </p:pic>
      <p:sp>
        <p:nvSpPr>
          <p:cNvPr id="5" name="직사각형 4"/>
          <p:cNvSpPr/>
          <p:nvPr/>
        </p:nvSpPr>
        <p:spPr>
          <a:xfrm>
            <a:off x="838200" y="1690688"/>
            <a:ext cx="3121152" cy="3121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31813" y="5101389"/>
            <a:ext cx="73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1024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0833" y="3333134"/>
            <a:ext cx="73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1024</a:t>
            </a:r>
            <a:endParaRPr lang="ko-KR" altLang="en-US" dirty="0"/>
          </a:p>
        </p:txBody>
      </p:sp>
      <p:cxnSp>
        <p:nvCxnSpPr>
          <p:cNvPr id="9" name="직선 연결선 8"/>
          <p:cNvCxnSpPr>
            <a:stCxn id="5" idx="0"/>
            <a:endCxn id="4" idx="2"/>
          </p:cNvCxnSpPr>
          <p:nvPr/>
        </p:nvCxnSpPr>
        <p:spPr>
          <a:xfrm>
            <a:off x="2398776" y="1690688"/>
            <a:ext cx="0" cy="3121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4" idx="1"/>
            <a:endCxn id="4" idx="3"/>
          </p:cNvCxnSpPr>
          <p:nvPr/>
        </p:nvCxnSpPr>
        <p:spPr>
          <a:xfrm>
            <a:off x="838200" y="3251264"/>
            <a:ext cx="31211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168785" y="3037208"/>
            <a:ext cx="439923" cy="428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490037" y="1824645"/>
            <a:ext cx="84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10337" y="3379301"/>
            <a:ext cx="84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100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1820" y="2978844"/>
            <a:ext cx="842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100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277" y="1752453"/>
            <a:ext cx="1457528" cy="149563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4975839" y="1762560"/>
            <a:ext cx="1485863" cy="1488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840332" y="3280959"/>
            <a:ext cx="84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6046" y="2015929"/>
            <a:ext cx="866896" cy="89547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615833" y="3041385"/>
            <a:ext cx="114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모델선택</a:t>
            </a:r>
            <a:endParaRPr lang="ko-KR" altLang="en-US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400" y="1622822"/>
            <a:ext cx="1494521" cy="149452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9824058" y="1619596"/>
            <a:ext cx="1485863" cy="1488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48966" y="2015929"/>
            <a:ext cx="882633" cy="895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121343" y="1887028"/>
            <a:ext cx="882633" cy="895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>
            <a:off x="4211053" y="2506912"/>
            <a:ext cx="469231" cy="40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6918122" y="2463666"/>
            <a:ext cx="469231" cy="40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9040224" y="2463666"/>
            <a:ext cx="469231" cy="40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모델선정이 </a:t>
            </a:r>
            <a:r>
              <a:rPr lang="ko-KR" altLang="en-US" dirty="0" err="1" smtClean="0"/>
              <a:t>않되는</a:t>
            </a:r>
            <a:r>
              <a:rPr lang="ko-KR" altLang="en-US" dirty="0" smtClean="0"/>
              <a:t> 경우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1914427" cy="1914427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683" y="1690686"/>
            <a:ext cx="1914427" cy="19144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166" y="1690685"/>
            <a:ext cx="1914427" cy="19144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592" y="1695400"/>
            <a:ext cx="1909712" cy="19097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076" y="1690685"/>
            <a:ext cx="1909714" cy="190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0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히스토그램으로 </a:t>
            </a:r>
            <a:r>
              <a:rPr lang="ko-KR" altLang="en-US" dirty="0" err="1"/>
              <a:t>미마킹</a:t>
            </a:r>
            <a:r>
              <a:rPr lang="ko-KR" altLang="en-US" dirty="0"/>
              <a:t> </a:t>
            </a:r>
            <a:r>
              <a:rPr lang="ko-KR" altLang="en-US" dirty="0" smtClean="0"/>
              <a:t>확인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64795" y="1997046"/>
            <a:ext cx="1485863" cy="14956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5" y="1997046"/>
            <a:ext cx="1495634" cy="1495634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4" y="3799038"/>
            <a:ext cx="1485863" cy="14858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672" y="3799038"/>
            <a:ext cx="2010454" cy="18558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7919" y="1690688"/>
            <a:ext cx="2015207" cy="188494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616" y="1997046"/>
            <a:ext cx="4837106" cy="328785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3007895" y="2430915"/>
            <a:ext cx="469231" cy="40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007894" y="4284598"/>
            <a:ext cx="469231" cy="40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6096000" y="3373388"/>
            <a:ext cx="469231" cy="404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55821" y="4229321"/>
            <a:ext cx="661737" cy="5351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707432" y="4284598"/>
            <a:ext cx="1062210" cy="479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6932" y="5378613"/>
            <a:ext cx="4924473" cy="127793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47534" y="2263829"/>
            <a:ext cx="91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미마킹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20098" y="4395173"/>
            <a:ext cx="91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마킹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70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마킹</a:t>
            </a:r>
            <a:r>
              <a:rPr lang="ko-KR" altLang="en-US" dirty="0" smtClean="0"/>
              <a:t> 영역의 폭 측정으로 </a:t>
            </a:r>
            <a:r>
              <a:rPr lang="ko-KR" altLang="en-US" dirty="0" err="1" smtClean="0"/>
              <a:t>미마킹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1298868" y="2210748"/>
            <a:ext cx="4062952" cy="3440784"/>
            <a:chOff x="4064524" y="2280902"/>
            <a:chExt cx="4062952" cy="3440784"/>
          </a:xfrm>
        </p:grpSpPr>
        <p:sp>
          <p:nvSpPr>
            <p:cNvPr id="4" name="이등변 삼각형 3"/>
            <p:cNvSpPr/>
            <p:nvPr/>
          </p:nvSpPr>
          <p:spPr>
            <a:xfrm>
              <a:off x="4064524" y="2280902"/>
              <a:ext cx="4062952" cy="3440784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stCxn id="4" idx="0"/>
            </p:cNvCxnSpPr>
            <p:nvPr/>
          </p:nvCxnSpPr>
          <p:spPr>
            <a:xfrm>
              <a:off x="6096000" y="2280902"/>
              <a:ext cx="0" cy="3440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>
              <a:stCxn id="4" idx="5"/>
            </p:cNvCxnSpPr>
            <p:nvPr/>
          </p:nvCxnSpPr>
          <p:spPr>
            <a:xfrm flipH="1">
              <a:off x="4064524" y="4001294"/>
              <a:ext cx="3047214" cy="1720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4" idx="4"/>
              <a:endCxn id="4" idx="1"/>
            </p:cNvCxnSpPr>
            <p:nvPr/>
          </p:nvCxnSpPr>
          <p:spPr>
            <a:xfrm flipH="1" flipV="1">
              <a:off x="5080262" y="4001294"/>
              <a:ext cx="3047214" cy="17203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6025299" y="4496586"/>
              <a:ext cx="141402" cy="14140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>
              <a:endCxn id="4" idx="1"/>
            </p:cNvCxnSpPr>
            <p:nvPr/>
          </p:nvCxnSpPr>
          <p:spPr>
            <a:xfrm flipH="1" flipV="1">
              <a:off x="5080262" y="4001294"/>
              <a:ext cx="1059337" cy="63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endCxn id="4" idx="0"/>
            </p:cNvCxnSpPr>
            <p:nvPr/>
          </p:nvCxnSpPr>
          <p:spPr>
            <a:xfrm flipH="1" flipV="1">
              <a:off x="6096000" y="2280902"/>
              <a:ext cx="13553" cy="22442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endCxn id="4" idx="5"/>
            </p:cNvCxnSpPr>
            <p:nvPr/>
          </p:nvCxnSpPr>
          <p:spPr>
            <a:xfrm flipV="1">
              <a:off x="6150599" y="4001294"/>
              <a:ext cx="961139" cy="5659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1" idx="4"/>
              <a:endCxn id="4" idx="3"/>
            </p:cNvCxnSpPr>
            <p:nvPr/>
          </p:nvCxnSpPr>
          <p:spPr>
            <a:xfrm>
              <a:off x="6096000" y="4637988"/>
              <a:ext cx="0" cy="10836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1" idx="5"/>
            </p:cNvCxnSpPr>
            <p:nvPr/>
          </p:nvCxnSpPr>
          <p:spPr>
            <a:xfrm>
              <a:off x="6145993" y="4617280"/>
              <a:ext cx="1981483" cy="11044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H="1">
              <a:off x="4064524" y="4568404"/>
              <a:ext cx="2067024" cy="11532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그룹 39"/>
            <p:cNvGrpSpPr/>
            <p:nvPr/>
          </p:nvGrpSpPr>
          <p:grpSpPr>
            <a:xfrm>
              <a:off x="5551207" y="3951302"/>
              <a:ext cx="1116692" cy="1206020"/>
              <a:chOff x="8127476" y="2830977"/>
              <a:chExt cx="1116692" cy="1206020"/>
            </a:xfrm>
          </p:grpSpPr>
          <p:sp>
            <p:nvSpPr>
              <p:cNvPr id="37" name="타원 36"/>
              <p:cNvSpPr/>
              <p:nvPr/>
            </p:nvSpPr>
            <p:spPr>
              <a:xfrm rot="1878294">
                <a:off x="8127476" y="2884602"/>
                <a:ext cx="1116692" cy="111669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이등변 삼각형 37"/>
              <p:cNvSpPr/>
              <p:nvPr/>
            </p:nvSpPr>
            <p:spPr>
              <a:xfrm rot="16200000">
                <a:off x="8731797" y="2848068"/>
                <a:ext cx="136690" cy="102507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이등변 삼각형 38"/>
              <p:cNvSpPr/>
              <p:nvPr/>
            </p:nvSpPr>
            <p:spPr>
              <a:xfrm rot="16200000" flipV="1">
                <a:off x="8495382" y="3923379"/>
                <a:ext cx="126061" cy="101176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43" name="직선 화살표 연결선 42"/>
          <p:cNvCxnSpPr/>
          <p:nvPr/>
        </p:nvCxnSpPr>
        <p:spPr>
          <a:xfrm flipV="1">
            <a:off x="6050479" y="5640467"/>
            <a:ext cx="4768770" cy="11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386145" y="2916820"/>
            <a:ext cx="0" cy="2977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720212" y="5694309"/>
            <a:ext cx="87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Degree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610790" y="2981442"/>
            <a:ext cx="870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Distance</a:t>
            </a:r>
            <a:endParaRPr lang="ko-KR" altLang="en-US" sz="12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10521387" y="5540576"/>
            <a:ext cx="0" cy="254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8434864" y="5532793"/>
            <a:ext cx="0" cy="254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7404717" y="5527538"/>
            <a:ext cx="0" cy="254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9507660" y="5513390"/>
            <a:ext cx="0" cy="254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65015" y="5819216"/>
            <a:ext cx="478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90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8202522" y="5832809"/>
            <a:ext cx="478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180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9266591" y="5818481"/>
            <a:ext cx="478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270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0282164" y="5806849"/>
            <a:ext cx="478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360</a:t>
            </a:r>
            <a:endParaRPr lang="ko-KR" altLang="en-US" sz="1200" dirty="0"/>
          </a:p>
        </p:txBody>
      </p:sp>
      <p:cxnSp>
        <p:nvCxnSpPr>
          <p:cNvPr id="61" name="직선 연결선 60"/>
          <p:cNvCxnSpPr/>
          <p:nvPr/>
        </p:nvCxnSpPr>
        <p:spPr>
          <a:xfrm>
            <a:off x="6733386" y="5513390"/>
            <a:ext cx="0" cy="254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785141" y="5540576"/>
            <a:ext cx="0" cy="254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8090660" y="5540576"/>
            <a:ext cx="0" cy="254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0176618" y="5524455"/>
            <a:ext cx="0" cy="254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6065947" y="2932086"/>
            <a:ext cx="5532474" cy="2337485"/>
            <a:chOff x="6065947" y="2932086"/>
            <a:chExt cx="5532474" cy="2337485"/>
          </a:xfrm>
        </p:grpSpPr>
        <p:sp>
          <p:nvSpPr>
            <p:cNvPr id="60" name="원호 59"/>
            <p:cNvSpPr/>
            <p:nvPr/>
          </p:nvSpPr>
          <p:spPr>
            <a:xfrm rot="10800000">
              <a:off x="7411162" y="2951353"/>
              <a:ext cx="1421803" cy="2307154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원호 64"/>
            <p:cNvSpPr/>
            <p:nvPr/>
          </p:nvSpPr>
          <p:spPr>
            <a:xfrm rot="10800000">
              <a:off x="8790680" y="2932087"/>
              <a:ext cx="1421803" cy="2307154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원호 65"/>
            <p:cNvSpPr/>
            <p:nvPr/>
          </p:nvSpPr>
          <p:spPr>
            <a:xfrm rot="10800000">
              <a:off x="10176618" y="2939604"/>
              <a:ext cx="1421803" cy="2307154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원호 66"/>
            <p:cNvSpPr/>
            <p:nvPr/>
          </p:nvSpPr>
          <p:spPr>
            <a:xfrm rot="10800000" flipH="1">
              <a:off x="6081632" y="2955792"/>
              <a:ext cx="1329530" cy="2307154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원호 67"/>
            <p:cNvSpPr/>
            <p:nvPr/>
          </p:nvSpPr>
          <p:spPr>
            <a:xfrm rot="10800000" flipH="1">
              <a:off x="7446895" y="2943661"/>
              <a:ext cx="1329530" cy="2307154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원호 68"/>
            <p:cNvSpPr/>
            <p:nvPr/>
          </p:nvSpPr>
          <p:spPr>
            <a:xfrm rot="10800000" flipH="1">
              <a:off x="8835645" y="2932086"/>
              <a:ext cx="1329530" cy="2307154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원호 69"/>
            <p:cNvSpPr/>
            <p:nvPr/>
          </p:nvSpPr>
          <p:spPr>
            <a:xfrm rot="10800000">
              <a:off x="6065947" y="2962417"/>
              <a:ext cx="1421803" cy="2307154"/>
            </a:xfrm>
            <a:prstGeom prst="arc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1" name="직선 연결선 70"/>
          <p:cNvCxnSpPr/>
          <p:nvPr/>
        </p:nvCxnSpPr>
        <p:spPr>
          <a:xfrm>
            <a:off x="6095106" y="5540576"/>
            <a:ext cx="0" cy="254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095106" y="5269571"/>
            <a:ext cx="48313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6050479" y="4112102"/>
            <a:ext cx="48313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7283305" y="3992249"/>
            <a:ext cx="255713" cy="255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8651248" y="3979358"/>
            <a:ext cx="255713" cy="255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10040309" y="3979358"/>
            <a:ext cx="255713" cy="255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/>
          <p:cNvSpPr/>
          <p:nvPr/>
        </p:nvSpPr>
        <p:spPr>
          <a:xfrm>
            <a:off x="6660603" y="5125770"/>
            <a:ext cx="255713" cy="255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/>
          <p:cNvSpPr/>
          <p:nvPr/>
        </p:nvSpPr>
        <p:spPr>
          <a:xfrm>
            <a:off x="7946809" y="5125769"/>
            <a:ext cx="255713" cy="255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/>
          <p:cNvSpPr/>
          <p:nvPr/>
        </p:nvSpPr>
        <p:spPr>
          <a:xfrm>
            <a:off x="9379803" y="5125769"/>
            <a:ext cx="255713" cy="255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>
            <a:off x="6394046" y="4093180"/>
            <a:ext cx="0" cy="15744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0521387" y="4104930"/>
            <a:ext cx="0" cy="15627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26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31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모델 비교로 미마킹 확인</vt:lpstr>
      <vt:lpstr>모델선정이 않되는 경우</vt:lpstr>
      <vt:lpstr>히스토그램으로 미마킹 확인</vt:lpstr>
      <vt:lpstr>마킹 영역의 폭 측정으로 미마킹 확인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모델 미마킹 확인 기능</dc:title>
  <dc:creator>Microsoft 계정</dc:creator>
  <cp:lastModifiedBy>Microsoft 계정</cp:lastModifiedBy>
  <cp:revision>25</cp:revision>
  <dcterms:created xsi:type="dcterms:W3CDTF">2025-04-16T01:41:51Z</dcterms:created>
  <dcterms:modified xsi:type="dcterms:W3CDTF">2025-05-01T23:59:56Z</dcterms:modified>
</cp:coreProperties>
</file>