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58" r:id="rId5"/>
    <p:sldId id="297" r:id="rId6"/>
    <p:sldId id="295" r:id="rId7"/>
    <p:sldId id="293" r:id="rId8"/>
    <p:sldId id="296" r:id="rId9"/>
    <p:sldId id="264" r:id="rId10"/>
    <p:sldId id="259" r:id="rId11"/>
    <p:sldId id="260" r:id="rId12"/>
    <p:sldId id="261" r:id="rId13"/>
    <p:sldId id="262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9" r:id="rId28"/>
    <p:sldId id="290" r:id="rId29"/>
    <p:sldId id="291" r:id="rId30"/>
    <p:sldId id="299" r:id="rId31"/>
    <p:sldId id="298" r:id="rId32"/>
    <p:sldId id="277" r:id="rId33"/>
    <p:sldId id="292" r:id="rId34"/>
    <p:sldId id="278" r:id="rId35"/>
    <p:sldId id="279" r:id="rId36"/>
    <p:sldId id="280" r:id="rId37"/>
    <p:sldId id="282" r:id="rId38"/>
    <p:sldId id="281" r:id="rId39"/>
    <p:sldId id="283" r:id="rId40"/>
    <p:sldId id="285" r:id="rId41"/>
    <p:sldId id="286" r:id="rId42"/>
    <p:sldId id="284" r:id="rId43"/>
    <p:sldId id="288" r:id="rId44"/>
    <p:sldId id="287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39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4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5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66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2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7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0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05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89C2-FD99-4046-8D31-9200A743643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9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589C2-FD99-4046-8D31-9200A743643B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DE93C-83D5-4649-AEFB-64658E28B3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3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이음매로 이어가기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AOI Feeding Sequence</a:t>
            </a:r>
          </a:p>
          <a:p>
            <a:r>
              <a:rPr lang="ko-KR" altLang="en-US" dirty="0"/>
              <a:t>간격조정 모터</a:t>
            </a:r>
          </a:p>
        </p:txBody>
      </p:sp>
    </p:spTree>
    <p:extLst>
      <p:ext uri="{BB962C8B-B14F-4D97-AF65-F5344CB8AC3E}">
        <p14:creationId xmlns:p14="http://schemas.microsoft.com/office/powerpoint/2010/main" val="230116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AOI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317827" y="5275605"/>
            <a:ext cx="2655272" cy="750977"/>
            <a:chOff x="8802298" y="544529"/>
            <a:chExt cx="3187682" cy="1149683"/>
          </a:xfrm>
        </p:grpSpPr>
        <p:sp>
          <p:nvSpPr>
            <p:cNvPr id="2" name="직사각형 1"/>
            <p:cNvSpPr/>
            <p:nvPr/>
          </p:nvSpPr>
          <p:spPr>
            <a:xfrm>
              <a:off x="9786175" y="544530"/>
              <a:ext cx="1159298" cy="114667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0678517" y="547533"/>
              <a:ext cx="1311463" cy="1146679"/>
              <a:chOff x="8857994" y="5481382"/>
              <a:chExt cx="1311463" cy="1146679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802298" y="544529"/>
              <a:ext cx="1311463" cy="1146679"/>
              <a:chOff x="8857994" y="5481382"/>
              <a:chExt cx="1311463" cy="1146679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5" name="직선 연결선 84"/>
          <p:cNvCxnSpPr/>
          <p:nvPr/>
        </p:nvCxnSpPr>
        <p:spPr>
          <a:xfrm>
            <a:off x="7395627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625000" y="6171852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End</a:t>
            </a:r>
            <a:endParaRPr lang="ko-KR" altLang="en-US" sz="1200" b="1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7880678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880678" y="5022753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Start</a:t>
            </a:r>
            <a:endParaRPr lang="ko-KR" altLang="en-US" sz="1200" b="1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7410248" y="617185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07021" y="619260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3387835" y="3767060"/>
            <a:ext cx="2198072" cy="2259522"/>
            <a:chOff x="3825985" y="3767060"/>
            <a:chExt cx="2198072" cy="2259522"/>
          </a:xfrm>
        </p:grpSpPr>
        <p:cxnSp>
          <p:nvCxnSpPr>
            <p:cNvPr id="90" name="직선 연결선 89"/>
            <p:cNvCxnSpPr/>
            <p:nvPr/>
          </p:nvCxnSpPr>
          <p:spPr>
            <a:xfrm>
              <a:off x="4911835" y="3767060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/>
            <p:cNvGrpSpPr/>
            <p:nvPr/>
          </p:nvGrpSpPr>
          <p:grpSpPr>
            <a:xfrm>
              <a:off x="382598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5" name="그룹 94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97" name="직사각형 96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09" name="오른쪽 화살표 108"/>
          <p:cNvSpPr/>
          <p:nvPr/>
        </p:nvSpPr>
        <p:spPr>
          <a:xfrm rot="16200000" flipH="1">
            <a:off x="8209773" y="4714839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8037894" y="4370993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상면검사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472549" y="5017877"/>
            <a:ext cx="537247" cy="1527630"/>
            <a:chOff x="4472549" y="5017877"/>
            <a:chExt cx="537247" cy="1527630"/>
          </a:xfrm>
        </p:grpSpPr>
        <p:cxnSp>
          <p:nvCxnSpPr>
            <p:cNvPr id="111" name="직선 연결선 110"/>
            <p:cNvCxnSpPr/>
            <p:nvPr/>
          </p:nvCxnSpPr>
          <p:spPr>
            <a:xfrm>
              <a:off x="4472549" y="5017877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4957600" y="5017877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4487170" y="6186198"/>
              <a:ext cx="47043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483943" y="6206953"/>
              <a:ext cx="525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endParaRPr lang="en-US" altLang="ko-KR" sz="800" b="1" dirty="0">
                <a:solidFill>
                  <a:srgbClr val="FF0000"/>
                </a:solidFill>
              </a:endParaRPr>
            </a:p>
            <a:p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5" name="직선 연결선 114"/>
          <p:cNvCxnSpPr/>
          <p:nvPr/>
        </p:nvCxnSpPr>
        <p:spPr>
          <a:xfrm>
            <a:off x="4956849" y="3781406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모서리가 둥근 사각형 설명선 98"/>
          <p:cNvSpPr/>
          <p:nvPr/>
        </p:nvSpPr>
        <p:spPr>
          <a:xfrm>
            <a:off x="9289025" y="3775833"/>
            <a:ext cx="2685904" cy="1137419"/>
          </a:xfrm>
          <a:prstGeom prst="wedgeRoundRectCallout">
            <a:avLst>
              <a:gd name="adj1" fmla="val -73966"/>
              <a:gd name="adj2" fmla="val 415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2060"/>
                </a:solidFill>
              </a:rPr>
              <a:t>하면을</a:t>
            </a:r>
            <a:r>
              <a:rPr lang="ko-KR" altLang="en-US" sz="1200" dirty="0">
                <a:solidFill>
                  <a:srgbClr val="002060"/>
                </a:solidFill>
              </a:rPr>
              <a:t> 먼저 검사를 </a:t>
            </a:r>
            <a:r>
              <a:rPr lang="ko-KR" altLang="en-US" sz="1200" dirty="0" err="1">
                <a:solidFill>
                  <a:srgbClr val="002060"/>
                </a:solidFill>
              </a:rPr>
              <a:t>진행후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상면은 </a:t>
            </a:r>
            <a:r>
              <a:rPr lang="ko-KR" altLang="en-US" sz="1200" dirty="0" err="1">
                <a:solidFill>
                  <a:srgbClr val="002060"/>
                </a:solidFill>
              </a:rPr>
              <a:t>연결부</a:t>
            </a:r>
            <a:r>
              <a:rPr lang="ko-KR" altLang="en-US" sz="1200" dirty="0">
                <a:solidFill>
                  <a:srgbClr val="002060"/>
                </a:solidFill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Offset </a:t>
            </a:r>
            <a:r>
              <a:rPr lang="ko-KR" altLang="en-US" sz="1200" dirty="0" err="1">
                <a:solidFill>
                  <a:srgbClr val="002060"/>
                </a:solidFill>
              </a:rPr>
              <a:t>이동후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상면만 검사를 진행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22" name="타원 121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56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AOI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348412"/>
            <a:chOff x="1687951" y="1883941"/>
            <a:chExt cx="9257522" cy="4348412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834698" y="5491349"/>
              <a:ext cx="1879273" cy="741004"/>
              <a:chOff x="2390908" y="5138423"/>
              <a:chExt cx="1879273" cy="741004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2390908" y="513842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Buffer Roller</a:t>
                </a:r>
                <a:endParaRPr lang="ko-KR" altLang="en-US" sz="1200" dirty="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56351" y="5275606"/>
            <a:ext cx="965671" cy="74901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299653" y="5277567"/>
            <a:ext cx="1092421" cy="749015"/>
            <a:chOff x="8857994" y="5481382"/>
            <a:chExt cx="1311463" cy="1146679"/>
          </a:xfrm>
        </p:grpSpPr>
        <p:sp>
          <p:nvSpPr>
            <p:cNvPr id="70" name="직사각형 69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190002" y="5275605"/>
            <a:ext cx="639221" cy="749015"/>
            <a:chOff x="8857994" y="5481382"/>
            <a:chExt cx="1311463" cy="1146679"/>
          </a:xfrm>
        </p:grpSpPr>
        <p:sp>
          <p:nvSpPr>
            <p:cNvPr id="77" name="직사각형 76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" name="직선 연결선 84"/>
          <p:cNvCxnSpPr/>
          <p:nvPr/>
        </p:nvCxnSpPr>
        <p:spPr>
          <a:xfrm>
            <a:off x="6814602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043975" y="6171852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End</a:t>
            </a:r>
            <a:endParaRPr lang="ko-KR" altLang="en-US" sz="1200" b="1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7299653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299653" y="5022753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Start</a:t>
            </a:r>
            <a:endParaRPr lang="ko-KR" altLang="en-US" sz="1200" b="1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6829223" y="617185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825996" y="619260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2702035" y="4556167"/>
            <a:ext cx="3202102" cy="1470415"/>
            <a:chOff x="3825985" y="4556167"/>
            <a:chExt cx="3202102" cy="1470415"/>
          </a:xfrm>
        </p:grpSpPr>
        <p:grpSp>
          <p:nvGrpSpPr>
            <p:cNvPr id="117" name="그룹 116"/>
            <p:cNvGrpSpPr/>
            <p:nvPr/>
          </p:nvGrpSpPr>
          <p:grpSpPr>
            <a:xfrm>
              <a:off x="382598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20" name="직사각형 11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0" name="오른쪽 화살표 129"/>
            <p:cNvSpPr/>
            <p:nvPr/>
          </p:nvSpPr>
          <p:spPr>
            <a:xfrm rot="16200000" flipH="1">
              <a:off x="6387429" y="4857177"/>
              <a:ext cx="326557" cy="3477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150731" y="4556167"/>
              <a:ext cx="877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하면검사</a:t>
              </a:r>
              <a:endParaRPr lang="ko-KR" altLang="en-US" sz="1200" b="1" dirty="0"/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3825985" y="511007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3840606" y="627839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37379" y="629914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245138" y="5091021"/>
            <a:ext cx="1250118" cy="1663105"/>
            <a:chOff x="4245138" y="5110071"/>
            <a:chExt cx="1250118" cy="1663105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4311036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4892785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245138" y="6557732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직선 화살표 연결선 96"/>
            <p:cNvCxnSpPr/>
            <p:nvPr/>
          </p:nvCxnSpPr>
          <p:spPr>
            <a:xfrm>
              <a:off x="4336253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919249" y="5288412"/>
            <a:ext cx="1092421" cy="749015"/>
            <a:chOff x="8857994" y="5481382"/>
            <a:chExt cx="1311463" cy="1146679"/>
          </a:xfrm>
        </p:grpSpPr>
        <p:sp>
          <p:nvSpPr>
            <p:cNvPr id="101" name="직사각형 100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6" name="직선 연결선 105"/>
          <p:cNvCxnSpPr/>
          <p:nvPr/>
        </p:nvCxnSpPr>
        <p:spPr>
          <a:xfrm>
            <a:off x="4892876" y="3730232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7226775" y="5100546"/>
            <a:ext cx="1250118" cy="1663105"/>
            <a:chOff x="4245138" y="5110071"/>
            <a:chExt cx="1250118" cy="1663105"/>
          </a:xfrm>
        </p:grpSpPr>
        <p:cxnSp>
          <p:nvCxnSpPr>
            <p:cNvPr id="108" name="직선 연결선 107"/>
            <p:cNvCxnSpPr/>
            <p:nvPr/>
          </p:nvCxnSpPr>
          <p:spPr>
            <a:xfrm>
              <a:off x="4311036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4892785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245138" y="6557732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1" name="직선 화살표 연결선 110"/>
            <p:cNvCxnSpPr/>
            <p:nvPr/>
          </p:nvCxnSpPr>
          <p:spPr>
            <a:xfrm>
              <a:off x="4336253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8406080" y="5279807"/>
            <a:ext cx="1092421" cy="749015"/>
            <a:chOff x="8857994" y="5481382"/>
            <a:chExt cx="1311463" cy="1146679"/>
          </a:xfrm>
        </p:grpSpPr>
        <p:sp>
          <p:nvSpPr>
            <p:cNvPr id="113" name="직사각형 112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4" name="직선 화살표 연결선 133"/>
          <p:cNvCxnSpPr/>
          <p:nvPr/>
        </p:nvCxnSpPr>
        <p:spPr>
          <a:xfrm>
            <a:off x="7895907" y="615280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892680" y="617355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>
            <a:off x="8392074" y="5085167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사각형 설명선 115"/>
          <p:cNvSpPr/>
          <p:nvPr/>
        </p:nvSpPr>
        <p:spPr>
          <a:xfrm>
            <a:off x="9289025" y="3775833"/>
            <a:ext cx="2685904" cy="1137419"/>
          </a:xfrm>
          <a:prstGeom prst="wedgeRoundRectCallout">
            <a:avLst>
              <a:gd name="adj1" fmla="val -178566"/>
              <a:gd name="adj2" fmla="val 3222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상면검사를 </a:t>
            </a:r>
            <a:r>
              <a:rPr lang="ko-KR" altLang="en-US" sz="1200" dirty="0" err="1">
                <a:solidFill>
                  <a:srgbClr val="002060"/>
                </a:solidFill>
              </a:rPr>
              <a:t>진행후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002060"/>
                </a:solidFill>
              </a:rPr>
              <a:t>(1Shot</a:t>
            </a:r>
            <a:r>
              <a:rPr lang="ko-KR" altLang="en-US" sz="1200" dirty="0">
                <a:solidFill>
                  <a:srgbClr val="002060"/>
                </a:solidFill>
              </a:rPr>
              <a:t>길이</a:t>
            </a:r>
            <a:r>
              <a:rPr lang="en-US" altLang="ko-KR" sz="1200" dirty="0">
                <a:solidFill>
                  <a:srgbClr val="002060"/>
                </a:solidFill>
              </a:rPr>
              <a:t>-</a:t>
            </a:r>
            <a:r>
              <a:rPr lang="ko-KR" altLang="en-US" sz="1200" dirty="0" err="1">
                <a:solidFill>
                  <a:srgbClr val="002060"/>
                </a:solidFill>
              </a:rPr>
              <a:t>연결부</a:t>
            </a:r>
            <a:r>
              <a:rPr lang="ko-KR" altLang="en-US" sz="1200" dirty="0">
                <a:solidFill>
                  <a:srgbClr val="002060"/>
                </a:solidFill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Offset) </a:t>
            </a:r>
            <a:r>
              <a:rPr lang="ko-KR" altLang="en-US" sz="1200" dirty="0" err="1">
                <a:solidFill>
                  <a:srgbClr val="002060"/>
                </a:solidFill>
              </a:rPr>
              <a:t>이동후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002060"/>
                </a:solidFill>
              </a:rPr>
              <a:t>하면만</a:t>
            </a:r>
            <a:r>
              <a:rPr lang="ko-KR" altLang="en-US" sz="1200" dirty="0">
                <a:solidFill>
                  <a:srgbClr val="002060"/>
                </a:solidFill>
              </a:rPr>
              <a:t> 검사를 진행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43" name="타원 142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3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AOI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348412"/>
            <a:chOff x="1687951" y="1883941"/>
            <a:chExt cx="9257522" cy="4348412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834698" y="5491349"/>
              <a:ext cx="1879273" cy="741004"/>
              <a:chOff x="2390908" y="5138423"/>
              <a:chExt cx="1879273" cy="741004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2390908" y="513842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Buffer Roller</a:t>
                </a:r>
                <a:endParaRPr lang="ko-KR" altLang="en-US" sz="1200" dirty="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042001" y="5275606"/>
            <a:ext cx="965671" cy="74901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785303" y="5277567"/>
            <a:ext cx="1092421" cy="749015"/>
            <a:chOff x="8857994" y="5481382"/>
            <a:chExt cx="1311463" cy="1146679"/>
          </a:xfrm>
        </p:grpSpPr>
        <p:sp>
          <p:nvSpPr>
            <p:cNvPr id="70" name="직사각형 69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675652" y="5275605"/>
            <a:ext cx="639221" cy="749015"/>
            <a:chOff x="8857994" y="5481382"/>
            <a:chExt cx="1311463" cy="1146679"/>
          </a:xfrm>
        </p:grpSpPr>
        <p:sp>
          <p:nvSpPr>
            <p:cNvPr id="77" name="직사각형 76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" name="직선 연결선 84"/>
          <p:cNvCxnSpPr/>
          <p:nvPr/>
        </p:nvCxnSpPr>
        <p:spPr>
          <a:xfrm>
            <a:off x="6300252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529625" y="6171852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End</a:t>
            </a:r>
            <a:endParaRPr lang="ko-KR" altLang="en-US" sz="1200" b="1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6785303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785303" y="5022753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Start</a:t>
            </a:r>
            <a:endParaRPr lang="ko-KR" altLang="en-US" sz="1200" b="1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6314873" y="617185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311646" y="619260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그룹 116"/>
          <p:cNvGrpSpPr/>
          <p:nvPr/>
        </p:nvGrpSpPr>
        <p:grpSpPr>
          <a:xfrm>
            <a:off x="2187685" y="5275605"/>
            <a:ext cx="2198072" cy="750977"/>
            <a:chOff x="4911835" y="5275605"/>
            <a:chExt cx="2198072" cy="750977"/>
          </a:xfrm>
        </p:grpSpPr>
        <p:grpSp>
          <p:nvGrpSpPr>
            <p:cNvPr id="118" name="그룹 117"/>
            <p:cNvGrpSpPr/>
            <p:nvPr/>
          </p:nvGrpSpPr>
          <p:grpSpPr>
            <a:xfrm>
              <a:off x="6017486" y="5277567"/>
              <a:ext cx="1092421" cy="749015"/>
              <a:chOff x="8857994" y="5481382"/>
              <a:chExt cx="1311463" cy="1146679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9" name="그룹 118"/>
            <p:cNvGrpSpPr/>
            <p:nvPr/>
          </p:nvGrpSpPr>
          <p:grpSpPr>
            <a:xfrm>
              <a:off x="4911835" y="5275605"/>
              <a:ext cx="1092421" cy="749015"/>
              <a:chOff x="8857994" y="5481382"/>
              <a:chExt cx="1311463" cy="1146679"/>
            </a:xfrm>
          </p:grpSpPr>
          <p:sp>
            <p:nvSpPr>
              <p:cNvPr id="120" name="직사각형 119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90" name="직선 연결선 89"/>
          <p:cNvCxnSpPr/>
          <p:nvPr/>
        </p:nvCxnSpPr>
        <p:spPr>
          <a:xfrm>
            <a:off x="3311635" y="511007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3326256" y="627839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323029" y="629914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537014" y="5091021"/>
            <a:ext cx="2423225" cy="1672630"/>
            <a:chOff x="4051364" y="5110071"/>
            <a:chExt cx="2423225" cy="1672630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4311036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4892785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051364" y="6567257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직선 화살표 연결선 96"/>
            <p:cNvCxnSpPr/>
            <p:nvPr/>
          </p:nvCxnSpPr>
          <p:spPr>
            <a:xfrm>
              <a:off x="4336253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/>
            <p:nvPr/>
          </p:nvCxnSpPr>
          <p:spPr>
            <a:xfrm>
              <a:off x="5414456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6011670" y="5138247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5224471" y="6566261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404899" y="5288412"/>
            <a:ext cx="1092421" cy="749015"/>
            <a:chOff x="8857994" y="5481382"/>
            <a:chExt cx="1311463" cy="1146679"/>
          </a:xfrm>
        </p:grpSpPr>
        <p:sp>
          <p:nvSpPr>
            <p:cNvPr id="101" name="직사각형 100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6" name="직선 연결선 105"/>
          <p:cNvCxnSpPr/>
          <p:nvPr/>
        </p:nvCxnSpPr>
        <p:spPr>
          <a:xfrm>
            <a:off x="4892876" y="3730232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6497513" y="5100546"/>
            <a:ext cx="1250118" cy="1653336"/>
            <a:chOff x="4030226" y="5110071"/>
            <a:chExt cx="1250118" cy="1653336"/>
          </a:xfrm>
        </p:grpSpPr>
        <p:cxnSp>
          <p:nvCxnSpPr>
            <p:cNvPr id="108" name="직선 연결선 107"/>
            <p:cNvCxnSpPr/>
            <p:nvPr/>
          </p:nvCxnSpPr>
          <p:spPr>
            <a:xfrm>
              <a:off x="4311036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4892785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030226" y="6547963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1" name="직선 화살표 연결선 110"/>
            <p:cNvCxnSpPr/>
            <p:nvPr/>
          </p:nvCxnSpPr>
          <p:spPr>
            <a:xfrm>
              <a:off x="4336253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7891730" y="5279807"/>
            <a:ext cx="1092421" cy="749015"/>
            <a:chOff x="8857994" y="5481382"/>
            <a:chExt cx="1311463" cy="1146679"/>
          </a:xfrm>
        </p:grpSpPr>
        <p:sp>
          <p:nvSpPr>
            <p:cNvPr id="113" name="직사각형 112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4" name="직선 화살표 연결선 133"/>
          <p:cNvCxnSpPr/>
          <p:nvPr/>
        </p:nvCxnSpPr>
        <p:spPr>
          <a:xfrm>
            <a:off x="7381557" y="615280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378330" y="617355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>
            <a:off x="7877724" y="5085167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오른쪽 화살표 136"/>
          <p:cNvSpPr/>
          <p:nvPr/>
        </p:nvSpPr>
        <p:spPr>
          <a:xfrm rot="16200000" flipH="1">
            <a:off x="8248042" y="4772900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8032314" y="4498967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상면검사</a:t>
            </a:r>
          </a:p>
        </p:txBody>
      </p:sp>
      <p:cxnSp>
        <p:nvCxnSpPr>
          <p:cNvPr id="139" name="직선 화살표 연결선 138"/>
          <p:cNvCxnSpPr/>
          <p:nvPr/>
        </p:nvCxnSpPr>
        <p:spPr>
          <a:xfrm>
            <a:off x="4371477" y="6291039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4900106" y="5110072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71032" y="6287132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7600698" y="5119197"/>
            <a:ext cx="1250118" cy="1653336"/>
            <a:chOff x="4030226" y="5110071"/>
            <a:chExt cx="1250118" cy="1653336"/>
          </a:xfrm>
        </p:grpSpPr>
        <p:cxnSp>
          <p:nvCxnSpPr>
            <p:cNvPr id="146" name="직선 연결선 145"/>
            <p:cNvCxnSpPr/>
            <p:nvPr/>
          </p:nvCxnSpPr>
          <p:spPr>
            <a:xfrm>
              <a:off x="4311036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4892785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4030226" y="6547963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9" name="직선 화살표 연결선 148"/>
            <p:cNvCxnSpPr/>
            <p:nvPr/>
          </p:nvCxnSpPr>
          <p:spPr>
            <a:xfrm>
              <a:off x="4336253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54" name="타원 153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19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AOI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822277" y="5003531"/>
            <a:ext cx="2655272" cy="1527630"/>
            <a:chOff x="7879927" y="4258947"/>
            <a:chExt cx="3187682" cy="2338674"/>
          </a:xfrm>
        </p:grpSpPr>
        <p:grpSp>
          <p:nvGrpSpPr>
            <p:cNvPr id="83" name="그룹 82"/>
            <p:cNvGrpSpPr/>
            <p:nvPr/>
          </p:nvGrpSpPr>
          <p:grpSpPr>
            <a:xfrm>
              <a:off x="7879927" y="4675469"/>
              <a:ext cx="3187682" cy="1149683"/>
              <a:chOff x="8802298" y="544529"/>
              <a:chExt cx="3187682" cy="11496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9786175" y="544530"/>
                <a:ext cx="1159298" cy="114667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10678517" y="547533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8802298" y="544529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85" name="직선 연결선 84"/>
            <p:cNvCxnSpPr/>
            <p:nvPr/>
          </p:nvCxnSpPr>
          <p:spPr>
            <a:xfrm>
              <a:off x="9173837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8103011" y="4278333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End</a:t>
              </a:r>
              <a:endParaRPr lang="ko-KR" altLang="en-US" sz="1200" b="1" dirty="0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9756146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902336" y="4288227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Start</a:t>
              </a:r>
              <a:endParaRPr lang="ko-KR" altLang="en-US" sz="1200" b="1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9191390" y="6047549"/>
              <a:ext cx="5647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9187516" y="6079323"/>
              <a:ext cx="631292" cy="51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endParaRPr lang="en-US" altLang="ko-KR" sz="800" b="1" dirty="0">
                <a:solidFill>
                  <a:srgbClr val="FF0000"/>
                </a:solidFill>
              </a:endParaRPr>
            </a:p>
            <a:p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538437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900106" y="3723956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/>
          <p:cNvGrpSpPr/>
          <p:nvPr/>
        </p:nvGrpSpPr>
        <p:grpSpPr>
          <a:xfrm>
            <a:off x="2729180" y="5279807"/>
            <a:ext cx="1092421" cy="749015"/>
            <a:chOff x="8857994" y="5481382"/>
            <a:chExt cx="1311463" cy="1146679"/>
          </a:xfrm>
        </p:grpSpPr>
        <p:sp>
          <p:nvSpPr>
            <p:cNvPr id="100" name="직사각형 99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모서리가 둥근 사각형 설명선 104"/>
          <p:cNvSpPr/>
          <p:nvPr/>
        </p:nvSpPr>
        <p:spPr>
          <a:xfrm>
            <a:off x="8803235" y="4390501"/>
            <a:ext cx="2685904" cy="1137419"/>
          </a:xfrm>
          <a:prstGeom prst="wedgeRoundRectCallout">
            <a:avLst>
              <a:gd name="adj1" fmla="val -166231"/>
              <a:gd name="adj2" fmla="val -260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잔량처리 및 </a:t>
            </a:r>
            <a:r>
              <a:rPr lang="ko-KR" altLang="en-US" sz="1200" dirty="0" err="1">
                <a:solidFill>
                  <a:srgbClr val="002060"/>
                </a:solidFill>
              </a:rPr>
              <a:t>로트분리된</a:t>
            </a:r>
            <a:r>
              <a:rPr lang="ko-KR" altLang="en-US" sz="1200" dirty="0">
                <a:solidFill>
                  <a:srgbClr val="002060"/>
                </a:solidFill>
              </a:rPr>
              <a:t> 경우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이전 </a:t>
            </a:r>
            <a:r>
              <a:rPr lang="ko-KR" altLang="en-US" sz="1200" dirty="0" err="1">
                <a:solidFill>
                  <a:srgbClr val="002060"/>
                </a:solidFill>
              </a:rPr>
              <a:t>로트의</a:t>
            </a:r>
            <a:r>
              <a:rPr lang="ko-KR" altLang="en-US" sz="1200" dirty="0">
                <a:solidFill>
                  <a:srgbClr val="002060"/>
                </a:solidFill>
              </a:rPr>
              <a:t> 마지막 </a:t>
            </a:r>
            <a:r>
              <a:rPr lang="en-US" altLang="ko-KR" sz="1200" dirty="0">
                <a:solidFill>
                  <a:srgbClr val="002060"/>
                </a:solidFill>
              </a:rPr>
              <a:t>Shot</a:t>
            </a:r>
            <a:r>
              <a:rPr lang="ko-KR" altLang="en-US" sz="1200" dirty="0">
                <a:solidFill>
                  <a:srgbClr val="002060"/>
                </a:solidFill>
              </a:rPr>
              <a:t>을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검사한 후 </a:t>
            </a:r>
            <a:r>
              <a:rPr lang="ko-KR" altLang="en-US" sz="1200" dirty="0" err="1">
                <a:solidFill>
                  <a:srgbClr val="002060"/>
                </a:solidFill>
              </a:rPr>
              <a:t>연결부</a:t>
            </a:r>
            <a:r>
              <a:rPr lang="ko-KR" altLang="en-US" sz="1200" dirty="0">
                <a:solidFill>
                  <a:srgbClr val="002060"/>
                </a:solidFill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Offset </a:t>
            </a:r>
            <a:r>
              <a:rPr lang="ko-KR" altLang="en-US" sz="1200" dirty="0" err="1">
                <a:solidFill>
                  <a:srgbClr val="002060"/>
                </a:solidFill>
              </a:rPr>
              <a:t>이동후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새로운 </a:t>
            </a:r>
            <a:r>
              <a:rPr lang="ko-KR" altLang="en-US" sz="1200" dirty="0" err="1">
                <a:solidFill>
                  <a:srgbClr val="002060"/>
                </a:solidFill>
              </a:rPr>
              <a:t>로트의</a:t>
            </a:r>
            <a:r>
              <a:rPr lang="ko-KR" altLang="en-US" sz="1200" dirty="0">
                <a:solidFill>
                  <a:srgbClr val="002060"/>
                </a:solidFill>
              </a:rPr>
              <a:t> </a:t>
            </a:r>
            <a:r>
              <a:rPr lang="ko-KR" altLang="en-US" sz="1200" dirty="0" err="1">
                <a:solidFill>
                  <a:srgbClr val="002060"/>
                </a:solidFill>
              </a:rPr>
              <a:t>하면을</a:t>
            </a:r>
            <a:r>
              <a:rPr lang="ko-KR" altLang="en-US" sz="1200" dirty="0">
                <a:solidFill>
                  <a:srgbClr val="002060"/>
                </a:solidFill>
              </a:rPr>
              <a:t> 검사 </a:t>
            </a:r>
          </a:p>
        </p:txBody>
      </p:sp>
      <p:sp>
        <p:nvSpPr>
          <p:cNvPr id="106" name="오른쪽 화살표 105"/>
          <p:cNvSpPr/>
          <p:nvPr/>
        </p:nvSpPr>
        <p:spPr>
          <a:xfrm rot="16200000" flipH="1">
            <a:off x="5039755" y="4741333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4824027" y="4467400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하면검사</a:t>
            </a:r>
            <a:endParaRPr lang="ko-KR" altLang="en-US" sz="1200" b="1" dirty="0"/>
          </a:p>
        </p:txBody>
      </p:sp>
      <p:sp>
        <p:nvSpPr>
          <p:cNvPr id="7" name="&quot;없음&quot; 기호 6"/>
          <p:cNvSpPr/>
          <p:nvPr/>
        </p:nvSpPr>
        <p:spPr>
          <a:xfrm>
            <a:off x="4608223" y="4202489"/>
            <a:ext cx="1143760" cy="1059531"/>
          </a:xfrm>
          <a:prstGeom prst="noSmoking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7157007" y="3741837"/>
            <a:ext cx="2301867" cy="2789324"/>
            <a:chOff x="7157007" y="3741837"/>
            <a:chExt cx="2301867" cy="2789324"/>
          </a:xfrm>
        </p:grpSpPr>
        <p:grpSp>
          <p:nvGrpSpPr>
            <p:cNvPr id="109" name="그룹 108"/>
            <p:cNvGrpSpPr/>
            <p:nvPr/>
          </p:nvGrpSpPr>
          <p:grpSpPr>
            <a:xfrm>
              <a:off x="8366453" y="5277567"/>
              <a:ext cx="1092421" cy="749015"/>
              <a:chOff x="8857994" y="5481382"/>
              <a:chExt cx="1311463" cy="1146679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7263444" y="5275604"/>
              <a:ext cx="1092421" cy="749015"/>
              <a:chOff x="8857994" y="5481382"/>
              <a:chExt cx="1311463" cy="1146679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1" name="직선 연결선 110"/>
            <p:cNvCxnSpPr/>
            <p:nvPr/>
          </p:nvCxnSpPr>
          <p:spPr>
            <a:xfrm>
              <a:off x="7881402" y="500353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8366453" y="500353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7896023" y="6171852"/>
              <a:ext cx="47043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7892796" y="6192607"/>
              <a:ext cx="525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endParaRPr lang="en-US" altLang="ko-KR" sz="800" b="1" dirty="0">
                <a:solidFill>
                  <a:srgbClr val="FF0000"/>
                </a:solidFill>
              </a:endParaRPr>
            </a:p>
            <a:p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5" name="직선 연결선 114"/>
            <p:cNvCxnSpPr/>
            <p:nvPr/>
          </p:nvCxnSpPr>
          <p:spPr>
            <a:xfrm>
              <a:off x="7879927" y="3741837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8460159" y="6048307"/>
              <a:ext cx="998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시리얼</a:t>
              </a:r>
              <a:r>
                <a:rPr lang="en-US" altLang="ko-KR" sz="1200" dirty="0"/>
                <a:t>: 10</a:t>
              </a:r>
              <a:endParaRPr lang="ko-KR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157007" y="6033352"/>
              <a:ext cx="9987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시리얼</a:t>
              </a:r>
              <a:r>
                <a:rPr lang="en-US" altLang="ko-KR" sz="1200" dirty="0"/>
                <a:t>: 9</a:t>
              </a:r>
              <a:endParaRPr lang="ko-KR" altLang="en-US" sz="1200" dirty="0"/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5506162" y="6033352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시리얼</a:t>
            </a:r>
            <a:r>
              <a:rPr lang="en-US" altLang="ko-KR" sz="1200" dirty="0"/>
              <a:t>: 1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35" name="타원 134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93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AOI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43808" y="5003531"/>
            <a:ext cx="2655272" cy="1527630"/>
            <a:chOff x="7879927" y="4258947"/>
            <a:chExt cx="3187682" cy="2338674"/>
          </a:xfrm>
        </p:grpSpPr>
        <p:grpSp>
          <p:nvGrpSpPr>
            <p:cNvPr id="83" name="그룹 82"/>
            <p:cNvGrpSpPr/>
            <p:nvPr/>
          </p:nvGrpSpPr>
          <p:grpSpPr>
            <a:xfrm>
              <a:off x="7879927" y="4675469"/>
              <a:ext cx="3187682" cy="1149683"/>
              <a:chOff x="8802298" y="544529"/>
              <a:chExt cx="3187682" cy="11496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9786175" y="544530"/>
                <a:ext cx="1159298" cy="114667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10678517" y="547533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8802298" y="544529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85" name="직선 연결선 84"/>
            <p:cNvCxnSpPr/>
            <p:nvPr/>
          </p:nvCxnSpPr>
          <p:spPr>
            <a:xfrm>
              <a:off x="9173837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8248691" y="6047549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End</a:t>
              </a:r>
              <a:endParaRPr lang="ko-KR" altLang="en-US" sz="1200" b="1" dirty="0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9756146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756146" y="4288374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Start</a:t>
              </a:r>
              <a:endParaRPr lang="ko-KR" altLang="en-US" sz="1200" b="1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9191390" y="6047549"/>
              <a:ext cx="5647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9187516" y="6079323"/>
              <a:ext cx="631292" cy="51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endParaRPr lang="en-US" altLang="ko-KR" sz="800" b="1" dirty="0">
                <a:solidFill>
                  <a:srgbClr val="FF0000"/>
                </a:solidFill>
              </a:endParaRPr>
            </a:p>
            <a:p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6" name="직선 연결선 85"/>
          <p:cNvCxnSpPr/>
          <p:nvPr/>
        </p:nvCxnSpPr>
        <p:spPr>
          <a:xfrm>
            <a:off x="4900106" y="3723956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5994036" y="5279807"/>
            <a:ext cx="1092421" cy="749015"/>
            <a:chOff x="8857994" y="5481382"/>
            <a:chExt cx="1311463" cy="1146679"/>
          </a:xfrm>
        </p:grpSpPr>
        <p:sp>
          <p:nvSpPr>
            <p:cNvPr id="91" name="직사각형 90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2250711" y="5279807"/>
            <a:ext cx="1092421" cy="749015"/>
            <a:chOff x="8857994" y="5481382"/>
            <a:chExt cx="1311463" cy="1146679"/>
          </a:xfrm>
        </p:grpSpPr>
        <p:sp>
          <p:nvSpPr>
            <p:cNvPr id="100" name="직사각형 99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오른쪽 화살표 104"/>
          <p:cNvSpPr/>
          <p:nvPr/>
        </p:nvSpPr>
        <p:spPr>
          <a:xfrm rot="16200000" flipH="1">
            <a:off x="5263479" y="4718948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5026781" y="4417938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하면검사</a:t>
            </a:r>
            <a:endParaRPr lang="ko-KR" altLang="en-US" sz="12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13" name="타원 112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31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이음매로 이어가기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Punch Feeding Sequence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32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Mk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cxnSp>
        <p:nvCxnSpPr>
          <p:cNvPr id="121" name="직선 연결선 120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5033906" y="4522343"/>
            <a:ext cx="5501293" cy="2008818"/>
            <a:chOff x="4463249" y="3522288"/>
            <a:chExt cx="6604360" cy="3075333"/>
          </a:xfrm>
        </p:grpSpPr>
        <p:grpSp>
          <p:nvGrpSpPr>
            <p:cNvPr id="124" name="그룹 123"/>
            <p:cNvGrpSpPr/>
            <p:nvPr/>
          </p:nvGrpSpPr>
          <p:grpSpPr>
            <a:xfrm>
              <a:off x="7879927" y="4675469"/>
              <a:ext cx="3187682" cy="1149683"/>
              <a:chOff x="8802298" y="544529"/>
              <a:chExt cx="3187682" cy="1149683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9786175" y="544530"/>
                <a:ext cx="1159298" cy="114667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2" name="그룹 131"/>
              <p:cNvGrpSpPr/>
              <p:nvPr/>
            </p:nvGrpSpPr>
            <p:grpSpPr>
              <a:xfrm>
                <a:off x="10678517" y="547533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3" name="그룹 132"/>
              <p:cNvGrpSpPr/>
              <p:nvPr/>
            </p:nvGrpSpPr>
            <p:grpSpPr>
              <a:xfrm>
                <a:off x="8802298" y="544529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134" name="직사각형 133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25" name="직선 연결선 124"/>
            <p:cNvCxnSpPr/>
            <p:nvPr/>
          </p:nvCxnSpPr>
          <p:spPr>
            <a:xfrm>
              <a:off x="9173837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8607722" y="3978347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End</a:t>
              </a:r>
              <a:endParaRPr lang="ko-KR" altLang="en-US" sz="1200" b="1" dirty="0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9756146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9756146" y="4288374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Start</a:t>
              </a:r>
              <a:endParaRPr lang="ko-KR" altLang="en-US" sz="1200" b="1" dirty="0"/>
            </a:p>
          </p:txBody>
        </p:sp>
        <p:cxnSp>
          <p:nvCxnSpPr>
            <p:cNvPr id="129" name="직선 화살표 연결선 128"/>
            <p:cNvCxnSpPr/>
            <p:nvPr/>
          </p:nvCxnSpPr>
          <p:spPr>
            <a:xfrm>
              <a:off x="9191390" y="6047549"/>
              <a:ext cx="5647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9187516" y="6079323"/>
              <a:ext cx="631292" cy="51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endParaRPr lang="en-US" altLang="ko-KR" sz="800" b="1" dirty="0">
                <a:solidFill>
                  <a:srgbClr val="FF0000"/>
                </a:solidFill>
              </a:endParaRPr>
            </a:p>
            <a:p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63249" y="3522288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하면검사</a:t>
              </a:r>
              <a:endParaRPr lang="ko-KR" altLang="en-US" sz="1200" b="1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016820" y="3552173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상면검사</a:t>
              </a: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911835" y="3767060"/>
            <a:ext cx="2198072" cy="2259522"/>
            <a:chOff x="4911835" y="3767060"/>
            <a:chExt cx="2198072" cy="2259522"/>
          </a:xfrm>
        </p:grpSpPr>
        <p:cxnSp>
          <p:nvCxnSpPr>
            <p:cNvPr id="144" name="직선 연결선 143"/>
            <p:cNvCxnSpPr/>
            <p:nvPr/>
          </p:nvCxnSpPr>
          <p:spPr>
            <a:xfrm>
              <a:off x="4911835" y="3767060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그룹 165"/>
            <p:cNvGrpSpPr/>
            <p:nvPr/>
          </p:nvGrpSpPr>
          <p:grpSpPr>
            <a:xfrm>
              <a:off x="491183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154" name="그룹 153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61" name="직사각형 160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5" name="그룹 154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56" name="직사각형 155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68" name="오른쪽 화살표 167"/>
          <p:cNvSpPr/>
          <p:nvPr/>
        </p:nvSpPr>
        <p:spPr>
          <a:xfrm rot="16200000" flipH="1">
            <a:off x="5205785" y="4866189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오른쪽 화살표 169"/>
          <p:cNvSpPr/>
          <p:nvPr/>
        </p:nvSpPr>
        <p:spPr>
          <a:xfrm rot="16200000" flipH="1">
            <a:off x="8252095" y="4866189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899312" y="6100256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#400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665147" y="6102957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96441" y="6100689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#391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044185" y="6104514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#392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13749" y="6494364"/>
            <a:ext cx="135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DN: …, 389, 390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1769097" y="6494364"/>
            <a:ext cx="13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UP: …, 398, 399</a:t>
            </a:r>
            <a:endParaRPr lang="ko-KR" altLang="en-US" sz="1200" dirty="0"/>
          </a:p>
        </p:txBody>
      </p:sp>
      <p:grpSp>
        <p:nvGrpSpPr>
          <p:cNvPr id="98" name="그룹 97"/>
          <p:cNvGrpSpPr/>
          <p:nvPr/>
        </p:nvGrpSpPr>
        <p:grpSpPr>
          <a:xfrm>
            <a:off x="1897119" y="3751006"/>
            <a:ext cx="2198072" cy="2259522"/>
            <a:chOff x="4911835" y="3767060"/>
            <a:chExt cx="2198072" cy="2259522"/>
          </a:xfrm>
        </p:grpSpPr>
        <p:cxnSp>
          <p:nvCxnSpPr>
            <p:cNvPr id="99" name="직선 연결선 98"/>
            <p:cNvCxnSpPr/>
            <p:nvPr/>
          </p:nvCxnSpPr>
          <p:spPr>
            <a:xfrm>
              <a:off x="4911835" y="3767060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그룹 99"/>
            <p:cNvGrpSpPr/>
            <p:nvPr/>
          </p:nvGrpSpPr>
          <p:grpSpPr>
            <a:xfrm>
              <a:off x="491183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101" name="그룹 100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08" name="직사각형 107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2" name="그룹 101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03" name="직사각형 102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13" name="TextBox 112"/>
          <p:cNvSpPr txBox="1"/>
          <p:nvPr/>
        </p:nvSpPr>
        <p:spPr>
          <a:xfrm>
            <a:off x="2185650" y="6076023"/>
            <a:ext cx="53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#379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063005" y="6079848"/>
            <a:ext cx="741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#380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17" name="오른쪽 화살표 116"/>
          <p:cNvSpPr/>
          <p:nvPr/>
        </p:nvSpPr>
        <p:spPr>
          <a:xfrm rot="16200000" flipH="1">
            <a:off x="2326233" y="4805391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2089535" y="4504381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마킹시작</a:t>
            </a:r>
            <a:endParaRPr lang="ko-KR" altLang="en-US" sz="12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48" name="타원 147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77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Mk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Punching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AOI-</a:t>
              </a:r>
              <a:r>
                <a:rPr lang="ko-KR" altLang="en-US" dirty="0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803602" y="5003531"/>
            <a:ext cx="2655272" cy="1527630"/>
            <a:chOff x="7879927" y="4258947"/>
            <a:chExt cx="3187682" cy="2338674"/>
          </a:xfrm>
        </p:grpSpPr>
        <p:grpSp>
          <p:nvGrpSpPr>
            <p:cNvPr id="83" name="그룹 82"/>
            <p:cNvGrpSpPr/>
            <p:nvPr/>
          </p:nvGrpSpPr>
          <p:grpSpPr>
            <a:xfrm>
              <a:off x="7879927" y="4675469"/>
              <a:ext cx="3187682" cy="1149683"/>
              <a:chOff x="8802298" y="544529"/>
              <a:chExt cx="3187682" cy="11496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9786175" y="544530"/>
                <a:ext cx="1159298" cy="114667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10678517" y="547533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8802298" y="544529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85" name="직선 연결선 84"/>
            <p:cNvCxnSpPr/>
            <p:nvPr/>
          </p:nvCxnSpPr>
          <p:spPr>
            <a:xfrm>
              <a:off x="9173837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993351" y="4341353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End</a:t>
              </a:r>
              <a:endParaRPr lang="ko-KR" altLang="en-US" sz="1200" b="1" dirty="0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9756146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756146" y="4288374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Start</a:t>
              </a:r>
              <a:endParaRPr lang="ko-KR" altLang="en-US" sz="1200" b="1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9191390" y="6047549"/>
              <a:ext cx="5647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9187516" y="6079323"/>
              <a:ext cx="631292" cy="51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endParaRPr lang="en-US" altLang="ko-KR" sz="800" b="1" dirty="0">
                <a:solidFill>
                  <a:srgbClr val="FF0000"/>
                </a:solidFill>
              </a:endParaRPr>
            </a:p>
            <a:p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825985" y="3767060"/>
            <a:ext cx="2198072" cy="2259522"/>
            <a:chOff x="3825985" y="3767060"/>
            <a:chExt cx="2198072" cy="225952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911835" y="3767060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그룹 116"/>
            <p:cNvGrpSpPr/>
            <p:nvPr/>
          </p:nvGrpSpPr>
          <p:grpSpPr>
            <a:xfrm>
              <a:off x="382598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20" name="직사각형 11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0" name="오른쪽 화살표 129"/>
            <p:cNvSpPr/>
            <p:nvPr/>
          </p:nvSpPr>
          <p:spPr>
            <a:xfrm rot="16200000" flipH="1">
              <a:off x="5205785" y="4866189"/>
              <a:ext cx="326557" cy="3477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33906" y="4522343"/>
              <a:ext cx="877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하면검사</a:t>
              </a:r>
              <a:endParaRPr lang="ko-KR" altLang="en-US" sz="1200" b="1" dirty="0"/>
            </a:p>
          </p:txBody>
        </p:sp>
      </p:grpSp>
      <p:sp>
        <p:nvSpPr>
          <p:cNvPr id="90" name="오른쪽 화살표 89"/>
          <p:cNvSpPr/>
          <p:nvPr/>
        </p:nvSpPr>
        <p:spPr>
          <a:xfrm rot="16200000" flipH="1">
            <a:off x="8055989" y="4802397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9406676" y="3604437"/>
            <a:ext cx="2685904" cy="1137419"/>
          </a:xfrm>
          <a:prstGeom prst="wedgeRoundRectCallout">
            <a:avLst>
              <a:gd name="adj1" fmla="val -58411"/>
              <a:gd name="adj2" fmla="val 3636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상면검사에서 정렬에러로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검사가 완료되지 않고 멈춤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이때 작업자가 잔량처리와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002060"/>
                </a:solidFill>
              </a:rPr>
              <a:t>로트분리를</a:t>
            </a:r>
            <a:r>
              <a:rPr lang="ko-KR" altLang="en-US" sz="1200" dirty="0">
                <a:solidFill>
                  <a:srgbClr val="002060"/>
                </a:solidFill>
              </a:rPr>
              <a:t> 입력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758796" y="6100689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#400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424782" y="6101530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944673" y="6100689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#391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97130" y="6100689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#392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81003" y="6417877"/>
            <a:ext cx="135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DN: …, 390, 391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1754116" y="6417877"/>
            <a:ext cx="13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UP: …, 399, 400</a:t>
            </a:r>
            <a:endParaRPr lang="ko-KR" altLang="en-US" sz="1200" dirty="0"/>
          </a:p>
        </p:txBody>
      </p:sp>
      <p:sp>
        <p:nvSpPr>
          <p:cNvPr id="102" name="모서리가 둥근 사각형 설명선 101"/>
          <p:cNvSpPr/>
          <p:nvPr/>
        </p:nvSpPr>
        <p:spPr>
          <a:xfrm>
            <a:off x="47661" y="4553017"/>
            <a:ext cx="2685904" cy="891622"/>
          </a:xfrm>
          <a:prstGeom prst="wedgeRoundRectCallout">
            <a:avLst>
              <a:gd name="adj1" fmla="val 49592"/>
              <a:gd name="adj2" fmla="val 16104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2060"/>
                </a:solidFill>
              </a:rPr>
              <a:t>로트분리</a:t>
            </a:r>
            <a:r>
              <a:rPr lang="ko-KR" altLang="en-US" sz="1200" dirty="0">
                <a:solidFill>
                  <a:srgbClr val="002060"/>
                </a:solidFill>
              </a:rPr>
              <a:t> 입력으로 </a:t>
            </a:r>
            <a:r>
              <a:rPr lang="ko-KR" altLang="en-US" sz="1200" dirty="0" err="1">
                <a:solidFill>
                  <a:srgbClr val="002060"/>
                </a:solidFill>
              </a:rPr>
              <a:t>이전로트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en-US" altLang="ko-KR" sz="1200" dirty="0" err="1">
                <a:solidFill>
                  <a:srgbClr val="002060"/>
                </a:solidFill>
              </a:rPr>
              <a:t>LastShot</a:t>
            </a:r>
            <a:r>
              <a:rPr lang="en-US" altLang="ko-KR" sz="1200" dirty="0">
                <a:solidFill>
                  <a:srgbClr val="002060"/>
                </a:solidFill>
              </a:rPr>
              <a:t>(400) </a:t>
            </a:r>
            <a:r>
              <a:rPr lang="ko-KR" altLang="en-US" sz="1200" dirty="0">
                <a:solidFill>
                  <a:srgbClr val="002060"/>
                </a:solidFill>
              </a:rPr>
              <a:t>확인 및 이후 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002060"/>
                </a:solidFill>
              </a:rPr>
              <a:t>신규로트</a:t>
            </a:r>
            <a:r>
              <a:rPr lang="en-US" altLang="ko-KR" sz="1200" dirty="0">
                <a:solidFill>
                  <a:srgbClr val="002060"/>
                </a:solidFill>
              </a:rPr>
              <a:t>(1) </a:t>
            </a:r>
            <a:r>
              <a:rPr lang="ko-KR" altLang="en-US" sz="1200" dirty="0">
                <a:solidFill>
                  <a:srgbClr val="002060"/>
                </a:solidFill>
              </a:rPr>
              <a:t>준비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897119" y="3751006"/>
            <a:ext cx="1092421" cy="2257560"/>
            <a:chOff x="1897119" y="3751006"/>
            <a:chExt cx="1092421" cy="2257560"/>
          </a:xfrm>
        </p:grpSpPr>
        <p:cxnSp>
          <p:nvCxnSpPr>
            <p:cNvPr id="104" name="직선 연결선 103"/>
            <p:cNvCxnSpPr/>
            <p:nvPr/>
          </p:nvCxnSpPr>
          <p:spPr>
            <a:xfrm>
              <a:off x="1897119" y="3751006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/>
            <p:cNvGrpSpPr/>
            <p:nvPr/>
          </p:nvGrpSpPr>
          <p:grpSpPr>
            <a:xfrm>
              <a:off x="1897119" y="5259551"/>
              <a:ext cx="1092421" cy="749015"/>
              <a:chOff x="8857994" y="5481382"/>
              <a:chExt cx="1311463" cy="1146679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4" name="TextBox 133"/>
          <p:cNvSpPr txBox="1"/>
          <p:nvPr/>
        </p:nvSpPr>
        <p:spPr>
          <a:xfrm>
            <a:off x="2181726" y="6034440"/>
            <a:ext cx="760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#381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13" name="오른쪽 화살표 112"/>
          <p:cNvSpPr/>
          <p:nvPr/>
        </p:nvSpPr>
        <p:spPr>
          <a:xfrm rot="16200000" flipH="1">
            <a:off x="2326233" y="4805391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2089535" y="4504381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마킹시작</a:t>
            </a:r>
            <a:endParaRPr lang="ko-KR" altLang="en-US" sz="1200" b="1" dirty="0"/>
          </a:p>
        </p:txBody>
      </p:sp>
      <p:sp>
        <p:nvSpPr>
          <p:cNvPr id="91" name="직사각형 90"/>
          <p:cNvSpPr/>
          <p:nvPr/>
        </p:nvSpPr>
        <p:spPr>
          <a:xfrm>
            <a:off x="7901186" y="4524242"/>
            <a:ext cx="13676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상면검사 </a:t>
            </a:r>
            <a:r>
              <a:rPr lang="en-US" altLang="ko-KR" sz="1200" b="1" dirty="0"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solidFill>
                  <a:srgbClr val="FF0000"/>
                </a:solidFill>
              </a:rPr>
              <a:t>실패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39" name="타원 138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68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Mk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803602" y="5003531"/>
            <a:ext cx="2655272" cy="1527630"/>
            <a:chOff x="7879927" y="4258947"/>
            <a:chExt cx="3187682" cy="2338674"/>
          </a:xfrm>
        </p:grpSpPr>
        <p:grpSp>
          <p:nvGrpSpPr>
            <p:cNvPr id="83" name="그룹 82"/>
            <p:cNvGrpSpPr/>
            <p:nvPr/>
          </p:nvGrpSpPr>
          <p:grpSpPr>
            <a:xfrm>
              <a:off x="7879927" y="4675469"/>
              <a:ext cx="3187682" cy="1149683"/>
              <a:chOff x="8802298" y="544529"/>
              <a:chExt cx="3187682" cy="11496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9786175" y="544530"/>
                <a:ext cx="1159298" cy="114667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10678517" y="547533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8802298" y="544529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85" name="직선 연결선 84"/>
            <p:cNvCxnSpPr/>
            <p:nvPr/>
          </p:nvCxnSpPr>
          <p:spPr>
            <a:xfrm>
              <a:off x="9173837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980132" y="4303111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End</a:t>
              </a:r>
              <a:endParaRPr lang="ko-KR" altLang="en-US" sz="1200" b="1" dirty="0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9756146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756146" y="4288374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Start</a:t>
              </a:r>
              <a:endParaRPr lang="ko-KR" altLang="en-US" sz="1200" b="1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9191390" y="6047549"/>
              <a:ext cx="5647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9187516" y="6079323"/>
              <a:ext cx="631292" cy="51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endParaRPr lang="en-US" altLang="ko-KR" sz="800" b="1" dirty="0">
                <a:solidFill>
                  <a:srgbClr val="FF0000"/>
                </a:solidFill>
              </a:endParaRPr>
            </a:p>
            <a:p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825985" y="3767060"/>
            <a:ext cx="2198072" cy="2259522"/>
            <a:chOff x="3825985" y="3767060"/>
            <a:chExt cx="2198072" cy="225952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911835" y="3767060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그룹 116"/>
            <p:cNvGrpSpPr/>
            <p:nvPr/>
          </p:nvGrpSpPr>
          <p:grpSpPr>
            <a:xfrm>
              <a:off x="382598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20" name="직사각형 11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0" name="오른쪽 화살표 129"/>
            <p:cNvSpPr/>
            <p:nvPr/>
          </p:nvSpPr>
          <p:spPr>
            <a:xfrm rot="16200000" flipH="1">
              <a:off x="5205785" y="4866189"/>
              <a:ext cx="326557" cy="3477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33906" y="4522343"/>
              <a:ext cx="877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하면검사</a:t>
              </a:r>
              <a:endParaRPr lang="ko-KR" altLang="en-US" sz="1200" b="1" dirty="0"/>
            </a:p>
          </p:txBody>
        </p:sp>
      </p:grpSp>
      <p:sp>
        <p:nvSpPr>
          <p:cNvPr id="133" name="모서리가 둥근 사각형 설명선 132"/>
          <p:cNvSpPr/>
          <p:nvPr/>
        </p:nvSpPr>
        <p:spPr>
          <a:xfrm>
            <a:off x="9406676" y="3604437"/>
            <a:ext cx="2685904" cy="1137419"/>
          </a:xfrm>
          <a:prstGeom prst="wedgeRoundRectCallout">
            <a:avLst>
              <a:gd name="adj1" fmla="val -193861"/>
              <a:gd name="adj2" fmla="val 6251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상면검사에서 정렬에러로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검사가 완료되지 않고 멈춤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이때 작업자가 잔량처리와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002060"/>
                </a:solidFill>
              </a:rPr>
              <a:t>로트분리를</a:t>
            </a:r>
            <a:r>
              <a:rPr lang="ko-KR" altLang="en-US" sz="1200" dirty="0">
                <a:solidFill>
                  <a:srgbClr val="002060"/>
                </a:solidFill>
              </a:rPr>
              <a:t> 입력 후 </a:t>
            </a:r>
            <a:r>
              <a:rPr lang="ko-KR" altLang="en-US" sz="1200" dirty="0" err="1">
                <a:solidFill>
                  <a:srgbClr val="002060"/>
                </a:solidFill>
              </a:rPr>
              <a:t>작업시작시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002060"/>
                </a:solidFill>
              </a:rPr>
              <a:t>하면만</a:t>
            </a:r>
            <a:r>
              <a:rPr lang="ko-KR" altLang="en-US" sz="1200" dirty="0">
                <a:solidFill>
                  <a:srgbClr val="002060"/>
                </a:solidFill>
              </a:rPr>
              <a:t> 먼저 검사를 진행</a:t>
            </a:r>
          </a:p>
        </p:txBody>
      </p:sp>
      <p:grpSp>
        <p:nvGrpSpPr>
          <p:cNvPr id="91" name="그룹 90"/>
          <p:cNvGrpSpPr/>
          <p:nvPr/>
        </p:nvGrpSpPr>
        <p:grpSpPr>
          <a:xfrm>
            <a:off x="1897119" y="3751006"/>
            <a:ext cx="1092421" cy="2257560"/>
            <a:chOff x="1897119" y="3751006"/>
            <a:chExt cx="1092421" cy="2257560"/>
          </a:xfrm>
        </p:grpSpPr>
        <p:cxnSp>
          <p:nvCxnSpPr>
            <p:cNvPr id="92" name="직선 연결선 91"/>
            <p:cNvCxnSpPr/>
            <p:nvPr/>
          </p:nvCxnSpPr>
          <p:spPr>
            <a:xfrm>
              <a:off x="1897119" y="3751006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그룹 92"/>
            <p:cNvGrpSpPr/>
            <p:nvPr/>
          </p:nvGrpSpPr>
          <p:grpSpPr>
            <a:xfrm>
              <a:off x="1897119" y="5259551"/>
              <a:ext cx="1092421" cy="749015"/>
              <a:chOff x="8857994" y="5481382"/>
              <a:chExt cx="1311463" cy="1146679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6758796" y="6100689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#400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424782" y="6101530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44673" y="6100689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#391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97130" y="6100689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#392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25400" y="6417877"/>
            <a:ext cx="135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DN: …, 390, 391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698255" y="6416523"/>
            <a:ext cx="13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UP: …, 399, 400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943971" y="6034440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#381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15" name="타원 114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3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Mk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317827" y="5275605"/>
            <a:ext cx="2655272" cy="750977"/>
            <a:chOff x="8802298" y="544529"/>
            <a:chExt cx="3187682" cy="1149683"/>
          </a:xfrm>
        </p:grpSpPr>
        <p:sp>
          <p:nvSpPr>
            <p:cNvPr id="2" name="직사각형 1"/>
            <p:cNvSpPr/>
            <p:nvPr/>
          </p:nvSpPr>
          <p:spPr>
            <a:xfrm>
              <a:off x="9786175" y="544530"/>
              <a:ext cx="1159298" cy="114667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0678517" y="547533"/>
              <a:ext cx="1311463" cy="1146679"/>
              <a:chOff x="8857994" y="5481382"/>
              <a:chExt cx="1311463" cy="1146679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802298" y="544529"/>
              <a:ext cx="1311463" cy="1146679"/>
              <a:chOff x="8857994" y="5481382"/>
              <a:chExt cx="1311463" cy="1146679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5" name="직선 연결선 84"/>
          <p:cNvCxnSpPr/>
          <p:nvPr/>
        </p:nvCxnSpPr>
        <p:spPr>
          <a:xfrm>
            <a:off x="7395627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541474" y="5047129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End</a:t>
            </a:r>
            <a:endParaRPr lang="ko-KR" altLang="en-US" sz="1200" b="1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7880678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880678" y="5022753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Start</a:t>
            </a:r>
            <a:endParaRPr lang="ko-KR" altLang="en-US" sz="1200" b="1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7410248" y="617185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07021" y="619260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3387835" y="3767060"/>
            <a:ext cx="2198072" cy="2259522"/>
            <a:chOff x="3825985" y="3767060"/>
            <a:chExt cx="2198072" cy="2259522"/>
          </a:xfrm>
        </p:grpSpPr>
        <p:cxnSp>
          <p:nvCxnSpPr>
            <p:cNvPr id="90" name="직선 연결선 89"/>
            <p:cNvCxnSpPr/>
            <p:nvPr/>
          </p:nvCxnSpPr>
          <p:spPr>
            <a:xfrm>
              <a:off x="4911835" y="3767060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그룹 90"/>
            <p:cNvGrpSpPr/>
            <p:nvPr/>
          </p:nvGrpSpPr>
          <p:grpSpPr>
            <a:xfrm>
              <a:off x="382598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94" name="그룹 93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04" name="직사각형 103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5" name="그룹 94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97" name="직사각형 96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09" name="오른쪽 화살표 108"/>
          <p:cNvSpPr/>
          <p:nvPr/>
        </p:nvSpPr>
        <p:spPr>
          <a:xfrm rot="16200000" flipH="1">
            <a:off x="8209773" y="4714839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8037894" y="4370993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상면검사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472549" y="5017877"/>
            <a:ext cx="537247" cy="1527630"/>
            <a:chOff x="4472549" y="5017877"/>
            <a:chExt cx="537247" cy="1527630"/>
          </a:xfrm>
        </p:grpSpPr>
        <p:cxnSp>
          <p:nvCxnSpPr>
            <p:cNvPr id="111" name="직선 연결선 110"/>
            <p:cNvCxnSpPr/>
            <p:nvPr/>
          </p:nvCxnSpPr>
          <p:spPr>
            <a:xfrm>
              <a:off x="4472549" y="5017877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>
            <a:xfrm>
              <a:off x="4957600" y="5017877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>
              <a:off x="4487170" y="6186198"/>
              <a:ext cx="47043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4483943" y="6206953"/>
              <a:ext cx="525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endParaRPr lang="en-US" altLang="ko-KR" sz="800" b="1" dirty="0">
                <a:solidFill>
                  <a:srgbClr val="FF0000"/>
                </a:solidFill>
              </a:endParaRPr>
            </a:p>
            <a:p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5" name="직선 연결선 114"/>
          <p:cNvCxnSpPr/>
          <p:nvPr/>
        </p:nvCxnSpPr>
        <p:spPr>
          <a:xfrm>
            <a:off x="4956849" y="3781406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모서리가 둥근 사각형 설명선 98"/>
          <p:cNvSpPr/>
          <p:nvPr/>
        </p:nvSpPr>
        <p:spPr>
          <a:xfrm>
            <a:off x="9289025" y="3775833"/>
            <a:ext cx="2685904" cy="1137419"/>
          </a:xfrm>
          <a:prstGeom prst="wedgeRoundRectCallout">
            <a:avLst>
              <a:gd name="adj1" fmla="val -73966"/>
              <a:gd name="adj2" fmla="val 415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2060"/>
                </a:solidFill>
              </a:rPr>
              <a:t>하면을</a:t>
            </a:r>
            <a:r>
              <a:rPr lang="ko-KR" altLang="en-US" sz="1200" dirty="0">
                <a:solidFill>
                  <a:srgbClr val="002060"/>
                </a:solidFill>
              </a:rPr>
              <a:t> 먼저 검사를 </a:t>
            </a:r>
            <a:r>
              <a:rPr lang="ko-KR" altLang="en-US" sz="1200" dirty="0" err="1">
                <a:solidFill>
                  <a:srgbClr val="002060"/>
                </a:solidFill>
              </a:rPr>
              <a:t>진행후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상면은 </a:t>
            </a:r>
            <a:r>
              <a:rPr lang="ko-KR" altLang="en-US" sz="1200" dirty="0" err="1">
                <a:solidFill>
                  <a:srgbClr val="002060"/>
                </a:solidFill>
              </a:rPr>
              <a:t>연결부</a:t>
            </a:r>
            <a:r>
              <a:rPr lang="ko-KR" altLang="en-US" sz="1200" dirty="0">
                <a:solidFill>
                  <a:srgbClr val="002060"/>
                </a:solidFill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Offset </a:t>
            </a:r>
            <a:r>
              <a:rPr lang="ko-KR" altLang="en-US" sz="1200" dirty="0" err="1">
                <a:solidFill>
                  <a:srgbClr val="002060"/>
                </a:solidFill>
              </a:rPr>
              <a:t>이동후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상면만 검사를 진행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1897119" y="3751006"/>
            <a:ext cx="1092421" cy="2257560"/>
            <a:chOff x="1897119" y="3751006"/>
            <a:chExt cx="1092421" cy="2257560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1897119" y="3751006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그룹 117"/>
            <p:cNvGrpSpPr/>
            <p:nvPr/>
          </p:nvGrpSpPr>
          <p:grpSpPr>
            <a:xfrm>
              <a:off x="1897119" y="5259551"/>
              <a:ext cx="1092421" cy="749015"/>
              <a:chOff x="8857994" y="5481382"/>
              <a:chExt cx="1311463" cy="1146679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387172" y="6030020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#400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982381" y="6035420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343145" y="6016755"/>
            <a:ext cx="579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#391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858659" y="6027716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#392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25400" y="6417877"/>
            <a:ext cx="135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DN: …, 390, 391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1698255" y="6416523"/>
            <a:ext cx="13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UP: …, 399, 400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1943971" y="6034440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#381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37" name="타원 136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0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AOI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cxnSp>
        <p:nvCxnSpPr>
          <p:cNvPr id="121" name="직선 연결선 120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5033906" y="4522343"/>
            <a:ext cx="5501293" cy="2008818"/>
            <a:chOff x="4463249" y="3522288"/>
            <a:chExt cx="6604360" cy="3075333"/>
          </a:xfrm>
        </p:grpSpPr>
        <p:grpSp>
          <p:nvGrpSpPr>
            <p:cNvPr id="124" name="그룹 123"/>
            <p:cNvGrpSpPr/>
            <p:nvPr/>
          </p:nvGrpSpPr>
          <p:grpSpPr>
            <a:xfrm>
              <a:off x="7879927" y="4675469"/>
              <a:ext cx="3187682" cy="1149683"/>
              <a:chOff x="8802298" y="544529"/>
              <a:chExt cx="3187682" cy="1149683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9786175" y="544530"/>
                <a:ext cx="1159298" cy="114667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2" name="그룹 131"/>
              <p:cNvGrpSpPr/>
              <p:nvPr/>
            </p:nvGrpSpPr>
            <p:grpSpPr>
              <a:xfrm>
                <a:off x="10678517" y="547533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3" name="그룹 132"/>
              <p:cNvGrpSpPr/>
              <p:nvPr/>
            </p:nvGrpSpPr>
            <p:grpSpPr>
              <a:xfrm>
                <a:off x="8802298" y="544529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134" name="직사각형 133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25" name="직선 연결선 124"/>
            <p:cNvCxnSpPr/>
            <p:nvPr/>
          </p:nvCxnSpPr>
          <p:spPr>
            <a:xfrm>
              <a:off x="9173837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8248691" y="6047549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End</a:t>
              </a:r>
              <a:endParaRPr lang="ko-KR" altLang="en-US" sz="1200" b="1" dirty="0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9756146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9756146" y="4288374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Start</a:t>
              </a:r>
              <a:endParaRPr lang="ko-KR" altLang="en-US" sz="1200" b="1" dirty="0"/>
            </a:p>
          </p:txBody>
        </p:sp>
        <p:cxnSp>
          <p:nvCxnSpPr>
            <p:cNvPr id="129" name="직선 화살표 연결선 128"/>
            <p:cNvCxnSpPr/>
            <p:nvPr/>
          </p:nvCxnSpPr>
          <p:spPr>
            <a:xfrm>
              <a:off x="9191390" y="6047549"/>
              <a:ext cx="5647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9187516" y="6079323"/>
              <a:ext cx="631292" cy="51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endParaRPr lang="en-US" altLang="ko-KR" sz="800" b="1" dirty="0">
                <a:solidFill>
                  <a:srgbClr val="FF0000"/>
                </a:solidFill>
              </a:endParaRPr>
            </a:p>
            <a:p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63249" y="3522288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하면검사</a:t>
              </a:r>
              <a:endParaRPr lang="ko-KR" altLang="en-US" sz="1200" b="1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016820" y="3552173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상면검사</a:t>
              </a: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911835" y="3767060"/>
            <a:ext cx="2198072" cy="2259522"/>
            <a:chOff x="4911835" y="3767060"/>
            <a:chExt cx="2198072" cy="2259522"/>
          </a:xfrm>
        </p:grpSpPr>
        <p:cxnSp>
          <p:nvCxnSpPr>
            <p:cNvPr id="144" name="직선 연결선 143"/>
            <p:cNvCxnSpPr/>
            <p:nvPr/>
          </p:nvCxnSpPr>
          <p:spPr>
            <a:xfrm>
              <a:off x="4911835" y="3767060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그룹 165"/>
            <p:cNvGrpSpPr/>
            <p:nvPr/>
          </p:nvGrpSpPr>
          <p:grpSpPr>
            <a:xfrm>
              <a:off x="491183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154" name="그룹 153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61" name="직사각형 160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5" name="그룹 154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56" name="직사각형 155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68" name="오른쪽 화살표 167"/>
          <p:cNvSpPr/>
          <p:nvPr/>
        </p:nvSpPr>
        <p:spPr>
          <a:xfrm rot="16200000" flipH="1">
            <a:off x="5205785" y="4866189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오른쪽 화살표 169"/>
          <p:cNvSpPr/>
          <p:nvPr/>
        </p:nvSpPr>
        <p:spPr>
          <a:xfrm rot="16200000" flipH="1">
            <a:off x="8252095" y="4866189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98" name="타원 97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Mk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348412"/>
            <a:chOff x="1687951" y="1883941"/>
            <a:chExt cx="9257522" cy="4348412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834698" y="5491349"/>
              <a:ext cx="1879273" cy="741004"/>
              <a:chOff x="2390908" y="5138423"/>
              <a:chExt cx="1879273" cy="741004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2390908" y="513842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Buffer Roller</a:t>
                </a:r>
                <a:endParaRPr lang="ko-KR" altLang="en-US" sz="1200" dirty="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556351" y="5275606"/>
            <a:ext cx="965671" cy="74901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7299653" y="5277567"/>
            <a:ext cx="1092421" cy="749015"/>
            <a:chOff x="8857994" y="5481382"/>
            <a:chExt cx="1311463" cy="1146679"/>
          </a:xfrm>
        </p:grpSpPr>
        <p:sp>
          <p:nvSpPr>
            <p:cNvPr id="70" name="직사각형 69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6190002" y="5275605"/>
            <a:ext cx="639221" cy="749015"/>
            <a:chOff x="8857994" y="5481382"/>
            <a:chExt cx="1311463" cy="1146679"/>
          </a:xfrm>
        </p:grpSpPr>
        <p:sp>
          <p:nvSpPr>
            <p:cNvPr id="77" name="직사각형 76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" name="직선 연결선 84"/>
          <p:cNvCxnSpPr/>
          <p:nvPr/>
        </p:nvCxnSpPr>
        <p:spPr>
          <a:xfrm>
            <a:off x="6814602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124673" y="5001922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End</a:t>
            </a:r>
            <a:endParaRPr lang="ko-KR" altLang="en-US" sz="1200" b="1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7299653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299653" y="5022753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Start</a:t>
            </a:r>
            <a:endParaRPr lang="ko-KR" altLang="en-US" sz="1200" b="1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6829223" y="617185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825996" y="619260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3807686" y="5290819"/>
            <a:ext cx="1092421" cy="749015"/>
            <a:chOff x="8857994" y="5481382"/>
            <a:chExt cx="1311463" cy="1146679"/>
          </a:xfrm>
        </p:grpSpPr>
        <p:sp>
          <p:nvSpPr>
            <p:cNvPr id="125" name="직사각형 124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오른쪽 화살표 129"/>
          <p:cNvSpPr/>
          <p:nvPr/>
        </p:nvSpPr>
        <p:spPr>
          <a:xfrm rot="16200000" flipH="1">
            <a:off x="5263479" y="4870429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5026781" y="4569419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하면검사</a:t>
            </a:r>
            <a:endParaRPr lang="ko-KR" altLang="en-US" sz="1200" b="1" dirty="0"/>
          </a:p>
        </p:txBody>
      </p:sp>
      <p:cxnSp>
        <p:nvCxnSpPr>
          <p:cNvPr id="90" name="직선 연결선 89"/>
          <p:cNvCxnSpPr/>
          <p:nvPr/>
        </p:nvCxnSpPr>
        <p:spPr>
          <a:xfrm>
            <a:off x="3825985" y="511007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3840606" y="627839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837379" y="629914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245138" y="5091021"/>
            <a:ext cx="1250118" cy="1663105"/>
            <a:chOff x="4245138" y="5110071"/>
            <a:chExt cx="1250118" cy="1663105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4311036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4892785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245138" y="6557732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직선 화살표 연결선 96"/>
            <p:cNvCxnSpPr/>
            <p:nvPr/>
          </p:nvCxnSpPr>
          <p:spPr>
            <a:xfrm>
              <a:off x="4336253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>
            <a:off x="4919249" y="5288412"/>
            <a:ext cx="1092421" cy="749015"/>
            <a:chOff x="8857994" y="5481382"/>
            <a:chExt cx="1311463" cy="1146679"/>
          </a:xfrm>
        </p:grpSpPr>
        <p:sp>
          <p:nvSpPr>
            <p:cNvPr id="101" name="직사각형 100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6" name="직선 연결선 105"/>
          <p:cNvCxnSpPr/>
          <p:nvPr/>
        </p:nvCxnSpPr>
        <p:spPr>
          <a:xfrm>
            <a:off x="4892876" y="3730232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7226775" y="5100546"/>
            <a:ext cx="1250118" cy="1663105"/>
            <a:chOff x="4245138" y="5110071"/>
            <a:chExt cx="1250118" cy="1663105"/>
          </a:xfrm>
        </p:grpSpPr>
        <p:cxnSp>
          <p:nvCxnSpPr>
            <p:cNvPr id="108" name="직선 연결선 107"/>
            <p:cNvCxnSpPr/>
            <p:nvPr/>
          </p:nvCxnSpPr>
          <p:spPr>
            <a:xfrm>
              <a:off x="4311036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4892785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245138" y="6557732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1" name="직선 화살표 연결선 110"/>
            <p:cNvCxnSpPr/>
            <p:nvPr/>
          </p:nvCxnSpPr>
          <p:spPr>
            <a:xfrm>
              <a:off x="4336253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8406080" y="5279807"/>
            <a:ext cx="1092421" cy="749015"/>
            <a:chOff x="8857994" y="5481382"/>
            <a:chExt cx="1311463" cy="1146679"/>
          </a:xfrm>
        </p:grpSpPr>
        <p:sp>
          <p:nvSpPr>
            <p:cNvPr id="113" name="직사각형 112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4" name="직선 화살표 연결선 133"/>
          <p:cNvCxnSpPr/>
          <p:nvPr/>
        </p:nvCxnSpPr>
        <p:spPr>
          <a:xfrm>
            <a:off x="7895907" y="615280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892680" y="617355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>
            <a:off x="8392074" y="5085167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모서리가 둥근 사각형 설명선 115"/>
          <p:cNvSpPr/>
          <p:nvPr/>
        </p:nvSpPr>
        <p:spPr>
          <a:xfrm>
            <a:off x="9289025" y="3775833"/>
            <a:ext cx="2685904" cy="1137419"/>
          </a:xfrm>
          <a:prstGeom prst="wedgeRoundRectCallout">
            <a:avLst>
              <a:gd name="adj1" fmla="val -178566"/>
              <a:gd name="adj2" fmla="val 3222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상면검사를 </a:t>
            </a:r>
            <a:r>
              <a:rPr lang="ko-KR" altLang="en-US" sz="1200" dirty="0" err="1">
                <a:solidFill>
                  <a:srgbClr val="002060"/>
                </a:solidFill>
              </a:rPr>
              <a:t>진행후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002060"/>
                </a:solidFill>
              </a:rPr>
              <a:t>(1Shot</a:t>
            </a:r>
            <a:r>
              <a:rPr lang="ko-KR" altLang="en-US" sz="1200" dirty="0">
                <a:solidFill>
                  <a:srgbClr val="002060"/>
                </a:solidFill>
              </a:rPr>
              <a:t>길이</a:t>
            </a:r>
            <a:r>
              <a:rPr lang="en-US" altLang="ko-KR" sz="1200" dirty="0">
                <a:solidFill>
                  <a:srgbClr val="002060"/>
                </a:solidFill>
              </a:rPr>
              <a:t>-</a:t>
            </a:r>
            <a:r>
              <a:rPr lang="ko-KR" altLang="en-US" sz="1200" dirty="0" err="1">
                <a:solidFill>
                  <a:srgbClr val="002060"/>
                </a:solidFill>
              </a:rPr>
              <a:t>연결부</a:t>
            </a:r>
            <a:r>
              <a:rPr lang="ko-KR" altLang="en-US" sz="1200" dirty="0">
                <a:solidFill>
                  <a:srgbClr val="002060"/>
                </a:solidFill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Offset) </a:t>
            </a:r>
            <a:r>
              <a:rPr lang="ko-KR" altLang="en-US" sz="1200" dirty="0" err="1">
                <a:solidFill>
                  <a:srgbClr val="002060"/>
                </a:solidFill>
              </a:rPr>
              <a:t>이동후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002060"/>
                </a:solidFill>
              </a:rPr>
              <a:t>하면만</a:t>
            </a:r>
            <a:r>
              <a:rPr lang="ko-KR" altLang="en-US" sz="1200" dirty="0">
                <a:solidFill>
                  <a:srgbClr val="002060"/>
                </a:solidFill>
              </a:rPr>
              <a:t> 검사를 진행</a:t>
            </a:r>
          </a:p>
        </p:txBody>
      </p:sp>
      <p:grpSp>
        <p:nvGrpSpPr>
          <p:cNvPr id="137" name="그룹 136"/>
          <p:cNvGrpSpPr/>
          <p:nvPr/>
        </p:nvGrpSpPr>
        <p:grpSpPr>
          <a:xfrm>
            <a:off x="1897119" y="3777510"/>
            <a:ext cx="1092421" cy="2257560"/>
            <a:chOff x="1897119" y="3751006"/>
            <a:chExt cx="1092421" cy="2257560"/>
          </a:xfrm>
        </p:grpSpPr>
        <p:cxnSp>
          <p:nvCxnSpPr>
            <p:cNvPr id="138" name="직선 연결선 137"/>
            <p:cNvCxnSpPr/>
            <p:nvPr/>
          </p:nvCxnSpPr>
          <p:spPr>
            <a:xfrm>
              <a:off x="1897119" y="3751006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그룹 138"/>
            <p:cNvGrpSpPr/>
            <p:nvPr/>
          </p:nvGrpSpPr>
          <p:grpSpPr>
            <a:xfrm>
              <a:off x="1897119" y="5259551"/>
              <a:ext cx="1092421" cy="749015"/>
              <a:chOff x="8857994" y="5481382"/>
              <a:chExt cx="1311463" cy="1146679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5" name="TextBox 144"/>
          <p:cNvSpPr txBox="1"/>
          <p:nvPr/>
        </p:nvSpPr>
        <p:spPr>
          <a:xfrm>
            <a:off x="6209140" y="6039908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#400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662613" y="6051041"/>
            <a:ext cx="645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#2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280591" y="6043991"/>
            <a:ext cx="590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#391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151037" y="6061743"/>
            <a:ext cx="801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#392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225400" y="6417877"/>
            <a:ext cx="135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DN: …, 390, 391</a:t>
            </a:r>
            <a:endParaRPr lang="ko-KR" alt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698255" y="6416523"/>
            <a:ext cx="13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UP: …, 399, 400</a:t>
            </a:r>
            <a:endParaRPr lang="ko-KR" alt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943971" y="6034440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#381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464913" y="6039264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58" name="타원 157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29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Mk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348412"/>
            <a:chOff x="1687951" y="1883941"/>
            <a:chExt cx="9257522" cy="4348412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3834698" y="5491349"/>
              <a:ext cx="1879273" cy="741004"/>
              <a:chOff x="2390908" y="5138423"/>
              <a:chExt cx="1879273" cy="741004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2390908" y="513842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Buffer Roller</a:t>
                </a:r>
                <a:endParaRPr lang="ko-KR" altLang="en-US" sz="1200" dirty="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042001" y="5275606"/>
            <a:ext cx="965671" cy="74901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6785303" y="5277567"/>
            <a:ext cx="1092421" cy="749015"/>
            <a:chOff x="8857994" y="5481382"/>
            <a:chExt cx="1311463" cy="1146679"/>
          </a:xfrm>
        </p:grpSpPr>
        <p:sp>
          <p:nvSpPr>
            <p:cNvPr id="70" name="직사각형 69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5675652" y="5275605"/>
            <a:ext cx="639221" cy="749015"/>
            <a:chOff x="8857994" y="5481382"/>
            <a:chExt cx="1311463" cy="1146679"/>
          </a:xfrm>
        </p:grpSpPr>
        <p:sp>
          <p:nvSpPr>
            <p:cNvPr id="77" name="직사각형 76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" name="직선 연결선 84"/>
          <p:cNvCxnSpPr/>
          <p:nvPr/>
        </p:nvCxnSpPr>
        <p:spPr>
          <a:xfrm>
            <a:off x="6300252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624757" y="4984880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End</a:t>
            </a:r>
            <a:endParaRPr lang="ko-KR" altLang="en-US" sz="1200" b="1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6785303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785303" y="5022753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Start</a:t>
            </a:r>
            <a:endParaRPr lang="ko-KR" altLang="en-US" sz="1200" b="1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6314873" y="617185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311646" y="619260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/>
          <p:cNvGrpSpPr/>
          <p:nvPr/>
        </p:nvGrpSpPr>
        <p:grpSpPr>
          <a:xfrm>
            <a:off x="3293336" y="5277567"/>
            <a:ext cx="1092421" cy="749015"/>
            <a:chOff x="8857994" y="5481382"/>
            <a:chExt cx="1311463" cy="1146679"/>
          </a:xfrm>
        </p:grpSpPr>
        <p:sp>
          <p:nvSpPr>
            <p:cNvPr id="125" name="직사각형 124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3311635" y="511007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3326256" y="627839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323029" y="629914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537014" y="5091021"/>
            <a:ext cx="2423225" cy="1672630"/>
            <a:chOff x="4051364" y="5110071"/>
            <a:chExt cx="2423225" cy="1672630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4311036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4892785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051364" y="6567257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7" name="직선 화살표 연결선 96"/>
            <p:cNvCxnSpPr/>
            <p:nvPr/>
          </p:nvCxnSpPr>
          <p:spPr>
            <a:xfrm>
              <a:off x="4336253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/>
            <p:cNvCxnSpPr/>
            <p:nvPr/>
          </p:nvCxnSpPr>
          <p:spPr>
            <a:xfrm>
              <a:off x="5414456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6011670" y="5138247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5224471" y="6566261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4404899" y="5288412"/>
            <a:ext cx="1092421" cy="749015"/>
            <a:chOff x="8857994" y="5481382"/>
            <a:chExt cx="1311463" cy="1146679"/>
          </a:xfrm>
        </p:grpSpPr>
        <p:sp>
          <p:nvSpPr>
            <p:cNvPr id="101" name="직사각형 100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6" name="직선 연결선 105"/>
          <p:cNvCxnSpPr/>
          <p:nvPr/>
        </p:nvCxnSpPr>
        <p:spPr>
          <a:xfrm>
            <a:off x="4892876" y="3730232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그룹 106"/>
          <p:cNvGrpSpPr/>
          <p:nvPr/>
        </p:nvGrpSpPr>
        <p:grpSpPr>
          <a:xfrm>
            <a:off x="6497513" y="5100546"/>
            <a:ext cx="1250118" cy="1653336"/>
            <a:chOff x="4030226" y="5110071"/>
            <a:chExt cx="1250118" cy="1653336"/>
          </a:xfrm>
        </p:grpSpPr>
        <p:cxnSp>
          <p:nvCxnSpPr>
            <p:cNvPr id="108" name="직선 연결선 107"/>
            <p:cNvCxnSpPr/>
            <p:nvPr/>
          </p:nvCxnSpPr>
          <p:spPr>
            <a:xfrm>
              <a:off x="4311036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>
              <a:off x="4892785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030226" y="6547963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1" name="직선 화살표 연결선 110"/>
            <p:cNvCxnSpPr/>
            <p:nvPr/>
          </p:nvCxnSpPr>
          <p:spPr>
            <a:xfrm>
              <a:off x="4336253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/>
          <p:cNvGrpSpPr/>
          <p:nvPr/>
        </p:nvGrpSpPr>
        <p:grpSpPr>
          <a:xfrm>
            <a:off x="7891730" y="5279807"/>
            <a:ext cx="1092421" cy="749015"/>
            <a:chOff x="8857994" y="5481382"/>
            <a:chExt cx="1311463" cy="1146679"/>
          </a:xfrm>
        </p:grpSpPr>
        <p:sp>
          <p:nvSpPr>
            <p:cNvPr id="113" name="직사각형 112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4" name="직선 화살표 연결선 133"/>
          <p:cNvCxnSpPr/>
          <p:nvPr/>
        </p:nvCxnSpPr>
        <p:spPr>
          <a:xfrm>
            <a:off x="7381557" y="615280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7378330" y="617355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136" name="직선 연결선 135"/>
          <p:cNvCxnSpPr/>
          <p:nvPr/>
        </p:nvCxnSpPr>
        <p:spPr>
          <a:xfrm>
            <a:off x="7877724" y="5085167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오른쪽 화살표 136"/>
          <p:cNvSpPr/>
          <p:nvPr/>
        </p:nvSpPr>
        <p:spPr>
          <a:xfrm rot="16200000" flipH="1">
            <a:off x="8248042" y="4772900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8032314" y="4498967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상면검사</a:t>
            </a:r>
          </a:p>
        </p:txBody>
      </p:sp>
      <p:cxnSp>
        <p:nvCxnSpPr>
          <p:cNvPr id="139" name="직선 화살표 연결선 138"/>
          <p:cNvCxnSpPr/>
          <p:nvPr/>
        </p:nvCxnSpPr>
        <p:spPr>
          <a:xfrm>
            <a:off x="4371477" y="6291039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4900106" y="5110072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71032" y="6287132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7600698" y="5119197"/>
            <a:ext cx="1250118" cy="1653336"/>
            <a:chOff x="4030226" y="5110071"/>
            <a:chExt cx="1250118" cy="1653336"/>
          </a:xfrm>
        </p:grpSpPr>
        <p:cxnSp>
          <p:nvCxnSpPr>
            <p:cNvPr id="146" name="직선 연결선 145"/>
            <p:cNvCxnSpPr/>
            <p:nvPr/>
          </p:nvCxnSpPr>
          <p:spPr>
            <a:xfrm>
              <a:off x="4311036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4892785" y="511007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4030226" y="6547963"/>
              <a:ext cx="12501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1Shot - </a:t>
              </a:r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9" name="직선 화살표 연결선 148"/>
            <p:cNvCxnSpPr/>
            <p:nvPr/>
          </p:nvCxnSpPr>
          <p:spPr>
            <a:xfrm>
              <a:off x="4336253" y="6361884"/>
              <a:ext cx="54957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/>
          <p:cNvGrpSpPr/>
          <p:nvPr/>
        </p:nvGrpSpPr>
        <p:grpSpPr>
          <a:xfrm>
            <a:off x="1897119" y="3777510"/>
            <a:ext cx="1092421" cy="2257560"/>
            <a:chOff x="1897119" y="3751006"/>
            <a:chExt cx="1092421" cy="2257560"/>
          </a:xfrm>
        </p:grpSpPr>
        <p:cxnSp>
          <p:nvCxnSpPr>
            <p:cNvPr id="131" name="직선 연결선 130"/>
            <p:cNvCxnSpPr/>
            <p:nvPr/>
          </p:nvCxnSpPr>
          <p:spPr>
            <a:xfrm>
              <a:off x="1897119" y="3751006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그룹 149"/>
            <p:cNvGrpSpPr/>
            <p:nvPr/>
          </p:nvGrpSpPr>
          <p:grpSpPr>
            <a:xfrm>
              <a:off x="1897119" y="5259551"/>
              <a:ext cx="1092421" cy="749015"/>
              <a:chOff x="8857994" y="5481382"/>
              <a:chExt cx="1311463" cy="1146679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6" name="TextBox 155"/>
          <p:cNvSpPr txBox="1"/>
          <p:nvPr/>
        </p:nvSpPr>
        <p:spPr>
          <a:xfrm>
            <a:off x="5633668" y="6045274"/>
            <a:ext cx="734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#400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990368" y="6012786"/>
            <a:ext cx="751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426564" y="6002434"/>
            <a:ext cx="746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#391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4841886" y="6014302"/>
            <a:ext cx="593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#392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225400" y="6417877"/>
            <a:ext cx="135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DN: …, 390, 391</a:t>
            </a:r>
            <a:endParaRPr lang="ko-KR" alt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1698255" y="6416523"/>
            <a:ext cx="13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UP: …, 399, 400</a:t>
            </a:r>
            <a:endParaRPr lang="ko-KR" alt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943971" y="6034440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#381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69" name="타원 168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6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7263444" y="3741837"/>
            <a:ext cx="2195430" cy="2789324"/>
            <a:chOff x="7263444" y="3741837"/>
            <a:chExt cx="2195430" cy="2789324"/>
          </a:xfrm>
        </p:grpSpPr>
        <p:grpSp>
          <p:nvGrpSpPr>
            <p:cNvPr id="133" name="그룹 132"/>
            <p:cNvGrpSpPr/>
            <p:nvPr/>
          </p:nvGrpSpPr>
          <p:grpSpPr>
            <a:xfrm>
              <a:off x="8366453" y="5277567"/>
              <a:ext cx="1092421" cy="749015"/>
              <a:chOff x="8857994" y="5481382"/>
              <a:chExt cx="1311463" cy="1146679"/>
            </a:xfrm>
          </p:grpSpPr>
          <p:sp>
            <p:nvSpPr>
              <p:cNvPr id="140" name="직사각형 139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34" name="그룹 133"/>
            <p:cNvGrpSpPr/>
            <p:nvPr/>
          </p:nvGrpSpPr>
          <p:grpSpPr>
            <a:xfrm>
              <a:off x="7263444" y="5275604"/>
              <a:ext cx="1092421" cy="749015"/>
              <a:chOff x="8857994" y="5481382"/>
              <a:chExt cx="1311463" cy="1146679"/>
            </a:xfrm>
          </p:grpSpPr>
          <p:sp>
            <p:nvSpPr>
              <p:cNvPr id="135" name="직사각형 134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5"/>
                  </a:solidFill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5"/>
                  </a:solidFill>
                </a:endParaRPr>
              </a:p>
            </p:txBody>
          </p:sp>
        </p:grpSp>
        <p:cxnSp>
          <p:nvCxnSpPr>
            <p:cNvPr id="126" name="직선 연결선 125"/>
            <p:cNvCxnSpPr/>
            <p:nvPr/>
          </p:nvCxnSpPr>
          <p:spPr>
            <a:xfrm>
              <a:off x="7881402" y="500353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>
              <a:off x="8366453" y="5003531"/>
              <a:ext cx="0" cy="1329654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>
              <a:off x="7896023" y="6171852"/>
              <a:ext cx="470430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7892796" y="6192607"/>
              <a:ext cx="525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>
                  <a:solidFill>
                    <a:schemeClr val="accent5"/>
                  </a:solidFill>
                </a:rPr>
                <a:t>연결부</a:t>
              </a:r>
              <a:endParaRPr lang="en-US" altLang="ko-KR" sz="800" b="1" dirty="0">
                <a:solidFill>
                  <a:schemeClr val="accent5"/>
                </a:solidFill>
              </a:endParaRPr>
            </a:p>
            <a:p>
              <a:r>
                <a:rPr lang="en-US" altLang="ko-KR" sz="800" b="1" dirty="0">
                  <a:solidFill>
                    <a:schemeClr val="accent5"/>
                  </a:solidFill>
                </a:rPr>
                <a:t>Offset</a:t>
              </a:r>
              <a:endParaRPr lang="ko-KR" altLang="en-US" sz="800" b="1" dirty="0">
                <a:solidFill>
                  <a:schemeClr val="accent5"/>
                </a:solidFill>
              </a:endParaRPr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7879927" y="3741837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/>
            <p:cNvSpPr txBox="1"/>
            <p:nvPr/>
          </p:nvSpPr>
          <p:spPr>
            <a:xfrm>
              <a:off x="8629379" y="6048307"/>
              <a:ext cx="8294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/>
                  </a:solidFill>
                </a:rPr>
                <a:t>#10</a:t>
              </a:r>
              <a:endParaRPr lang="ko-KR" alt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434757" y="6033352"/>
              <a:ext cx="720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/>
                  </a:solidFill>
                </a:rPr>
                <a:t>#9</a:t>
              </a:r>
              <a:endParaRPr lang="ko-KR" altLang="en-US" sz="12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Mk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822277" y="5003531"/>
            <a:ext cx="2655272" cy="1527630"/>
            <a:chOff x="7879927" y="4258947"/>
            <a:chExt cx="3187682" cy="2338674"/>
          </a:xfrm>
        </p:grpSpPr>
        <p:grpSp>
          <p:nvGrpSpPr>
            <p:cNvPr id="83" name="그룹 82"/>
            <p:cNvGrpSpPr/>
            <p:nvPr/>
          </p:nvGrpSpPr>
          <p:grpSpPr>
            <a:xfrm>
              <a:off x="7879927" y="4675469"/>
              <a:ext cx="3187682" cy="1149683"/>
              <a:chOff x="8802298" y="544529"/>
              <a:chExt cx="3187682" cy="11496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9786175" y="544530"/>
                <a:ext cx="1159298" cy="114667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10678517" y="547533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8802298" y="544529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85" name="직선 연결선 84"/>
            <p:cNvCxnSpPr/>
            <p:nvPr/>
          </p:nvCxnSpPr>
          <p:spPr>
            <a:xfrm>
              <a:off x="9173837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8095122" y="4300969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End</a:t>
              </a:r>
              <a:endParaRPr lang="ko-KR" altLang="en-US" sz="1200" b="1" dirty="0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9756146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911879" y="4263483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Start</a:t>
              </a:r>
              <a:endParaRPr lang="ko-KR" altLang="en-US" sz="1200" b="1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9191390" y="6047549"/>
              <a:ext cx="5647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9187516" y="6079323"/>
              <a:ext cx="631292" cy="51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endParaRPr lang="en-US" altLang="ko-KR" sz="800" b="1" dirty="0">
                <a:solidFill>
                  <a:srgbClr val="FF0000"/>
                </a:solidFill>
              </a:endParaRPr>
            </a:p>
            <a:p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538437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4900106" y="3723956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사각형 설명선 104"/>
          <p:cNvSpPr/>
          <p:nvPr/>
        </p:nvSpPr>
        <p:spPr>
          <a:xfrm>
            <a:off x="8803235" y="4390501"/>
            <a:ext cx="2685904" cy="1137419"/>
          </a:xfrm>
          <a:prstGeom prst="wedgeRoundRectCallout">
            <a:avLst>
              <a:gd name="adj1" fmla="val -166231"/>
              <a:gd name="adj2" fmla="val -260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잔량처리 및 </a:t>
            </a:r>
            <a:r>
              <a:rPr lang="ko-KR" altLang="en-US" sz="1200" dirty="0" err="1">
                <a:solidFill>
                  <a:srgbClr val="002060"/>
                </a:solidFill>
              </a:rPr>
              <a:t>로트분리된</a:t>
            </a:r>
            <a:r>
              <a:rPr lang="ko-KR" altLang="en-US" sz="1200" dirty="0">
                <a:solidFill>
                  <a:srgbClr val="002060"/>
                </a:solidFill>
              </a:rPr>
              <a:t> 경우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이전 </a:t>
            </a:r>
            <a:r>
              <a:rPr lang="ko-KR" altLang="en-US" sz="1200" dirty="0" err="1">
                <a:solidFill>
                  <a:srgbClr val="002060"/>
                </a:solidFill>
              </a:rPr>
              <a:t>로트의</a:t>
            </a:r>
            <a:r>
              <a:rPr lang="ko-KR" altLang="en-US" sz="1200" dirty="0">
                <a:solidFill>
                  <a:srgbClr val="002060"/>
                </a:solidFill>
              </a:rPr>
              <a:t> 마지막 </a:t>
            </a:r>
            <a:r>
              <a:rPr lang="en-US" altLang="ko-KR" sz="1200" dirty="0">
                <a:solidFill>
                  <a:srgbClr val="002060"/>
                </a:solidFill>
              </a:rPr>
              <a:t>Shot</a:t>
            </a:r>
            <a:r>
              <a:rPr lang="ko-KR" altLang="en-US" sz="1200" dirty="0">
                <a:solidFill>
                  <a:srgbClr val="002060"/>
                </a:solidFill>
              </a:rPr>
              <a:t>을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검사한 후 </a:t>
            </a:r>
            <a:r>
              <a:rPr lang="ko-KR" altLang="en-US" sz="1200" dirty="0" err="1">
                <a:solidFill>
                  <a:srgbClr val="002060"/>
                </a:solidFill>
              </a:rPr>
              <a:t>연결부</a:t>
            </a:r>
            <a:r>
              <a:rPr lang="ko-KR" altLang="en-US" sz="1200" dirty="0">
                <a:solidFill>
                  <a:srgbClr val="002060"/>
                </a:solidFill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Offset </a:t>
            </a:r>
            <a:r>
              <a:rPr lang="ko-KR" altLang="en-US" sz="1200" dirty="0" err="1">
                <a:solidFill>
                  <a:srgbClr val="002060"/>
                </a:solidFill>
              </a:rPr>
              <a:t>이동후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새로운 </a:t>
            </a:r>
            <a:r>
              <a:rPr lang="ko-KR" altLang="en-US" sz="1200" dirty="0" err="1">
                <a:solidFill>
                  <a:srgbClr val="002060"/>
                </a:solidFill>
              </a:rPr>
              <a:t>로트의</a:t>
            </a:r>
            <a:r>
              <a:rPr lang="ko-KR" altLang="en-US" sz="1200" dirty="0">
                <a:solidFill>
                  <a:srgbClr val="002060"/>
                </a:solidFill>
              </a:rPr>
              <a:t> </a:t>
            </a:r>
            <a:r>
              <a:rPr lang="ko-KR" altLang="en-US" sz="1200" dirty="0" err="1">
                <a:solidFill>
                  <a:srgbClr val="002060"/>
                </a:solidFill>
              </a:rPr>
              <a:t>하면을</a:t>
            </a:r>
            <a:r>
              <a:rPr lang="ko-KR" altLang="en-US" sz="1200" dirty="0">
                <a:solidFill>
                  <a:srgbClr val="002060"/>
                </a:solidFill>
              </a:rPr>
              <a:t> 검사 </a:t>
            </a:r>
          </a:p>
        </p:txBody>
      </p:sp>
      <p:sp>
        <p:nvSpPr>
          <p:cNvPr id="106" name="오른쪽 화살표 105"/>
          <p:cNvSpPr/>
          <p:nvPr/>
        </p:nvSpPr>
        <p:spPr>
          <a:xfrm rot="16200000" flipH="1">
            <a:off x="5039755" y="4741333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4824027" y="4467400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하면검사</a:t>
            </a:r>
            <a:endParaRPr lang="ko-KR" altLang="en-US" sz="1200" b="1" dirty="0"/>
          </a:p>
        </p:txBody>
      </p:sp>
      <p:sp>
        <p:nvSpPr>
          <p:cNvPr id="7" name="&quot;없음&quot; 기호 6"/>
          <p:cNvSpPr/>
          <p:nvPr/>
        </p:nvSpPr>
        <p:spPr>
          <a:xfrm>
            <a:off x="4608223" y="4202489"/>
            <a:ext cx="1143760" cy="1059531"/>
          </a:xfrm>
          <a:prstGeom prst="noSmoking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897119" y="3777510"/>
            <a:ext cx="1092421" cy="2257560"/>
            <a:chOff x="1897119" y="3751006"/>
            <a:chExt cx="1092421" cy="2257560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1897119" y="3751006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그룹 109"/>
            <p:cNvGrpSpPr/>
            <p:nvPr/>
          </p:nvGrpSpPr>
          <p:grpSpPr>
            <a:xfrm>
              <a:off x="1897119" y="5259551"/>
              <a:ext cx="1092421" cy="749015"/>
              <a:chOff x="8857994" y="5481382"/>
              <a:chExt cx="1311463" cy="1146679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6" name="TextBox 115"/>
          <p:cNvSpPr txBox="1"/>
          <p:nvPr/>
        </p:nvSpPr>
        <p:spPr>
          <a:xfrm>
            <a:off x="4157616" y="6040402"/>
            <a:ext cx="731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#400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736700" y="6048306"/>
            <a:ext cx="567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360089" y="6588007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시리얼</a:t>
            </a:r>
            <a:r>
              <a:rPr lang="en-US" altLang="ko-KR" sz="1200" dirty="0"/>
              <a:t>: 391</a:t>
            </a:r>
            <a:endParaRPr lang="ko-KR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349617" y="6588958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시리얼</a:t>
            </a:r>
            <a:r>
              <a:rPr lang="en-US" altLang="ko-KR" sz="1200" dirty="0"/>
              <a:t>: 392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25400" y="6417877"/>
            <a:ext cx="135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DN: …, 390, 391</a:t>
            </a:r>
            <a:endParaRPr lang="ko-KR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698255" y="6416523"/>
            <a:ext cx="13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UP: …, 399, 400</a:t>
            </a:r>
            <a:endParaRPr lang="ko-KR" alt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2035155" y="6021373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#389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78" name="타원 177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52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Mk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AOI-</a:t>
              </a:r>
              <a:r>
                <a:rPr lang="ko-KR" altLang="en-US" dirty="0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343808" y="5003531"/>
            <a:ext cx="2655272" cy="1527630"/>
            <a:chOff x="7879927" y="4258947"/>
            <a:chExt cx="3187682" cy="2338674"/>
          </a:xfrm>
        </p:grpSpPr>
        <p:grpSp>
          <p:nvGrpSpPr>
            <p:cNvPr id="83" name="그룹 82"/>
            <p:cNvGrpSpPr/>
            <p:nvPr/>
          </p:nvGrpSpPr>
          <p:grpSpPr>
            <a:xfrm>
              <a:off x="7879927" y="4675469"/>
              <a:ext cx="3187682" cy="1149683"/>
              <a:chOff x="8802298" y="544529"/>
              <a:chExt cx="3187682" cy="11496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9786175" y="544530"/>
                <a:ext cx="1159298" cy="114667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10678517" y="547533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8802298" y="544529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85" name="직선 연결선 84"/>
            <p:cNvCxnSpPr/>
            <p:nvPr/>
          </p:nvCxnSpPr>
          <p:spPr>
            <a:xfrm>
              <a:off x="9173837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8160671" y="4336646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End</a:t>
              </a:r>
              <a:endParaRPr lang="ko-KR" altLang="en-US" sz="1200" b="1" dirty="0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9756146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756146" y="4288374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Start</a:t>
              </a:r>
              <a:endParaRPr lang="ko-KR" altLang="en-US" sz="1200" b="1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9191390" y="6047549"/>
              <a:ext cx="5647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9187516" y="6079323"/>
              <a:ext cx="631292" cy="51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endParaRPr lang="en-US" altLang="ko-KR" sz="800" b="1" dirty="0">
                <a:solidFill>
                  <a:srgbClr val="FF0000"/>
                </a:solidFill>
              </a:endParaRPr>
            </a:p>
            <a:p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6" name="직선 연결선 85"/>
          <p:cNvCxnSpPr/>
          <p:nvPr/>
        </p:nvCxnSpPr>
        <p:spPr>
          <a:xfrm>
            <a:off x="4900106" y="3723956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5994036" y="5279807"/>
            <a:ext cx="1092421" cy="749015"/>
            <a:chOff x="8857994" y="5481382"/>
            <a:chExt cx="1311463" cy="1146679"/>
          </a:xfrm>
        </p:grpSpPr>
        <p:sp>
          <p:nvSpPr>
            <p:cNvPr id="91" name="직사각형 90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오른쪽 화살표 104"/>
          <p:cNvSpPr/>
          <p:nvPr/>
        </p:nvSpPr>
        <p:spPr>
          <a:xfrm rot="16200000" flipH="1">
            <a:off x="5263479" y="4718948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5026781" y="4417938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하면검사</a:t>
            </a:r>
            <a:endParaRPr lang="ko-KR" altLang="en-US" sz="1200" b="1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1897119" y="3777510"/>
            <a:ext cx="1092421" cy="2257560"/>
            <a:chOff x="1897119" y="3751006"/>
            <a:chExt cx="1092421" cy="2257560"/>
          </a:xfrm>
        </p:grpSpPr>
        <p:cxnSp>
          <p:nvCxnSpPr>
            <p:cNvPr id="108" name="직선 연결선 107"/>
            <p:cNvCxnSpPr/>
            <p:nvPr/>
          </p:nvCxnSpPr>
          <p:spPr>
            <a:xfrm>
              <a:off x="1897119" y="3751006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>
              <a:off x="1897119" y="5259551"/>
              <a:ext cx="1092421" cy="749015"/>
              <a:chOff x="8857994" y="5481382"/>
              <a:chExt cx="1311463" cy="1146679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5" name="TextBox 114"/>
          <p:cNvSpPr txBox="1"/>
          <p:nvPr/>
        </p:nvSpPr>
        <p:spPr>
          <a:xfrm>
            <a:off x="3348852" y="6027940"/>
            <a:ext cx="613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#400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166500" y="6027940"/>
            <a:ext cx="535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35155" y="6021373"/>
            <a:ext cx="99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#389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258973" y="6054107"/>
            <a:ext cx="61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#2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5400" y="6417877"/>
            <a:ext cx="135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DN: …, 390, 391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698255" y="6416523"/>
            <a:ext cx="13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UP: …, 399, 400</a:t>
            </a:r>
            <a:endParaRPr lang="ko-KR" altLang="en-US" sz="1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7879927" y="3741837"/>
            <a:ext cx="2195430" cy="2570232"/>
            <a:chOff x="7879927" y="3741837"/>
            <a:chExt cx="2195430" cy="2570232"/>
          </a:xfrm>
        </p:grpSpPr>
        <p:grpSp>
          <p:nvGrpSpPr>
            <p:cNvPr id="7" name="그룹 6"/>
            <p:cNvGrpSpPr/>
            <p:nvPr/>
          </p:nvGrpSpPr>
          <p:grpSpPr>
            <a:xfrm>
              <a:off x="7879927" y="5257724"/>
              <a:ext cx="2195430" cy="750978"/>
              <a:chOff x="7263444" y="5275604"/>
              <a:chExt cx="2195430" cy="750978"/>
            </a:xfrm>
          </p:grpSpPr>
          <p:grpSp>
            <p:nvGrpSpPr>
              <p:cNvPr id="102" name="그룹 101"/>
              <p:cNvGrpSpPr/>
              <p:nvPr/>
            </p:nvGrpSpPr>
            <p:grpSpPr>
              <a:xfrm>
                <a:off x="8366453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33" name="직사각형 132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7263444" y="5275604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28" name="직사각형 127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</p:grpSp>
        </p:grpSp>
        <p:cxnSp>
          <p:nvCxnSpPr>
            <p:cNvPr id="125" name="직선 연결선 124"/>
            <p:cNvCxnSpPr/>
            <p:nvPr/>
          </p:nvCxnSpPr>
          <p:spPr>
            <a:xfrm>
              <a:off x="7879927" y="3741837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8090655" y="6021372"/>
              <a:ext cx="8294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/>
                  </a:solidFill>
                </a:rPr>
                <a:t>#10</a:t>
              </a:r>
              <a:endParaRPr lang="ko-KR" alt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9218589" y="6035070"/>
              <a:ext cx="8294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/>
                  </a:solidFill>
                </a:rPr>
                <a:t>#11</a:t>
              </a:r>
              <a:endParaRPr lang="ko-KR" alt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39" name="오른쪽 화살표 138"/>
            <p:cNvSpPr/>
            <p:nvPr/>
          </p:nvSpPr>
          <p:spPr>
            <a:xfrm rot="16200000" flipH="1">
              <a:off x="8248042" y="4772900"/>
              <a:ext cx="326557" cy="3477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8032314" y="4498967"/>
              <a:ext cx="877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상면검사</a:t>
              </a: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47" name="타원 146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8" name="타원 147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636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Mk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AOI-</a:t>
              </a:r>
              <a:r>
                <a:rPr lang="ko-KR" altLang="en-US" dirty="0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199469" y="5275606"/>
            <a:ext cx="842882" cy="74901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819982" y="5277567"/>
            <a:ext cx="1092421" cy="749015"/>
            <a:chOff x="8857994" y="5481382"/>
            <a:chExt cx="1311463" cy="1146679"/>
          </a:xfrm>
        </p:grpSpPr>
        <p:sp>
          <p:nvSpPr>
            <p:cNvPr id="70" name="직사각형 69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3116410" y="5275605"/>
            <a:ext cx="233142" cy="749015"/>
            <a:chOff x="8857994" y="5481382"/>
            <a:chExt cx="1311463" cy="1146679"/>
          </a:xfrm>
        </p:grpSpPr>
        <p:sp>
          <p:nvSpPr>
            <p:cNvPr id="77" name="직사각형 76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" name="직선 연결선 84"/>
          <p:cNvCxnSpPr/>
          <p:nvPr/>
        </p:nvCxnSpPr>
        <p:spPr>
          <a:xfrm>
            <a:off x="3334931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564304" y="6171852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End</a:t>
            </a:r>
            <a:endParaRPr lang="ko-KR" altLang="en-US" sz="1200" b="1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819982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819982" y="5022753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Start</a:t>
            </a:r>
            <a:endParaRPr lang="ko-KR" altLang="en-US" sz="1200" b="1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3349552" y="617185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46325" y="619260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4900106" y="3723956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4907359" y="5279807"/>
            <a:ext cx="1092421" cy="749015"/>
            <a:chOff x="8857994" y="5481382"/>
            <a:chExt cx="1311463" cy="1146679"/>
          </a:xfrm>
        </p:grpSpPr>
        <p:sp>
          <p:nvSpPr>
            <p:cNvPr id="91" name="직사각형 90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5999687" y="5275605"/>
            <a:ext cx="1092421" cy="749015"/>
            <a:chOff x="8857994" y="5481382"/>
            <a:chExt cx="1311463" cy="1146679"/>
          </a:xfrm>
        </p:grpSpPr>
        <p:sp>
          <p:nvSpPr>
            <p:cNvPr id="100" name="직사각형 99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오른쪽 화살표 104"/>
          <p:cNvSpPr/>
          <p:nvPr/>
        </p:nvSpPr>
        <p:spPr>
          <a:xfrm rot="16200000" flipH="1">
            <a:off x="5263479" y="4718948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5026781" y="4417938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하면검사</a:t>
            </a:r>
            <a:endParaRPr lang="ko-KR" altLang="en-US" sz="1200" b="1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1897119" y="3764258"/>
            <a:ext cx="1092421" cy="2257560"/>
            <a:chOff x="1897119" y="3751006"/>
            <a:chExt cx="1092421" cy="2257560"/>
          </a:xfrm>
        </p:grpSpPr>
        <p:cxnSp>
          <p:nvCxnSpPr>
            <p:cNvPr id="108" name="직선 연결선 107"/>
            <p:cNvCxnSpPr/>
            <p:nvPr/>
          </p:nvCxnSpPr>
          <p:spPr>
            <a:xfrm>
              <a:off x="1897119" y="3751006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>
              <a:off x="1897119" y="5259551"/>
              <a:ext cx="1092421" cy="749015"/>
              <a:chOff x="8857994" y="5481382"/>
              <a:chExt cx="1311463" cy="1146679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5" name="TextBox 114"/>
          <p:cNvSpPr txBox="1"/>
          <p:nvPr/>
        </p:nvSpPr>
        <p:spPr>
          <a:xfrm>
            <a:off x="2927666" y="6023532"/>
            <a:ext cx="67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#400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89571" y="6030150"/>
            <a:ext cx="56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25400" y="6417877"/>
            <a:ext cx="135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DN: …, 390, 391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698255" y="6416523"/>
            <a:ext cx="13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UP: …, 399, 400</a:t>
            </a:r>
            <a:endParaRPr lang="ko-KR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147019" y="6034440"/>
            <a:ext cx="795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#391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165629" y="6030150"/>
            <a:ext cx="56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#2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198236" y="6037093"/>
            <a:ext cx="56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24" name="오른쪽 화살표 123"/>
          <p:cNvSpPr/>
          <p:nvPr/>
        </p:nvSpPr>
        <p:spPr>
          <a:xfrm rot="16200000" flipH="1">
            <a:off x="2326233" y="4805391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2089535" y="4504381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마킹시작</a:t>
            </a:r>
            <a:endParaRPr lang="ko-KR" altLang="en-US" sz="1200" b="1" dirty="0"/>
          </a:p>
        </p:txBody>
      </p:sp>
      <p:grpSp>
        <p:nvGrpSpPr>
          <p:cNvPr id="126" name="그룹 125"/>
          <p:cNvGrpSpPr/>
          <p:nvPr/>
        </p:nvGrpSpPr>
        <p:grpSpPr>
          <a:xfrm>
            <a:off x="7879927" y="3741837"/>
            <a:ext cx="2195430" cy="2570232"/>
            <a:chOff x="7879927" y="3741837"/>
            <a:chExt cx="2195430" cy="2570232"/>
          </a:xfrm>
        </p:grpSpPr>
        <p:grpSp>
          <p:nvGrpSpPr>
            <p:cNvPr id="127" name="그룹 126"/>
            <p:cNvGrpSpPr/>
            <p:nvPr/>
          </p:nvGrpSpPr>
          <p:grpSpPr>
            <a:xfrm>
              <a:off x="7879927" y="5257724"/>
              <a:ext cx="2195430" cy="750978"/>
              <a:chOff x="7263444" y="5275604"/>
              <a:chExt cx="2195430" cy="750978"/>
            </a:xfrm>
          </p:grpSpPr>
          <p:grpSp>
            <p:nvGrpSpPr>
              <p:cNvPr id="133" name="그룹 132"/>
              <p:cNvGrpSpPr/>
              <p:nvPr/>
            </p:nvGrpSpPr>
            <p:grpSpPr>
              <a:xfrm>
                <a:off x="8366453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40" name="직사각형 13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</p:grpSp>
          <p:grpSp>
            <p:nvGrpSpPr>
              <p:cNvPr id="134" name="그룹 133"/>
              <p:cNvGrpSpPr/>
              <p:nvPr/>
            </p:nvGrpSpPr>
            <p:grpSpPr>
              <a:xfrm>
                <a:off x="7263444" y="5275604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35" name="직사각형 134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</p:grpSp>
        </p:grpSp>
        <p:cxnSp>
          <p:nvCxnSpPr>
            <p:cNvPr id="128" name="직선 연결선 127"/>
            <p:cNvCxnSpPr/>
            <p:nvPr/>
          </p:nvCxnSpPr>
          <p:spPr>
            <a:xfrm>
              <a:off x="7879927" y="3741837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8090655" y="6021372"/>
              <a:ext cx="8294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/>
                  </a:solidFill>
                </a:rPr>
                <a:t>#11</a:t>
              </a:r>
              <a:endParaRPr lang="ko-KR" alt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9218589" y="6035070"/>
              <a:ext cx="8294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/>
                  </a:solidFill>
                </a:rPr>
                <a:t>#12</a:t>
              </a:r>
              <a:endParaRPr lang="ko-KR" alt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31" name="오른쪽 화살표 130"/>
            <p:cNvSpPr/>
            <p:nvPr/>
          </p:nvSpPr>
          <p:spPr>
            <a:xfrm rot="16200000" flipH="1">
              <a:off x="8248042" y="4772900"/>
              <a:ext cx="326557" cy="3477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8032314" y="4498967"/>
              <a:ext cx="877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상면검사</a:t>
              </a: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51" name="타원 150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308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Mk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014423" y="5275605"/>
            <a:ext cx="459637" cy="74901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59553" y="5279697"/>
            <a:ext cx="517408" cy="749015"/>
            <a:chOff x="8857994" y="5481382"/>
            <a:chExt cx="1311463" cy="1146679"/>
          </a:xfrm>
        </p:grpSpPr>
        <p:sp>
          <p:nvSpPr>
            <p:cNvPr id="70" name="직사각형 69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5" name="직선 연결선 84"/>
          <p:cNvCxnSpPr/>
          <p:nvPr/>
        </p:nvCxnSpPr>
        <p:spPr>
          <a:xfrm>
            <a:off x="3003630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564304" y="6171852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End</a:t>
            </a:r>
            <a:endParaRPr lang="ko-KR" altLang="en-US" sz="1200" b="1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3488681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69616" y="5033529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Start</a:t>
            </a:r>
            <a:endParaRPr lang="ko-KR" altLang="en-US" sz="1200" b="1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3018251" y="617185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015024" y="619260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4900106" y="3723956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4907359" y="5279807"/>
            <a:ext cx="1092421" cy="749015"/>
            <a:chOff x="8857994" y="5481382"/>
            <a:chExt cx="1311463" cy="1146679"/>
          </a:xfrm>
        </p:grpSpPr>
        <p:sp>
          <p:nvSpPr>
            <p:cNvPr id="91" name="직사각형 90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5999687" y="5275605"/>
            <a:ext cx="1092421" cy="749015"/>
            <a:chOff x="8857994" y="5481382"/>
            <a:chExt cx="1311463" cy="1146679"/>
          </a:xfrm>
        </p:grpSpPr>
        <p:sp>
          <p:nvSpPr>
            <p:cNvPr id="100" name="직사각형 99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오른쪽 화살표 104"/>
          <p:cNvSpPr/>
          <p:nvPr/>
        </p:nvSpPr>
        <p:spPr>
          <a:xfrm rot="16200000" flipH="1">
            <a:off x="5263479" y="4718948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5026781" y="4417938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하면검사</a:t>
            </a:r>
            <a:endParaRPr lang="ko-KR" altLang="en-US" sz="1200" b="1" dirty="0"/>
          </a:p>
        </p:txBody>
      </p:sp>
      <p:grpSp>
        <p:nvGrpSpPr>
          <p:cNvPr id="107" name="그룹 106"/>
          <p:cNvGrpSpPr/>
          <p:nvPr/>
        </p:nvGrpSpPr>
        <p:grpSpPr>
          <a:xfrm>
            <a:off x="1897119" y="3764258"/>
            <a:ext cx="1092421" cy="2257560"/>
            <a:chOff x="1897119" y="3751006"/>
            <a:chExt cx="1092421" cy="2257560"/>
          </a:xfrm>
        </p:grpSpPr>
        <p:cxnSp>
          <p:nvCxnSpPr>
            <p:cNvPr id="108" name="직선 연결선 107"/>
            <p:cNvCxnSpPr/>
            <p:nvPr/>
          </p:nvCxnSpPr>
          <p:spPr>
            <a:xfrm>
              <a:off x="1897119" y="3751006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그룹 108"/>
            <p:cNvGrpSpPr/>
            <p:nvPr/>
          </p:nvGrpSpPr>
          <p:grpSpPr>
            <a:xfrm>
              <a:off x="1897119" y="5259551"/>
              <a:ext cx="1092421" cy="749015"/>
              <a:chOff x="8857994" y="5481382"/>
              <a:chExt cx="1311463" cy="1146679"/>
            </a:xfrm>
          </p:grpSpPr>
          <p:sp>
            <p:nvSpPr>
              <p:cNvPr id="110" name="직사각형 109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4462011" y="5272803"/>
            <a:ext cx="429902" cy="749015"/>
            <a:chOff x="8857994" y="5481382"/>
            <a:chExt cx="1311463" cy="1146679"/>
          </a:xfrm>
        </p:grpSpPr>
        <p:sp>
          <p:nvSpPr>
            <p:cNvPr id="115" name="직사각형 114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25400" y="6417877"/>
            <a:ext cx="135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DN: …, 390, 391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698255" y="6416523"/>
            <a:ext cx="13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UP: …, 399, 400</a:t>
            </a:r>
            <a:endParaRPr lang="ko-KR" alt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168557" y="5998365"/>
            <a:ext cx="67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#400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430462" y="6004983"/>
            <a:ext cx="56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406520" y="6004983"/>
            <a:ext cx="56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#2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250663" y="6010787"/>
            <a:ext cx="56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#3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224854" y="6034850"/>
            <a:ext cx="56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#4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7879927" y="3741837"/>
            <a:ext cx="2195430" cy="2570232"/>
            <a:chOff x="7879927" y="3741837"/>
            <a:chExt cx="2195430" cy="2570232"/>
          </a:xfrm>
        </p:grpSpPr>
        <p:grpSp>
          <p:nvGrpSpPr>
            <p:cNvPr id="134" name="그룹 133"/>
            <p:cNvGrpSpPr/>
            <p:nvPr/>
          </p:nvGrpSpPr>
          <p:grpSpPr>
            <a:xfrm>
              <a:off x="7879927" y="5257724"/>
              <a:ext cx="2195430" cy="750978"/>
              <a:chOff x="7263444" y="5275604"/>
              <a:chExt cx="2195430" cy="750978"/>
            </a:xfrm>
          </p:grpSpPr>
          <p:grpSp>
            <p:nvGrpSpPr>
              <p:cNvPr id="140" name="그룹 139"/>
              <p:cNvGrpSpPr/>
              <p:nvPr/>
            </p:nvGrpSpPr>
            <p:grpSpPr>
              <a:xfrm>
                <a:off x="8366453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47" name="직사각형 146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48" name="직사각형 147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49" name="직사각형 148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50" name="직사각형 149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51" name="직사각형 150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</p:grpSp>
          <p:grpSp>
            <p:nvGrpSpPr>
              <p:cNvPr id="141" name="그룹 140"/>
              <p:cNvGrpSpPr/>
              <p:nvPr/>
            </p:nvGrpSpPr>
            <p:grpSpPr>
              <a:xfrm>
                <a:off x="7263444" y="5275604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42" name="직사각형 141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46" name="직사각형 145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</p:grpSp>
        </p:grpSp>
        <p:cxnSp>
          <p:nvCxnSpPr>
            <p:cNvPr id="135" name="직선 연결선 134"/>
            <p:cNvCxnSpPr/>
            <p:nvPr/>
          </p:nvCxnSpPr>
          <p:spPr>
            <a:xfrm>
              <a:off x="7879927" y="3741837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8090655" y="6021372"/>
              <a:ext cx="8294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/>
                  </a:solidFill>
                </a:rPr>
                <a:t>#12</a:t>
              </a:r>
              <a:endParaRPr lang="ko-KR" alt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9218589" y="6035070"/>
              <a:ext cx="8294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/>
                  </a:solidFill>
                </a:rPr>
                <a:t>#13</a:t>
              </a:r>
              <a:endParaRPr lang="ko-KR" alt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38" name="오른쪽 화살표 137"/>
            <p:cNvSpPr/>
            <p:nvPr/>
          </p:nvSpPr>
          <p:spPr>
            <a:xfrm rot="16200000" flipH="1">
              <a:off x="8248042" y="4772900"/>
              <a:ext cx="326557" cy="3477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032314" y="4498967"/>
              <a:ext cx="877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상면검사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58" name="타원 157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192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Mk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9798855" y="2883902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</a:rPr>
                <a:t>정지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61360" y="2890250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</a:rPr>
                <a:t>정지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864146" y="2882557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C00000"/>
                  </a:solidFill>
                </a:rPr>
                <a:t>정지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36397" y="2897756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accent6"/>
                  </a:solidFill>
                </a:rPr>
                <a:t>시작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73038" y="2887156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accent6"/>
                  </a:solidFill>
                </a:rPr>
                <a:t>시작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273303" y="2881145"/>
              <a:ext cx="74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accent6"/>
                  </a:solidFill>
                </a:rPr>
                <a:t>시작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8" name="타원 67"/>
            <p:cNvSpPr/>
            <p:nvPr/>
          </p:nvSpPr>
          <p:spPr>
            <a:xfrm>
              <a:off x="9458848" y="3494304"/>
              <a:ext cx="710608" cy="30550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2D-R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6478634" y="3502838"/>
              <a:ext cx="710608" cy="30550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rgbClr val="FF0000"/>
                  </a:solidFill>
                </a:rPr>
                <a:t>2D-R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477171" y="5275605"/>
            <a:ext cx="459637" cy="74901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1466378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81653" y="5004486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End</a:t>
            </a:r>
            <a:endParaRPr lang="ko-KR" altLang="en-US" sz="1200" b="1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1897119" y="5116424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021670" y="4980725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Start</a:t>
            </a:r>
            <a:endParaRPr lang="ko-KR" altLang="en-US" sz="1200" b="1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1466378" y="617185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477772" y="619260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4900106" y="3723956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그룹 89"/>
          <p:cNvGrpSpPr/>
          <p:nvPr/>
        </p:nvGrpSpPr>
        <p:grpSpPr>
          <a:xfrm>
            <a:off x="4907359" y="5279807"/>
            <a:ext cx="1092421" cy="749015"/>
            <a:chOff x="8857994" y="5481382"/>
            <a:chExt cx="1311463" cy="1146679"/>
          </a:xfrm>
        </p:grpSpPr>
        <p:sp>
          <p:nvSpPr>
            <p:cNvPr id="91" name="직사각형 90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5999687" y="5275605"/>
            <a:ext cx="1092421" cy="749015"/>
            <a:chOff x="8857994" y="5481382"/>
            <a:chExt cx="1311463" cy="1146679"/>
          </a:xfrm>
        </p:grpSpPr>
        <p:sp>
          <p:nvSpPr>
            <p:cNvPr id="100" name="직사각형 99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오른쪽 화살표 104"/>
          <p:cNvSpPr/>
          <p:nvPr/>
        </p:nvSpPr>
        <p:spPr>
          <a:xfrm rot="16200000" flipH="1">
            <a:off x="5263479" y="4718948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5026781" y="4417938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하면검사</a:t>
            </a:r>
            <a:endParaRPr lang="ko-KR" altLang="en-US" sz="1200" b="1" dirty="0"/>
          </a:p>
        </p:txBody>
      </p:sp>
      <p:grpSp>
        <p:nvGrpSpPr>
          <p:cNvPr id="109" name="그룹 108"/>
          <p:cNvGrpSpPr/>
          <p:nvPr/>
        </p:nvGrpSpPr>
        <p:grpSpPr>
          <a:xfrm>
            <a:off x="359867" y="5272803"/>
            <a:ext cx="1092421" cy="749015"/>
            <a:chOff x="8857994" y="5481382"/>
            <a:chExt cx="1311463" cy="1146679"/>
          </a:xfrm>
        </p:grpSpPr>
        <p:sp>
          <p:nvSpPr>
            <p:cNvPr id="110" name="직사각형 109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462011" y="5272803"/>
            <a:ext cx="429902" cy="749015"/>
            <a:chOff x="8857994" y="5481382"/>
            <a:chExt cx="1311463" cy="1146679"/>
          </a:xfrm>
        </p:grpSpPr>
        <p:sp>
          <p:nvSpPr>
            <p:cNvPr id="115" name="직사각형 114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1897119" y="3764258"/>
            <a:ext cx="1092421" cy="2257560"/>
            <a:chOff x="1897119" y="3751006"/>
            <a:chExt cx="1092421" cy="2257560"/>
          </a:xfrm>
        </p:grpSpPr>
        <p:cxnSp>
          <p:nvCxnSpPr>
            <p:cNvPr id="121" name="직선 연결선 120"/>
            <p:cNvCxnSpPr/>
            <p:nvPr/>
          </p:nvCxnSpPr>
          <p:spPr>
            <a:xfrm>
              <a:off x="1897119" y="3751006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그룹 121"/>
            <p:cNvGrpSpPr/>
            <p:nvPr/>
          </p:nvGrpSpPr>
          <p:grpSpPr>
            <a:xfrm>
              <a:off x="1897119" y="5259551"/>
              <a:ext cx="1092421" cy="749015"/>
              <a:chOff x="8857994" y="5481382"/>
              <a:chExt cx="1311463" cy="1146679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8" name="그룹 127"/>
          <p:cNvGrpSpPr/>
          <p:nvPr/>
        </p:nvGrpSpPr>
        <p:grpSpPr>
          <a:xfrm>
            <a:off x="3004469" y="5272803"/>
            <a:ext cx="429902" cy="749015"/>
            <a:chOff x="8857994" y="5481382"/>
            <a:chExt cx="1311463" cy="1146679"/>
          </a:xfrm>
        </p:grpSpPr>
        <p:sp>
          <p:nvSpPr>
            <p:cNvPr id="129" name="직사각형 128"/>
            <p:cNvSpPr/>
            <p:nvPr/>
          </p:nvSpPr>
          <p:spPr>
            <a:xfrm>
              <a:off x="8857994" y="5481382"/>
              <a:ext cx="1311463" cy="11466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8920657" y="5810145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8920657" y="5536088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8928018" y="6357584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8928018" y="6083527"/>
              <a:ext cx="1186136" cy="21682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225400" y="6417877"/>
            <a:ext cx="135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DN: 1, 2, …,</a:t>
            </a:r>
            <a:endParaRPr lang="ko-KR" alt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698255" y="6416523"/>
            <a:ext cx="1312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UP: 1, 2, …,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10160" y="6012316"/>
            <a:ext cx="675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#400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084682" y="6002379"/>
            <a:ext cx="56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038013" y="6020935"/>
            <a:ext cx="56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#2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4459537" y="6010266"/>
            <a:ext cx="56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#11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213454" y="6017315"/>
            <a:ext cx="56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#12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224649" y="6017023"/>
            <a:ext cx="56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5"/>
                </a:solidFill>
              </a:rPr>
              <a:t>#13</a:t>
            </a:r>
            <a:endParaRPr lang="ko-KR" altLang="en-US" sz="1200" dirty="0">
              <a:solidFill>
                <a:schemeClr val="accent5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7879927" y="3741837"/>
            <a:ext cx="2195430" cy="2570232"/>
            <a:chOff x="7879927" y="3741837"/>
            <a:chExt cx="2195430" cy="2570232"/>
          </a:xfrm>
        </p:grpSpPr>
        <p:grpSp>
          <p:nvGrpSpPr>
            <p:cNvPr id="146" name="그룹 145"/>
            <p:cNvGrpSpPr/>
            <p:nvPr/>
          </p:nvGrpSpPr>
          <p:grpSpPr>
            <a:xfrm>
              <a:off x="7879927" y="5257724"/>
              <a:ext cx="2195430" cy="750978"/>
              <a:chOff x="7263444" y="5275604"/>
              <a:chExt cx="2195430" cy="750978"/>
            </a:xfrm>
          </p:grpSpPr>
          <p:grpSp>
            <p:nvGrpSpPr>
              <p:cNvPr id="152" name="그룹 151"/>
              <p:cNvGrpSpPr/>
              <p:nvPr/>
            </p:nvGrpSpPr>
            <p:grpSpPr>
              <a:xfrm>
                <a:off x="8366453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59" name="직사각형 158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>
                <a:off x="7263444" y="5275604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54" name="직사각형 153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55" name="직사각형 154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56" name="직사각형 155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5"/>
                    </a:solidFill>
                  </a:endParaRPr>
                </a:p>
              </p:txBody>
            </p:sp>
          </p:grpSp>
        </p:grpSp>
        <p:cxnSp>
          <p:nvCxnSpPr>
            <p:cNvPr id="147" name="직선 연결선 146"/>
            <p:cNvCxnSpPr/>
            <p:nvPr/>
          </p:nvCxnSpPr>
          <p:spPr>
            <a:xfrm>
              <a:off x="7879927" y="3741837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8090655" y="6021372"/>
              <a:ext cx="8294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/>
                  </a:solidFill>
                </a:rPr>
                <a:t>#21</a:t>
              </a:r>
              <a:endParaRPr lang="ko-KR" alt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9218589" y="6035070"/>
              <a:ext cx="8294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5"/>
                  </a:solidFill>
                </a:rPr>
                <a:t>#22</a:t>
              </a:r>
              <a:endParaRPr lang="ko-KR" altLang="en-US" sz="1200" dirty="0">
                <a:solidFill>
                  <a:schemeClr val="accent5"/>
                </a:solidFill>
              </a:endParaRPr>
            </a:p>
          </p:txBody>
        </p:sp>
        <p:sp>
          <p:nvSpPr>
            <p:cNvPr id="150" name="오른쪽 화살표 149"/>
            <p:cNvSpPr/>
            <p:nvPr/>
          </p:nvSpPr>
          <p:spPr>
            <a:xfrm rot="16200000" flipH="1">
              <a:off x="8248042" y="4772900"/>
              <a:ext cx="326557" cy="3477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032314" y="4498967"/>
              <a:ext cx="877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상면검사</a:t>
              </a:r>
            </a:p>
          </p:txBody>
        </p:sp>
      </p:grpSp>
      <p:sp>
        <p:nvSpPr>
          <p:cNvPr id="164" name="오른쪽 화살표 163"/>
          <p:cNvSpPr/>
          <p:nvPr/>
        </p:nvSpPr>
        <p:spPr>
          <a:xfrm rot="16200000" flipH="1">
            <a:off x="2326763" y="4668942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2090065" y="4367932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마킹시작</a:t>
            </a:r>
            <a:endParaRPr lang="ko-KR" altLang="en-US" sz="1200" b="1" dirty="0"/>
          </a:p>
        </p:txBody>
      </p:sp>
      <p:sp>
        <p:nvSpPr>
          <p:cNvPr id="166" name="모서리가 둥근 사각형 설명선 165"/>
          <p:cNvSpPr/>
          <p:nvPr/>
        </p:nvSpPr>
        <p:spPr>
          <a:xfrm>
            <a:off x="4399364" y="1464469"/>
            <a:ext cx="2685904" cy="781835"/>
          </a:xfrm>
          <a:prstGeom prst="wedgeRoundRectCallout">
            <a:avLst>
              <a:gd name="adj1" fmla="val -105010"/>
              <a:gd name="adj2" fmla="val 33011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새로운 </a:t>
            </a:r>
            <a:r>
              <a:rPr lang="ko-KR" altLang="en-US" sz="1200" dirty="0" err="1">
                <a:solidFill>
                  <a:srgbClr val="002060"/>
                </a:solidFill>
              </a:rPr>
              <a:t>로트를</a:t>
            </a:r>
            <a:r>
              <a:rPr lang="ko-KR" altLang="en-US" sz="1200" dirty="0">
                <a:solidFill>
                  <a:srgbClr val="002060"/>
                </a:solidFill>
              </a:rPr>
              <a:t> </a:t>
            </a:r>
            <a:r>
              <a:rPr lang="ko-KR" altLang="en-US" sz="1200" dirty="0" err="1">
                <a:solidFill>
                  <a:srgbClr val="002060"/>
                </a:solidFill>
              </a:rPr>
              <a:t>마킹하기전</a:t>
            </a:r>
            <a:r>
              <a:rPr lang="ko-KR" altLang="en-US" sz="1200" dirty="0">
                <a:solidFill>
                  <a:srgbClr val="002060"/>
                </a:solidFill>
              </a:rPr>
              <a:t> 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새로운 모델에 대한 정보로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002060"/>
                </a:solidFill>
              </a:rPr>
              <a:t>릴맵을</a:t>
            </a:r>
            <a:r>
              <a:rPr lang="ko-KR" altLang="en-US" sz="1200" dirty="0">
                <a:solidFill>
                  <a:srgbClr val="002060"/>
                </a:solidFill>
              </a:rPr>
              <a:t> 갱신함</a:t>
            </a:r>
            <a:r>
              <a:rPr lang="en-US" altLang="ko-KR" sz="12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1250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이음매로 이어가기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Model Changing Sequence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502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Changing Buffer Status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528482"/>
              </p:ext>
            </p:extLst>
          </p:nvPr>
        </p:nvGraphicFramePr>
        <p:xfrm>
          <a:off x="838200" y="1825625"/>
          <a:ext cx="7475376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58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16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Mk-</a:t>
                      </a:r>
                      <a:r>
                        <a:rPr lang="en-US" altLang="ko-KR" dirty="0" err="1"/>
                        <a:t>Dn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Mk-Up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AOI-</a:t>
                      </a:r>
                      <a:r>
                        <a:rPr lang="en-US" altLang="ko-KR" dirty="0" err="1"/>
                        <a:t>Dn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AOI-Up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381,382,383,384,385,386,387,388,389,390,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381,382,383,384,385,386,387,388,389,390,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391,392,393,394,395,396,397,398,399,400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383,384,385,386,387,388,389,390,391,392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383,384,385,386,387,388,389,390,391,392,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393,394,395,396,397,398,399,400,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383,384,385,386,387,388,389,390,391,392,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383,384,385,386,387,388,389,390,391,392,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393,394,395,396,397,398,399,400,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385,386,387,388,389,390,391,392,393,394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385,386,387,388,389,390,391,392,393,394,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395,396,397,398,399,400,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385,386,387,388,389,390,391,392,393,394,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385,386,387,388,389,390,391,392,393,394,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395,396,397,398,399,400,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387,388,389,390,391,392,393,394,395,396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387,388,389,390,391,392,393,394,395,396,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387,388,389,390,391,392,393,394,395,396,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387,388,389,390,391,392,393,394,395,396,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001,002,003,004,005,006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389,390,391,392,393,394,395,396,397,398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389,390,391,392, 393,394,395,396,397,398,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001,002,003,004,005,006,007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389,390,391,392,393,394,395,396,397,398,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389,390,391,392, 393,394,395,396,397,398,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001,002,003,004,005,006,007,008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391,392,393,394,395,396,397,398,399,400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391,392, 393,394,395,396,397,398,399,400,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001,002,003,004,005,006,007,008,009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391,392,393,394,395,396,397,398,399,400,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391,392, 393,394,395,396,397,398,399,400,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001,002,003,004,005,006,007,008,009,010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모서리가 둥근 사각형 설명선 4"/>
          <p:cNvSpPr/>
          <p:nvPr/>
        </p:nvSpPr>
        <p:spPr>
          <a:xfrm>
            <a:off x="8667895" y="1321268"/>
            <a:ext cx="3058883" cy="1621344"/>
          </a:xfrm>
          <a:prstGeom prst="wedgeRoundRectCallout">
            <a:avLst>
              <a:gd name="adj1" fmla="val -62580"/>
              <a:gd name="adj2" fmla="val 2045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2060"/>
                </a:solidFill>
              </a:rPr>
              <a:t>AOI</a:t>
            </a:r>
            <a:r>
              <a:rPr lang="ko-KR" altLang="en-US" sz="1200" dirty="0">
                <a:solidFill>
                  <a:srgbClr val="002060"/>
                </a:solidFill>
              </a:rPr>
              <a:t>상부에서 </a:t>
            </a:r>
            <a:r>
              <a:rPr lang="ko-KR" altLang="en-US" sz="1200" dirty="0" err="1">
                <a:solidFill>
                  <a:srgbClr val="002060"/>
                </a:solidFill>
              </a:rPr>
              <a:t>얼라인</a:t>
            </a:r>
            <a:r>
              <a:rPr lang="ko-KR" altLang="en-US" sz="1200" dirty="0">
                <a:solidFill>
                  <a:srgbClr val="002060"/>
                </a:solidFill>
              </a:rPr>
              <a:t> 에러로 정지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작업자가 </a:t>
            </a:r>
            <a:r>
              <a:rPr lang="en-US" altLang="ko-KR" sz="1200" dirty="0">
                <a:solidFill>
                  <a:srgbClr val="002060"/>
                </a:solidFill>
              </a:rPr>
              <a:t>“</a:t>
            </a:r>
            <a:r>
              <a:rPr lang="ko-KR" altLang="en-US" sz="1200" b="1" dirty="0">
                <a:solidFill>
                  <a:srgbClr val="00B050"/>
                </a:solidFill>
              </a:rPr>
              <a:t>이음매처리</a:t>
            </a:r>
            <a:r>
              <a:rPr lang="en-US" altLang="ko-KR" sz="1200" dirty="0">
                <a:solidFill>
                  <a:srgbClr val="002060"/>
                </a:solidFill>
              </a:rPr>
              <a:t>” </a:t>
            </a:r>
            <a:r>
              <a:rPr lang="ko-KR" altLang="en-US" sz="1200" dirty="0">
                <a:solidFill>
                  <a:srgbClr val="002060"/>
                </a:solidFill>
              </a:rPr>
              <a:t>및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이음매 길이를 입력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이때 </a:t>
            </a:r>
            <a:r>
              <a:rPr lang="en-US" altLang="ko-KR" sz="1200" dirty="0">
                <a:solidFill>
                  <a:srgbClr val="002060"/>
                </a:solidFill>
              </a:rPr>
              <a:t>AOI</a:t>
            </a:r>
            <a:r>
              <a:rPr lang="ko-KR" altLang="en-US" sz="1200" dirty="0">
                <a:solidFill>
                  <a:srgbClr val="002060"/>
                </a:solidFill>
              </a:rPr>
              <a:t>하면은 검사를 진행한 후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002060"/>
                </a:solidFill>
              </a:rPr>
              <a:t>AOI</a:t>
            </a:r>
            <a:r>
              <a:rPr lang="ko-KR" altLang="en-US" sz="1200" dirty="0">
                <a:solidFill>
                  <a:srgbClr val="002060"/>
                </a:solidFill>
              </a:rPr>
              <a:t>상면은 이음매 길이만큼 이송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그리고 정지 후 작업자 </a:t>
            </a:r>
            <a:r>
              <a:rPr lang="ko-KR" altLang="en-US" sz="1200" dirty="0" err="1">
                <a:solidFill>
                  <a:srgbClr val="002060"/>
                </a:solidFill>
              </a:rPr>
              <a:t>핀위치</a:t>
            </a:r>
            <a:r>
              <a:rPr lang="ko-KR" altLang="en-US" sz="1200" dirty="0">
                <a:solidFill>
                  <a:srgbClr val="002060"/>
                </a:solidFill>
              </a:rPr>
              <a:t> 설정</a:t>
            </a:r>
            <a:endParaRPr lang="en-US" altLang="ko-KR" sz="1200" dirty="0">
              <a:solidFill>
                <a:srgbClr val="002060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667896" y="3871767"/>
            <a:ext cx="2685904" cy="781835"/>
          </a:xfrm>
          <a:prstGeom prst="wedgeRoundRectCallout">
            <a:avLst>
              <a:gd name="adj1" fmla="val -63323"/>
              <a:gd name="adj2" fmla="val 2119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2060"/>
                </a:solidFill>
              </a:rPr>
              <a:t>AOI</a:t>
            </a:r>
            <a:r>
              <a:rPr lang="ko-KR" altLang="en-US" sz="1200" dirty="0">
                <a:solidFill>
                  <a:srgbClr val="002060"/>
                </a:solidFill>
              </a:rPr>
              <a:t>하부에서 이음매 길이만큼 보정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후 정지 작업자가 핀 위치 설정 </a:t>
            </a:r>
            <a:endParaRPr lang="en-US" altLang="ko-KR" sz="1200" dirty="0">
              <a:solidFill>
                <a:srgbClr val="002060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8667896" y="5223737"/>
            <a:ext cx="2685904" cy="781835"/>
          </a:xfrm>
          <a:prstGeom prst="wedgeRoundRectCallout">
            <a:avLst>
              <a:gd name="adj1" fmla="val -62281"/>
              <a:gd name="adj2" fmla="val 10455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7030A0"/>
                </a:solidFill>
              </a:rPr>
              <a:t>신규 모델에 대한 </a:t>
            </a:r>
            <a:r>
              <a:rPr lang="ko-KR" altLang="en-US" sz="1200" dirty="0" err="1">
                <a:solidFill>
                  <a:srgbClr val="7030A0"/>
                </a:solidFill>
              </a:rPr>
              <a:t>릴맵을</a:t>
            </a:r>
            <a:r>
              <a:rPr lang="ko-KR" altLang="en-US" sz="1200" dirty="0">
                <a:solidFill>
                  <a:srgbClr val="7030A0"/>
                </a:solidFill>
              </a:rPr>
              <a:t> 생성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accent1">
                    <a:lumMod val="50000"/>
                  </a:schemeClr>
                </a:solidFill>
              </a:rPr>
              <a:t>GetAoiInfoUp</a:t>
            </a:r>
            <a:r>
              <a:rPr lang="en-US" altLang="ko-KR" sz="1200">
                <a:solidFill>
                  <a:schemeClr val="accent1">
                    <a:lumMod val="50000"/>
                  </a:schemeClr>
                </a:solidFill>
              </a:rPr>
              <a:t>() / GetAoiInfoDn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7621" y="2614228"/>
            <a:ext cx="220579" cy="39408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모델과</a:t>
            </a:r>
            <a:endParaRPr lang="en-US" altLang="ko-KR" sz="1200" dirty="0"/>
          </a:p>
          <a:p>
            <a:pPr algn="ctr"/>
            <a:r>
              <a:rPr lang="ko-KR" altLang="en-US" sz="1200" dirty="0"/>
              <a:t> 신규모델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공존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73590" y="2189747"/>
            <a:ext cx="220579" cy="39704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이전 모델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릴맵생성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마킹작업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3589" y="6160169"/>
            <a:ext cx="220579" cy="3949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19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Changing Buffer Status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921396"/>
              </p:ext>
            </p:extLst>
          </p:nvPr>
        </p:nvGraphicFramePr>
        <p:xfrm>
          <a:off x="838200" y="1825625"/>
          <a:ext cx="7475376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58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16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Mk-</a:t>
                      </a:r>
                      <a:r>
                        <a:rPr lang="en-US" altLang="ko-KR" dirty="0" err="1"/>
                        <a:t>Dn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Mk-Up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AOI-</a:t>
                      </a:r>
                      <a:r>
                        <a:rPr lang="en-US" altLang="ko-KR" dirty="0" err="1"/>
                        <a:t>Dn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AOI-Up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393,394,395,396,397,398,399,400,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393,394,395,396,397,398,399,400,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003,004,005,006,007,008,009,010,011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393,394,395,396,397,398,399,400,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393,394,395,396,397,398,399,400,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003,004,005,006,007,008,009,010,011,012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395,396,397,398,399,400,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395,396,397,398,399,400,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005,006,007,008,009,010,011,012,013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395,396,397,398,399,400,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395,396,397,398,399,400,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005,006,007,008,009,010,011,012,013,014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001,002,003,004,005,006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001,002,003,004,005,006,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007,008,009,010,011,012,013,014,015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001,002,003,004,005,006,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397,398,399,400,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001,002,003,004,005,006,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007,008,009,010,011,012,013,014,015,016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17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001,002,003,004,005,006,007,008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001,002,003,004,005,006,007,008,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009,010,011,012,013,014,015,016,017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001,002,003,004,005,006,007,008,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399,400,</a:t>
                      </a: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001,002,003,004,005,006,007,008,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009,010,011,012,013,014,015,016,017,018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10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001,002,003,004,005,006,007,008,009,010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001,002,003,004,005,006,007,008,009,010,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011,012,013,014,015,016,017,018,019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11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001,002,003,004,005,006,007,008,009,010,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001,002,003,004,005,006,007,008,009,010,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011,012,013,014,015,016,017,018,019,020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003,004,005,006,007,008,009,010,011,012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003,004,005,006,007,008,009,010,011,012,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00B050"/>
                          </a:solidFill>
                        </a:rPr>
                        <a:t>013,014,015,016,017,018,019,020,021</a:t>
                      </a:r>
                      <a:endParaRPr lang="ko-KR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22</a:t>
                      </a:r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모서리가 둥근 사각형 설명선 4"/>
          <p:cNvSpPr/>
          <p:nvPr/>
        </p:nvSpPr>
        <p:spPr>
          <a:xfrm>
            <a:off x="8667896" y="3582517"/>
            <a:ext cx="2685904" cy="781835"/>
          </a:xfrm>
          <a:prstGeom prst="wedgeRoundRectCallout">
            <a:avLst>
              <a:gd name="adj1" fmla="val -62628"/>
              <a:gd name="adj2" fmla="val 19525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2060"/>
                </a:solidFill>
              </a:rPr>
              <a:t>마킹부에서</a:t>
            </a:r>
            <a:r>
              <a:rPr lang="ko-KR" altLang="en-US" sz="1200" dirty="0">
                <a:solidFill>
                  <a:srgbClr val="002060"/>
                </a:solidFill>
              </a:rPr>
              <a:t> 이음매 길이만큼 보정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후 정지 작업자가 핀 위치 설정 </a:t>
            </a:r>
            <a:endParaRPr lang="en-US" altLang="ko-KR" sz="1200" dirty="0">
              <a:solidFill>
                <a:srgbClr val="002060"/>
              </a:solidFill>
            </a:endParaRP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8667896" y="4775868"/>
            <a:ext cx="2685904" cy="781835"/>
          </a:xfrm>
          <a:prstGeom prst="wedgeRoundRectCallout">
            <a:avLst>
              <a:gd name="adj1" fmla="val -62281"/>
              <a:gd name="adj2" fmla="val 104553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7030A0"/>
                </a:solidFill>
              </a:rPr>
              <a:t>신규 모델의 </a:t>
            </a:r>
            <a:r>
              <a:rPr lang="ko-KR" altLang="en-US" sz="1200" dirty="0" err="1">
                <a:solidFill>
                  <a:srgbClr val="7030A0"/>
                </a:solidFill>
              </a:rPr>
              <a:t>릴맵을</a:t>
            </a:r>
            <a:r>
              <a:rPr lang="ko-KR" altLang="en-US" sz="1200" dirty="0">
                <a:solidFill>
                  <a:srgbClr val="7030A0"/>
                </a:solidFill>
              </a:rPr>
              <a:t> 화면에 표시</a:t>
            </a:r>
            <a:endParaRPr lang="en-US" altLang="ko-KR" sz="1200" dirty="0">
              <a:solidFill>
                <a:srgbClr val="7030A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7030A0"/>
                </a:solidFill>
              </a:rPr>
              <a:t>신규 모델에 대한 불량 </a:t>
            </a:r>
            <a:r>
              <a:rPr lang="ko-KR" altLang="en-US" sz="1200" dirty="0" err="1">
                <a:solidFill>
                  <a:srgbClr val="7030A0"/>
                </a:solidFill>
              </a:rPr>
              <a:t>마킹</a:t>
            </a:r>
            <a:r>
              <a:rPr lang="ko-KR" altLang="en-US" sz="1200" dirty="0">
                <a:solidFill>
                  <a:srgbClr val="7030A0"/>
                </a:solidFill>
              </a:rPr>
              <a:t> 시작</a:t>
            </a:r>
            <a:endParaRPr lang="en-US" altLang="ko-KR" sz="1200" dirty="0">
              <a:solidFill>
                <a:srgbClr val="7030A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7621" y="2219927"/>
            <a:ext cx="220579" cy="3146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이전 모델과</a:t>
            </a:r>
            <a:endParaRPr lang="en-US" altLang="ko-KR" sz="1200" dirty="0"/>
          </a:p>
          <a:p>
            <a:pPr algn="ctr"/>
            <a:r>
              <a:rPr lang="ko-KR" altLang="en-US" sz="1200" dirty="0"/>
              <a:t> 신규모델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공존</a:t>
            </a:r>
          </a:p>
          <a:p>
            <a:pPr algn="ctr"/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70277" y="2205154"/>
            <a:ext cx="220579" cy="31609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신규 모델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릴맵생성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이전모델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마킹작업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2259" y="5366085"/>
            <a:ext cx="220579" cy="11890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신규 모델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000" b="1" dirty="0" err="1">
                <a:solidFill>
                  <a:srgbClr val="FF0000"/>
                </a:solidFill>
              </a:rPr>
              <a:t>마킹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1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AOI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67144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sp>
          <p:nvSpPr>
            <p:cNvPr id="53" name="오른쪽 화살표 52"/>
            <p:cNvSpPr/>
            <p:nvPr/>
          </p:nvSpPr>
          <p:spPr>
            <a:xfrm flipH="1">
              <a:off x="5144105" y="2075871"/>
              <a:ext cx="1164828" cy="34778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err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  <a:endParaRPr lang="ko-KR" altLang="en-US" sz="16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217114" y="2068523"/>
              <a:ext cx="1598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accent5">
                      <a:lumMod val="75000"/>
                    </a:schemeClr>
                  </a:solidFill>
                </a:rPr>
                <a:t>간격조정 모터</a:t>
              </a:r>
            </a:p>
          </p:txBody>
        </p:sp>
      </p:grpSp>
      <p:cxnSp>
        <p:nvCxnSpPr>
          <p:cNvPr id="121" name="직선 연결선 120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5033906" y="4522343"/>
            <a:ext cx="5501293" cy="2008818"/>
            <a:chOff x="4463249" y="3522288"/>
            <a:chExt cx="6604360" cy="3075333"/>
          </a:xfrm>
        </p:grpSpPr>
        <p:grpSp>
          <p:nvGrpSpPr>
            <p:cNvPr id="124" name="그룹 123"/>
            <p:cNvGrpSpPr/>
            <p:nvPr/>
          </p:nvGrpSpPr>
          <p:grpSpPr>
            <a:xfrm>
              <a:off x="7879927" y="4675469"/>
              <a:ext cx="3187682" cy="1149683"/>
              <a:chOff x="8802298" y="544529"/>
              <a:chExt cx="3187682" cy="1149683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9786175" y="544530"/>
                <a:ext cx="1159298" cy="114667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2" name="그룹 131"/>
              <p:cNvGrpSpPr/>
              <p:nvPr/>
            </p:nvGrpSpPr>
            <p:grpSpPr>
              <a:xfrm>
                <a:off x="10678517" y="547533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3" name="그룹 132"/>
              <p:cNvGrpSpPr/>
              <p:nvPr/>
            </p:nvGrpSpPr>
            <p:grpSpPr>
              <a:xfrm>
                <a:off x="8802298" y="544529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134" name="직사각형 133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25" name="직선 연결선 124"/>
            <p:cNvCxnSpPr/>
            <p:nvPr/>
          </p:nvCxnSpPr>
          <p:spPr>
            <a:xfrm>
              <a:off x="9173837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8248691" y="6047549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End</a:t>
              </a:r>
              <a:endParaRPr lang="ko-KR" altLang="en-US" sz="1200" b="1" dirty="0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9756146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9756146" y="4288374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Start</a:t>
              </a:r>
              <a:endParaRPr lang="ko-KR" altLang="en-US" sz="1200" b="1" dirty="0"/>
            </a:p>
          </p:txBody>
        </p:sp>
        <p:cxnSp>
          <p:nvCxnSpPr>
            <p:cNvPr id="129" name="직선 화살표 연결선 128"/>
            <p:cNvCxnSpPr/>
            <p:nvPr/>
          </p:nvCxnSpPr>
          <p:spPr>
            <a:xfrm>
              <a:off x="9191390" y="6047549"/>
              <a:ext cx="5647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9187516" y="6079323"/>
              <a:ext cx="631292" cy="51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endParaRPr lang="en-US" altLang="ko-KR" sz="800" b="1" dirty="0">
                <a:solidFill>
                  <a:srgbClr val="FF0000"/>
                </a:solidFill>
              </a:endParaRPr>
            </a:p>
            <a:p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63249" y="3522288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하면검사</a:t>
              </a:r>
              <a:endParaRPr lang="ko-KR" altLang="en-US" sz="1200" b="1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016820" y="3552173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상면검사</a:t>
              </a: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911835" y="3767060"/>
            <a:ext cx="2198072" cy="2259522"/>
            <a:chOff x="4911835" y="3767060"/>
            <a:chExt cx="2198072" cy="2259522"/>
          </a:xfrm>
        </p:grpSpPr>
        <p:cxnSp>
          <p:nvCxnSpPr>
            <p:cNvPr id="144" name="직선 연결선 143"/>
            <p:cNvCxnSpPr/>
            <p:nvPr/>
          </p:nvCxnSpPr>
          <p:spPr>
            <a:xfrm>
              <a:off x="4911835" y="3767060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그룹 165"/>
            <p:cNvGrpSpPr/>
            <p:nvPr/>
          </p:nvGrpSpPr>
          <p:grpSpPr>
            <a:xfrm>
              <a:off x="491183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154" name="그룹 153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61" name="직사각형 160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5" name="그룹 154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56" name="직사각형 155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68" name="오른쪽 화살표 167"/>
          <p:cNvSpPr/>
          <p:nvPr/>
        </p:nvSpPr>
        <p:spPr>
          <a:xfrm rot="16200000" flipH="1">
            <a:off x="5205785" y="4866189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오른쪽 화살표 169"/>
          <p:cNvSpPr/>
          <p:nvPr/>
        </p:nvSpPr>
        <p:spPr>
          <a:xfrm rot="16200000" flipH="1">
            <a:off x="8252095" y="4866189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98" name="타원 97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56172" y="2355961"/>
            <a:ext cx="853735" cy="281380"/>
            <a:chOff x="6256172" y="2355961"/>
            <a:chExt cx="853735" cy="281380"/>
          </a:xfrm>
        </p:grpSpPr>
        <p:sp>
          <p:nvSpPr>
            <p:cNvPr id="100" name="직사각형 99"/>
            <p:cNvSpPr/>
            <p:nvPr/>
          </p:nvSpPr>
          <p:spPr>
            <a:xfrm>
              <a:off x="6623379" y="2436346"/>
              <a:ext cx="486528" cy="133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6256172" y="2355961"/>
              <a:ext cx="390524" cy="28138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16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릴맵</a:t>
            </a:r>
            <a:r>
              <a:rPr lang="ko-KR" altLang="en-US" dirty="0" smtClean="0"/>
              <a:t> 정보 설정 시퀀스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초기화시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WorkingInfo.CurrModel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초기화</a:t>
            </a:r>
            <a:endParaRPr lang="en-US" altLang="ko-KR" dirty="0" smtClean="0"/>
          </a:p>
          <a:p>
            <a:r>
              <a:rPr lang="en-US" altLang="ko-KR" dirty="0" smtClean="0"/>
              <a:t>AOI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PCR</a:t>
            </a:r>
            <a:r>
              <a:rPr lang="ko-KR" altLang="en-US" dirty="0" smtClean="0"/>
              <a:t>을 받으면 </a:t>
            </a:r>
            <a:r>
              <a:rPr lang="ko-KR" altLang="en-US" dirty="0" err="1"/>
              <a:t>릴맵</a:t>
            </a:r>
            <a:r>
              <a:rPr lang="ko-KR" altLang="en-US" dirty="0"/>
              <a:t> </a:t>
            </a:r>
            <a:r>
              <a:rPr lang="ko-KR" altLang="en-US" dirty="0" smtClean="0"/>
              <a:t>정보 갱신</a:t>
            </a:r>
            <a:endParaRPr lang="en-US" altLang="ko-KR" dirty="0" smtClean="0"/>
          </a:p>
          <a:p>
            <a:pPr lvl="1"/>
            <a:r>
              <a:rPr lang="ko-KR" altLang="en-US" dirty="0"/>
              <a:t>현재 </a:t>
            </a:r>
            <a:r>
              <a:rPr lang="ko-KR" altLang="en-US" dirty="0" err="1"/>
              <a:t>마킹</a:t>
            </a:r>
            <a:r>
              <a:rPr lang="ko-KR" altLang="en-US" dirty="0"/>
              <a:t> 작업 </a:t>
            </a:r>
            <a:r>
              <a:rPr lang="ko-KR" altLang="en-US" smtClean="0"/>
              <a:t>모델과 상관없이 </a:t>
            </a:r>
            <a:r>
              <a:rPr lang="ko-KR" altLang="en-US" dirty="0" smtClean="0"/>
              <a:t>정보 갱신</a:t>
            </a:r>
            <a:endParaRPr lang="en-US" altLang="ko-KR" dirty="0" smtClean="0"/>
          </a:p>
          <a:p>
            <a:r>
              <a:rPr lang="ko-KR" altLang="en-US" dirty="0" err="1" smtClean="0"/>
              <a:t>마킹시작</a:t>
            </a:r>
            <a:r>
              <a:rPr lang="ko-KR" altLang="en-US" dirty="0" smtClean="0"/>
              <a:t> 전 모델이 변경되면 모델 변경 후 </a:t>
            </a:r>
            <a:r>
              <a:rPr lang="ko-KR" altLang="en-US" dirty="0" err="1" smtClean="0"/>
              <a:t>마킹시작</a:t>
            </a:r>
            <a:endParaRPr lang="en-US" altLang="ko-KR" dirty="0" smtClean="0"/>
          </a:p>
          <a:p>
            <a:r>
              <a:rPr lang="en-US" altLang="ko-KR" dirty="0" err="1" smtClean="0"/>
              <a:t>ChangeMgrReelmap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으로 현재 </a:t>
            </a:r>
            <a:r>
              <a:rPr lang="ko-KR" altLang="en-US" dirty="0" err="1" smtClean="0"/>
              <a:t>마킹</a:t>
            </a:r>
            <a:r>
              <a:rPr lang="ko-KR" altLang="en-US" dirty="0" smtClean="0"/>
              <a:t> 작업 모델이 정해짐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596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Action On Changing Model (</a:t>
            </a:r>
            <a:r>
              <a:rPr lang="ko-KR" altLang="en-US" dirty="0" smtClean="0"/>
              <a:t>버퍼구간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릴맵</a:t>
            </a:r>
            <a:r>
              <a:rPr lang="ko-KR" altLang="en-US" dirty="0" smtClean="0"/>
              <a:t> 생성 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rgbClr val="FF0000"/>
                </a:solidFill>
              </a:rPr>
              <a:t>하면검사</a:t>
            </a:r>
            <a:r>
              <a:rPr lang="ko-KR" altLang="en-US" dirty="0" smtClean="0">
                <a:solidFill>
                  <a:srgbClr val="FF0000"/>
                </a:solidFill>
              </a:rPr>
              <a:t> 완료 후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nNodeX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pDoc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m_Master</a:t>
            </a:r>
            <a:r>
              <a:rPr lang="en-US" altLang="ko-KR" sz="1000" dirty="0"/>
              <a:t>[0].</a:t>
            </a:r>
            <a:r>
              <a:rPr lang="en-US" altLang="ko-KR" sz="1000" dirty="0" err="1"/>
              <a:t>m_pPcsRgn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nCol</a:t>
            </a:r>
            <a:r>
              <a:rPr lang="en-US" altLang="ko-KR" sz="1000" dirty="0"/>
              <a:t>;</a:t>
            </a:r>
          </a:p>
          <a:p>
            <a:pPr lvl="1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nNodeY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pDoc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m_Master</a:t>
            </a:r>
            <a:r>
              <a:rPr lang="en-US" altLang="ko-KR" sz="1000" dirty="0"/>
              <a:t>[0].</a:t>
            </a:r>
            <a:r>
              <a:rPr lang="en-US" altLang="ko-KR" sz="1000" dirty="0" err="1"/>
              <a:t>m_pPcsRgn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nRow</a:t>
            </a:r>
            <a:r>
              <a:rPr lang="en-US" altLang="ko-KR" sz="1000" dirty="0" smtClean="0"/>
              <a:t>;</a:t>
            </a:r>
          </a:p>
          <a:p>
            <a:pPr lvl="1"/>
            <a:r>
              <a:rPr lang="en-US" altLang="ko-KR" sz="1000" dirty="0" err="1"/>
              <a:t>pDoc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m_pPcr</a:t>
            </a:r>
            <a:r>
              <a:rPr lang="en-US" altLang="ko-KR" sz="1000" dirty="0"/>
              <a:t>[</a:t>
            </a:r>
            <a:r>
              <a:rPr lang="en-US" altLang="ko-KR" sz="1000" dirty="0" err="1"/>
              <a:t>nLayer</a:t>
            </a:r>
            <a:r>
              <a:rPr lang="en-US" altLang="ko-KR" sz="1000" dirty="0" smtClean="0"/>
              <a:t>]</a:t>
            </a:r>
          </a:p>
          <a:p>
            <a:pPr lvl="1"/>
            <a:r>
              <a:rPr lang="en-US" altLang="ko-KR" sz="1000" dirty="0" err="1"/>
              <a:t>pDoc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m_pPcrInner</a:t>
            </a:r>
            <a:r>
              <a:rPr lang="en-US" altLang="ko-KR" sz="1000" dirty="0"/>
              <a:t>[</a:t>
            </a:r>
            <a:r>
              <a:rPr lang="en-US" altLang="ko-KR" sz="1000" dirty="0" err="1"/>
              <a:t>nLayer</a:t>
            </a:r>
            <a:r>
              <a:rPr lang="en-US" altLang="ko-KR" sz="1000" dirty="0" smtClean="0"/>
              <a:t>]</a:t>
            </a:r>
          </a:p>
          <a:p>
            <a:pPr lvl="1"/>
            <a:r>
              <a:rPr lang="en-US" altLang="ko-KR" sz="1000" dirty="0" err="1"/>
              <a:t>pDoc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m_pPcrIts</a:t>
            </a:r>
            <a:r>
              <a:rPr lang="en-US" altLang="ko-KR" sz="1000" dirty="0"/>
              <a:t>[</a:t>
            </a:r>
            <a:r>
              <a:rPr lang="en-US" altLang="ko-KR" sz="1000" dirty="0" err="1"/>
              <a:t>nIdx</a:t>
            </a:r>
            <a:r>
              <a:rPr lang="en-US" altLang="ko-KR" sz="1000" dirty="0" smtClean="0"/>
              <a:t>]</a:t>
            </a:r>
          </a:p>
          <a:p>
            <a:pPr lvl="1"/>
            <a:r>
              <a:rPr lang="en-US" altLang="ko-KR" sz="1000" dirty="0" err="1"/>
              <a:t>pDoc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m_Master</a:t>
            </a:r>
            <a:r>
              <a:rPr lang="en-US" altLang="ko-KR" sz="1000" dirty="0"/>
              <a:t>[</a:t>
            </a:r>
            <a:r>
              <a:rPr lang="en-US" altLang="ko-KR" sz="1000" dirty="0" err="1"/>
              <a:t>nLayer</a:t>
            </a:r>
            <a:r>
              <a:rPr lang="en-US" altLang="ko-KR" sz="1000" dirty="0"/>
              <a:t>].</a:t>
            </a:r>
            <a:r>
              <a:rPr lang="en-US" altLang="ko-KR" sz="1000" dirty="0" err="1"/>
              <a:t>m_pCellRgn</a:t>
            </a:r>
            <a:r>
              <a:rPr lang="en-US" altLang="ko-KR" sz="1000" dirty="0"/>
              <a:t>;</a:t>
            </a:r>
            <a:endParaRPr lang="en-US" altLang="ko-KR" sz="1000" dirty="0" smtClean="0"/>
          </a:p>
          <a:p>
            <a:r>
              <a:rPr lang="ko-KR" altLang="en-US" dirty="0" err="1" smtClean="0"/>
              <a:t>마킹</a:t>
            </a:r>
            <a:r>
              <a:rPr lang="ko-KR" altLang="en-US" dirty="0" smtClean="0"/>
              <a:t> 작업 </a:t>
            </a:r>
            <a:r>
              <a:rPr lang="en-US" altLang="ko-KR" dirty="0" smtClean="0"/>
              <a:t>: </a:t>
            </a:r>
            <a:r>
              <a:rPr lang="ko-KR" altLang="en-US" dirty="0" err="1" smtClean="0">
                <a:solidFill>
                  <a:srgbClr val="FF0000"/>
                </a:solidFill>
              </a:rPr>
              <a:t>마킹</a:t>
            </a:r>
            <a:r>
              <a:rPr lang="ko-KR" altLang="en-US" dirty="0" smtClean="0">
                <a:solidFill>
                  <a:srgbClr val="FF0000"/>
                </a:solidFill>
              </a:rPr>
              <a:t> 시작 위치</a:t>
            </a:r>
            <a:r>
              <a:rPr lang="ko-KR" altLang="en-US" dirty="0" smtClean="0"/>
              <a:t>에서</a:t>
            </a:r>
            <a:endParaRPr lang="en-US" altLang="ko-KR" dirty="0" smtClean="0"/>
          </a:p>
          <a:p>
            <a:pPr lvl="1"/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nNodeX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pDoc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m_Master</a:t>
            </a:r>
            <a:r>
              <a:rPr lang="en-US" altLang="ko-KR" sz="1000" dirty="0"/>
              <a:t>[0].</a:t>
            </a:r>
            <a:r>
              <a:rPr lang="en-US" altLang="ko-KR" sz="1000" dirty="0" err="1"/>
              <a:t>m_pPcsRgn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nCol</a:t>
            </a:r>
            <a:r>
              <a:rPr lang="en-US" altLang="ko-KR" sz="1000" dirty="0" smtClean="0"/>
              <a:t>;</a:t>
            </a:r>
          </a:p>
          <a:p>
            <a:pPr lvl="1"/>
            <a:r>
              <a:rPr lang="en-US" altLang="ko-KR" sz="1000" dirty="0"/>
              <a:t>GetTotDefPcs0(</a:t>
            </a:r>
            <a:r>
              <a:rPr lang="en-US" altLang="ko-KR" sz="1000" dirty="0" err="1"/>
              <a:t>nSerial</a:t>
            </a:r>
            <a:r>
              <a:rPr lang="en-US" altLang="ko-KR" sz="1000" dirty="0" smtClean="0"/>
              <a:t>)</a:t>
            </a:r>
          </a:p>
          <a:p>
            <a:pPr lvl="1"/>
            <a:r>
              <a:rPr lang="en-US" altLang="ko-KR" sz="1000" dirty="0"/>
              <a:t>GetMkPnt0(</a:t>
            </a:r>
            <a:r>
              <a:rPr lang="en-US" altLang="ko-KR" sz="1000" dirty="0" err="1"/>
              <a:t>nSerial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m_nMkPcs</a:t>
            </a:r>
            <a:r>
              <a:rPr lang="en-US" altLang="ko-KR" sz="1000" dirty="0"/>
              <a:t>[0] + 1</a:t>
            </a:r>
            <a:r>
              <a:rPr lang="en-US" altLang="ko-KR" sz="1000" dirty="0" smtClean="0"/>
              <a:t>);</a:t>
            </a:r>
          </a:p>
          <a:p>
            <a:pPr lvl="1"/>
            <a:r>
              <a:rPr lang="en-US" altLang="ko-KR" sz="1000" dirty="0"/>
              <a:t>GetMkStripIdx0(</a:t>
            </a:r>
            <a:r>
              <a:rPr lang="en-US" altLang="ko-KR" sz="1000" dirty="0" err="1"/>
              <a:t>nSerial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m_nMkPcs</a:t>
            </a:r>
            <a:r>
              <a:rPr lang="en-US" altLang="ko-KR" sz="1000" dirty="0"/>
              <a:t>[0]);// 1 ~ 4 : strip </a:t>
            </a:r>
            <a:r>
              <a:rPr lang="en-US" altLang="ko-KR" sz="1000" dirty="0" smtClean="0"/>
              <a:t>index</a:t>
            </a:r>
          </a:p>
          <a:p>
            <a:pPr lvl="1"/>
            <a:r>
              <a:rPr lang="en-US" altLang="ko-KR" sz="1000" dirty="0"/>
              <a:t>BOOL </a:t>
            </a:r>
            <a:r>
              <a:rPr lang="en-US" altLang="ko-KR" sz="1000" dirty="0" err="1"/>
              <a:t>CVision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GrabIRayple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nPos</a:t>
            </a:r>
            <a:r>
              <a:rPr lang="en-US" altLang="ko-KR" sz="1000" dirty="0"/>
              <a:t>, BOOL </a:t>
            </a:r>
            <a:r>
              <a:rPr lang="en-US" altLang="ko-KR" sz="1000" dirty="0" err="1"/>
              <a:t>bDraw</a:t>
            </a:r>
            <a:r>
              <a:rPr lang="en-US" altLang="ko-KR" sz="1000" dirty="0" smtClean="0"/>
              <a:t>)</a:t>
            </a:r>
          </a:p>
          <a:p>
            <a:pPr lvl="2"/>
            <a:r>
              <a:rPr lang="en-US" altLang="ko-KR" sz="800" dirty="0" err="1"/>
              <a:t>MilGrabImg</a:t>
            </a:r>
            <a:r>
              <a:rPr lang="en-US" altLang="ko-KR" sz="800" dirty="0"/>
              <a:t> = </a:t>
            </a:r>
            <a:r>
              <a:rPr lang="en-US" altLang="ko-KR" sz="800" dirty="0" err="1"/>
              <a:t>m_pMil</a:t>
            </a:r>
            <a:r>
              <a:rPr lang="en-US" altLang="ko-KR" sz="800" dirty="0"/>
              <a:t>-&gt;</a:t>
            </a:r>
            <a:r>
              <a:rPr lang="en-US" altLang="ko-KR" sz="800" dirty="0" err="1"/>
              <a:t>AllocBuf</a:t>
            </a:r>
            <a:r>
              <a:rPr lang="en-US" altLang="ko-KR" sz="800" dirty="0"/>
              <a:t>(</a:t>
            </a:r>
            <a:r>
              <a:rPr lang="en-US" altLang="ko-KR" sz="800" dirty="0" err="1"/>
              <a:t>nSizeX</a:t>
            </a:r>
            <a:r>
              <a:rPr lang="en-US" altLang="ko-KR" sz="800" dirty="0"/>
              <a:t>, </a:t>
            </a:r>
            <a:r>
              <a:rPr lang="en-US" altLang="ko-KR" sz="800" dirty="0" err="1"/>
              <a:t>nSizeY</a:t>
            </a:r>
            <a:r>
              <a:rPr lang="en-US" altLang="ko-KR" sz="800" dirty="0"/>
              <a:t>, 8L + </a:t>
            </a:r>
            <a:r>
              <a:rPr lang="en-US" altLang="ko-KR" sz="800" i="1" dirty="0"/>
              <a:t>M_UNSIGNED</a:t>
            </a:r>
            <a:r>
              <a:rPr lang="en-US" altLang="ko-KR" sz="800" dirty="0"/>
              <a:t>, </a:t>
            </a:r>
            <a:r>
              <a:rPr lang="en-US" altLang="ko-KR" sz="800" i="1" dirty="0"/>
              <a:t>M_IMAGE</a:t>
            </a:r>
            <a:r>
              <a:rPr lang="en-US" altLang="ko-KR" sz="800" dirty="0"/>
              <a:t> + </a:t>
            </a:r>
            <a:r>
              <a:rPr lang="en-US" altLang="ko-KR" sz="800" i="1" dirty="0"/>
              <a:t>M_DISP</a:t>
            </a:r>
            <a:r>
              <a:rPr lang="en-US" altLang="ko-KR" sz="800" dirty="0"/>
              <a:t> + </a:t>
            </a:r>
            <a:r>
              <a:rPr lang="en-US" altLang="ko-KR" sz="800" i="1" dirty="0"/>
              <a:t>M_PROC</a:t>
            </a:r>
            <a:r>
              <a:rPr lang="en-US" altLang="ko-KR" sz="800" dirty="0"/>
              <a:t>);</a:t>
            </a:r>
          </a:p>
          <a:p>
            <a:pPr lvl="2"/>
            <a:r>
              <a:rPr lang="en-US" altLang="ko-KR" sz="800" dirty="0" err="1"/>
              <a:t>MilPatImg</a:t>
            </a:r>
            <a:r>
              <a:rPr lang="en-US" altLang="ko-KR" sz="800" dirty="0"/>
              <a:t> = </a:t>
            </a:r>
            <a:r>
              <a:rPr lang="en-US" altLang="ko-KR" sz="800" dirty="0" err="1"/>
              <a:t>m_pMil</a:t>
            </a:r>
            <a:r>
              <a:rPr lang="en-US" altLang="ko-KR" sz="800" dirty="0"/>
              <a:t>-&gt;</a:t>
            </a:r>
            <a:r>
              <a:rPr lang="en-US" altLang="ko-KR" sz="800" dirty="0" err="1"/>
              <a:t>AllocBuf</a:t>
            </a:r>
            <a:r>
              <a:rPr lang="en-US" altLang="ko-KR" sz="800" dirty="0"/>
              <a:t>(ALIGN_IMG_DISP_SIZEX, ALIGN_IMG_DISP_SIZEY, 8L + </a:t>
            </a:r>
            <a:r>
              <a:rPr lang="en-US" altLang="ko-KR" sz="800" i="1" dirty="0"/>
              <a:t>M_UNSIGNED</a:t>
            </a:r>
            <a:r>
              <a:rPr lang="en-US" altLang="ko-KR" sz="800" dirty="0"/>
              <a:t>, </a:t>
            </a:r>
            <a:r>
              <a:rPr lang="en-US" altLang="ko-KR" sz="800" i="1" dirty="0"/>
              <a:t>M_IMAGE</a:t>
            </a:r>
            <a:r>
              <a:rPr lang="en-US" altLang="ko-KR" sz="800" dirty="0"/>
              <a:t> + </a:t>
            </a:r>
            <a:r>
              <a:rPr lang="en-US" altLang="ko-KR" sz="800" i="1" dirty="0"/>
              <a:t>M_DISP</a:t>
            </a:r>
            <a:r>
              <a:rPr lang="en-US" altLang="ko-KR" sz="800" dirty="0"/>
              <a:t> + </a:t>
            </a:r>
            <a:r>
              <a:rPr lang="en-US" altLang="ko-KR" sz="800" i="1" dirty="0"/>
              <a:t>M_PROC</a:t>
            </a:r>
            <a:r>
              <a:rPr lang="en-US" altLang="ko-KR" sz="800" dirty="0"/>
              <a:t>);</a:t>
            </a:r>
          </a:p>
          <a:p>
            <a:pPr lvl="1"/>
            <a:r>
              <a:rPr lang="en-US" altLang="ko-KR" sz="1000" dirty="0" err="1"/>
              <a:t>m_pMil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PatternMatchingAlloc</a:t>
            </a:r>
            <a:r>
              <a:rPr lang="en-US" altLang="ko-KR" sz="1000" dirty="0"/>
              <a:t>(</a:t>
            </a:r>
            <a:r>
              <a:rPr lang="en-US" altLang="ko-KR" sz="1000" dirty="0" err="1"/>
              <a:t>MilPatRzImg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m_MilImage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dScore</a:t>
            </a:r>
            <a:r>
              <a:rPr lang="en-US" altLang="ko-KR" sz="1000" dirty="0" smtClean="0"/>
              <a:t>);</a:t>
            </a:r>
          </a:p>
          <a:p>
            <a:pPr lvl="1"/>
            <a:r>
              <a:rPr lang="en-US" altLang="ko-KR" sz="1000" dirty="0" err="1"/>
              <a:t>m_pIRayple</a:t>
            </a:r>
            <a:r>
              <a:rPr lang="en-US" altLang="ko-KR" sz="1000" dirty="0"/>
              <a:t>-&gt;</a:t>
            </a:r>
            <a:r>
              <a:rPr lang="en-US" altLang="ko-KR" sz="1000" dirty="0" err="1"/>
              <a:t>OneshotGrab</a:t>
            </a:r>
            <a:r>
              <a:rPr lang="en-US" altLang="ko-KR" sz="1000" dirty="0"/>
              <a:t>()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303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이음매로 이어가기 관련 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200" dirty="0"/>
              <a:t>모델정보 확인 </a:t>
            </a:r>
            <a:r>
              <a:rPr lang="en-US" altLang="ko-KR" sz="1200" dirty="0"/>
              <a:t>(VS</a:t>
            </a:r>
            <a:r>
              <a:rPr lang="ko-KR" altLang="en-US" sz="1200" dirty="0"/>
              <a:t>를 사용하지 않는 경우</a:t>
            </a:r>
            <a:r>
              <a:rPr lang="en-US" altLang="ko-KR" sz="1200" dirty="0"/>
              <a:t>) : </a:t>
            </a:r>
            <a:r>
              <a:rPr lang="en-US" altLang="ko-KR" sz="1200" dirty="0" err="1"/>
              <a:t>GetAoiUpInfo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GetAoiDnInfo</a:t>
            </a:r>
            <a:r>
              <a:rPr lang="en-US" altLang="ko-KR" sz="1200" dirty="0"/>
              <a:t>()</a:t>
            </a:r>
          </a:p>
          <a:p>
            <a:pPr lvl="1"/>
            <a:r>
              <a:rPr lang="ko-KR" altLang="en-US" sz="800" dirty="0"/>
              <a:t>모델변경 </a:t>
            </a:r>
            <a:r>
              <a:rPr lang="en-US" altLang="ko-KR" sz="800" dirty="0"/>
              <a:t>- AOI </a:t>
            </a:r>
            <a:r>
              <a:rPr lang="ko-KR" altLang="en-US" sz="800" dirty="0" err="1"/>
              <a:t>하면의</a:t>
            </a:r>
            <a:r>
              <a:rPr lang="ko-KR" altLang="en-US" sz="800" dirty="0"/>
              <a:t> 검사 결과 파일의 모델정보가 이전의 파일의 모델과 다른 경우</a:t>
            </a:r>
            <a:endParaRPr lang="en-US" altLang="ko-KR" sz="800" dirty="0"/>
          </a:p>
          <a:p>
            <a:pPr lvl="1"/>
            <a:r>
              <a:rPr lang="ko-KR" altLang="en-US" sz="800" dirty="0" err="1"/>
              <a:t>로트변경</a:t>
            </a:r>
            <a:r>
              <a:rPr lang="ko-KR" altLang="en-US" sz="800" dirty="0"/>
              <a:t> </a:t>
            </a:r>
            <a:r>
              <a:rPr lang="en-US" altLang="ko-KR" sz="800" dirty="0"/>
              <a:t>- AOI </a:t>
            </a:r>
            <a:r>
              <a:rPr lang="ko-KR" altLang="en-US" sz="800" dirty="0" err="1"/>
              <a:t>하면의</a:t>
            </a:r>
            <a:r>
              <a:rPr lang="ko-KR" altLang="en-US" sz="800" dirty="0"/>
              <a:t> 검사 결과 파일의 </a:t>
            </a:r>
            <a:r>
              <a:rPr lang="ko-KR" altLang="en-US" sz="800" dirty="0" err="1"/>
              <a:t>로트정보가</a:t>
            </a:r>
            <a:r>
              <a:rPr lang="ko-KR" altLang="en-US" sz="800" dirty="0"/>
              <a:t> 이전의 파일의 </a:t>
            </a:r>
            <a:r>
              <a:rPr lang="ko-KR" altLang="en-US" sz="800" dirty="0" err="1"/>
              <a:t>로트와</a:t>
            </a:r>
            <a:r>
              <a:rPr lang="ko-KR" altLang="en-US" sz="800" dirty="0"/>
              <a:t> 다른 경우</a:t>
            </a:r>
            <a:endParaRPr lang="en-US" altLang="ko-KR" sz="800" dirty="0"/>
          </a:p>
          <a:p>
            <a:pPr lvl="1"/>
            <a:r>
              <a:rPr lang="ko-KR" altLang="en-US" sz="800" dirty="0" err="1"/>
              <a:t>레이어변경</a:t>
            </a:r>
            <a:r>
              <a:rPr lang="ko-KR" altLang="en-US" sz="800" dirty="0"/>
              <a:t> </a:t>
            </a:r>
            <a:r>
              <a:rPr lang="en-US" altLang="ko-KR" sz="800" dirty="0"/>
              <a:t>- AOI </a:t>
            </a:r>
            <a:r>
              <a:rPr lang="ko-KR" altLang="en-US" sz="800" dirty="0" err="1"/>
              <a:t>하면의</a:t>
            </a:r>
            <a:r>
              <a:rPr lang="ko-KR" altLang="en-US" sz="800" dirty="0"/>
              <a:t> 검사 결과 파일의 </a:t>
            </a:r>
            <a:r>
              <a:rPr lang="ko-KR" altLang="en-US" sz="800" dirty="0" err="1"/>
              <a:t>레이어정보가</a:t>
            </a:r>
            <a:r>
              <a:rPr lang="ko-KR" altLang="en-US" sz="800" dirty="0"/>
              <a:t> 이전의 파일의 </a:t>
            </a:r>
            <a:r>
              <a:rPr lang="ko-KR" altLang="en-US" sz="800" dirty="0" err="1"/>
              <a:t>레이어와</a:t>
            </a:r>
            <a:r>
              <a:rPr lang="ko-KR" altLang="en-US" sz="800" dirty="0"/>
              <a:t> 다른 경우</a:t>
            </a:r>
            <a:endParaRPr lang="en-US" altLang="ko-KR" sz="800" dirty="0"/>
          </a:p>
          <a:p>
            <a:r>
              <a:rPr lang="ko-KR" altLang="en-US" sz="1200" dirty="0" err="1"/>
              <a:t>로트만</a:t>
            </a:r>
            <a:r>
              <a:rPr lang="ko-KR" altLang="en-US" sz="1200" dirty="0"/>
              <a:t> 변경인 경우</a:t>
            </a:r>
            <a:endParaRPr lang="en-US" altLang="ko-KR" sz="1200" dirty="0"/>
          </a:p>
          <a:p>
            <a:pPr lvl="1"/>
            <a:r>
              <a:rPr lang="ko-KR" altLang="en-US" sz="800" dirty="0" err="1"/>
              <a:t>로트만</a:t>
            </a:r>
            <a:r>
              <a:rPr lang="ko-KR" altLang="en-US" sz="800" dirty="0"/>
              <a:t> </a:t>
            </a:r>
            <a:r>
              <a:rPr lang="ko-KR" altLang="en-US" sz="800" dirty="0" err="1"/>
              <a:t>변겨인</a:t>
            </a:r>
            <a:r>
              <a:rPr lang="ko-KR" altLang="en-US" sz="800" dirty="0"/>
              <a:t> 경우 </a:t>
            </a:r>
            <a:r>
              <a:rPr lang="ko-KR" altLang="en-US" sz="800" dirty="0" err="1"/>
              <a:t>캠마스터</a:t>
            </a:r>
            <a:r>
              <a:rPr lang="ko-KR" altLang="en-US" sz="800" dirty="0"/>
              <a:t> 정보를 갱신할 필요 없음</a:t>
            </a:r>
            <a:endParaRPr lang="en-US" altLang="ko-KR" sz="800" dirty="0"/>
          </a:p>
          <a:p>
            <a:pPr lvl="1"/>
            <a:r>
              <a:rPr lang="ko-KR" altLang="en-US" sz="800" dirty="0" err="1"/>
              <a:t>로트</a:t>
            </a:r>
            <a:r>
              <a:rPr lang="ko-KR" altLang="en-US" sz="800" dirty="0"/>
              <a:t> 변경에 따른 데이터 저장위치 변경</a:t>
            </a:r>
            <a:endParaRPr lang="en-US" altLang="ko-KR" sz="800" dirty="0"/>
          </a:p>
          <a:p>
            <a:pPr lvl="2"/>
            <a:r>
              <a:rPr lang="en-US" altLang="ko-KR" sz="800" dirty="0"/>
              <a:t>AOI</a:t>
            </a:r>
            <a:r>
              <a:rPr lang="ko-KR" altLang="en-US" sz="800" dirty="0"/>
              <a:t>에 저장된 불량 이미지 위치경로</a:t>
            </a:r>
            <a:endParaRPr lang="en-US" altLang="ko-KR" sz="800" dirty="0"/>
          </a:p>
          <a:p>
            <a:pPr lvl="2"/>
            <a:r>
              <a:rPr lang="ko-KR" altLang="en-US" sz="800" dirty="0" err="1"/>
              <a:t>마킹부에</a:t>
            </a:r>
            <a:r>
              <a:rPr lang="ko-KR" altLang="en-US" sz="800" dirty="0"/>
              <a:t> </a:t>
            </a:r>
            <a:r>
              <a:rPr lang="ko-KR" altLang="en-US" sz="800" dirty="0" err="1"/>
              <a:t>릴맵이</a:t>
            </a:r>
            <a:r>
              <a:rPr lang="ko-KR" altLang="en-US" sz="800" dirty="0"/>
              <a:t> 저장되는 위치경로</a:t>
            </a:r>
            <a:endParaRPr lang="en-US" altLang="ko-KR" sz="800" dirty="0"/>
          </a:p>
          <a:p>
            <a:r>
              <a:rPr lang="ko-KR" altLang="en-US" sz="1200" dirty="0"/>
              <a:t>모델 변경인 경우</a:t>
            </a:r>
            <a:endParaRPr lang="en-US" altLang="ko-KR" sz="1200" dirty="0"/>
          </a:p>
          <a:p>
            <a:pPr lvl="1"/>
            <a:r>
              <a:rPr lang="ko-KR" altLang="en-US" sz="800" dirty="0"/>
              <a:t>신규모델에 대한 </a:t>
            </a:r>
            <a:r>
              <a:rPr lang="ko-KR" altLang="en-US" sz="800" dirty="0" err="1"/>
              <a:t>캠마스터</a:t>
            </a:r>
            <a:r>
              <a:rPr lang="ko-KR" altLang="en-US" sz="800" dirty="0"/>
              <a:t> 정보를 갱신 </a:t>
            </a:r>
            <a:r>
              <a:rPr lang="en-US" altLang="ko-KR" sz="800" dirty="0"/>
              <a:t>(</a:t>
            </a:r>
            <a:r>
              <a:rPr lang="ko-KR" altLang="en-US" sz="800" dirty="0"/>
              <a:t>단</a:t>
            </a:r>
            <a:r>
              <a:rPr lang="en-US" altLang="ko-KR" sz="800" dirty="0"/>
              <a:t>, </a:t>
            </a:r>
            <a:r>
              <a:rPr lang="ko-KR" altLang="en-US" sz="800" dirty="0"/>
              <a:t>이전 모델의 정보를 유지해야 함</a:t>
            </a:r>
            <a:r>
              <a:rPr lang="en-US" altLang="ko-KR" sz="800" dirty="0"/>
              <a:t>.)</a:t>
            </a:r>
          </a:p>
          <a:p>
            <a:pPr lvl="1"/>
            <a:r>
              <a:rPr lang="ko-KR" altLang="en-US" sz="800" dirty="0"/>
              <a:t>신규모델이 </a:t>
            </a:r>
            <a:r>
              <a:rPr lang="en-US" altLang="ko-KR" sz="800" dirty="0"/>
              <a:t>AOI</a:t>
            </a:r>
            <a:r>
              <a:rPr lang="ko-KR" altLang="en-US" sz="800" dirty="0" err="1"/>
              <a:t>하면에서</a:t>
            </a:r>
            <a:r>
              <a:rPr lang="ko-KR" altLang="en-US" sz="800" dirty="0"/>
              <a:t> 검사가 진행되면 이전모델에서 신규모델의 </a:t>
            </a:r>
            <a:r>
              <a:rPr lang="ko-KR" altLang="en-US" sz="800" dirty="0" err="1"/>
              <a:t>릴맵을</a:t>
            </a:r>
            <a:r>
              <a:rPr lang="ko-KR" altLang="en-US" sz="800" dirty="0"/>
              <a:t> 생성 </a:t>
            </a:r>
            <a:r>
              <a:rPr lang="en-US" altLang="ko-KR" sz="800" dirty="0"/>
              <a:t>(</a:t>
            </a:r>
            <a:r>
              <a:rPr lang="ko-KR" altLang="en-US" sz="800" dirty="0" err="1"/>
              <a:t>릴맵</a:t>
            </a:r>
            <a:r>
              <a:rPr lang="ko-KR" altLang="en-US" sz="800" dirty="0"/>
              <a:t> 변경</a:t>
            </a:r>
            <a:r>
              <a:rPr lang="en-US" altLang="ko-KR" sz="800" dirty="0"/>
              <a:t>, </a:t>
            </a:r>
            <a:r>
              <a:rPr lang="ko-KR" altLang="en-US" sz="800" dirty="0"/>
              <a:t>단 </a:t>
            </a:r>
            <a:r>
              <a:rPr lang="ko-KR" altLang="en-US" sz="800" dirty="0" err="1"/>
              <a:t>마킹은</a:t>
            </a:r>
            <a:r>
              <a:rPr lang="ko-KR" altLang="en-US" sz="800" dirty="0"/>
              <a:t> 이전 </a:t>
            </a:r>
            <a:r>
              <a:rPr lang="ko-KR" altLang="en-US" sz="800" dirty="0" err="1"/>
              <a:t>릴맵으로</a:t>
            </a:r>
            <a:r>
              <a:rPr lang="ko-KR" altLang="en-US" sz="800" dirty="0"/>
              <a:t> 진행</a:t>
            </a:r>
            <a:r>
              <a:rPr lang="en-US" altLang="ko-KR" sz="800" dirty="0"/>
              <a:t>)</a:t>
            </a:r>
          </a:p>
          <a:p>
            <a:pPr lvl="1"/>
            <a:r>
              <a:rPr lang="ko-KR" altLang="en-US" sz="800" dirty="0"/>
              <a:t>신규모델이 </a:t>
            </a:r>
            <a:r>
              <a:rPr lang="ko-KR" altLang="en-US" sz="800" dirty="0" err="1"/>
              <a:t>마킹부에</a:t>
            </a:r>
            <a:r>
              <a:rPr lang="ko-KR" altLang="en-US" sz="800" dirty="0"/>
              <a:t> 도착하면 이전모델의 작업관련 정보를 신규모델의 정보로 갱신하고 신규모델은 초기화하여 다음 </a:t>
            </a:r>
            <a:r>
              <a:rPr lang="ko-KR" altLang="en-US" sz="800" dirty="0" err="1"/>
              <a:t>모델변경시</a:t>
            </a:r>
            <a:r>
              <a:rPr lang="ko-KR" altLang="en-US" sz="800" dirty="0"/>
              <a:t> 재사용</a:t>
            </a:r>
            <a:endParaRPr lang="en-US" altLang="ko-KR" sz="800" dirty="0"/>
          </a:p>
          <a:p>
            <a:pPr lvl="1"/>
            <a:r>
              <a:rPr lang="ko-KR" altLang="en-US" sz="800" dirty="0"/>
              <a:t>신규모델이 </a:t>
            </a:r>
            <a:r>
              <a:rPr lang="ko-KR" altLang="en-US" sz="800" dirty="0" err="1"/>
              <a:t>마킹부에</a:t>
            </a:r>
            <a:r>
              <a:rPr lang="ko-KR" altLang="en-US" sz="800" dirty="0"/>
              <a:t> 도착하면 변경된 신규모델 정보를 바탕으로 신규 </a:t>
            </a:r>
            <a:r>
              <a:rPr lang="ko-KR" altLang="en-US" sz="800" dirty="0" err="1"/>
              <a:t>릴맵</a:t>
            </a:r>
            <a:r>
              <a:rPr lang="en-US" altLang="ko-KR" sz="800" dirty="0"/>
              <a:t>, </a:t>
            </a:r>
            <a:r>
              <a:rPr lang="ko-KR" altLang="en-US" sz="800" dirty="0"/>
              <a:t>수율</a:t>
            </a:r>
            <a:r>
              <a:rPr lang="en-US" altLang="ko-KR" sz="800" dirty="0"/>
              <a:t>, </a:t>
            </a:r>
            <a:r>
              <a:rPr lang="ko-KR" altLang="en-US" sz="800" dirty="0"/>
              <a:t>불량정보 화면표시 및 </a:t>
            </a:r>
            <a:r>
              <a:rPr lang="ko-KR" altLang="en-US" sz="800" dirty="0" err="1"/>
              <a:t>마킹</a:t>
            </a:r>
            <a:r>
              <a:rPr lang="ko-KR" altLang="en-US" sz="800" dirty="0"/>
              <a:t> 시작</a:t>
            </a:r>
            <a:endParaRPr lang="en-US" altLang="ko-KR" sz="800" dirty="0"/>
          </a:p>
          <a:p>
            <a:pPr lvl="1"/>
            <a:r>
              <a:rPr lang="ko-KR" altLang="en-US" sz="800" dirty="0"/>
              <a:t>이전모델의 </a:t>
            </a:r>
            <a:r>
              <a:rPr lang="ko-KR" altLang="en-US" sz="800" dirty="0" err="1"/>
              <a:t>마킹한</a:t>
            </a:r>
            <a:r>
              <a:rPr lang="ko-KR" altLang="en-US" sz="800" dirty="0"/>
              <a:t> 결과는 이전모델의 저장경로로 보내고 신규 모델의 </a:t>
            </a:r>
            <a:r>
              <a:rPr lang="ko-KR" altLang="en-US" sz="800" dirty="0" err="1"/>
              <a:t>마킹한</a:t>
            </a:r>
            <a:r>
              <a:rPr lang="ko-KR" altLang="en-US" sz="800" dirty="0"/>
              <a:t> 결과는 신규모델의 저장경로로 보냄</a:t>
            </a:r>
            <a:endParaRPr lang="en-US" altLang="ko-KR" sz="800" dirty="0"/>
          </a:p>
          <a:p>
            <a:r>
              <a:rPr lang="ko-KR" altLang="en-US" sz="1200" dirty="0"/>
              <a:t>모델변경이 </a:t>
            </a:r>
            <a:r>
              <a:rPr lang="en-US" altLang="ko-KR" sz="1200" dirty="0"/>
              <a:t>2Layer</a:t>
            </a:r>
            <a:r>
              <a:rPr lang="ko-KR" altLang="en-US" sz="1200" dirty="0"/>
              <a:t>제품에서 </a:t>
            </a:r>
            <a:r>
              <a:rPr lang="en-US" altLang="ko-KR" sz="1200" dirty="0"/>
              <a:t>4Layer</a:t>
            </a:r>
            <a:r>
              <a:rPr lang="ko-KR" altLang="en-US" sz="1200" dirty="0"/>
              <a:t>제품인 경우</a:t>
            </a:r>
            <a:endParaRPr lang="en-US" altLang="ko-KR" sz="1200" dirty="0"/>
          </a:p>
          <a:p>
            <a:pPr lvl="1"/>
            <a:r>
              <a:rPr lang="en-US" altLang="ko-KR" sz="800" dirty="0" err="1"/>
              <a:t>GetTestMode</a:t>
            </a:r>
            <a:r>
              <a:rPr lang="en-US" altLang="ko-KR" sz="800" dirty="0"/>
              <a:t>()</a:t>
            </a:r>
            <a:r>
              <a:rPr lang="ko-KR" altLang="en-US" sz="800" dirty="0"/>
              <a:t>가 버퍼구간에 </a:t>
            </a:r>
            <a:r>
              <a:rPr lang="ko-KR" altLang="en-US" sz="800" dirty="0" err="1"/>
              <a:t>두가지</a:t>
            </a:r>
            <a:r>
              <a:rPr lang="ko-KR" altLang="en-US" sz="800" dirty="0"/>
              <a:t> 경우가 공존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3556287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이음매로 이어가기 관련 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GUI Align</a:t>
            </a:r>
            <a:r>
              <a:rPr lang="ko-KR" altLang="en-US" dirty="0"/>
              <a:t>이미지</a:t>
            </a:r>
            <a:endParaRPr lang="en-US" altLang="ko-KR" dirty="0"/>
          </a:p>
          <a:p>
            <a:pPr lvl="1"/>
            <a:r>
              <a:rPr lang="en-US" altLang="ko-KR" sz="1200" dirty="0"/>
              <a:t>void </a:t>
            </a:r>
            <a:r>
              <a:rPr lang="en-US" altLang="ko-KR" sz="1200" dirty="0" err="1"/>
              <a:t>CVision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LoadAlignBuf</a:t>
            </a:r>
            <a:r>
              <a:rPr lang="en-US" altLang="ko-KR" sz="1200" dirty="0"/>
              <a:t>()</a:t>
            </a:r>
          </a:p>
          <a:p>
            <a:r>
              <a:rPr lang="en-US" altLang="ko-KR" dirty="0"/>
              <a:t>GUI </a:t>
            </a:r>
            <a:r>
              <a:rPr lang="ko-KR" altLang="en-US" dirty="0" err="1"/>
              <a:t>핀이미지</a:t>
            </a:r>
            <a:endParaRPr lang="en-US" altLang="ko-KR" dirty="0"/>
          </a:p>
          <a:p>
            <a:pPr lvl="1"/>
            <a:r>
              <a:rPr lang="en-US" altLang="ko-KR" sz="1200" dirty="0"/>
              <a:t>void </a:t>
            </a:r>
            <a:r>
              <a:rPr lang="en-US" altLang="ko-KR" sz="1200" dirty="0" err="1"/>
              <a:t>CVision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LoadPinBuf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nLayer</a:t>
            </a:r>
            <a:r>
              <a:rPr lang="en-US" altLang="ko-KR" sz="1200" dirty="0"/>
              <a:t>)</a:t>
            </a:r>
          </a:p>
          <a:p>
            <a:r>
              <a:rPr lang="en-US" altLang="ko-KR" dirty="0"/>
              <a:t>GUI </a:t>
            </a:r>
            <a:r>
              <a:rPr lang="ko-KR" altLang="en-US" dirty="0"/>
              <a:t>불량 </a:t>
            </a:r>
            <a:r>
              <a:rPr lang="ko-KR" altLang="en-US" dirty="0" err="1"/>
              <a:t>캐드이미지</a:t>
            </a:r>
            <a:endParaRPr lang="en-US" altLang="ko-KR" dirty="0"/>
          </a:p>
          <a:p>
            <a:pPr lvl="1"/>
            <a:r>
              <a:rPr lang="en-US" altLang="ko-KR" sz="1200" dirty="0"/>
              <a:t>void </a:t>
            </a:r>
            <a:r>
              <a:rPr lang="en-US" altLang="ko-KR" sz="1200" dirty="0" err="1"/>
              <a:t>CVision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InitCADBuf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nLayer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void </a:t>
            </a:r>
            <a:r>
              <a:rPr lang="en-US" altLang="ko-KR" sz="1200" dirty="0" err="1"/>
              <a:t>CVision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CropCadImg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nIdxMkInfo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nLayer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nIdxDef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void </a:t>
            </a:r>
            <a:r>
              <a:rPr lang="en-US" altLang="ko-KR" sz="1200" dirty="0" err="1"/>
              <a:t>CVision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CropCadImg</a:t>
            </a:r>
            <a:r>
              <a:rPr lang="en-US" altLang="ko-KR" sz="1200" dirty="0"/>
              <a:t>(short cell, short cx, short cy,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BufID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nLayer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</a:t>
            </a:r>
            <a:r>
              <a:rPr lang="en-US" altLang="ko-KR" sz="1200" dirty="0" err="1"/>
              <a:t>CVision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SetCADCoord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CellNum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Coord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nLayer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void </a:t>
            </a:r>
            <a:r>
              <a:rPr lang="en-US" altLang="ko-KR" sz="1200" dirty="0" err="1"/>
              <a:t>CVision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LoadCADBuf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CurrCell</a:t>
            </a:r>
            <a:r>
              <a:rPr lang="en-US" altLang="ko-KR" sz="1200" dirty="0"/>
              <a:t>, long </a:t>
            </a:r>
            <a:r>
              <a:rPr lang="en-US" altLang="ko-KR" sz="1200" dirty="0" err="1"/>
              <a:t>OrgStX</a:t>
            </a:r>
            <a:r>
              <a:rPr lang="en-US" altLang="ko-KR" sz="1200" dirty="0"/>
              <a:t>, long </a:t>
            </a:r>
            <a:r>
              <a:rPr lang="en-US" altLang="ko-KR" sz="1200" dirty="0" err="1"/>
              <a:t>OrgStY</a:t>
            </a:r>
            <a:r>
              <a:rPr lang="en-US" altLang="ko-KR" sz="1200" dirty="0"/>
              <a:t>, long </a:t>
            </a:r>
            <a:r>
              <a:rPr lang="en-US" altLang="ko-KR" sz="1200" dirty="0" err="1"/>
              <a:t>DesStX</a:t>
            </a:r>
            <a:r>
              <a:rPr lang="en-US" altLang="ko-KR" sz="1200" dirty="0"/>
              <a:t>, long </a:t>
            </a:r>
            <a:r>
              <a:rPr lang="en-US" altLang="ko-KR" sz="1200" dirty="0" err="1"/>
              <a:t>DesStY</a:t>
            </a:r>
            <a:r>
              <a:rPr lang="en-US" altLang="ko-KR" sz="1200" dirty="0"/>
              <a:t>, long </a:t>
            </a:r>
            <a:r>
              <a:rPr lang="en-US" altLang="ko-KR" sz="1200" dirty="0" err="1"/>
              <a:t>SizeX</a:t>
            </a:r>
            <a:r>
              <a:rPr lang="en-US" altLang="ko-KR" sz="1200" dirty="0"/>
              <a:t>, long </a:t>
            </a:r>
            <a:r>
              <a:rPr lang="en-US" altLang="ko-KR" sz="1200" dirty="0" err="1"/>
              <a:t>SizeY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nLayer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5013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이음매로 이어가기 관련 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 err="1"/>
              <a:t>불량피스</a:t>
            </a:r>
            <a:r>
              <a:rPr lang="ko-KR" altLang="en-US" dirty="0"/>
              <a:t> 위치정보</a:t>
            </a:r>
            <a:endParaRPr lang="en-US" altLang="ko-KR" dirty="0"/>
          </a:p>
          <a:p>
            <a:pPr lvl="1"/>
            <a:r>
              <a:rPr lang="en-US" altLang="ko-KR" sz="1200" dirty="0"/>
              <a:t>void CDlgMenu01::</a:t>
            </a:r>
            <a:r>
              <a:rPr lang="en-US" altLang="ko-KR" sz="1200" dirty="0" err="1"/>
              <a:t>ShowDefInfoUp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nIdx</a:t>
            </a:r>
            <a:r>
              <a:rPr lang="en-US" altLang="ko-KR" sz="1200" dirty="0"/>
              <a:t>) // </a:t>
            </a:r>
            <a:r>
              <a:rPr lang="en-US" altLang="ko-KR" sz="1200" dirty="0" err="1"/>
              <a:t>nIdx</a:t>
            </a:r>
            <a:r>
              <a:rPr lang="en-US" altLang="ko-KR" sz="1200" dirty="0"/>
              <a:t> : 0 ~ 11 (12ea)</a:t>
            </a:r>
          </a:p>
          <a:p>
            <a:pPr lvl="1"/>
            <a:r>
              <a:rPr lang="en-US" altLang="ko-KR" sz="1200" dirty="0"/>
              <a:t>void CDlgMenu01::</a:t>
            </a:r>
            <a:r>
              <a:rPr lang="en-US" altLang="ko-KR" sz="1200" dirty="0" err="1"/>
              <a:t>ShowDefInfoDn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nIdx</a:t>
            </a:r>
            <a:r>
              <a:rPr lang="en-US" altLang="ko-KR" sz="1200" dirty="0"/>
              <a:t>) // </a:t>
            </a:r>
            <a:r>
              <a:rPr lang="en-US" altLang="ko-KR" sz="1200" dirty="0" err="1"/>
              <a:t>nIdx</a:t>
            </a:r>
            <a:r>
              <a:rPr lang="en-US" altLang="ko-KR" sz="1200" dirty="0"/>
              <a:t> : 0 ~ 11 (12ea)</a:t>
            </a:r>
          </a:p>
          <a:p>
            <a:r>
              <a:rPr lang="en-US" altLang="ko-KR" dirty="0"/>
              <a:t>GUI </a:t>
            </a:r>
            <a:r>
              <a:rPr lang="ko-KR" altLang="en-US" dirty="0"/>
              <a:t>불량이미지 </a:t>
            </a:r>
            <a:r>
              <a:rPr lang="ko-KR" altLang="en-US" dirty="0" err="1"/>
              <a:t>불량피스</a:t>
            </a:r>
            <a:r>
              <a:rPr lang="ko-KR" altLang="en-US" dirty="0"/>
              <a:t> 위치정보 이름으로 저장</a:t>
            </a:r>
            <a:endParaRPr lang="en-US" altLang="ko-KR" dirty="0"/>
          </a:p>
          <a:p>
            <a:pPr lvl="1"/>
            <a:r>
              <a:rPr lang="en-US" altLang="ko-KR" sz="1200" dirty="0"/>
              <a:t>BOOL CDlgMenu01::</a:t>
            </a:r>
            <a:r>
              <a:rPr lang="en-US" altLang="ko-KR" sz="1200" dirty="0" err="1"/>
              <a:t>SaveDefImgPosUp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nIdxMkInfo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nIdxImg</a:t>
            </a:r>
            <a:r>
              <a:rPr lang="en-US" altLang="ko-KR" sz="1200" dirty="0"/>
              <a:t>) // (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ko-KR" altLang="en-US" sz="1200" dirty="0"/>
              <a:t>화면의 </a:t>
            </a:r>
            <a:r>
              <a:rPr lang="en-US" altLang="ko-KR" sz="1200" dirty="0"/>
              <a:t>IDC </a:t>
            </a:r>
            <a:r>
              <a:rPr lang="ko-KR" altLang="en-US" sz="1200" dirty="0"/>
              <a:t>인덱스</a:t>
            </a:r>
            <a:r>
              <a:rPr lang="en-US" altLang="ko-KR" sz="1200" dirty="0"/>
              <a:t>, </a:t>
            </a:r>
            <a:r>
              <a:rPr lang="ko-KR" altLang="en-US" sz="1200" dirty="0"/>
              <a:t>불량이미지 인덱스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CDlgMenu01::</a:t>
            </a:r>
            <a:r>
              <a:rPr lang="en-US" altLang="ko-KR" sz="1200" dirty="0" err="1"/>
              <a:t>SaveDefImgPosDn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nIdxMkInfo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nIdxImg</a:t>
            </a:r>
            <a:r>
              <a:rPr lang="en-US" altLang="ko-KR" sz="1200" dirty="0"/>
              <a:t>) // (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ko-KR" altLang="en-US" sz="1200" dirty="0"/>
              <a:t>화면의 </a:t>
            </a:r>
            <a:r>
              <a:rPr lang="en-US" altLang="ko-KR" sz="1200" dirty="0"/>
              <a:t>IDC </a:t>
            </a:r>
            <a:r>
              <a:rPr lang="ko-KR" altLang="en-US" sz="1200" dirty="0"/>
              <a:t>인덱스</a:t>
            </a:r>
            <a:r>
              <a:rPr lang="en-US" altLang="ko-KR" sz="1200" dirty="0"/>
              <a:t>, </a:t>
            </a:r>
            <a:r>
              <a:rPr lang="ko-KR" altLang="en-US" sz="1200" dirty="0"/>
              <a:t>불량이미지 인덱스</a:t>
            </a:r>
            <a:r>
              <a:rPr lang="en-US" altLang="ko-KR" sz="1200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포인트 </a:t>
            </a:r>
            <a:r>
              <a:rPr lang="ko-KR" altLang="en-US" dirty="0" err="1"/>
              <a:t>얼라인</a:t>
            </a:r>
            <a:r>
              <a:rPr lang="ko-KR" altLang="en-US" dirty="0"/>
              <a:t> 정보</a:t>
            </a:r>
          </a:p>
          <a:p>
            <a:pPr lvl="1"/>
            <a:r>
              <a:rPr lang="en-US" altLang="ko-KR" sz="1200" dirty="0"/>
              <a:t>BOOL CDlgMenu02::Move2PntAlign0(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nPos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CDlgMenu02::Move2PntAlign1(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nPos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void CDlgMenu02::Grab2PntAlign()</a:t>
            </a:r>
          </a:p>
          <a:p>
            <a:pPr lvl="1"/>
            <a:r>
              <a:rPr lang="en-US" altLang="ko-KR" sz="1200" dirty="0"/>
              <a:t>void CDlgMenu02::Grab2PntAlign2()</a:t>
            </a:r>
          </a:p>
          <a:p>
            <a:pPr lvl="1"/>
            <a:r>
              <a:rPr lang="en-US" altLang="ko-KR" sz="1200" dirty="0"/>
              <a:t>BOOL CDlgMenu02::Do2PtAlign0(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nPos</a:t>
            </a:r>
            <a:r>
              <a:rPr lang="en-US" altLang="ko-KR" sz="1200" dirty="0"/>
              <a:t>, BOOL </a:t>
            </a:r>
            <a:r>
              <a:rPr lang="en-US" altLang="ko-KR" sz="1200" dirty="0" err="1"/>
              <a:t>bDraw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CDlgMenu02::Do2PtAlign1(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nPos</a:t>
            </a:r>
            <a:r>
              <a:rPr lang="en-US" altLang="ko-KR" sz="1200" dirty="0"/>
              <a:t>, BOOL </a:t>
            </a:r>
            <a:r>
              <a:rPr lang="en-US" altLang="ko-KR" sz="1200" dirty="0" err="1"/>
              <a:t>bDraw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3860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이음매로 이어가기 관련 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마킹위치정보</a:t>
            </a:r>
            <a:endParaRPr lang="en-US" altLang="ko-KR" dirty="0"/>
          </a:p>
          <a:p>
            <a:pPr lvl="1"/>
            <a:r>
              <a:rPr lang="en-US" altLang="ko-KR" sz="1200" dirty="0"/>
              <a:t>void </a:t>
            </a:r>
            <a:r>
              <a:rPr lang="en-US" altLang="ko-KR" sz="1200" dirty="0" err="1"/>
              <a:t>CPcsRgn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SetMkPnt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nCam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</a:t>
            </a:r>
            <a:r>
              <a:rPr lang="en-US" altLang="ko-KR" sz="1200" dirty="0" err="1"/>
              <a:t>CPcsRgn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GetMkMatrix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nPcsId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&amp;</a:t>
            </a:r>
            <a:r>
              <a:rPr lang="en-US" altLang="ko-KR" sz="1200" dirty="0" err="1"/>
              <a:t>nC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&amp;</a:t>
            </a:r>
            <a:r>
              <a:rPr lang="en-US" altLang="ko-KR" sz="1200" dirty="0" err="1"/>
              <a:t>nR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</a:t>
            </a:r>
            <a:r>
              <a:rPr lang="en-US" altLang="ko-KR" sz="1200" dirty="0" err="1"/>
              <a:t>CPcsRgn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GetMkMatrix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nPcsId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&amp;</a:t>
            </a:r>
            <a:r>
              <a:rPr lang="en-US" altLang="ko-KR" sz="1200" dirty="0" err="1"/>
              <a:t>nStrip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&amp;</a:t>
            </a:r>
            <a:r>
              <a:rPr lang="en-US" altLang="ko-KR" sz="1200" dirty="0" err="1"/>
              <a:t>nC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&amp;</a:t>
            </a:r>
            <a:r>
              <a:rPr lang="en-US" altLang="ko-KR" sz="1200" dirty="0" err="1"/>
              <a:t>nR</a:t>
            </a:r>
            <a:r>
              <a:rPr lang="en-US" altLang="ko-KR" sz="1200" dirty="0"/>
              <a:t>) // nStrip:0~3 , nC:0~ , nR:0~</a:t>
            </a:r>
          </a:p>
          <a:p>
            <a:r>
              <a:rPr lang="ko-KR" altLang="en-US" dirty="0" err="1"/>
              <a:t>릴맵</a:t>
            </a:r>
            <a:endParaRPr lang="en-US" altLang="ko-KR" dirty="0"/>
          </a:p>
          <a:p>
            <a:pPr lvl="1"/>
            <a:r>
              <a:rPr lang="en-US" altLang="ko-KR" sz="1200" dirty="0"/>
              <a:t>BOOL </a:t>
            </a:r>
            <a:r>
              <a:rPr lang="en-US" altLang="ko-KR" sz="1200" dirty="0" err="1"/>
              <a:t>CReelMap</a:t>
            </a:r>
            <a:r>
              <a:rPr lang="en-US" altLang="ko-KR" sz="1200" dirty="0"/>
              <a:t>::Write(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</a:t>
            </a:r>
            <a:r>
              <a:rPr lang="en-US" altLang="ko-KR" sz="1200" dirty="0" err="1"/>
              <a:t>CReelMap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Disp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nMkPnl</a:t>
            </a:r>
            <a:r>
              <a:rPr lang="en-US" altLang="ko-KR" sz="1200" dirty="0"/>
              <a:t>, BOOL </a:t>
            </a:r>
            <a:r>
              <a:rPr lang="en-US" altLang="ko-KR" sz="1200" dirty="0" err="1"/>
              <a:t>bDumy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void </a:t>
            </a:r>
            <a:r>
              <a:rPr lang="en-US" altLang="ko-KR" sz="1200" dirty="0" err="1"/>
              <a:t>CReelMap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SetFixPcs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</a:t>
            </a:r>
            <a:r>
              <a:rPr lang="en-US" altLang="ko-KR" sz="1200" dirty="0" err="1"/>
              <a:t>CReelMap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IsFixPcs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&amp;Col,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&amp;Row)</a:t>
            </a:r>
          </a:p>
          <a:p>
            <a:pPr lvl="1"/>
            <a:r>
              <a:rPr lang="en-US" altLang="ko-KR" sz="1200" dirty="0"/>
              <a:t>BOOL </a:t>
            </a:r>
            <a:r>
              <a:rPr lang="en-US" altLang="ko-KR" sz="1200" dirty="0" err="1"/>
              <a:t>CReelMap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IsFixPcs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* </a:t>
            </a:r>
            <a:r>
              <a:rPr lang="en-US" altLang="ko-KR" sz="1200" dirty="0" err="1"/>
              <a:t>pCol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* </a:t>
            </a:r>
            <a:r>
              <a:rPr lang="en-US" altLang="ko-KR" sz="1200" dirty="0" err="1"/>
              <a:t>pRow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&amp;</a:t>
            </a:r>
            <a:r>
              <a:rPr lang="en-US" altLang="ko-KR" sz="1200" dirty="0" err="1"/>
              <a:t>nTot</a:t>
            </a:r>
            <a:r>
              <a:rPr lang="en-US" altLang="ko-KR" sz="1200" dirty="0"/>
              <a:t>, BOOL &amp;</a:t>
            </a:r>
            <a:r>
              <a:rPr lang="en-US" altLang="ko-KR" sz="1200" dirty="0" err="1"/>
              <a:t>bCont</a:t>
            </a:r>
            <a:r>
              <a:rPr lang="en-US" altLang="ko-KR" sz="1200" dirty="0"/>
              <a:t>) // </a:t>
            </a:r>
            <a:r>
              <a:rPr lang="en-US" altLang="ko-KR" sz="1200" dirty="0" err="1"/>
              <a:t>nTot</a:t>
            </a:r>
            <a:r>
              <a:rPr lang="en-US" altLang="ko-KR" sz="1200" dirty="0"/>
              <a:t> : total of PCS Over </a:t>
            </a:r>
            <a:r>
              <a:rPr lang="en-US" altLang="ko-KR" sz="1200" dirty="0" err="1"/>
              <a:t>nJudge</a:t>
            </a:r>
            <a:endParaRPr lang="en-US" altLang="ko-KR" sz="1200" dirty="0"/>
          </a:p>
          <a:p>
            <a:pPr lvl="1"/>
            <a:r>
              <a:rPr lang="en-US" altLang="ko-KR" sz="1200" dirty="0"/>
              <a:t>BOOL </a:t>
            </a:r>
            <a:r>
              <a:rPr lang="en-US" altLang="ko-KR" sz="1200" dirty="0" err="1"/>
              <a:t>CReelMap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GetNodeXYonRmap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&amp;</a:t>
            </a:r>
            <a:r>
              <a:rPr lang="en-US" altLang="ko-KR" sz="1200" dirty="0" err="1"/>
              <a:t>nNodeX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&amp;</a:t>
            </a:r>
            <a:r>
              <a:rPr lang="en-US" altLang="ko-KR" sz="1200" dirty="0" err="1"/>
              <a:t>nNodeY</a:t>
            </a:r>
            <a:r>
              <a:rPr lang="en-US" altLang="ko-KR" sz="1200" dirty="0"/>
              <a:t>, </a:t>
            </a:r>
            <a:r>
              <a:rPr lang="en-US" altLang="ko-KR" sz="1200" i="1" dirty="0" err="1"/>
              <a:t>CString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sPath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</a:t>
            </a:r>
            <a:r>
              <a:rPr lang="en-US" altLang="ko-KR" sz="1200" dirty="0" err="1"/>
              <a:t>CReelMap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ReloadReelmap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nTo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</a:t>
            </a:r>
            <a:r>
              <a:rPr lang="en-US" altLang="ko-KR" sz="1200" dirty="0" err="1"/>
              <a:t>CReelMap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WriteYield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i="1" dirty="0" err="1"/>
              <a:t>CString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sPath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</a:t>
            </a:r>
            <a:r>
              <a:rPr lang="en-US" altLang="ko-KR" sz="1200" dirty="0" err="1"/>
              <a:t>CReelMap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MakeHeader</a:t>
            </a:r>
            <a:r>
              <a:rPr lang="en-US" altLang="ko-KR" sz="1200" dirty="0"/>
              <a:t>(</a:t>
            </a:r>
            <a:r>
              <a:rPr lang="en-US" altLang="ko-KR" sz="1200" i="1" dirty="0" err="1"/>
              <a:t>CString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sPath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</a:t>
            </a:r>
            <a:r>
              <a:rPr lang="en-US" altLang="ko-KR" sz="1200" dirty="0" err="1"/>
              <a:t>CReelMap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MakeItsReelmapHeader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BOOL </a:t>
            </a:r>
            <a:r>
              <a:rPr lang="en-US" altLang="ko-KR" sz="1200" dirty="0" err="1"/>
              <a:t>CReelMap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WriteIts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nItsSerial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i="1" dirty="0" err="1"/>
              <a:t>CString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CReelMap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GetItsFileData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nLayer</a:t>
            </a:r>
            <a:r>
              <a:rPr lang="en-US" altLang="ko-KR" sz="1200" dirty="0"/>
              <a:t>) // RMAP_UP, RMAP_DN, RMAP_INNER_UP, RMAP_INNER_DN</a:t>
            </a:r>
          </a:p>
          <a:p>
            <a:pPr lvl="1"/>
            <a:r>
              <a:rPr lang="en-US" altLang="ko-KR" sz="1200" dirty="0"/>
              <a:t>BOOL </a:t>
            </a:r>
            <a:r>
              <a:rPr lang="en-US" altLang="ko-KR" sz="1200" dirty="0" err="1"/>
              <a:t>CReelMap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WriteOnOffline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) BOOL </a:t>
            </a:r>
            <a:r>
              <a:rPr lang="en-US" altLang="ko-KR" sz="1200" dirty="0" err="1"/>
              <a:t>CReelMap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WriteOnOffline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862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이음매로 이어가기 관련 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3819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마킹위치정보</a:t>
            </a:r>
            <a:endParaRPr lang="en-US" altLang="ko-KR" dirty="0"/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CGvisR2R_PunchDoc::</a:t>
            </a:r>
            <a:r>
              <a:rPr lang="en-US" altLang="ko-KR" sz="1200" dirty="0" err="1"/>
              <a:t>LoadPCRAllUp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BOOL </a:t>
            </a:r>
            <a:r>
              <a:rPr lang="en-US" altLang="ko-KR" sz="1200" dirty="0" err="1"/>
              <a:t>bFromShare</a:t>
            </a:r>
            <a:r>
              <a:rPr lang="en-US" altLang="ko-KR" sz="1200" dirty="0"/>
              <a:t>)// return : 2(Failed), 1(</a:t>
            </a:r>
            <a:r>
              <a:rPr lang="ko-KR" altLang="en-US" sz="1200" dirty="0"/>
              <a:t>정상</a:t>
            </a:r>
            <a:r>
              <a:rPr lang="en-US" altLang="ko-KR" sz="1200" dirty="0"/>
              <a:t>), -1(Align Error, </a:t>
            </a:r>
            <a:r>
              <a:rPr lang="ko-KR" altLang="en-US" sz="1200" dirty="0" err="1"/>
              <a:t>노광불량</a:t>
            </a:r>
            <a:r>
              <a:rPr lang="en-US" altLang="ko-KR" sz="1200" dirty="0"/>
              <a:t>), -2(Lot End)</a:t>
            </a:r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CGvisR2R_PunchDoc::</a:t>
            </a:r>
            <a:r>
              <a:rPr lang="en-US" altLang="ko-KR" sz="1200" dirty="0" err="1"/>
              <a:t>LoadPCRAllDn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BOOL </a:t>
            </a:r>
            <a:r>
              <a:rPr lang="en-US" altLang="ko-KR" sz="1200" dirty="0" err="1"/>
              <a:t>bFromShare</a:t>
            </a:r>
            <a:r>
              <a:rPr lang="en-US" altLang="ko-KR" sz="1200" dirty="0"/>
              <a:t>)// return : 2(Failed), 1(</a:t>
            </a:r>
            <a:r>
              <a:rPr lang="ko-KR" altLang="en-US" sz="1200" dirty="0"/>
              <a:t>정상</a:t>
            </a:r>
            <a:r>
              <a:rPr lang="en-US" altLang="ko-KR" sz="1200" dirty="0"/>
              <a:t>), -1(Align Error, </a:t>
            </a:r>
            <a:r>
              <a:rPr lang="ko-KR" altLang="en-US" sz="1200" dirty="0" err="1"/>
              <a:t>노광불량</a:t>
            </a:r>
            <a:r>
              <a:rPr lang="en-US" altLang="ko-KR" sz="1200" dirty="0"/>
              <a:t>), -2(Lot End)</a:t>
            </a:r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CGvisR2R_PunchDoc::</a:t>
            </a:r>
            <a:r>
              <a:rPr lang="en-US" altLang="ko-KR" sz="1200" dirty="0" err="1"/>
              <a:t>LoadPCRUp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BOOL </a:t>
            </a:r>
            <a:r>
              <a:rPr lang="en-US" altLang="ko-KR" sz="1200" dirty="0" err="1"/>
              <a:t>bFromShare</a:t>
            </a:r>
            <a:r>
              <a:rPr lang="en-US" altLang="ko-KR" sz="1200" dirty="0"/>
              <a:t>)// return : 2(Failed), 1(</a:t>
            </a:r>
            <a:r>
              <a:rPr lang="ko-KR" altLang="en-US" sz="1200" dirty="0"/>
              <a:t>정상</a:t>
            </a:r>
            <a:r>
              <a:rPr lang="en-US" altLang="ko-KR" sz="1200" dirty="0"/>
              <a:t>), -1(Align Error, </a:t>
            </a:r>
            <a:r>
              <a:rPr lang="ko-KR" altLang="en-US" sz="1200" dirty="0" err="1"/>
              <a:t>노광불량</a:t>
            </a:r>
            <a:r>
              <a:rPr lang="en-US" altLang="ko-KR" sz="1200" dirty="0"/>
              <a:t>), -2(Lot End)</a:t>
            </a:r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CGvisR2R_PunchDoc::</a:t>
            </a:r>
            <a:r>
              <a:rPr lang="en-US" altLang="ko-KR" sz="1200" dirty="0" err="1"/>
              <a:t>LoadPCRDn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BOOL </a:t>
            </a:r>
            <a:r>
              <a:rPr lang="en-US" altLang="ko-KR" sz="1200" dirty="0" err="1"/>
              <a:t>bFromShare</a:t>
            </a:r>
            <a:r>
              <a:rPr lang="en-US" altLang="ko-KR" sz="1200" dirty="0"/>
              <a:t>)// return : 2(Failed), 1(</a:t>
            </a:r>
            <a:r>
              <a:rPr lang="ko-KR" altLang="en-US" sz="1200" dirty="0"/>
              <a:t>정상</a:t>
            </a:r>
            <a:r>
              <a:rPr lang="en-US" altLang="ko-KR" sz="1200" dirty="0"/>
              <a:t>), -1(Align Error, </a:t>
            </a:r>
            <a:r>
              <a:rPr lang="ko-KR" altLang="en-US" sz="1200" dirty="0" err="1"/>
              <a:t>노광불량</a:t>
            </a:r>
            <a:r>
              <a:rPr lang="en-US" altLang="ko-KR" sz="1200" dirty="0"/>
              <a:t>), -2(Lot End)</a:t>
            </a:r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CGvisR2R_PunchDoc::</a:t>
            </a:r>
            <a:r>
              <a:rPr lang="en-US" altLang="ko-KR" sz="1200" dirty="0" err="1"/>
              <a:t>LoadPCRAllUpInner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BOOL </a:t>
            </a:r>
            <a:r>
              <a:rPr lang="en-US" altLang="ko-KR" sz="1200" dirty="0" err="1"/>
              <a:t>bFromShare</a:t>
            </a:r>
            <a:r>
              <a:rPr lang="en-US" altLang="ko-KR" sz="1200" dirty="0"/>
              <a:t>)// return : 2(Failed), 1(</a:t>
            </a:r>
            <a:r>
              <a:rPr lang="ko-KR" altLang="en-US" sz="1200" dirty="0"/>
              <a:t>정상</a:t>
            </a:r>
            <a:r>
              <a:rPr lang="en-US" altLang="ko-KR" sz="1200" dirty="0"/>
              <a:t>), -1(Align Error, </a:t>
            </a:r>
            <a:r>
              <a:rPr lang="ko-KR" altLang="en-US" sz="1200" dirty="0" err="1"/>
              <a:t>노광불량</a:t>
            </a:r>
            <a:r>
              <a:rPr lang="en-US" altLang="ko-KR" sz="1200" dirty="0"/>
              <a:t>), -2(Lot End)</a:t>
            </a:r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CGvisR2R_PunchDoc::</a:t>
            </a:r>
            <a:r>
              <a:rPr lang="en-US" altLang="ko-KR" sz="1200" dirty="0" err="1"/>
              <a:t>LoadPCRAllDnInner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BOOL </a:t>
            </a:r>
            <a:r>
              <a:rPr lang="en-US" altLang="ko-KR" sz="1200" dirty="0" err="1"/>
              <a:t>bFromShare</a:t>
            </a:r>
            <a:r>
              <a:rPr lang="en-US" altLang="ko-KR" sz="1200" dirty="0"/>
              <a:t>)// return : 2(Failed), 1(</a:t>
            </a:r>
            <a:r>
              <a:rPr lang="ko-KR" altLang="en-US" sz="1200" dirty="0"/>
              <a:t>정상</a:t>
            </a:r>
            <a:r>
              <a:rPr lang="en-US" altLang="ko-KR" sz="1200" dirty="0"/>
              <a:t>), -1(Align Error, </a:t>
            </a:r>
            <a:r>
              <a:rPr lang="ko-KR" altLang="en-US" sz="1200" dirty="0" err="1"/>
              <a:t>노광불량</a:t>
            </a:r>
            <a:r>
              <a:rPr lang="en-US" altLang="ko-KR" sz="1200" dirty="0"/>
              <a:t>), -2(Lot End)</a:t>
            </a:r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CGvisR2R_PunchDoc::</a:t>
            </a:r>
            <a:r>
              <a:rPr lang="en-US" altLang="ko-KR" sz="1200" dirty="0" err="1"/>
              <a:t>LoadPCRUpInner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BOOL </a:t>
            </a:r>
            <a:r>
              <a:rPr lang="en-US" altLang="ko-KR" sz="1200" dirty="0" err="1"/>
              <a:t>bFromShare</a:t>
            </a:r>
            <a:r>
              <a:rPr lang="en-US" altLang="ko-KR" sz="1200" dirty="0"/>
              <a:t>)// return : 2(Failed), 1(</a:t>
            </a:r>
            <a:r>
              <a:rPr lang="ko-KR" altLang="en-US" sz="1200" dirty="0"/>
              <a:t>정상</a:t>
            </a:r>
            <a:r>
              <a:rPr lang="en-US" altLang="ko-KR" sz="1200" dirty="0"/>
              <a:t>), -1(Align Error, </a:t>
            </a:r>
            <a:r>
              <a:rPr lang="ko-KR" altLang="en-US" sz="1200" dirty="0" err="1"/>
              <a:t>노광불량</a:t>
            </a:r>
            <a:r>
              <a:rPr lang="en-US" altLang="ko-KR" sz="1200" dirty="0"/>
              <a:t>), -2(Lot End)</a:t>
            </a:r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CGvisR2R_PunchDoc::</a:t>
            </a:r>
            <a:r>
              <a:rPr lang="en-US" altLang="ko-KR" sz="1200" dirty="0" err="1"/>
              <a:t>LoadPCRDnInner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BOOL </a:t>
            </a:r>
            <a:r>
              <a:rPr lang="en-US" altLang="ko-KR" sz="1200" dirty="0" err="1"/>
              <a:t>bFromShare</a:t>
            </a:r>
            <a:r>
              <a:rPr lang="en-US" altLang="ko-KR" sz="1200" dirty="0"/>
              <a:t>)// return : 2(Failed), 1(</a:t>
            </a:r>
            <a:r>
              <a:rPr lang="ko-KR" altLang="en-US" sz="1200" dirty="0"/>
              <a:t>정상</a:t>
            </a:r>
            <a:r>
              <a:rPr lang="en-US" altLang="ko-KR" sz="1200" dirty="0"/>
              <a:t>), -1(Align Error, </a:t>
            </a:r>
            <a:r>
              <a:rPr lang="ko-KR" altLang="en-US" sz="1200" dirty="0" err="1"/>
              <a:t>노광불량</a:t>
            </a:r>
            <a:r>
              <a:rPr lang="en-US" altLang="ko-KR" sz="1200" dirty="0"/>
              <a:t>), -2(Lot End)</a:t>
            </a:r>
          </a:p>
          <a:p>
            <a:pPr lvl="1"/>
            <a:r>
              <a:rPr lang="en-US" altLang="ko-KR" sz="1200" dirty="0"/>
              <a:t>void CGvisR2R_PunchDoc::LoadPCRIts11(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) // 11 -&gt; </a:t>
            </a:r>
            <a:r>
              <a:rPr lang="ko-KR" altLang="en-US" sz="1200" dirty="0" err="1"/>
              <a:t>외층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양면</a:t>
            </a:r>
            <a:r>
              <a:rPr lang="en-US" altLang="ko-KR" sz="1200" dirty="0"/>
              <a:t>, </a:t>
            </a:r>
            <a:r>
              <a:rPr lang="ko-KR" altLang="en-US" sz="1200" dirty="0"/>
              <a:t>내층 </a:t>
            </a:r>
            <a:r>
              <a:rPr lang="en-US" altLang="ko-KR" sz="1200" dirty="0"/>
              <a:t>: </a:t>
            </a:r>
            <a:r>
              <a:rPr lang="ko-KR" altLang="en-US" sz="1200" dirty="0"/>
              <a:t>양면</a:t>
            </a:r>
            <a:endParaRPr lang="en-US" altLang="ko-KR" sz="1200" dirty="0"/>
          </a:p>
          <a:p>
            <a:pPr lvl="1"/>
            <a:r>
              <a:rPr lang="en-US" altLang="ko-KR" sz="1200" dirty="0"/>
              <a:t>void CGvisR2R_PunchDoc::LoadPCRIts10(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) // 10 -&gt; </a:t>
            </a:r>
            <a:r>
              <a:rPr lang="ko-KR" altLang="en-US" sz="1200" dirty="0" err="1"/>
              <a:t>외층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양면</a:t>
            </a:r>
            <a:r>
              <a:rPr lang="en-US" altLang="ko-KR" sz="1200" dirty="0"/>
              <a:t>, </a:t>
            </a:r>
            <a:r>
              <a:rPr lang="ko-KR" altLang="en-US" sz="1200" dirty="0"/>
              <a:t>내층 </a:t>
            </a:r>
            <a:r>
              <a:rPr lang="en-US" altLang="ko-KR" sz="1200" dirty="0"/>
              <a:t>: </a:t>
            </a:r>
            <a:r>
              <a:rPr lang="ko-KR" altLang="en-US" sz="1200" dirty="0"/>
              <a:t>단면</a:t>
            </a:r>
            <a:endParaRPr lang="en-US" altLang="ko-KR" sz="1200" dirty="0"/>
          </a:p>
          <a:p>
            <a:pPr lvl="1"/>
            <a:r>
              <a:rPr lang="en-US" altLang="ko-KR" sz="1200" dirty="0"/>
              <a:t>void CGvisR2R_PunchDoc::LoadPCRIts01(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) // 11 -&gt; </a:t>
            </a:r>
            <a:r>
              <a:rPr lang="ko-KR" altLang="en-US" sz="1200" dirty="0" err="1"/>
              <a:t>외층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단면</a:t>
            </a:r>
            <a:r>
              <a:rPr lang="en-US" altLang="ko-KR" sz="1200" dirty="0"/>
              <a:t>, </a:t>
            </a:r>
            <a:r>
              <a:rPr lang="ko-KR" altLang="en-US" sz="1200" dirty="0"/>
              <a:t>내층 </a:t>
            </a:r>
            <a:r>
              <a:rPr lang="en-US" altLang="ko-KR" sz="1200" dirty="0"/>
              <a:t>: </a:t>
            </a:r>
            <a:r>
              <a:rPr lang="ko-KR" altLang="en-US" sz="1200" dirty="0"/>
              <a:t>양면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CGvisR2R_PunchDoc::</a:t>
            </a:r>
            <a:r>
              <a:rPr lang="en-US" altLang="ko-KR" sz="1200" dirty="0" err="1"/>
              <a:t>LoadPcrUp</a:t>
            </a:r>
            <a:r>
              <a:rPr lang="en-US" altLang="ko-KR" sz="1200" dirty="0"/>
              <a:t>(</a:t>
            </a:r>
            <a:r>
              <a:rPr lang="en-US" altLang="ko-KR" sz="1200" i="1" dirty="0" err="1"/>
              <a:t>CString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sPath</a:t>
            </a:r>
            <a:r>
              <a:rPr lang="en-US" altLang="ko-KR" sz="1200" dirty="0"/>
              <a:t>)// return : 2(Failed), 1(</a:t>
            </a:r>
            <a:r>
              <a:rPr lang="ko-KR" altLang="en-US" sz="1200" dirty="0"/>
              <a:t>정상</a:t>
            </a:r>
            <a:r>
              <a:rPr lang="en-US" altLang="ko-KR" sz="1200" dirty="0"/>
              <a:t>), -1(Align Error, </a:t>
            </a:r>
            <a:r>
              <a:rPr lang="ko-KR" altLang="en-US" sz="1200" dirty="0" err="1"/>
              <a:t>노광불량</a:t>
            </a:r>
            <a:r>
              <a:rPr lang="en-US" altLang="ko-KR" sz="1200" dirty="0"/>
              <a:t>), -2(Lot End)</a:t>
            </a:r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CGvisR2R_PunchDoc::</a:t>
            </a:r>
            <a:r>
              <a:rPr lang="en-US" altLang="ko-KR" sz="1200" dirty="0" err="1"/>
              <a:t>LoadPcrDn</a:t>
            </a:r>
            <a:r>
              <a:rPr lang="en-US" altLang="ko-KR" sz="1200" dirty="0"/>
              <a:t>(</a:t>
            </a:r>
            <a:r>
              <a:rPr lang="en-US" altLang="ko-KR" sz="1200" i="1" dirty="0" err="1"/>
              <a:t>CString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sPath</a:t>
            </a:r>
            <a:r>
              <a:rPr lang="en-US" altLang="ko-KR" sz="1200" dirty="0"/>
              <a:t>)// return : 2(Failed), 1(</a:t>
            </a:r>
            <a:r>
              <a:rPr lang="ko-KR" altLang="en-US" sz="1200" dirty="0"/>
              <a:t>정상</a:t>
            </a:r>
            <a:r>
              <a:rPr lang="en-US" altLang="ko-KR" sz="1200" dirty="0"/>
              <a:t>), -1(Align Error, </a:t>
            </a:r>
            <a:r>
              <a:rPr lang="ko-KR" altLang="en-US" sz="1200" dirty="0" err="1"/>
              <a:t>노광불량</a:t>
            </a:r>
            <a:r>
              <a:rPr lang="en-US" altLang="ko-KR" sz="1200" dirty="0"/>
              <a:t>), -2(Lot End)</a:t>
            </a:r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CGvisR2R_PunchDoc::</a:t>
            </a:r>
            <a:r>
              <a:rPr lang="en-US" altLang="ko-KR" sz="1200" dirty="0" err="1"/>
              <a:t>LoadPcrAllUp</a:t>
            </a:r>
            <a:r>
              <a:rPr lang="en-US" altLang="ko-KR" sz="1200" dirty="0"/>
              <a:t>(</a:t>
            </a:r>
            <a:r>
              <a:rPr lang="en-US" altLang="ko-KR" sz="1200" i="1" dirty="0" err="1"/>
              <a:t>CString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sPath</a:t>
            </a:r>
            <a:r>
              <a:rPr lang="en-US" altLang="ko-KR" sz="1200" dirty="0"/>
              <a:t>)// return : 2(Failed), 1(</a:t>
            </a:r>
            <a:r>
              <a:rPr lang="ko-KR" altLang="en-US" sz="1200" dirty="0"/>
              <a:t>정상</a:t>
            </a:r>
            <a:r>
              <a:rPr lang="en-US" altLang="ko-KR" sz="1200" dirty="0"/>
              <a:t>), -1(Align Error, </a:t>
            </a:r>
            <a:r>
              <a:rPr lang="ko-KR" altLang="en-US" sz="1200" dirty="0" err="1"/>
              <a:t>노광불량</a:t>
            </a:r>
            <a:r>
              <a:rPr lang="en-US" altLang="ko-KR" sz="1200" dirty="0"/>
              <a:t>), -2(Lot End)</a:t>
            </a:r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CGvisR2R_PunchDoc::</a:t>
            </a:r>
            <a:r>
              <a:rPr lang="en-US" altLang="ko-KR" sz="1200" dirty="0" err="1"/>
              <a:t>LoadPcrAllDn</a:t>
            </a:r>
            <a:r>
              <a:rPr lang="en-US" altLang="ko-KR" sz="1200" dirty="0"/>
              <a:t>(</a:t>
            </a:r>
            <a:r>
              <a:rPr lang="en-US" altLang="ko-KR" sz="1200" i="1" dirty="0" err="1"/>
              <a:t>CString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sPath</a:t>
            </a:r>
            <a:r>
              <a:rPr lang="en-US" altLang="ko-KR" sz="1200" dirty="0"/>
              <a:t>)// return : 2(Failed), 1(</a:t>
            </a:r>
            <a:r>
              <a:rPr lang="ko-KR" altLang="en-US" sz="1200" dirty="0"/>
              <a:t>정상</a:t>
            </a:r>
            <a:r>
              <a:rPr lang="en-US" altLang="ko-KR" sz="1200" dirty="0"/>
              <a:t>), -1(Align Error, </a:t>
            </a:r>
            <a:r>
              <a:rPr lang="ko-KR" altLang="en-US" sz="1200" dirty="0" err="1"/>
              <a:t>노광불량</a:t>
            </a:r>
            <a:r>
              <a:rPr lang="en-US" altLang="ko-KR" sz="1200" dirty="0"/>
              <a:t>), -2(Lot End)</a:t>
            </a:r>
          </a:p>
        </p:txBody>
      </p:sp>
    </p:spTree>
    <p:extLst>
      <p:ext uri="{BB962C8B-B14F-4D97-AF65-F5344CB8AC3E}">
        <p14:creationId xmlns:p14="http://schemas.microsoft.com/office/powerpoint/2010/main" val="412244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이음매로 이어가기 관련 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3819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릴맵</a:t>
            </a:r>
            <a:endParaRPr lang="en-US" altLang="ko-KR" dirty="0"/>
          </a:p>
          <a:p>
            <a:pPr lvl="1"/>
            <a:r>
              <a:rPr lang="en-US" altLang="ko-KR" sz="1200" dirty="0"/>
              <a:t>BOOL CGvisR2R_PunchDoc::</a:t>
            </a:r>
            <a:r>
              <a:rPr lang="en-US" altLang="ko-KR" sz="1200" dirty="0" err="1"/>
              <a:t>InitReelmap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BOOL CGvisR2R_PunchDoc::</a:t>
            </a:r>
            <a:r>
              <a:rPr lang="en-US" altLang="ko-KR" sz="1200" dirty="0" err="1"/>
              <a:t>InitReelmapUp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BOOL CGvisR2R_PunchDoc::</a:t>
            </a:r>
            <a:r>
              <a:rPr lang="en-US" altLang="ko-KR" sz="1200" dirty="0" err="1"/>
              <a:t>InitReelmapDn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BOOL CGvisR2R_PunchDoc::</a:t>
            </a:r>
            <a:r>
              <a:rPr lang="en-US" altLang="ko-KR" sz="1200" dirty="0" err="1"/>
              <a:t>InitReelmapInner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BOOL CGvisR2R_PunchDoc::</a:t>
            </a:r>
            <a:r>
              <a:rPr lang="en-US" altLang="ko-KR" sz="1200" dirty="0" err="1"/>
              <a:t>InitReelmapInnerUp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BOOL CGvisR2R_PunchDoc::</a:t>
            </a:r>
            <a:r>
              <a:rPr lang="en-US" altLang="ko-KR" sz="1200" dirty="0" err="1"/>
              <a:t>InitReelmapInnerDn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void CGvisR2R_PunchDoc::</a:t>
            </a:r>
            <a:r>
              <a:rPr lang="en-US" altLang="ko-KR" sz="1200" dirty="0" err="1"/>
              <a:t>SetReelmap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nDir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void CGvisR2R_PunchDoc::</a:t>
            </a:r>
            <a:r>
              <a:rPr lang="en-US" altLang="ko-KR" sz="1200" dirty="0" err="1"/>
              <a:t>SetReelmapInner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nDir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6503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이음매로 이어가기 관련 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3819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불량이미지</a:t>
            </a:r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/>
              <a:t>BOOL CGvisR2R_PunchDoc::</a:t>
            </a:r>
            <a:r>
              <a:rPr lang="en-US" altLang="ko-KR" sz="1200" dirty="0" err="1"/>
              <a:t>CopyDefImgUp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i="1" dirty="0" err="1"/>
              <a:t>CString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sNewLot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CGvisR2R_PunchDoc::</a:t>
            </a:r>
            <a:r>
              <a:rPr lang="en-US" altLang="ko-KR" sz="1200" dirty="0" err="1"/>
              <a:t>CopyDefImgDn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i="1" dirty="0" err="1"/>
              <a:t>CString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sNewLot</a:t>
            </a:r>
            <a:r>
              <a:rPr lang="en-US" altLang="ko-KR" sz="1200" dirty="0"/>
              <a:t>)</a:t>
            </a:r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16747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이음매로 이어가기 관련 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3819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캠마스터</a:t>
            </a:r>
            <a:r>
              <a:rPr lang="ko-KR" altLang="en-US" dirty="0"/>
              <a:t> 정보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CGvisR2R_PunchDoc::</a:t>
            </a:r>
            <a:r>
              <a:rPr lang="en-US" altLang="ko-KR" sz="1200" dirty="0" err="1"/>
              <a:t>GetAoiUpCamMstInfo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CGvisR2R_PunchDoc::</a:t>
            </a:r>
            <a:r>
              <a:rPr lang="en-US" altLang="ko-KR" sz="1200" dirty="0" err="1"/>
              <a:t>GetAoiDnCamMstInfo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BOOL CGvisR2R_PunchView::</a:t>
            </a:r>
            <a:r>
              <a:rPr lang="en-US" altLang="ko-KR" sz="1200" dirty="0" err="1"/>
              <a:t>LoadMstInfo</a:t>
            </a:r>
            <a:r>
              <a:rPr lang="en-US" altLang="ko-KR" sz="1200" dirty="0"/>
              <a:t>()</a:t>
            </a:r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3420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AOI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803602" y="5003531"/>
            <a:ext cx="2655272" cy="1527630"/>
            <a:chOff x="7879927" y="4258947"/>
            <a:chExt cx="3187682" cy="2338674"/>
          </a:xfrm>
        </p:grpSpPr>
        <p:grpSp>
          <p:nvGrpSpPr>
            <p:cNvPr id="83" name="그룹 82"/>
            <p:cNvGrpSpPr/>
            <p:nvPr/>
          </p:nvGrpSpPr>
          <p:grpSpPr>
            <a:xfrm>
              <a:off x="7879927" y="4675469"/>
              <a:ext cx="3187682" cy="1149683"/>
              <a:chOff x="8802298" y="544529"/>
              <a:chExt cx="3187682" cy="11496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9786175" y="544530"/>
                <a:ext cx="1159298" cy="114667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10678517" y="547533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8802298" y="544529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85" name="직선 연결선 84"/>
            <p:cNvCxnSpPr/>
            <p:nvPr/>
          </p:nvCxnSpPr>
          <p:spPr>
            <a:xfrm>
              <a:off x="9173837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8248691" y="6047549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End</a:t>
              </a:r>
              <a:endParaRPr lang="ko-KR" altLang="en-US" sz="1200" b="1" dirty="0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9756146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756146" y="4288374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Start</a:t>
              </a:r>
              <a:endParaRPr lang="ko-KR" altLang="en-US" sz="1200" b="1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9191390" y="6047549"/>
              <a:ext cx="5647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9187516" y="6079323"/>
              <a:ext cx="631292" cy="51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endParaRPr lang="en-US" altLang="ko-KR" sz="800" b="1" dirty="0">
                <a:solidFill>
                  <a:srgbClr val="FF0000"/>
                </a:solidFill>
              </a:endParaRPr>
            </a:p>
            <a:p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825985" y="3767060"/>
            <a:ext cx="2198072" cy="2259522"/>
            <a:chOff x="3825985" y="3767060"/>
            <a:chExt cx="2198072" cy="225952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911835" y="3767060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그룹 116"/>
            <p:cNvGrpSpPr/>
            <p:nvPr/>
          </p:nvGrpSpPr>
          <p:grpSpPr>
            <a:xfrm>
              <a:off x="382598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20" name="직사각형 11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0" name="오른쪽 화살표 129"/>
            <p:cNvSpPr/>
            <p:nvPr/>
          </p:nvSpPr>
          <p:spPr>
            <a:xfrm rot="16200000" flipH="1">
              <a:off x="5205785" y="4866189"/>
              <a:ext cx="326557" cy="3477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33906" y="4522343"/>
              <a:ext cx="877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하면검사</a:t>
              </a:r>
              <a:endParaRPr lang="ko-KR" altLang="en-US" sz="1200" b="1" dirty="0"/>
            </a:p>
          </p:txBody>
        </p:sp>
      </p:grpSp>
      <p:sp>
        <p:nvSpPr>
          <p:cNvPr id="90" name="오른쪽 화살표 89"/>
          <p:cNvSpPr/>
          <p:nvPr/>
        </p:nvSpPr>
        <p:spPr>
          <a:xfrm rot="16200000" flipH="1">
            <a:off x="8055989" y="4802397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843825" y="455388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상면검사</a:t>
            </a:r>
            <a:endParaRPr lang="ko-KR" altLang="en-US" sz="1200" b="1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9406676" y="3604437"/>
            <a:ext cx="2685904" cy="1137419"/>
          </a:xfrm>
          <a:prstGeom prst="wedgeRoundRectCallout">
            <a:avLst>
              <a:gd name="adj1" fmla="val -76926"/>
              <a:gd name="adj2" fmla="val 4270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상면검사에서 정렬에러로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검사가 완료되지 않고 멈춤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이때 </a:t>
            </a:r>
            <a:r>
              <a:rPr lang="ko-KR" altLang="en-US" sz="1200">
                <a:solidFill>
                  <a:srgbClr val="002060"/>
                </a:solidFill>
              </a:rPr>
              <a:t>작업자가 이음매 </a:t>
            </a:r>
            <a:r>
              <a:rPr lang="ko-KR" altLang="en-US" sz="1200" dirty="0">
                <a:solidFill>
                  <a:srgbClr val="002060"/>
                </a:solidFill>
              </a:rPr>
              <a:t>분리를 입력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02" name="타원 101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104" name="그룹 103"/>
          <p:cNvGrpSpPr/>
          <p:nvPr/>
        </p:nvGrpSpPr>
        <p:grpSpPr>
          <a:xfrm>
            <a:off x="6256172" y="2355961"/>
            <a:ext cx="853735" cy="281380"/>
            <a:chOff x="6256172" y="2355961"/>
            <a:chExt cx="853735" cy="281380"/>
          </a:xfrm>
        </p:grpSpPr>
        <p:sp>
          <p:nvSpPr>
            <p:cNvPr id="105" name="직사각형 104"/>
            <p:cNvSpPr/>
            <p:nvPr/>
          </p:nvSpPr>
          <p:spPr>
            <a:xfrm>
              <a:off x="6623379" y="2436346"/>
              <a:ext cx="486528" cy="133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6256172" y="2355961"/>
              <a:ext cx="390524" cy="28138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5835989" y="1999842"/>
            <a:ext cx="1598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</a:rPr>
              <a:t>간격조정 모터</a:t>
            </a:r>
          </a:p>
        </p:txBody>
      </p:sp>
      <p:sp>
        <p:nvSpPr>
          <p:cNvPr id="108" name="오른쪽 화살표 107"/>
          <p:cNvSpPr/>
          <p:nvPr/>
        </p:nvSpPr>
        <p:spPr>
          <a:xfrm rot="16200000" flipH="1">
            <a:off x="6118406" y="3389644"/>
            <a:ext cx="1743605" cy="3477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모서리가 둥근 사각형 설명선 8">
            <a:extLst>
              <a:ext uri="{FF2B5EF4-FFF2-40B4-BE49-F238E27FC236}">
                <a16:creationId xmlns:a16="http://schemas.microsoft.com/office/drawing/2014/main" xmlns="" id="{38846868-F0D5-4D10-90F1-9447B3BCC7C4}"/>
              </a:ext>
            </a:extLst>
          </p:cNvPr>
          <p:cNvSpPr/>
          <p:nvPr/>
        </p:nvSpPr>
        <p:spPr>
          <a:xfrm>
            <a:off x="9194592" y="4780613"/>
            <a:ext cx="2901412" cy="579770"/>
          </a:xfrm>
          <a:prstGeom prst="wedgeRoundRectCallout">
            <a:avLst>
              <a:gd name="adj1" fmla="val -85269"/>
              <a:gd name="adj2" fmla="val 18187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rgbClr val="FF0000"/>
                </a:solidFill>
              </a:rPr>
              <a:t>연결부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Offset</a:t>
            </a:r>
            <a:r>
              <a:rPr lang="ko-KR" altLang="en-US" sz="1200" b="1" dirty="0">
                <a:solidFill>
                  <a:srgbClr val="FF0000"/>
                </a:solidFill>
              </a:rPr>
              <a:t>의 길이는 </a:t>
            </a:r>
            <a:r>
              <a:rPr lang="en-US" altLang="ko-KR" sz="1600" b="1" dirty="0">
                <a:solidFill>
                  <a:srgbClr val="FF0000"/>
                </a:solidFill>
              </a:rPr>
              <a:t>1Shot</a:t>
            </a:r>
            <a:r>
              <a:rPr lang="ko-KR" altLang="en-US" sz="1600" b="1" dirty="0">
                <a:solidFill>
                  <a:srgbClr val="FF0000"/>
                </a:solidFill>
              </a:rPr>
              <a:t>이내</a:t>
            </a:r>
            <a:endParaRPr lang="ko-KR" alt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79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이음매로 이어가기 관련 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3819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릴맵</a:t>
            </a:r>
            <a:r>
              <a:rPr lang="ko-KR" altLang="en-US" dirty="0"/>
              <a:t> 회전 및 </a:t>
            </a:r>
            <a:r>
              <a:rPr lang="ko-KR" altLang="en-US" dirty="0" err="1"/>
              <a:t>미러링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CGvisR2R_PunchDoc::</a:t>
            </a:r>
            <a:r>
              <a:rPr lang="en-US" altLang="ko-KR" sz="1200" dirty="0" err="1"/>
              <a:t>MirrorLR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nPcsId</a:t>
            </a:r>
            <a:r>
              <a:rPr lang="en-US" altLang="ko-KR" sz="1200" dirty="0"/>
              <a:t>) // </a:t>
            </a:r>
            <a:r>
              <a:rPr lang="ko-KR" altLang="en-US" sz="1200" dirty="0"/>
              <a:t>좌우 </a:t>
            </a:r>
            <a:r>
              <a:rPr lang="ko-KR" altLang="en-US" sz="1200" dirty="0" err="1"/>
              <a:t>미러링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CGvisR2R_PunchDoc::</a:t>
            </a:r>
            <a:r>
              <a:rPr lang="en-US" altLang="ko-KR" sz="1200" dirty="0" err="1"/>
              <a:t>MirrorUD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nPcsId</a:t>
            </a:r>
            <a:r>
              <a:rPr lang="en-US" altLang="ko-KR" sz="1200" dirty="0"/>
              <a:t>) // </a:t>
            </a:r>
            <a:r>
              <a:rPr lang="ko-KR" altLang="en-US" sz="1200" dirty="0"/>
              <a:t>상하 </a:t>
            </a:r>
            <a:r>
              <a:rPr lang="ko-KR" altLang="en-US" sz="1200" dirty="0" err="1"/>
              <a:t>미러링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CGvisR2R_PunchDoc::Rotate180(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nPcsId</a:t>
            </a:r>
            <a:r>
              <a:rPr lang="en-US" altLang="ko-KR" sz="1200" dirty="0"/>
              <a:t>) // 180</a:t>
            </a:r>
            <a:r>
              <a:rPr lang="ko-KR" altLang="en-US" sz="1200" dirty="0"/>
              <a:t>도 회전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07896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이음매로 이어가기 관련 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3819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고정불량</a:t>
            </a:r>
            <a:endParaRPr lang="en-US" altLang="ko-KR" sz="1200" dirty="0"/>
          </a:p>
          <a:p>
            <a:pPr lvl="1"/>
            <a:r>
              <a:rPr lang="en-US" altLang="ko-KR" sz="1200" dirty="0"/>
              <a:t>BOOL CGvisR2R_PunchView::</a:t>
            </a:r>
            <a:r>
              <a:rPr lang="en-US" altLang="ko-KR" sz="1200" dirty="0" err="1"/>
              <a:t>IsFixPcsUp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CGvisR2R_PunchView::</a:t>
            </a:r>
            <a:r>
              <a:rPr lang="en-US" altLang="ko-KR" sz="1200" dirty="0" err="1"/>
              <a:t>IsFixPcsDn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CGvisR2R_PunchView::</a:t>
            </a:r>
            <a:r>
              <a:rPr lang="en-US" altLang="ko-KR" sz="1200" dirty="0" err="1"/>
              <a:t>IsFixPcsUp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CGvisR2R_PunchView::</a:t>
            </a:r>
            <a:r>
              <a:rPr lang="en-US" altLang="ko-KR" sz="1200" dirty="0" err="1"/>
              <a:t>IsFixPcsDn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)</a:t>
            </a:r>
          </a:p>
          <a:p>
            <a:r>
              <a:rPr lang="ko-KR" altLang="en-US" dirty="0" err="1"/>
              <a:t>마킹위치정보</a:t>
            </a:r>
            <a:endParaRPr lang="en-US" altLang="ko-KR" dirty="0"/>
          </a:p>
          <a:p>
            <a:pPr lvl="1"/>
            <a:r>
              <a:rPr lang="en-US" altLang="ko-KR" sz="1200" dirty="0" err="1"/>
              <a:t>CfPoint</a:t>
            </a:r>
            <a:r>
              <a:rPr lang="en-US" altLang="ko-KR" sz="1200" dirty="0"/>
              <a:t> CGvisR2R_PunchView::GetMkPnt0Its(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nMkPcs</a:t>
            </a:r>
            <a:r>
              <a:rPr lang="en-US" altLang="ko-KR" sz="1200" dirty="0"/>
              <a:t>) // </a:t>
            </a:r>
            <a:r>
              <a:rPr lang="en-US" altLang="ko-KR" sz="1200" dirty="0" err="1"/>
              <a:t>pcr</a:t>
            </a:r>
            <a:r>
              <a:rPr lang="en-US" altLang="ko-KR" sz="1200" dirty="0"/>
              <a:t> </a:t>
            </a:r>
            <a:r>
              <a:rPr lang="ko-KR" altLang="en-US" sz="1200" dirty="0"/>
              <a:t>시리얼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pcr</a:t>
            </a:r>
            <a:r>
              <a:rPr lang="en-US" altLang="ko-KR" sz="1200" dirty="0"/>
              <a:t> </a:t>
            </a:r>
            <a:r>
              <a:rPr lang="ko-KR" altLang="en-US" sz="1200" dirty="0"/>
              <a:t>불량 </a:t>
            </a:r>
            <a:r>
              <a:rPr lang="ko-KR" altLang="en-US" sz="1200" dirty="0" err="1"/>
              <a:t>피스</a:t>
            </a:r>
            <a:r>
              <a:rPr lang="ko-KR" altLang="en-US" sz="1200" dirty="0"/>
              <a:t> 읽은 순서 인덱스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CfPoint</a:t>
            </a:r>
            <a:r>
              <a:rPr lang="en-US" altLang="ko-KR" sz="1200" dirty="0"/>
              <a:t> CGvisR2R_PunchView::GetMkPnt1Its(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nMkPcs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CGvisR2R_PunchView::GetMkStripIdx0Its(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nMkPcs</a:t>
            </a:r>
            <a:r>
              <a:rPr lang="en-US" altLang="ko-KR" sz="1200" dirty="0"/>
              <a:t>) // 0 : Fail , 1~4 : Strip </a:t>
            </a:r>
            <a:r>
              <a:rPr lang="en-US" altLang="ko-KR" sz="1200" dirty="0" err="1"/>
              <a:t>Idx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CGvisR2R_PunchView::GetMkStripIdx1Its(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nMkPcs</a:t>
            </a:r>
            <a:r>
              <a:rPr lang="en-US" altLang="ko-KR" sz="1200" dirty="0"/>
              <a:t>) // 0 : Fail , 1~4 : Strip </a:t>
            </a:r>
            <a:r>
              <a:rPr lang="en-US" altLang="ko-KR" sz="1200" dirty="0" err="1"/>
              <a:t>Idx</a:t>
            </a:r>
            <a:endParaRPr lang="en-US" altLang="ko-KR" sz="1200" dirty="0"/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452931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이음매로 이어가기 관련 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3819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불량마킹</a:t>
            </a:r>
            <a:endParaRPr lang="en-US" altLang="ko-KR" dirty="0"/>
          </a:p>
          <a:p>
            <a:pPr lvl="1"/>
            <a:r>
              <a:rPr lang="en-US" altLang="ko-KR" sz="1200" dirty="0"/>
              <a:t>void CGvisR2R_PunchDoc::</a:t>
            </a:r>
            <a:r>
              <a:rPr lang="en-US" altLang="ko-KR" sz="1200" dirty="0" err="1"/>
              <a:t>SetMkPnt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nCam</a:t>
            </a:r>
            <a:r>
              <a:rPr lang="en-US" altLang="ko-KR" sz="1200" dirty="0"/>
              <a:t>)// Pin</a:t>
            </a:r>
            <a:r>
              <a:rPr lang="ko-KR" altLang="en-US" sz="1200" dirty="0"/>
              <a:t>위치에 의한 정렬</a:t>
            </a:r>
            <a:r>
              <a:rPr lang="en-US" altLang="ko-KR" sz="1200" dirty="0"/>
              <a:t>.</a:t>
            </a:r>
          </a:p>
          <a:p>
            <a:pPr lvl="1"/>
            <a:r>
              <a:rPr lang="en-US" altLang="ko-KR" sz="1200" dirty="0"/>
              <a:t>void CGvisR2R_PunchView::DoReject0()</a:t>
            </a:r>
          </a:p>
          <a:p>
            <a:pPr lvl="1"/>
            <a:r>
              <a:rPr lang="en-US" altLang="ko-KR" sz="1200" dirty="0"/>
              <a:t>void CGvisR2R_PunchView::DoReject1()</a:t>
            </a:r>
          </a:p>
          <a:p>
            <a:pPr lvl="1"/>
            <a:r>
              <a:rPr lang="en-US" altLang="ko-KR" sz="1200" dirty="0"/>
              <a:t>void CGvisR2R_PunchView::DoMark0All()</a:t>
            </a:r>
          </a:p>
          <a:p>
            <a:pPr lvl="1"/>
            <a:r>
              <a:rPr lang="en-US" altLang="ko-KR" sz="1200" dirty="0"/>
              <a:t>void CGvisR2R_PunchView::DoMark1All()</a:t>
            </a:r>
          </a:p>
          <a:p>
            <a:pPr lvl="1"/>
            <a:r>
              <a:rPr lang="en-US" altLang="ko-KR" sz="1200" dirty="0"/>
              <a:t>void CGvisR2R_PunchView::DoMark0()</a:t>
            </a:r>
          </a:p>
          <a:p>
            <a:pPr lvl="1"/>
            <a:r>
              <a:rPr lang="en-US" altLang="ko-KR" sz="1200" dirty="0"/>
              <a:t>void CGvisR2R_PunchView::DoMark1()</a:t>
            </a:r>
          </a:p>
          <a:p>
            <a:pPr lvl="1"/>
            <a:r>
              <a:rPr lang="en-US" altLang="ko-KR" sz="1200" dirty="0"/>
              <a:t>BOOL CGvisR2R_PunchView::MoveAlign0(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nPos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CGvisR2R_PunchView::MoveAlign1(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nPos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CGvisR2R_PunchView::IsOnMarking0()</a:t>
            </a:r>
          </a:p>
          <a:p>
            <a:pPr lvl="1"/>
            <a:r>
              <a:rPr lang="en-US" altLang="ko-KR" sz="1200" dirty="0"/>
              <a:t>BOOL CGvisR2R_PunchView::IsOnMarking1()</a:t>
            </a:r>
          </a:p>
          <a:p>
            <a:pPr lvl="1"/>
            <a:r>
              <a:rPr lang="en-US" altLang="ko-KR" sz="1200" dirty="0"/>
              <a:t>void CGvisR2R_PunchView::DoMark0Its()</a:t>
            </a:r>
          </a:p>
          <a:p>
            <a:pPr lvl="1"/>
            <a:r>
              <a:rPr lang="en-US" altLang="ko-KR" sz="1200" dirty="0"/>
              <a:t>void CGvisR2R_PunchView::DoMark1Its()</a:t>
            </a:r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501082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이음매로 이어가기 관련 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381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View</a:t>
            </a:r>
          </a:p>
          <a:p>
            <a:pPr lvl="1"/>
            <a:r>
              <a:rPr lang="en-US" altLang="ko-KR" sz="1200" dirty="0"/>
              <a:t>BOOL CGvisR2R_PunchView::</a:t>
            </a:r>
            <a:r>
              <a:rPr lang="en-US" altLang="ko-KR" sz="1200" dirty="0" err="1"/>
              <a:t>InitAct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i="1" dirty="0"/>
              <a:t>UINT</a:t>
            </a:r>
            <a:r>
              <a:rPr lang="en-US" altLang="ko-KR" sz="1200" dirty="0"/>
              <a:t> CGvisR2R_PunchView::ThreadProc0(</a:t>
            </a:r>
            <a:r>
              <a:rPr lang="en-US" altLang="ko-KR" sz="1200" i="1" dirty="0"/>
              <a:t>LPVOID</a:t>
            </a:r>
            <a:r>
              <a:rPr lang="en-US" altLang="ko-KR" sz="1200" dirty="0"/>
              <a:t> </a:t>
            </a:r>
            <a:r>
              <a:rPr lang="en-US" altLang="ko-KR" sz="1200" dirty="0" err="1"/>
              <a:t>lpContext</a:t>
            </a:r>
            <a:r>
              <a:rPr lang="en-US" altLang="ko-KR" sz="1200" dirty="0"/>
              <a:t>)// DoMark0(), DoMark1()</a:t>
            </a:r>
          </a:p>
          <a:p>
            <a:pPr lvl="1"/>
            <a:r>
              <a:rPr lang="en-US" altLang="ko-KR" sz="1200" dirty="0"/>
              <a:t>void CGvisR2R_PunchView::</a:t>
            </a:r>
            <a:r>
              <a:rPr lang="en-US" altLang="ko-KR" sz="1200" dirty="0" err="1"/>
              <a:t>ClrMkInfo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void CGvisR2R_PunchView::</a:t>
            </a:r>
            <a:r>
              <a:rPr lang="en-US" altLang="ko-KR" sz="1200" dirty="0" err="1"/>
              <a:t>ResetMkInfo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nAoi</a:t>
            </a:r>
            <a:r>
              <a:rPr lang="en-US" altLang="ko-KR" sz="1200" dirty="0"/>
              <a:t>) // 0 : AOI-Up , 1 : AOI-</a:t>
            </a:r>
            <a:r>
              <a:rPr lang="en-US" altLang="ko-KR" sz="1200" dirty="0" err="1"/>
              <a:t>Dn</a:t>
            </a:r>
            <a:r>
              <a:rPr lang="en-US" altLang="ko-KR" sz="1200" dirty="0"/>
              <a:t> , 2 : AOI-</a:t>
            </a:r>
            <a:r>
              <a:rPr lang="en-US" altLang="ko-KR" sz="1200" dirty="0" err="1"/>
              <a:t>UpDn</a:t>
            </a:r>
            <a:endParaRPr lang="en-US" altLang="ko-KR" sz="1200" dirty="0"/>
          </a:p>
          <a:p>
            <a:pPr lvl="1"/>
            <a:r>
              <a:rPr lang="en-US" altLang="ko-KR" sz="1200" dirty="0"/>
              <a:t>void CGvisR2R_PunchView::</a:t>
            </a:r>
            <a:r>
              <a:rPr lang="en-US" altLang="ko-KR" sz="1200" dirty="0" err="1"/>
              <a:t>SetAlignPos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void CGvisR2R_PunchView::</a:t>
            </a:r>
            <a:r>
              <a:rPr lang="en-US" altLang="ko-KR" sz="1200" dirty="0" err="1"/>
              <a:t>SetAlignPosUp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/>
              <a:t>void CGvisR2R_PunchView::</a:t>
            </a:r>
            <a:r>
              <a:rPr lang="en-US" altLang="ko-KR" sz="1200" dirty="0" err="1"/>
              <a:t>SetAlignPosDn</a:t>
            </a:r>
            <a:r>
              <a:rPr lang="en-US" altLang="ko-KR" sz="1200" dirty="0"/>
              <a:t>()</a:t>
            </a:r>
          </a:p>
          <a:p>
            <a:pPr lvl="1"/>
            <a:r>
              <a:rPr lang="en-US" altLang="ko-KR" sz="1200" dirty="0" err="1"/>
              <a:t>CfPoint</a:t>
            </a:r>
            <a:r>
              <a:rPr lang="en-US" altLang="ko-KR" sz="1200" dirty="0"/>
              <a:t> CGvisR2R_PunchView::</a:t>
            </a:r>
            <a:r>
              <a:rPr lang="en-US" altLang="ko-KR" sz="1200" dirty="0" err="1"/>
              <a:t>GetMkPnt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nIdx</a:t>
            </a:r>
            <a:r>
              <a:rPr lang="en-US" altLang="ko-KR" sz="1200" dirty="0"/>
              <a:t>)// </a:t>
            </a:r>
            <a:r>
              <a:rPr lang="en-US" altLang="ko-KR" sz="1200" dirty="0" err="1"/>
              <a:t>CamMaster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피스순서</a:t>
            </a:r>
            <a:r>
              <a:rPr lang="ko-KR" altLang="en-US" sz="1200" dirty="0"/>
              <a:t> 인덱스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CfPoint</a:t>
            </a:r>
            <a:r>
              <a:rPr lang="en-US" altLang="ko-KR" sz="1200" dirty="0"/>
              <a:t> CGvisR2R_PunchView::GetMkPnt0(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nIdx</a:t>
            </a:r>
            <a:r>
              <a:rPr lang="en-US" altLang="ko-KR" sz="1200" dirty="0"/>
              <a:t>)// </a:t>
            </a:r>
            <a:r>
              <a:rPr lang="en-US" altLang="ko-KR" sz="1200" dirty="0" err="1"/>
              <a:t>CamMaster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피스순서</a:t>
            </a:r>
            <a:r>
              <a:rPr lang="ko-KR" altLang="en-US" sz="1200" dirty="0"/>
              <a:t> 인덱스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CfPoint</a:t>
            </a:r>
            <a:r>
              <a:rPr lang="en-US" altLang="ko-KR" sz="1200" dirty="0"/>
              <a:t> CGvisR2R_PunchView::GetMkPnt1(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nIdx</a:t>
            </a:r>
            <a:r>
              <a:rPr lang="en-US" altLang="ko-KR" sz="1200" dirty="0"/>
              <a:t>) // </a:t>
            </a:r>
            <a:r>
              <a:rPr lang="en-US" altLang="ko-KR" sz="1200" dirty="0" err="1"/>
              <a:t>CamMaster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피스순서</a:t>
            </a:r>
            <a:r>
              <a:rPr lang="ko-KR" altLang="en-US" sz="1200" dirty="0"/>
              <a:t> 인덱스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CfPoint</a:t>
            </a:r>
            <a:r>
              <a:rPr lang="en-US" altLang="ko-KR" sz="1200" dirty="0"/>
              <a:t> CGvisR2R_PunchView::GetMkPnt0(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nMkPcs</a:t>
            </a:r>
            <a:r>
              <a:rPr lang="en-US" altLang="ko-KR" sz="1200" dirty="0"/>
              <a:t>) // </a:t>
            </a:r>
            <a:r>
              <a:rPr lang="en-US" altLang="ko-KR" sz="1200" dirty="0" err="1"/>
              <a:t>pcr</a:t>
            </a:r>
            <a:r>
              <a:rPr lang="en-US" altLang="ko-KR" sz="1200" dirty="0"/>
              <a:t> </a:t>
            </a:r>
            <a:r>
              <a:rPr lang="ko-KR" altLang="en-US" sz="1200" dirty="0"/>
              <a:t>시리얼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pcr</a:t>
            </a:r>
            <a:r>
              <a:rPr lang="en-US" altLang="ko-KR" sz="1200" dirty="0"/>
              <a:t> </a:t>
            </a:r>
            <a:r>
              <a:rPr lang="ko-KR" altLang="en-US" sz="1200" dirty="0"/>
              <a:t>불량 </a:t>
            </a:r>
            <a:r>
              <a:rPr lang="ko-KR" altLang="en-US" sz="1200" dirty="0" err="1"/>
              <a:t>피스</a:t>
            </a:r>
            <a:r>
              <a:rPr lang="ko-KR" altLang="en-US" sz="1200" dirty="0"/>
              <a:t> 읽은 순서 인덱스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CGvisR2R_PunchView::GetMkStripIdx0(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nDefPcsId</a:t>
            </a:r>
            <a:r>
              <a:rPr lang="en-US" altLang="ko-KR" sz="1200" dirty="0"/>
              <a:t>) // 0 : Fail , 1~4 : Strip </a:t>
            </a:r>
            <a:r>
              <a:rPr lang="en-US" altLang="ko-KR" sz="1200" dirty="0" err="1"/>
              <a:t>Idx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CGvisR2R_PunchView::GetMkStripIdx1(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nDefPcsId</a:t>
            </a:r>
            <a:r>
              <a:rPr lang="en-US" altLang="ko-KR" sz="1200" dirty="0"/>
              <a:t>) // 0 : Fail , 1~4 : Strip </a:t>
            </a:r>
            <a:r>
              <a:rPr lang="en-US" altLang="ko-KR" sz="1200" dirty="0" err="1"/>
              <a:t>Idx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CGvisR2R_PunchView::GetMkStripIdx0(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nMkPcs</a:t>
            </a:r>
            <a:r>
              <a:rPr lang="en-US" altLang="ko-KR" sz="1200" dirty="0"/>
              <a:t>) // 0 : Fail , 1~4 : Strip </a:t>
            </a:r>
            <a:r>
              <a:rPr lang="en-US" altLang="ko-KR" sz="1200" dirty="0" err="1"/>
              <a:t>Idx</a:t>
            </a:r>
            <a:endParaRPr lang="en-US" altLang="ko-KR" sz="1200" dirty="0"/>
          </a:p>
          <a:p>
            <a:pPr lvl="1"/>
            <a:r>
              <a:rPr lang="en-US" altLang="ko-KR" sz="1200" dirty="0" err="1"/>
              <a:t>int</a:t>
            </a:r>
            <a:r>
              <a:rPr lang="en-US" altLang="ko-KR" sz="1200" dirty="0"/>
              <a:t> CGvisR2R_PunchView::GetMkStripIdx1(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nMkPcs</a:t>
            </a:r>
            <a:r>
              <a:rPr lang="en-US" altLang="ko-KR" sz="1200" dirty="0"/>
              <a:t>) // 0 : Fail , 1~4 : Strip </a:t>
            </a:r>
            <a:r>
              <a:rPr lang="en-US" altLang="ko-KR" sz="1200" dirty="0" err="1"/>
              <a:t>Idx</a:t>
            </a:r>
            <a:endParaRPr lang="en-US" altLang="ko-KR" sz="1200" dirty="0"/>
          </a:p>
          <a:p>
            <a:pPr lvl="1"/>
            <a:r>
              <a:rPr lang="en-US" altLang="ko-KR" sz="1200" i="1" dirty="0" err="1"/>
              <a:t>CString</a:t>
            </a:r>
            <a:r>
              <a:rPr lang="en-US" altLang="ko-KR" sz="1200" dirty="0"/>
              <a:t> CGvisR2R_PunchView::GetMkInfo0(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nMkPcs</a:t>
            </a:r>
            <a:r>
              <a:rPr lang="en-US" altLang="ko-KR" sz="1200" dirty="0"/>
              <a:t>) // return Cam0 : "</a:t>
            </a:r>
            <a:r>
              <a:rPr lang="en-US" altLang="ko-KR" sz="1200" dirty="0" err="1"/>
              <a:t>Serial_Strip_Col_Row</a:t>
            </a:r>
            <a:r>
              <a:rPr lang="en-US" altLang="ko-KR" sz="1200" dirty="0"/>
              <a:t>“</a:t>
            </a:r>
          </a:p>
          <a:p>
            <a:pPr lvl="1"/>
            <a:r>
              <a:rPr lang="en-US" altLang="ko-KR" sz="1200" i="1" dirty="0" err="1"/>
              <a:t>CString</a:t>
            </a:r>
            <a:r>
              <a:rPr lang="en-US" altLang="ko-KR" sz="1200" dirty="0"/>
              <a:t> CGvisR2R_PunchView::GetMkInfo1(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nMkPcs</a:t>
            </a:r>
            <a:r>
              <a:rPr lang="en-US" altLang="ko-KR" sz="1200" dirty="0"/>
              <a:t>) // return Cam1 : "</a:t>
            </a:r>
            <a:r>
              <a:rPr lang="en-US" altLang="ko-KR" sz="1200" dirty="0" err="1"/>
              <a:t>Serial_Strip_Col_Row</a:t>
            </a:r>
            <a:r>
              <a:rPr lang="en-US" altLang="ko-KR" sz="1200" dirty="0"/>
              <a:t>“</a:t>
            </a:r>
          </a:p>
          <a:p>
            <a:pPr lvl="1"/>
            <a:r>
              <a:rPr lang="en-US" altLang="ko-KR" sz="1200" dirty="0" err="1"/>
              <a:t>CfPoint</a:t>
            </a:r>
            <a:r>
              <a:rPr lang="en-US" altLang="ko-KR" sz="1200" dirty="0"/>
              <a:t> CGvisR2R_PunchView::GetMkPnt1(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nSerial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nMkPcs</a:t>
            </a:r>
            <a:r>
              <a:rPr lang="en-US" altLang="ko-KR" sz="1200" dirty="0"/>
              <a:t>)</a:t>
            </a:r>
          </a:p>
          <a:p>
            <a:pPr lvl="1"/>
            <a:r>
              <a:rPr lang="en-US" altLang="ko-KR" sz="1200" dirty="0"/>
              <a:t>BOOL CGvisR2R_PunchView::</a:t>
            </a:r>
            <a:r>
              <a:rPr lang="en-US" altLang="ko-KR" sz="1200" dirty="0" err="1"/>
              <a:t>LoadMstInfo</a:t>
            </a:r>
            <a:r>
              <a:rPr lang="en-US" altLang="ko-KR" sz="1200" dirty="0"/>
              <a:t>()</a:t>
            </a:r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59224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이음매로 이어가기 관련 프로그램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3819" cy="4351338"/>
          </a:xfrm>
        </p:spPr>
        <p:txBody>
          <a:bodyPr>
            <a:normAutofit/>
          </a:bodyPr>
          <a:lstStyle/>
          <a:p>
            <a:r>
              <a:rPr lang="ko-KR" altLang="en-US" dirty="0"/>
              <a:t>우선순위</a:t>
            </a:r>
            <a:endParaRPr lang="en-US" altLang="ko-KR" dirty="0"/>
          </a:p>
          <a:p>
            <a:pPr lvl="1"/>
            <a:r>
              <a:rPr lang="en-US" altLang="ko-KR" sz="1200" dirty="0"/>
              <a:t>void CGvisR2R_PunchView::</a:t>
            </a:r>
            <a:r>
              <a:rPr lang="en-US" altLang="ko-KR" sz="1200" dirty="0" err="1"/>
              <a:t>SetPriority</a:t>
            </a:r>
            <a:r>
              <a:rPr lang="en-US" altLang="ko-KR" sz="1200" dirty="0"/>
              <a:t>()</a:t>
            </a:r>
          </a:p>
          <a:p>
            <a:r>
              <a:rPr lang="ko-KR" altLang="en-US" dirty="0"/>
              <a:t>자동 시퀀스</a:t>
            </a:r>
            <a:endParaRPr lang="en-US" altLang="ko-KR" dirty="0"/>
          </a:p>
          <a:p>
            <a:pPr lvl="1"/>
            <a:r>
              <a:rPr lang="en-US" altLang="ko-KR" sz="1200" dirty="0"/>
              <a:t>void CGvisR2R_PunchView::</a:t>
            </a:r>
            <a:r>
              <a:rPr lang="en-US" altLang="ko-KR" sz="1200" dirty="0" err="1"/>
              <a:t>DoAutoChkShareVsFolder</a:t>
            </a:r>
            <a:r>
              <a:rPr lang="en-US" altLang="ko-KR" sz="1200" dirty="0"/>
              <a:t>()</a:t>
            </a:r>
          </a:p>
          <a:p>
            <a:pPr lvl="2"/>
            <a:r>
              <a:rPr lang="en-US" altLang="ko-KR" sz="800" dirty="0"/>
              <a:t>case AT_LP + (</a:t>
            </a:r>
            <a:r>
              <a:rPr lang="en-US" altLang="ko-KR" sz="800" dirty="0" err="1"/>
              <a:t>AtLpVsIdx</a:t>
            </a:r>
            <a:r>
              <a:rPr lang="en-US" altLang="ko-KR" sz="800" dirty="0"/>
              <a:t>::</a:t>
            </a:r>
            <a:r>
              <a:rPr lang="en-US" altLang="ko-KR" sz="800" dirty="0" err="1"/>
              <a:t>UpdateReelmap</a:t>
            </a:r>
            <a:r>
              <a:rPr lang="en-US" altLang="ko-KR" sz="800" dirty="0"/>
              <a:t>):</a:t>
            </a:r>
          </a:p>
          <a:p>
            <a:pPr lvl="1"/>
            <a:r>
              <a:rPr lang="en-US" altLang="ko-KR" sz="1200" dirty="0"/>
              <a:t>void CGvisR2R_PunchView::</a:t>
            </a:r>
            <a:r>
              <a:rPr lang="en-US" altLang="ko-KR" sz="1200" dirty="0" err="1"/>
              <a:t>DoAutoChkShareFolder</a:t>
            </a:r>
            <a:r>
              <a:rPr lang="en-US" altLang="ko-KR" sz="1200" dirty="0"/>
              <a:t>()</a:t>
            </a:r>
          </a:p>
          <a:p>
            <a:pPr lvl="2"/>
            <a:r>
              <a:rPr lang="en-US" altLang="ko-KR" sz="800" dirty="0"/>
              <a:t>case AT_LP + 4:</a:t>
            </a:r>
          </a:p>
          <a:p>
            <a:pPr lvl="1"/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5703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AOI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5029405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4. </a:t>
              </a:r>
              <a:r>
                <a:rPr lang="en-US" altLang="ko-KR" sz="1200" b="1" dirty="0">
                  <a:solidFill>
                    <a:srgbClr val="00B0F0"/>
                  </a:solidFill>
                </a:rPr>
                <a:t>1shot</a:t>
              </a:r>
              <a:r>
                <a:rPr lang="ko-KR" altLang="en-US" sz="1200" dirty="0"/>
                <a:t>씩 </a:t>
              </a:r>
              <a:r>
                <a:rPr lang="en-US" altLang="ko-KR" sz="1200" dirty="0"/>
                <a:t>Feeding</a:t>
              </a:r>
              <a:endParaRPr lang="ko-KR" altLang="en-US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6317827" y="5275605"/>
            <a:ext cx="2655272" cy="750977"/>
            <a:chOff x="8802298" y="544529"/>
            <a:chExt cx="3187682" cy="1149683"/>
          </a:xfrm>
        </p:grpSpPr>
        <p:sp>
          <p:nvSpPr>
            <p:cNvPr id="2" name="직사각형 1"/>
            <p:cNvSpPr/>
            <p:nvPr/>
          </p:nvSpPr>
          <p:spPr>
            <a:xfrm>
              <a:off x="9786175" y="544530"/>
              <a:ext cx="1159298" cy="114667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10678517" y="547533"/>
              <a:ext cx="1311463" cy="1146679"/>
              <a:chOff x="8857994" y="5481382"/>
              <a:chExt cx="1311463" cy="1146679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8802298" y="544529"/>
              <a:ext cx="1311463" cy="1146679"/>
              <a:chOff x="8857994" y="5481382"/>
              <a:chExt cx="1311463" cy="1146679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8857994" y="5481382"/>
                <a:ext cx="1311463" cy="11466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8920657" y="5810145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8920657" y="5536088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8928018" y="6357584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8928018" y="6083527"/>
                <a:ext cx="1186136" cy="21682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85" name="직선 연결선 84"/>
          <p:cNvCxnSpPr/>
          <p:nvPr/>
        </p:nvCxnSpPr>
        <p:spPr>
          <a:xfrm>
            <a:off x="7395627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625000" y="6171852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End</a:t>
            </a:r>
            <a:endParaRPr lang="ko-KR" altLang="en-US" sz="1200" b="1" dirty="0"/>
          </a:p>
        </p:txBody>
      </p:sp>
      <p:cxnSp>
        <p:nvCxnSpPr>
          <p:cNvPr id="88" name="직선 연결선 87"/>
          <p:cNvCxnSpPr/>
          <p:nvPr/>
        </p:nvCxnSpPr>
        <p:spPr>
          <a:xfrm>
            <a:off x="7880678" y="5003531"/>
            <a:ext cx="0" cy="132965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880678" y="5022753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로트</a:t>
            </a:r>
            <a:r>
              <a:rPr lang="en-US" altLang="ko-KR" sz="1200" b="1" dirty="0"/>
              <a:t>Start</a:t>
            </a:r>
            <a:endParaRPr lang="ko-KR" altLang="en-US" sz="1200" b="1" dirty="0"/>
          </a:p>
        </p:txBody>
      </p:sp>
      <p:cxnSp>
        <p:nvCxnSpPr>
          <p:cNvPr id="96" name="직선 화살표 연결선 95"/>
          <p:cNvCxnSpPr/>
          <p:nvPr/>
        </p:nvCxnSpPr>
        <p:spPr>
          <a:xfrm>
            <a:off x="7410248" y="6171852"/>
            <a:ext cx="47043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7407021" y="6192607"/>
            <a:ext cx="525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연결부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Offset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오른쪽 화살표 108"/>
          <p:cNvSpPr/>
          <p:nvPr/>
        </p:nvSpPr>
        <p:spPr>
          <a:xfrm rot="16200000" flipH="1">
            <a:off x="8209773" y="4714839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8037894" y="4370993"/>
            <a:ext cx="877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상면검사</a:t>
            </a:r>
          </a:p>
        </p:txBody>
      </p:sp>
      <p:sp>
        <p:nvSpPr>
          <p:cNvPr id="99" name="모서리가 둥근 사각형 설명선 98"/>
          <p:cNvSpPr/>
          <p:nvPr/>
        </p:nvSpPr>
        <p:spPr>
          <a:xfrm>
            <a:off x="9289024" y="3775833"/>
            <a:ext cx="2765111" cy="1137419"/>
          </a:xfrm>
          <a:prstGeom prst="wedgeRoundRectCallout">
            <a:avLst>
              <a:gd name="adj1" fmla="val -73966"/>
              <a:gd name="adj2" fmla="val 415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간격조정 모터로 </a:t>
            </a:r>
            <a:r>
              <a:rPr lang="ko-KR" altLang="en-US" sz="1200" dirty="0" err="1">
                <a:solidFill>
                  <a:srgbClr val="002060"/>
                </a:solidFill>
              </a:rPr>
              <a:t>연결부</a:t>
            </a:r>
            <a:r>
              <a:rPr lang="ko-KR" altLang="en-US" sz="1200" dirty="0">
                <a:solidFill>
                  <a:srgbClr val="002060"/>
                </a:solidFill>
              </a:rPr>
              <a:t> </a:t>
            </a:r>
            <a:r>
              <a:rPr lang="en-US" altLang="ko-KR" sz="1200" dirty="0">
                <a:solidFill>
                  <a:srgbClr val="002060"/>
                </a:solidFill>
              </a:rPr>
              <a:t>Offset </a:t>
            </a:r>
            <a:r>
              <a:rPr lang="ko-KR" altLang="en-US" sz="1200" dirty="0">
                <a:solidFill>
                  <a:srgbClr val="002060"/>
                </a:solidFill>
              </a:rPr>
              <a:t>조정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 상부 </a:t>
            </a:r>
            <a:r>
              <a:rPr lang="ko-KR" altLang="en-US" sz="1200" dirty="0" err="1">
                <a:solidFill>
                  <a:srgbClr val="002060"/>
                </a:solidFill>
              </a:rPr>
              <a:t>핀위치를</a:t>
            </a:r>
            <a:r>
              <a:rPr lang="ko-KR" altLang="en-US" sz="1200" dirty="0">
                <a:solidFill>
                  <a:srgbClr val="002060"/>
                </a:solidFill>
              </a:rPr>
              <a:t> 맞추고 검사를 진행</a:t>
            </a:r>
            <a:endParaRPr lang="en-US" altLang="ko-KR" sz="1200" dirty="0">
              <a:solidFill>
                <a:srgbClr val="00206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22" name="타원 121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124" name="그룹 123"/>
          <p:cNvGrpSpPr/>
          <p:nvPr/>
        </p:nvGrpSpPr>
        <p:grpSpPr>
          <a:xfrm>
            <a:off x="6256172" y="2355961"/>
            <a:ext cx="853735" cy="281380"/>
            <a:chOff x="6256172" y="2355961"/>
            <a:chExt cx="853735" cy="281380"/>
          </a:xfrm>
        </p:grpSpPr>
        <p:sp>
          <p:nvSpPr>
            <p:cNvPr id="125" name="직사각형 124"/>
            <p:cNvSpPr/>
            <p:nvPr/>
          </p:nvSpPr>
          <p:spPr>
            <a:xfrm>
              <a:off x="6623379" y="2436346"/>
              <a:ext cx="486528" cy="1333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256172" y="2355961"/>
              <a:ext cx="390524" cy="28138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5835989" y="1999842"/>
            <a:ext cx="1598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</a:rPr>
              <a:t>간격조정 모터</a:t>
            </a:r>
          </a:p>
        </p:txBody>
      </p:sp>
      <p:sp>
        <p:nvSpPr>
          <p:cNvPr id="128" name="오른쪽 화살표 127"/>
          <p:cNvSpPr/>
          <p:nvPr/>
        </p:nvSpPr>
        <p:spPr>
          <a:xfrm rot="16200000" flipH="1">
            <a:off x="6814781" y="4335599"/>
            <a:ext cx="373409" cy="3477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>
            <a:off x="3825985" y="3767060"/>
            <a:ext cx="2198072" cy="2259522"/>
            <a:chOff x="3825985" y="3767060"/>
            <a:chExt cx="2198072" cy="2259522"/>
          </a:xfrm>
        </p:grpSpPr>
        <p:cxnSp>
          <p:nvCxnSpPr>
            <p:cNvPr id="130" name="직선 연결선 129"/>
            <p:cNvCxnSpPr/>
            <p:nvPr/>
          </p:nvCxnSpPr>
          <p:spPr>
            <a:xfrm>
              <a:off x="4911835" y="3767060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그룹 130"/>
            <p:cNvGrpSpPr/>
            <p:nvPr/>
          </p:nvGrpSpPr>
          <p:grpSpPr>
            <a:xfrm>
              <a:off x="382598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134" name="그룹 133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41" name="직사각형 140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직사각형 144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5" name="그룹 134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36" name="직사각형 135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2" name="오른쪽 화살표 131"/>
            <p:cNvSpPr/>
            <p:nvPr/>
          </p:nvSpPr>
          <p:spPr>
            <a:xfrm rot="16200000" flipH="1">
              <a:off x="5205785" y="4866189"/>
              <a:ext cx="326557" cy="3477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033906" y="4522343"/>
              <a:ext cx="877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하면검사</a:t>
              </a:r>
              <a:endParaRPr lang="ko-KR" altLang="en-US" sz="1200" b="1" dirty="0"/>
            </a:p>
          </p:txBody>
        </p:sp>
      </p:grpSp>
      <p:sp>
        <p:nvSpPr>
          <p:cNvPr id="94" name="U자형 화살표 93"/>
          <p:cNvSpPr/>
          <p:nvPr/>
        </p:nvSpPr>
        <p:spPr>
          <a:xfrm rot="10800000">
            <a:off x="6451434" y="4195767"/>
            <a:ext cx="983322" cy="759909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굽은 화살표 96"/>
          <p:cNvSpPr/>
          <p:nvPr/>
        </p:nvSpPr>
        <p:spPr>
          <a:xfrm rot="10800000" flipV="1">
            <a:off x="6005521" y="3182072"/>
            <a:ext cx="710608" cy="971832"/>
          </a:xfrm>
          <a:prstGeom prst="bentArrow">
            <a:avLst>
              <a:gd name="adj1" fmla="val 25000"/>
              <a:gd name="adj2" fmla="val 25000"/>
              <a:gd name="adj3" fmla="val 23986"/>
              <a:gd name="adj4" fmla="val 4476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0" name="U자형 화살표 99"/>
          <p:cNvSpPr/>
          <p:nvPr/>
        </p:nvSpPr>
        <p:spPr>
          <a:xfrm rot="10800000">
            <a:off x="6451435" y="4021915"/>
            <a:ext cx="983322" cy="759909"/>
          </a:xfrm>
          <a:prstGeom prst="uturnArrow">
            <a:avLst/>
          </a:prstGeom>
          <a:solidFill>
            <a:schemeClr val="bg1">
              <a:lumMod val="5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굽은 화살표 100"/>
          <p:cNvSpPr/>
          <p:nvPr/>
        </p:nvSpPr>
        <p:spPr>
          <a:xfrm rot="16200000" flipH="1">
            <a:off x="7101770" y="3283336"/>
            <a:ext cx="750199" cy="687291"/>
          </a:xfrm>
          <a:prstGeom prst="bentArrow">
            <a:avLst>
              <a:gd name="adj1" fmla="val 25000"/>
              <a:gd name="adj2" fmla="val 26501"/>
              <a:gd name="adj3" fmla="val 25000"/>
              <a:gd name="adj4" fmla="val 4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9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이음매로 이어가기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AOI Feeding Sequence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1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AOI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cxnSp>
        <p:nvCxnSpPr>
          <p:cNvPr id="121" name="직선 연결선 120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그룹 122"/>
          <p:cNvGrpSpPr/>
          <p:nvPr/>
        </p:nvGrpSpPr>
        <p:grpSpPr>
          <a:xfrm>
            <a:off x="5033906" y="4522343"/>
            <a:ext cx="5501293" cy="2008818"/>
            <a:chOff x="4463249" y="3522288"/>
            <a:chExt cx="6604360" cy="3075333"/>
          </a:xfrm>
        </p:grpSpPr>
        <p:grpSp>
          <p:nvGrpSpPr>
            <p:cNvPr id="124" name="그룹 123"/>
            <p:cNvGrpSpPr/>
            <p:nvPr/>
          </p:nvGrpSpPr>
          <p:grpSpPr>
            <a:xfrm>
              <a:off x="7879927" y="4675469"/>
              <a:ext cx="3187682" cy="1149683"/>
              <a:chOff x="8802298" y="544529"/>
              <a:chExt cx="3187682" cy="1149683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9786175" y="544530"/>
                <a:ext cx="1159298" cy="114667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2" name="그룹 131"/>
              <p:cNvGrpSpPr/>
              <p:nvPr/>
            </p:nvGrpSpPr>
            <p:grpSpPr>
              <a:xfrm>
                <a:off x="10678517" y="547533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139" name="직사각형 138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2" name="직사각형 141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직사각형 142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3" name="그룹 132"/>
              <p:cNvGrpSpPr/>
              <p:nvPr/>
            </p:nvGrpSpPr>
            <p:grpSpPr>
              <a:xfrm>
                <a:off x="8802298" y="544529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134" name="직사각형 133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25" name="직선 연결선 124"/>
            <p:cNvCxnSpPr/>
            <p:nvPr/>
          </p:nvCxnSpPr>
          <p:spPr>
            <a:xfrm>
              <a:off x="9173837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8248691" y="6047549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End</a:t>
              </a:r>
              <a:endParaRPr lang="ko-KR" altLang="en-US" sz="1200" b="1" dirty="0"/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9756146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9756146" y="4288374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Start</a:t>
              </a:r>
              <a:endParaRPr lang="ko-KR" altLang="en-US" sz="1200" b="1" dirty="0"/>
            </a:p>
          </p:txBody>
        </p:sp>
        <p:cxnSp>
          <p:nvCxnSpPr>
            <p:cNvPr id="129" name="직선 화살표 연결선 128"/>
            <p:cNvCxnSpPr/>
            <p:nvPr/>
          </p:nvCxnSpPr>
          <p:spPr>
            <a:xfrm>
              <a:off x="9191390" y="6047549"/>
              <a:ext cx="5647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9187516" y="6079323"/>
              <a:ext cx="631292" cy="51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endParaRPr lang="en-US" altLang="ko-KR" sz="800" b="1" dirty="0">
                <a:solidFill>
                  <a:srgbClr val="FF0000"/>
                </a:solidFill>
              </a:endParaRPr>
            </a:p>
            <a:p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463249" y="3522288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하면검사</a:t>
              </a:r>
              <a:endParaRPr lang="ko-KR" altLang="en-US" sz="1200" b="1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8016820" y="3552173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상면검사</a:t>
              </a: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4911835" y="3767060"/>
            <a:ext cx="2198072" cy="2259522"/>
            <a:chOff x="4911835" y="3767060"/>
            <a:chExt cx="2198072" cy="2259522"/>
          </a:xfrm>
        </p:grpSpPr>
        <p:cxnSp>
          <p:nvCxnSpPr>
            <p:cNvPr id="144" name="직선 연결선 143"/>
            <p:cNvCxnSpPr/>
            <p:nvPr/>
          </p:nvCxnSpPr>
          <p:spPr>
            <a:xfrm>
              <a:off x="4911835" y="3767060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그룹 165"/>
            <p:cNvGrpSpPr/>
            <p:nvPr/>
          </p:nvGrpSpPr>
          <p:grpSpPr>
            <a:xfrm>
              <a:off x="491183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154" name="그룹 153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61" name="직사각형 160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5" name="그룹 154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56" name="직사각형 155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68" name="오른쪽 화살표 167"/>
          <p:cNvSpPr/>
          <p:nvPr/>
        </p:nvSpPr>
        <p:spPr>
          <a:xfrm rot="16200000" flipH="1">
            <a:off x="5205785" y="4866189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오른쪽 화살표 169"/>
          <p:cNvSpPr/>
          <p:nvPr/>
        </p:nvSpPr>
        <p:spPr>
          <a:xfrm rot="16200000" flipH="1">
            <a:off x="8252095" y="4866189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98" name="타원 97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1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AOI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803602" y="5003531"/>
            <a:ext cx="2655272" cy="1527630"/>
            <a:chOff x="7879927" y="4258947"/>
            <a:chExt cx="3187682" cy="2338674"/>
          </a:xfrm>
        </p:grpSpPr>
        <p:grpSp>
          <p:nvGrpSpPr>
            <p:cNvPr id="83" name="그룹 82"/>
            <p:cNvGrpSpPr/>
            <p:nvPr/>
          </p:nvGrpSpPr>
          <p:grpSpPr>
            <a:xfrm>
              <a:off x="7879927" y="4675469"/>
              <a:ext cx="3187682" cy="1149683"/>
              <a:chOff x="8802298" y="544529"/>
              <a:chExt cx="3187682" cy="11496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9786175" y="544530"/>
                <a:ext cx="1159298" cy="114667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10678517" y="547533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8802298" y="544529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85" name="직선 연결선 84"/>
            <p:cNvCxnSpPr/>
            <p:nvPr/>
          </p:nvCxnSpPr>
          <p:spPr>
            <a:xfrm>
              <a:off x="9173837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8248691" y="6047549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End</a:t>
              </a:r>
              <a:endParaRPr lang="ko-KR" altLang="en-US" sz="1200" b="1" dirty="0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9756146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756146" y="4288374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Start</a:t>
              </a:r>
              <a:endParaRPr lang="ko-KR" altLang="en-US" sz="1200" b="1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9191390" y="6047549"/>
              <a:ext cx="5647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9187516" y="6079323"/>
              <a:ext cx="631292" cy="51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endParaRPr lang="en-US" altLang="ko-KR" sz="800" b="1" dirty="0">
                <a:solidFill>
                  <a:srgbClr val="FF0000"/>
                </a:solidFill>
              </a:endParaRPr>
            </a:p>
            <a:p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825985" y="3767060"/>
            <a:ext cx="2198072" cy="2259522"/>
            <a:chOff x="3825985" y="3767060"/>
            <a:chExt cx="2198072" cy="225952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911835" y="3767060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그룹 116"/>
            <p:cNvGrpSpPr/>
            <p:nvPr/>
          </p:nvGrpSpPr>
          <p:grpSpPr>
            <a:xfrm>
              <a:off x="382598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20" name="직사각형 11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0" name="오른쪽 화살표 129"/>
            <p:cNvSpPr/>
            <p:nvPr/>
          </p:nvSpPr>
          <p:spPr>
            <a:xfrm rot="16200000" flipH="1">
              <a:off x="5205785" y="4866189"/>
              <a:ext cx="326557" cy="3477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33906" y="4522343"/>
              <a:ext cx="877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하면검사</a:t>
              </a:r>
              <a:endParaRPr lang="ko-KR" altLang="en-US" sz="1200" b="1" dirty="0"/>
            </a:p>
          </p:txBody>
        </p:sp>
      </p:grpSp>
      <p:sp>
        <p:nvSpPr>
          <p:cNvPr id="90" name="오른쪽 화살표 89"/>
          <p:cNvSpPr/>
          <p:nvPr/>
        </p:nvSpPr>
        <p:spPr>
          <a:xfrm rot="16200000" flipH="1">
            <a:off x="8055989" y="4802397"/>
            <a:ext cx="326557" cy="3477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843825" y="4553885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/>
              <a:t>상면검사</a:t>
            </a:r>
            <a:endParaRPr lang="ko-KR" altLang="en-US" sz="1200" b="1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9406676" y="3604437"/>
            <a:ext cx="2685904" cy="1137419"/>
          </a:xfrm>
          <a:prstGeom prst="wedgeRoundRectCallout">
            <a:avLst>
              <a:gd name="adj1" fmla="val -76926"/>
              <a:gd name="adj2" fmla="val 4270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상면검사에서 정렬에러로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검사가 완료되지 않고 멈춤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이때 작업자가 </a:t>
            </a:r>
            <a:r>
              <a:rPr lang="ko-KR" altLang="en-US" sz="1200" b="1" dirty="0">
                <a:solidFill>
                  <a:srgbClr val="FF0000"/>
                </a:solidFill>
              </a:rPr>
              <a:t>이음매처리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및 </a:t>
            </a:r>
            <a:r>
              <a:rPr lang="ko-KR" altLang="en-US" sz="1200" b="1" dirty="0">
                <a:solidFill>
                  <a:srgbClr val="FF0000"/>
                </a:solidFill>
              </a:rPr>
              <a:t>이음매길이</a:t>
            </a:r>
            <a:r>
              <a:rPr lang="ko-KR" altLang="en-US" sz="1200" dirty="0">
                <a:solidFill>
                  <a:srgbClr val="002060"/>
                </a:solidFill>
              </a:rPr>
              <a:t>를 입력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02" name="타원 101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9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이음매로 이어가기 </a:t>
            </a:r>
            <a:r>
              <a:rPr lang="en-US" altLang="ko-KR" dirty="0"/>
              <a:t>AOI Feeding</a:t>
            </a:r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306826" y="1815260"/>
            <a:ext cx="9257522" cy="4741117"/>
            <a:chOff x="1687951" y="1883941"/>
            <a:chExt cx="9257522" cy="4741117"/>
          </a:xfrm>
        </p:grpSpPr>
        <p:sp>
          <p:nvSpPr>
            <p:cNvPr id="5" name="직사각형 4"/>
            <p:cNvSpPr/>
            <p:nvPr/>
          </p:nvSpPr>
          <p:spPr>
            <a:xfrm>
              <a:off x="6281231" y="2889836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하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301410" y="2892094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chemeClr val="tx1"/>
                  </a:solidFill>
                </a:rPr>
                <a:t>Punching</a:t>
              </a:r>
              <a:endParaRPr lang="ko-KR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261052" y="2890853"/>
              <a:ext cx="1105415" cy="93942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AOI-</a:t>
              </a:r>
              <a:r>
                <a:rPr lang="ko-KR" altLang="en-US">
                  <a:solidFill>
                    <a:schemeClr val="tx1"/>
                  </a:solidFill>
                </a:rPr>
                <a:t>상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261052" y="4050631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3.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6631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4.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1231" y="4050630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5. </a:t>
              </a:r>
              <a:r>
                <a:rPr lang="en-US" altLang="ko-KR" sz="1200" b="1">
                  <a:solidFill>
                    <a:srgbClr val="00B0F0"/>
                  </a:solidFill>
                </a:rPr>
                <a:t>1shot</a:t>
              </a:r>
              <a:r>
                <a:rPr lang="ko-KR" altLang="en-US" sz="1200"/>
                <a:t>씩 검사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06825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6.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06900" y="405062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7.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Marking</a:t>
              </a:r>
              <a:endParaRPr lang="ko-KR" altLang="en-US" sz="12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79229" y="4876849"/>
              <a:ext cx="16844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/>
                <a:t>8. </a:t>
              </a:r>
              <a:r>
                <a:rPr lang="en-US" altLang="ko-KR" sz="1200" b="1">
                  <a:solidFill>
                    <a:srgbClr val="FF0000"/>
                  </a:solidFill>
                </a:rPr>
                <a:t>2shot</a:t>
              </a:r>
              <a:r>
                <a:rPr lang="ko-KR" altLang="en-US" sz="1200"/>
                <a:t>씩 </a:t>
              </a:r>
              <a:r>
                <a:rPr lang="en-US" altLang="ko-KR" sz="1200"/>
                <a:t>Feeding</a:t>
              </a:r>
              <a:endParaRPr lang="ko-KR" altLang="en-US" sz="1200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386646" y="3250753"/>
              <a:ext cx="1814994" cy="1599752"/>
              <a:chOff x="8778297" y="2857859"/>
              <a:chExt cx="1814994" cy="1599752"/>
            </a:xfrm>
          </p:grpSpPr>
          <p:sp>
            <p:nvSpPr>
              <p:cNvPr id="22" name="U자형 화살표 21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굽은 화살표 22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굽은 화살표 23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433497" y="3210785"/>
              <a:ext cx="1814994" cy="1599752"/>
              <a:chOff x="8778297" y="2857859"/>
              <a:chExt cx="1814994" cy="1599752"/>
            </a:xfrm>
          </p:grpSpPr>
          <p:sp>
            <p:nvSpPr>
              <p:cNvPr id="26" name="U자형 화살표 25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7" name="굽은 화살표 26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굽은 화살표 27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1716505" y="3210785"/>
              <a:ext cx="1587283" cy="1599752"/>
              <a:chOff x="8778297" y="2857859"/>
              <a:chExt cx="1814994" cy="1599752"/>
            </a:xfrm>
          </p:grpSpPr>
          <p:sp>
            <p:nvSpPr>
              <p:cNvPr id="30" name="U자형 화살표 29"/>
              <p:cNvSpPr/>
              <p:nvPr/>
            </p:nvSpPr>
            <p:spPr>
              <a:xfrm rot="10800000">
                <a:off x="9224211" y="3697702"/>
                <a:ext cx="983322" cy="759909"/>
              </a:xfrm>
              <a:prstGeom prst="utur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1" name="굽은 화살표 30"/>
              <p:cNvSpPr/>
              <p:nvPr/>
            </p:nvSpPr>
            <p:spPr>
              <a:xfrm rot="16200000" flipH="1">
                <a:off x="9874546" y="2959123"/>
                <a:ext cx="750199" cy="687291"/>
              </a:xfrm>
              <a:prstGeom prst="bentArrow">
                <a:avLst>
                  <a:gd name="adj1" fmla="val 25000"/>
                  <a:gd name="adj2" fmla="val 26501"/>
                  <a:gd name="adj3" fmla="val 25000"/>
                  <a:gd name="adj4" fmla="val 4375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굽은 화살표 31"/>
              <p:cNvSpPr/>
              <p:nvPr/>
            </p:nvSpPr>
            <p:spPr>
              <a:xfrm rot="10800000" flipV="1">
                <a:off x="8778297" y="2857859"/>
                <a:ext cx="710608" cy="930458"/>
              </a:xfrm>
              <a:prstGeom prst="bentArrow">
                <a:avLst>
                  <a:gd name="adj1" fmla="val 25000"/>
                  <a:gd name="adj2" fmla="val 25000"/>
                  <a:gd name="adj3" fmla="val 23986"/>
                  <a:gd name="adj4" fmla="val 4476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8996358" y="1931637"/>
              <a:ext cx="13701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Start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01410" y="1883941"/>
              <a:ext cx="1096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solidFill>
                    <a:srgbClr val="FF0000"/>
                  </a:solidFill>
                </a:rPr>
                <a:t>End</a:t>
              </a:r>
              <a:endParaRPr lang="ko-KR" altLang="en-US" sz="40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4834357" y="5546553"/>
              <a:ext cx="1103520" cy="1078505"/>
              <a:chOff x="3390567" y="5193627"/>
              <a:chExt cx="1103520" cy="1078505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3584381" y="5193627"/>
                <a:ext cx="685800" cy="6858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7" name="직선 연결선 36"/>
              <p:cNvCxnSpPr>
                <a:stCxn id="36" idx="0"/>
                <a:endCxn id="36" idx="4"/>
              </p:cNvCxnSpPr>
              <p:nvPr/>
            </p:nvCxnSpPr>
            <p:spPr>
              <a:xfrm>
                <a:off x="3927281" y="5193627"/>
                <a:ext cx="0" cy="6858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2"/>
                <a:endCxn id="36" idx="6"/>
              </p:cNvCxnSpPr>
              <p:nvPr/>
            </p:nvCxnSpPr>
            <p:spPr>
              <a:xfrm>
                <a:off x="3584381" y="5536527"/>
                <a:ext cx="6858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390567" y="5995133"/>
                <a:ext cx="11035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Buffer Roller</a:t>
                </a:r>
                <a:endParaRPr lang="ko-KR" altLang="en-US" sz="1200"/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7646843" y="2327816"/>
              <a:ext cx="1325528" cy="708544"/>
              <a:chOff x="9205996" y="1975420"/>
              <a:chExt cx="1325528" cy="708544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 dirty="0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0" name="오른쪽 화살표 49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4607570" y="2327816"/>
              <a:ext cx="1325528" cy="708544"/>
              <a:chOff x="9205996" y="1975420"/>
              <a:chExt cx="1325528" cy="70854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9205996" y="1975420"/>
                <a:ext cx="13255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>
                    <a:solidFill>
                      <a:srgbClr val="00B0F0"/>
                    </a:solidFill>
                  </a:rPr>
                  <a:t>Shot</a:t>
                </a:r>
                <a:r>
                  <a:rPr lang="ko-KR" altLang="en-US" sz="1600" b="1">
                    <a:solidFill>
                      <a:srgbClr val="00B0F0"/>
                    </a:solidFill>
                  </a:rPr>
                  <a:t>수 설정</a:t>
                </a:r>
              </a:p>
            </p:txBody>
          </p:sp>
          <p:sp>
            <p:nvSpPr>
              <p:cNvPr id="53" name="오른쪽 화살표 52"/>
              <p:cNvSpPr/>
              <p:nvPr/>
            </p:nvSpPr>
            <p:spPr>
              <a:xfrm flipH="1">
                <a:off x="9288610" y="2336178"/>
                <a:ext cx="1164828" cy="34778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213544" y="3792637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264845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38352" y="3820112"/>
              <a:ext cx="1298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>
                  <a:solidFill>
                    <a:schemeClr val="accent5">
                      <a:lumMod val="75000"/>
                    </a:schemeClr>
                  </a:solidFill>
                </a:rPr>
                <a:t>핀위치설정</a:t>
              </a:r>
            </a:p>
          </p:txBody>
        </p:sp>
        <p:cxnSp>
          <p:nvCxnSpPr>
            <p:cNvPr id="71" name="직선 연결선 70"/>
            <p:cNvCxnSpPr>
              <a:stCxn id="6" idx="0"/>
            </p:cNvCxnSpPr>
            <p:nvPr/>
          </p:nvCxnSpPr>
          <p:spPr>
            <a:xfrm>
              <a:off x="3854118" y="2892094"/>
              <a:ext cx="14793" cy="900543"/>
            </a:xfrm>
            <a:prstGeom prst="line">
              <a:avLst/>
            </a:prstGeom>
            <a:ln w="412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1687951" y="2760415"/>
              <a:ext cx="1676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rgbClr val="FF0000"/>
                  </a:solidFill>
                </a:rPr>
                <a:t>반드시 왼쪽에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6803602" y="5003531"/>
            <a:ext cx="2655272" cy="1527630"/>
            <a:chOff x="7879927" y="4258947"/>
            <a:chExt cx="3187682" cy="2338674"/>
          </a:xfrm>
        </p:grpSpPr>
        <p:grpSp>
          <p:nvGrpSpPr>
            <p:cNvPr id="83" name="그룹 82"/>
            <p:cNvGrpSpPr/>
            <p:nvPr/>
          </p:nvGrpSpPr>
          <p:grpSpPr>
            <a:xfrm>
              <a:off x="7879927" y="4675469"/>
              <a:ext cx="3187682" cy="1149683"/>
              <a:chOff x="8802298" y="544529"/>
              <a:chExt cx="3187682" cy="1149683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9786175" y="544530"/>
                <a:ext cx="1159298" cy="1146679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/>
              <p:cNvGrpSpPr/>
              <p:nvPr/>
            </p:nvGrpSpPr>
            <p:grpSpPr>
              <a:xfrm>
                <a:off x="10678517" y="547533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0" name="직사각형 6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6" name="그룹 75"/>
              <p:cNvGrpSpPr/>
              <p:nvPr/>
            </p:nvGrpSpPr>
            <p:grpSpPr>
              <a:xfrm>
                <a:off x="8802298" y="544529"/>
                <a:ext cx="1311463" cy="1146679"/>
                <a:chOff x="8857994" y="5481382"/>
                <a:chExt cx="1311463" cy="1146679"/>
              </a:xfrm>
            </p:grpSpPr>
            <p:sp>
              <p:nvSpPr>
                <p:cNvPr id="77" name="직사각형 76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85" name="직선 연결선 84"/>
            <p:cNvCxnSpPr/>
            <p:nvPr/>
          </p:nvCxnSpPr>
          <p:spPr>
            <a:xfrm>
              <a:off x="9173837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8248691" y="6047549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End</a:t>
              </a:r>
              <a:endParaRPr lang="ko-KR" altLang="en-US" sz="1200" b="1" dirty="0"/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9756146" y="4258947"/>
              <a:ext cx="0" cy="2035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756146" y="4288374"/>
              <a:ext cx="1053275" cy="424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로트</a:t>
              </a:r>
              <a:r>
                <a:rPr lang="en-US" altLang="ko-KR" sz="1200" b="1" dirty="0"/>
                <a:t>Start</a:t>
              </a:r>
              <a:endParaRPr lang="ko-KR" altLang="en-US" sz="1200" b="1" dirty="0"/>
            </a:p>
          </p:txBody>
        </p:sp>
        <p:cxnSp>
          <p:nvCxnSpPr>
            <p:cNvPr id="96" name="직선 화살표 연결선 95"/>
            <p:cNvCxnSpPr/>
            <p:nvPr/>
          </p:nvCxnSpPr>
          <p:spPr>
            <a:xfrm>
              <a:off x="9191390" y="6047549"/>
              <a:ext cx="5647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9187516" y="6079323"/>
              <a:ext cx="631292" cy="518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>
                  <a:solidFill>
                    <a:srgbClr val="FF0000"/>
                  </a:solidFill>
                </a:rPr>
                <a:t>연결부</a:t>
              </a:r>
              <a:endParaRPr lang="en-US" altLang="ko-KR" sz="800" b="1" dirty="0">
                <a:solidFill>
                  <a:srgbClr val="FF0000"/>
                </a:solidFill>
              </a:endParaRPr>
            </a:p>
            <a:p>
              <a:r>
                <a:rPr lang="en-US" altLang="ko-KR" sz="800" b="1" dirty="0">
                  <a:solidFill>
                    <a:srgbClr val="FF0000"/>
                  </a:solidFill>
                </a:rPr>
                <a:t>Offset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>
            <a:off x="7879927" y="3767060"/>
            <a:ext cx="0" cy="153376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3825985" y="3767060"/>
            <a:ext cx="2198072" cy="2259522"/>
            <a:chOff x="3825985" y="3767060"/>
            <a:chExt cx="2198072" cy="2259522"/>
          </a:xfrm>
        </p:grpSpPr>
        <p:cxnSp>
          <p:nvCxnSpPr>
            <p:cNvPr id="116" name="직선 연결선 115"/>
            <p:cNvCxnSpPr/>
            <p:nvPr/>
          </p:nvCxnSpPr>
          <p:spPr>
            <a:xfrm>
              <a:off x="4911835" y="3767060"/>
              <a:ext cx="0" cy="1533768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그룹 116"/>
            <p:cNvGrpSpPr/>
            <p:nvPr/>
          </p:nvGrpSpPr>
          <p:grpSpPr>
            <a:xfrm>
              <a:off x="3825985" y="5275605"/>
              <a:ext cx="2198072" cy="750977"/>
              <a:chOff x="4911835" y="5275605"/>
              <a:chExt cx="2198072" cy="750977"/>
            </a:xfrm>
          </p:grpSpPr>
          <p:grpSp>
            <p:nvGrpSpPr>
              <p:cNvPr id="118" name="그룹 117"/>
              <p:cNvGrpSpPr/>
              <p:nvPr/>
            </p:nvGrpSpPr>
            <p:grpSpPr>
              <a:xfrm>
                <a:off x="6017486" y="5277567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25" name="직사각형 124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9" name="그룹 118"/>
              <p:cNvGrpSpPr/>
              <p:nvPr/>
            </p:nvGrpSpPr>
            <p:grpSpPr>
              <a:xfrm>
                <a:off x="4911835" y="5275605"/>
                <a:ext cx="1092421" cy="749015"/>
                <a:chOff x="8857994" y="5481382"/>
                <a:chExt cx="1311463" cy="1146679"/>
              </a:xfrm>
            </p:grpSpPr>
            <p:sp>
              <p:nvSpPr>
                <p:cNvPr id="120" name="직사각형 119"/>
                <p:cNvSpPr/>
                <p:nvPr/>
              </p:nvSpPr>
              <p:spPr>
                <a:xfrm>
                  <a:off x="8857994" y="5481382"/>
                  <a:ext cx="1311463" cy="1146679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8920657" y="5810145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920657" y="5536088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8928018" y="6357584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8928018" y="6083527"/>
                  <a:ext cx="1186136" cy="21682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30" name="오른쪽 화살표 129"/>
            <p:cNvSpPr/>
            <p:nvPr/>
          </p:nvSpPr>
          <p:spPr>
            <a:xfrm rot="16200000" flipH="1">
              <a:off x="5205785" y="4866189"/>
              <a:ext cx="326557" cy="34778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033906" y="4522343"/>
              <a:ext cx="877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하면검사</a:t>
              </a:r>
              <a:endParaRPr lang="ko-KR" altLang="en-US" sz="1200" b="1" dirty="0"/>
            </a:p>
          </p:txBody>
        </p:sp>
      </p:grpSp>
      <p:sp>
        <p:nvSpPr>
          <p:cNvPr id="133" name="모서리가 둥근 사각형 설명선 132"/>
          <p:cNvSpPr/>
          <p:nvPr/>
        </p:nvSpPr>
        <p:spPr>
          <a:xfrm>
            <a:off x="9406676" y="3604437"/>
            <a:ext cx="2685904" cy="1137419"/>
          </a:xfrm>
          <a:prstGeom prst="wedgeRoundRectCallout">
            <a:avLst>
              <a:gd name="adj1" fmla="val -193861"/>
              <a:gd name="adj2" fmla="val 6251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상면검사에서 정렬에러로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검사가 완료되지 않고 멈춤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002060"/>
                </a:solidFill>
              </a:rPr>
              <a:t>이때 작업자가 잔량처리와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002060"/>
                </a:solidFill>
              </a:rPr>
              <a:t>로트분리를</a:t>
            </a:r>
            <a:r>
              <a:rPr lang="ko-KR" altLang="en-US" sz="1200" dirty="0">
                <a:solidFill>
                  <a:srgbClr val="002060"/>
                </a:solidFill>
              </a:rPr>
              <a:t> 입력 후 </a:t>
            </a:r>
            <a:r>
              <a:rPr lang="ko-KR" altLang="en-US" sz="1200" dirty="0" err="1">
                <a:solidFill>
                  <a:srgbClr val="002060"/>
                </a:solidFill>
              </a:rPr>
              <a:t>작업시작시</a:t>
            </a:r>
            <a:endParaRPr lang="en-US" altLang="ko-KR" sz="1200" dirty="0">
              <a:solidFill>
                <a:srgbClr val="002060"/>
              </a:solidFill>
            </a:endParaRPr>
          </a:p>
          <a:p>
            <a:pPr algn="ctr"/>
            <a:r>
              <a:rPr lang="ko-KR" altLang="en-US" sz="1200" dirty="0" err="1">
                <a:solidFill>
                  <a:srgbClr val="002060"/>
                </a:solidFill>
              </a:rPr>
              <a:t>하면만</a:t>
            </a:r>
            <a:r>
              <a:rPr lang="ko-KR" altLang="en-US" sz="1200" dirty="0">
                <a:solidFill>
                  <a:srgbClr val="002060"/>
                </a:solidFill>
              </a:rPr>
              <a:t> 먼저 검사를 진행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417730" y="2815221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80235" y="2821569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83021" y="2813876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정지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855272" y="28290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91913" y="2818475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892178" y="2812464"/>
            <a:ext cx="7412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6"/>
                </a:solidFill>
              </a:rPr>
              <a:t>시작</a:t>
            </a:r>
          </a:p>
        </p:txBody>
      </p:sp>
      <p:sp>
        <p:nvSpPr>
          <p:cNvPr id="100" name="타원 99"/>
          <p:cNvSpPr/>
          <p:nvPr/>
        </p:nvSpPr>
        <p:spPr>
          <a:xfrm>
            <a:off x="8077723" y="3425623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5097509" y="3434157"/>
            <a:ext cx="710608" cy="305504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2D-R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7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3125</TotalTime>
  <Words>4158</Words>
  <Application>Microsoft Office PowerPoint</Application>
  <PresentationFormat>와이드스크린</PresentationFormat>
  <Paragraphs>1295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맑은 고딕</vt:lpstr>
      <vt:lpstr>Arial</vt:lpstr>
      <vt:lpstr>Wingdings</vt:lpstr>
      <vt:lpstr>Office 테마</vt:lpstr>
      <vt:lpstr>이음매로 이어가기 </vt:lpstr>
      <vt:lpstr>이음매로 이어가기 AOI Feeding</vt:lpstr>
      <vt:lpstr>이음매로 이어가기 AOI Feeding</vt:lpstr>
      <vt:lpstr>이음매로 이어가기 AOI Feeding</vt:lpstr>
      <vt:lpstr>이음매로 이어가기 AOI Feeding</vt:lpstr>
      <vt:lpstr>이음매로 이어가기 </vt:lpstr>
      <vt:lpstr>이음매로 이어가기 AOI Feeding</vt:lpstr>
      <vt:lpstr>이음매로 이어가기 AOI Feeding</vt:lpstr>
      <vt:lpstr>이음매로 이어가기 AOI Feeding</vt:lpstr>
      <vt:lpstr>이음매로 이어가기 AOI Feeding</vt:lpstr>
      <vt:lpstr>이음매로 이어가기 AOI Feeding</vt:lpstr>
      <vt:lpstr>이음매로 이어가기 AOI Feeding</vt:lpstr>
      <vt:lpstr>이음매로 이어가기 AOI Feeding</vt:lpstr>
      <vt:lpstr>이음매로 이어가기 AOI Feeding</vt:lpstr>
      <vt:lpstr>이음매로 이어가기 </vt:lpstr>
      <vt:lpstr>이음매로 이어가기 Mk Feeding</vt:lpstr>
      <vt:lpstr>이음매로 이어가기 Mk Feeding</vt:lpstr>
      <vt:lpstr>이음매로 이어가기 Mk Feeding</vt:lpstr>
      <vt:lpstr>이음매로 이어가기 Mk Feeding</vt:lpstr>
      <vt:lpstr>이음매로 이어가기 Mk Feeding</vt:lpstr>
      <vt:lpstr>이음매로 이어가기 Mk Feeding</vt:lpstr>
      <vt:lpstr>이음매로 이어가기 Mk Feeding</vt:lpstr>
      <vt:lpstr>이음매로 이어가기 Mk Feeding</vt:lpstr>
      <vt:lpstr>이음매로 이어가기 Mk Feeding</vt:lpstr>
      <vt:lpstr>이음매로 이어가기 Mk Feeding</vt:lpstr>
      <vt:lpstr>이음매로 이어가기 Mk Feeding</vt:lpstr>
      <vt:lpstr>이음매로 이어가기 </vt:lpstr>
      <vt:lpstr>Model Changing Buffer Status</vt:lpstr>
      <vt:lpstr>Model Changing Buffer Status</vt:lpstr>
      <vt:lpstr>릴맵 정보 설정 시퀀스</vt:lpstr>
      <vt:lpstr>Action On Changing Model (버퍼구간) </vt:lpstr>
      <vt:lpstr>이음매로 이어가기 관련 프로그램 </vt:lpstr>
      <vt:lpstr>이음매로 이어가기 관련 프로그램 </vt:lpstr>
      <vt:lpstr>이음매로 이어가기 관련 프로그램 </vt:lpstr>
      <vt:lpstr>이음매로 이어가기 관련 프로그램 </vt:lpstr>
      <vt:lpstr>이음매로 이어가기 관련 프로그램 </vt:lpstr>
      <vt:lpstr>이음매로 이어가기 관련 프로그램 </vt:lpstr>
      <vt:lpstr>이음매로 이어가기 관련 프로그램 </vt:lpstr>
      <vt:lpstr>이음매로 이어가기 관련 프로그램 </vt:lpstr>
      <vt:lpstr>이음매로 이어가기 관련 프로그램 </vt:lpstr>
      <vt:lpstr>이음매로 이어가기 관련 프로그램 </vt:lpstr>
      <vt:lpstr>이음매로 이어가기 관련 프로그램 </vt:lpstr>
      <vt:lpstr>이음매로 이어가기 관련 프로그램 </vt:lpstr>
      <vt:lpstr>이음매로 이어가기 관련 프로그램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2Layer Lot 분리 </dc:title>
  <dc:creator>user</dc:creator>
  <cp:lastModifiedBy>Microsoft 계정</cp:lastModifiedBy>
  <cp:revision>86</cp:revision>
  <dcterms:created xsi:type="dcterms:W3CDTF">2024-07-10T08:18:12Z</dcterms:created>
  <dcterms:modified xsi:type="dcterms:W3CDTF">2024-08-12T06:48:41Z</dcterms:modified>
</cp:coreProperties>
</file>