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99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1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93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76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805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60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3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9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86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CD62-E262-43D2-A6DB-FCEEB590A30F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8A85E-96BF-48C7-9902-5C6ED50DE0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9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미마킹</a:t>
            </a:r>
            <a:r>
              <a:rPr lang="ko-KR" altLang="en-US" dirty="0" smtClean="0"/>
              <a:t> 검출 방식</a:t>
            </a:r>
            <a:endParaRPr lang="ko-KR" altLang="en-US" dirty="0"/>
          </a:p>
        </p:txBody>
      </p:sp>
      <p:pic>
        <p:nvPicPr>
          <p:cNvPr id="59" name="내용 개체 틀 5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694" y="1862422"/>
            <a:ext cx="4004199" cy="41088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3" name="그림 7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917" y="1862422"/>
            <a:ext cx="4108886" cy="410888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cxnSp>
        <p:nvCxnSpPr>
          <p:cNvPr id="83" name="직선 연결선 82"/>
          <p:cNvCxnSpPr/>
          <p:nvPr/>
        </p:nvCxnSpPr>
        <p:spPr>
          <a:xfrm>
            <a:off x="7175703" y="1862422"/>
            <a:ext cx="0" cy="4108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>
            <a:endCxn id="73" idx="3"/>
          </p:cNvCxnSpPr>
          <p:nvPr/>
        </p:nvCxnSpPr>
        <p:spPr>
          <a:xfrm flipV="1">
            <a:off x="5143917" y="3916865"/>
            <a:ext cx="4108886" cy="1621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 flipV="1">
            <a:off x="897630" y="5971308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1870694" y="6369908"/>
            <a:ext cx="21061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8.8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um * 100pixel = 880um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921694" y="6232163"/>
            <a:ext cx="4004199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4925893" y="5971308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 flipV="1">
            <a:off x="5094007" y="5928384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6245783" y="6312350"/>
            <a:ext cx="210619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rgbClr val="FF0000"/>
                </a:solidFill>
              </a:rPr>
              <a:t>8.8</a:t>
            </a:r>
            <a:r>
              <a:rPr lang="en-US" altLang="ko-KR" sz="1000" b="1" dirty="0" smtClean="0">
                <a:solidFill>
                  <a:srgbClr val="FF0000"/>
                </a:solidFill>
              </a:rPr>
              <a:t>um * 100pixel = 880um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95" name="직선 화살표 연결선 94"/>
          <p:cNvCxnSpPr/>
          <p:nvPr/>
        </p:nvCxnSpPr>
        <p:spPr>
          <a:xfrm>
            <a:off x="5094007" y="6232163"/>
            <a:ext cx="4142665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 flipV="1">
            <a:off x="9236672" y="5971308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H="1" flipV="1">
            <a:off x="6096000" y="3640621"/>
            <a:ext cx="252920" cy="3616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 flipV="1">
            <a:off x="7286849" y="2764292"/>
            <a:ext cx="252920" cy="361633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/>
          <p:nvPr/>
        </p:nvCxnSpPr>
        <p:spPr>
          <a:xfrm flipH="1">
            <a:off x="6259942" y="2945108"/>
            <a:ext cx="1153368" cy="876329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6293938" y="3079636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3" name="이등변 삼각형 102"/>
          <p:cNvSpPr/>
          <p:nvPr/>
        </p:nvSpPr>
        <p:spPr>
          <a:xfrm>
            <a:off x="2132598" y="3357729"/>
            <a:ext cx="1427470" cy="1391783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/>
          <p:cNvGrpSpPr/>
          <p:nvPr/>
        </p:nvGrpSpPr>
        <p:grpSpPr>
          <a:xfrm>
            <a:off x="2982525" y="3003886"/>
            <a:ext cx="1086574" cy="790940"/>
            <a:chOff x="2992191" y="3125925"/>
            <a:chExt cx="1086574" cy="790940"/>
          </a:xfrm>
        </p:grpSpPr>
        <p:sp>
          <p:nvSpPr>
            <p:cNvPr id="104" name="타원 103"/>
            <p:cNvSpPr/>
            <p:nvPr/>
          </p:nvSpPr>
          <p:spPr>
            <a:xfrm>
              <a:off x="2992191" y="3125925"/>
              <a:ext cx="1047040" cy="790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직사각형 104"/>
            <p:cNvSpPr/>
            <p:nvPr/>
          </p:nvSpPr>
          <p:spPr>
            <a:xfrm>
              <a:off x="3078170" y="3328595"/>
              <a:ext cx="10005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FF0000"/>
                  </a:solidFill>
                </a:rPr>
                <a:t>밝기값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240DN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이상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1678206" y="2658711"/>
            <a:ext cx="2368858" cy="24547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/>
          <p:cNvCxnSpPr/>
          <p:nvPr/>
        </p:nvCxnSpPr>
        <p:spPr>
          <a:xfrm>
            <a:off x="2850432" y="2673656"/>
            <a:ext cx="0" cy="2439765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2615669" y="5296198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07" name="이등변 삼각형 106"/>
          <p:cNvSpPr/>
          <p:nvPr/>
        </p:nvSpPr>
        <p:spPr>
          <a:xfrm>
            <a:off x="1678205" y="2674568"/>
            <a:ext cx="2340696" cy="2438852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연결선 85"/>
          <p:cNvCxnSpPr>
            <a:endCxn id="59" idx="3"/>
          </p:cNvCxnSpPr>
          <p:nvPr/>
        </p:nvCxnSpPr>
        <p:spPr>
          <a:xfrm>
            <a:off x="921694" y="3916865"/>
            <a:ext cx="40041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stCxn id="59" idx="0"/>
            <a:endCxn id="59" idx="2"/>
          </p:cNvCxnSpPr>
          <p:nvPr/>
        </p:nvCxnSpPr>
        <p:spPr>
          <a:xfrm>
            <a:off x="2923794" y="1862422"/>
            <a:ext cx="0" cy="41088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52" y="1333841"/>
            <a:ext cx="2738862" cy="1169536"/>
          </a:xfrm>
          <a:prstGeom prst="rect">
            <a:avLst/>
          </a:prstGeom>
        </p:spPr>
      </p:pic>
      <p:cxnSp>
        <p:nvCxnSpPr>
          <p:cNvPr id="108" name="직선 연결선 107"/>
          <p:cNvCxnSpPr/>
          <p:nvPr/>
        </p:nvCxnSpPr>
        <p:spPr>
          <a:xfrm flipV="1">
            <a:off x="1661435" y="5107610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/>
          <p:nvPr/>
        </p:nvCxnSpPr>
        <p:spPr>
          <a:xfrm flipV="1">
            <a:off x="4047064" y="5051486"/>
            <a:ext cx="0" cy="521711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>
            <a:off x="1661435" y="5344207"/>
            <a:ext cx="2315456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/>
          <p:cNvSpPr/>
          <p:nvPr/>
        </p:nvSpPr>
        <p:spPr>
          <a:xfrm>
            <a:off x="2376487" y="4070027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60%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50" name="직선 화살표 연결선 49"/>
          <p:cNvCxnSpPr/>
          <p:nvPr/>
        </p:nvCxnSpPr>
        <p:spPr>
          <a:xfrm flipH="1">
            <a:off x="1864908" y="1501656"/>
            <a:ext cx="3321808" cy="143132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/>
          <p:nvPr/>
        </p:nvCxnSpPr>
        <p:spPr>
          <a:xfrm flipH="1">
            <a:off x="3715843" y="1515773"/>
            <a:ext cx="1428074" cy="12951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화살표 연결선 114"/>
          <p:cNvCxnSpPr/>
          <p:nvPr/>
        </p:nvCxnSpPr>
        <p:spPr>
          <a:xfrm flipH="1">
            <a:off x="2132598" y="1540049"/>
            <a:ext cx="3030492" cy="34710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/>
          <p:cNvCxnSpPr/>
          <p:nvPr/>
        </p:nvCxnSpPr>
        <p:spPr>
          <a:xfrm flipH="1">
            <a:off x="3729658" y="1533549"/>
            <a:ext cx="1414258" cy="34210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직사각형 123"/>
          <p:cNvSpPr/>
          <p:nvPr/>
        </p:nvSpPr>
        <p:spPr>
          <a:xfrm>
            <a:off x="9647733" y="4666509"/>
            <a:ext cx="239587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마킹한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부분으로 인식함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5" name="그림 1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7505" y="6324598"/>
            <a:ext cx="988292" cy="484163"/>
          </a:xfrm>
          <a:prstGeom prst="rect">
            <a:avLst/>
          </a:prstGeom>
        </p:spPr>
      </p:pic>
      <p:pic>
        <p:nvPicPr>
          <p:cNvPr id="126" name="그림 1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2610" y="1344873"/>
            <a:ext cx="2705778" cy="1178517"/>
          </a:xfrm>
          <a:prstGeom prst="rect">
            <a:avLst/>
          </a:prstGeom>
        </p:spPr>
      </p:pic>
      <p:grpSp>
        <p:nvGrpSpPr>
          <p:cNvPr id="127" name="그룹 126"/>
          <p:cNvGrpSpPr/>
          <p:nvPr/>
        </p:nvGrpSpPr>
        <p:grpSpPr>
          <a:xfrm>
            <a:off x="7574742" y="3797495"/>
            <a:ext cx="832623" cy="790940"/>
            <a:chOff x="2992191" y="3125925"/>
            <a:chExt cx="1086574" cy="790940"/>
          </a:xfrm>
        </p:grpSpPr>
        <p:sp>
          <p:nvSpPr>
            <p:cNvPr id="128" name="타원 127"/>
            <p:cNvSpPr/>
            <p:nvPr/>
          </p:nvSpPr>
          <p:spPr>
            <a:xfrm>
              <a:off x="2992191" y="3125925"/>
              <a:ext cx="1047040" cy="7909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직사각형 128"/>
            <p:cNvSpPr/>
            <p:nvPr/>
          </p:nvSpPr>
          <p:spPr>
            <a:xfrm>
              <a:off x="3078170" y="3328595"/>
              <a:ext cx="10005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b="1" dirty="0" err="1" smtClean="0">
                  <a:solidFill>
                    <a:srgbClr val="FF0000"/>
                  </a:solidFill>
                </a:rPr>
                <a:t>밝기값</a:t>
              </a:r>
              <a:endParaRPr lang="en-US" altLang="ko-KR" sz="1200" b="1" dirty="0" smtClean="0">
                <a:solidFill>
                  <a:srgbClr val="FF0000"/>
                </a:solidFill>
              </a:endParaRPr>
            </a:p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240DN</a:t>
              </a:r>
              <a:r>
                <a:rPr lang="ko-KR" altLang="en-US" sz="1200" b="1" dirty="0" smtClean="0">
                  <a:solidFill>
                    <a:srgbClr val="FF0000"/>
                  </a:solidFill>
                </a:rPr>
                <a:t>이상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30" name="직사각형 129"/>
          <p:cNvSpPr/>
          <p:nvPr/>
        </p:nvSpPr>
        <p:spPr>
          <a:xfrm>
            <a:off x="6510352" y="3297659"/>
            <a:ext cx="1329171" cy="12632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1" name="직선 연결선 130"/>
          <p:cNvCxnSpPr/>
          <p:nvPr/>
        </p:nvCxnSpPr>
        <p:spPr>
          <a:xfrm flipV="1">
            <a:off x="6491178" y="4542491"/>
            <a:ext cx="18007" cy="4685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V="1">
            <a:off x="7808502" y="4565581"/>
            <a:ext cx="18007" cy="468594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6500181" y="4799878"/>
            <a:ext cx="1308321" cy="0"/>
          </a:xfrm>
          <a:prstGeom prst="straightConnector1">
            <a:avLst/>
          </a:prstGeom>
          <a:ln w="158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직사각형 135"/>
          <p:cNvSpPr/>
          <p:nvPr/>
        </p:nvSpPr>
        <p:spPr>
          <a:xfrm>
            <a:off x="6887640" y="4799878"/>
            <a:ext cx="6896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300um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7" name="이등변 삼각형 136"/>
          <p:cNvSpPr/>
          <p:nvPr/>
        </p:nvSpPr>
        <p:spPr>
          <a:xfrm>
            <a:off x="6804196" y="3601620"/>
            <a:ext cx="713735" cy="676547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6948932" y="3975841"/>
            <a:ext cx="49885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</a:rPr>
              <a:t>50%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9647733" y="2556064"/>
            <a:ext cx="1930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카메라 중심 기준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300um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0" name="직사각형 139"/>
          <p:cNvSpPr/>
          <p:nvPr/>
        </p:nvSpPr>
        <p:spPr>
          <a:xfrm>
            <a:off x="195974" y="2459944"/>
            <a:ext cx="19303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smtClean="0">
                <a:solidFill>
                  <a:srgbClr val="FF0000"/>
                </a:solidFill>
              </a:rPr>
              <a:t>카메라 중심 기준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500um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41" name="직선 화살표 연결선 140"/>
          <p:cNvCxnSpPr/>
          <p:nvPr/>
        </p:nvCxnSpPr>
        <p:spPr>
          <a:xfrm flipH="1" flipV="1">
            <a:off x="7412821" y="3601620"/>
            <a:ext cx="2439315" cy="97970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직사각형 143"/>
          <p:cNvSpPr/>
          <p:nvPr/>
        </p:nvSpPr>
        <p:spPr>
          <a:xfrm>
            <a:off x="5186716" y="1261306"/>
            <a:ext cx="245642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err="1" smtClean="0">
                <a:solidFill>
                  <a:schemeClr val="accent6">
                    <a:lumMod val="75000"/>
                  </a:schemeClr>
                </a:solidFill>
              </a:rPr>
              <a:t>마킹한</a:t>
            </a:r>
            <a:r>
              <a:rPr lang="ko-KR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부분으로 인식함</a:t>
            </a:r>
            <a:endParaRPr lang="ko-KR" alt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518404" y="1504848"/>
            <a:ext cx="16610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 err="1" smtClean="0">
                <a:solidFill>
                  <a:srgbClr val="FF0000"/>
                </a:solidFill>
              </a:rPr>
              <a:t>마킹크기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 대비 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42.5%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518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미마킹 검출 방식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미마킹 검출 방식</dc:title>
  <dc:creator>Microsoft 계정</dc:creator>
  <cp:lastModifiedBy>Microsoft 계정</cp:lastModifiedBy>
  <cp:revision>2</cp:revision>
  <dcterms:created xsi:type="dcterms:W3CDTF">2025-07-11T01:00:19Z</dcterms:created>
  <dcterms:modified xsi:type="dcterms:W3CDTF">2025-07-11T01:08:51Z</dcterms:modified>
</cp:coreProperties>
</file>