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4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8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8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8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6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7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6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4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9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49D12-BE39-49F0-8E3D-94509DD76978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8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"/><Relationship Id="rId5" Type="http://schemas.openxmlformats.org/officeDocument/2006/relationships/image" Target="../media/image8.tif"/><Relationship Id="rId4" Type="http://schemas.openxmlformats.org/officeDocument/2006/relationships/image" Target="../media/image7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7" Type="http://schemas.openxmlformats.org/officeDocument/2006/relationships/image" Target="../media/image15.png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비교로 </a:t>
            </a:r>
            <a:r>
              <a:rPr lang="ko-KR" altLang="en-US" dirty="0" err="1"/>
              <a:t>미마킹</a:t>
            </a:r>
            <a:r>
              <a:rPr lang="ko-KR" altLang="en-US" dirty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121152" cy="3121152"/>
          </a:xfrm>
        </p:spPr>
      </p:pic>
      <p:sp>
        <p:nvSpPr>
          <p:cNvPr id="5" name="직사각형 4"/>
          <p:cNvSpPr/>
          <p:nvPr/>
        </p:nvSpPr>
        <p:spPr>
          <a:xfrm>
            <a:off x="838200" y="1690688"/>
            <a:ext cx="3121152" cy="3121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31813" y="5101389"/>
            <a:ext cx="73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1024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833" y="3333134"/>
            <a:ext cx="73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1024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5" idx="0"/>
            <a:endCxn id="4" idx="2"/>
          </p:cNvCxnSpPr>
          <p:nvPr/>
        </p:nvCxnSpPr>
        <p:spPr>
          <a:xfrm>
            <a:off x="2398776" y="1690688"/>
            <a:ext cx="0" cy="3121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1"/>
            <a:endCxn id="4" idx="3"/>
          </p:cNvCxnSpPr>
          <p:nvPr/>
        </p:nvCxnSpPr>
        <p:spPr>
          <a:xfrm>
            <a:off x="838200" y="3251264"/>
            <a:ext cx="3121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168785" y="3037208"/>
            <a:ext cx="439923" cy="428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490037" y="1824645"/>
            <a:ext cx="84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0337" y="3379301"/>
            <a:ext cx="84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100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1820" y="2978844"/>
            <a:ext cx="84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100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277" y="1752453"/>
            <a:ext cx="1457528" cy="149563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975839" y="1762560"/>
            <a:ext cx="1485863" cy="1488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40332" y="3280959"/>
            <a:ext cx="84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046" y="2015929"/>
            <a:ext cx="866896" cy="8954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615833" y="3041385"/>
            <a:ext cx="114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모델선택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400" y="1622822"/>
            <a:ext cx="1494521" cy="149452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824058" y="1619596"/>
            <a:ext cx="1485863" cy="1488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48966" y="2015929"/>
            <a:ext cx="882633" cy="895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121343" y="1887028"/>
            <a:ext cx="882633" cy="895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4211053" y="2506912"/>
            <a:ext cx="469231" cy="40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6918122" y="2463666"/>
            <a:ext cx="469231" cy="40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9040224" y="2463666"/>
            <a:ext cx="469231" cy="40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모델선정이 </a:t>
            </a:r>
            <a:r>
              <a:rPr lang="ko-KR" altLang="en-US" dirty="0" err="1" smtClean="0"/>
              <a:t>않되는</a:t>
            </a:r>
            <a:r>
              <a:rPr lang="ko-KR" altLang="en-US" dirty="0" smtClean="0"/>
              <a:t> 경우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914427" cy="191442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83" y="1690686"/>
            <a:ext cx="1914427" cy="19144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166" y="1690685"/>
            <a:ext cx="1914427" cy="19144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592" y="1695400"/>
            <a:ext cx="1909712" cy="19097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076" y="1690685"/>
            <a:ext cx="1909714" cy="19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0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히스토그램으로 </a:t>
            </a:r>
            <a:r>
              <a:rPr lang="ko-KR" altLang="en-US" dirty="0" err="1"/>
              <a:t>미마킹</a:t>
            </a:r>
            <a:r>
              <a:rPr lang="ko-KR" altLang="en-US" dirty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64795" y="1997046"/>
            <a:ext cx="1485863" cy="1495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5" y="1997046"/>
            <a:ext cx="1495634" cy="1495634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4" y="3799038"/>
            <a:ext cx="1485863" cy="14858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672" y="3799038"/>
            <a:ext cx="2010454" cy="18558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919" y="1690688"/>
            <a:ext cx="2015207" cy="18849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616" y="1997046"/>
            <a:ext cx="4837106" cy="328785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3007895" y="2430915"/>
            <a:ext cx="469231" cy="40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007894" y="4284598"/>
            <a:ext cx="469231" cy="40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096000" y="3373388"/>
            <a:ext cx="469231" cy="40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55821" y="4229321"/>
            <a:ext cx="661737" cy="535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707432" y="4284598"/>
            <a:ext cx="1062210" cy="479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6932" y="5378613"/>
            <a:ext cx="4924473" cy="127793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47534" y="2263829"/>
            <a:ext cx="91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미마킹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20098" y="4395173"/>
            <a:ext cx="91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70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미마킹</a:t>
            </a:r>
            <a:r>
              <a:rPr lang="ko-KR" altLang="en-US" dirty="0" smtClean="0"/>
              <a:t> 검출 방식</a:t>
            </a:r>
            <a:endParaRPr lang="ko-KR" altLang="en-US" dirty="0"/>
          </a:p>
        </p:txBody>
      </p:sp>
      <p:pic>
        <p:nvPicPr>
          <p:cNvPr id="59" name="내용 개체 틀 5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694" y="1862422"/>
            <a:ext cx="4004199" cy="41088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917" y="1862422"/>
            <a:ext cx="4108886" cy="41088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3" name="직선 연결선 82"/>
          <p:cNvCxnSpPr/>
          <p:nvPr/>
        </p:nvCxnSpPr>
        <p:spPr>
          <a:xfrm>
            <a:off x="7175703" y="1862422"/>
            <a:ext cx="0" cy="41088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endCxn id="73" idx="3"/>
          </p:cNvCxnSpPr>
          <p:nvPr/>
        </p:nvCxnSpPr>
        <p:spPr>
          <a:xfrm flipV="1">
            <a:off x="5143917" y="3916865"/>
            <a:ext cx="4108886" cy="162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897630" y="5971308"/>
            <a:ext cx="0" cy="52171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870694" y="6369908"/>
            <a:ext cx="210619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8.8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um * 100pixel = 880um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21694" y="6232163"/>
            <a:ext cx="4004199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4925893" y="5971308"/>
            <a:ext cx="0" cy="52171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5094007" y="5928384"/>
            <a:ext cx="0" cy="52171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245783" y="6312350"/>
            <a:ext cx="210619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8.8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um * 100pixel = 880um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5094007" y="6232163"/>
            <a:ext cx="4142665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9236672" y="5971308"/>
            <a:ext cx="0" cy="52171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H="1" flipV="1">
            <a:off x="6096000" y="3640621"/>
            <a:ext cx="252920" cy="36163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 flipV="1">
            <a:off x="7286849" y="2764292"/>
            <a:ext cx="252920" cy="36163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6259942" y="2945108"/>
            <a:ext cx="1153368" cy="876329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6293938" y="3079636"/>
            <a:ext cx="689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300um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3" name="이등변 삼각형 102"/>
          <p:cNvSpPr/>
          <p:nvPr/>
        </p:nvSpPr>
        <p:spPr>
          <a:xfrm>
            <a:off x="2132598" y="3357729"/>
            <a:ext cx="1427470" cy="139178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2982525" y="3003886"/>
            <a:ext cx="1086574" cy="790940"/>
            <a:chOff x="2992191" y="3125925"/>
            <a:chExt cx="1086574" cy="790940"/>
          </a:xfrm>
        </p:grpSpPr>
        <p:sp>
          <p:nvSpPr>
            <p:cNvPr id="104" name="타원 103"/>
            <p:cNvSpPr/>
            <p:nvPr/>
          </p:nvSpPr>
          <p:spPr>
            <a:xfrm>
              <a:off x="2992191" y="3125925"/>
              <a:ext cx="1047040" cy="7909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078170" y="3328595"/>
              <a:ext cx="10005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err="1" smtClean="0">
                  <a:solidFill>
                    <a:srgbClr val="FF0000"/>
                  </a:solidFill>
                </a:rPr>
                <a:t>밝기값</a:t>
              </a:r>
              <a:endParaRPr lang="en-US" altLang="ko-KR" sz="1200" b="1" dirty="0" smtClean="0">
                <a:solidFill>
                  <a:srgbClr val="FF0000"/>
                </a:solidFill>
              </a:endParaRPr>
            </a:p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240DN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이상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1678206" y="2658711"/>
            <a:ext cx="2368858" cy="24547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2850432" y="2673656"/>
            <a:ext cx="0" cy="2439765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615669" y="5296198"/>
            <a:ext cx="689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500um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7" name="이등변 삼각형 106"/>
          <p:cNvSpPr/>
          <p:nvPr/>
        </p:nvSpPr>
        <p:spPr>
          <a:xfrm>
            <a:off x="1678205" y="2674568"/>
            <a:ext cx="2340696" cy="243885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>
            <a:endCxn id="59" idx="3"/>
          </p:cNvCxnSpPr>
          <p:nvPr/>
        </p:nvCxnSpPr>
        <p:spPr>
          <a:xfrm>
            <a:off x="921694" y="3916865"/>
            <a:ext cx="40041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9" idx="0"/>
            <a:endCxn id="59" idx="2"/>
          </p:cNvCxnSpPr>
          <p:nvPr/>
        </p:nvCxnSpPr>
        <p:spPr>
          <a:xfrm>
            <a:off x="2923794" y="1862422"/>
            <a:ext cx="0" cy="41088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52" y="1333841"/>
            <a:ext cx="2738862" cy="1169536"/>
          </a:xfrm>
          <a:prstGeom prst="rect">
            <a:avLst/>
          </a:prstGeom>
        </p:spPr>
      </p:pic>
      <p:cxnSp>
        <p:nvCxnSpPr>
          <p:cNvPr id="108" name="직선 연결선 107"/>
          <p:cNvCxnSpPr/>
          <p:nvPr/>
        </p:nvCxnSpPr>
        <p:spPr>
          <a:xfrm flipV="1">
            <a:off x="1661435" y="5107610"/>
            <a:ext cx="0" cy="52171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V="1">
            <a:off x="4047064" y="5051486"/>
            <a:ext cx="0" cy="52171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1661435" y="5344207"/>
            <a:ext cx="2315456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2376487" y="4070027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60%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1864908" y="1501656"/>
            <a:ext cx="3321808" cy="14313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H="1">
            <a:off x="3715843" y="1515773"/>
            <a:ext cx="1428074" cy="12951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flipH="1">
            <a:off x="2132598" y="1540049"/>
            <a:ext cx="3030492" cy="34710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H="1">
            <a:off x="3729658" y="1533549"/>
            <a:ext cx="1414258" cy="3421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9647733" y="4666509"/>
            <a:ext cx="2395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마킹한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부분으로 인식함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5" name="그림 1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505" y="6324598"/>
            <a:ext cx="988292" cy="484163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2610" y="1344873"/>
            <a:ext cx="2705778" cy="1178517"/>
          </a:xfrm>
          <a:prstGeom prst="rect">
            <a:avLst/>
          </a:prstGeom>
        </p:spPr>
      </p:pic>
      <p:grpSp>
        <p:nvGrpSpPr>
          <p:cNvPr id="127" name="그룹 126"/>
          <p:cNvGrpSpPr/>
          <p:nvPr/>
        </p:nvGrpSpPr>
        <p:grpSpPr>
          <a:xfrm>
            <a:off x="7574742" y="3797495"/>
            <a:ext cx="832623" cy="790940"/>
            <a:chOff x="2992191" y="3125925"/>
            <a:chExt cx="1086574" cy="790940"/>
          </a:xfrm>
        </p:grpSpPr>
        <p:sp>
          <p:nvSpPr>
            <p:cNvPr id="128" name="타원 127"/>
            <p:cNvSpPr/>
            <p:nvPr/>
          </p:nvSpPr>
          <p:spPr>
            <a:xfrm>
              <a:off x="2992191" y="3125925"/>
              <a:ext cx="1047040" cy="7909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078170" y="3328595"/>
              <a:ext cx="10005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err="1" smtClean="0">
                  <a:solidFill>
                    <a:srgbClr val="FF0000"/>
                  </a:solidFill>
                </a:rPr>
                <a:t>밝기값</a:t>
              </a:r>
              <a:endParaRPr lang="en-US" altLang="ko-KR" sz="1200" b="1" dirty="0" smtClean="0">
                <a:solidFill>
                  <a:srgbClr val="FF0000"/>
                </a:solidFill>
              </a:endParaRPr>
            </a:p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240DN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이상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6510352" y="3297659"/>
            <a:ext cx="1329171" cy="12632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/>
          <p:cNvCxnSpPr/>
          <p:nvPr/>
        </p:nvCxnSpPr>
        <p:spPr>
          <a:xfrm flipV="1">
            <a:off x="6491178" y="4542491"/>
            <a:ext cx="18007" cy="46859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V="1">
            <a:off x="7808502" y="4565581"/>
            <a:ext cx="18007" cy="46859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6500181" y="4799878"/>
            <a:ext cx="1308321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6887640" y="4799878"/>
            <a:ext cx="689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300um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7" name="이등변 삼각형 136"/>
          <p:cNvSpPr/>
          <p:nvPr/>
        </p:nvSpPr>
        <p:spPr>
          <a:xfrm>
            <a:off x="6804196" y="3601620"/>
            <a:ext cx="713735" cy="676547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6948932" y="3975841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50%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647733" y="2556064"/>
            <a:ext cx="19303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카메라 중심 기준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300um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95974" y="2459944"/>
            <a:ext cx="19303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카메라 중심 기준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500um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1" name="직선 화살표 연결선 140"/>
          <p:cNvCxnSpPr/>
          <p:nvPr/>
        </p:nvCxnSpPr>
        <p:spPr>
          <a:xfrm flipH="1" flipV="1">
            <a:off x="7412821" y="3601620"/>
            <a:ext cx="2439315" cy="9797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5186716" y="1261306"/>
            <a:ext cx="2456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마킹한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부분으로 인식함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5518404" y="1504848"/>
            <a:ext cx="16610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마킹크기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대비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42.5%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6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16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마킹</a:t>
            </a:r>
            <a:r>
              <a:rPr lang="ko-KR" altLang="en-US" dirty="0" smtClean="0"/>
              <a:t> 영역의 폭 측정으로 </a:t>
            </a:r>
            <a:r>
              <a:rPr lang="ko-KR" altLang="en-US" dirty="0" err="1" smtClean="0"/>
              <a:t>미마킹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>
            <a:off x="1298868" y="2210748"/>
            <a:ext cx="4062952" cy="344078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0"/>
          </p:cNvCxnSpPr>
          <p:nvPr/>
        </p:nvCxnSpPr>
        <p:spPr>
          <a:xfrm>
            <a:off x="3330344" y="2210748"/>
            <a:ext cx="0" cy="344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5"/>
          </p:cNvCxnSpPr>
          <p:nvPr/>
        </p:nvCxnSpPr>
        <p:spPr>
          <a:xfrm flipH="1">
            <a:off x="1298868" y="3931140"/>
            <a:ext cx="3047214" cy="1720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4"/>
            <a:endCxn id="4" idx="1"/>
          </p:cNvCxnSpPr>
          <p:nvPr/>
        </p:nvCxnSpPr>
        <p:spPr>
          <a:xfrm flipH="1" flipV="1">
            <a:off x="2314606" y="3931140"/>
            <a:ext cx="3047214" cy="1720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3259643" y="4426432"/>
            <a:ext cx="141402" cy="14140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4" idx="1"/>
          </p:cNvCxnSpPr>
          <p:nvPr/>
        </p:nvCxnSpPr>
        <p:spPr>
          <a:xfrm flipH="1" flipV="1">
            <a:off x="2314606" y="3931140"/>
            <a:ext cx="1059337" cy="6366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4" idx="0"/>
          </p:cNvCxnSpPr>
          <p:nvPr/>
        </p:nvCxnSpPr>
        <p:spPr>
          <a:xfrm flipH="1" flipV="1">
            <a:off x="3330344" y="2210748"/>
            <a:ext cx="13553" cy="2244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4" idx="5"/>
          </p:cNvCxnSpPr>
          <p:nvPr/>
        </p:nvCxnSpPr>
        <p:spPr>
          <a:xfrm flipV="1">
            <a:off x="3384943" y="3931140"/>
            <a:ext cx="961139" cy="565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1" idx="4"/>
            <a:endCxn id="4" idx="3"/>
          </p:cNvCxnSpPr>
          <p:nvPr/>
        </p:nvCxnSpPr>
        <p:spPr>
          <a:xfrm>
            <a:off x="3330344" y="4567834"/>
            <a:ext cx="0" cy="10836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1" idx="5"/>
          </p:cNvCxnSpPr>
          <p:nvPr/>
        </p:nvCxnSpPr>
        <p:spPr>
          <a:xfrm>
            <a:off x="3380337" y="4547126"/>
            <a:ext cx="1981483" cy="1104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1298868" y="4498250"/>
            <a:ext cx="2067024" cy="1153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2785551" y="3881148"/>
            <a:ext cx="1116692" cy="1206020"/>
            <a:chOff x="8127476" y="2830977"/>
            <a:chExt cx="1116692" cy="1206020"/>
          </a:xfrm>
        </p:grpSpPr>
        <p:sp>
          <p:nvSpPr>
            <p:cNvPr id="37" name="타원 36"/>
            <p:cNvSpPr/>
            <p:nvPr/>
          </p:nvSpPr>
          <p:spPr>
            <a:xfrm rot="1878294">
              <a:off x="8127476" y="2884602"/>
              <a:ext cx="1116692" cy="11166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/>
            <p:cNvSpPr/>
            <p:nvPr/>
          </p:nvSpPr>
          <p:spPr>
            <a:xfrm rot="16200000">
              <a:off x="8731797" y="2848068"/>
              <a:ext cx="136690" cy="102507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이등변 삼각형 38"/>
            <p:cNvSpPr/>
            <p:nvPr/>
          </p:nvSpPr>
          <p:spPr>
            <a:xfrm rot="16200000" flipV="1">
              <a:off x="8495382" y="3923379"/>
              <a:ext cx="126061" cy="101176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3" name="직선 화살표 연결선 42"/>
          <p:cNvCxnSpPr/>
          <p:nvPr/>
        </p:nvCxnSpPr>
        <p:spPr>
          <a:xfrm flipV="1">
            <a:off x="6050479" y="5640467"/>
            <a:ext cx="4768770" cy="11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386145" y="2916820"/>
            <a:ext cx="0" cy="2977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720212" y="5694309"/>
            <a:ext cx="87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Degree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610790" y="2981442"/>
            <a:ext cx="87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Distance</a:t>
            </a:r>
            <a:endParaRPr lang="ko-KR" altLang="en-US" sz="12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0521387" y="5540576"/>
            <a:ext cx="0" cy="25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434864" y="5532793"/>
            <a:ext cx="0" cy="25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04717" y="5527538"/>
            <a:ext cx="0" cy="25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9507660" y="5513390"/>
            <a:ext cx="0" cy="25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65015" y="5819216"/>
            <a:ext cx="478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90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8202522" y="5832809"/>
            <a:ext cx="478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180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9266591" y="5818481"/>
            <a:ext cx="478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270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0282164" y="5806849"/>
            <a:ext cx="478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360</a:t>
            </a:r>
            <a:endParaRPr lang="ko-KR" altLang="en-US" sz="12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6733386" y="5513390"/>
            <a:ext cx="0" cy="25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785141" y="5540576"/>
            <a:ext cx="0" cy="25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90660" y="5540576"/>
            <a:ext cx="0" cy="25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0176618" y="5524455"/>
            <a:ext cx="0" cy="25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6065947" y="2932086"/>
            <a:ext cx="5532474" cy="2337485"/>
            <a:chOff x="6065947" y="2932086"/>
            <a:chExt cx="5532474" cy="2337485"/>
          </a:xfrm>
        </p:grpSpPr>
        <p:sp>
          <p:nvSpPr>
            <p:cNvPr id="60" name="원호 59"/>
            <p:cNvSpPr/>
            <p:nvPr/>
          </p:nvSpPr>
          <p:spPr>
            <a:xfrm rot="10800000">
              <a:off x="7411162" y="2951353"/>
              <a:ext cx="1421803" cy="2307154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원호 64"/>
            <p:cNvSpPr/>
            <p:nvPr/>
          </p:nvSpPr>
          <p:spPr>
            <a:xfrm rot="10800000">
              <a:off x="8790680" y="2932087"/>
              <a:ext cx="1421803" cy="2307154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원호 65"/>
            <p:cNvSpPr/>
            <p:nvPr/>
          </p:nvSpPr>
          <p:spPr>
            <a:xfrm rot="10800000">
              <a:off x="10176618" y="2939604"/>
              <a:ext cx="1421803" cy="2307154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원호 66"/>
            <p:cNvSpPr/>
            <p:nvPr/>
          </p:nvSpPr>
          <p:spPr>
            <a:xfrm rot="10800000" flipH="1">
              <a:off x="6081632" y="2955792"/>
              <a:ext cx="1329530" cy="2307154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원호 67"/>
            <p:cNvSpPr/>
            <p:nvPr/>
          </p:nvSpPr>
          <p:spPr>
            <a:xfrm rot="10800000" flipH="1">
              <a:off x="7446895" y="2943661"/>
              <a:ext cx="1329530" cy="2307154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원호 68"/>
            <p:cNvSpPr/>
            <p:nvPr/>
          </p:nvSpPr>
          <p:spPr>
            <a:xfrm rot="10800000" flipH="1">
              <a:off x="8835645" y="2932086"/>
              <a:ext cx="1329530" cy="2307154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원호 69"/>
            <p:cNvSpPr/>
            <p:nvPr/>
          </p:nvSpPr>
          <p:spPr>
            <a:xfrm rot="10800000">
              <a:off x="6065947" y="2962417"/>
              <a:ext cx="1421803" cy="2307154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1" name="직선 연결선 70"/>
          <p:cNvCxnSpPr/>
          <p:nvPr/>
        </p:nvCxnSpPr>
        <p:spPr>
          <a:xfrm>
            <a:off x="6095106" y="5540576"/>
            <a:ext cx="0" cy="25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095106" y="5269571"/>
            <a:ext cx="48313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050479" y="4112102"/>
            <a:ext cx="48313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7283305" y="3992249"/>
            <a:ext cx="255713" cy="255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8651248" y="3979358"/>
            <a:ext cx="255713" cy="255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10040309" y="3979358"/>
            <a:ext cx="255713" cy="255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6660603" y="5125770"/>
            <a:ext cx="255713" cy="255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7946809" y="5125769"/>
            <a:ext cx="255713" cy="255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9379803" y="5125769"/>
            <a:ext cx="255713" cy="255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>
            <a:off x="6394046" y="4093180"/>
            <a:ext cx="0" cy="15744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0521387" y="4104930"/>
            <a:ext cx="0" cy="1562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56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5597</TotalTime>
  <Words>75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모델 비교로 미마킹 확인</vt:lpstr>
      <vt:lpstr>모델선정이 않되는 경우</vt:lpstr>
      <vt:lpstr>히스토그램으로 미마킹 확인</vt:lpstr>
      <vt:lpstr>미마킹 검출 방식</vt:lpstr>
      <vt:lpstr>PowerPoint 프레젠테이션</vt:lpstr>
      <vt:lpstr>마킹 영역의 폭 측정으로 미마킹 확인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모델 미마킹 확인 기능</dc:title>
  <dc:creator>Microsoft 계정</dc:creator>
  <cp:lastModifiedBy>Microsoft 계정</cp:lastModifiedBy>
  <cp:revision>33</cp:revision>
  <dcterms:created xsi:type="dcterms:W3CDTF">2025-04-16T01:41:51Z</dcterms:created>
  <dcterms:modified xsi:type="dcterms:W3CDTF">2025-07-11T01:09:01Z</dcterms:modified>
</cp:coreProperties>
</file>