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03BE0-B045-4492-8FE1-D764F7D095C3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D420-77A5-47F1-994C-212A29771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71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03BE0-B045-4492-8FE1-D764F7D095C3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D420-77A5-47F1-994C-212A29771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66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03BE0-B045-4492-8FE1-D764F7D095C3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D420-77A5-47F1-994C-212A29771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05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03BE0-B045-4492-8FE1-D764F7D095C3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D420-77A5-47F1-994C-212A29771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83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03BE0-B045-4492-8FE1-D764F7D095C3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D420-77A5-47F1-994C-212A29771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75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03BE0-B045-4492-8FE1-D764F7D095C3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D420-77A5-47F1-994C-212A29771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68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03BE0-B045-4492-8FE1-D764F7D095C3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D420-77A5-47F1-994C-212A29771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46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03BE0-B045-4492-8FE1-D764F7D095C3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D420-77A5-47F1-994C-212A29771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40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03BE0-B045-4492-8FE1-D764F7D095C3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D420-77A5-47F1-994C-212A29771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11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03BE0-B045-4492-8FE1-D764F7D095C3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D420-77A5-47F1-994C-212A29771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61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03BE0-B045-4492-8FE1-D764F7D095C3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D420-77A5-47F1-994C-212A29771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03BE0-B045-4492-8FE1-D764F7D095C3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FD420-77A5-47F1-994C-212A29771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3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tif"/><Relationship Id="rId18" Type="http://schemas.openxmlformats.org/officeDocument/2006/relationships/image" Target="../media/image18.tif"/><Relationship Id="rId26" Type="http://schemas.openxmlformats.org/officeDocument/2006/relationships/image" Target="../media/image26.tif"/><Relationship Id="rId39" Type="http://schemas.openxmlformats.org/officeDocument/2006/relationships/image" Target="../media/image39.tif"/><Relationship Id="rId21" Type="http://schemas.openxmlformats.org/officeDocument/2006/relationships/image" Target="../media/image21.tif"/><Relationship Id="rId34" Type="http://schemas.openxmlformats.org/officeDocument/2006/relationships/image" Target="../media/image34.tif"/><Relationship Id="rId7" Type="http://schemas.openxmlformats.org/officeDocument/2006/relationships/image" Target="../media/image7.tif"/><Relationship Id="rId2" Type="http://schemas.openxmlformats.org/officeDocument/2006/relationships/image" Target="../media/image2.tif"/><Relationship Id="rId16" Type="http://schemas.openxmlformats.org/officeDocument/2006/relationships/image" Target="../media/image16.tif"/><Relationship Id="rId20" Type="http://schemas.openxmlformats.org/officeDocument/2006/relationships/image" Target="../media/image20.tif"/><Relationship Id="rId29" Type="http://schemas.openxmlformats.org/officeDocument/2006/relationships/image" Target="../media/image29.tif"/><Relationship Id="rId41" Type="http://schemas.openxmlformats.org/officeDocument/2006/relationships/image" Target="../media/image41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"/><Relationship Id="rId11" Type="http://schemas.openxmlformats.org/officeDocument/2006/relationships/image" Target="../media/image11.tif"/><Relationship Id="rId24" Type="http://schemas.openxmlformats.org/officeDocument/2006/relationships/image" Target="../media/image24.tif"/><Relationship Id="rId32" Type="http://schemas.openxmlformats.org/officeDocument/2006/relationships/image" Target="../media/image32.tif"/><Relationship Id="rId37" Type="http://schemas.openxmlformats.org/officeDocument/2006/relationships/image" Target="../media/image37.tif"/><Relationship Id="rId40" Type="http://schemas.openxmlformats.org/officeDocument/2006/relationships/image" Target="../media/image40.tif"/><Relationship Id="rId5" Type="http://schemas.openxmlformats.org/officeDocument/2006/relationships/image" Target="../media/image5.tif"/><Relationship Id="rId15" Type="http://schemas.openxmlformats.org/officeDocument/2006/relationships/image" Target="../media/image15.tif"/><Relationship Id="rId23" Type="http://schemas.openxmlformats.org/officeDocument/2006/relationships/image" Target="../media/image23.tif"/><Relationship Id="rId28" Type="http://schemas.openxmlformats.org/officeDocument/2006/relationships/image" Target="../media/image28.tif"/><Relationship Id="rId36" Type="http://schemas.openxmlformats.org/officeDocument/2006/relationships/image" Target="../media/image36.tif"/><Relationship Id="rId10" Type="http://schemas.openxmlformats.org/officeDocument/2006/relationships/image" Target="../media/image10.tif"/><Relationship Id="rId19" Type="http://schemas.openxmlformats.org/officeDocument/2006/relationships/image" Target="../media/image19.tif"/><Relationship Id="rId31" Type="http://schemas.openxmlformats.org/officeDocument/2006/relationships/image" Target="../media/image31.tif"/><Relationship Id="rId4" Type="http://schemas.openxmlformats.org/officeDocument/2006/relationships/image" Target="../media/image4.tif"/><Relationship Id="rId9" Type="http://schemas.openxmlformats.org/officeDocument/2006/relationships/image" Target="../media/image9.tif"/><Relationship Id="rId14" Type="http://schemas.openxmlformats.org/officeDocument/2006/relationships/image" Target="../media/image14.tif"/><Relationship Id="rId22" Type="http://schemas.openxmlformats.org/officeDocument/2006/relationships/image" Target="../media/image22.tif"/><Relationship Id="rId27" Type="http://schemas.openxmlformats.org/officeDocument/2006/relationships/image" Target="../media/image27.tif"/><Relationship Id="rId30" Type="http://schemas.openxmlformats.org/officeDocument/2006/relationships/image" Target="../media/image30.tif"/><Relationship Id="rId35" Type="http://schemas.openxmlformats.org/officeDocument/2006/relationships/image" Target="../media/image35.tif"/><Relationship Id="rId8" Type="http://schemas.openxmlformats.org/officeDocument/2006/relationships/image" Target="../media/image8.tif"/><Relationship Id="rId3" Type="http://schemas.openxmlformats.org/officeDocument/2006/relationships/image" Target="../media/image3.tif"/><Relationship Id="rId12" Type="http://schemas.openxmlformats.org/officeDocument/2006/relationships/image" Target="../media/image12.tif"/><Relationship Id="rId17" Type="http://schemas.openxmlformats.org/officeDocument/2006/relationships/image" Target="../media/image17.tif"/><Relationship Id="rId25" Type="http://schemas.openxmlformats.org/officeDocument/2006/relationships/image" Target="../media/image25.tif"/><Relationship Id="rId33" Type="http://schemas.openxmlformats.org/officeDocument/2006/relationships/image" Target="../media/image33.tif"/><Relationship Id="rId38" Type="http://schemas.openxmlformats.org/officeDocument/2006/relationships/image" Target="../media/image38.t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T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tif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if"/><Relationship Id="rId2" Type="http://schemas.openxmlformats.org/officeDocument/2006/relationships/image" Target="../media/image46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tif"/><Relationship Id="rId5" Type="http://schemas.openxmlformats.org/officeDocument/2006/relationships/image" Target="../media/image49.tif"/><Relationship Id="rId4" Type="http://schemas.openxmlformats.org/officeDocument/2006/relationships/image" Target="../media/image48.t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if"/><Relationship Id="rId7" Type="http://schemas.openxmlformats.org/officeDocument/2006/relationships/image" Target="../media/image56.png"/><Relationship Id="rId2" Type="http://schemas.openxmlformats.org/officeDocument/2006/relationships/image" Target="../media/image51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RTR14</a:t>
            </a:r>
            <a:r>
              <a:rPr lang="ko-KR" altLang="en-US" dirty="0" smtClean="0"/>
              <a:t>호기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Punching</a:t>
            </a:r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2025.05.23</a:t>
            </a:r>
          </a:p>
          <a:p>
            <a:endParaRPr lang="en-US" altLang="ko-KR" dirty="0"/>
          </a:p>
          <a:p>
            <a:r>
              <a:rPr lang="ko-KR" altLang="en-US" dirty="0" smtClean="0"/>
              <a:t>신 용 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495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이중 </a:t>
            </a:r>
            <a:r>
              <a:rPr lang="ko-KR" altLang="en-US" dirty="0" err="1" smtClean="0"/>
              <a:t>마킹</a:t>
            </a:r>
            <a:r>
              <a:rPr lang="ko-KR" altLang="en-US" dirty="0" smtClean="0"/>
              <a:t> 현상 개선 요청</a:t>
            </a:r>
            <a:r>
              <a:rPr lang="en-US" altLang="ko-KR" dirty="0" smtClean="0"/>
              <a:t>(</a:t>
            </a:r>
            <a:r>
              <a:rPr lang="ko-KR" altLang="en-US" dirty="0" smtClean="0"/>
              <a:t>김지성과장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불량 </a:t>
            </a:r>
            <a:r>
              <a:rPr lang="ko-KR" altLang="en-US" dirty="0" err="1" smtClean="0"/>
              <a:t>마킹시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이중마킹되어</a:t>
            </a:r>
            <a:r>
              <a:rPr lang="ko-KR" altLang="en-US" dirty="0" smtClean="0"/>
              <a:t> 정상부대비 </a:t>
            </a:r>
            <a:r>
              <a:rPr lang="en-US" altLang="ko-KR" dirty="0" smtClean="0"/>
              <a:t>Depth 5um</a:t>
            </a:r>
            <a:r>
              <a:rPr lang="ko-KR" altLang="en-US" dirty="0" smtClean="0"/>
              <a:t>이상 감소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최종 공정에서 </a:t>
            </a:r>
            <a:r>
              <a:rPr lang="ko-KR" altLang="en-US" dirty="0" err="1" smtClean="0"/>
              <a:t>마킹부</a:t>
            </a:r>
            <a:r>
              <a:rPr lang="ko-KR" altLang="en-US" dirty="0" smtClean="0"/>
              <a:t> 인식 누락되어 불량 유출 </a:t>
            </a:r>
            <a:r>
              <a:rPr lang="en-US" altLang="ko-KR" dirty="0" smtClean="0"/>
              <a:t>Risk </a:t>
            </a:r>
            <a:r>
              <a:rPr lang="ko-KR" altLang="en-US" dirty="0" smtClean="0"/>
              <a:t>有</a:t>
            </a:r>
            <a:endParaRPr lang="en-US" altLang="ko-KR" dirty="0" smtClean="0"/>
          </a:p>
          <a:p>
            <a:r>
              <a:rPr lang="ko-KR" altLang="en-US" dirty="0" err="1" smtClean="0"/>
              <a:t>해성에서</a:t>
            </a:r>
            <a:r>
              <a:rPr lang="ko-KR" altLang="en-US" dirty="0" smtClean="0"/>
              <a:t> 추정하는 원인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보이스</a:t>
            </a:r>
            <a:r>
              <a:rPr lang="ko-KR" altLang="en-US" dirty="0" smtClean="0"/>
              <a:t> 코일 신형 구동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상승</a:t>
            </a:r>
            <a:r>
              <a:rPr lang="en-US" altLang="ko-KR" dirty="0" smtClean="0"/>
              <a:t>/</a:t>
            </a:r>
            <a:r>
              <a:rPr lang="ko-KR" altLang="en-US" dirty="0" smtClean="0"/>
              <a:t>하강</a:t>
            </a:r>
            <a:r>
              <a:rPr lang="en-US" altLang="ko-KR" dirty="0" smtClean="0"/>
              <a:t>) Logic </a:t>
            </a:r>
            <a:r>
              <a:rPr lang="ko-KR" altLang="en-US" dirty="0" smtClean="0"/>
              <a:t>이상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Clamp</a:t>
            </a:r>
            <a:r>
              <a:rPr lang="ko-KR" altLang="en-US" dirty="0" smtClean="0"/>
              <a:t>설치로 </a:t>
            </a:r>
            <a:r>
              <a:rPr lang="ko-KR" altLang="en-US" dirty="0" err="1" smtClean="0"/>
              <a:t>마킹</a:t>
            </a:r>
            <a:r>
              <a:rPr lang="en-US" altLang="ko-KR" dirty="0" smtClean="0"/>
              <a:t>tip </a:t>
            </a:r>
            <a:r>
              <a:rPr lang="ko-KR" altLang="en-US" dirty="0" smtClean="0"/>
              <a:t>높이 증가로 인한 축 흔들림</a:t>
            </a:r>
            <a:endParaRPr lang="en-US" altLang="ko-KR" dirty="0" smtClean="0"/>
          </a:p>
          <a:p>
            <a:r>
              <a:rPr lang="ko-KR" altLang="en-US" dirty="0" err="1" smtClean="0"/>
              <a:t>토크값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Para. </a:t>
            </a:r>
            <a:r>
              <a:rPr lang="ko-KR" altLang="en-US" dirty="0" smtClean="0"/>
              <a:t>및 축 </a:t>
            </a:r>
            <a:r>
              <a:rPr lang="ko-KR" altLang="en-US" dirty="0" err="1" smtClean="0"/>
              <a:t>높이값</a:t>
            </a:r>
            <a:r>
              <a:rPr lang="ko-KR" altLang="en-US" dirty="0" smtClean="0"/>
              <a:t> 조정 평가 하였으나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개선 불가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693" y="4521774"/>
            <a:ext cx="4412491" cy="195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2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개선사항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펀칭</a:t>
            </a:r>
            <a:r>
              <a:rPr lang="ko-KR" altLang="en-US" dirty="0" smtClean="0"/>
              <a:t> 대기 위치 변경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 </a:t>
            </a:r>
            <a:r>
              <a:rPr lang="ko-KR" altLang="en-US" dirty="0" err="1" smtClean="0"/>
              <a:t>홈위치에서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4mm</a:t>
            </a:r>
            <a:r>
              <a:rPr lang="ko-KR" altLang="en-US" dirty="0" smtClean="0"/>
              <a:t>이던 것을 </a:t>
            </a:r>
            <a:r>
              <a:rPr lang="en-US" altLang="ko-KR" dirty="0" smtClean="0"/>
              <a:t>14mm</a:t>
            </a:r>
            <a:r>
              <a:rPr lang="ko-KR" altLang="en-US" dirty="0" smtClean="0"/>
              <a:t>로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테이블에서 </a:t>
            </a:r>
            <a:r>
              <a:rPr lang="en-US" altLang="ko-KR" dirty="0" smtClean="0"/>
              <a:t>16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6 mm)</a:t>
            </a:r>
          </a:p>
          <a:p>
            <a:pPr lvl="1"/>
            <a:r>
              <a:rPr lang="ko-KR" altLang="en-US" dirty="0" err="1" smtClean="0"/>
              <a:t>마킹</a:t>
            </a:r>
            <a:r>
              <a:rPr lang="ko-KR" altLang="en-US" dirty="0" smtClean="0"/>
              <a:t> 최종위치는 홈에서 </a:t>
            </a:r>
            <a:r>
              <a:rPr lang="en-US" altLang="ko-KR" dirty="0" smtClean="0"/>
              <a:t>20mm</a:t>
            </a:r>
          </a:p>
          <a:p>
            <a:pPr lvl="1"/>
            <a:r>
              <a:rPr lang="ko-KR" altLang="en-US" dirty="0" smtClean="0"/>
              <a:t>속도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가감속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토크는 해성 설정치 유지</a:t>
            </a:r>
            <a:endParaRPr lang="en-US" altLang="ko-KR" dirty="0" smtClean="0"/>
          </a:p>
          <a:p>
            <a:r>
              <a:rPr lang="ko-KR" altLang="en-US" dirty="0" err="1" smtClean="0"/>
              <a:t>보이스코일</a:t>
            </a:r>
            <a:r>
              <a:rPr lang="ko-KR" altLang="en-US" dirty="0" smtClean="0"/>
              <a:t> 토크로 누르는 시간 변경</a:t>
            </a:r>
            <a:r>
              <a:rPr lang="en-US" altLang="ko-KR" dirty="0" smtClean="0"/>
              <a:t>(Firmware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150mSec </a:t>
            </a:r>
            <a:r>
              <a:rPr lang="en-US" altLang="ko-KR" dirty="0" smtClean="0">
                <a:sym typeface="Wingdings" panose="05000000000000000000" pitchFamily="2" charset="2"/>
              </a:rPr>
              <a:t> 50mSec 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RTR 11 ~ 13</a:t>
            </a:r>
            <a:r>
              <a:rPr lang="ko-KR" altLang="en-US" dirty="0" smtClean="0">
                <a:sym typeface="Wingdings" panose="05000000000000000000" pitchFamily="2" charset="2"/>
              </a:rPr>
              <a:t>호기는 </a:t>
            </a:r>
            <a:r>
              <a:rPr lang="en-US" altLang="ko-KR" dirty="0" smtClean="0">
                <a:sym typeface="Wingdings" panose="05000000000000000000" pitchFamily="2" charset="2"/>
              </a:rPr>
              <a:t>50mSec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RTR 14</a:t>
            </a:r>
            <a:r>
              <a:rPr lang="ko-KR" altLang="en-US" dirty="0" smtClean="0">
                <a:sym typeface="Wingdings" panose="05000000000000000000" pitchFamily="2" charset="2"/>
              </a:rPr>
              <a:t>호기만 </a:t>
            </a:r>
            <a:r>
              <a:rPr lang="en-US" altLang="ko-KR" dirty="0" smtClean="0">
                <a:sym typeface="Wingdings" panose="05000000000000000000" pitchFamily="2" charset="2"/>
              </a:rPr>
              <a:t>150mSec (</a:t>
            </a:r>
            <a:r>
              <a:rPr lang="ko-KR" altLang="en-US" dirty="0" smtClean="0">
                <a:sym typeface="Wingdings" panose="05000000000000000000" pitchFamily="2" charset="2"/>
              </a:rPr>
              <a:t>기종변경에 대한 업체에서 프로그램 변경한 부분임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506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개선후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펀칭</a:t>
            </a:r>
            <a:r>
              <a:rPr lang="ko-KR" altLang="en-US" dirty="0" smtClean="0"/>
              <a:t> 현상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52500" cy="952500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35" y="1690688"/>
            <a:ext cx="952500" cy="952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070" y="1690688"/>
            <a:ext cx="952500" cy="9525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005" y="1690688"/>
            <a:ext cx="952500" cy="9525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940" y="1690688"/>
            <a:ext cx="952500" cy="9525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97108"/>
            <a:ext cx="952500" cy="9525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35" y="2797108"/>
            <a:ext cx="952500" cy="9525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070" y="2797108"/>
            <a:ext cx="952500" cy="9525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005" y="2797108"/>
            <a:ext cx="952500" cy="9525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940" y="2797108"/>
            <a:ext cx="952500" cy="9525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03528"/>
            <a:ext cx="952500" cy="9525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35" y="3903528"/>
            <a:ext cx="952500" cy="9525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070" y="3903528"/>
            <a:ext cx="952500" cy="9525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005" y="3903528"/>
            <a:ext cx="952500" cy="9525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940" y="3903528"/>
            <a:ext cx="952500" cy="9525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09948"/>
            <a:ext cx="952500" cy="9525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35" y="5005085"/>
            <a:ext cx="952500" cy="9525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070" y="5005085"/>
            <a:ext cx="952500" cy="9525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005" y="5005085"/>
            <a:ext cx="952500" cy="9525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940" y="5005085"/>
            <a:ext cx="952500" cy="9525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32463" y="1982272"/>
            <a:ext cx="32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2463" y="3088692"/>
            <a:ext cx="32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32463" y="4195112"/>
            <a:ext cx="32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2463" y="5301532"/>
            <a:ext cx="32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12324" y="1982272"/>
            <a:ext cx="32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12324" y="3088692"/>
            <a:ext cx="32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12324" y="4195112"/>
            <a:ext cx="32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212324" y="5301532"/>
            <a:ext cx="32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</a:t>
            </a:r>
            <a:endParaRPr lang="ko-KR" altLang="en-US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694" y="1684841"/>
            <a:ext cx="952500" cy="9525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435" y="1684841"/>
            <a:ext cx="952500" cy="9525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176" y="1684841"/>
            <a:ext cx="952500" cy="9525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934" y="1684841"/>
            <a:ext cx="952500" cy="95250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692" y="1684841"/>
            <a:ext cx="952500" cy="95250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694" y="2797108"/>
            <a:ext cx="952500" cy="9525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231" y="2797108"/>
            <a:ext cx="952500" cy="9525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176" y="2797108"/>
            <a:ext cx="952500" cy="9525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121" y="2797108"/>
            <a:ext cx="952500" cy="9525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692" y="2797108"/>
            <a:ext cx="952500" cy="95250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451" y="3903528"/>
            <a:ext cx="952500" cy="95250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231" y="3903528"/>
            <a:ext cx="952500" cy="95250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176" y="3888778"/>
            <a:ext cx="952500" cy="952500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121" y="3888778"/>
            <a:ext cx="952500" cy="952500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692" y="3888778"/>
            <a:ext cx="952500" cy="952500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451" y="5005085"/>
            <a:ext cx="952500" cy="95250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231" y="5005085"/>
            <a:ext cx="952500" cy="952500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176" y="5005085"/>
            <a:ext cx="952500" cy="952500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121" y="5009863"/>
            <a:ext cx="952500" cy="952500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692" y="5005085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3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미마킹</a:t>
            </a:r>
            <a:r>
              <a:rPr lang="ko-KR" altLang="en-US" dirty="0" smtClean="0"/>
              <a:t> 확인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캠마스터의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마킹</a:t>
            </a:r>
            <a:r>
              <a:rPr lang="ko-KR" altLang="en-US" dirty="0" smtClean="0"/>
              <a:t> 이미지와 </a:t>
            </a:r>
            <a:r>
              <a:rPr lang="ko-KR" altLang="en-US" dirty="0" err="1" smtClean="0"/>
              <a:t>펀칭</a:t>
            </a:r>
            <a:r>
              <a:rPr lang="ko-KR" altLang="en-US" dirty="0" smtClean="0"/>
              <a:t> 후 이미지 비교 방식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캠마스터의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펀칭</a:t>
            </a:r>
            <a:r>
              <a:rPr lang="ko-KR" altLang="en-US" dirty="0" smtClean="0"/>
              <a:t> 이미지가 </a:t>
            </a:r>
            <a:r>
              <a:rPr lang="en-US" altLang="ko-KR" dirty="0" smtClean="0"/>
              <a:t>Grab</a:t>
            </a:r>
            <a:r>
              <a:rPr lang="ko-KR" altLang="en-US" dirty="0" smtClean="0"/>
              <a:t>이미지보다 </a:t>
            </a:r>
            <a:r>
              <a:rPr lang="ko-KR" altLang="en-US" dirty="0" err="1" smtClean="0"/>
              <a:t>크거다</a:t>
            </a:r>
            <a:r>
              <a:rPr lang="ko-KR" altLang="en-US" dirty="0" smtClean="0"/>
              <a:t> 원형이 아닌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모델을 작업자가 설정</a:t>
            </a:r>
            <a:endParaRPr lang="en-US" altLang="ko-KR" dirty="0" smtClean="0"/>
          </a:p>
          <a:p>
            <a:r>
              <a:rPr lang="ko-KR" altLang="en-US" dirty="0" err="1" smtClean="0"/>
              <a:t>펀칭</a:t>
            </a:r>
            <a:r>
              <a:rPr lang="ko-KR" altLang="en-US" dirty="0" smtClean="0"/>
              <a:t> 형상의 크기에서 흰색과 </a:t>
            </a:r>
            <a:r>
              <a:rPr lang="ko-KR" altLang="en-US" dirty="0" err="1" smtClean="0"/>
              <a:t>그레이색의</a:t>
            </a:r>
            <a:r>
              <a:rPr lang="ko-KR" altLang="en-US" dirty="0" smtClean="0"/>
              <a:t> 비율로 확인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캠마스터</a:t>
            </a:r>
            <a:r>
              <a:rPr lang="ko-KR" altLang="en-US" dirty="0" smtClean="0"/>
              <a:t> 모델이 없이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어느 곳에서도 </a:t>
            </a:r>
            <a:r>
              <a:rPr lang="ko-KR" altLang="en-US" dirty="0" err="1" smtClean="0"/>
              <a:t>펀칭</a:t>
            </a:r>
            <a:r>
              <a:rPr lang="ko-KR" altLang="en-US" dirty="0" smtClean="0"/>
              <a:t> 유무 확인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작업자 설정 및 </a:t>
            </a:r>
            <a:r>
              <a:rPr lang="ko-KR" altLang="en-US" dirty="0" err="1" smtClean="0"/>
              <a:t>에러율이</a:t>
            </a:r>
            <a:r>
              <a:rPr lang="ko-KR" altLang="en-US" dirty="0" smtClean="0"/>
              <a:t> 이미지 비교 방식보다 단순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294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비교로 </a:t>
            </a:r>
            <a:r>
              <a:rPr lang="ko-KR" altLang="en-US" dirty="0" err="1"/>
              <a:t>미마킹</a:t>
            </a:r>
            <a:r>
              <a:rPr lang="ko-KR" altLang="en-US" dirty="0"/>
              <a:t>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121152" cy="3121152"/>
          </a:xfrm>
        </p:spPr>
      </p:pic>
      <p:sp>
        <p:nvSpPr>
          <p:cNvPr id="5" name="직사각형 4"/>
          <p:cNvSpPr/>
          <p:nvPr/>
        </p:nvSpPr>
        <p:spPr>
          <a:xfrm>
            <a:off x="838200" y="1690688"/>
            <a:ext cx="3121152" cy="3121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31813" y="5101389"/>
            <a:ext cx="73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1024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833" y="3333134"/>
            <a:ext cx="73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1024</a:t>
            </a:r>
            <a:endParaRPr lang="ko-KR" altLang="en-US" dirty="0"/>
          </a:p>
        </p:txBody>
      </p:sp>
      <p:cxnSp>
        <p:nvCxnSpPr>
          <p:cNvPr id="9" name="직선 연결선 8"/>
          <p:cNvCxnSpPr>
            <a:stCxn id="5" idx="0"/>
            <a:endCxn id="4" idx="2"/>
          </p:cNvCxnSpPr>
          <p:nvPr/>
        </p:nvCxnSpPr>
        <p:spPr>
          <a:xfrm>
            <a:off x="2398776" y="1690688"/>
            <a:ext cx="0" cy="3121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4" idx="1"/>
            <a:endCxn id="4" idx="3"/>
          </p:cNvCxnSpPr>
          <p:nvPr/>
        </p:nvCxnSpPr>
        <p:spPr>
          <a:xfrm>
            <a:off x="838200" y="3251264"/>
            <a:ext cx="31211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168785" y="3037208"/>
            <a:ext cx="439923" cy="428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490037" y="1824645"/>
            <a:ext cx="84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10337" y="3379301"/>
            <a:ext cx="842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100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41820" y="2978844"/>
            <a:ext cx="842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100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277" y="1752453"/>
            <a:ext cx="1457528" cy="1495634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975839" y="1762560"/>
            <a:ext cx="1485863" cy="1488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840332" y="3280959"/>
            <a:ext cx="84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046" y="2015929"/>
            <a:ext cx="866896" cy="89547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615833" y="3041385"/>
            <a:ext cx="114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모델선택</a:t>
            </a:r>
            <a:endParaRPr lang="ko-KR" altLang="en-US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400" y="1622822"/>
            <a:ext cx="1494521" cy="1494521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9824058" y="1619596"/>
            <a:ext cx="1485863" cy="1488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748966" y="2015929"/>
            <a:ext cx="882633" cy="895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121343" y="1887028"/>
            <a:ext cx="882633" cy="895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4211053" y="2506912"/>
            <a:ext cx="469231" cy="404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6918122" y="2463666"/>
            <a:ext cx="469231" cy="404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9040224" y="2463666"/>
            <a:ext cx="469231" cy="404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25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모델선정이 </a:t>
            </a:r>
            <a:r>
              <a:rPr lang="ko-KR" altLang="en-US" dirty="0" err="1" smtClean="0"/>
              <a:t>않되는</a:t>
            </a:r>
            <a:r>
              <a:rPr lang="ko-KR" altLang="en-US" dirty="0" smtClean="0"/>
              <a:t> 경우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1914427" cy="1914427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83" y="1690686"/>
            <a:ext cx="1914427" cy="19144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166" y="1690685"/>
            <a:ext cx="1914427" cy="19144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592" y="1695400"/>
            <a:ext cx="1909712" cy="19097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076" y="1690685"/>
            <a:ext cx="1909714" cy="190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30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히스토그램으로 </a:t>
            </a:r>
            <a:r>
              <a:rPr lang="ko-KR" altLang="en-US" dirty="0" err="1"/>
              <a:t>미마킹</a:t>
            </a:r>
            <a:r>
              <a:rPr lang="ko-KR" altLang="en-US" dirty="0"/>
              <a:t>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64795" y="1997046"/>
            <a:ext cx="1485863" cy="1495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5" y="1997046"/>
            <a:ext cx="1495634" cy="1495634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4" y="3799038"/>
            <a:ext cx="1485863" cy="14858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672" y="3799038"/>
            <a:ext cx="2010454" cy="185580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7919" y="1690688"/>
            <a:ext cx="2015207" cy="188494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0616" y="1997046"/>
            <a:ext cx="4837106" cy="3287855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3007895" y="2430915"/>
            <a:ext cx="469231" cy="404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007894" y="4284598"/>
            <a:ext cx="469231" cy="404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6096000" y="3373388"/>
            <a:ext cx="469231" cy="404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55821" y="4229321"/>
            <a:ext cx="661737" cy="535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707432" y="4284598"/>
            <a:ext cx="1062210" cy="479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6932" y="5378613"/>
            <a:ext cx="4924473" cy="127793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847534" y="2263829"/>
            <a:ext cx="91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미마킹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20098" y="4395173"/>
            <a:ext cx="91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244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205</Words>
  <Application>Microsoft Office PowerPoint</Application>
  <PresentationFormat>와이드스크린</PresentationFormat>
  <Paragraphs>49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RTR14호기 Punching문제</vt:lpstr>
      <vt:lpstr>이중 마킹 현상 개선 요청(김지성과장)</vt:lpstr>
      <vt:lpstr>개선사항</vt:lpstr>
      <vt:lpstr>개선후 펀칭 현상</vt:lpstr>
      <vt:lpstr>미마킹 확인 기능</vt:lpstr>
      <vt:lpstr>모델 비교로 미마킹 확인</vt:lpstr>
      <vt:lpstr>모델선정이 않되는 경우</vt:lpstr>
      <vt:lpstr>히스토그램으로 미마킹 확인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RTR14호기 Punching문제</dc:title>
  <dc:creator>Microsoft 계정</dc:creator>
  <cp:lastModifiedBy>Microsoft 계정</cp:lastModifiedBy>
  <cp:revision>7</cp:revision>
  <dcterms:created xsi:type="dcterms:W3CDTF">2025-05-23T10:01:32Z</dcterms:created>
  <dcterms:modified xsi:type="dcterms:W3CDTF">2025-05-23T10:39:20Z</dcterms:modified>
</cp:coreProperties>
</file>