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notesSlides/notesSlide7.xml" ContentType="application/vnd.openxmlformats-officedocument.presentationml.notesSlide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957" r:id="rId3"/>
    <p:sldId id="927" r:id="rId4"/>
    <p:sldId id="953" r:id="rId5"/>
    <p:sldId id="929" r:id="rId6"/>
    <p:sldId id="956" r:id="rId7"/>
    <p:sldId id="930" r:id="rId8"/>
    <p:sldId id="955" r:id="rId9"/>
    <p:sldId id="954" r:id="rId10"/>
  </p:sldIdLst>
  <p:sldSz cx="1219200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AB67DE-5B7B-4676-9A9B-7DDE50B10733}">
          <p14:sldIdLst>
            <p14:sldId id="257"/>
            <p14:sldId id="957"/>
            <p14:sldId id="927"/>
            <p14:sldId id="953"/>
            <p14:sldId id="929"/>
            <p14:sldId id="956"/>
            <p14:sldId id="930"/>
            <p14:sldId id="955"/>
            <p14:sldId id="9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경익" initials="신" lastIdx="1" clrIdx="0">
    <p:extLst>
      <p:ext uri="{19B8F6BF-5375-455C-9EA6-DF929625EA0E}">
        <p15:presenceInfo xmlns:p15="http://schemas.microsoft.com/office/powerpoint/2012/main" userId="신경익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CECE7"/>
    <a:srgbClr val="141414"/>
    <a:srgbClr val="8FA65E"/>
    <a:srgbClr val="0070C0"/>
    <a:srgbClr val="FFC000"/>
    <a:srgbClr val="F7C120"/>
    <a:srgbClr val="00988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74118" autoAdjust="0"/>
  </p:normalViewPr>
  <p:slideViewPr>
    <p:cSldViewPr>
      <p:cViewPr varScale="1">
        <p:scale>
          <a:sx n="84" d="100"/>
          <a:sy n="84" d="100"/>
        </p:scale>
        <p:origin x="20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20" y="-102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6400" cy="496967"/>
          </a:xfrm>
          <a:prstGeom prst="rect">
            <a:avLst/>
          </a:prstGeom>
        </p:spPr>
        <p:txBody>
          <a:bodyPr vert="horz" lIns="91404" tIns="45700" rIns="91404" bIns="4570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3" y="5"/>
            <a:ext cx="2946400" cy="496967"/>
          </a:xfrm>
          <a:prstGeom prst="rect">
            <a:avLst/>
          </a:prstGeom>
        </p:spPr>
        <p:txBody>
          <a:bodyPr vert="horz" lIns="91404" tIns="45700" rIns="91404" bIns="457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3CF4F0-BD2A-4FA9-809D-807C0B7D3A8A}" type="datetimeFigureOut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73"/>
            <a:ext cx="2946400" cy="496966"/>
          </a:xfrm>
          <a:prstGeom prst="rect">
            <a:avLst/>
          </a:prstGeom>
        </p:spPr>
        <p:txBody>
          <a:bodyPr vert="horz" lIns="91404" tIns="45700" rIns="91404" bIns="457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3" y="9429673"/>
            <a:ext cx="2946400" cy="496966"/>
          </a:xfrm>
          <a:prstGeom prst="rect">
            <a:avLst/>
          </a:prstGeom>
        </p:spPr>
        <p:txBody>
          <a:bodyPr vert="horz" lIns="91404" tIns="45700" rIns="91404" bIns="457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864E08-C2A4-4DD3-8833-917341BB1B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34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49.1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36 10251,'-8'-10'-247,"6"2"2,-6 8-291,8 0 434,0-8 0,2 6-1574,4-4 1676,-4 4 0,14 2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02.9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324 18 8158,'-10'-10'856,"2"2"-565,0 8 28,6 0-162,-14 0 1,12 0 157,-8 0-172,8 0 2,-12 0 0,6 8 19,-8 4 0,0 12 42,0 6 0,0 4-128,0 2 0,0 0 80,0 0 0,0 6-72,0 0-157,8 0 75,2-6 1,8-2-128,0-4 0,2 2-261,4-8 275,4-8 1,8-2-66,0-8-89,0 0 143,0-6 1,6-2-237,0-4 317,0-4 1,-6-8-6,0 0 0,0 0 0,-2 0 4,-4 0 1,2-6 114,-8 0 0,0 0-132,-6 6 0,-2-6 207,-4 0 0,-4 0 32,-8 6 0,0 0 14,0 0 0,-2 2-130,-4 4 1,2 4-10,-8 8 1,8-6-279,-2 0 1,4 0 100,2 6 0,0 6-210,0 0 0,2 8-271,4-2 0,4 4 601,8 2 0,0 8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3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37 7408,'-6'-12'386,"0"0"-3,0 8-140,6-4 1,0 10 367,0 4-345,0 4 1,0 16-130,0 4-74,0 4 0,2 4 0,2 2 6,2 2 0,2 6-937,-2-6 690,-4 8 0,12-12 0,-6 4 109,2-4-1138,-6-10 584,12 6-80,-6-22 703,8 12 0,0-22 0,0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3.9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181 1 7767,'-10'10'982,"-6"0"-734,4-4 0,-2 4-328,2 8 1,-2 0 0,6 2 75,-2 4 156,-2 4 1,0 2 152,0 0-859,0 0 442,2-2 1,0 0-839,4-4 65,4-4 168,-6 6 717,8-16 0,8-2 0,2-8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4.1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 8952,'-10'0'622,"2"8"-330,8 4 1,0-2-292,0 2 1,8 2 87,4 10 1,4-4-681,2 4 1,0-2 334,0 2 0,2-4-636,4 4 0,-4-6 892,4-6 0,4 4 0,0-6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4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 9160,'0'18'-690,"-2"-2"-194,-4-4 1,4 4 883,-4-4 0,4 4 0,2 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4.5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10083,'18'0'211,"2"0"-1015,4 0 381,-4 0-824,14 0 822,-14 0 0,8 0 90,-4 0 1,-4 0 334,4 0 0,-4-8 0,-2 6 0,0-6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4.7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7744,'0'-10'871,"0"2"-689,0 8 1514,0 0-1488,0 8 1,0 4-8,0 12 0,0-2-173,0 8 1,0 0 53,0 6 0,6 0-640,0 0 1,6 0-675,-6 0 1,6-2 672,-6-4 0,6-4-139,-6-8 698,8 0 0,-12 0 0,6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5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9027,'0'18'-82,"0"0"-378,0 0 110,0 0 326,8 0 0,0-6-461,4 0 73,4-8 334,-6 4 1,2-8 0,-2-2 21,-2-4 1,0 2 212,-2-8 0,-4 6 681,4-6-425,-4 8 115,-2-12-40,0 14-226,0-6 0,0 10 8,0 4 0,0 4-212,0 8 1,0 2 66,0 4 1,0 4-287,0 8 1,6 6-173,0 0 1,0 0 182,-6-6 1,0 0-112,0 0 1,0-6 86,0 0 1,-6-14 69,0 2 0,-2-12-10,2 0 0,2-4 90,-8-2 0,2-10 13,-2-8 1,-2-2 135,8-10 0,-2 6 104,2-6-163,4 8 1,-6-6 0,8 6-111,0-2 1,6 0 64,0 6 0,8 0-370,-2 0 1,4 6 61,2 0 0,0 0 29,0-6 1,0 8 0,0 2-455,0 0 712,0 6 0,0-14 0,0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5.5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 7744,'-10'0'1198,"2"0"-1065,8 0 0,0 2 37,0 4-77,0-4-1,0 14-281,0-6 152,0 8 1,0 0-1022,0 0 531,0 0 249,0 0-630,0 0 674,0 0 0,2 0 234,4 0 0,-4 0 0,6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5.7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55 7736,'0'-10'-1839,"-8"2"3289,6 8-426,-6 0-961,8-8 0,2 6-500,4-4 1,4 4 266,8 2 1,-6 0-167,0 0 0,0 0 336,6 0 0,0-8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5.8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9990,'0'18'434,"0"0"1,6 8-279,0 4 0,6-2-591,-6 2 0,6 0 355,-6 6 1,6 0-885,-6 0 0,2-2 207,-2-4 757,-4-4 0,6 0 0,-8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03.3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36 7671,'0'-10'1145,"0"2"1,0 6-372,0-4-238,0 4-343,0-6 0,-2 8-153,-4 0 129,4 0 1,-6 8-257,8 4 92,0-4-1180,0 8 1,0 0 1174,0 8 0,0 8 0,0-4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6.0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9845,'12'8'1341,"0"4"0,-2 14-1035,2 10 0,4 16-94,-4 14 0,4 6-188,2 6 0,-6 2-97,0 4 1,-8 2-794,2-8 0,-6 0 866,-6-6 0,-12 0 0,-10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6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1 7795,'-18'0'447,"0"0"-300,0 0 0,2 8-77,4 4 0,-2 16 96,8 14 1,0 16 32,6 26 1,8 10-157,-2-38 1,0 2 0,2 4 0,0 2-326,1 4 1,0 2 0,1-1-1,0 0-504,1 3 1,2 0 524,0-10 0,2 0 0,2 4 0,2 0 0,-1-12 0,0 0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9.3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91 55 7736,'-6'12'0,"0"0"0,-8-8-330,12 4 220,-6 0 0,0-6 320,6 6 140,-6-8-153,0 0 0,4 0-43,-8 0 86,8 0-120,-4 0-33,8 0 0,0-2-125,0-4 35,0 4 153,0-14-195,0 6 98,8-8 0,-4 6-93,8 0 1,-6 8 50,6-2 50,-8 4 1,6 2 13,-4 0 197,-4 0-26,6 0 205,-8 0-149,0 0-203,-8 0 1,4 0-115,-8 0 226,8 0-412,-12 0 31,14 0 6,-14 0 111,14 0 46,2 0-111,10 0 1,8 0 67,0 0-31,0 0 36,0 0 564,0 0-165,-8 0-771,-2 0 114,-8 0 0,-8 0 139,-4 0 0,-4 0 164,-2 0 0,0-8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2.9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55 7738,'-6'-12'3,"0"0"1,0 6-4,6-6 901,0 8-421,-8-4-52,6 8-165,-6 0 1,6 2-64,-4 4 1,4 6 0,-6 14 64,0 10 0,4 8-156,-8 10-32,8 0 1,-10 6-321,8 0 1,0 0 191,6-6 1,0-2-705,0-4 1,8-4 393,4-8 0,4-10-1217,2-8 1578,8-8 0,2-10 0,8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3.1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55 9321,'-18'0'-1007,"8"-8"1308,-6 6-257,14-6 0,2 8 20,12 0 0,4-6-151,2 0 1,2 0-366,4 6 0,-2 0 167,8 0 0,-6 0-255,6 0 1,-8-2 539,2-4 0,-4 4 0,-2-6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3.3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9314,'0'24'282,"0"0"0,0 8-167,0-2-75,0 12 1,0-2-114,0 8 1,0-8-310,0 2 1,6-4-207,0-2 1,6-2 48,-6-4 0,6-4-190,-6-8 729,8-8 0,-4-2 0,8-8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3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1 9058,'-12'0'383,"0"0"1,8 8-151,-2 4 0,-4-2 74,-2 2 0,2 6-249,-2 6 1,0 2 0,-4-4 149,4 2 0,-2 6-1013,8-6 413,-8 0 101,12 2 1,-6-6-1437,8 4 1101,0-12-292,0 4 918,-8-14 0,-2 14 0,-8-6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3.7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37 7689,'0'-10'1176,"0"2"-515,0 0-495,0 6 127,0-6 316,0 8 291,0 0-717,8 0-140,2 0 0,8 8-181,0 4 1,0 4-96,0 2 0,0 0-753,0 0 1,6 0 478,0 0 0,0 0-791,-6 0 1298,0 0 0,8 0 0,2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3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19 7689,'-10'-8'765,"-6"6"-508,14-6 1021,-14 8-948,14 0 0,-6 8 375,8 4-581,0 4 1,2 8 0,2 2-405,2 2 1,6 0 106,-6 2 0,8 4-91,-2-4 0,-2 2 118,2-2-1160,-8 4 845,12-14 1,-12 12-324,8-8 1,-8-6 783,2-6 0,4 0 0,0 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4.0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0 127 7689,'0'-10'377,"0"-6"-612,0 6 1,8-6 501,4 4 1,-2 2-163,2 4 0,6 4-303,6-4 0,2-2-367,-2 2 1,-4 0 44,4 6 136,-4 0 384,-2 0 0,8-8 0,2-2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03.8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36 8869,'0'-10'1349,"-2"2"-1415,-4 8 0,4-2 128,-4-4-1042,4 4 631,2-6-572,0 8 921,0 0 0,8 8 0,2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4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19 7689,'-2'-10'2417,"-4"4"-1497,4 4 1,-6 4-31,8 4-744,0 4 1,0 16 264,0 4 1,6 4-20,0 2 1,8 2-150,-2 4 1,-2-2-907,2 8 1,-2-6 478,2 6 0,2-2-2994,-8 2 3178,0-4 0,-6-8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5.1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1 7673,'-10'0'1860,"2"0"1,2 8-1166,0 4-566,0 4 1,4 4-1,-2 4-814,-2 6 0,-10 4 378,-2 2 1,0 6 306,-6 0 0,-4 0 0,0-6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5.4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16 109 7686,'-10'-10'2456,"4"0"-2211,12 4 1,0 4-410,12-4 178,-4-4 0,14 6 0,-4-6-259,6 2 1,-2 0 182,2 2 1,-8 4-1673,2-4 1734,4-4 0,-8 8 0,6-6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5.6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1 9127,'-10'0'1480,"2"8"-1221,8 4 1,0 10 179,0 2 0,0 8-119,0-2 1,6 10-241,0 2 0,6 6-603,-6-6 1,6 6 357,-6-6 0,6 8-1004,-6-2 1,6-4 568,-6-2 0,0-10 600,-6-2 0,8-8 0,2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6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 10958,'0'18'989,"0"0"-687,0 0 0,0 0-367,0 0 0,6 0 1,2 2 199,2 4-852,-6-4 0,12 4 220,-4-12-764,4 4 854,2-14 0,0 12 91,0-8 0,-2-2-305,-4-10 410,4-4 0,-8-8 0,6-2 115,-2-4 1,-8-2 480,2-4 1,-4 2-228,-2 4 1405,0 4-1051,0-6 1,0 14 367,0 0-373,0 8 0,-2-4 1,-2 12 241,-2 8-491,0 0 1,6 28-458,0-4 0,0 10 191,0-4 0,0 6-174,0-6 0,0 8 215,0-2 0,0 2-831,0-2 0,-8-6 346,-4-12 1,2-2-413,-2-4 423,0-12 146,-6 4 0,0-16-47,0 0 98,8-16 412,-6 4 0,14-22-206,-4 4 0,4 2-138,2-2 0,8 0 294,4-6 0,6 8-29,6 4 0,-2-2-70,8 2 0,-6 0-268,6 6 0,-2 0 99,2 0 0,2 6-786,-8 0 467,8 8 469,-12-12 0,14 6 0,-6-8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6.2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 9331,'0'-10'2411,"0"2"-1984,0 8 1,0 14-47,0 4 0,0 10-116,0-4 1,2 10-511,4 2 1,-2 0 255,8 6 1,-6-4 0,4-2-1339,-2 0 884,-2 0 0,0-2-581,0-4 0,0-4 1,-6-8-915,0 0 1938,0 0 0,-8-8 0,-2-2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6.4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36 145 7686,'-10'-10'1673,"-6"-6"-1366,14 14 0,-6-8 201,8 4-289,0 4 1,2-8-21,4 4-40,4 4 0,14-8 158,0 4-804,8 4 420,-4-6 0,2 6-919,0-4 1,-2 4 273,2-4 1,2 2-671,-8-2 986,0 4 238,-6-6 158,0 8 0,0-8 0,0-2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6.5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35 7686,'0'-10'2347,"0"2"-1112,0 0-790,0 6 1,0-4 639,0 12-725,0-4 1,0 20-32,0-4 1,6 12-135,0 0 1,2 4-420,-2 2 0,-4-4 1,6 0-1873,0 0 1519,-6 6 0,6-10-297,-8 8 0,0-6-1658,0 0 2532,0-8 0,8 4 0,2-8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6.8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12236,'8'20'1161,"4"4"-572,4 6 0,10 18-201,4 6 0,10 20-94,2 4 0,0 8 0,-8 2-3325,-4-4 2706,-4 4 0,-10-8-1595,-4 4 1,-14-10 162,-16-8 1757,-8-8 0,-26 4 0,-4-8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0:57.5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19 10396,'-10'0'1278,"2"0"-874,8 0 1224,0 0-1174,8 0-213,2 0-46,8 0 1,0 0-55,0 0 0,0 0 40,0 0 1,-6 0-141,0 0 1,6 0 48,6 0 1,0 0 8,-6 0 1,6 0-51,0 0 1,6 2 89,-6 4 1,8-4-104,-2 4 1,2-4 84,-2-2 0,6 0-73,0 0 0,-2 0 57,2 0 1,0 0-47,-6 0 0,6 0-33,6 0 0,-10 0-12,4 0 1,-4 0-3,4 0 1,0 0 53,0 0 1,-6 0-59,0 0 0,-6 0 45,6 0 1,0 0 72,6 0 1,-2 0-74,-4 0 1,4 0-14,-4 0 0,4 0 64,2 0 1,0 0 1,0 0 1,-2 0 7,-4 0 0,4 0-32,-4 0 1,4 0-81,2 0 1,-2 0 74,-4 0 0,4 0-104,-4 0 1,4 0 54,2 0 1,-2 0-40,-4 0 1,6 0 39,0 0 0,-6 0-15,6 0 1,-4 0 2,4 0 0,0 0 4,0 0 1,0 0 92,0 0 1,0 0-79,0 0 1,0 0 71,0 0 0,0 0-58,0 0 0,0 0 52,0 0 0,0 0-126,0 0 1,0-2 78,0-4 1,0 4-39,0-4 1,0 4 37,0 2 0,0 0 7,0 0 1,2 0-31,4 0 1,-4 0 47,4 0 1,-4 0-41,-2 0 1,0 0 60,0 0 1,6 0-43,0 0 1,0 0-3,-6 0 1,0 0-36,0 0 0,6 0 31,0 0 1,0 0 24,-6 0 1,6 0-22,0 0 0,6 0 105,-6 0 0,0 0-64,-6 0 0,6 0 46,0 0 0,6 0-90,-6 0 0,0 0 0,-6 0 0,0 0-28,0 0 1,6 0 49,0 0 0,0 0 13,-6 0 0,0 0-23,0 0 0,0 0 23,0 0 0,0 0-32,0 0 0,0 0 106,0 0 1,0 0-68,0 0 0,-2 0 6,-4 0 0,4 0 17,-4 0 0,-2 0-28,2 0 0,-6 0-59,6 0 0,-6 0 61,6 0 0,-6 0-83,6 0 1,-7 0 30,7 0 0,-6 0 0,6 0 0,-6 0-42,6 0 0,-6 0-12,6 0 1,-6 0 3,6 0 1,-6 0 35,6 0 1,-8 0 38,2 0 0,-2 0-37,2 0 1,-4 0 143,4 0 0,-2 0-81,2 0 1,-4-6 42,4 0 1,-2 0-60,2 6 1,-4 0 3,4 0 0,-2 0-13,2 0 0,-4 0 16,4 0 1,-4 0-47,-2 0 1,2 0 38,4 0 1,-4 0-53,4 0 1,-4 0 54,-2 0 0,0 0 1,0 0 0,0 0 7,0 0 0,0 0 5,0 0 1,0 0-64,0 0 1,0 0 38,0 0 0,-6 0-69,0 0 0,0 0 129,6 0-33,0 0 1,0 0-59,0 0 0,-6 0-5,0 0 0,0 0 77,6 0-49,0 0 0,0 0 29,0 0 1,-6 0-33,0 0 1,-6 0 47,6 0 0,-6 0-83,6 0 0,-6 0-22,6 0 0,-8 0 0,12 0 0,-12 0 0,8 0 0,-8 0 0,12 0 0,-14 0 0,14 0 0,-14 0 0,6 0 0,-8 0-9831,0 0 5417,-8 0 4414,6 0 0,-22 0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03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8359,'0'10'-2086,"0"-2"2086,0-8 0,8 8 0,2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0:58.0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 6475,'10'0'1305,"-2"0"-97,-8 0 3707,0 0 0,6 8-4852,0 4 0,8 2-77,-2-2 1,-2 4 54,2-4 1,0 4-7,6 2 1,-2 0 29,-4 0 0,4 0-143,-4 0 1,-2-6 85,2 0 295,-8 0 1,4 6-60,-8 0 1,-2 0 16,-4 0 0,-4-4-179,-8 4 1,-6-4-110,0 10 1,-6-4-422,6-2 1,-6 0 274,6 0 0,0 0-3488,6 0 3661,0 0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2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37 163 7962,'0'10'455,"0"-2"-163,0-8 113,0 8 47,0-6-261,0 6 1,0-6 215,0 4-42,0-4-73,0 6-90,0-8 0,0 2 236,0 4-27,0-4-22,-8 6-154,6-8-79,-14-8 0,14 4-145,-4-8 0,4 0 67,2-6 0,0 6-51,0 0 0,0 0 28,0-6 0,8 0 68,4 0 0,-2 0-2,2 0 1,-2 6-22,2 0 1,4 6 357,-4-6-217,4 8-98,2-4 1,-6 8 59,0 0 0,-8 2-24,2 4 1,-4-2-48,-2 8 0,-2 0 29,-4 6 0,2-2-52,-8-4 0,0 4 188,-6-4-271,0 4 0,0 0 60,0-4 0,6-2-176,0-4 1,6-4-201,-6 4-112,8-4 129,-4-2 0,8-2 82,0-4 1,2 2 238,4-8 1,-2 2-82,8-2 0,0-2 185,6 8 0,0 0 483,0 6-98,0 0 1,0 0 134,0 0-214,-8 8 0,-2 2-280,-8 8 0,0 0 39,0 0 0,-2-2-1071,-4-4 1,2 2 517,-8-8 1,0 0-1992,-6-6 0,0-2 2327,0-4 0,-8-12 0,-2-10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5.0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73 7636,'-18'0'2003,"0"0"-1667,8-8-208,2 6 489,8-6 1,8 8-199,4 0 0,10-6-525,2 0 0,2-2 58,-2 2 0,-2 4-638,8-4 1,-6-2 381,6 2 1,-8 0-636,2 6 1,-2 0-14,2 0 952,-4 0 0,6 0 0,-8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5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19 7637,'-10'-8'3111,"-6"6"-2768,14-6 1,-6 12 217,8 8 1,-6 2-320,0 16 0,0 0-234,6 6 1,0 6 40,0 0 1,0 0-150,0-6 1,0 0-1688,0 0 1223,0 0 1,6 0 563,0 0 0,8-8 0,-4-2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5.5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181 1 7675,'0'10'1114,"0"6"1,-6-6-535,0 8-973,-8-8 355,4 6 1,-2-6-56,0 8 146,0 0 1,-4 6-180,4 0 1,-4 0 133,4-6 1,2 6-827,-2 0 0,8 0 818,-2-6 0,-4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5.6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9336,'0'10'978,"2"0"-988,4-4 0,-4-2 37,4 8 0,4-2-611,2 2 1,-2 4 267,2-4 1,-2 4 315,2 2 0,4 8 0,-6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5.8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10129,'0'10'51,"0"0"-1004,0-4 0,0-2 194,0 8 759,0-8 0,0 12 0,0-6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6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8153,'12'0'936,"0"0"1,2 0-1225,10 0 0,-4 0 78,4 0 1,-2 0-601,2 0 1,-4 0 809,4 0 0,4-8 0,0-2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6.3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 9645,'-10'0'911,"2"8"-650,0-6 0,6 16 87,-4 0 0,4 2 120,2 10 0,0-2-646,0 2 142,0 4 1,6-6-841,0 8 1,2 0 517,-2 0 1,-4-2-285,4-4 0,2-4 642,-2-8 0,8 0 0,-4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6.7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 6721,'0'10'2164,"0"6"-1390,0-4 1,0-2 44,0 2 0,-6 2-340,0 10 1,0-4-317,6 4 1,0-4 41,0-2 1,0 0-207,0 0 1,6 0-214,0 0 1,8-8-220,-2-4 1,-2-4-414,2-2 1,0 0 349,6 0 0,0-8 47,0-4 1,-2-10 123,-4-2 0,2 0 597,-8 6 0,0 0-209,-6 0 1398,8 0 481,-6 0-1446,6 8 1,-8 12-118,0 16 1,0 10-90,0 14 0,0 4-378,0 8 1,0 0 127,0 0 1,-6 0-539,0 0 0,0-8 96,6-4 0,-6-6-806,0-6 147,0-12 682,-2-10 1,0-10 246,-4-4 1,-4-4-29,4-8 0,2-6 325,-2 0 1,6-6-144,-6 6 0,8 0 221,-2 6 1,4 0-125,2 0 0,8 0-285,4 0 0,-2 2-252,2 4 1,0-2-1011,6 8 1428,0-8 0,8 12 0,2-6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04.1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7694,'0'0'0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6.9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12067,'18'10'895,"0"8"1,6 18-401,0 18 1,8 16-901,-2 14-1910,-4 4 2310,-12-40 0,-2 2 1,-2 48-964,-7-47 1,0 0-1,-3 39 563,-6-12 1,-6-6-1935,-12-6 2339,-4-12 0,-8-18 0,0-10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07.3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1 8488,'-28'18'0,"4"0"1661,4 0-1331,10 16-344,-6 4 1,14 24 83,-4 4 123,4 12-2705,2 4 2668,0 8 1,0 6-157,0 0 0,16 0 0,4-6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7.9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91 7696,'-10'0'3150,"-6"-8"-2904,14 6 48,-6-6 189,8 8 0,2-2-103,4-4 0,10 4-559,8-4 1,8 4 23,-2 2 1,2-2-77,-2-4 0,4 4-1706,-4-4 1351,4 4 1,-6 0-131,-4-4 1,-4 4 715,-2-4 0,0-4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8.1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1 8791,'-10'0'1265,"2"0"-1168,8 8 0,0 4 867,0 12-601,0 4 1,0 10-243,0 4 0,0-2 60,0 8 0,0 6-414,0 6 0,8-8-348,4-10 1,4-6-1615,2-6 1640,0 4 555,0-22 0,8 4 0,2-16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8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216 1 7696,'-18'0'2190,"0"0"-1408,8 8 1,-6 0-415,4 4 1,2 10-173,-2-4 1,2 12 41,-2 0 1,-4 4 0,4 2 170,-4 0-1485,6-8 636,2 6 318,0-14-2119,6 6 849,-6 0-459,8-6 1851,-8-2 0,6-10 0,-6-8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8.4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7696,'0'10'3352,"0"6"-2552,0-14-541,0 6 1,0 0 0,2 4-56,4 4 0,-2 2-875,8 0 1,0 0 197,6 0 435,8 0 0,-6 0-1851,6 0 1273,0 0 0,-4-6-750,8 0 810,-8-8 556,4 4 0,0-8 0,2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8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 9553,'-10'0'1642,"-4"2"-1488,8 4 871,0-4-619,6 14 1,0-4-31,0 12 1,-6-4-619,0 4 221,0 4 1,6-6-1803,0 8 922,0-8-1550,0 4 1615,8-8 1,-6 0 34,4 0 801,-4-8 0,6-2 0,2-8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8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73 7696,'-10'0'3514,"2"0"-2948,8 0-62,0 0-306,8 0 1,8 0-898,8 0 0,10 0 448,2 0 0,0-6-1126,6 0 1,-4-6 203,-2 6 1173,-8-8 0,14 4 0,-4-8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8.9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11858,'0'10'1698,"0"12"-497,0-4-815,0 12 1,0 0-94,0 12 1,0 4-86,0 8 1,2 0-1352,4 0 0,-4-2 730,4-4 1,-4-2-3532,-2-4 3944,0-4 0,0 6 0,0-8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9.2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1 7637,'-18'0'761,"0"0"1,0 0 20,0 0-419,8 8 108,-6 10 1,6 12 78,-8 12-227,8 12-240,-6 10 234,6 24 0,0-8 178,4 16-637,4-8 172,2 10 0,2-14-81,4 0 1,14-16-509,16-2 559,8-16 0,18-6 0,2-8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22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 54 7671,'0'-10'285,"0"-6"46,0 14-110,8-6 350,-6 8-188,6-8-1,-8 6-140,0-6 278,0 8 157,0 0-469,0 8 1,-6 2 130,0 8-60,-8 0-134,4 8 1,-8-4 55,0 8 1,0 0 104,0 6-113,-8 0-98,6 0 1,-6 0-104,8 0 251,8 0-50,-6 0-377,6 0 1,0-8 138,4-4-205,4-4 162,2-2-25,8 0-337,2-8 309,8-2 1,6-8-90,0 0-144,0 0 227,2 0 1,-4-8-197,8-4 170,-8-4 1,4-4 45,-8-4 1,0 2 142,0-8 1,-2 6 44,-4-6 1,2 8-101,-8-2 1,0-2 120,-6 2 0,-2-6-72,-4 6 1,-4 0 276,-8 6 1,-6-4-116,0 4 1,-8-4 164,2 10 0,2 4-176,-2 2 0,6 4-192,-6 2 1,8 0-854,-2 0 1,6 8 460,6 4 1,-2 10-550,8 2 0,0 8 972,6-2 0,0 4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9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 7655,'-12'8'0,"0"4"0,2 6 1594,-2 6 0,-2-2-895,8 8 1,-2 0-750,2 6 0,4-6-2737,-4 0 2787,4-8 0,-6 12 0,-2-6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9.8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36 127 7649,'-12'0'3246,"0"0"-2791,8 0 1,-4-2-134,8-4 0,2 2 79,4-8 1,6 6-81,12-6 0,2 6-544,4-6 0,4 6-510,-4-6 0,-2 6 733,2-6 0,0 0 0,6-6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39.9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19 7639,'-10'-8'1162,"-6"6"1,12-6-554,-8 8 0,8 2 431,-2 4 1,-2 4-484,2 8 1,0 10 171,6 8 0,0 8-510,0 10 1,0 0-390,0 0 0,0 6-334,0 0 0,0-2 389,0-10 1,8-4-1716,4-8 0,-2-10 1830,2-8 0,8 0 0,8-8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40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1 7639,'-18'8'1109,"6"-4"138,0 8 1,6 0 425,-6 6-1130,8 8 1,-4-4 190,8 8 1,0-8-298,0 2 0,0 2-777,0-2 0,0 0 236,0-6 0,8-8-325,4-4 0,4-4 322,2-2 1,2-2-1215,4-4 1,-4-4 485,4-8 1,-4-6 121,-2 0 0,-6-6 1030,0 6 1,-6 0-238,6 6 0,-8 0 1966,2 0-1200,-4 0 401,6 8 1,-6 4-526,4 12 0,-4 12-302,-2 12 0,0 6-213,0 6 0,-6 10-231,0 8 0,-2 0-623,2-6 0,2-2 493,-8-4 0,6-6-721,-6-12 0,6-4-103,-6-8 409,8-8 0,-12-4 166,4-12 1,4-6 316,2-12 1,4-4-69,2-8 0,0 0 506,0 0 1,8 0-134,4 0 1,12 2 88,6 4 0,-2 2-478,2 4 1,-2 6 102,2 0 1,4 2-1016,-4 10 1,-2 0 82,2 6 999,-8 0 0,12 0 0,-6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40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55 7639,'0'-18'3072,"0"0"-1437,0 8-723,0 2 0,8 20-439,4 12 1,10 8 751,2 22 1,6 10-560,-6 14 0,0 8-608,-6-2 0,-8 10-50,-4 2 1,-4-2-303,-2-10 0,-2 0-1856,-4-12 1,-6-4 2149,-12-14 0,-4-8 0,-8-2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45.2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73 1 5975,'0'10'0,"0"0"414,0-4 82,0-4-43,0 6-239,0-8 1904,0 0-1724,0 8-196,0-6 1,-2 6 263,-4-8-280,4 0 1,-8 6-23,4 0-16,4 0 0,-8-6-168,4 0 91,4 0-233,-6 0-135,0 0 222,6 0 1,-6-2 49,8-4 0,0 2 38,0-8 195,0 8-199,8-12 1,-4 12 280,8-8-36,-8 8-62,12-4 0,-12 8-26,8 0 13,-8 0-110,4 0 1,-8 2 108,0 4-85,0-4 61,0 14-264,0-6 81,0 0-24,-8 6 1,4-14-10,-8 4 109,8-4 32,-12-2 1,12 0-47,-8 0-31,8 0 24,-4 0 42,8-8-47,0 6 0,0-8 138,0 4 211,0 4-211,8-6 1,-4 8 55,8 0-146,-8 0 0,6 0 92,-4 0 166,-4 0-191,6 0-4,-8 8-93,0-6 1,0 8-117,0-4 0,-2-4-130,-4 4 90,4-4-62,-6-2 90,8 0 345,0-8-201,0 6 169,0-14-275,0 14-170,8-6-1448,-6 8 787,14 0-2073,-14 0 2959,6 0 0,-16 0 0,-2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45.9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73 7707,'10'-8'171,"6"-2"0,-6-6 468,8 4 1,0 2-175,0 4 1,6 4-57,0-4 0,0 4-114,-6 2 0,0 2-221,0 4 1,-2 4-22,-4 8 0,-4 0 125,-8 0 0,0 8-403,0 4 0,-8 2 173,-4-2 1,-4 2-491,-2-8 1,-2 8 257,-4-2 0,4-4-510,-4-2 1,4-6 299,2-6 1,6 2-800,0-8 1293,8 0 0,-12-14 0,6-2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46.0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19 8314,'-10'-8'1365,"0"6"-842,4-4-389,4 4 1,-6 4 630,8 4 1,-2 4-260,-4 8 1,4 2-425,-4 4 0,4 2 69,2 4 1,0 4-722,0-4 1,0 2-850,0-2 1,6 2 785,0-8 1,8 6-244,-2-6 0,-2 0 876,2-6 0,0 0 0,6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46.3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 7707,'-10'0'1713,"2"8"-1746,0-6-104,6 14 1,-8-8-602,4 4-886,4 4 954,-6-6 670,8 8 0,0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46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11446,'0'12'251,"0"0"0,0 0-94,0 6 1,2 0-454,4 0 0,2 2 107,4 4 1,4-10-432,-4 4 1,-2-6 42,2 0 0,0 2-179,6-8 1,0 0 156,0-6 451,-8-8 0,4 2 140,-8-12 0,6 4 423,-6-10-422,0 4 131,-6 2 1,0 0 311,0 0-326,0 0 1390,0 8-461,0-6 33,0 14-526,0-6-255,0 8 1,0 2-96,0 4 1,2 10-170,4 8 0,-4 8-216,4-2 180,-4 4 0,-2 4 184,0 4-873,0-4 501,0 6 0,0-10-105,0-4 1,0 2 96,0-8 1,-2-6-157,-4-6 26,4-8 34,-14 12 436,14-14-104,-14 6 172,14-8 0,-12-8 141,8-4 0,0-4-163,6-2 0,0 0-61,0 0 0,8-6-261,4 0 106,4 0 0,4 0-705,4 0 0,-2-6 291,8 6 1,-6-2-1,4 4-1670,-2-2 2119,6 0 0,-12 6 0,6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23.5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126 36 7358,'0'-10'721,"0"0"-320,0 4 0,-2 4 180,-4-4-231,4 4-177,-6 2-760,0 0 299,-2 0 217,0 8 1,-6 2-1210,4 8 658,4 8 622,-8-6 0,6 14 0,-8-6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47.0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45 7707,'-8'-18'0,"4"8"317,-8 4 0,8 2 998,-2-2 0,4 6-221,2 0 1,2 10-535,4 14 0,4 4-53,8 8 1,0 8-136,0 4 1,0 4-747,0 2 1,-2 0-1790,-4 0 1616,-4 0 0,-8-6 336,0 0-1346,0 0 1007,0-2 1,-8-2-121,-4-8 670,-4-8 0,-10 6 0,-2-6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47.3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163 1 7739,'-10'0'235,"-6"0"1,6 0-236,-8 0-837,0 0 1,0 14 720,0 4 1,6 20 10,0 4 1,6 10 473,-6 8 0,8 12-197,-2 12 1,4 2-798,2-2 0,14 2 625,4-8 0,14-10 0,4-14-174,8-8 0,10-18 1,0-2-1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07.1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73 8120,'10'0'19,"6"0"0,-6 0 1,8 0 0,-6 0 17,0 0 1,2 0-24,10 0 0,-2 0 20,8 0 0,-6 0-43,6 0 1,0 0 2,6 0 0,-4 0 2,4 0 0,-6 2 12,6 4 0,0-4-5,-6 4 0,4-4 2,2-2 0,0 2 4,0 4 0,-6-4 7,0 4 0,0-4-8,6-2 1,-6 0-21,0 0 1,-6 0 47,6 0 0,-2-6 5,2 0 0,2 0-133,-8 6 0,6-2 66,-6-4 0,8 4 127,-2-4 0,-2 4-64,2 2 1,-6 0-141,6 0 1,-6 0 105,6 0 1,-8 0 118,2 0 1,-2 0-131,2 0 1,-4 0-39,4 0 0,-4 0 143,-2 0 1,0 0-71,0 0 1,0 0-55,0 0 0,0-2 38,0-4 1,0 4 110,0-4 0,0 2-94,0-2 1,-6 4-4,0-4 1,-6 4 9,6 2 1,-6-2-12,6-4 0,-6 4 121,6-4-56,-8 4 59,12 2-81,-6 0 61,8 0 1,0 0-69,0 0 0,-6 0-36,0 0 1,0 0 13,6 0 0,-6-2-10,0-4 1,0 4 315,6-4-244,0 4 0,0 2-261,0 0 0,-6 0-21,0 0 129,0 0 65,6 0 0,-6 0-81,0 0 108,-8 0-38,12 0 31,-14 0 0,6 2-24,-8 4 271,0-4-225,0 6 77,0-8 0,2 0-41,4 0 111,-4 0 1,8 0-23,-4 0-139,-4 0 0,8 0 1,-4 0 111,-4 0-135,14 0 40,-14 0 1,8 0-182,-4 0 162,-4 0 64,6 0-187,-8 0-538,0 0 0,0 8 1,0 2-1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07.9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37 7639,'-10'0'-682,"2"0"424,0 0 160,6 0 568,-6 0 0,10 0-171,4 0 0,4 0-76,8 0 0,0 0-219,0 0 1,6 0 94,0 0 0,6 0-188,-6 0 1,2-6 68,-2 0 1,-4 0-364,4 6 0,-4 0-75,-2 0-445,0 0 903,-8 0 0,6-8 0,-6-2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08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1 7729,'-10'0'908,"2"0"-35,8 0-335,0 0 1,8 2-487,4 4 0,-2-2-86,2 8 0,-8-6 111,2 6 0,2 0-96,-2 6 1,0-6 32,-6 0 0,-2 2-1198,-4 10 1184,-4-4 0,-8 6 0,0-8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09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233 1 7849,'-10'0'1925,"2"0"-1526,8 0-337,-8 0 178,6 0-181,-14 0 0,12 0 309,-8 0-467,0 0 1,-6 6 1,0 0 0,0 8 65,0-2 1,6-2-58,0 2 132,0 0 0,-4 6-4,4 0 31,-4 0 91,14 0 0,-4 0-105,12 0 1,4-8-10,8-4 1,6-4-111,0-2 0,6 0-187,-6 0 0,6 0-626,-6 0 0,6 0 876,-6 0 0,0 8 0,-6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09.7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27 7678,'-18'0'527,"0"0"1,0 0-321,0 0 1,6 2-47,0 4 1,2-2 315,-2 8 0,-2 0-134,8 6 0,-6-6-257,6 0 1,0 0-250,6 6 0,0-6 171,0 0 1,2-8-265,4 2 0,4 2 164,8-2 0,0 0-62,0-6 1,0-2 15,0-4 1,0 2-22,0-8 0,-6 6 72,0-6 0,-6 0 82,6-6 1,-8 0 294,2 0 0,-2 6 51,2 0 646,-4 0-358,6-6-44,-8 8-362,0-6 0,0 16 36,0 0 0,6 8-229,0 10 0,0 6-358,-6 0 1,8 2 327,4-2 0,4 4 0,2 8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11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 6737,'10'0'1371,"-2"0"-1078,-8 0 337,0 0 1,0 8-509,0 4 0,0 4 15,0 2 0,0 8-3,0 4 1,0 4 5,0 2 1,0 2-29,0 4 1,-2 2 28,-4 4 1,4 4-112,-4-4 0,4 4 46,2 2 0,-6-2-38,0-4 1,-2 4 67,2-4 0,4 4-27,-4 2 0,4-6-52,2 0 0,0-6 57,0 6 1,0-8-31,0 2 0,0-10 25,0-2 0,0-6-123,0 6 0,0-8 111,0 2 0,0-10-115,0-2 0,0-6 59,0 6-65,0-8 86,0 4-209,0-8 119,0 0 152,0-8-82,0 6 68,0-6 0,0 10 15,0 4-44,0-4 1,0 8-33,0-4 48,0-4-52,0 6 37,0-8 103,0 0-98,0 8-113,0-6 85,0 6-18,0-8-1597,0 0 1,0-8-1,0-2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11.3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19 7693,'0'-10'587,"0"2"1,-2 8-157,-4 0 137,4 0 1,-4 8 20,12 4 0,-2 10-231,8 2 0,-6 2-88,6-2 1,-2-2-66,2 8 0,4-8-50,-4 2 0,4-4 37,2-2 1,-6 0-186,0 0 0,-6-6-101,6 0 1,-6-8-406,6 2-173,-8-4 0,10-10 346,-8-4 1,0-4-599,-6-2 1,0 0 369,0 0 0,0-6 554,0 0 0,0-8 0,0 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11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1 235 11089,'0'-10'-238,"2"-4"168,4 8 0,-4-8-34,4 2 1,2-4 78,-2-2 215,8 0 1,-6 0 45,4 0 1,2 0-49,-8 0 0,2 2-36,-2 4 0,-2-2-12,8 8 1,-6 0 203,6 6-184,-8 0 1,10 2-290,-8 4 0,8 4-238,-2 8 1,-4 6-279,-2 0 0,4 2-918,2-2 1,-4-4 1562,-2 4 0,4 4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41.5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0 7389,'-10'0'1202,"0"6"-583,4 0-409,4 0 0,-8 2-75,4 4 1,4 4 52,-4 2 0,4-6-382,2 0 56,0 0-375,0 6 322,8 0 137,-6-8-522,14-2 380,-14-8 1,14 0 22,-4 0 1,-2 0 36,2 0 0,-8-2-72,2-4 300,-4-4-103,6 0-194,-6-6 676,6 6-202,-16 0 83,6-6-199,-14 6 101,14 0-585,-14 2 134,6 8 215,0 0-993,-6 0 313,14 0 318,-14 0 19,14 0 325,-6 0 0,0 8 0,-2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15.0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 7496,'0'-10'61,"0"2"0,0 10 448,0 4 0,0 6-168,0 12 0,0 4-174,0 8 0,2 2-10,4 4 1,-2-2-184,8 8 1,-8-8 98,2 2 1,-4-4-114,-2-2 0,2-2-66,4-4 0,-4-4 71,4-8 0,-4-6-103,-2 0 83,0-8-89,0 4 135,0-8-107,0-8 1,0-2 37,0-8 1,0 0-113,0 0 1,0-6 74,0 0 1,6-6 16,0 6 0,8 0 166,-2 6-51,-4 0 0,8 0 1,-4 2 32,4 4 0,2-2-63,0 8 334,0 0 0,0 8 58,0 4 0,-2 10-114,-4 8 1,2 6-28,-8-6 1,0 6-61,-6-6 1,0 6-122,0-6 0,-2 2 50,-4-2 1,2-10-138,-8 4 0,0-10 69,-6 4-748,0-8 0,0 2 709,0-12 0,-8-12 0,-2-10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2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343 198 7623,'0'-18'-1180,"0"0"943,0 0 1,-6 0 542,0 0 0,-2 0 31,2 0 1,2 2-187,-8 4 0,6-2 271,-6 8 62,0-8-262,-6 12 0,0-6-42,0 8 0,6 2-103,0 4 1,6 6 53,-6 12 0,6 6-111,-6 12 0,6 4 20,-6 8 0,6 14-123,-6 4 1,6 4-354,-6-4 0,6 0 327,-6 0 1,2 4-89,-2-4 0,2-4 60,4-14 0,4-8-309,-4-4 0,4-12-181,2-6 316,0-12 0,-2-4 311,-4-8 0,-4-8 0,-8-2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2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54 9007,'12'0'381,"0"0"-355,2 0 1,8 0 14,2 0 0,8-2-659,-2-4 1,10 2 617,2-8 0,8 0 0,-4-6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3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70 7666,'8'-18'-1674,"-6"8"3151,14-6-401,-14 6-587,6 0 0,-10 4-140,-4 12 1,-2 4 34,-4 8 1,-4 2-136,4 4 0,-4 4-178,-2 8 0,6 0-52,0 0 1,2 0 121,-2 0 0,-2 0-769,8 0 1,0-6 366,6 0 0,0-2-2305,0 2 2566,0-4 0,8-8 0,2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3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16 7663,'-12'-6'1243,"0"0"0,8 2-931,-2 10 0,2 4-68,-2 8 1,-2 6 115,-4 0 0,-2 8-548,8-2 0,-6 2 184,6-2 1,-6 4-659,6-4 0,-6-2 453,6 2 0,-6-8-408,6 2 1,0-10-329,6-2 945,-8-8 0,-2 12 0,-8-6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3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10050,'10'0'1757,"0"6"-1840,-4 0 1,-2 6 162,8-6-885,0 8 0,6-4 211,0 8 1,0 0-672,0 0 1265,0 0 0,8 0 0,2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3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0 7663,'-8'16'468,"-4"-4"1,4 4-247,2-4 1,-2 6-256,2 6 1,0-4 56,6 4 0,0-4 129,0-2 0,0 0-775,0 0 0,2 0 131,4 0 491,-4-8 0,14-2 0,-6-8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4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0 9321,'-10'2'1162,"4"4"1,4-2-736,2 8 0,0-6-172,0 6 1,0 0-582,0 6 0,0 0 271,0 0 1,6 0-670,0 0 0,6-6 440,-6 0 1,6-6-615,-6 6 548,8-8 1,-4 4-269,8-8 1,-6-8 305,0-4 0,-6-2 270,6 2 1,-8-4 994,2 4-692,-4-4 1356,-2-2-737,8 0-100,-6 8 1,6 10-298,-8 12 1,0 6-200,0 6 0,0 4-237,0 8 1,0 8 104,0 4 1,0 2-411,0-2 0,0 2 237,0-8 0,0 2-461,0-2 1,-6-12 68,0 0-382,0-8 467,-2-12 1,4-4-5,-8-12 0,6-6 147,-6-12 1,8 2 296,-2-8 0,4 2 94,2-2 1,0-2-152,0 8 1,0-6-8,0 6 1,2 0-62,4 6 1,2 0-241,4 0 0,4 6 104,-4 0 0,-2 8-569,2-2 0,0 4 131,6 2 0,-6 0-294,0 0 881,0 0 0,-2 8 0,-2 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4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34 7663,'0'-18'2075,"0"8"1,6 4-1584,0 12 0,8 6 118,-2 12 0,4 12-202,2 12 1,-2 4 13,-4 2 1,2 8-103,-8 4 0,0 4-772,-6 2 1,0-8 79,0-4 1,0-4-1164,0-2 0,0-6 1535,0 0 0,-8 0 0,-2 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4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10123,'18'0'-378,"-8"0"1,12 0-186,-4 0 390,4 0-802,-4 0 0,0 0 975,0 0 0,8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41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7671,'-12'12'1279,"0"0"-859,8 0 0,-10 6 36,8 0 336,0 0-113,6 0-685,0 0 158,0 0-503,8-8 1,2-2 36,8-8 1,0-2-577,0-4 648,0-4 0,0-8-131,0 0 369,-8 0-363,-2 0 500,-8 0 0,-2 2-164,-4 4 0,2 4-282,-8 8 0,6 0 313,-6 0 0,0 0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5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36 7663,'-10'0'3173,"-6"0"-2788,14 0-103,-6 0 0,16 0 158,4 0 0,6-2-62,6-4-1534,4 4 675,8-6 481,0 8 0,0-8 0,0-2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7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0 7657,'-12'0'675,"0"0"-355,0 8 1,-6 2-12,0 8 0,6 2 100,0 4 1,6 6-85,-6 12 1,8 6-305,-2 12 0,4-4 68,2 4 1,0 2-126,0-2 1,2-2 76,4-10 1,0-4-42,12-8 0,-4-8 0,12-2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7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0 7656,'0'10'1226,"0"6"1,-2-6-1139,-4 8 0,4 2 51,-4 4 0,-2 10 33,2 8 0,-2 8-38,2-2 0,4 2-148,-4-2 0,4 2-999,2-8 1,2-6 265,4-6 747,-4-8 0,14 4 0,-6-8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7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7656,'0'-10'1170,"0"2"1,0 6-1167,0-4-558,0 4 460,8-6 1,2 8-222,8 0 0,0 0-388,0 0 0,6 0-177,0 0 880,8 0 0,-4 0 0,8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7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44 8715,'-10'0'793,"2"0"0,2 2-507,0 4 1,0 4 140,6 8 1,-6 0-212,0 0 0,0 2-24,6 4 1,0-4-386,0 4 0,0-4 217,0-2 0,8 0-463,4 0 1,-2-8 247,2-4 0,0-4-225,6-2 0,0 0 56,0 0 1,0-8-181,0-4 1,-2-6 320,-4-6 0,2 2 24,-8-8 0,0 2 553,-6-2 0,0 4-230,0 8 0,0 0 1394,0 0-1126,0 0 1,0 6 86,0 0 0,0 10-28,0 2 1,0 8-37,0 10 1,0 2-451,0 4 0,0 4 47,0 8 1,0-6-720,0 0 1,6-8 409,0 2 0,8 2 136,-2-2 1,-2-2-144,2-10 300,0-4 0,6 0 0,0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8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7656,'10'0'1343,"6"0"1,-6 2-1,6 4-536,-4 6 1,10 12-380,-4 6 1,4 12-385,-4 6 0,-2 4 25,-4 2 0,2 0-301,-8 0 1,0 2 217,-6 4 0,-8-10-2388,-4 4 2402,-4-12 0,-18 10 0,-4-6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8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18 7643,'0'10'-185,"0"0"-28,0-4 397,-8-4-71,6 6 1,-6-6-134,8 4 253,-8-4-240,6 6 0,-8-8 99,4 0 0,4-2 142,-4-4-162,4 4 0,0-12 340,-4 8-369,4-8 1,-12 10 48,8-8 0,-2 8-268,2-2 1,2 4 23,-8 2-307,0 0 1,-6 6 68,0 0 390,8 8 0,-14 4 0,4 10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9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0 7636,'-12'0'433,"0"0"0,6 2-97,-6 4 1,2-2 194,-2 8 0,-4 6-188,4 6 1,-4 10-60,-2 2 0,6 8-79,0 10 0,2 0-389,-2 0 1,4 0 199,8 0 1,2-6-350,4 0 1,4-10-1072,8-2 0,6-10 1404,0-14 0,16-4 0,-2-8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49.9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0 9161,'0'18'813,"0"8"-207,0 4 1,-2 8-256,-4 10 1,4 2-186,-4 16 0,4-6-552,2 6 0,0-14 263,0 2 1,0-6-265,0 0 1,6-12 104,0-12-1837,8-4 1111,-4-2 1008,0-8 0,6-10 0,-6-10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0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54 7624,'0'-10'1455,"0"2"1,0 6-987,0-4-91,0 4-252,0-6 13,8 8 1,2 0-657,8 0 0,0 0-808,0 0 1,6 0 760,0 0 1,8-6 563,-2 0 0,-4 0 0,0 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50.5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18 7799,'-8'-10'1395,"6"2"-633,-14 8-242,14 0-174,-6 0 1,8 8 22,0 4 1,-2 14-101,-4 10 1,4 8 92,-4 10-162,4 8-45,2 2 0,0 0-27,0-4 0,2-6-91,4-6 0,4 0-301,8-12 189,-8 4 133,6-28-628,-6 12 368,8-22 118,8 6 1,-6-10-158,4-4 0,2-12 1,-2-12 31,-2-4 0,-2-2 1,-2 0 1,-2-6 68,-4 0 0,2-2 25,-8 2 1,6 2 102,-6-8 0,0 8-68,-6-2 1,0 10 284,0 2 1,0 8 49,0-2-8,0 4 0,-2 10 354,-4 4 85,4 4-212,-6 2-278,8 0 1,-6 10 15,0 8 1,0 8-30,6 10 1,-2 6-121,-4 0 1,4 6 96,-4-6 1,4 0-185,2-6 1,2 0 38,4 0 1,-4-2-196,4-4 1,4-4-32,2-8 1,4 0-3,2 0-179,0-8 1,0-2-144,0-8-678,0 0 405,0-8-602,-8-2 19,-2-8-11,-8 0 1401,0 8 0,-16-6 0,-4 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0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0 10485,'0'18'1256,"0"0"-758,0 8 171,8 2-378,-6 16 1,6 0 172,-8 4-386,0 4 64,0-6-1,-6 0-73,0-4 1,0-10-269,6-2 315,0-8-1276,0-4 783,0-2-22,0-14 1,0-2 147,0-12 0,2-4-150,4-2 0,6 0 261,12 0 1,-4 0 0,4 2 165,-4 4-279,-2 4 1083,0 8-617,0 0 0,0 0 708,0 0-695,0 8 0,-8 2 0,-4 8 356,-4 0-320,-2 0 1,0 0-213,0 0 1,-8 0-755,-4 0 0,-4-8 200,-2-4 428,-8 4-1340,6-8 1012,-6 6 1,8-8 0,0-2-673,0-4 1,0 2 556,0-8 0,2 6 79,4-6 441,-4 8 0,14-4 0,-6 0 0,8-2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0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7624,'0'-10'1740,"0"-6"0,8 14-1327,4-4 721,4 4-697,2 10 1,6 12 622,0 16-542,0 8-657,-6 18 405,0 10-125,0 2 1,-6 12-831,0-8 596,-8 0 0,2-6 0,-12-2-1053,-6-4 1,-10-12 0,-4-12 1145,-2-4 0,-2-2 0,-6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2.9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324 198 7631,'0'-18'0,"0"0"0,0 0 0,-2 0 224,-4 0-62,4 0 160,-6 0-114,0 8 0,6-6 219,-4 4-134,-4 4 1,6-6-35,-8 8-82,8 0 1,-10 14-97,8 4 1,-6 14 7,6 10 1,-6 8-1,4 12-14,-2 4 0,4 4-197,-6 8-34,8-8 0,-10 6-85,8-4 1,-6 2 151,6-2 0,-2-10-336,2-8 1,4-10 201,-4-2 0,2-4-512,-2-14 224,4 4-126,-14-20 0,12 4 637,-8-12 0,2 2 0,-2-8 56,-4 0 1,6-14 0,-8-2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3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0 108 7631,'8'-18'358,"-6"0"1,8 6-37,-4 0 0,-2 8 52,8-2-389,0 4 1,12 0 86,0-4 0,8 4-884,-2-4 1,4 4 178,2 2 633,0 0 0,16-8 0,4-2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3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0 9872,'-10'18'829,"0"8"-481,4 4 0,-4 12-88,-8 6 0,6 12-71,0 6 1,2 4-361,-2 2 0,-2 4-397,8-4 0,2-6-1648,10-18 2127,4 4 0,16-22 0,2 4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3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8252,'10'0'36,"6"0"1,-6 0-94,8 0 0,0 0-300,0 0 1,0 0 356,0 0 0,0-8 0,0-2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4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7631,'-10'0'1264,"0"0"-323,4 0-586,4 8 0,-6 8-275,8 8 1,0 8 84,0-2 1,0 4-300,0 2 1,2 2 103,4 4 1,-2-4-888,8 4 1,0-6 150,6-6 766,0-4 0,0-8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4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0 8667,'0'10'996,"-2"0"-468,-4-4-111,4 4-189,-14 8 1,8 0-542,-4 0 0,-4 0 196,4 0 0,2 6-698,-2 0 1,6 2 37,-6-2-382,8-4 1159,-12 6 0,6-8 0,-8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4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10786,'10'0'1862,"0"2"-2035,-4 4 0,-2-2 164,8 8 0,0 0-795,6 6 1,0 0-14,0 0 0,0 0-1457,0 0 2274,0 0 0,0 8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4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0 8206,'-12'0'1583,"0"0"-1762,8 0 114,-4 0-1,0 0-438,6 0 68,-14 8-1134,14-6 1570,-6 14 0,0-6 0,-2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49.3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36 9931,'-10'0'1180,"2"0"-1102,8 0-594,0 0 512,0-8-2078,0 6 1617,0-6 0,8 8-647,4 0 1112,4 0 0,10-8 0,2-2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53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91 36 7799,'-18'-8'1297,"6"6"-831,0-4 1,6 2-39,-6-2 1,6 4 373,-6-4-257,8 4-551,-4 2 54,8 0 0,8 0-48,2 0 1,10 0-159,4 0 0,4 0-561,8 0 504,0 0 0,0 0-733,0 0 0,-6 0 0,-2 0-269,-2 0 1217,-2 0 0,2 0 0,2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5.0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36 7643,'-8'10'1572,"6"-2"-422,-6-8-470,8 0-884,0 0 393,8 0-543,2 0 351,16 0 0,-4 0 85,8 0-1823,-8-8 1198,12 6 0,-14-8 112,4 4 431,4 4 0,-8-14 0,6 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5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8374,'-10'0'731,"2"8"24,8 2-309,0 8-130,0 0 413,0 0-268,-8 8-136,6 2-365,-6 8 91,8 0 1,0 0 139,0 0-1676,0 0 1060,0 0 0,6 0 2,0 0 0,6-8-751,-6-4 1174,8-4 0,-12-2 0,6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5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7643,'0'18'0,"0"0"2011,0 0-1245,0 0 0,0 0-368,0 0 0,0 0-683,0 0 1,0 0 229,0 0 1,0-6-156,0 0 0,8-2 220,4 2 0,-2-4-991,2-8 1,0 0 406,6 0 1,-2-8-115,-4-4 1,4-4 522,-4-2 0,-2-6 318,2 0 1,-8 0 652,2 6 1,-4 6-485,-2 0 1,0 6 1452,0-6-1238,0 8 1,0 4-35,0 12 0,0 6-164,0 6 1,0-2-241,0 8 1,-6 2-116,0 10 1,0-8-205,6 8 1,-2-14-376,-4 8 0,4-10 337,-4 4 0,-4-8-290,-2 2 1,2-10 201,-2-2 0,6-8 228,-6 2 1,0-4 20,-6-2 0,6-2 57,0-4 328,8-4 0,-4-14-191,8 0 0,2 0-69,4 6 1,6-6-8,12 0 0,-2-2-521,8 2 0,-2 4 221,2-4 0,2 4-586,-8 2 0,6 0 865,-6 0 0,8 0 0,-4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5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10407,'18'14'1381,"0"4"1,2 20-784,4 4 0,-4 12-316,4 12 0,-4 2 1,-4 16-745,-4 2 7,-4-6 1,-10-2-1815,-4-12 330,-4 4 1466,-16-14-2056,-2-2 2529,-8-2 0,-8-14 0,-2 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2:56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0 10749,'-2'18'330,"-4"0"0,-4 8-1361,-8 4 557,0-4 474,0 8 0,-8-6 0,-2 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0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28 8088,'-8'0'2466,"2"0"-2176,6 0 26,0-6-110,6 5 1,7-5-1088,5 6 641,7 0 1,-2 0-85,9 0 1,-2-5 323,7 0 0,0 1 0,4 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1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 7859,'-8'0'816,"2"6"-525,6 3 0,0 5-274,0 5 0,0 8 76,0 10 1,0 3-346,0 1 1,5 5 100,-1 0 1,6 5 150,-6-5 0,7 6 0,-3-3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4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22 7711,'-9'0'336,"0"0"1,4 0-85,-4 0 0,5 0 363,-6 0-297,1 6 0,-5 7-62,1 5 1,3 0-90,1-4 1,6 6 54,-2 3 1,-1 2-262,2-2 0,-1 1 94,5-5 1,2-1-418,2-4 0,2 0 121,4-1 0,2-5-211,-3-3 1,3-4-418,2-1 598,6 0 0,-5-7-31,4-7 1,-4-2 6,-1-7-9,-6 0 352,4-4 0,-11 4-111,4 0-132,-3 0 942,-2 1-611,0-4 0,0 11 0,0-3 1066,0 2-419,0 9 416,-7-6-766,6 12 0,-5 1 112,6 9-372,0 9 0,0-1-358,0 6 142,0 0 1,0 5-1033,6-1 765,2-5 1,1 4-1427,0-3 1164,0-3 0,7 0 150,2-6 1,-3-2 421,4-3 0,2 3 0,1-4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5.0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7705,'-14'0'799,"0"0"-502,6 6 0,-4-3 0,4 8 377,1 4-517,-6-1 1,10 17 0,-4-2 0,1 5 274,3 4-383,1-4 0,2 6 246,0-4-1443,0-2 822,6 6 1,2-11 149,6 3-1382,6-3 1046,-5-7 1,6-2 54,-2-6 457,-4-7 0,11-1 0,-4-6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5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14 8792,'0'-8'1112,"0"2"-958,0 6-132,0 6 553,0 2 0,-2 12-170,-2 3 0,2 8-226,-2 1-144,2 12 1,2-7 229,0 9-1017,0-3 1,0-1-101,0-1 0,5-6 271,-1-3-1011,7-2 796,-3-9 796,6-7 0,-1-2 0,1-4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53.7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10853,'10'0'1480,"6"0"-1166,-4 0 0,-2 0-332,2 0 55,-8 8 1,12 2-150,-14 0 0,6 6-757,-8-4 735,0-4-468,0 8 1,0-6 601,0 8 0,-8 8 0,-2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5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 10248,'0'-8'-564,"0"2"0,2 2-629,2-1 954,4 0 1,1 5-1,0-1 239,2-4 0,8 4 0,2-5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5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0 9225,'-7'0'2044,"0"0"-1518,7 6-255,0 2 1,0 12 155,0 3-470,0 3 240,0 2-152,0 5 0,2-2-93,3 6 1,-4-5-4,4 5 1,-2-11-237,1 1 0,-2-8 231,3-1-790,-4-9 317,-1 4 285,0-12-174,6 5 244,-4-12 0,10 3 1,-3-6 287,3-2-61,-4-1 0,4 0 176,-2 3 0,3 2-171,6 7 1,-4 0 0,2 2 901,-6 3-659,1 2 1,-6 7 0,5 0 391,-2 0-434,-6-1 1,3 1-271,-6 0 0,0-5-228,0 0 0,-6-1-129,-3 1 0,-3-3 0,-4-4-66,-2 3 1,3-4 44,-4 4-676,4-4 626,1-7 0,0 3-182,0-6-129,1 6 429,-1-10 1,6 10-183,4-6 128,2 6 375,2-9 0,-6 4 0,-2-6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6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56 7705,'0'-14'1798,"0"5"-1021,0 0-129,0-1 1,6 3-4,3 2 320,3 4-578,2 1 1,2 10 195,2 4 302,-3 15-498,11-6 0,-10 22-318,2-4-38,-9 4 0,2-4-214,-6 0 1,-1 5-403,-4 0 1,-1-4-253,-4-5 0,-2-7 394,-7 2 1,-2-4 442,-2-5 0,-4 3 0,-5-4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8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222 29 7661,'-14'-5'37,"0"0"0,0-4 277,1 5-121,5-1 7,-4 5-56,4 0 1,-1 0 60,0 0 0,4 6 213,-4 3-281,6 10 0,-3 4 0,6 9 142,0 5 0,0 7-158,0 2 1,0 5-166,0-5 105,0 6 0,0-11-536,0 1 235,0-1 163,0-12 1,0 3-905,0-9 479,0 4-396,-7-12 1,4 0 527,-6-6 1,-2-6 369,-7 2 0,-3-3 0,-7-2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8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7661,'0'-14'794,"6"0"0,-3 5-702,6 0 0,0 6 124,5-2 1,0-1-40,0 1 1,5 1-187,4 4 1,4-2-63,0-2 1,5 2-684,1-2 1,0 2 462,0 2 1,-4 0-429,3 0 1,-5 5 114,-4-1 604,4 7 0,-12-3 0,5 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8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98 40 7661,'-7'-8'509,"4"-2"-357,-6 5 1,5-1 245,-6 1 0,6 4-53,-5-4 1,1 10 18,-1 4 0,-2 9-59,6 5 1,-1 10-101,2 3 0,2 4-386,-2 2 1,2-1 177,2 1 0,2 1-801,2 3 0,5-10 466,10 1 1,-4-8-1418,3-6 1755,4-3 0,-1-6 0,7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9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 10137,'0'-7'588,"1"0"-183,4 7-452,2 0 0,12 0 88,-1 0 0,2 0-909,-1 0 0,0 0 187,4 0-843,4 0 763,-12-6 761,5 5 0,0-12 0,1 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9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8939,'0'15'810,"0"3"1,0 2-621,0 3 1,0 8 24,0-3 1,2 4-186,3 0 0,-2-3-201,6 3 1,-5-3-435,6-1 0,-1-5-68,5 0 1,-1-11-823,1 2 1495,-6-9 0,10 1 0,-2-6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9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1 7640,'-8'0'3027,"1"0"-2828,2 0 0,3 1 11,-2 4 0,-4 2 131,-1 7 1,1 2-688,-1 2 1,1-1 215,-1 6 0,-2-2-816,7 2 0,-2-1 507,1-4 0,4-3-1054,-4 4 1493,3-10 0,-4 3 0,-1-4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19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11232,'9'12'505,"0"-3"1,-4 4-508,4-4 1,0-1 81,5 1 0,0 0-976,0 5 1,-1-5 509,1 0 1,2-1-785,2 1 0,-3 2 45,4-7 1125,-10 1 0,3 1 0,-4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40.3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18 7671,'-10'-10'-523,"-6"2"523,6 8 417,-8 0-184,0 0 181,8 0-327,2 0 0,8 8-89,0 4 1,0 4-76,0 2-49,8-8 172,-6 6 0,14-14-133,-4 4 43,4 4 0,2-8-194,0 4 134,-8-4 0,6-2-6,-4 0 1,-2 0 35,2 0 1,-6-6-62,6 0 52,-8-8 0,4 4-2,-8-8 1,-6 6-76,0 0 138,-8 8 25,4-12 117,-8 14 150,0-6 0,0 8-193,0 0 0,8 2-77,4 4 0,2-2 0,-2 8 0,4 0 0,-6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0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10872,'0'18'932,"0"0"0,0 7-733,0-2 1,0 3-1,0 2-504,0-1 1,0 1 235,0-1 1,1-1-1433,4-3 1068,-4-3 1,5-6-924,-6 0 0,0-5-105,0 0 1461,0-6 0,-6 4 0,-1-7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0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56 8998,'0'-9'1376,"0"0"-665,0 6-454,0-3 1,6 4-250,4-3 1,2 4 65,2-4 1,1 4-598,3 1 1,-1 0 381,6 0 1,-1 0-1012,1 0 0,-3 0-104,-7 0 1256,1 0 0,6-6 0,2-2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0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12125,'0'15'1001,"0"4"0,0 2-397,0 7 1,5 6-604,-1 3 0,1 1-627,-5-1 1,4 1-2104,1-6 1917,6 0 1,-10-4-54,4 0 865,-4-7 0,5-1 0,2-6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0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0 7640,'0'10'2801,"0"-1"1,0-5-2709,0 6 1,0-1 0,-2 5-1178,-3-1 485,4 1 301,-5 0-1562,6 6 1,-2-5 1859,-2 4 0,-4 2 0,-6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1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83 7640,'0'-14'3594,"0"7"-3556,0-6 0,6 12 55,3-4 1,8-1-268,1 2 1,7-3-6,-2 3 1,3 2-174,1-2 1,1 2-815,0 2 1,-2-4 198,-3-1 967,3 0 0,-11 5 0,5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1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1 7640,'-7'0'1143,"-6"0"-214,12 0-286,-11 0-681,10 0 1,-4 6 476,0 1-180,4 13 1,-4 3-79,6 9 0,0-1-114,0 6 1,0 0 146,0 4 1,5-1-934,-1-3 408,7-3-1663,-3-13 1373,6 5 1,-1-12-165,1 0 765,-6-7 0,10-7 0,-2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1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7640,'0'14'0,"0"0"0,0-1 0,0 1 974,0 0 1,4 0-1,2 0-1105,2-1-199,1 1 0,5-2-348,0-2 1,0-4 271,-1-6 0,1 0-58,0 0 1,0-2 0,0-2 257,-1-6 143,-5-2 0,-2-6 1310,-6-1-1069,6 1 0,-4 4 861,2 0-399,-2 7 207,-2-6 1,-2 18-193,-2 0 0,2 7-293,-2 6 0,2 4-407,2 5 1,0 1 118,0 0 0,0-1-455,0 1 1,0-1 86,0 1 1,0-7 0,0-1-426,0 0 1,-1-9 372,-4 3 0,2-10-78,-6 1 235,0-3 1,-5-9 127,0-2 1,6-8 222,4-1 0,2-7 16,2 2 30,0 4-135,0-8 1,6 8-27,4-4 1,3 1-28,6 4 1,-2 7-70,6-3 1,0 5-387,4 0 0,1-2-288,-1 6 0,1 1 254,0 4 469,-7 0 0,5 0 0,-4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1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7640,'8'0'2288,"-2"-6"-1779,-6 4-181,0-4 1,6 7 150,4 4 1,3 9 1209,6 9-849,2 15-495,7 5 1,-5 18 231,0 4-1169,-6 8 836,3-2 0,-8 3 109,-3-10-2182,-3-3 1318,-6-12-2618,-6 5 1780,-2-17 533,-5 3 442,-7-13 374,4 1 0,-16 0 0,3-1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3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 7785,'-8'0'414,"-3"1"-13,7 4 0,-1-2-88,5 6 1,0 2-47,0 7 0,-4 4-285,-1 5 0,0 3 105,5 2 1,0-3-463,0 3 1,5-3 220,0-1 0,-1-5-559,-4 0 1,5-6 80,-1 1 632,1-9 0,-5 4 0,0-6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23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15 7785,'-8'-6'525,"1"4"-450,2-3 704,4 4-443,-5 1 0,7 0 188,4 0-302,2 0-92,7 0 1,6 0 129,3 0-816,9 0 317,-3 0-1611,11 0 1243,-4 0 1,5 0 606,0 0 0,1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7:40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7582,'0'10'299,"-8"6"0,6-12-82,-4 8 26,4 0 0,2 6-289,0 0 0,0-6 75,0 0-53,0 0 1,2 4 7,4-4 1,2-2 0,6-6-245,-2 2 1,0 0-129,6-6 0,0 0 56,0 0 52,0-8 239,0 6-130,-8-14-44,-2 6 574,-8-8-266,0 0 0,0 6 207,0 0-244,-8 8 1,-2-4 0,-8 6 247,0-4 0,6 4-89,0-4 1,0 4-342,-6 2 0,6 6-212,0 0 0,8 8 338,-2-2 0,4 4 0,2 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3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14 7855,'-9'0'436,"0"0"0,6 6-237,-2 4 1,-1-3 100,2 2 134,-7 1-284,9 10 0,-4-4-92,6 7 104,0-6 0,0 5-84,0-4 0,0-2-230,0 2 0,0-3-230,0-1 1,2-5 138,2 0-110,4-5 0,6 2 157,0-6 0,-5-2-44,0-2 1,-4-4-38,4-6 0,-5-1 71,6-4 0,-7 2 269,1-6 1,-2 5-59,-2-5 1,0 6 318,0-1 1,0-2 14,0 1 517,0 1-391,0 4-28,0 7 155,0 0-227,0 20 0,4 1-260,1 9-91,0 3 0,-5-5 254,0 7-854,6-1 448,-5 1 0,10-5-30,-6 0-1196,5-6 908,-8 3 0,10-11-21,-3 0 477,-2-6 0,11 3 0,-3-6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4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28 7762,'-9'-5'688,"0"0"4,6 1 1,-8 2 217,6-2-721,1 2 128,4-4-2147,-6 6 1391,4 0 0,-3 0 439,10 0 0,3 6 0,5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5.0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0 9538,'0'19'461,"0"-1"0,0 8-275,0 2 1,0 1-131,0 8 0,0-5-130,0 5 1,0-5-82,0 5 0,0-6 80,0 1 1,0-9-337,0-5 103,0-3 169,0-1 51,0-6 1,0-3 74,0-10 1,0 2-91,0-6 0,0-1-74,0-3 0,0-1 265,0 0 1,4 0-87,1 0 1,6 2 247,-2 3 0,-1-2-90,1 7 1,0-1 167,5 5 1,4 0-80,1 0 0,-1 2-18,-4 2 1,0 4 122,0 6-185,-1-1 1,0 1-237,-4 0 1,-3 0 67,-6 0 1,-2-1-274,-2 1 1,-4-5 133,-6 1 0,-1-6-343,-3 5 0,2-5 226,-2 0 0,-2-2-410,1-2 0,-4-2-56,5-2 0,1 0 56,8-5 665,-3 0 0,4-11 0,-6-1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5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42 8618,'-6'-14'3712,"4"5"-2708,-2-1-750,-4 7 41,7-3-1313,-5 6 557,6 0 461,0 0 0,6 6 0,1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6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277 138 7691,'0'-20'46,"0"-3"1,-2-1 246,-3 1 35,4 3 97,-11 12-83,4-4-2,-6 10-46,0-4 229,1 6-265,-1 6 0,5 2-78,-1 6 0,3 6-12,-2 3 0,-2 9-219,6 5 0,-1 4 105,1 5 0,-1-3-401,-3 3 1,1-5 228,4-4 1,1 3-528,-6-3 1,6-3 297,-2-2 0,-1-5-122,1-4 0,-1 2 13,1-7 0,2-1-360,-6-8 816,0-2 0,-11-7 0,-1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6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0 125 7694,'8'-14'0,"-2"0"207,-6 0-60,0 0 0,0 5 115,0 0 1,2 1 379,2-1-461,4-3 0,6 10 39,0-2 1,4-2-314,0 1 1,7 0 115,-2 5 0,3 0-768,2 0 1,-1 0 744,1 0 0,-1 0 0,1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6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1 7751,'-10'0'504,"1"0"0,5 0-413,-6 0 1,6 1 58,-5 4 0,4 4 217,-4 9 1,1 4-50,-1 5 1,-2 3-266,7 2 1,-6-2-36,6 7 0,-1-6-573,5 1 0,2-1-1434,2 1 1989,4-9 0,6 9 0,0-10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8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10165,'13'0'-17,"3"-5"0,2 0 0,-2 1-907,2 4 1,-1 0 510,1 0 1,-2 0-532,2 0 944,-3 0 0,5-6 0,2-2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9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 9179,'0'9'841,"0"0"0,0 0-539,0 5 86,0 6-225,0 1 1,-5 9-258,1 2 1,-1-3 0,5 3-187,0-3 1,2-1-741,2-1 1,-1 0 221,6-4-496,-5-4 1294,8-5 0,-5-6 0,7-2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9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0 11117,'-8'6'463,"2"-4"1,0 10 50,-3-3-363,2 4 0,-3 2 63,5 3 0,-6-2-1017,2 2 601,3-3 0,-2 4 252,4-1-50,2 1 0,-10 1 0,4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9:24.6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73 54 7725,'0'-10'781,"-8"2"-656,6 0-61,-6 6 1,6-6 322,-4 8 0,4 8-77,-4 4 1,4 6-89,2 6 1,0 10-12,0 8 1,0 8-128,0-2 0,0 4 89,0 2 0,0-6-139,0 0 0,6-8-46,0 2 0,6-12-41,-6-6 0,8 0-46,-2-6 1,4 2 67,2-14 0,0 0-11,0-6 1,0 0 69,0 0 0,0-8-126,0-4 0,0-4 70,0-2 0,0-2-49,0-4 1,-6 2 54,0-8 1,-8 6-7,2-6 1,2 0 38,-2-6 1,0 0-24,-6 0 1,0 0 217,0 0 0,-6 0-68,0 0 0,-8 2 40,2 4 1,-10-2-67,-2 8 0,-2 0 232,2 6 1,4 8-105,-4 4 1,4 4-77,2 2 0,0 0-482,0 0 1,0 2 198,0 4 0,6 4-528,0 8 0,2 0 327,-2 0 1,2 2-300,4 4 1,4-4-52,-4 4 670,4-4 0,10-2 0,2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39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12563,'0'7'-382,"0"-1"52,0 1 0,7-4 160,2 6-1560,-3-6 1169,6 9 1,-4-6-734,6 4 514,-1 2 780,-5-5 0,11 13 0,-4 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0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 7748,'-8'0'3036,"2"0"-2856,6 6 0,-1 1 78,-4 7-98,4 0-690,-5 0 308,6 6 177,0 1 0,-2 2 109,-3 0-465,4 0 1,-5-1-156,6-4 1,0-3-1151,0-1 1706,0 0 0,0 0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0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83 9660,'0'-7'818,"0"0"1,1 3-654,4-1 1,3-1-273,5 2 0,1 2-411,0-3 0,5-1-144,-1 2 0,6-6 427,-1 6 1,-1-2 234,1 1 0,0 4 0,5-6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0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14281,'0'14'862,"0"-1"0,0 7-661,0 3 0,0 5-713,0 4 0,1 3 381,4 7 0,-4-5 131,4-1 0,2 1 0,1 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1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0 10528,'0'20'-76,"-4"-3"-806,-1 6 1,-1-1 881,1 1 0,-2 3 0,-7-5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1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12158,'14'0'323,"4"0"-771,1 0 1,5 0 231,-1 0 1,3 0 213,2 0 1,0 0 52,-1 0 0,-5-2-51,-4-2 0,-3 2 0,-1-4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1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0 7647,'-9'8'1914,"0"-3"-1776,6-4 0,-3 5 1,6 3 229,0 4 0,0 7-137,0 3 1,0 3-189,0 1 1,0 7 44,0 3 1,4 3-724,1 1 1,6-4 439,-2 0 0,1-7 195,0 3 0,8-10 0,-3-4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2.2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7647,'8'0'1469,"-2"7"0,-6-4-955,0 6-371,0-6 1,0 14-59,0-3 0,0 2 83,0-2 0,0 0-528,0 0 0,6-2 263,4-3 1,-3 2-611,2-6 0,1-1 273,3-4 0,1 0-122,0 0 1,-2-1 270,-3-4 1,4-7 64,-4-7 1,-3 0 279,-1 0 1,1 2-120,-2-6 0,1 6 1034,-5-1-497,0 3 725,0 1-837,0 6 1,0 8 371,0 9 0,5 11-175,-1 8 1,5 6-86,-4 7 0,0 0-330,-5 1 1,4-1 33,1 1 0,-1 2-422,-4-2 0,0-4-18,0-10 1,-4-7-238,-1-3 0,-5-4-179,0-5 71,-2-2 0,-2-9 194,0-3 1,1-4-6,-1-9 0,5 1 293,-1-6 0,7 1-55,-1-1 1,2-1 50,2 5 1,0-4-68,0 5 1,6 0 97,4 4 0,2-3-91,2 3 0,-1-3-130,1 8 0,5 3-10,-1 1 325,0-2 0,2 5 0,2-4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2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7647,'0'7'-1746,"0"-1"4671,0 1-1309,0 0-931,0 7 0,0 0-131,0 0 0,0 1-413,0 3 0,0-1-490,0 6 364,0 0 0,0 3-945,0-3 0,0-3 607,0-6 0,0 0-2053,0 0 2376,0-1 0,0 1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2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97 7647,'-8'-1'0,"3"-4"889,-2 4 1278,5-11-1455,-4 10-246,6-4-323,6 0 1,3 4-463,10-2 273,2 2 1,2-3-1505,0 1 798,0-1 421,-1 5-1399,4-6 1183,-11 5 0,10-6 547,-7 7 0,0-6 0,-4-1 0,0-7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9:25.7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126 36 7734,'-20'0'416,"-3"0"0,9 0-111,-4 0 0,4 0 145,-4 0 204,8 0-170,2 0 173,8 0-334,0 0-204,8 0 0,4 0 81,12 0 0,-2-2-184,7-4 0,1 4 42,6-4 1,0 2-6,0-2 1,-2 4 54,-4-4 1,4 4-61,-4 2 1,2 0 3,-2 0 1,-4 0-95,-8 0 1,0 0-1,0 0 1,0 0 56,0 0 1,-6 6 141,0 0 1,-8 8-62,2-2 0,-4-2 129,-2 2 0,0 2-96,0 10 0,-6-2 62,0 8 1,-6-6 7,6 6 1,-2 0 105,2 6 1,4 0-88,-4 0 0,4 2-47,2 4 0,0 4-57,0 8 1,2 2 63,4 4 1,-2-2-556,8 8 0,-2-2 232,2 2 1,2-4 385,-8-8 0,6-2-105,-6-4 0,0-4-232,-6-8 1,2-6 158,4 0-50,-4-8 1,6 10 0,-8-8 8,0-2 0,0-2 10,0-2 0,0 0 147,0 0-62,0-8-105,0 6 47,0-14 29,0 6-75,0-8 62,0 0-169,-8 0 103,6 0 1,-6-2-85,8-4 78,0 4 0,-2-6-22,-4 8 52,4 0-14,-14 0 0,12 0 27,-8 0 1,6-6-38,-6 0 0,0 0 110,-6 6 1,0 0-95,0 0 0,0 0-18,0 0 1,-6 0-193,0 0 0,-6 0-305,6 0 1,-6 0-381,6 0 1,0 2-64,6 4 933,0-4 0,0-2 0,0-10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2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12709,'0'19'1203,"0"-1"0,0 8-1295,0 2 0,5 1-336,-1 8 1,1-5-447,-5 5 0,0-6 15,0 1 0,4-3-2250,1-2 3109,0-5 0,-5-2 0,0-6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3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14 7620,'0'-8'2792,"6"2"0,3 8-2111,10 2 0,-2 7 666,6 12 0,0 8-667,4 15 1,-4 4-677,0 10 1,-12 3 44,-2 6 1,-6-1-414,-3-4 1,-6-3-397,-3-6 0,-9-1-787,-5-3 0,-10-5 1547,-3-9 0,-10-4 0,-4-5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3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0 9925,'-7'14'618,"0"1"-433,7 4-492,0 8 219,0 2 0,0 5 101,0-6-1180,0 5 781,0-3 1,0 3 385,0-5 0,7 0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3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 11289,'14'0'123,"1"0"-118,4 0 1,8 0 29,10 0-35,9 0 0,3-6 0,6-2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6.8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23 7671,'-14'-7'0,"0"2"395,0 4 97,0-6-251,0 6 1,1-1 0,-1 7 0,2 7 48,2 2 42,4 6-106,0 8 0,5 1 89,-4 3-337,3 3 60,2 7 0,0 0 252,0 5-775,7-5 373,0 6 1,7-8-598,0-3 507,0-10 0,4-2-868,0-7 1,7-6 1069,-2-7 0,-3-3 0,0-2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7.0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7913,'0'9'364,"0"1"0,0 0-265,0 9 1,-2 4 12,-2 9 1,2-1-12,-3 5 0,4 0-153,1 0 0,0 3 91,0-7 0,1-4-1098,4-5 623,3-7 436,6-2 0,-1-8 0,1-6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7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 8441,'18'-5'-705,"1"1"0,-1-1 207,-4 5 0,4-4 498,1-1 0,-1 0 0,2-1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9.4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42 7683,'-14'0'0,"5"0"361,0 0-46,6 0-174,-10 0 0,6 5 234,-7-1 0,5 2-112,0-1 1,1-2 79,-1 6 0,-2 1-39,6 3 0,-4 3-97,5 2 0,-1-3-298,5 4 1,0-4 126,0-1 0,0 0-311,0 0 0,6-7 158,3-2 1,5-4-419,5-1 0,-4 0 83,3 0 1,2-10-82,-1-4 1,-1-5 205,-4 1 1,0 1 46,-1-6 1,0 5 426,-4-5 0,-1 6-151,-4-2 1,-2 4 589,2 1 1,-2 5-40,-2 0 924,0 6-509,0-3-573,0 6 1,-5 1-178,1 4 0,-1 7-5,5 7 0,2-1-475,2-4 0,-1 4 216,6 1 1,-4-1-929,4-4 0,-1 0 443,1-1 0,3-3-1218,-2-1 1755,-4-6 0,12 9 0,-3-4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49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10098,'5'16'1302,"0"2"0,5 5-1166,0 9 0,2 2-40,2 3 1,-1 3-758,1-4 1,-5 4 480,1 2 1,-7-1-512,1 1 0,-2-3 204,-2-2 487,-6 3 0,-8-11 0,-8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0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0 8349,'-9'0'309,"0"0"-1325,6 0 108,-9 0 462,10 0 446,-4 0 0,0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13.0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19 8872,'-10'-8'2814,"2"6"-2416,8-6 87,0 8-236,0 0-49,8 0-1,2 0-877,8 0 0,6 0-610,0 0 852,8 0 343,-4 0 1,6 0 54,-4 0-1168,4 8 1,-12-6 1205,8 4 0,-8 4 0,4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0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0 10624,'0'8'281,"0"6"8,0 0-141,6 6 9,-4 7 0,9 8-8,-7 7-87,7-1 0,-9 7 14,2-7 1,-2-1 101,-2-3 1,0-3-278,0-7 0,0-5-118,0-4 170,0-9-456,0 4 166,0-12-138,0 5 313,0-6 1,0-6-67,0-3 1,0-3-76,0-2 0,1-2 347,4-2 0,2 3-111,7-4 1,0 4 177,0 1 0,0 5-58,-1 0 1,1 6 389,0-2 0,0 4 289,0 1-306,-1 0 0,0 6-155,-4 3 0,2 3-107,-7 2 0,1 0-125,-5 0 0,0-1 92,0 1 1,-8 0-445,-6 0 0,-1 0 108,-8-1 69,6 1 0,-9 0-153,3 0 0,2-5 67,-2 0-746,6-6 564,-9 3 0,10-6-1380,-2 0 1784,3 0 0,1-6 0,0-1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3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15 7647,'-14'0'906,"6"0"0,-2-2-685,5-2-1647,1 2 617,-3-4 809,6 6 0,-11 0 0,4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4.0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56 7647,'-14'-7'15,"5"0"-8,-1-7 1,1 5 124,-5 0 82,1 5 0,-1-2 433,0 6-218,0 0-193,0 0 1,5 6-91,0 4 0,6 3 1,-3 6 39,0 4 1,4 4 73,-3 6-399,4-4 144,-5 11 0,4-5 189,-2 6-806,2 1 458,2-7 1,0 3-38,0-5-789,0-7 610,0 0 0,0-6-31,0 3-648,0-10 1049,-6 0 0,-2-12 0,-5 5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4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0 111 7647,'6'-8'982,"-3"-2"-135,7 5 0,-1-4-375,5 4 0,1-4-95,3 5 0,-1-7-186,6 2 1,0 1-794,5-1 1,4 6 196,0-2 405,0 4 0,-4-6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5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62 7647,'-6'-13'-59,"3"-1"1027,-6 0-196,6 6 43,-10 2-499,6 0 0,-5 6 100,2 0 0,-2 6-78,3 8 0,1 6-251,-1 3 0,4 9 104,-4 5 1,6 4-489,-1 5 1,-3-1-206,3 5 0,-1-1-540,5 2 0,2-3 1042,2-7 0,4 0 0,6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6.7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69 7647,'-8'-6'1317,"-4"4"1,11-5-1043,-4 2-77,3 4-31,9-5 1,2 6-135,9 0 15,-3 0 0,12-2-872,-4-3 0,4 4 509,5-4 1,-7 2-1343,2-1 1657,-2 2 0,-4-10 0,-1 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6.9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 8119,'-7'0'1928,"-6"0"-1743,12 6 0,-5 6 0,6 8 224,0 1-418,0 2 0,0 2 113,0 2 1,0-4-868,0 5 0,4 0 466,1-5 1,6-2-1420,-2 2 1716,-3-12 0,12 7 0,-2-10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7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194 14 8378,'-6'-8'2553,"2"2"-2362,-5 6 1,5 0 147,-6 0 0,1 8-106,-5 6 0,1 1-557,-1 8 0,0 0 281,0 5 1,5-2-326,0-3 0,1 3-233,-1-3 0,-2 1-1544,7-1 2145,-7 3 0,3-10 0,-6 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7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 9883,'0'-8'987,"0"2"1,2 6-774,2 0 1,-1 0-330,6 0 0,1 6 175,3 4 0,1 2-1094,0 2 0,0-2 572,0-3 0,-1 3-1384,1-2 1846,0 2 0,6 8 0,1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7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 12428,'0'14'260,"0"-1"-120,0 1 1,-4 5-2767,-1-1 2626,1 7 0,-2-4 0,-2 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13.1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91 55 7726,'-18'0'651,"0"0"82,0 0 0,6 0 761,0 0-487,8 0 739,-4 0-695,8 0-969,8 0 0,8-2 58,8-4 0,2 4-900,-2-4 0,2-2 0,6 2-502,-2 2 1,-6 0 470,6-2 791,-8 4 0,12-6 0,-6 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8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42 9865,'0'-14'1628,"0"6"-971,0-4-19,-6 10 733,4-4-955,-4 6 1,6 6 608,0 4-506,6 8-163,-4 4-386,4 5 73,0 7 1,-4-5-1097,2 3 1,3 2 372,-3-2 325,1-6 0,-1 0-559,1-3 1,1-3-932,-1-1 1,-4-4 1844,4-1 0,2-7 0,1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8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97 7671,'-6'-7'3846,"4"-6"-2770,-4 12-431,6-11-349,0 10 0,8-6-103,6 4 1,4 1-984,5-6 1,3 5 479,-3 0 1,-1 1-495,1-2 0,-5 4-43,5-4 1,-6 4 846,1 1 0,4-7 0,-1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9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14930,'0'20'941,"0"-3"-1186,0 6 1,0 4-1218,0 5 1265,0 1 172,0 0-1348,0-4 1104,0 5 1,0-8 0,0-1 268,0-2 0,6 0 0,2 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3:59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 7639,'0'-13'4350,"1"0"-3190,4 4 0,2 3-753,7 6 1,6 12 0,2 10 1715,-1 11-1489,5 4 0,-11 23-234,4 0 1,-5 7-733,-5 7 0,-5-5-732,-8 0 1,-4 0-42,-6-5 1,-6-8 1104,-3-6 0,-3-5 0,-1-4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4:02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70 7903,'-5'-10'53,"1"1"100,1-2 1,1 4-191,2-2 140,0 5-271,0-2 133,0 0 0,8 5 0,4-4-180,5 4 93,7 1-5,-8 0 142,10 0 1,-6 0-1,4 0-782,-1 0 337,-6 0 430,9 0 0,-10 0 0,4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4:02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1 7903,'-9'9'-406,"-1"0"322,1 0 1,1 5-1,2 0 361,0 0-174,5 6 0,-5-3 1,6 7-129,0 5 56,0-1-7,0 6-301,0-1 172,0-4 0,0 5 33,0-6-151,6-1 144,-5 1 0,10-2 0,-5-4-519,2-9 598,1 1 0,5-12 0,0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4:03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 7903,'-8'6'766,"2"-4"-638,6 4 0,-1 0 0,-2 3 335,-2 3-458,1 2 0,4 5 0,1 0-222,4 3 1,-2-4-1,6 4 101,2-2-551,-5-2 356,6-10 179,-4 4-837,6-10 899,-1 4-117,1-6 190,0 0 0,-5-6 0,-1-4-301,-2-2 552,-1-2-221,-5 1 1,0-1-153,0 0 885,0 0-234,0 6 451,0 2-657,0 6 0,0 8-95,0 6 1,0 6 0,0 9 0,0 3-209,0 5 1,0 3 0,0 3 0,0 0-20,0-2 0,0 4 0,-2-18 0,-1 2-459,-2-4 251,1-8 1,-2-4-115,-4-8 168,4-3 68,-6-9 0,10-6 4,-2-10 51,-4-3 0,7-4 0,-4 0-12,4-2-110,1-1 0,6 6 0,3-1-47,3 1 0,3 4-300,4 0 209,2 6 287,7-3 0,6 0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16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55 7710,'-12'0'1662,"0"0"-1164,8 0 84,-4 0-353,8 0 0,2 0-56,4 0 1,6-6-127,12 0 0,-2 0 100,8 6 1,-6-2-494,6-4 1,-6 4 250,6-4 1,-8 4-804,2 2 1,-4-6-1323,-2 0 1436,0 0 784,0 6 0,-16 8 0,-4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16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13674,'0'12'870,"0"0"1,0 6-548,0 6 0,2 8 6,4-2 0,-4 6-92,4 6 0,-2 0 65,2 12 0,-4-2-92,4 14 0,-4 0 48,-2 6 1,6 0-39,0 0 1,0 0-1,-6 0 0,0 0-249,0 0 0,0-2 199,0-4 0,0-2-109,0-4 1,0-10 62,0 4 1,2-12-2,4 0 0,-4-2-29,4 2 0,-4-6-26,-2 0 1,0 0-14,0-6 0,0 6 63,0 6 1,0-10-60,0 4 1,0-6-5,0 0 0,0-4 146,0-8-279,0 0-362,0-8 207,0-2 163,0-8-164,0 0 39,0-8 115,0 6 10,0-6 12,0 8-3,0 0 37,0-8-41,0 6 92,0-6-81,0 8 1212,0 0-1098,8 0 1,2 0-8,8 0 1,0 0 34,0 0 0,0 0-277,0 0 0,0 0-156,0 0 1,-6 6-754,0 0-1371,0 0 1790,6-6 1,-6 0-1572,0 0 1339,-8 0-2045,4 0 2956,-8-8 0,8-2 0,2-8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49.4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9435,'0'0'0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17.1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91 37 7710,'-2'-10'504,"-4"4"0,2 2 312,-8-2-333,8 4 1,-6 2 99,4 12 0,4 12-211,-4 6 0,4 4-137,2 2 0,0 0-146,0 0 1,8-6 79,4 0 1,4-8-226,2 2 1,2-6 113,4-6 0,-4 2-437,4-8 1,2-2 217,-2-10 1,0-6-288,-6-12 1,0 2 143,0-8 1,-8 0 118,-4-6 0,-6 2 326,-6 4 0,-4-4-113,-8 4 0,0 4 185,0 2 1,-6 6-95,0 6 1,-2 4-332,2 8 0,4 2-198,-4 4 0,2 6-325,-2 12 0,10 12-304,-4 12 1,10 4 1038,-4 2 0,8 0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17.4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1 9527,'-10'0'-299,"-6"0"-818,14 0 539,-6 0 578,8 0 0,-8 8 0,-2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17.5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1 10170,'-10'0'-1885,"-6"0"901,14 8-192,-14-6 1176,14 14 0,-14-6 0,6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17.6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1 7910,'-10'8'0,"2"2"0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18.0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91 37 7710,'-12'10'2150,"0"-4"1,6 2-1657,-6-2 0,8 8 16,-2-2 241,4 4-481,2 2 0,0 0 0,0 0-104,0 0 1,2 0-28,4 0 1,4 0-407,8 0 0,6-8 257,0-4 1,6-4-473,-6-2 0,2 0-35,-2 0 1,-4-8 26,4-4 0,-6-4 342,-6-2 1,2 0-75,-8 0 1,0 0 609,-6 0 0,-8 0-211,-4 0 0,-6 0 100,-6 0 1,-4 6-84,-8 0 1,2 2-711,4-2 0,-2 4 263,8 8 1,0 0 252,6 0 0,0-8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2:20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72 7710,'-18'0'468,"6"0"-88,0 0 181,8 0 1,-6 0 203,4 0 292,4 0-299,-6 0-79,8-8-162,0 6-94,0-6-200,0 8 312,0 0 1,8 0-339,4 0 1,0 0-89,6 0 0,-4 0 46,10 0-88,-4 0 1,4 0 0,2-2 77,2-4 1,-4 4-163,6-4 0,-8 2-15,2-2 0,2 4 76,-2-4 0,0 4-258,-6 2 145,0-8 1,-6 6-59,0-4 57,-8 4 411,4 2 119,-8 0 198,0 0-343,0 8 0,-2 2 81,-4 8-169,4 0 1,-6 0-39,8 0 1,0 0 14,0 0 0,0 6-15,0 0 1,0 8-42,0-2 1,0 4 64,0 2 1,0 8-28,0 4 1,6 4 42,0 2 1,2 6-32,-2 0 0,-4 6-23,4-6 1,-2 0 10,2-6 1,-4 0-36,4 0 1,-4 0 35,-2 0 1,0-6-97,0 0 1,0-6 76,0 6 1,0-6-30,0 6 0,0-8-65,0 2 0,0-4 92,0-2 1,-6 0-89,0 0 1,0-2 61,6-4 0,0 4-78,0-4 0,0-4 63,0-2 1,0-2-155,0 2 0,-6-4 60,0 4 0,0-4-89,6-2 80,0 0 1,0 0 47,0 0 0,0-6-91,0 0 1,0-6 72,0 6 1,0-6-68,0 6 1,0-6 97,0 6-230,0 0 122,0 6-83,0 0 0,0-6-78,0 0 141,0-8-158,0 4 138,0-8 904,0 0-789,-8 0 0,4 0 100,-8 0-146,0 0 1,-6 0-133,0 0 0,6 0-513,0 0 1,0 0-48,-6 0-1465,0 0 1,0 0 289,0 0 1863,0 0 0,0-8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30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34 7923,'0'-10'1467,"-8"2"-979,6 8 278,-6-8-465,8 6 0,0-4 227,0 12 1,0 4-72,0 8 0,0 8-159,0 4 0,0 10-24,0 2 1,0 8-1,0-2 1,0 4-195,0 2 1,0 0 82,0 0 1,0 0-274,0 0 0,0-8 159,0-4 0,0-4-178,0-2 1,0-8-587,0-4 0,0-10 80,0-2-1381,0-8 1436,0 4 1,0-10-197,0-4 1,0 2 0,0-8 197,0-2 1,0-2 577,0-2 0,8-16 0,2-4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30.3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72 7923,'0'-10'1448,"0"-6"-929,0 6 0,0-2 467,0 0 238,0 8-683,0-4 1,0 12-142,0 8 1,6 2-136,0 16 0,6 6-14,-6 6 1,6 8-86,-6-2-55,8 4-420,-12 10-37,6-14 334,-8 12 0,6-14 138,0 8 1,0-8-793,-6-4 1,0-4 139,0-2 1,0-8-165,0-4 1,0-10-1483,0-2 571,0-8 1732,0 4 1,-8-16 0,-2-2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30.5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 11117,'8'-10'1384,"-2"2"-564,12 8 0,-2 0-457,14 0 1,-6-6-145,6 0 0,0 0-321,6 6 0,-2 0 146,-4 0 1,2-6-770,-8 0 1,6 0-1,-6 6 250,-2 0 475,-2 8 0,6 2 0,2 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31.0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90 7711,'-10'-10'1246,"-6"2"-857,14 8-50,-6 0 353,0 0 114,6 0 326,-6-8-844,8 6 1,8-6-152,4 8 0,4-6-159,2 0 1,6-2 72,0 2 1,8 4-810,-2-4 0,-2-2 353,2 2 1,-8 0-998,2 6 1,-4 0-25,-2 0 1426,0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45.6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90 7716,'0'-18'-121,"0"0"232,0 0 328,0 8 102,0-6-68,0 14 26,0-6-196,0 8 0,0 8-97,0 4 1,0 10-90,0 2 0,0 8 68,0-2 0,0 4-95,0 2 1,0 0 79,0 0 1,0 2-133,0 4 0,0-10 0,0 4-19,0-2 1,0-6 74,0 2 0,0-8-331,0 2 134,0-12-24,0 4-226,0-14 154,8 6 1,-4-8-151,8 0 123,0-8 209,-2-2-225,6-8 94,-6-8 0,8-2 69,0-8 1,0 0 2,0 0 0,0-2-107,0-4 232,0 4 1,0-6-170,0 8 315,-8 0-15,6 0-216,-14 0 374,14 8-80,-14 2-142,6 16 725,-8-6-415,0 14 0,0 2-124,0 12 1,0 6 1,0 6 0,-6 4-47,0 8 0,-6 6-88,6 0 0,-2 6 53,2-6 1,4 0-219,-4-6 0,4 0 87,2 0 0,0-2-193,0-4 1,0-4-214,0-8 1,2-2 210,4-4 0,-2 2-141,8-8 0,-6 0 85,6-6 0,-6-2-311,6-4 1,-8 2 172,2-8 0,2 0-567,-2-6 302,0 0-93,-6 0 1,0 0-56,0 0-185,0 8-108,0-6 1004,0 6 0,0 0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31.1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8259,'-10'0'2944,"0"2"-2502,4 4 1,4 4-20,-4 8 1,4 2-115,2 4 0,0 4-547,0 8 0,0 6-499,0 0 1,2 8 736,4-2 0,-4-4 0,6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31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88 7701,'0'-18'754,"0"0"-8,0 8-132,-8-6-393,6 14 0,-6-8 1122,8 4-903,0 4 0,0-4 26,0 12 1,2 12-124,4 12 0,-2 6-248,8 6 0,-6-2 63,6 8 1,-8 0-353,2 6 1,-2 0-145,2 0 0,-4-6-411,4 0 1,-2-8-56,2 2 0,-4-10 330,4-2 0,2-8-728,-2 2 1,6-10 181,-6-2 1020,0-8 0,2 4 0,2-8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31.9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 7701,'-10'0'2248,"-4"-2"-1248,8-4-496,0 4 0,6 4-117,0 16 0,0 4 267,0 14 0,0-2-353,0 14 0,0 0-139,0 6 0,0 0-548,0 0 0,2-2 348,4-4 0,-4-4 0,6-8-931,0 0 0,-6-8 445,4-4 1,-4-4-1053,-2-2-51,8 0 1627,-6 0 0,6 0 0,-8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32.1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 7701,'0'-10'2930,"0"0"-2610,0 4 31,0 4 1,2-6-38,4 8 0,4 0-706,8 0 0,0 0 294,0 0 1,6 0-2643,0 0 2740,8 0 0,-4 0 0,8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3.6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36 7188,'-18'0'753,"0"0"-576,0 0 1,0 0-29,0 0 1,6 0 48,0 0 119,8 8-109,-4-6 1,2 14-164,0-4-36,0 4 1,6 2-124,0 0 94,0 0 0,6-6 131,0 0-315,8 0 0,-4 0 146,8 0 0,0-8 1,2 2-49,4-4 1,-4-2-81,4 0 1,-6-8-75,-6-4 0,4-2 221,-4 2 0,-4-4-46,-2 4 0,-4-4 172,-2-2 1,0 0-54,0 0 0,-2 0 58,-4 0 1,-2 6-62,-4 0 1,-4 8-232,4-2 1,-4 4-106,-2 2 1,0 4 125,0 8 0,-2 2-386,-4 16 565,4 0 0,-6 14 0,8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3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1 108 8336,'10'0'470,"6"0"0,-6 0-547,8 0 0,6-8-365,0-4 0,6 2 235,-6-2 1,8 2-126,-2-2 0,4-2-35,2 8 367,0-8 0,0 12 0,0-6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4.0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10255,'0'20'370,"0"4"1,0 8-166,0 16 0,0 10 5,0 20 0,0 6-1203,0 12 0,2-10-323,4 4 0,4-12 303,8 0 1013,-8-12 0,6-4 0,-6-8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5.7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19 180 8307,'-10'-10'1035,"2"2"-601,8 8-295,0 0 0,8 0-251,4 0 0,10 0 1,2 0 162,-2 0 0,6 0-126,2 0 0,-4-2-490,-2-4 437,4 4 1,-8-6 0,4 6-158,-4-4 1,-8 4-135,0-4 386,-8-4-82,4 0 0,-8-8 285,0 0 1,-8 6 2,-4 0 0,-4 6-11,-2-6 0,-6 6 33,0-6 1,-2 8 121,2-2 1,4 4 9,-4 2 0,4 0-55,2 0 1,2 8-89,4 4 1,-4 4-12,4 2 1,4 8-195,2 4 0,4-2 72,2 2 0,0-2-227,0 2 1,8 2-101,4-8 1,4 0 159,2-6 1,6-8-514,0-4 0,8-4 275,-2-2 1,4 0-458,2 0 0,0-8 811,0-4 0,0-4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5.8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72 7719,'-2'-16'234,"-4"4"1,4 2 944,-4 4-570,-4 4-212,8-14-39,-6 14 39,8-6-746,0 8 1,2 2-119,4 4 1,-2-2-455,8 8 1,0 6 920,6 6 0,0 8 0,0-4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6.0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7719,'-10'0'651,"2"0"-832,0 0 1,6 2 561,-4 4-258,4-4 1,2 14-365,0-4-42,0-4 1,0 8 0,0-4-141,0 4 1,0 2 422,0 0 0,8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46.0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10524,'0'10'1414,"0"6"-910,0-4-726,0 4 214,0 2-1209,0 0 0,-2 0 285,-4 0 723,4 0 209,-6 0 0,0 8 0,-2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6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73 0 7719,'-10'0'1750,"-6"0"-1328,14 0-147,-14 0-191,14 0 6,-6 0 0,2 2-744,0 4 573,0-4 0,6 8-1004,0-4 826,8-4 1,2 6-168,8-8 0,-6 0 195,0 0 1,-6 0 83,6 0 0,-6 0 596,6 0-282,-8-8 823,12 6-491,-14-6 443,14 8-589,-14 0 1,6 8-22,-8 4 0,6 12-114,0 6 0,0 10-46,-6 2 0,6 8-242,0-2 1,0 4 58,-6 2 0,0-2-230,0-4 1,0-4 138,0-8 1,-2 0-406,-4 0 351,-4-8 1,-8-10-88,0-12 1,6-4 103,0-2 0,0-8 63,-6-4 0,2-10 66,4-2 1,-2-8-73,8 2 0,0-4 151,6-2 0,0 2-71,0 4 1,0-2-39,0 8 1,6 0 13,0 6 1,8 0-219,-2 0 1,4 2 79,2 4 0,2-2-371,4 8 0,-4 0 59,4 6 0,2 0 476,-2 0 0,0 0 0,-6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7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19 108 7683,'-10'-2'-318,"4"-4"477,4 4-115,2-6 238,8 0-199,2 6 0,14-8 0,0 6-427,-2-2 1,-2-2 37,-2 2 1,0 4-76,0-4 0,-6 2 294,0-2-49,-8 4 367,12-6-274,-14 0 206,6 6 0,-16-6-27,-4 8 0,-4 0 337,-2 0 1,0 6-75,0 0 0,6 6 67,0-6 1,2 8-354,-2-2 0,-2 4 284,8 2-838,0 0 341,6 0 0,0 0 0,2 0-156,4 0 1,4-6 157,8 0 0,0-8-493,0 2 0,6-4 207,0-2 1,6 0 99,-6 0 0,6-6 284,-6 0 0,0-14 0,-6 2 0,-2-4 0,-4 4 0,2 0 0,-8 0 490,8 0 90,-12 0 360,6 0-299,-8 8-144,0 2 1,0 10-2,0 4 0,-6 4-141,0 8 1,0 0-368,6 0 1,0 0 125,0 0-263,0 0 244,0 0-415,0 0-1,0-8-207,0-2 334,0-8 1,0-8 77,0-4 1,0-10 249,0-2 0,6 0-63,0 6 0,0 0 308,-6 0-213,0 0 0,6 6 165,0 0 0,2 8 107,-2-2-309,4 4 1,6 4-221,-4 4 1,2 4 93,-8 8 1,6 2-530,-6 4 0,6-2 265,-6 8 1,2-8-991,-2 2 0,-2 2 1251,8-2 0,0 0 0,6-6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7.5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10152,'0'24'972,"0"0"0,6 14-453,0-2 1,6 4-179,-6-4 1,8 0-475,-2 0 131,4 0 0,-4-8 1,0-4-7,2-4-268,2-2 0,2-10 15,0-8 1,-6-8 110,0-10 1,-2-8-244,2-4 0,2-4 111,-8-2 1,6 0 124,-6 0 0,0 6-41,-6 0 1,0 8-145,0-2-212,0 4 1,2 4-215,4 4 15,-4 4 1,14 8 430,-4 0 0,-2 2 322,2 4 0,8 4 0,8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7.8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163 36 7683,'-18'0'261,"6"0"0,0 2 837,-2 4 1,4-4-654,-2 4 0,6 4-89,-6 2 0,2-2 242,-2 2 0,-2 0-178,8 6 1,-6 0-496,6 0 1,0 0 126,6 0 0,0 0-198,0 0 0,8-6 180,4 0 0,0-8-726,6 2 0,-4-4 84,10-2 1,-4-2-169,-2-4 0,0-4 375,0-8 0,0 0 144,0 0 0,-8-6 476,-4 0 1,2 0-220,-2 6 0,0 0 602,-6 0 0,0 0-300,0 0 0,0 6 402,0 0-148,0 8-263,0-4-435,0 8 1,0 10 108,0 8 1,2 0-672,4 6 1,-2 2 324,8-2 1,-6 6-634,6-6 1,-6 2 409,6-2 0,-8-10 602,2 4 0,4-4 0,0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8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12201,'0'26'860,"2"4"-706,4 12 0,-2 6-259,8 12 1,-2 4-375,2 8 1,4-6-29,-4 0 1,4-10 223,2-2 0,-2-10-2623,-4-14 2906,4-4 0,-6-8 0,8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8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11010,'0'18'931,"0"0"0,0 6-1018,0 0 0,0 0 101,0-6 1,2 2-252,4 4 241,4-12 1,2 12-1,0-14-1220,2 0 512,1-2 320,3-8 0,0 0-395,0 0 0,0-8 106,0-4 470,-8-12 0,6 4 718,-4-4-387,-4 4 302,0 2-266,-8 8 871,0 2-680,0 24 0,-6-4-148,0 12 1,0-10-561,6-2 306,0 0 0,2 4-66,4-4 1,-2-4 28,8-8 0,0 0 190,6 0 0,-6 0-129,0 0 1,0-6 182,6 0 0,-2-8-99,-4 2 0,4 2 319,-4-2 1,-2 6-211,2-6 1,-6 2-104,6-2 0,-6-4-639,6 4 145,-8 4-303,12-8 553,-14 6 0,6-2-145,-8 0 136,0 8 0,-2-4 834,-4 8-195,-4 0 0,-8 0 338,0 0 1,0 8 134,0 4 0,6 6-431,0 6 1,8-4-140,-2 4 1,4 2-150,2-2 0,0 0-840,0-6 364,8 8 282,2-6-198,8 6 0,8-14-379,4 0 0,4-8 0,4 2 564,4-4 0,4-2 0,8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9.3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11037,'-10'0'1165,"2"0"-770,8 0 1,8 0-237,4 0 0,6 0-246,6 0 1,-2 0-315,8 0 1,-6 0-654,6 0 1,-6 0 410,6 0 0,-8 0-1152,2 0 1795,-4 0 0,-2 16 0,0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49.4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36 10880,'-10'-10'766,"2"2"0,16 8-558,4 0 0,12-6-154,6 0 1,4 0-187,2 6 1,2 0 0,4 0 131,6 0 0,-4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3:57.4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612 288 7635,'2'-16'115,"4"4"39,-4-4 295,6 6-312,-8-8 1,0 0 284,0 0 0,0 6-89,0 0 1,0 0-76,0-6 0,-2 6 27,-4 0 65,4 0-160,-14 2 0,6-6 169,-8 6-156,0-8 0,0 6 35,0 0 1,-2 8 11,-4-2 1,4 4-81,-4 2 0,-4 0-74,-2 0 46,4 0 1,-6 2 13,8 4-102,-8 4 0,10 10-14,-8 4 1,14-2 78,-2 8-226,4 0 0,4 6 4,4 0 144,4 0-171,2 0 0,8 0-1,4 0 59,12 0 1,10 0-194,8 0 127,8 0-19,-4 0 1,2 0 67,0 0 0,-8-2 30,2-4 0,-4 2 28,-2-8 1,-8 2-34,-4-2-42,-12-4 524,-4 6-271,-8-8 1,-8 0-44,-4 0 441,-4 0-344,-10 0 0,-2 0 162,-8 0-111,-8 0 0,0-2 99,-4-4-470,4 4 1,2-14 89,0 4-250,0-4 181,-2-2 1,6 0 192,2 0-1190,2-8 1,14-2 42,-4-8 211,4 0 1,8-8 840,0-4 0,8-12 0,-4-4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5:21.6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90 8160,'0'-10'1333,"-8"2"-968,6 8 116,-6 0-179,8 0-29,0-8 36,8 6-285,2-6 0,8 6 274,0-4-522,0 4 176,0-6-20,0 0 233,0 6-621,0-6 1,0 6 124,0-4 147,0 4-944,-8-6 546,6 8 372,-14 0-929,14 0 456,-14 0 331,6 0 352,-8 0 0,-2 2 0,-4 4 0,-4-2 0,-8 8 0,0 0 0,0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46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91 72 7799,'-18'0'1381,"8"0"-947,-6 0 65,6 0-146,0 0-1,2 0 533,0 0-226,6 0-487,-6 0 0,10-2 0,4-2 57,6-2 0,10-2 107,2 2-1126,0 4 633,2-6 1,-6 6-1224,4-4 978,4 4 1,-8-6-113,4 8 1,-4 0-1183,-2 0 1183,0 0 0,0 0-215,0 0 728,-8 0 0,14-8 0,-4-2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5:22.9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6843,'-10'0'1124,"-6"0"-704,14 0 0,-8 0 150,4 0 135,4 0-141,-6 0-312,8 0 1,0 2 15,0 4 0,0-2 0,0 8 321,0 2-404,0-6 0,0 14 131,0-4-109,0 12-49,0-2 1,0 10 48,0 4-49,0 4 1,0 8 52,0 0 0,0 2-174,0 4 1,0-2-82,0 8 0,0-2 75,0 2 0,0-4 61,0-8 0,0 0 16,0 0 1,0-8 26,0-4 0,0 2-33,0-2 1,0 0-69,0-6 0,0 0-28,0 0 1,0 0 98,0 0 1,0 2-129,0 4 1,0-6 102,0 0 0,0 0-46,0-6 0,0 4 21,0 2 1,0-2-79,0-4 1,0 4 29,0-4 1,0-2-4,0 2 1,0-2 11,0 2 1,0-4-4,0-8 1,0 0 109,0 0-95,0 0 0,0 0 12,0 0 20,0 0-64,0 0 15,0 0 1,6 0-6,0 0 1,0-6 52,-6 0 0,0 0 1,0 6 0,0 0-194,0 0 153,0 0 0,0 0-68,0 0 0,0-6 76,0 0-35,0-8 0,0 6 25,0-4-133,0-4 57,0 6 26,0-8-49,0 0 72,0 8 1,0-4 16,0 8 20,0 0 0,0 6 3,0 0 0,0 0-22,0 0 0,0-6-2,0 0-66,0 0 67,0 6-15,0 0 14,0-8-14,0 6 17,0-14 2,0 6 45,0-8 267,0 0-185,0 8-142,0-6 76,0 6-11,0 0-23,0-6 0,0 8 40,0-4-170,0-4 145,0 6-123,0 0 75,0-6 6,0 6 1,0-6 24,0 4-3,0-4 65,0 6-84,0-8 0,2 0 64,4 0-56,-4 0 0,6 2 19,-8 4 11,0-4-103,0 6 91,0-8 544,0 0-505,0 8-113,0-6 35,0 6 0,0-6-7,0 4-62,0-4 99,0 6-38,0-8 1,0 2-4,0 4-2,0-4 136,0 6 14,8-8-122,-6 0 0,6 2 185,-8 4 86,0-4-190,0 6 87,0-8 2483,0 0-2483,8 0-211,-6 0 185,14 0-176,-6 0 1,8 0 58,0 0 1,-6 0-71,0 0 1,0 0 62,6 0 0,-6-2-260,0-4 19,0 4-363,6-6-145,0 8 1,-6 0-71,0 0-2701,-8 0 2580,4 0 0,-10 0 906,-4 0 0,-4-8 0,-8-2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5:45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50 8348,'-2'-10'1538,"-4"4"-442,-4-4-558,0 8 0,-4 2-193,8 12 1,-2 6 30,2 6 0,4 4-99,-4 8 1,4 0-145,2 0 0,0 0 128,0 0 1,2-2-357,4-4 1,4-4-665,8-8 0,0-2 445,0-4 1,0-4-508,0-8 1,6-2 338,0-4 1,-2-6 13,-10-12 1,2 2 49,-8-8 1,6 0 569,-6-6 1,0 6-27,-6 0 0,-8 2-55,-4-2 0,-6-2 300,-6 8 1,2-4-155,-8 10 0,6-2-76,-6 14 0,6-6-37,-6 6 1,6 4-1078,-6 14 0,8 0 973,-2 12 0,4 12 0,2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5:45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36 8487,'-8'-10'-763,"6"0"-79,-4 4 169,4 4 328,-6-6 345,6 8 0,-14 8 0,6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5:45.9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0 7701,'-8'10'0,"4"-2"0,-8-8 0,6 2 1171,-6 4-756,8-4 1,-10 8-1003,8-4-387,0-4 53,6 14 1,0-6 920,0 8 0,-8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5:46.1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18 9686,'-10'-2'-391,"4"-4"1,4 4 0,2-6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5:46.5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18 7698,'-8'18'251,"-4"0"0,0 2 314,-6 4 0,10-2 912,-10 8-1078,12 0 0,-2 6 0,8 0 0,0-2 259,0-4 0,2-4-691,4-8 1,4 0 96,8 0 0,6-8-559,0-4 0,6-4 345,-6-2 0,6-8-194,-6-4 0,6-10-54,-6-2 0,-2-2-81,-10 2 0,2-2 425,-8-4 1,0-2-110,-6 8 0,-8-6 682,-4 6 1,-4 0-297,-2 6 0,-8 0 126,-4 0 0,2 6-77,-2 0 1,6 8-824,-6-2 1,8-2-520,-2 2 1070,12 0 0,-4 6 0,6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31.6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0 7753,'-10'0'-677,"-6"0"1049,6 0 178,0 0-400,-6 0 0,12 0 280,-8 0-89,8 0-37,-4 0-206,8 0 766,0 0-699,8 0-142,2 0 0,8 0-6,0 0 0,-6 0-43,0 0 1,0 0 103,6 0 0,-6 0-112,0 0 1,0 0 53,6 0 0,-6 0-81,0 0 1,0 0 76,6 0 1,-6 2-118,0 4 133,0-4-199,6 6 161,0-8 0,-6 0-13,0 0 57,-8 0-52,4 0 274,-8 0-155,8 0 160,-6 0-71,6 0-67,-8 0 34,0 0-250,-8 0 182,6 0-98,-6 0 50,8 0 597,0 0-532,0 8 1,0-4-48,0 8 0,0 0 8,0 6 0,0 8 16,0 4 0,0 4-11,0 2 0,0 2 31,0 4 1,2 4-55,4 8 1,-4 0 23,4 0 1,2 0-26,-2 0 0,2-6-11,-2 0 1,-4-2 14,4 2 0,-2-2 15,2-4 1,-4-2 25,4 8 1,-4-8-39,-2 2 1,0 4 24,0 2 1,2 0-15,4 6 0,-4-10-90,4 10 0,-4-10 50,-2 4 0,0-6-50,0 6 1,6-8 14,0 2 1,0-10 41,-6-2 1,6 0-46,0 6 0,0 0 22,-6 0 1,6-6-27,0 0 1,0-2 82,-6 2 1,2 2 7,4-8 0,-4 8-10,4-2 1,-4 2 3,-2-2 1,0 4 2,0-4 1,-2 4-24,-4 2 1,4-2-27,-4-4 0,-2 2 32,2-8 0,0 0-187,6-6 202,0 8-155,0-6 1,-6 0 15,0-8-36,0-8 22,6 4 60,0-8-2,0 0-2,0 8 102,0-6-95,0 14 71,0-6 0,0 8-19,0 0-18,0-8-28,0 6 33,-8-6-137,6 0 94,-6 6 3,8-14 1,0 8-6,0-4 28,0-4 12,0 6 1,-2-2 26,-4 0 99,4 0-125,-6 2-4,8 2 1,0 2 0,0 0 1,-2-6-11,-4 6 1,4-6 30,-4 6-85,4-8 63,2 12-179,0-14 159,0 6-36,0 0 13,0-6-29,0 6-10,0-8-58,0 0 118,0-8 106,0 6-80,0-6-15,0 8-196,0 0 173,0 8-68,0-6 85,0 6 2,0 0-33,0-6 8,0 6 29,0-8-26,0 8 25,0-6 3,-8 6-1,6-8-26,-6 0 15,8 0 0,0 2-43,0 4 39,0-4-82,0 6 71,0-8 635,0 0-636,-8 0 1,4 0 111,-8 0-32,8 0-56,-12 0 1,6 2-15,-8 4 0,6-4 59,0 4 1,0-4-39,-6-2 0,6 0 247,0 0-233,0 0-21,-6 0-7,0 0 1,6 2 50,0 4-127,8-4 119,-4 6-214,0-8 144,6 0-8,-6 0 47,8 0-5925,0 0 4070,8 0 1848,-6 0 0,6 0 0,-8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48.0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 7747,'0'-18'379,"0"0"-106,0 8 29,0 2 0,0 8 76,0 0 1,0 8-52,0 10-176,0 10 0,0 8 23,0 0 0,0 2 12,0 4 1,6-2 140,0 8-312,8-8 43,-12 4 0,8-8 295,-4 0-578,4-8 185,0-2 1,4-8 174,-8 0-239,8-8 1,-4-2-5,8-8 42,0 0 50,-8-8 0,6-8-4,-4-8 0,4-10 30,2-2 1,-2 0-50,-4-6 0,2 4 70,-8 2 0,2 2-170,-2 4 1,-4-2 30,4 8-94,-4 0 1,-2 6-813,0 0 710,0 8 0,-2 2-999,-4 8 899,4 0 1,-8 0 49,4 0 0,2 6 354,-8 0 0,0 8 0,-6-4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48.2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70 54 7747,'-18'-6'568,"0"0"0,6-6 226,0 6-950,8 0 0,-2 6 67,12 0 0,4-2 143,8-4 1,2 4 24,4-4 1,2 4-317,4 2 1,4 0-131,-4 0 0,-2 0-152,2 0 0,-8 0-360,2 0 879,4 0 0,-8 0 0,6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48.8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36 7747,'-12'-10'244,"0"4"0,6 4-921,-6 2 834,8-8-22,-4 6 328,8-6-159,0 8-50,0 0-216,8 0 0,-4 0-165,8 0 1,-6 0 36,6 0 143,-8 8 65,12-6-108,-14 14 0,12-12 248,-8 8-176,0-8 32,-6 4 1,0-6-32,0 4 6,0-4-60,0 6 0,2-8-153,4 0 1,-4 8 154,6-6-243,-8 6 101,0-8 770,0 0-379,-8 0-192,6 0 242,-6 0-85,0 0-42,6 0 3,-6 0-212,8 0 1,-2 0-100,-4 0 154,4 0-159,-6 0 110,8 0 402,0 0-329,8 8 0,-6-4 19,4 8 0,2-6-42,-2 6 1,0-6-22,-6 6 1,2-6 65,4 6-214,-4 0 1,6 6 94,-8 0 0,-8 0-519,-4 0 0,2 0-764,-2 0-387,0 0 1694,-6 0 0,0 8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46.7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36 7799,'-12'-6'756,"0"0"-284,8 0 1,-6 6 594,4 0-719,4-8 0,-4 6-41,12-4 1,-2 4-43,8 2 1,0 0 181,6 0-292,-8 0 0,6 2 130,-4 4-27,-4-4 52,8 6-135,-6 0 32,0-6-1,6 14-387,-14-14 149,6 14 0,-8-6 155,0 0-1550,0 6 988,0-14 1,0 14-1406,0-4 1,0-2 1843,0 2 0,-8 0 0,-2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49.3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 8002,'0'-10'1912,"0"-6"-1314,0 14-199,0-6-289,0 8 1,0 2 258,0 4-906,0 4 1,0 8-215,0 0 0,0 0 751,0 0 0,0 8 0,0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49.8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18 7747,'-10'0'787,"-6"0"-508,14 0 19,-6-8-219,0 6-1,6-6-337,-6 8 139,8 0-2409,0 0 2529,8 0 0,2 0 0,8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50.0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36 7747,'-10'-10'-28,"-6"2"-60,14 8-176,-6 0-197,8 0 58,0-8 0,8 6 403,4-4 0,-4 4 0,8 2 0,2 0 0,10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50.1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 8928,'10'0'1368,"-2"0"-1447,-8 0-404,0 0 1,0-8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50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1 144 7747,'0'-18'1480,"0"8"-1077,0-6 80,0 14 1,0 2 34,0 12 1,6 6 27,0 6 0,6 6-128,-6 12 0,6 4-85,-6 8 1,6 0-108,-6 0 1,6-2-26,-6-4 1,8 2 24,-2-8 1,-2-2-26,2-10 1,-6-4-1,6-8 0,-6-8 25,6-4 1,0-4-26,6-2 1,-6-10-1,0-8 1,0-10-1550,6-14 0,0 2 1029,0-8 0,0 0-68,0-6 0,-6 0 170,0 0 1,-6-4 150,6 4 1,-8 2-94,2 10 1,-4 10 66,-2-4 0,6 12-111,0 0 0,0 10-1436,-6 2 685,0 8-1063,0-4 2017,0 8 0,8 8 0,2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51.9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181 0 7747,'-18'0'251,"0"0"-50,0 0 1,6 0 369,0 0-168,0 0 0,-6 0 1,0 0-56,0 0 0,6 6-252,0 0 0,8 2-29,-2-2 1,4-2-219,2 8-40,0-8 164,0 12 1,8-12-410,4 8 0,6-8 192,6 2 0,-4-4-210,4-2 1,-4-2-162,-2-4 382,8 4 1,-6-12 182,4 8 0,-6-2 267,-6 2 567,4 4-607,-14-14 1,8 14 421,-4-4-91,-4-4 571,6 8-318,-8-6-425,0 8 1,-6 8-328,0 4 1,0 4 79,6 2 1,0 0-757,0 0 1,0 0 390,0 0 0,0 0-1111,0 0 744,0 0 643,0-8 0,8 6 0,2-6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52.3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55 108 7747,'-10'-18'0,"-6"6"0,4 0 0,4 6 1048,2-6-365,4 8-330,2-4 1,2 6 83,4-4-269,4 4 0,14-6-71,0 8 1,0-6-456,-6 0 0,2 0 193,4 6 1,-2 0-261,8 0 1,-8 0-600,2 0 0,2 6 462,-2 0 1,0 6 561,-6-6 0,8 8 0,2-4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52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36 7747,'-10'-10'1704,"2"2"-1481,8 0 0,2 6 314,4-4 1,4 4-141,8 2 1,0 2-112,0 4 1,6-4-182,0 4 1,0 2 104,-6-2 1,-6 2-307,0-2 0,-6-2 164,6 8 0,-8-6-394,2 6 0,-4 0 164,-2 6 0,-8 0-978,-4 0 1,-4 0-1180,-2 0 2319,0 0 0,-8 0 0,-2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58.2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73 18 7747,'-10'-10'353,"-6"2"-326,14 8 225,-6 0 1,2 10 57,0 8 1,0 8-135,6 10 1,-2 6-157,-4 0 0,4 14 94,-4-2 1,4 10-752,2-4 0,0 8 637,0-2 0,8 12 0,2 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58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90 7761,'-6'-18'0,"-2"0"494,-2 0 29,6 8 17,-4-6-175,8 14-163,0-6 81,0 16 0,0 4 595,0 12-475,0 4-151,8 16 1,-4-4 51,8 8-683,-8 0 374,4 14 1,-2-6-380,0 4 1,0-4-1335,-6-2 1718,8 8 0,2-6 0,8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55.1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19 108 7799,'-2'-12'463,"-4"0"0,4 6-48,-4-6 1,4 6-339,2-6 31,0 8 1,2-10 176,4 8 0,4-6-515,8 6 1,0 0 201,0 6 0,0 0 0,2 0-257,4 0 172,-4 0 1,6 0 111,-8 0-1056,0 0 426,-8 0-402,6 0 498,-6 0 535,0 8 0,-2-6 0,-8 14 0,0-6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6:59.6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9452,'-10'0'731,"2"0"1,2 8-699,0 4 0,0 10-261,6 2 1,0 8-313,0-2 1,0 12-1351,0 6 1890,0 12 0,0 4 0,0 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7:00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0 8414,'-10'18'1309,"4"0"0,4 10-967,2 8 1,0 8 123,0 10 0,2 8-113,4 4 0,-2 10-475,8 2 0,-8-6 167,2-6 1,2-16-1464,-2-2 0,8-10 1418,-2-8 0,-4 4 0,0-6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7:00.8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72 7758,'-12'-18'-583,"0"0"1,8 6 1527,-2 0-257,-4 8-500,8-4 1,-6 10 82,8 4 1,0 6-57,0 12 0,2 4-176,4 8 0,-4 8 93,4 4 1,-4-2-431,-2 2 0,2 6 197,4 6 0,-4 0-1388,4-6 1322,-4 0 1,6 8-1,2 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7:05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126 72 7793,'-18'0'-18,"0"0"1,6-6 463,0 0-153,8 0 118,-4 6-85,8 0-19,0 0-190,8 0 0,2 0-84,8 0 0,2-6-5,4 0 0,-4-2 70,4 2 0,2 4-231,-2-4 0,2 2 58,-2-2 1,-8 4-234,8-4 0,-14 4 125,8 2 1,-4 0-181,4 0 0,-6 0-184,0 0 249,-8 0 1,6 0 103,-4 0-167,-4 0 211,6 0 1,-16 0 39,-4 0 0,-2 2 100,2 4 0,-4-4 10,4 4 0,-4 2 61,-2-2 74,0 0 1,0-6-129,0 0 0,6 0 160,0 0 1,2 2 90,-2 4-23,-4-4-145,6 6 1,-2-8 126,0 0 0,6 0 270,-6 0-176,8 0-23,-12 0-170,6 8 1,-2-6 235,0 4-80,8-4 1,-12 6-151,14-6 1,-8 12 119,4-8-260,4 0 246,-6 2-128,8 2 1,0 8-24,0 0 1,0 0 35,0 0 1,0 6-12,0 0 0,0 10 36,0 2 0,0 2-44,0 10 1,2 2 53,4 10 0,-4 10-19,4 8 0,-4 8-270,-2-2 0,0 4 275,0 2 0,-2 6-83,-4 0 1,4 0-53,-4-6 1,2-6 65,-2 0 1,4-4-104,-4-2 1,4 0 80,2-12 0,-6-2-43,0 2 0,0-8 45,6 2 0,-6-10 4,0-2 1,0-6-19,6 6 0,0-8-2,0 2 0,0-4-18,0-2 0,0 0 307,0 0 1,0 0-332,0 0 0,0 0 89,0 0 1,0 2-66,0 4 1,0-4 15,0 4 1,0 4-42,0 2 1,2-2-16,4 2 0,-4-8 45,4 2 0,-2-6-46,2-6 0,-4-2 48,4-4-49,-4-4 0,0 0 36,4-8-131,-4-8 112,6 4-64,-8-8 39,0-8 3,0 6-28,0-6 1,0 6 16,0-4-17,0 4 11,0-6 107,0 8 935,0 0-1001,8 0 0,-4 0 142,8 0-440,0 0 0,6 0 161,0 0 1,0 0-733,0 0 1,0 0 20,0 0 0,0 0-1059,0 0 1917,8 0 0,2-8 0,8-2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7:07.3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91 0 7795,'-18'0'130,"0"0"1,6 0 195,0 0 273,8 0-231,-12 0 381,14 0-203,-6 0-491,8 0 220,0 0-79,8 0-31,2 0 0,8 0-106,0 0 0,0 0 11,0 0 0,0 0-75,0 0 0,-6 0 59,0 0 1,0 0-75,6 0 1,0 0-76,0 0 0,0 0 146,0 0-85,0 0 1,0 0 87,0 0-131,0 0 0,0 0 77,0 0 1,-6 0-38,0 0 0,-6 0 41,6 0 21,-8 8 123,12-6-130,-14 6 67,6-8-44,-8 0 764,0 0-657,0 8 204,0-6-210,0 6-44,0 0 0,0-4-20,0 8 1,0-6 73,0 6-31,0 0-60,0 6-1,0 0 1,0 0 11,0 0 1,0 6-18,0 0 1,0 6 6,0-6 0,0 6 15,0-6 0,0 8 26,0-2 0,0 2-32,0-2 1,0 4-80,0-4 1,2 4 75,4 2 0,-4 2 105,4 4 1,-4-2-123,-2 8 1,0-2 18,0 2 1,0 2 30,0-8 1,0 6-18,0-6 0,0 8 3,0-2 1,0-2-8,0 2 0,0-6-41,0 6 0,0-2 39,0 2 1,0-2-128,0-4 1,0-4-48,0 4 1,0 2 138,0-2 0,0 0-89,0-6 1,0 2 68,0 4 0,0-2-65,0 8 1,2-8 47,4 2 1,-4 4-16,4 2 1,-4 2 12,-2-2 1,6 2-1,0-8 0,0 0 34,-6-6 1,6 6-24,0 0 0,0-6-10,-6-6 1,2-2 5,4 2 0,-4 2-23,4-8 1,-4 0 23,-2-6 0,0 2-20,0 4 0,0-4 15,0 4 0,0-4-13,0-2 0,0 6 11,0 0 1,0 2 2,0-2 0,0-2 29,0 8 0,0-6-29,0 6 0,0-6-11,0 6 0,0-8-10,0 2 0,0-2 8,0 2-21,0-4 20,0 6 0,0-14-11,0 0 8,0-8-41,0 4 52,0-8-139,0 0 132,0 8 1,0-6-78,0 6 70,0 0-24,0-6 25,0 6 1,-2-8-46,-4 0-8,4 0 30,-6 0-41,8 0-79,0 0 68,0 8 37,0-6 25,0 6 16,0-8 878,0 0-758,-8 0-69,-2 0-11,-8 0 1,0 0-135,0 0 1,-2 0-64,-4 0 0,2 0-157,-8 0 0,8 0-945,-2 0 0,4 6 587,2 0 1,2-2 679,4-10 0,4-4 0,8-8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7:17.5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108 18 7501,'-12'-10'-294,"0"4"826,8 4-73,-4 2-96,0 0-128,6 0-44,-6 8 0,8 2 98,0 8-149,0 8-14,0 2 0,0 16-20,0 4 1,0 6 76,0 6 0,0 12-79,0 12 1,2 6-275,4 6 1,-4-4 211,4 4 0,-4 2 92,-2-2 1,0 0-74,0-6 1,-2 0-10,-4 0 0,4 0 17,-4 0 0,-2-6-97,2 0 0,-2-6 75,2 6 1,4-4-157,-4-2 1,4 0 174,2-12 1,-2 4-35,-4 2 1,4-14 30,-4-4 1,4-4 6,2 4 1,0-6-29,0 0 1,0-2 19,0 2 1,6-10 186,0-8 0,2-2-195,-2 2 1,-4-2 19,4-4 0,2-4-46,-2 4 1,0-4-111,-6-2 0,2-2 74,4-4 1,-4 4-19,4-4 0,-4 4 14,-2 2 1,2-6-1,4 0 1,-4-6 38,4 6 0,-4-6-32,-2 6 0,0-6 16,0 6-9,0-8 17,0 4-9,0-8 1249,0 0-1230,8 0 1,-4-6-19,8 0 0,-6 0 42,6 6 0,0-2-74,6-4 1,0 4 69,0-4 0,6 2-6,0-2 1,6 4-39,-6-4 0,8 4-16,-2 2 1,4 0 72,2 0 1,0 0-41,0 0 0,-2 0-19,-4 0 1,4 0 28,-4 0 1,2 0-24,-2 0 1,2 6 44,-8 0 1,6 0 8,-6-6 1,0 0-98,-6 0 0,-6 0-7,0 0 1,-6 0 110,6 0-39,-8 0-74,4 0 69,-8 0 100,0 0 165,-8 0-200,6 0 19,-6 0-152,8 0 1,-2 0 115,-4 0-307,4 0 170,-6 0-79,8 0 85,0 0 32,0-8 1,0 4-60,0-8 51,0 8 0,6-12 85,0 4-91,0 4 66,-6-8 1,2 8-37,4-4 23,-4-4 0,6 6-17,-8-8 1,0 6 2,0 0 1,2 2 13,4-2 1,-4-4-13,4 4 0,-2-4 63,2-2 0,-4 0-59,4 0 1,-4 0 29,-2 0 0,2-6-21,4 0 0,-4-6 21,4 6 1,-4-2-17,-2 2 1,0 2-13,0-8 1,0 2 8,0-2 1,0-2-3,0 8 0,0-8-40,0 2 1,0-4 36,0-2 0,0 6-32,0 0 1,0 0 27,0-6 0,-2 0 57,-4 0 0,4 0-36,-4 0 0,2 4 4,-2-4 1,4 4-33,-4-10 1,-2 4 21,2 2 0,0 0-35,6 0 1,0 0 31,0 0 1,-2 0-12,-4 0 1,4 0 4,-4 0 0,4 2 23,2 4 1,0-4-27,0 4 0,0-2 46,0 2 1,0-2-28,0 8 1,0-6-4,0 6 0,0-8-5,0 2 1,0-2 5,0 2 0,0-4-23,0 4 1,0-2 17,0 2 1,0-4-59,0 4 0,0 2 77,0-2 1,0 2-3,0-2 0,0-2-5,0 8 0,0-2-15,0 2 1,0 4 13,0-4 1,0 4-13,0 2 1,-2 0 32,-4 0 0,4 0-22,-4 0 0,4 0-68,2 0 1,0-6 46,0 0 0,-6 0-38,0 6 1,0-6 43,6 0 0,0 0-5,0 6 0,0 0-8,0 0 1,0 0 0,0 0 1,0 0-2,0 0 0,0 0 14,0 0 100,0 0 1,-2 0-117,-4 0 1,4 6-7,-4 0-49,4 0 83,2-6-11,0 0 0,0 6-4,0 0 7,0 8 0,-2-10-19,-4 8 1,4-2 221,-4 2-187,4 4-15,2-6 0,0 6-74,0-4 103,0 4-116,0-6 99,0 8 1172,0 0-1159,-8 0-209,6 0 89,-6 0 1,6 0 118,-4 0-53,4 0 23,-6 0 33,0 0 1,4 0-37,-8 0 8,8 0-8,-12 0 0,8 2-11,-4 4 0,-4-4 3,4 4 0,2-4 25,-2-2-7,0 0 1,-6 0-16,0 0 1,0 2 85,0 4 1,0-4-78,0 4 0,-2-4 80,-4-2 1,4 2-54,-4 4 0,2-4-5,-2 4 1,4-4 80,-4-2 1,4 0-70,2 0 0,0 2-109,0 4 1,0-4 105,0 4 1,0-4-78,0-2 0,6 0 57,0 0 1,6 0 75,-6 0-34,8 0-2,-4 0 58,0 0-62,6 0 84,-6 0-28,8 0-1988,0 0 0,8 0 0,2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07:20.7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252 90 7846,'-2'-12'-536,"-4"0"375,4 0 1,-12 0 917,8 0-162,0 8 186,-2-4-121,6 8-489,-6 0 0,8 2 24,0 4 0,0 6 25,0 12 1,0 10-132,0 8 1,6 6 87,0-6 0,0 8-159,-6-2 1,6 4 71,0 2 1,0-2-73,-6-4 0,0-2 64,0-4 0,0-6-103,0 0 1,0-8 62,0-10 0,0 0-65,0 0 13,0 0 66,0-8-110,-8-2 122,6-8-212,-6-8 188,8 6-136,0-14 114,0 14 91,0-6-23,0 0-60,0 6 66,0-6-53,0 8 519,0 0-533,8 0 0,2 0-9,8 0 0,-6 0 2,0 0 0,0 0-89,6 0 1,6 0 108,0 0 0,8 0-56,-2 0 0,4 6 41,2 0 1,2 0-103,4-6 1,-2 0 87,8 0 0,-2 0 12,2 0 1,-2 0 17,-4 0 1,-2 6 89,8 0 1,-6 0-70,6-6 1,0 2 104,6 4 1,8-4-2,4 4 1,-2-4-62,2-2 1,-6 0-76,6 0 1,0 0 65,6 0 1,-8-2-127,-4-4 0,-6 4 19,-6-4 0,4-2-24,-4 2 0,2-2 47,-2 2 0,-2 4-9,-4-4 0,-2 4 7,8 2 0,-8 0 7,2 0 0,-4 0-23,-2 0 0,2 0 26,4 0 1,-6 0-86,0 0 0,0 0 101,-6 0 1,4 0-4,2 0 1,0 0 86,0 0 0,-6 0-104,0 0 0,-6 0 73,6 0 0,-8 0-58,2 0 0,-4 0 106,-2 0 1,0 0-26,0 0 180,-8 0-118,6 0 10,-6 0-74,8 0 1,-6 0-28,0 0 1,-6 0-45,6 0 120,-8 0-144,12 0 50,-6 0 1,2 0-81,0 0 54,-8 0-13,12 0-80,-14 0 111,14 0-121,-14-8 102,6 6 122,-8-6-114,0 8 160,0 0-197,8 0 13,-6 0-21,6 0 1,-6 0 60,4 0-71,-4 0 0,8 0 22,-4 0 0,-4 2-106,4 4 77,4-4 1,-6 6 17,8-8-3,-8 0 1,6 0-5,-4 0 1,-4 0-3,14 0 21,-6 0 0,2 0-15,0 0 1,-6 0 31,6 0 1,-6 0-23,6 0 34,-8 0-26,12 0-11,-6 0 1,2 0 18,0 0-16,-8 0 0,6 0 33,-4 0-32,-4 0 0,8 0-36,-4 0 39,-4 0 107,6 0-106,-8 0-342,0 0 25,0-8 1,-6-2 123,0-8 1,0 0-84,6 0 0,0-2 48,0-4 1,-6-4 59,0-8 0,0-6 66,6 0 0,-6-2-66,0 2 1,-6 4 162,6-4 1,-2 4 51,2 2 1,4 2 38,-4 4 0,-2 4 32,2 8 1,-2 0-60,2 0 0,4 6-6,-4 0 0,2 8-52,-2-2 35,4-4-6,-6 8-59,8-6 0,-2 6 24,-4-4-13,4 4 255,-6-6-178,8 8 716,0 0-833,-8 0 0,4 0 67,-8 0-28,8 0-41,-12 0 1,8 2 68,-4 4 1,-4-4-11,4 4 1,2-4-2,-2-2 69,0 0 0,-6 0-33,0 0 17,0 0 1,0 0-41,0 0 1,0 0-1,0 0 1,-2 0 131,-4 0 0,4 0-72,-4 0 0,4 0-53,2 0 0,-2-2 25,-4-4 0,2 4-123,-8-4 0,8 4 115,-2 2 1,-4-6-157,-2 0 1,2 0 72,-2 6 1,6 0 40,-6 0 1,6 0-69,-6 0 0,6-6 43,-6 0 0,6 0 15,-6 6 1,6 0-11,-6 0 0,6 0 55,-6 0 0,8 0-43,-2 0 0,-4 0 7,-2 0 1,2 0-4,-2 0 0,2 0-4,-2 0 0,-4 0 8,4 0 0,2 0 5,-2 0 1,2 0-6,-2 0 0,-4 0-9,4 0 1,4 0-44,2 0 0,-2 0 43,2 0 0,-2 0 0,2 0 0,4 0 0,-4 0 0,4 2 0,2 4 0,0-4 189,0 4 0,0-4-62,0-2 1,0 0-20,0 0 0,0 0-80,0 0 0,0 0 5,0 0 0,6 0 0,0 0 0,0 0 99,-6 0 1,6 0-47,0 0-38,0 0 0,-6 0-185,0 0 138,0 0 1,0 0 137,0 0 1,0 0-74,0 0 0,6 0-99,0 0 1,0 0 36,-6 0-98,0 0 0,0 0 160,0 0 1,0 0 283,0 0-377,0 0 0,0 0 91,0 0-74,0 0 0,0 0 56,0 0-77,0 0 1,0 0 92,0 0 32,0 0 0,0 0-122,0 0 1,6 0-10,0 0 1,0 6 160,-6 0 0,0 0-100,0-6 1,6 0-19,0 0 1,0 0 52,-6 0-80,0 0 1,0 0 40,0 0 0,0 6 64,0 0 1,6 0-51,0-6 1,6 0 50,-6 0 2,0 0 1,-6 0-56,0 0 0,6 0 149,0 0-134,0 0 0,0 0-23,0 0 25,0 0 1,-6 0-90,0 0 1,6 0 46,0 0 0,0 0-10,-6 0 1,6 0 36,0 0 0,0 0-18,-6 0 1,0 6 24,0 0 1,0 0-22,0-6 0,6 0 41,0 0 1,0 0 4,-6 0 52,0 0-116,0 0 0,0 0-79,0 0 0,6 0-56,0 0 1,6 0 82,-6 0 0,6 0-124,-6 0 0,6 0 91,-6 0 0,6 0-167,-6 0 0,6 0 33,-6 0 0,6 0-58,-6 0 0,6 0-1794,-6 0 857,8 0-2376,-4 0 3588,8 0 0,8 0 0,2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16:24.6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127 1 7682,'-12'0'1004,"0"0"-876,8 0 536,-5 8-343,9 10 1,0 12 87,0 12 84,0 12-426,0 19 1,7 5 178,-1 12 1,0-1-883,-5-38 0,-2 0 998,-7 43-265,7-36 0,0-1 1,-16 37 48,11-42 0,0-1-239,-10 35 52,6-6 1,-4-8 62,8 1 1,-6-19-336,6-12 272,0-12-256,6-12-267,0-8 460,0-2-214,0-8 1438,0-8-1276,0-2 0,0-8-148,0 0 0,0 0-5,0 0 1,0 0-334,0 0 1,6 0 219,0 0 1,0 0-430,-6 0 851,0-1 0,0-7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16:24.9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54 7714,'-8'-18'1818,"6"0"-1414,-7 8 177,9 2 0,0 18-198,0 8 0,7 16 49,-1 14 0,8 7-111,-2 5 0,-2 10-90,2 8 1,-6 17-315,6 1 0,-10-43 0,0 1 186,1 3 1,0 0 0,-2-2 0,0 0-98,-1 3 1,0-1 0,0-5 0,0-2-200,0 47 1,0-11-512,0-14 0,0-12 390,0-24 0,0-13-1820,0-5 919,0-12-219,0 2 729,0-24 872,-8 4 0,-2-23 0,-8 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16:25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19 7675,'-18'0'813,"0"0"585,8-8-1034,2 6 0,18-6 505,8 8 0,8 6-349,10 0 1,1 6-390,-1-6 0,0 2-332,0-2 1,0-2 219,0 8 1,2-6-1315,5 6 1,-5-6 244,4 6 1050,-4-8 0,6 12 0,2-6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1:56:55.9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36 7933,'-10'-10'841,"0"-4"-471,4 8 166,4 0-41,-6 6 71,8 0 316,0 0-400,0 8-228,0 10 0,0 4-46,0 8 0,6 0-4,0 6 0,0 6 0,-6 0 1,2 8 14,4-2 1,-4 4-59,4 2 0,-4 6 58,-2 0 1,0 8-135,0-2 1,0-2-34,0 2 1,0-8 0,2 2-2,4-4 0,-4 2-33,4-4 119,-4 4-46,-2-20 0,0 6-154,0-8 174,0 0-131,8 0 89,-6-8 0,6-2 64,-8-8-163,0 0 14,0 0 161,0 0-273,0-8 50,0-2 51,0-8 101,0 0-36,0-8 118,0 6 64,0-6-143,0 8 2685,0 0-2609,8 0-324,-6 0-11,14 0-251,-6 0-125,8 0 346,0 0 0,0 0-651,0 0 0,-6 0-1204,0 0-495,-8 0 2562,12 0 0,-6 0 0,8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16:25.6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236 46 7655,'0'-10'832,"0"-6"629,0 14-501,0-14-334,0 14 1,-2 2-244,-4 12 0,2 10 0,-9 3 1,1 13-149,-6-2 0,-6 4-210,0-4 0,0 6-191,6 0 1,2 1-276,4-7 0,-4-2-935,4-4 1,4-4-18,2-8 1393,4 0 0,-6-8 0,-2-2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16:25.8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19 7655,'-8'-11'1761,"6"3"0,-6 10-1166,8 4 0,2 5-4,4 7 1,4 6 733,8 0-891,8 8 0,-4-4-415,8 8 0,-6 0-268,6 0 1,-6 1 0,4-1 0,0 0-1700,1 0 1901,-7 0 47,12 8 0,-14-6 0,6 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16:26.8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37 7663,'-12'0'509,"0"0"0,6 0 720,-6 0 0,8-2-307,-2-4-262,4 4-420,2-6 1,2 8-48,4 0 0,4-2-435,8-4 0,6 4 205,0-4 1,3 4-891,-3 2 1,-2 0 330,8 0 596,-8 0 0,12 0 0,-6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16:27.0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36 7653,'-10'0'613,"-4"-2"128,8-4 0,-2 4-385,2-4-356,4-4 1,-6 8 766,8-6-464,8 8 0,-2 0-760,12 0 295,-4 0 1,14 0-1033,-3 0 1,-3 0 1193,8 0 0,0 0 0,6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16:27.4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90 217 7651,'-18'10'1858,"0"-4"0,2-2-895,4 2 1,4 4-312,8 8 1,0 11-199,0 7 1,2 2 11,4 10 1,6 0-144,12 6 0,4-1-131,9-5 0,-1-4-588,0-8 0,2-10 318,4-8 0,2-2-690,5-10 1,1-10 407,-8-14 1,0-10-437,-6-14 1,-8-4 258,-4-8 1,-6 1 315,-6 5 0,-4-2 166,-8 8 0,-8-6-40,-4 6 0,-12-1 735,-6 7-471,-4 0 0,-10 0-110,-4 0 821,4 0-576,-9 8 0,15 8 69,-4 7 63,4 9-236,-6-4 0,14 10 226,0 4-1280,7 5 480,5 15-686,0 2 726,0 8 1,8 6 34,4 0-2150,-4 8 2333,8-3 1,-6 7 0,8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0:54.2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19 8031,'10'-8'1133,"-26"6"-683,10-6-36,-17 8 4,23 0 99,0 0 0,2 8-315,4 4 1,-2 4 110,8 2 1,-8 2-93,2 4 1,2 4 73,-2 8 0,2 0-74,-2 0 0,-4 6-11,4 0 1,-4 6-3,-2-6 1,0 8-8,0-2 0,0-2 20,0 2 1,0-8-126,0 2 0,0-4 95,0-2 0,0 0-17,0 0 1,0 0-77,0 0 1,0 0 94,0 0 0,2 6-54,4 0 1,-4 0 20,4-6 1,-4 6-100,-2 0 0,0 6 94,0-6 1,0 0-121,0-6 0,0 0 59,0 0 0,0 0 26,0 0 0,0-2-33,0-4 1,0-2 41,0-4 1,0-4-58,0 4 0,0-4 39,0-2 1,0 0 73,0 0 0,0 0-67,0 0 1,0 6 18,0 0 0,0 0-3,0-6 0,0 6-13,0 0 1,0 8-97,0-2 0,0-2 107,0 2 0,0-6-142,0 6 0,0-8 67,0 2 0,0 2-91,0-2 0,-6 6 98,0-6 1,0 0-1,6-6 0,0 0 10,0 0 1,0 0 6,0 0 0,0 0 72,0 0 1,0 0-73,0 0 0,0 6 109,0 0 1,0 2-98,0-2 1,0-2 25,0 8 0,0-2-31,0 2 1,0 2-3,0-8 0,-6 8-43,0-2 1,0 2 49,6-2 0,0-2-28,0-4 1,0-2 19,0 8 1,0-8-21,0 2 1,0 2 10,0-2 1,-6 0 31,0-6 0,0 6-55,6 0 0,0 2 31,0-2 1,0-2-34,0 8 1,0-6 23,0 6 0,-2-8-70,-4 2 0,4 2 65,-4-2 0,4 6-2,2-6 0,0 2-6,0-2 1,0-4 24,0 4 0,-6-4-3,0-2 0,0 0 10,6 0 0,0 0-2,0 0 1,0 0-18,0 0 0,0 6 48,0 0 0,0 6-35,0-6 0,0 6-125,0-6 1,0 6 72,0-6 0,0 6-69,0-6 1,0 2 77,0-2 0,0-4-7,0 4 1,0-2-56,0 2 1,0-4 49,0 4 1,0-10 33,0-2 1,0 0-29,0 6 0,0 0 16,0 0 1,0-6-13,0 0 0,0-6 37,0 6 1,0 0-97,0 6 1,0 0 44,0 0 1,0-6 29,0 0-64,0 0 0,0 6 31,0 0 0,0 0-15,0 0 0,0 0 11,0 0 0,0 0 82,0 0 0,0-6-78,0 0 1,0 0 11,0 6 1,0-6-36,0 0 62,0 0-31,0 6 29,0 0-141,0 0 124,0 0-3,0 0-35,0 0 1,0 0-11,0 0 27,0 0 0,0 0 5,0 0 0,0-6-88,0 0 0,0-6 71,0 6 1,0-6 78,0 6-77,0-8 105,0 12-109,0-14 71,0 14-129,0-14 1,2 6 2,4-8-468,-4 0 167,6 0-1156,-8 0-2469,0 0 1,0-10 3969,0-8 0,0-16 0,0-12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0:55.0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73 235 7824,'-18'-8'0,"6"6"316,0-4-230,8 4 1235,-4 2-467,0 0 164,6 0-669,-6 0 1,8 2-13,0 4 53,0-4-98,0 6 1,0-6 151,0 4 130,0-4-156,0 6 118,0-8 45,0 0-772,8-8 172,-6-2 0,8-8-206,-4 0 189,-4 0 1,6 0 226,-8 0 0,6 6-63,0 0 0,2 2 293,-2-2-227,-4-4 0,8 8-69,-4-4 1,-2 2 135,8 4 0,-8 2-55,2-8 1,4 8 49,2-2 1,-2 4-91,2 2 0,0-6-27,6 0 0,-6 0 203,0 6-333,0 0 1,4 2-56,-4 4 135,4-4 0,-12 14-390,8-4 1,-8-2 167,2 2 0,-4 2-900,-2 10 1,0-2-246,0 8 1,0-4 1277,0 10 0,8-4 0,2 12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10.5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1 181 11429,'12'0'278,"0"0"0,-6 0-151,6 0 1,0 0 7,6 0 0,2 0-84,4 0 1,-2 0 80,8 0 1,0-6-42,6 0 1,0 0 15,0 6 1,6 0 47,0 0 1,6-2-33,-6-4 0,8 4-37,-2-4 0,4 4 29,2 2 1,2 0 14,4 0 0,-2 0-40,8 0 0,-8-6 7,2 0 1,-2 0-23,2 6 0,-4 0 29,4 0 0,-4-2-62,-2-4 0,-6 4 58,0-4 0,-2 4 42,2 2 1,2 0-53,-8 0 28,0 0-28,2 0-23,-6 0 0,12 0 39,-8 0 1,2 0 12,-2 0 1,2-6-13,4 0 1,-2 0-23,-4 6 1,-2 0 24,8 0 0,0 0-205,6 0 150,-8-8 0,4 6 1,-6-4 48,2 4 1,-4 2 11,6 0 0,-8-6 81,2 0-133,4 0 1,-6 6 106,8 0 1,-8 0-83,2 0 0,2 0-82,-2 0 0,2 0 94,-2 0 0,-4 0-47,4 0 0,-4-6 45,-2 0 1,0 0-121,0 6 0,-2 0 59,-4 0 1,4-6-75,-4 0 1,-2 0 46,2 6 1,-2 0 27,2 0 1,-2-6 32,-4 0 1,2 0-35,4 6 1,-2 0 61,-4 0 0,-2 0-52,8 0 1,-6 0 174,6 0-7,-8 0 34,4 0-185,0 0 1,-4 0 28,8 0 0,-8 0 40,2 0-61,4 0 0,-8 0-52,4 0-27,4 0 1,-8 0-35,4 0 0,-2 0 67,2 0 1,-4 0-72,4 0 74,-4 0 1,-2 0-18,0 0 0,0 0 18,0 0 27,0 0 0,0 0 60,0 0-95,0 0 1,0 0 89,0 0 1,0 0-21,0 0-83,-1 0 1,1 0 49,0 0 1,0 0-51,0 0 0,0 0 31,0 0 1,-6 2 2,0 4 0,0-4-61,6 4 0,0-4 48,0-2 1,0 0-28,0 0 0,0 6 19,0 0 0,0 0 78,0-6 1,-6 0-69,0 0 1,0 2 114,6 4 0,0-4-71,0 4 1,-6-4-26,0-2 0,0 0-6,6 0 23,0 0 1,0 2-104,0 4 1,0-4 82,0 4 0,0-4-24,0-2 0,-6 0 10,0 0 0,0 0 73,6 0 1,0 0-32,0 0 1,0 0 94,0 0 0,6 0-72,0 0 1,0 0-23,-6 0 1,0 0 32,0 0 1,0 0-22,0 0 0,0 6 16,0 0 0,0 0 94,0-6-78,0 0 148,0 0 206,0 0-489,0 0 0,-6 0 229,0 0-183,-8 0 1,4 2 166,-8 4-554,0-4-157,0 6-160,0-8-1137,0 0 1,-8 0 0,-2 0-1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12.1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1 7844,'0'10'1201,"0"-2"-931,0-8 948,0 0-1231,0 8 214,0-6-130,0 14 1,0-12 67,0 8-72,0 0 0,0 6 16,0 0 1,0 2 9,0 4 1,0-2-77,0 8 0,0-2-17,0 2 1,0 4-512,0-4 0,0 6 405,0 6 0,0-4 960,0 4 0,0-4-420,0-2 0,0 0-287,0 0 0,0 0-103,0 0 1,0 0 20,0 0 1,6 0-3,0 0 1,0 0-23,-6 0 0,0 0 32,0 0 0,0 0-45,0 0 0,0 0 35,0 0 0,0 0 86,0 0 0,0 6-85,0 0 1,0 6 0,0-4 22,0 2 0,0-4-108,0 6-51,0 0-454,0-2 565,0 6 1,0-14 9,0 4 0,-6 2-51,0-2 1,0 2 44,6-2 1,0-4 22,0 4-57,0-4 1,-2 4-3,-4 0 9,4 0 1,-6-4 15,8 4-95,0-4 81,0 6 1,0-8-137,0 0 1,0 2 259,0 4 1,-6-4-171,0 4 16,0-4 1,6 6 1,0-6-3,0 4 0,-6 2 2,0-2 1,0 2-7,6-2 0,0-4-19,0 4 1,0-4 23,0-2 0,0 0 36,0 0 1,0 0-31,0 0 0,0 6-5,0 0 3,0 0 1,0-4-10,0 4-47,0-4 1,0 12 68,0-8-15,0 0 1,-2-6-5,-4 0-78,4 8 81,-6-6 1,8 6-8,0-8 1,-6 0-1,0 0-13,2 0 0,2 4 55,2-4 1,-6 4-44,0-10 0,0 4 77,6 2 0,0 0-25,0 0 0,0-6-36,0 0 1,0-2 75,0 2 1,0 4-64,0-4 1,0-2 20,0 2 1,0-6 9,0 6-92,0 0 64,0 6 1,0-6-7,0 0 1,0-6-5,0 6 6,0 0 0,0 0 81,0 0-80,0-8-1,0 12 0,0-12 3,0 8 0,0-8 5,0 2-8,0-4 0,-6-2 17,0 0-11,0 0-42,6 0 38,0-8 1,0 6 17,0-4-55,0 4 1,0-4 37,0 0-25,0-8-2,0 12 11,0-6-11,0 8 17,0-8 60,0 6-58,0-6 45,0 8-143,0-8-9,0 6-383,0-14 154,0 6-477,0-8-1168,0 0 0,0-8 557,0-4 1420,0-4 0,-8-10 0,-2-2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2:31:23.6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1 109 8750,'18'-8'320,"2"6"-275,4-4-18,-4-4 0,12 8 1,-6-6-321,2 0 1,0 6 78,2-4-582,4-4 513,-14 8 1,6-6-498,-8 8 780,0-8 0,0-2 0,0-8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6400" cy="496967"/>
          </a:xfrm>
          <a:prstGeom prst="rect">
            <a:avLst/>
          </a:prstGeom>
        </p:spPr>
        <p:txBody>
          <a:bodyPr vert="horz" lIns="91404" tIns="45700" rIns="91404" bIns="4570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93" y="5"/>
            <a:ext cx="2946400" cy="496967"/>
          </a:xfrm>
          <a:prstGeom prst="rect">
            <a:avLst/>
          </a:prstGeom>
        </p:spPr>
        <p:txBody>
          <a:bodyPr vert="horz" lIns="91404" tIns="45700" rIns="91404" bIns="457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166D2D5-626C-4A54-A25F-9A57AB169577}" type="datetimeFigureOut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4" tIns="45700" rIns="91404" bIns="4570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5633"/>
            <a:ext cx="5438775" cy="4467939"/>
          </a:xfrm>
          <a:prstGeom prst="rect">
            <a:avLst/>
          </a:prstGeom>
        </p:spPr>
        <p:txBody>
          <a:bodyPr vert="horz" lIns="91404" tIns="45700" rIns="91404" bIns="4570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3"/>
            <a:ext cx="2946400" cy="496966"/>
          </a:xfrm>
          <a:prstGeom prst="rect">
            <a:avLst/>
          </a:prstGeom>
        </p:spPr>
        <p:txBody>
          <a:bodyPr vert="horz" lIns="91404" tIns="45700" rIns="91404" bIns="457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93" y="9429673"/>
            <a:ext cx="2946400" cy="496966"/>
          </a:xfrm>
          <a:prstGeom prst="rect">
            <a:avLst/>
          </a:prstGeom>
        </p:spPr>
        <p:txBody>
          <a:bodyPr vert="horz" lIns="91404" tIns="45700" rIns="91404" bIns="457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2BD8604-BA32-43DA-9CC1-343470DBBF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88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f/df7/classcv_1_1SVD.html#a4700f5207e66cdd9924bf64e34911832a7c0ed04881ebe47a7efbd21f165ab29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pencv.org/3.4/df/df7/classcv_1_1SVD.html#a4700f5207e66cdd9924bf64e34911832a312212af9fa27d5560981e24f845434a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D8604-BA32-43DA-9CC1-343470DBBF0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4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D8604-BA32-43DA-9CC1-343470DBBF0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D8604-BA32-43DA-9CC1-343470DBBF0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D8604-BA32-43DA-9CC1-343470DBBF0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7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D8604-BA32-43DA-9CC1-343470DBBF0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5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If you want to compute a condition number of a matrix or an absolute value of its determinant, you do not need </a:t>
            </a:r>
            <a:r>
              <a:rPr lang="en-US" altLang="ko-KR"/>
              <a:t>u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and </a:t>
            </a:r>
            <a:r>
              <a:rPr lang="en-US" altLang="ko-KR"/>
              <a:t>vt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You can pass flags=</a:t>
            </a:r>
            <a:r>
              <a:rPr lang="en-US" altLang="ko-KR" b="1" i="0" u="none" strike="noStrike">
                <a:solidFill>
                  <a:srgbClr val="3D578C"/>
                </a:solidFill>
                <a:effectLst/>
                <a:latin typeface="Helvetica" panose="020B0604020202020204" pitchFamily="34" charset="0"/>
                <a:hlinkClick r:id="rId3"/>
              </a:rPr>
              <a:t>SVD::NO_UV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|... . Another flag </a:t>
            </a:r>
            <a:r>
              <a:rPr lang="en-US" altLang="ko-KR" b="1" i="0" u="none" strike="noStrike">
                <a:solidFill>
                  <a:srgbClr val="3D578C"/>
                </a:solidFill>
                <a:effectLst/>
                <a:latin typeface="Helvetica" panose="020B0604020202020204" pitchFamily="34" charset="0"/>
                <a:hlinkClick r:id="rId4"/>
              </a:rPr>
              <a:t>SVD::FULL_UV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indicates that full-size u and vt must be computed, which is not necessary most of the time.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ko-KR" b="1" i="0" u="none" strike="noStrike">
                <a:solidFill>
                  <a:srgbClr val="3D578C"/>
                </a:solidFill>
                <a:effectLst/>
                <a:latin typeface="Helvetica" panose="020B0604020202020204" pitchFamily="34" charset="0"/>
                <a:hlinkClick r:id="rId4"/>
              </a:rPr>
              <a:t>[SVD::FULL_UV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]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when the matrix is not square, by default the algorithm produces u and vt matrices of sufficiently large size for the further A reconstruction; 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if, however, FULL_UV flag is specified, u and vt will be full-size square orthogonal matrices.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D8604-BA32-43DA-9CC1-343470DBBF0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4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D8604-BA32-43DA-9CC1-343470DBBF0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7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D8604-BA32-43DA-9CC1-343470DBBF0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2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D8604-BA32-43DA-9CC1-343470DBBF0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3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6500" y="3648078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6500" y="3648078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1" y="0"/>
            <a:ext cx="60014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3" name="날짜 개체 틀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B07BE75-565B-4358-B016-E4F9270407A6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14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0811C-7FF4-43E8-A521-A5C48FB6C6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6" name="Picture 2" descr="C:\Users\cgm\Documents\카카오톡 받은 파일\computerVision&amp;Media Lab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31166"/>
            <a:ext cx="2583009" cy="29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E791C-645B-468D-96ED-ABA1AC7D7DA6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8BF8B-CA41-44D6-8398-E978507915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581607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29F34-0BBF-43F8-9367-1E698AE9A132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C0326-56F3-4FBE-9CE3-B4213E0D2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F18E785C-3AAC-4603-9DBF-EEBCFD4EAD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1" y="0"/>
            <a:ext cx="60014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cgm\Documents\카카오톡 받은 파일\computerVision&amp;Media Lab.jpg">
            <a:extLst>
              <a:ext uri="{FF2B5EF4-FFF2-40B4-BE49-F238E27FC236}">
                <a16:creationId xmlns:a16="http://schemas.microsoft.com/office/drawing/2014/main" id="{03798CB3-D406-499A-9FBE-BBF52F548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31166"/>
            <a:ext cx="2583009" cy="29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3B782-1DB4-463A-98CC-CB4F70BC6439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B63E6-AE9F-49BD-89F3-0E9A2A575C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9200" y="2819403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9200" y="2819403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>
              <a:defRPr/>
            </a:pPr>
            <a:fld id="{5C235029-E3FA-4961-AA65-14FB2D3E20C0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26635" y="6354763"/>
            <a:ext cx="2027767" cy="366712"/>
          </a:xfr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>
              <a:defRPr/>
            </a:pPr>
            <a:fld id="{50BB3CCA-BF6F-444D-9E62-B6535E948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EA24-8953-45B8-931B-12E8A7FD053F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1E54C-0005-4D33-8DA3-986B0E9B18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4777-5486-4530-834C-D6B2BC178943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B0C92-7AB2-47DA-A8C9-F11ADFDB2F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AA71D-198D-4073-9971-36AD066C3EA5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B11FD-1CF7-47A4-BC7C-AE7610133E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2CB1-12A6-40D7-9A3A-2F90D4ED0476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AC74D-EF03-4A2F-B0B5-002EA901E2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5220231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432800" y="1219203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FBFB6-A9CA-47CD-B897-9BF50B42B1F8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3FCE2-C8D6-4606-AA87-7AAF5F18F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2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>
              <a:defRPr/>
            </a:pPr>
            <a:fld id="{D1C93692-7B9C-4484-8648-D20848F012AE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>
              <a:defRPr/>
            </a:pPr>
            <a:fld id="{511A3251-A680-4692-8181-DEC32BDD76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534402" y="6356353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464653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8211E8-60E1-4960-989E-7C0EB930F356}" type="datetime1">
              <a:rPr lang="ko-KR" altLang="en-US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865033" y="6356353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464653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033" y="6356353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464653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5FC83A-5633-49BF-B5D0-3A9091E48E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0" r:id="rId4"/>
    <p:sldLayoutId id="2147483681" r:id="rId5"/>
    <p:sldLayoutId id="2147483686" r:id="rId6"/>
    <p:sldLayoutId id="2147483687" r:id="rId7"/>
    <p:sldLayoutId id="2147483688" r:id="rId8"/>
    <p:sldLayoutId id="2147483689" r:id="rId9"/>
    <p:sldLayoutId id="2147483682" r:id="rId10"/>
    <p:sldLayoutId id="2147483690" r:id="rId11"/>
  </p:sldLayoutIdLst>
  <p:hf hdr="0" ftr="0"/>
  <p:txStyles>
    <p:titleStyle>
      <a:lvl1pPr algn="l" rtl="0" fontAlgn="base" latinLnBrk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 latinLnBrk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 latinLnBrk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 latinLnBrk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 latinLnBrk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9.xml"/><Relationship Id="rId42" Type="http://schemas.openxmlformats.org/officeDocument/2006/relationships/image" Target="../media/image27.png"/><Relationship Id="rId63" Type="http://schemas.openxmlformats.org/officeDocument/2006/relationships/customXml" Target="../ink/ink31.xml"/><Relationship Id="rId84" Type="http://schemas.openxmlformats.org/officeDocument/2006/relationships/image" Target="../media/image48.png"/><Relationship Id="rId138" Type="http://schemas.openxmlformats.org/officeDocument/2006/relationships/customXml" Target="../ink/ink69.xml"/><Relationship Id="rId159" Type="http://schemas.openxmlformats.org/officeDocument/2006/relationships/customXml" Target="../ink/ink80.xml"/><Relationship Id="rId170" Type="http://schemas.openxmlformats.org/officeDocument/2006/relationships/image" Target="../media/image11.emf"/><Relationship Id="rId107" Type="http://schemas.openxmlformats.org/officeDocument/2006/relationships/customXml" Target="../ink/ink53.xml"/><Relationship Id="rId11" Type="http://schemas.openxmlformats.org/officeDocument/2006/relationships/customXml" Target="../ink/ink4.xml"/><Relationship Id="rId32" Type="http://schemas.openxmlformats.org/officeDocument/2006/relationships/image" Target="../media/image22.png"/><Relationship Id="rId53" Type="http://schemas.openxmlformats.org/officeDocument/2006/relationships/customXml" Target="../ink/ink26.xml"/><Relationship Id="rId74" Type="http://schemas.openxmlformats.org/officeDocument/2006/relationships/image" Target="../media/image43.png"/><Relationship Id="rId128" Type="http://schemas.openxmlformats.org/officeDocument/2006/relationships/image" Target="../media/image70.png"/><Relationship Id="rId149" Type="http://schemas.openxmlformats.org/officeDocument/2006/relationships/customXml" Target="../ink/ink75.xml"/><Relationship Id="rId5" Type="http://schemas.openxmlformats.org/officeDocument/2006/relationships/customXml" Target="../ink/ink1.xml"/><Relationship Id="rId95" Type="http://schemas.openxmlformats.org/officeDocument/2006/relationships/customXml" Target="../ink/ink47.xml"/><Relationship Id="rId160" Type="http://schemas.openxmlformats.org/officeDocument/2006/relationships/image" Target="../media/image85.png"/><Relationship Id="rId279" Type="http://schemas.openxmlformats.org/officeDocument/2006/relationships/customXml" Target="../ink/ink92.xml"/><Relationship Id="rId22" Type="http://schemas.openxmlformats.org/officeDocument/2006/relationships/image" Target="../media/image18.png"/><Relationship Id="rId43" Type="http://schemas.openxmlformats.org/officeDocument/2006/relationships/customXml" Target="../ink/ink21.xml"/><Relationship Id="rId64" Type="http://schemas.openxmlformats.org/officeDocument/2006/relationships/image" Target="../media/image38.png"/><Relationship Id="rId118" Type="http://schemas.openxmlformats.org/officeDocument/2006/relationships/image" Target="../media/image10.emf"/><Relationship Id="rId139" Type="http://schemas.openxmlformats.org/officeDocument/2006/relationships/image" Target="../media/image75.png"/><Relationship Id="rId85" Type="http://schemas.openxmlformats.org/officeDocument/2006/relationships/customXml" Target="../ink/ink42.xml"/><Relationship Id="rId150" Type="http://schemas.openxmlformats.org/officeDocument/2006/relationships/image" Target="../media/image80.png"/><Relationship Id="rId171" Type="http://schemas.openxmlformats.org/officeDocument/2006/relationships/customXml" Target="../ink/ink86.xml"/><Relationship Id="rId12" Type="http://schemas.openxmlformats.org/officeDocument/2006/relationships/image" Target="../media/image13.png"/><Relationship Id="rId33" Type="http://schemas.openxmlformats.org/officeDocument/2006/relationships/customXml" Target="../ink/ink16.xml"/><Relationship Id="rId108" Type="http://schemas.openxmlformats.org/officeDocument/2006/relationships/image" Target="../media/image60.png"/><Relationship Id="rId129" Type="http://schemas.openxmlformats.org/officeDocument/2006/relationships/customXml" Target="../ink/ink64.xml"/><Relationship Id="rId280" Type="http://schemas.openxmlformats.org/officeDocument/2006/relationships/image" Target="../media/image145.png"/><Relationship Id="rId54" Type="http://schemas.openxmlformats.org/officeDocument/2006/relationships/image" Target="../media/image33.png"/><Relationship Id="rId75" Type="http://schemas.openxmlformats.org/officeDocument/2006/relationships/customXml" Target="../ink/ink37.xml"/><Relationship Id="rId96" Type="http://schemas.openxmlformats.org/officeDocument/2006/relationships/image" Target="../media/image54.png"/><Relationship Id="rId140" Type="http://schemas.openxmlformats.org/officeDocument/2006/relationships/customXml" Target="../ink/ink70.xml"/><Relationship Id="rId161" Type="http://schemas.openxmlformats.org/officeDocument/2006/relationships/customXml" Target="../ink/ink81.xml"/><Relationship Id="rId6" Type="http://schemas.openxmlformats.org/officeDocument/2006/relationships/image" Target="../media/image10.png"/><Relationship Id="rId23" Type="http://schemas.openxmlformats.org/officeDocument/2006/relationships/customXml" Target="../ink/ink10.xml"/><Relationship Id="rId119" Type="http://schemas.openxmlformats.org/officeDocument/2006/relationships/customXml" Target="../ink/ink59.xml"/><Relationship Id="rId270" Type="http://schemas.openxmlformats.org/officeDocument/2006/relationships/image" Target="../media/image140.png"/><Relationship Id="rId44" Type="http://schemas.openxmlformats.org/officeDocument/2006/relationships/image" Target="../media/image28.png"/><Relationship Id="rId65" Type="http://schemas.openxmlformats.org/officeDocument/2006/relationships/customXml" Target="../ink/ink32.xml"/><Relationship Id="rId86" Type="http://schemas.openxmlformats.org/officeDocument/2006/relationships/image" Target="../media/image49.png"/><Relationship Id="rId130" Type="http://schemas.openxmlformats.org/officeDocument/2006/relationships/customXml" Target="../ink/ink65.xml"/><Relationship Id="rId151" Type="http://schemas.openxmlformats.org/officeDocument/2006/relationships/customXml" Target="../ink/ink76.xml"/><Relationship Id="rId172" Type="http://schemas.openxmlformats.org/officeDocument/2006/relationships/image" Target="../media/image12.emf"/><Relationship Id="rId13" Type="http://schemas.openxmlformats.org/officeDocument/2006/relationships/customXml" Target="../ink/ink5.xml"/><Relationship Id="rId18" Type="http://schemas.openxmlformats.org/officeDocument/2006/relationships/image" Target="../media/image16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281" Type="http://schemas.openxmlformats.org/officeDocument/2006/relationships/customXml" Target="../ink/ink93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6" Type="http://schemas.openxmlformats.org/officeDocument/2006/relationships/image" Target="../media/image44.png"/><Relationship Id="rId97" Type="http://schemas.openxmlformats.org/officeDocument/2006/relationships/customXml" Target="../ink/ink48.xml"/><Relationship Id="rId104" Type="http://schemas.openxmlformats.org/officeDocument/2006/relationships/image" Target="../media/image58.png"/><Relationship Id="rId120" Type="http://schemas.openxmlformats.org/officeDocument/2006/relationships/image" Target="../media/image66.png"/><Relationship Id="rId125" Type="http://schemas.openxmlformats.org/officeDocument/2006/relationships/customXml" Target="../ink/ink62.xml"/><Relationship Id="rId141" Type="http://schemas.openxmlformats.org/officeDocument/2006/relationships/image" Target="../media/image76.png"/><Relationship Id="rId146" Type="http://schemas.openxmlformats.org/officeDocument/2006/relationships/customXml" Target="../ink/ink73.xml"/><Relationship Id="rId167" Type="http://schemas.openxmlformats.org/officeDocument/2006/relationships/customXml" Target="../ink/ink84.xml"/><Relationship Id="rId7" Type="http://schemas.openxmlformats.org/officeDocument/2006/relationships/customXml" Target="../ink/ink2.xml"/><Relationship Id="rId71" Type="http://schemas.openxmlformats.org/officeDocument/2006/relationships/customXml" Target="../ink/ink35.xml"/><Relationship Id="rId92" Type="http://schemas.openxmlformats.org/officeDocument/2006/relationships/image" Target="../media/image52.png"/><Relationship Id="rId162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13.xml"/><Relationship Id="rId271" Type="http://schemas.openxmlformats.org/officeDocument/2006/relationships/customXml" Target="../ink/ink88.xml"/><Relationship Id="rId276" Type="http://schemas.openxmlformats.org/officeDocument/2006/relationships/image" Target="../media/image143.png"/><Relationship Id="rId24" Type="http://schemas.openxmlformats.org/officeDocument/2006/relationships/image" Target="../media/image19.png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66" Type="http://schemas.openxmlformats.org/officeDocument/2006/relationships/image" Target="../media/image39.png"/><Relationship Id="rId87" Type="http://schemas.openxmlformats.org/officeDocument/2006/relationships/customXml" Target="../ink/ink43.xml"/><Relationship Id="rId110" Type="http://schemas.openxmlformats.org/officeDocument/2006/relationships/image" Target="../media/image61.png"/><Relationship Id="rId115" Type="http://schemas.openxmlformats.org/officeDocument/2006/relationships/customXml" Target="../ink/ink57.xml"/><Relationship Id="rId131" Type="http://schemas.openxmlformats.org/officeDocument/2006/relationships/image" Target="../media/image71.png"/><Relationship Id="rId136" Type="http://schemas.openxmlformats.org/officeDocument/2006/relationships/customXml" Target="../ink/ink68.xml"/><Relationship Id="rId157" Type="http://schemas.openxmlformats.org/officeDocument/2006/relationships/customXml" Target="../ink/ink79.xml"/><Relationship Id="rId61" Type="http://schemas.openxmlformats.org/officeDocument/2006/relationships/customXml" Target="../ink/ink30.xml"/><Relationship Id="rId82" Type="http://schemas.openxmlformats.org/officeDocument/2006/relationships/image" Target="../media/image47.png"/><Relationship Id="rId152" Type="http://schemas.openxmlformats.org/officeDocument/2006/relationships/image" Target="../media/image81.png"/><Relationship Id="rId173" Type="http://schemas.openxmlformats.org/officeDocument/2006/relationships/customXml" Target="../ink/ink87.xml"/><Relationship Id="rId19" Type="http://schemas.openxmlformats.org/officeDocument/2006/relationships/customXml" Target="../ink/ink8.xml"/><Relationship Id="rId14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customXml" Target="../ink/ink17.xml"/><Relationship Id="rId56" Type="http://schemas.openxmlformats.org/officeDocument/2006/relationships/image" Target="../media/image34.png"/><Relationship Id="rId77" Type="http://schemas.openxmlformats.org/officeDocument/2006/relationships/customXml" Target="../ink/ink38.xml"/><Relationship Id="rId100" Type="http://schemas.openxmlformats.org/officeDocument/2006/relationships/image" Target="../media/image56.png"/><Relationship Id="rId105" Type="http://schemas.openxmlformats.org/officeDocument/2006/relationships/customXml" Target="../ink/ink52.xml"/><Relationship Id="rId126" Type="http://schemas.openxmlformats.org/officeDocument/2006/relationships/image" Target="../media/image69.png"/><Relationship Id="rId147" Type="http://schemas.openxmlformats.org/officeDocument/2006/relationships/customXml" Target="../ink/ink74.xml"/><Relationship Id="rId168" Type="http://schemas.openxmlformats.org/officeDocument/2006/relationships/image" Target="../media/image89.png"/><Relationship Id="rId282" Type="http://schemas.openxmlformats.org/officeDocument/2006/relationships/image" Target="../media/image146.png"/><Relationship Id="rId8" Type="http://schemas.openxmlformats.org/officeDocument/2006/relationships/image" Target="../media/image11.png"/><Relationship Id="rId51" Type="http://schemas.openxmlformats.org/officeDocument/2006/relationships/customXml" Target="../ink/ink25.xml"/><Relationship Id="rId72" Type="http://schemas.openxmlformats.org/officeDocument/2006/relationships/image" Target="../media/image42.png"/><Relationship Id="rId93" Type="http://schemas.openxmlformats.org/officeDocument/2006/relationships/customXml" Target="../ink/ink46.xml"/><Relationship Id="rId98" Type="http://schemas.openxmlformats.org/officeDocument/2006/relationships/image" Target="../media/image55.png"/><Relationship Id="rId121" Type="http://schemas.openxmlformats.org/officeDocument/2006/relationships/customXml" Target="../ink/ink60.xml"/><Relationship Id="rId142" Type="http://schemas.openxmlformats.org/officeDocument/2006/relationships/customXml" Target="../ink/ink71.xml"/><Relationship Id="rId163" Type="http://schemas.openxmlformats.org/officeDocument/2006/relationships/customXml" Target="../ink/ink82.xml"/><Relationship Id="rId3" Type="http://schemas.openxmlformats.org/officeDocument/2006/relationships/image" Target="../media/image6.png"/><Relationship Id="rId277" Type="http://schemas.openxmlformats.org/officeDocument/2006/relationships/customXml" Target="../ink/ink91.xml"/><Relationship Id="rId25" Type="http://schemas.openxmlformats.org/officeDocument/2006/relationships/customXml" Target="../ink/ink11.xml"/><Relationship Id="rId46" Type="http://schemas.openxmlformats.org/officeDocument/2006/relationships/image" Target="../media/image29.png"/><Relationship Id="rId67" Type="http://schemas.openxmlformats.org/officeDocument/2006/relationships/customXml" Target="../ink/ink33.xml"/><Relationship Id="rId116" Type="http://schemas.openxmlformats.org/officeDocument/2006/relationships/image" Target="../media/image64.png"/><Relationship Id="rId137" Type="http://schemas.openxmlformats.org/officeDocument/2006/relationships/image" Target="../media/image74.png"/><Relationship Id="rId158" Type="http://schemas.openxmlformats.org/officeDocument/2006/relationships/image" Target="../media/image84.png"/><Relationship Id="rId272" Type="http://schemas.openxmlformats.org/officeDocument/2006/relationships/image" Target="../media/image141.png"/><Relationship Id="rId20" Type="http://schemas.openxmlformats.org/officeDocument/2006/relationships/image" Target="../media/image17.png"/><Relationship Id="rId41" Type="http://schemas.openxmlformats.org/officeDocument/2006/relationships/customXml" Target="../ink/ink20.xml"/><Relationship Id="rId62" Type="http://schemas.openxmlformats.org/officeDocument/2006/relationships/image" Target="../media/image37.png"/><Relationship Id="rId83" Type="http://schemas.openxmlformats.org/officeDocument/2006/relationships/customXml" Target="../ink/ink41.xml"/><Relationship Id="rId88" Type="http://schemas.openxmlformats.org/officeDocument/2006/relationships/image" Target="../media/image50.png"/><Relationship Id="rId111" Type="http://schemas.openxmlformats.org/officeDocument/2006/relationships/customXml" Target="../ink/ink55.xml"/><Relationship Id="rId132" Type="http://schemas.openxmlformats.org/officeDocument/2006/relationships/customXml" Target="../ink/ink66.xml"/><Relationship Id="rId153" Type="http://schemas.openxmlformats.org/officeDocument/2006/relationships/customXml" Target="../ink/ink77.xml"/><Relationship Id="rId15" Type="http://schemas.openxmlformats.org/officeDocument/2006/relationships/customXml" Target="../ink/ink6.xml"/><Relationship Id="rId36" Type="http://schemas.openxmlformats.org/officeDocument/2006/relationships/image" Target="../media/image24.png"/><Relationship Id="rId57" Type="http://schemas.openxmlformats.org/officeDocument/2006/relationships/customXml" Target="../ink/ink28.xml"/><Relationship Id="rId106" Type="http://schemas.openxmlformats.org/officeDocument/2006/relationships/image" Target="../media/image59.png"/><Relationship Id="rId127" Type="http://schemas.openxmlformats.org/officeDocument/2006/relationships/customXml" Target="../ink/ink63.xml"/><Relationship Id="rId283" Type="http://schemas.openxmlformats.org/officeDocument/2006/relationships/customXml" Target="../ink/ink94.xml"/><Relationship Id="rId10" Type="http://schemas.openxmlformats.org/officeDocument/2006/relationships/image" Target="../media/image12.png"/><Relationship Id="rId31" Type="http://schemas.openxmlformats.org/officeDocument/2006/relationships/customXml" Target="../ink/ink15.xml"/><Relationship Id="rId52" Type="http://schemas.openxmlformats.org/officeDocument/2006/relationships/image" Target="../media/image32.png"/><Relationship Id="rId73" Type="http://schemas.openxmlformats.org/officeDocument/2006/relationships/customXml" Target="../ink/ink36.xml"/><Relationship Id="rId78" Type="http://schemas.openxmlformats.org/officeDocument/2006/relationships/image" Target="../media/image45.png"/><Relationship Id="rId94" Type="http://schemas.openxmlformats.org/officeDocument/2006/relationships/image" Target="../media/image53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png"/><Relationship Id="rId143" Type="http://schemas.openxmlformats.org/officeDocument/2006/relationships/image" Target="../media/image77.png"/><Relationship Id="rId148" Type="http://schemas.openxmlformats.org/officeDocument/2006/relationships/image" Target="../media/image79.png"/><Relationship Id="rId164" Type="http://schemas.openxmlformats.org/officeDocument/2006/relationships/image" Target="../media/image87.png"/><Relationship Id="rId169" Type="http://schemas.openxmlformats.org/officeDocument/2006/relationships/customXml" Target="../ink/ink85.xml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278" Type="http://schemas.openxmlformats.org/officeDocument/2006/relationships/image" Target="../media/image144.png"/><Relationship Id="rId26" Type="http://schemas.openxmlformats.org/officeDocument/2006/relationships/image" Target="../media/image20.png"/><Relationship Id="rId273" Type="http://schemas.openxmlformats.org/officeDocument/2006/relationships/customXml" Target="../ink/ink89.xml"/><Relationship Id="rId47" Type="http://schemas.openxmlformats.org/officeDocument/2006/relationships/customXml" Target="../ink/ink23.xml"/><Relationship Id="rId68" Type="http://schemas.openxmlformats.org/officeDocument/2006/relationships/image" Target="../media/image40.png"/><Relationship Id="rId89" Type="http://schemas.openxmlformats.org/officeDocument/2006/relationships/customXml" Target="../ink/ink44.xml"/><Relationship Id="rId112" Type="http://schemas.openxmlformats.org/officeDocument/2006/relationships/image" Target="../media/image62.png"/><Relationship Id="rId133" Type="http://schemas.openxmlformats.org/officeDocument/2006/relationships/image" Target="../media/image72.png"/><Relationship Id="rId154" Type="http://schemas.openxmlformats.org/officeDocument/2006/relationships/image" Target="../media/image82.png"/><Relationship Id="rId16" Type="http://schemas.openxmlformats.org/officeDocument/2006/relationships/image" Target="../media/image15.png"/><Relationship Id="rId284" Type="http://schemas.openxmlformats.org/officeDocument/2006/relationships/image" Target="../media/image147.png"/><Relationship Id="rId37" Type="http://schemas.openxmlformats.org/officeDocument/2006/relationships/customXml" Target="../ink/ink18.xml"/><Relationship Id="rId58" Type="http://schemas.openxmlformats.org/officeDocument/2006/relationships/image" Target="../media/image35.png"/><Relationship Id="rId79" Type="http://schemas.openxmlformats.org/officeDocument/2006/relationships/customXml" Target="../ink/ink39.xml"/><Relationship Id="rId102" Type="http://schemas.openxmlformats.org/officeDocument/2006/relationships/image" Target="../media/image57.png"/><Relationship Id="rId123" Type="http://schemas.openxmlformats.org/officeDocument/2006/relationships/customXml" Target="../ink/ink61.xml"/><Relationship Id="rId144" Type="http://schemas.openxmlformats.org/officeDocument/2006/relationships/customXml" Target="../ink/ink72.xml"/><Relationship Id="rId90" Type="http://schemas.openxmlformats.org/officeDocument/2006/relationships/image" Target="../media/image51.png"/><Relationship Id="rId165" Type="http://schemas.openxmlformats.org/officeDocument/2006/relationships/customXml" Target="../ink/ink83.xml"/><Relationship Id="rId274" Type="http://schemas.openxmlformats.org/officeDocument/2006/relationships/image" Target="../media/image142.png"/><Relationship Id="rId27" Type="http://schemas.openxmlformats.org/officeDocument/2006/relationships/customXml" Target="../ink/ink12.xml"/><Relationship Id="rId48" Type="http://schemas.openxmlformats.org/officeDocument/2006/relationships/image" Target="../media/image30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customXml" Target="../ink/ink67.xml"/><Relationship Id="rId80" Type="http://schemas.openxmlformats.org/officeDocument/2006/relationships/image" Target="../media/image46.png"/><Relationship Id="rId155" Type="http://schemas.openxmlformats.org/officeDocument/2006/relationships/customXml" Target="../ink/ink78.xml"/><Relationship Id="rId285" Type="http://schemas.openxmlformats.org/officeDocument/2006/relationships/image" Target="../media/image65.png"/><Relationship Id="rId17" Type="http://schemas.openxmlformats.org/officeDocument/2006/relationships/customXml" Target="../ink/ink7.xml"/><Relationship Id="rId38" Type="http://schemas.openxmlformats.org/officeDocument/2006/relationships/image" Target="../media/image25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8.png"/><Relationship Id="rId70" Type="http://schemas.openxmlformats.org/officeDocument/2006/relationships/image" Target="../media/image41.png"/><Relationship Id="rId91" Type="http://schemas.openxmlformats.org/officeDocument/2006/relationships/customXml" Target="../ink/ink45.xml"/><Relationship Id="rId145" Type="http://schemas.openxmlformats.org/officeDocument/2006/relationships/image" Target="../media/image78.png"/><Relationship Id="rId16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1.png"/><Relationship Id="rId49" Type="http://schemas.openxmlformats.org/officeDocument/2006/relationships/customXml" Target="../ink/ink24.xml"/><Relationship Id="rId114" Type="http://schemas.openxmlformats.org/officeDocument/2006/relationships/image" Target="../media/image63.png"/><Relationship Id="rId275" Type="http://schemas.openxmlformats.org/officeDocument/2006/relationships/customXml" Target="../ink/ink90.xml"/><Relationship Id="rId60" Type="http://schemas.openxmlformats.org/officeDocument/2006/relationships/image" Target="../media/image36.png"/><Relationship Id="rId81" Type="http://schemas.openxmlformats.org/officeDocument/2006/relationships/customXml" Target="../ink/ink40.xml"/><Relationship Id="rId135" Type="http://schemas.openxmlformats.org/officeDocument/2006/relationships/image" Target="../media/image73.png"/><Relationship Id="rId156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1.xml"/><Relationship Id="rId299" Type="http://schemas.openxmlformats.org/officeDocument/2006/relationships/customXml" Target="../ink/ink242.xml"/><Relationship Id="rId21" Type="http://schemas.openxmlformats.org/officeDocument/2006/relationships/customXml" Target="../ink/ink103.xml"/><Relationship Id="rId63" Type="http://schemas.openxmlformats.org/officeDocument/2006/relationships/customXml" Target="../ink/ink124.xml"/><Relationship Id="rId159" Type="http://schemas.openxmlformats.org/officeDocument/2006/relationships/customXml" Target="../ink/ink172.xml"/><Relationship Id="rId324" Type="http://schemas.openxmlformats.org/officeDocument/2006/relationships/image" Target="../media/image308.png"/><Relationship Id="rId366" Type="http://schemas.openxmlformats.org/officeDocument/2006/relationships/image" Target="../media/image329.png"/><Relationship Id="rId170" Type="http://schemas.openxmlformats.org/officeDocument/2006/relationships/image" Target="../media/image231.png"/><Relationship Id="rId226" Type="http://schemas.openxmlformats.org/officeDocument/2006/relationships/image" Target="../media/image259.png"/><Relationship Id="rId268" Type="http://schemas.openxmlformats.org/officeDocument/2006/relationships/image" Target="../media/image280.png"/><Relationship Id="rId32" Type="http://schemas.openxmlformats.org/officeDocument/2006/relationships/image" Target="../media/image104.emf"/><Relationship Id="rId74" Type="http://schemas.openxmlformats.org/officeDocument/2006/relationships/image" Target="../media/image183.png"/><Relationship Id="rId128" Type="http://schemas.openxmlformats.org/officeDocument/2006/relationships/image" Target="../media/image210.png"/><Relationship Id="rId335" Type="http://schemas.openxmlformats.org/officeDocument/2006/relationships/customXml" Target="../ink/ink260.xml"/><Relationship Id="rId5" Type="http://schemas.openxmlformats.org/officeDocument/2006/relationships/customXml" Target="../ink/ink95.xml"/><Relationship Id="rId181" Type="http://schemas.openxmlformats.org/officeDocument/2006/relationships/customXml" Target="../ink/ink183.xml"/><Relationship Id="rId237" Type="http://schemas.openxmlformats.org/officeDocument/2006/relationships/customXml" Target="../ink/ink211.xml"/><Relationship Id="rId279" Type="http://schemas.openxmlformats.org/officeDocument/2006/relationships/customXml" Target="../ink/ink232.xml"/><Relationship Id="rId43" Type="http://schemas.openxmlformats.org/officeDocument/2006/relationships/customXml" Target="../ink/ink114.xml"/><Relationship Id="rId139" Type="http://schemas.openxmlformats.org/officeDocument/2006/relationships/customXml" Target="../ink/ink162.xml"/><Relationship Id="rId290" Type="http://schemas.openxmlformats.org/officeDocument/2006/relationships/image" Target="../media/image291.png"/><Relationship Id="rId304" Type="http://schemas.openxmlformats.org/officeDocument/2006/relationships/image" Target="../media/image298.png"/><Relationship Id="rId346" Type="http://schemas.openxmlformats.org/officeDocument/2006/relationships/image" Target="../media/image319.png"/><Relationship Id="rId85" Type="http://schemas.openxmlformats.org/officeDocument/2006/relationships/customXml" Target="../ink/ink135.xml"/><Relationship Id="rId150" Type="http://schemas.openxmlformats.org/officeDocument/2006/relationships/image" Target="../media/image221.png"/><Relationship Id="rId192" Type="http://schemas.openxmlformats.org/officeDocument/2006/relationships/image" Target="../media/image242.png"/><Relationship Id="rId206" Type="http://schemas.openxmlformats.org/officeDocument/2006/relationships/image" Target="../media/image249.png"/><Relationship Id="rId248" Type="http://schemas.openxmlformats.org/officeDocument/2006/relationships/image" Target="../media/image270.png"/><Relationship Id="rId12" Type="http://schemas.openxmlformats.org/officeDocument/2006/relationships/image" Target="../media/image94.emf"/><Relationship Id="rId108" Type="http://schemas.openxmlformats.org/officeDocument/2006/relationships/image" Target="../media/image200.png"/><Relationship Id="rId315" Type="http://schemas.openxmlformats.org/officeDocument/2006/relationships/customXml" Target="../ink/ink250.xml"/><Relationship Id="rId357" Type="http://schemas.openxmlformats.org/officeDocument/2006/relationships/customXml" Target="../ink/ink271.xml"/><Relationship Id="rId54" Type="http://schemas.openxmlformats.org/officeDocument/2006/relationships/image" Target="../media/image115.emf"/><Relationship Id="rId96" Type="http://schemas.openxmlformats.org/officeDocument/2006/relationships/image" Target="../media/image194.png"/><Relationship Id="rId161" Type="http://schemas.openxmlformats.org/officeDocument/2006/relationships/customXml" Target="../ink/ink173.xml"/><Relationship Id="rId217" Type="http://schemas.openxmlformats.org/officeDocument/2006/relationships/customXml" Target="../ink/ink201.xml"/><Relationship Id="rId259" Type="http://schemas.openxmlformats.org/officeDocument/2006/relationships/customXml" Target="../ink/ink222.xml"/><Relationship Id="rId23" Type="http://schemas.openxmlformats.org/officeDocument/2006/relationships/customXml" Target="../ink/ink104.xml"/><Relationship Id="rId119" Type="http://schemas.openxmlformats.org/officeDocument/2006/relationships/customXml" Target="../ink/ink152.xml"/><Relationship Id="rId270" Type="http://schemas.openxmlformats.org/officeDocument/2006/relationships/image" Target="../media/image281.png"/><Relationship Id="rId326" Type="http://schemas.openxmlformats.org/officeDocument/2006/relationships/image" Target="../media/image309.png"/><Relationship Id="rId65" Type="http://schemas.openxmlformats.org/officeDocument/2006/relationships/customXml" Target="../ink/ink125.xml"/><Relationship Id="rId130" Type="http://schemas.openxmlformats.org/officeDocument/2006/relationships/image" Target="../media/image211.png"/><Relationship Id="rId368" Type="http://schemas.openxmlformats.org/officeDocument/2006/relationships/image" Target="../media/image330.png"/><Relationship Id="rId172" Type="http://schemas.openxmlformats.org/officeDocument/2006/relationships/image" Target="../media/image232.png"/><Relationship Id="rId228" Type="http://schemas.openxmlformats.org/officeDocument/2006/relationships/image" Target="../media/image260.png"/><Relationship Id="rId281" Type="http://schemas.openxmlformats.org/officeDocument/2006/relationships/customXml" Target="../ink/ink233.xml"/><Relationship Id="rId337" Type="http://schemas.openxmlformats.org/officeDocument/2006/relationships/customXml" Target="../ink/ink261.xml"/><Relationship Id="rId34" Type="http://schemas.openxmlformats.org/officeDocument/2006/relationships/image" Target="../media/image105.emf"/><Relationship Id="rId76" Type="http://schemas.openxmlformats.org/officeDocument/2006/relationships/image" Target="../media/image184.png"/><Relationship Id="rId141" Type="http://schemas.openxmlformats.org/officeDocument/2006/relationships/customXml" Target="../ink/ink163.xml"/><Relationship Id="rId7" Type="http://schemas.openxmlformats.org/officeDocument/2006/relationships/customXml" Target="../ink/ink96.xml"/><Relationship Id="rId183" Type="http://schemas.openxmlformats.org/officeDocument/2006/relationships/customXml" Target="../ink/ink184.xml"/><Relationship Id="rId239" Type="http://schemas.openxmlformats.org/officeDocument/2006/relationships/customXml" Target="../ink/ink212.xml"/><Relationship Id="rId250" Type="http://schemas.openxmlformats.org/officeDocument/2006/relationships/image" Target="../media/image271.png"/><Relationship Id="rId292" Type="http://schemas.openxmlformats.org/officeDocument/2006/relationships/image" Target="../media/image292.png"/><Relationship Id="rId306" Type="http://schemas.openxmlformats.org/officeDocument/2006/relationships/image" Target="../media/image299.png"/><Relationship Id="rId45" Type="http://schemas.openxmlformats.org/officeDocument/2006/relationships/customXml" Target="../ink/ink115.xml"/><Relationship Id="rId87" Type="http://schemas.openxmlformats.org/officeDocument/2006/relationships/customXml" Target="../ink/ink136.xml"/><Relationship Id="rId110" Type="http://schemas.openxmlformats.org/officeDocument/2006/relationships/image" Target="../media/image201.png"/><Relationship Id="rId348" Type="http://schemas.openxmlformats.org/officeDocument/2006/relationships/image" Target="../media/image320.png"/><Relationship Id="rId152" Type="http://schemas.openxmlformats.org/officeDocument/2006/relationships/image" Target="../media/image222.png"/><Relationship Id="rId194" Type="http://schemas.openxmlformats.org/officeDocument/2006/relationships/image" Target="../media/image243.png"/><Relationship Id="rId208" Type="http://schemas.openxmlformats.org/officeDocument/2006/relationships/image" Target="../media/image250.png"/><Relationship Id="rId261" Type="http://schemas.openxmlformats.org/officeDocument/2006/relationships/customXml" Target="../ink/ink223.xml"/><Relationship Id="rId14" Type="http://schemas.openxmlformats.org/officeDocument/2006/relationships/image" Target="../media/image95.emf"/><Relationship Id="rId56" Type="http://schemas.openxmlformats.org/officeDocument/2006/relationships/image" Target="../media/image116.emf"/><Relationship Id="rId317" Type="http://schemas.openxmlformats.org/officeDocument/2006/relationships/customXml" Target="../ink/ink251.xml"/><Relationship Id="rId359" Type="http://schemas.openxmlformats.org/officeDocument/2006/relationships/customXml" Target="../ink/ink272.xml"/><Relationship Id="rId98" Type="http://schemas.openxmlformats.org/officeDocument/2006/relationships/image" Target="../media/image195.png"/><Relationship Id="rId121" Type="http://schemas.openxmlformats.org/officeDocument/2006/relationships/customXml" Target="../ink/ink153.xml"/><Relationship Id="rId163" Type="http://schemas.openxmlformats.org/officeDocument/2006/relationships/customXml" Target="../ink/ink174.xml"/><Relationship Id="rId219" Type="http://schemas.openxmlformats.org/officeDocument/2006/relationships/customXml" Target="../ink/ink202.xml"/><Relationship Id="rId230" Type="http://schemas.openxmlformats.org/officeDocument/2006/relationships/image" Target="../media/image261.png"/><Relationship Id="rId25" Type="http://schemas.openxmlformats.org/officeDocument/2006/relationships/customXml" Target="../ink/ink105.xml"/><Relationship Id="rId67" Type="http://schemas.openxmlformats.org/officeDocument/2006/relationships/customXml" Target="../ink/ink126.xml"/><Relationship Id="rId272" Type="http://schemas.openxmlformats.org/officeDocument/2006/relationships/image" Target="../media/image282.png"/><Relationship Id="rId328" Type="http://schemas.openxmlformats.org/officeDocument/2006/relationships/image" Target="../media/image310.png"/><Relationship Id="rId132" Type="http://schemas.openxmlformats.org/officeDocument/2006/relationships/image" Target="../media/image212.png"/><Relationship Id="rId174" Type="http://schemas.openxmlformats.org/officeDocument/2006/relationships/image" Target="../media/image233.png"/><Relationship Id="rId220" Type="http://schemas.openxmlformats.org/officeDocument/2006/relationships/image" Target="../media/image256.png"/><Relationship Id="rId241" Type="http://schemas.openxmlformats.org/officeDocument/2006/relationships/customXml" Target="../ink/ink213.xml"/><Relationship Id="rId15" Type="http://schemas.openxmlformats.org/officeDocument/2006/relationships/customXml" Target="../ink/ink100.xml"/><Relationship Id="rId36" Type="http://schemas.openxmlformats.org/officeDocument/2006/relationships/image" Target="../media/image106.emf"/><Relationship Id="rId57" Type="http://schemas.openxmlformats.org/officeDocument/2006/relationships/customXml" Target="../ink/ink121.xml"/><Relationship Id="rId262" Type="http://schemas.openxmlformats.org/officeDocument/2006/relationships/image" Target="../media/image277.png"/><Relationship Id="rId283" Type="http://schemas.openxmlformats.org/officeDocument/2006/relationships/customXml" Target="../ink/ink234.xml"/><Relationship Id="rId318" Type="http://schemas.openxmlformats.org/officeDocument/2006/relationships/image" Target="../media/image305.png"/><Relationship Id="rId339" Type="http://schemas.openxmlformats.org/officeDocument/2006/relationships/customXml" Target="../ink/ink262.xml"/><Relationship Id="rId78" Type="http://schemas.openxmlformats.org/officeDocument/2006/relationships/image" Target="../media/image185.png"/><Relationship Id="rId99" Type="http://schemas.openxmlformats.org/officeDocument/2006/relationships/customXml" Target="../ink/ink142.xml"/><Relationship Id="rId101" Type="http://schemas.openxmlformats.org/officeDocument/2006/relationships/customXml" Target="../ink/ink143.xml"/><Relationship Id="rId122" Type="http://schemas.openxmlformats.org/officeDocument/2006/relationships/image" Target="../media/image207.png"/><Relationship Id="rId143" Type="http://schemas.openxmlformats.org/officeDocument/2006/relationships/customXml" Target="../ink/ink164.xml"/><Relationship Id="rId164" Type="http://schemas.openxmlformats.org/officeDocument/2006/relationships/image" Target="../media/image228.png"/><Relationship Id="rId185" Type="http://schemas.openxmlformats.org/officeDocument/2006/relationships/customXml" Target="../ink/ink185.xml"/><Relationship Id="rId350" Type="http://schemas.openxmlformats.org/officeDocument/2006/relationships/image" Target="../media/image321.png"/><Relationship Id="rId9" Type="http://schemas.openxmlformats.org/officeDocument/2006/relationships/customXml" Target="../ink/ink97.xml"/><Relationship Id="rId210" Type="http://schemas.openxmlformats.org/officeDocument/2006/relationships/image" Target="../media/image251.png"/><Relationship Id="rId26" Type="http://schemas.openxmlformats.org/officeDocument/2006/relationships/image" Target="../media/image101.emf"/><Relationship Id="rId231" Type="http://schemas.openxmlformats.org/officeDocument/2006/relationships/customXml" Target="../ink/ink208.xml"/><Relationship Id="rId252" Type="http://schemas.openxmlformats.org/officeDocument/2006/relationships/image" Target="../media/image272.png"/><Relationship Id="rId273" Type="http://schemas.openxmlformats.org/officeDocument/2006/relationships/customXml" Target="../ink/ink229.xml"/><Relationship Id="rId294" Type="http://schemas.openxmlformats.org/officeDocument/2006/relationships/image" Target="../media/image293.png"/><Relationship Id="rId308" Type="http://schemas.openxmlformats.org/officeDocument/2006/relationships/image" Target="../media/image300.png"/><Relationship Id="rId329" Type="http://schemas.openxmlformats.org/officeDocument/2006/relationships/customXml" Target="../ink/ink257.xml"/><Relationship Id="rId47" Type="http://schemas.openxmlformats.org/officeDocument/2006/relationships/customXml" Target="../ink/ink116.xml"/><Relationship Id="rId68" Type="http://schemas.openxmlformats.org/officeDocument/2006/relationships/image" Target="../media/image122.emf"/><Relationship Id="rId89" Type="http://schemas.openxmlformats.org/officeDocument/2006/relationships/customXml" Target="../ink/ink137.xml"/><Relationship Id="rId112" Type="http://schemas.openxmlformats.org/officeDocument/2006/relationships/image" Target="../media/image202.png"/><Relationship Id="rId133" Type="http://schemas.openxmlformats.org/officeDocument/2006/relationships/customXml" Target="../ink/ink159.xml"/><Relationship Id="rId154" Type="http://schemas.openxmlformats.org/officeDocument/2006/relationships/image" Target="../media/image223.png"/><Relationship Id="rId175" Type="http://schemas.openxmlformats.org/officeDocument/2006/relationships/customXml" Target="../ink/ink180.xml"/><Relationship Id="rId340" Type="http://schemas.openxmlformats.org/officeDocument/2006/relationships/image" Target="../media/image316.png"/><Relationship Id="rId361" Type="http://schemas.openxmlformats.org/officeDocument/2006/relationships/customXml" Target="../ink/ink273.xml"/><Relationship Id="rId196" Type="http://schemas.openxmlformats.org/officeDocument/2006/relationships/image" Target="../media/image244.png"/><Relationship Id="rId200" Type="http://schemas.openxmlformats.org/officeDocument/2006/relationships/image" Target="../media/image246.png"/><Relationship Id="rId16" Type="http://schemas.openxmlformats.org/officeDocument/2006/relationships/image" Target="../media/image96.emf"/><Relationship Id="rId221" Type="http://schemas.openxmlformats.org/officeDocument/2006/relationships/customXml" Target="../ink/ink203.xml"/><Relationship Id="rId242" Type="http://schemas.openxmlformats.org/officeDocument/2006/relationships/image" Target="../media/image267.png"/><Relationship Id="rId263" Type="http://schemas.openxmlformats.org/officeDocument/2006/relationships/customXml" Target="../ink/ink224.xml"/><Relationship Id="rId284" Type="http://schemas.openxmlformats.org/officeDocument/2006/relationships/image" Target="../media/image288.png"/><Relationship Id="rId319" Type="http://schemas.openxmlformats.org/officeDocument/2006/relationships/customXml" Target="../ink/ink252.xml"/><Relationship Id="rId37" Type="http://schemas.openxmlformats.org/officeDocument/2006/relationships/customXml" Target="../ink/ink111.xml"/><Relationship Id="rId58" Type="http://schemas.openxmlformats.org/officeDocument/2006/relationships/image" Target="../media/image117.emf"/><Relationship Id="rId79" Type="http://schemas.openxmlformats.org/officeDocument/2006/relationships/customXml" Target="../ink/ink132.xml"/><Relationship Id="rId102" Type="http://schemas.openxmlformats.org/officeDocument/2006/relationships/image" Target="../media/image197.png"/><Relationship Id="rId123" Type="http://schemas.openxmlformats.org/officeDocument/2006/relationships/customXml" Target="../ink/ink154.xml"/><Relationship Id="rId144" Type="http://schemas.openxmlformats.org/officeDocument/2006/relationships/image" Target="../media/image218.png"/><Relationship Id="rId330" Type="http://schemas.openxmlformats.org/officeDocument/2006/relationships/image" Target="../media/image311.png"/><Relationship Id="rId90" Type="http://schemas.openxmlformats.org/officeDocument/2006/relationships/image" Target="../media/image191.png"/><Relationship Id="rId165" Type="http://schemas.openxmlformats.org/officeDocument/2006/relationships/customXml" Target="../ink/ink175.xml"/><Relationship Id="rId186" Type="http://schemas.openxmlformats.org/officeDocument/2006/relationships/image" Target="../media/image239.png"/><Relationship Id="rId351" Type="http://schemas.openxmlformats.org/officeDocument/2006/relationships/customXml" Target="../ink/ink268.xml"/><Relationship Id="rId211" Type="http://schemas.openxmlformats.org/officeDocument/2006/relationships/customXml" Target="../ink/ink198.xml"/><Relationship Id="rId232" Type="http://schemas.openxmlformats.org/officeDocument/2006/relationships/image" Target="../media/image262.png"/><Relationship Id="rId253" Type="http://schemas.openxmlformats.org/officeDocument/2006/relationships/customXml" Target="../ink/ink219.xml"/><Relationship Id="rId274" Type="http://schemas.openxmlformats.org/officeDocument/2006/relationships/image" Target="../media/image283.png"/><Relationship Id="rId295" Type="http://schemas.openxmlformats.org/officeDocument/2006/relationships/customXml" Target="../ink/ink240.xml"/><Relationship Id="rId309" Type="http://schemas.openxmlformats.org/officeDocument/2006/relationships/customXml" Target="../ink/ink247.xml"/><Relationship Id="rId27" Type="http://schemas.openxmlformats.org/officeDocument/2006/relationships/customXml" Target="../ink/ink106.xml"/><Relationship Id="rId48" Type="http://schemas.openxmlformats.org/officeDocument/2006/relationships/image" Target="../media/image112.emf"/><Relationship Id="rId69" Type="http://schemas.openxmlformats.org/officeDocument/2006/relationships/customXml" Target="../ink/ink127.xml"/><Relationship Id="rId113" Type="http://schemas.openxmlformats.org/officeDocument/2006/relationships/customXml" Target="../ink/ink149.xml"/><Relationship Id="rId134" Type="http://schemas.openxmlformats.org/officeDocument/2006/relationships/image" Target="../media/image213.png"/><Relationship Id="rId320" Type="http://schemas.openxmlformats.org/officeDocument/2006/relationships/image" Target="../media/image306.png"/><Relationship Id="rId80" Type="http://schemas.openxmlformats.org/officeDocument/2006/relationships/image" Target="../media/image186.png"/><Relationship Id="rId155" Type="http://schemas.openxmlformats.org/officeDocument/2006/relationships/customXml" Target="../ink/ink170.xml"/><Relationship Id="rId176" Type="http://schemas.openxmlformats.org/officeDocument/2006/relationships/image" Target="../media/image234.png"/><Relationship Id="rId197" Type="http://schemas.openxmlformats.org/officeDocument/2006/relationships/customXml" Target="../ink/ink191.xml"/><Relationship Id="rId341" Type="http://schemas.openxmlformats.org/officeDocument/2006/relationships/customXml" Target="../ink/ink263.xml"/><Relationship Id="rId362" Type="http://schemas.openxmlformats.org/officeDocument/2006/relationships/image" Target="../media/image327.png"/><Relationship Id="rId201" Type="http://schemas.openxmlformats.org/officeDocument/2006/relationships/customXml" Target="../ink/ink193.xml"/><Relationship Id="rId222" Type="http://schemas.openxmlformats.org/officeDocument/2006/relationships/image" Target="../media/image257.png"/><Relationship Id="rId243" Type="http://schemas.openxmlformats.org/officeDocument/2006/relationships/customXml" Target="../ink/ink214.xml"/><Relationship Id="rId264" Type="http://schemas.openxmlformats.org/officeDocument/2006/relationships/image" Target="../media/image278.png"/><Relationship Id="rId285" Type="http://schemas.openxmlformats.org/officeDocument/2006/relationships/customXml" Target="../ink/ink235.xml"/><Relationship Id="rId17" Type="http://schemas.openxmlformats.org/officeDocument/2006/relationships/customXml" Target="../ink/ink101.xml"/><Relationship Id="rId38" Type="http://schemas.openxmlformats.org/officeDocument/2006/relationships/image" Target="../media/image107.emf"/><Relationship Id="rId59" Type="http://schemas.openxmlformats.org/officeDocument/2006/relationships/customXml" Target="../ink/ink122.xml"/><Relationship Id="rId103" Type="http://schemas.openxmlformats.org/officeDocument/2006/relationships/customXml" Target="../ink/ink144.xml"/><Relationship Id="rId124" Type="http://schemas.openxmlformats.org/officeDocument/2006/relationships/image" Target="../media/image208.png"/><Relationship Id="rId310" Type="http://schemas.openxmlformats.org/officeDocument/2006/relationships/image" Target="../media/image301.png"/><Relationship Id="rId70" Type="http://schemas.openxmlformats.org/officeDocument/2006/relationships/image" Target="../media/image123.emf"/><Relationship Id="rId91" Type="http://schemas.openxmlformats.org/officeDocument/2006/relationships/customXml" Target="../ink/ink138.xml"/><Relationship Id="rId145" Type="http://schemas.openxmlformats.org/officeDocument/2006/relationships/customXml" Target="../ink/ink165.xml"/><Relationship Id="rId166" Type="http://schemas.openxmlformats.org/officeDocument/2006/relationships/image" Target="../media/image229.png"/><Relationship Id="rId187" Type="http://schemas.openxmlformats.org/officeDocument/2006/relationships/customXml" Target="../ink/ink186.xml"/><Relationship Id="rId331" Type="http://schemas.openxmlformats.org/officeDocument/2006/relationships/customXml" Target="../ink/ink258.xml"/><Relationship Id="rId352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52.png"/><Relationship Id="rId233" Type="http://schemas.openxmlformats.org/officeDocument/2006/relationships/customXml" Target="../ink/ink209.xml"/><Relationship Id="rId254" Type="http://schemas.openxmlformats.org/officeDocument/2006/relationships/image" Target="../media/image273.png"/><Relationship Id="rId28" Type="http://schemas.openxmlformats.org/officeDocument/2006/relationships/image" Target="../media/image102.emf"/><Relationship Id="rId49" Type="http://schemas.openxmlformats.org/officeDocument/2006/relationships/customXml" Target="../ink/ink117.xml"/><Relationship Id="rId114" Type="http://schemas.openxmlformats.org/officeDocument/2006/relationships/image" Target="../media/image203.png"/><Relationship Id="rId275" Type="http://schemas.openxmlformats.org/officeDocument/2006/relationships/customXml" Target="../ink/ink230.xml"/><Relationship Id="rId296" Type="http://schemas.openxmlformats.org/officeDocument/2006/relationships/image" Target="../media/image294.png"/><Relationship Id="rId300" Type="http://schemas.openxmlformats.org/officeDocument/2006/relationships/image" Target="../media/image296.png"/><Relationship Id="rId60" Type="http://schemas.openxmlformats.org/officeDocument/2006/relationships/image" Target="../media/image118.emf"/><Relationship Id="rId81" Type="http://schemas.openxmlformats.org/officeDocument/2006/relationships/customXml" Target="../ink/ink133.xml"/><Relationship Id="rId135" Type="http://schemas.openxmlformats.org/officeDocument/2006/relationships/customXml" Target="../ink/ink160.xml"/><Relationship Id="rId156" Type="http://schemas.openxmlformats.org/officeDocument/2006/relationships/image" Target="../media/image224.png"/><Relationship Id="rId177" Type="http://schemas.openxmlformats.org/officeDocument/2006/relationships/customXml" Target="../ink/ink181.xml"/><Relationship Id="rId198" Type="http://schemas.openxmlformats.org/officeDocument/2006/relationships/image" Target="../media/image245.png"/><Relationship Id="rId321" Type="http://schemas.openxmlformats.org/officeDocument/2006/relationships/customXml" Target="../ink/ink253.xml"/><Relationship Id="rId342" Type="http://schemas.openxmlformats.org/officeDocument/2006/relationships/image" Target="../media/image317.png"/><Relationship Id="rId363" Type="http://schemas.openxmlformats.org/officeDocument/2006/relationships/customXml" Target="../ink/ink274.xml"/><Relationship Id="rId202" Type="http://schemas.openxmlformats.org/officeDocument/2006/relationships/image" Target="../media/image247.png"/><Relationship Id="rId223" Type="http://schemas.openxmlformats.org/officeDocument/2006/relationships/customXml" Target="../ink/ink204.xml"/><Relationship Id="rId244" Type="http://schemas.openxmlformats.org/officeDocument/2006/relationships/image" Target="../media/image268.png"/><Relationship Id="rId18" Type="http://schemas.openxmlformats.org/officeDocument/2006/relationships/image" Target="../media/image97.emf"/><Relationship Id="rId39" Type="http://schemas.openxmlformats.org/officeDocument/2006/relationships/customXml" Target="../ink/ink112.xml"/><Relationship Id="rId265" Type="http://schemas.openxmlformats.org/officeDocument/2006/relationships/customXml" Target="../ink/ink225.xml"/><Relationship Id="rId286" Type="http://schemas.openxmlformats.org/officeDocument/2006/relationships/image" Target="../media/image289.png"/><Relationship Id="rId50" Type="http://schemas.openxmlformats.org/officeDocument/2006/relationships/image" Target="../media/image113.emf"/><Relationship Id="rId104" Type="http://schemas.openxmlformats.org/officeDocument/2006/relationships/image" Target="../media/image198.png"/><Relationship Id="rId125" Type="http://schemas.openxmlformats.org/officeDocument/2006/relationships/customXml" Target="../ink/ink155.xml"/><Relationship Id="rId146" Type="http://schemas.openxmlformats.org/officeDocument/2006/relationships/image" Target="../media/image219.png"/><Relationship Id="rId167" Type="http://schemas.openxmlformats.org/officeDocument/2006/relationships/customXml" Target="../ink/ink176.xml"/><Relationship Id="rId188" Type="http://schemas.openxmlformats.org/officeDocument/2006/relationships/image" Target="../media/image240.png"/><Relationship Id="rId311" Type="http://schemas.openxmlformats.org/officeDocument/2006/relationships/customXml" Target="../ink/ink248.xml"/><Relationship Id="rId332" Type="http://schemas.openxmlformats.org/officeDocument/2006/relationships/image" Target="../media/image312.png"/><Relationship Id="rId353" Type="http://schemas.openxmlformats.org/officeDocument/2006/relationships/customXml" Target="../ink/ink269.xml"/><Relationship Id="rId71" Type="http://schemas.openxmlformats.org/officeDocument/2006/relationships/customXml" Target="../ink/ink128.xml"/><Relationship Id="rId92" Type="http://schemas.openxmlformats.org/officeDocument/2006/relationships/image" Target="../media/image192.png"/><Relationship Id="rId213" Type="http://schemas.openxmlformats.org/officeDocument/2006/relationships/customXml" Target="../ink/ink199.xml"/><Relationship Id="rId234" Type="http://schemas.openxmlformats.org/officeDocument/2006/relationships/image" Target="../media/image263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107.xml"/><Relationship Id="rId255" Type="http://schemas.openxmlformats.org/officeDocument/2006/relationships/customXml" Target="../ink/ink220.xml"/><Relationship Id="rId276" Type="http://schemas.openxmlformats.org/officeDocument/2006/relationships/image" Target="../media/image284.png"/><Relationship Id="rId297" Type="http://schemas.openxmlformats.org/officeDocument/2006/relationships/customXml" Target="../ink/ink241.xml"/><Relationship Id="rId40" Type="http://schemas.openxmlformats.org/officeDocument/2006/relationships/image" Target="../media/image108.emf"/><Relationship Id="rId115" Type="http://schemas.openxmlformats.org/officeDocument/2006/relationships/customXml" Target="../ink/ink150.xml"/><Relationship Id="rId136" Type="http://schemas.openxmlformats.org/officeDocument/2006/relationships/image" Target="../media/image214.png"/><Relationship Id="rId157" Type="http://schemas.openxmlformats.org/officeDocument/2006/relationships/customXml" Target="../ink/ink171.xml"/><Relationship Id="rId178" Type="http://schemas.openxmlformats.org/officeDocument/2006/relationships/image" Target="../media/image235.png"/><Relationship Id="rId301" Type="http://schemas.openxmlformats.org/officeDocument/2006/relationships/customXml" Target="../ink/ink243.xml"/><Relationship Id="rId322" Type="http://schemas.openxmlformats.org/officeDocument/2006/relationships/image" Target="../media/image307.png"/><Relationship Id="rId343" Type="http://schemas.openxmlformats.org/officeDocument/2006/relationships/customXml" Target="../ink/ink264.xml"/><Relationship Id="rId364" Type="http://schemas.openxmlformats.org/officeDocument/2006/relationships/image" Target="../media/image328.png"/><Relationship Id="rId61" Type="http://schemas.openxmlformats.org/officeDocument/2006/relationships/customXml" Target="../ink/ink123.xml"/><Relationship Id="rId82" Type="http://schemas.openxmlformats.org/officeDocument/2006/relationships/image" Target="../media/image187.png"/><Relationship Id="rId199" Type="http://schemas.openxmlformats.org/officeDocument/2006/relationships/customXml" Target="../ink/ink192.xml"/><Relationship Id="rId203" Type="http://schemas.openxmlformats.org/officeDocument/2006/relationships/customXml" Target="../ink/ink194.xml"/><Relationship Id="rId19" Type="http://schemas.openxmlformats.org/officeDocument/2006/relationships/customXml" Target="../ink/ink102.xml"/><Relationship Id="rId224" Type="http://schemas.openxmlformats.org/officeDocument/2006/relationships/image" Target="../media/image258.png"/><Relationship Id="rId245" Type="http://schemas.openxmlformats.org/officeDocument/2006/relationships/customXml" Target="../ink/ink215.xml"/><Relationship Id="rId266" Type="http://schemas.openxmlformats.org/officeDocument/2006/relationships/image" Target="../media/image279.png"/><Relationship Id="rId287" Type="http://schemas.openxmlformats.org/officeDocument/2006/relationships/customXml" Target="../ink/ink236.xml"/><Relationship Id="rId30" Type="http://schemas.openxmlformats.org/officeDocument/2006/relationships/image" Target="../media/image103.emf"/><Relationship Id="rId105" Type="http://schemas.openxmlformats.org/officeDocument/2006/relationships/customXml" Target="../ink/ink145.xml"/><Relationship Id="rId126" Type="http://schemas.openxmlformats.org/officeDocument/2006/relationships/image" Target="../media/image209.png"/><Relationship Id="rId147" Type="http://schemas.openxmlformats.org/officeDocument/2006/relationships/customXml" Target="../ink/ink166.xml"/><Relationship Id="rId168" Type="http://schemas.openxmlformats.org/officeDocument/2006/relationships/image" Target="../media/image230.png"/><Relationship Id="rId312" Type="http://schemas.openxmlformats.org/officeDocument/2006/relationships/image" Target="../media/image302.png"/><Relationship Id="rId333" Type="http://schemas.openxmlformats.org/officeDocument/2006/relationships/customXml" Target="../ink/ink259.xml"/><Relationship Id="rId354" Type="http://schemas.openxmlformats.org/officeDocument/2006/relationships/image" Target="../media/image323.png"/><Relationship Id="rId51" Type="http://schemas.openxmlformats.org/officeDocument/2006/relationships/customXml" Target="../ink/ink118.xml"/><Relationship Id="rId72" Type="http://schemas.openxmlformats.org/officeDocument/2006/relationships/image" Target="../media/image124.emf"/><Relationship Id="rId93" Type="http://schemas.openxmlformats.org/officeDocument/2006/relationships/customXml" Target="../ink/ink139.xml"/><Relationship Id="rId189" Type="http://schemas.openxmlformats.org/officeDocument/2006/relationships/customXml" Target="../ink/ink187.xml"/><Relationship Id="rId3" Type="http://schemas.openxmlformats.org/officeDocument/2006/relationships/image" Target="../media/image90.png"/><Relationship Id="rId214" Type="http://schemas.openxmlformats.org/officeDocument/2006/relationships/image" Target="../media/image253.png"/><Relationship Id="rId235" Type="http://schemas.openxmlformats.org/officeDocument/2006/relationships/customXml" Target="../ink/ink210.xml"/><Relationship Id="rId256" Type="http://schemas.openxmlformats.org/officeDocument/2006/relationships/image" Target="../media/image274.png"/><Relationship Id="rId277" Type="http://schemas.openxmlformats.org/officeDocument/2006/relationships/customXml" Target="../ink/ink231.xml"/><Relationship Id="rId298" Type="http://schemas.openxmlformats.org/officeDocument/2006/relationships/image" Target="../media/image295.png"/><Relationship Id="rId116" Type="http://schemas.openxmlformats.org/officeDocument/2006/relationships/image" Target="../media/image204.png"/><Relationship Id="rId137" Type="http://schemas.openxmlformats.org/officeDocument/2006/relationships/customXml" Target="../ink/ink161.xml"/><Relationship Id="rId158" Type="http://schemas.openxmlformats.org/officeDocument/2006/relationships/image" Target="../media/image225.png"/><Relationship Id="rId302" Type="http://schemas.openxmlformats.org/officeDocument/2006/relationships/image" Target="../media/image297.png"/><Relationship Id="rId323" Type="http://schemas.openxmlformats.org/officeDocument/2006/relationships/customXml" Target="../ink/ink254.xml"/><Relationship Id="rId344" Type="http://schemas.openxmlformats.org/officeDocument/2006/relationships/image" Target="../media/image318.png"/><Relationship Id="rId20" Type="http://schemas.openxmlformats.org/officeDocument/2006/relationships/image" Target="../media/image98.emf"/><Relationship Id="rId41" Type="http://schemas.openxmlformats.org/officeDocument/2006/relationships/customXml" Target="../ink/ink113.xml"/><Relationship Id="rId62" Type="http://schemas.openxmlformats.org/officeDocument/2006/relationships/image" Target="../media/image119.emf"/><Relationship Id="rId83" Type="http://schemas.openxmlformats.org/officeDocument/2006/relationships/customXml" Target="../ink/ink134.xml"/><Relationship Id="rId179" Type="http://schemas.openxmlformats.org/officeDocument/2006/relationships/customXml" Target="../ink/ink182.xml"/><Relationship Id="rId365" Type="http://schemas.openxmlformats.org/officeDocument/2006/relationships/customXml" Target="../ink/ink275.xml"/><Relationship Id="rId190" Type="http://schemas.openxmlformats.org/officeDocument/2006/relationships/image" Target="../media/image241.png"/><Relationship Id="rId204" Type="http://schemas.openxmlformats.org/officeDocument/2006/relationships/image" Target="../media/image248.png"/><Relationship Id="rId225" Type="http://schemas.openxmlformats.org/officeDocument/2006/relationships/customXml" Target="../ink/ink205.xml"/><Relationship Id="rId246" Type="http://schemas.openxmlformats.org/officeDocument/2006/relationships/image" Target="../media/image269.png"/><Relationship Id="rId267" Type="http://schemas.openxmlformats.org/officeDocument/2006/relationships/customXml" Target="../ink/ink226.xml"/><Relationship Id="rId288" Type="http://schemas.openxmlformats.org/officeDocument/2006/relationships/image" Target="../media/image290.png"/><Relationship Id="rId106" Type="http://schemas.openxmlformats.org/officeDocument/2006/relationships/image" Target="../media/image199.png"/><Relationship Id="rId127" Type="http://schemas.openxmlformats.org/officeDocument/2006/relationships/customXml" Target="../ink/ink156.xml"/><Relationship Id="rId313" Type="http://schemas.openxmlformats.org/officeDocument/2006/relationships/customXml" Target="../ink/ink249.xml"/><Relationship Id="rId10" Type="http://schemas.openxmlformats.org/officeDocument/2006/relationships/image" Target="../media/image93.emf"/><Relationship Id="rId31" Type="http://schemas.openxmlformats.org/officeDocument/2006/relationships/customXml" Target="../ink/ink108.xml"/><Relationship Id="rId52" Type="http://schemas.openxmlformats.org/officeDocument/2006/relationships/image" Target="../media/image114.emf"/><Relationship Id="rId73" Type="http://schemas.openxmlformats.org/officeDocument/2006/relationships/customXml" Target="../ink/ink129.xml"/><Relationship Id="rId94" Type="http://schemas.openxmlformats.org/officeDocument/2006/relationships/image" Target="../media/image193.png"/><Relationship Id="rId148" Type="http://schemas.openxmlformats.org/officeDocument/2006/relationships/image" Target="../media/image220.png"/><Relationship Id="rId169" Type="http://schemas.openxmlformats.org/officeDocument/2006/relationships/customXml" Target="../ink/ink177.xml"/><Relationship Id="rId334" Type="http://schemas.openxmlformats.org/officeDocument/2006/relationships/image" Target="../media/image313.png"/><Relationship Id="rId355" Type="http://schemas.openxmlformats.org/officeDocument/2006/relationships/customXml" Target="../ink/ink270.xml"/><Relationship Id="rId4" Type="http://schemas.openxmlformats.org/officeDocument/2006/relationships/image" Target="../media/image1110.png"/><Relationship Id="rId180" Type="http://schemas.openxmlformats.org/officeDocument/2006/relationships/image" Target="../media/image236.png"/><Relationship Id="rId215" Type="http://schemas.openxmlformats.org/officeDocument/2006/relationships/customXml" Target="../ink/ink200.xml"/><Relationship Id="rId236" Type="http://schemas.openxmlformats.org/officeDocument/2006/relationships/image" Target="../media/image264.png"/><Relationship Id="rId257" Type="http://schemas.openxmlformats.org/officeDocument/2006/relationships/customXml" Target="../ink/ink221.xml"/><Relationship Id="rId278" Type="http://schemas.openxmlformats.org/officeDocument/2006/relationships/image" Target="../media/image285.png"/><Relationship Id="rId303" Type="http://schemas.openxmlformats.org/officeDocument/2006/relationships/customXml" Target="../ink/ink244.xml"/><Relationship Id="rId42" Type="http://schemas.openxmlformats.org/officeDocument/2006/relationships/image" Target="../media/image109.emf"/><Relationship Id="rId84" Type="http://schemas.openxmlformats.org/officeDocument/2006/relationships/image" Target="../media/image188.png"/><Relationship Id="rId138" Type="http://schemas.openxmlformats.org/officeDocument/2006/relationships/image" Target="../media/image215.png"/><Relationship Id="rId345" Type="http://schemas.openxmlformats.org/officeDocument/2006/relationships/customXml" Target="../ink/ink265.xml"/><Relationship Id="rId191" Type="http://schemas.openxmlformats.org/officeDocument/2006/relationships/customXml" Target="../ink/ink188.xml"/><Relationship Id="rId205" Type="http://schemas.openxmlformats.org/officeDocument/2006/relationships/customXml" Target="../ink/ink195.xml"/><Relationship Id="rId247" Type="http://schemas.openxmlformats.org/officeDocument/2006/relationships/customXml" Target="../ink/ink216.xml"/><Relationship Id="rId107" Type="http://schemas.openxmlformats.org/officeDocument/2006/relationships/customXml" Target="../ink/ink146.xml"/><Relationship Id="rId289" Type="http://schemas.openxmlformats.org/officeDocument/2006/relationships/customXml" Target="../ink/ink237.xml"/><Relationship Id="rId11" Type="http://schemas.openxmlformats.org/officeDocument/2006/relationships/customXml" Target="../ink/ink98.xml"/><Relationship Id="rId53" Type="http://schemas.openxmlformats.org/officeDocument/2006/relationships/customXml" Target="../ink/ink119.xml"/><Relationship Id="rId149" Type="http://schemas.openxmlformats.org/officeDocument/2006/relationships/customXml" Target="../ink/ink167.xml"/><Relationship Id="rId314" Type="http://schemas.openxmlformats.org/officeDocument/2006/relationships/image" Target="../media/image303.png"/><Relationship Id="rId356" Type="http://schemas.openxmlformats.org/officeDocument/2006/relationships/image" Target="../media/image324.png"/><Relationship Id="rId95" Type="http://schemas.openxmlformats.org/officeDocument/2006/relationships/customXml" Target="../ink/ink140.xml"/><Relationship Id="rId160" Type="http://schemas.openxmlformats.org/officeDocument/2006/relationships/image" Target="../media/image226.png"/><Relationship Id="rId216" Type="http://schemas.openxmlformats.org/officeDocument/2006/relationships/image" Target="../media/image254.png"/><Relationship Id="rId258" Type="http://schemas.openxmlformats.org/officeDocument/2006/relationships/image" Target="../media/image275.png"/><Relationship Id="rId22" Type="http://schemas.openxmlformats.org/officeDocument/2006/relationships/image" Target="../media/image99.emf"/><Relationship Id="rId64" Type="http://schemas.openxmlformats.org/officeDocument/2006/relationships/image" Target="../media/image120.emf"/><Relationship Id="rId118" Type="http://schemas.openxmlformats.org/officeDocument/2006/relationships/image" Target="../media/image205.png"/><Relationship Id="rId325" Type="http://schemas.openxmlformats.org/officeDocument/2006/relationships/customXml" Target="../ink/ink255.xml"/><Relationship Id="rId367" Type="http://schemas.openxmlformats.org/officeDocument/2006/relationships/customXml" Target="../ink/ink276.xml"/><Relationship Id="rId171" Type="http://schemas.openxmlformats.org/officeDocument/2006/relationships/customXml" Target="../ink/ink178.xml"/><Relationship Id="rId227" Type="http://schemas.openxmlformats.org/officeDocument/2006/relationships/customXml" Target="../ink/ink206.xml"/><Relationship Id="rId269" Type="http://schemas.openxmlformats.org/officeDocument/2006/relationships/customXml" Target="../ink/ink227.xml"/><Relationship Id="rId33" Type="http://schemas.openxmlformats.org/officeDocument/2006/relationships/customXml" Target="../ink/ink109.xml"/><Relationship Id="rId129" Type="http://schemas.openxmlformats.org/officeDocument/2006/relationships/customXml" Target="../ink/ink157.xml"/><Relationship Id="rId280" Type="http://schemas.openxmlformats.org/officeDocument/2006/relationships/image" Target="../media/image286.png"/><Relationship Id="rId336" Type="http://schemas.openxmlformats.org/officeDocument/2006/relationships/image" Target="../media/image314.png"/><Relationship Id="rId75" Type="http://schemas.openxmlformats.org/officeDocument/2006/relationships/customXml" Target="../ink/ink130.xml"/><Relationship Id="rId140" Type="http://schemas.openxmlformats.org/officeDocument/2006/relationships/image" Target="../media/image216.png"/><Relationship Id="rId182" Type="http://schemas.openxmlformats.org/officeDocument/2006/relationships/image" Target="../media/image237.png"/><Relationship Id="rId6" Type="http://schemas.openxmlformats.org/officeDocument/2006/relationships/image" Target="../media/image91.emf"/><Relationship Id="rId238" Type="http://schemas.openxmlformats.org/officeDocument/2006/relationships/image" Target="../media/image265.png"/><Relationship Id="rId291" Type="http://schemas.openxmlformats.org/officeDocument/2006/relationships/customXml" Target="../ink/ink238.xml"/><Relationship Id="rId305" Type="http://schemas.openxmlformats.org/officeDocument/2006/relationships/customXml" Target="../ink/ink245.xml"/><Relationship Id="rId347" Type="http://schemas.openxmlformats.org/officeDocument/2006/relationships/customXml" Target="../ink/ink266.xml"/><Relationship Id="rId44" Type="http://schemas.openxmlformats.org/officeDocument/2006/relationships/image" Target="../media/image110.emf"/><Relationship Id="rId86" Type="http://schemas.openxmlformats.org/officeDocument/2006/relationships/image" Target="../media/image189.png"/><Relationship Id="rId151" Type="http://schemas.openxmlformats.org/officeDocument/2006/relationships/customXml" Target="../ink/ink168.xml"/><Relationship Id="rId193" Type="http://schemas.openxmlformats.org/officeDocument/2006/relationships/customXml" Target="../ink/ink189.xml"/><Relationship Id="rId207" Type="http://schemas.openxmlformats.org/officeDocument/2006/relationships/customXml" Target="../ink/ink196.xml"/><Relationship Id="rId249" Type="http://schemas.openxmlformats.org/officeDocument/2006/relationships/customXml" Target="../ink/ink217.xml"/><Relationship Id="rId13" Type="http://schemas.openxmlformats.org/officeDocument/2006/relationships/customXml" Target="../ink/ink99.xml"/><Relationship Id="rId109" Type="http://schemas.openxmlformats.org/officeDocument/2006/relationships/customXml" Target="../ink/ink147.xml"/><Relationship Id="rId260" Type="http://schemas.openxmlformats.org/officeDocument/2006/relationships/image" Target="../media/image276.png"/><Relationship Id="rId316" Type="http://schemas.openxmlformats.org/officeDocument/2006/relationships/image" Target="../media/image304.png"/><Relationship Id="rId55" Type="http://schemas.openxmlformats.org/officeDocument/2006/relationships/customXml" Target="../ink/ink120.xml"/><Relationship Id="rId97" Type="http://schemas.openxmlformats.org/officeDocument/2006/relationships/customXml" Target="../ink/ink141.xml"/><Relationship Id="rId120" Type="http://schemas.openxmlformats.org/officeDocument/2006/relationships/image" Target="../media/image206.png"/><Relationship Id="rId358" Type="http://schemas.openxmlformats.org/officeDocument/2006/relationships/image" Target="../media/image325.png"/><Relationship Id="rId162" Type="http://schemas.openxmlformats.org/officeDocument/2006/relationships/image" Target="../media/image227.png"/><Relationship Id="rId218" Type="http://schemas.openxmlformats.org/officeDocument/2006/relationships/image" Target="../media/image255.png"/><Relationship Id="rId271" Type="http://schemas.openxmlformats.org/officeDocument/2006/relationships/customXml" Target="../ink/ink228.xml"/><Relationship Id="rId24" Type="http://schemas.openxmlformats.org/officeDocument/2006/relationships/image" Target="../media/image100.emf"/><Relationship Id="rId66" Type="http://schemas.openxmlformats.org/officeDocument/2006/relationships/image" Target="../media/image121.emf"/><Relationship Id="rId131" Type="http://schemas.openxmlformats.org/officeDocument/2006/relationships/customXml" Target="../ink/ink158.xml"/><Relationship Id="rId327" Type="http://schemas.openxmlformats.org/officeDocument/2006/relationships/customXml" Target="../ink/ink256.xml"/><Relationship Id="rId173" Type="http://schemas.openxmlformats.org/officeDocument/2006/relationships/customXml" Target="../ink/ink179.xml"/><Relationship Id="rId229" Type="http://schemas.openxmlformats.org/officeDocument/2006/relationships/customXml" Target="../ink/ink207.xml"/><Relationship Id="rId240" Type="http://schemas.openxmlformats.org/officeDocument/2006/relationships/image" Target="../media/image266.png"/><Relationship Id="rId35" Type="http://schemas.openxmlformats.org/officeDocument/2006/relationships/customXml" Target="../ink/ink110.xml"/><Relationship Id="rId77" Type="http://schemas.openxmlformats.org/officeDocument/2006/relationships/customXml" Target="../ink/ink131.xml"/><Relationship Id="rId100" Type="http://schemas.openxmlformats.org/officeDocument/2006/relationships/image" Target="../media/image196.png"/><Relationship Id="rId282" Type="http://schemas.openxmlformats.org/officeDocument/2006/relationships/image" Target="../media/image287.png"/><Relationship Id="rId338" Type="http://schemas.openxmlformats.org/officeDocument/2006/relationships/image" Target="../media/image315.png"/><Relationship Id="rId8" Type="http://schemas.openxmlformats.org/officeDocument/2006/relationships/image" Target="../media/image92.emf"/><Relationship Id="rId142" Type="http://schemas.openxmlformats.org/officeDocument/2006/relationships/image" Target="../media/image217.png"/><Relationship Id="rId184" Type="http://schemas.openxmlformats.org/officeDocument/2006/relationships/image" Target="../media/image238.png"/><Relationship Id="rId251" Type="http://schemas.openxmlformats.org/officeDocument/2006/relationships/customXml" Target="../ink/ink218.xml"/><Relationship Id="rId46" Type="http://schemas.openxmlformats.org/officeDocument/2006/relationships/image" Target="../media/image111.emf"/><Relationship Id="rId293" Type="http://schemas.openxmlformats.org/officeDocument/2006/relationships/customXml" Target="../ink/ink239.xml"/><Relationship Id="rId307" Type="http://schemas.openxmlformats.org/officeDocument/2006/relationships/customXml" Target="../ink/ink246.xml"/><Relationship Id="rId349" Type="http://schemas.openxmlformats.org/officeDocument/2006/relationships/customXml" Target="../ink/ink267.xml"/><Relationship Id="rId88" Type="http://schemas.openxmlformats.org/officeDocument/2006/relationships/image" Target="../media/image190.png"/><Relationship Id="rId111" Type="http://schemas.openxmlformats.org/officeDocument/2006/relationships/customXml" Target="../ink/ink148.xml"/><Relationship Id="rId153" Type="http://schemas.openxmlformats.org/officeDocument/2006/relationships/customXml" Target="../ink/ink169.xml"/><Relationship Id="rId195" Type="http://schemas.openxmlformats.org/officeDocument/2006/relationships/customXml" Target="../ink/ink190.xml"/><Relationship Id="rId209" Type="http://schemas.openxmlformats.org/officeDocument/2006/relationships/customXml" Target="../ink/ink197.xml"/><Relationship Id="rId360" Type="http://schemas.openxmlformats.org/officeDocument/2006/relationships/image" Target="../media/image3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ctrTitle"/>
          </p:nvPr>
        </p:nvSpPr>
        <p:spPr>
          <a:xfrm>
            <a:off x="1621367" y="3789040"/>
            <a:ext cx="6858000" cy="990600"/>
          </a:xfrm>
        </p:spPr>
        <p:txBody>
          <a:bodyPr anchor="ctr"/>
          <a:lstStyle/>
          <a:p>
            <a:pPr algn="l"/>
            <a:r>
              <a:rPr lang="en-US" altLang="ko-KR" sz="2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Image</a:t>
            </a:r>
            <a:r>
              <a:rPr lang="ko-KR" altLang="en-US" sz="2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Warping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244" name="날짜 개체 틀 3"/>
          <p:cNvSpPr>
            <a:spLocks noGrp="1"/>
          </p:cNvSpPr>
          <p:nvPr>
            <p:ph type="dt" sz="quarter" idx="10"/>
          </p:nvPr>
        </p:nvSpPr>
        <p:spPr bwMode="auto">
          <a:xfrm>
            <a:off x="8239125" y="6357941"/>
            <a:ext cx="22860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5B513F-021A-4B5E-BCAA-D77F0C1BEA8D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2021-03-22</a:t>
            </a:fld>
            <a:endParaRPr lang="ko-KR" altLang="en-US" dirty="0"/>
          </a:p>
        </p:txBody>
      </p:sp>
      <p:sp>
        <p:nvSpPr>
          <p:cNvPr id="1024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158767-BFEC-45EC-B00B-645B01E0188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5AAB-410F-40A7-8105-EDD775B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+mj-lt"/>
              </a:rPr>
              <a:t>Result</a:t>
            </a:r>
            <a:endParaRPr lang="ko-KR" altLang="en-US" sz="3200">
              <a:latin typeface="+mj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FE36-0CCF-4A4A-AEDA-20ADF419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B782-1DB4-463A-98CC-CB4F70BC6439}" type="datetime1">
              <a:rPr lang="ko-KR" altLang="en-US" smtClean="0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22E1B-EC17-49CC-BACC-02010F65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B63E6-AE9F-49BD-89F3-0E9A2A575C3E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2E7E39-526C-48DB-825C-F6B7267D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62"/>
          <a:stretch/>
        </p:blipFill>
        <p:spPr>
          <a:xfrm>
            <a:off x="1405888" y="1157216"/>
            <a:ext cx="2257637" cy="51537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E41874-6CB8-4028-BE32-1C3AFA03B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40"/>
          <a:stretch/>
        </p:blipFill>
        <p:spPr>
          <a:xfrm>
            <a:off x="8534402" y="1143000"/>
            <a:ext cx="2251710" cy="51679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5200DF-646F-4A04-ADF4-EC3A7E498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81" r="33467"/>
          <a:stretch/>
        </p:blipFill>
        <p:spPr>
          <a:xfrm>
            <a:off x="4799856" y="1143000"/>
            <a:ext cx="225171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6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5AAB-410F-40A7-8105-EDD775B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+mj-lt"/>
              </a:rPr>
              <a:t>Overview</a:t>
            </a:r>
            <a:endParaRPr lang="ko-KR" altLang="en-US" sz="3200">
              <a:latin typeface="+mj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FE36-0CCF-4A4A-AEDA-20ADF419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B782-1DB4-463A-98CC-CB4F70BC6439}" type="datetime1">
              <a:rPr lang="ko-KR" altLang="en-US" smtClean="0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22E1B-EC17-49CC-BACC-02010F65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B63E6-AE9F-49BD-89F3-0E9A2A575C3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9B4FA-7CFD-4B9F-BF93-7B3FD9C6F3AD}"/>
              </a:ext>
            </a:extLst>
          </p:cNvPr>
          <p:cNvSpPr txBox="1"/>
          <p:nvPr/>
        </p:nvSpPr>
        <p:spPr>
          <a:xfrm>
            <a:off x="6963876" y="2226182"/>
            <a:ext cx="46185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개를 받아 각 영상마다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개의 점을 클릭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개의 포인트로부터 호모그래피를 계산한 후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호모그래피를 이용해 와핑하여 영상 합성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C71605-6D95-43BE-872C-9F541C53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21567"/>
            <a:ext cx="6350496" cy="51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5AAB-410F-40A7-8105-EDD775B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+mj-lt"/>
              </a:rPr>
              <a:t>Overview</a:t>
            </a:r>
            <a:endParaRPr lang="ko-KR" altLang="en-US" sz="3200">
              <a:latin typeface="+mj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FE36-0CCF-4A4A-AEDA-20ADF419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B782-1DB4-463A-98CC-CB4F70BC6439}" type="datetime1">
              <a:rPr lang="ko-KR" altLang="en-US" smtClean="0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22E1B-EC17-49CC-BACC-02010F65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B63E6-AE9F-49BD-89F3-0E9A2A575C3E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9B4FA-7CFD-4B9F-BF93-7B3FD9C6F3AD}"/>
              </a:ext>
            </a:extLst>
          </p:cNvPr>
          <p:cNvSpPr txBox="1"/>
          <p:nvPr/>
        </p:nvSpPr>
        <p:spPr>
          <a:xfrm>
            <a:off x="6963876" y="2226182"/>
            <a:ext cx="46185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개를 받아 각 영상마다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개의 점을 클릭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개의 포인트로부터 호모그래피를 계산한 후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호모그래피를 이용해 와핑하여 영상 합성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C71605-6D95-43BE-872C-9F541C53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21567"/>
            <a:ext cx="6350496" cy="513555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3A9354-AE64-4B60-B0EB-FDEC918ACBC2}"/>
              </a:ext>
            </a:extLst>
          </p:cNvPr>
          <p:cNvSpPr/>
          <p:nvPr/>
        </p:nvSpPr>
        <p:spPr>
          <a:xfrm>
            <a:off x="911424" y="4509120"/>
            <a:ext cx="3744416" cy="3651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4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69E13A5-1B4F-447B-9F77-F3D7E72F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4009839" cy="5213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A55AAB-410F-40A7-8105-EDD775B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+mj-lt"/>
              </a:rPr>
              <a:t>getHomography</a:t>
            </a:r>
            <a:endParaRPr lang="ko-KR" altLang="en-US" sz="3200">
              <a:latin typeface="+mj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FE36-0CCF-4A4A-AEDA-20ADF419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B782-1DB4-463A-98CC-CB4F70BC6439}" type="datetime1">
              <a:rPr lang="ko-KR" altLang="en-US" smtClean="0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22E1B-EC17-49CC-BACC-02010F65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B63E6-AE9F-49BD-89F3-0E9A2A575C3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3F2AC5-F3D8-4AFC-911C-503EE6784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801" y="4570485"/>
            <a:ext cx="5487166" cy="201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C15477-6D50-4CD4-9E9A-2EBA69D31C72}"/>
                  </a:ext>
                </a:extLst>
              </p:cNvPr>
              <p:cNvSpPr txBox="1"/>
              <p:nvPr/>
            </p:nvSpPr>
            <p:spPr>
              <a:xfrm>
                <a:off x="4703169" y="267933"/>
                <a:ext cx="7488831" cy="442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b="0" i="1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i="1">
                  <a:latin typeface="Cambria Math" panose="02040503050406030204" pitchFamily="18" charset="0"/>
                </a:endParaRPr>
              </a:p>
              <a:p>
                <a:endParaRPr lang="en-US" altLang="ko-KR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ko-KR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ko-KR" b="0" i="1">
                  <a:latin typeface="Cambria Math" panose="02040503050406030204" pitchFamily="18" charset="0"/>
                </a:endParaRPr>
              </a:p>
              <a:p>
                <a:endParaRPr lang="en-US" altLang="ko-KR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2⋅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3⋅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7⋅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𝑥𝑝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1+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8⋅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𝑥𝑝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9⋅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𝑥𝑝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1=0</m:t>
                      </m:r>
                    </m:oMath>
                  </m:oMathPara>
                </a14:m>
                <a:endParaRPr lang="en-US" altLang="ko-KR" sz="1600" b="0" i="1">
                  <a:latin typeface="Cambria Math" panose="02040503050406030204" pitchFamily="18" charset="0"/>
                </a:endParaRPr>
              </a:p>
              <a:p>
                <a:endParaRPr lang="en-US" altLang="ko-KR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4⋅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5⋅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6⋅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7⋅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𝑦𝑝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8⋅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𝑦𝑝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9⋅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𝑦𝑝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1=0</m:t>
                      </m:r>
                    </m:oMath>
                  </m:oMathPara>
                </a14:m>
                <a:endParaRPr lang="en-US" altLang="ko-KR" sz="1600" b="0" i="1">
                  <a:latin typeface="Cambria Math" panose="02040503050406030204" pitchFamily="18" charset="0"/>
                </a:endParaRPr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C15477-6D50-4CD4-9E9A-2EBA69D31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69" y="267933"/>
                <a:ext cx="7488831" cy="442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625707-926F-4B78-938F-A177096542FF}"/>
              </a:ext>
            </a:extLst>
          </p:cNvPr>
          <p:cNvSpPr/>
          <p:nvPr/>
        </p:nvSpPr>
        <p:spPr>
          <a:xfrm>
            <a:off x="742977" y="3063876"/>
            <a:ext cx="3264791" cy="101319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4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C14D242-1B5F-4E59-B667-2C9335209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4009839" cy="5213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A55AAB-410F-40A7-8105-EDD775B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+mj-lt"/>
              </a:rPr>
              <a:t>getHomography</a:t>
            </a:r>
            <a:endParaRPr lang="ko-KR" altLang="en-US" sz="3200"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22E1B-EC17-49CC-BACC-02010F65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B63E6-AE9F-49BD-89F3-0E9A2A575C3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C15477-6D50-4CD4-9E9A-2EBA69D31C72}"/>
                  </a:ext>
                </a:extLst>
              </p:cNvPr>
              <p:cNvSpPr txBox="1"/>
              <p:nvPr/>
            </p:nvSpPr>
            <p:spPr>
              <a:xfrm>
                <a:off x="4729460" y="1258264"/>
                <a:ext cx="7488831" cy="2778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>
                    <a:latin typeface="Cambria Math" panose="02040503050406030204" pitchFamily="18" charset="0"/>
                  </a:rPr>
                  <a:t>고유값이 </a:t>
                </a:r>
                <a:r>
                  <a:rPr lang="en-US" altLang="ko-KR" sz="1800">
                    <a:latin typeface="Cambria Math" panose="02040503050406030204" pitchFamily="18" charset="0"/>
                  </a:rPr>
                  <a:t>0</a:t>
                </a:r>
                <a:r>
                  <a:rPr lang="ko-KR" altLang="en-US" sz="1800">
                    <a:latin typeface="Cambria Math" panose="02040503050406030204" pitchFamily="18" charset="0"/>
                  </a:rPr>
                  <a:t>일때 고유벡터가 </a:t>
                </a:r>
                <a:r>
                  <a:rPr lang="en-US" altLang="ko-KR" sz="1800">
                    <a:latin typeface="Cambria Math" panose="02040503050406030204" pitchFamily="18" charset="0"/>
                  </a:rPr>
                  <a:t>x</a:t>
                </a:r>
                <a:r>
                  <a:rPr lang="ko-KR" altLang="en-US" sz="1800">
                    <a:latin typeface="Cambria Math" panose="02040503050406030204" pitchFamily="18" charset="0"/>
                  </a:rPr>
                  <a:t>가 된다</a:t>
                </a:r>
                <a:r>
                  <a:rPr lang="en-US" altLang="ko-KR" sz="1800">
                    <a:latin typeface="Cambria Math" panose="02040503050406030204" pitchFamily="18" charset="0"/>
                  </a:rPr>
                  <a:t>.</a:t>
                </a:r>
                <a:endParaRPr lang="en-US" altLang="ko-KR" i="1">
                  <a:latin typeface="Cambria Math" panose="02040503050406030204" pitchFamily="18" charset="0"/>
                </a:endParaRPr>
              </a:p>
              <a:p>
                <a:pPr/>
                <a:endParaRPr lang="en-US" altLang="ko-KR" b="0" i="1">
                  <a:latin typeface="Cambria Math" panose="02040503050406030204" pitchFamily="18" charset="0"/>
                </a:endParaRPr>
              </a:p>
              <a:p>
                <a:pPr/>
                <a:endParaRPr lang="en-US" altLang="ko-KR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9×9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			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sz="1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C15477-6D50-4CD4-9E9A-2EBA69D31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60" y="1258264"/>
                <a:ext cx="7488831" cy="2778068"/>
              </a:xfrm>
              <a:prstGeom prst="rect">
                <a:avLst/>
              </a:prstGeom>
              <a:blipFill>
                <a:blip r:embed="rId4"/>
                <a:stretch>
                  <a:fillRect l="-733" t="-1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625707-926F-4B78-938F-A177096542FF}"/>
              </a:ext>
            </a:extLst>
          </p:cNvPr>
          <p:cNvSpPr/>
          <p:nvPr/>
        </p:nvSpPr>
        <p:spPr>
          <a:xfrm>
            <a:off x="742977" y="4000500"/>
            <a:ext cx="3408807" cy="207682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A59F93-198C-4985-AE8C-928BE5E94923}"/>
              </a:ext>
            </a:extLst>
          </p:cNvPr>
          <p:cNvSpPr/>
          <p:nvPr/>
        </p:nvSpPr>
        <p:spPr>
          <a:xfrm>
            <a:off x="5177279" y="3399390"/>
            <a:ext cx="1358897" cy="460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D649C1E-76C4-344D-9C39-5606960C5FA4}"/>
              </a:ext>
            </a:extLst>
          </p:cNvPr>
          <p:cNvGrpSpPr/>
          <p:nvPr/>
        </p:nvGrpSpPr>
        <p:grpSpPr>
          <a:xfrm>
            <a:off x="7240811" y="4458483"/>
            <a:ext cx="227160" cy="26280"/>
            <a:chOff x="7588317" y="1949130"/>
            <a:chExt cx="22716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86C99A8-883E-CB4C-B3AC-A1CD64680B83}"/>
                    </a:ext>
                  </a:extLst>
                </p14:cNvPr>
                <p14:cNvContentPartPr/>
                <p14:nvPr/>
              </p14:nvContentPartPr>
              <p14:xfrm>
                <a:off x="7588317" y="1962090"/>
                <a:ext cx="13320" cy="13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86C99A8-883E-CB4C-B3AC-A1CD64680B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73197" y="1946610"/>
                  <a:ext cx="43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41AE641-F20D-E340-B325-8700E655E83F}"/>
                    </a:ext>
                  </a:extLst>
                </p14:cNvPr>
                <p14:cNvContentPartPr/>
                <p14:nvPr/>
              </p14:nvContentPartPr>
              <p14:xfrm>
                <a:off x="7717917" y="1949130"/>
                <a:ext cx="32760" cy="13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41AE641-F20D-E340-B325-8700E655E8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2797" y="1933650"/>
                  <a:ext cx="6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D9F0E2A-8FF8-E841-8A48-1BAEB4D9B769}"/>
                    </a:ext>
                  </a:extLst>
                </p14:cNvPr>
                <p14:cNvContentPartPr/>
                <p14:nvPr/>
              </p14:nvContentPartPr>
              <p14:xfrm>
                <a:off x="7815117" y="1949130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D9F0E2A-8FF8-E841-8A48-1BAEB4D9B7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99997" y="193365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BC9AB84-F5D7-B04D-90D6-055B2F2CCA60}"/>
              </a:ext>
            </a:extLst>
          </p:cNvPr>
          <p:cNvGrpSpPr/>
          <p:nvPr/>
        </p:nvGrpSpPr>
        <p:grpSpPr>
          <a:xfrm>
            <a:off x="6631691" y="4218723"/>
            <a:ext cx="389160" cy="538200"/>
            <a:chOff x="6979197" y="1709370"/>
            <a:chExt cx="38916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4C566D-3226-B24C-A3CA-9C373D0484C3}"/>
                    </a:ext>
                  </a:extLst>
                </p14:cNvPr>
                <p14:cNvContentPartPr/>
                <p14:nvPr/>
              </p14:nvContentPartPr>
              <p14:xfrm>
                <a:off x="7180077" y="1890810"/>
                <a:ext cx="117000" cy="220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4C566D-3226-B24C-A3CA-9C373D0484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64957" y="1875330"/>
                  <a:ext cx="147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5D1DD5-0E02-FC4D-A3B8-9C8F3D2CD2FE}"/>
                    </a:ext>
                  </a:extLst>
                </p14:cNvPr>
                <p14:cNvContentPartPr/>
                <p14:nvPr/>
              </p14:nvContentPartPr>
              <p14:xfrm>
                <a:off x="7355037" y="2026890"/>
                <a:ext cx="13320" cy="78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5D1DD5-0E02-FC4D-A3B8-9C8F3D2CD2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39917" y="2011410"/>
                  <a:ext cx="43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63935EB-79AB-5641-AD33-9C6427E1AC72}"/>
                    </a:ext>
                  </a:extLst>
                </p14:cNvPr>
                <p14:cNvContentPartPr/>
                <p14:nvPr/>
              </p14:nvContentPartPr>
              <p14:xfrm>
                <a:off x="7147677" y="1800090"/>
                <a:ext cx="136440" cy="26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63935EB-79AB-5641-AD33-9C6427E1AC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32557" y="1784610"/>
                  <a:ext cx="167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5179487-09B3-A64B-9D99-49C9B99FCF77}"/>
                    </a:ext>
                  </a:extLst>
                </p14:cNvPr>
                <p14:cNvContentPartPr/>
                <p14:nvPr/>
              </p14:nvContentPartPr>
              <p14:xfrm>
                <a:off x="7232637" y="1767690"/>
                <a:ext cx="57960" cy="65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5179487-09B3-A64B-9D99-49C9B99FCF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17517" y="1752210"/>
                  <a:ext cx="88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E97741F-D228-C345-A9F4-C469C2745B89}"/>
                    </a:ext>
                  </a:extLst>
                </p14:cNvPr>
                <p14:cNvContentPartPr/>
                <p14:nvPr/>
              </p14:nvContentPartPr>
              <p14:xfrm>
                <a:off x="6992157" y="1709370"/>
                <a:ext cx="97560" cy="39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E97741F-D228-C345-A9F4-C469C2745B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77037" y="1694250"/>
                  <a:ext cx="128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536D2B0-1E01-F344-9831-D03010EA7849}"/>
                    </a:ext>
                  </a:extLst>
                </p14:cNvPr>
                <p14:cNvContentPartPr/>
                <p14:nvPr/>
              </p14:nvContentPartPr>
              <p14:xfrm>
                <a:off x="6979197" y="1709370"/>
                <a:ext cx="91080" cy="538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36D2B0-1E01-F344-9831-D03010EA78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64077" y="1694250"/>
                  <a:ext cx="121680" cy="5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4A68B8C-39DC-7644-BBB1-EFB96E870925}"/>
              </a:ext>
            </a:extLst>
          </p:cNvPr>
          <p:cNvGrpSpPr/>
          <p:nvPr/>
        </p:nvGrpSpPr>
        <p:grpSpPr>
          <a:xfrm>
            <a:off x="8856734" y="3933603"/>
            <a:ext cx="188280" cy="194760"/>
            <a:chOff x="9204240" y="1424250"/>
            <a:chExt cx="18828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8346283-5999-4D46-921B-160A4F5E8590}"/>
                    </a:ext>
                  </a:extLst>
                </p14:cNvPr>
                <p14:cNvContentPartPr/>
                <p14:nvPr/>
              </p14:nvContentPartPr>
              <p14:xfrm>
                <a:off x="9204240" y="1424250"/>
                <a:ext cx="117000" cy="194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8346283-5999-4D46-921B-160A4F5E85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89120" y="1409130"/>
                  <a:ext cx="147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989FA85-B914-A545-81A5-F11F1F425231}"/>
                    </a:ext>
                  </a:extLst>
                </p14:cNvPr>
                <p14:cNvContentPartPr/>
                <p14:nvPr/>
              </p14:nvContentPartPr>
              <p14:xfrm>
                <a:off x="9385680" y="1560330"/>
                <a:ext cx="6840" cy="52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989FA85-B914-A545-81A5-F11F1F42523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70200" y="1545210"/>
                  <a:ext cx="3744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340DCB4-B70B-CD4E-BD98-A0AB0E1FD852}"/>
              </a:ext>
            </a:extLst>
          </p:cNvPr>
          <p:cNvGrpSpPr/>
          <p:nvPr/>
        </p:nvGrpSpPr>
        <p:grpSpPr>
          <a:xfrm>
            <a:off x="9161294" y="4238163"/>
            <a:ext cx="233640" cy="168840"/>
            <a:chOff x="9508800" y="1728810"/>
            <a:chExt cx="23364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5750FDA-85D2-3243-BD0B-94ABE0846C0B}"/>
                    </a:ext>
                  </a:extLst>
                </p14:cNvPr>
                <p14:cNvContentPartPr/>
                <p14:nvPr/>
              </p14:nvContentPartPr>
              <p14:xfrm>
                <a:off x="9508800" y="1728810"/>
                <a:ext cx="6840" cy="13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5750FDA-85D2-3243-BD0B-94ABE0846C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93320" y="1713330"/>
                  <a:ext cx="37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53D5AB-A222-294B-A1E1-E050E3874930}"/>
                    </a:ext>
                  </a:extLst>
                </p14:cNvPr>
                <p14:cNvContentPartPr/>
                <p14:nvPr/>
              </p14:nvContentPartPr>
              <p14:xfrm>
                <a:off x="9625440" y="1806570"/>
                <a:ext cx="6840" cy="1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53D5AB-A222-294B-A1E1-E050E387493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09960" y="1791090"/>
                  <a:ext cx="37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96D50DE-B5CA-7A48-AB10-7A6A667287C4}"/>
                    </a:ext>
                  </a:extLst>
                </p14:cNvPr>
                <p14:cNvContentPartPr/>
                <p14:nvPr/>
              </p14:nvContentPartPr>
              <p14:xfrm>
                <a:off x="9742080" y="1897290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96D50DE-B5CA-7A48-AB10-7A6A667287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26600" y="188181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8721AAE-30B3-A74D-8A1F-10D375ACF39A}"/>
              </a:ext>
            </a:extLst>
          </p:cNvPr>
          <p:cNvGrpSpPr/>
          <p:nvPr/>
        </p:nvGrpSpPr>
        <p:grpSpPr>
          <a:xfrm>
            <a:off x="9530654" y="4432563"/>
            <a:ext cx="220680" cy="311400"/>
            <a:chOff x="9878160" y="1923210"/>
            <a:chExt cx="2206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E1D76EC-C03E-E04C-B8F7-AADBD4A60858}"/>
                    </a:ext>
                  </a:extLst>
                </p14:cNvPr>
                <p14:cNvContentPartPr/>
                <p14:nvPr/>
              </p14:nvContentPartPr>
              <p14:xfrm>
                <a:off x="9878160" y="1955610"/>
                <a:ext cx="129960" cy="207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E1D76EC-C03E-E04C-B8F7-AADBD4A608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62680" y="1940130"/>
                  <a:ext cx="160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4E0089-82D2-0441-81B7-05EFF2215E82}"/>
                    </a:ext>
                  </a:extLst>
                </p14:cNvPr>
                <p14:cNvContentPartPr/>
                <p14:nvPr/>
              </p14:nvContentPartPr>
              <p14:xfrm>
                <a:off x="9955920" y="1923210"/>
                <a:ext cx="45720" cy="52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4E0089-82D2-0441-81B7-05EFF2215E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40440" y="1907730"/>
                  <a:ext cx="76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BB0E477-0E60-C042-B441-A1EBD857AD5B}"/>
                    </a:ext>
                  </a:extLst>
                </p14:cNvPr>
                <p14:cNvContentPartPr/>
                <p14:nvPr/>
              </p14:nvContentPartPr>
              <p14:xfrm>
                <a:off x="10033680" y="2104650"/>
                <a:ext cx="45720" cy="58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BB0E477-0E60-C042-B441-A1EBD857AD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18200" y="2089170"/>
                  <a:ext cx="76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63BE8F-D2F6-F940-AB68-86863E1E8071}"/>
                    </a:ext>
                  </a:extLst>
                </p14:cNvPr>
                <p14:cNvContentPartPr/>
                <p14:nvPr/>
              </p14:nvContentPartPr>
              <p14:xfrm>
                <a:off x="10046640" y="2175930"/>
                <a:ext cx="52200" cy="58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63BE8F-D2F6-F940-AB68-86863E1E807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31160" y="2160450"/>
                  <a:ext cx="8280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D838481-F7AF-7F42-8135-1B57B5BB5CAC}"/>
              </a:ext>
            </a:extLst>
          </p:cNvPr>
          <p:cNvGrpSpPr/>
          <p:nvPr/>
        </p:nvGrpSpPr>
        <p:grpSpPr>
          <a:xfrm>
            <a:off x="7636091" y="4238163"/>
            <a:ext cx="298440" cy="382680"/>
            <a:chOff x="7983597" y="1728810"/>
            <a:chExt cx="2984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FEDB489-8191-4C4C-AD8A-DD1DB39B1DD8}"/>
                    </a:ext>
                  </a:extLst>
                </p14:cNvPr>
                <p14:cNvContentPartPr/>
                <p14:nvPr/>
              </p14:nvContentPartPr>
              <p14:xfrm>
                <a:off x="7983597" y="1826010"/>
                <a:ext cx="168840" cy="253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FEDB489-8191-4C4C-AD8A-DD1DB39B1D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68477" y="1810530"/>
                  <a:ext cx="199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187A3B-DDBD-FC46-8DD8-69CF446F0AEF}"/>
                    </a:ext>
                  </a:extLst>
                </p14:cNvPr>
                <p14:cNvContentPartPr/>
                <p14:nvPr/>
              </p14:nvContentPartPr>
              <p14:xfrm>
                <a:off x="8022477" y="1761210"/>
                <a:ext cx="142920" cy="1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187A3B-DDBD-FC46-8DD8-69CF446F0A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07357" y="1745730"/>
                  <a:ext cx="173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D43C0E4-0A3F-EF4F-A6B1-186CAE07B693}"/>
                    </a:ext>
                  </a:extLst>
                </p14:cNvPr>
                <p14:cNvContentPartPr/>
                <p14:nvPr/>
              </p14:nvContentPartPr>
              <p14:xfrm>
                <a:off x="8132637" y="1728810"/>
                <a:ext cx="32760" cy="58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D43C0E4-0A3F-EF4F-A6B1-186CAE07B69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17517" y="1713690"/>
                  <a:ext cx="63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B9A3074-D55A-0C45-8EF4-4A21C2DAEC7F}"/>
                    </a:ext>
                  </a:extLst>
                </p14:cNvPr>
                <p14:cNvContentPartPr/>
                <p14:nvPr/>
              </p14:nvContentPartPr>
              <p14:xfrm>
                <a:off x="8216877" y="2007450"/>
                <a:ext cx="65160" cy="39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B9A3074-D55A-0C45-8EF4-4A21C2DAEC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01757" y="1991970"/>
                  <a:ext cx="95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2986A98-4BB4-2846-B437-56E801762C1D}"/>
                    </a:ext>
                  </a:extLst>
                </p14:cNvPr>
                <p14:cNvContentPartPr/>
                <p14:nvPr/>
              </p14:nvContentPartPr>
              <p14:xfrm>
                <a:off x="8223357" y="2046330"/>
                <a:ext cx="58680" cy="65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2986A98-4BB4-2846-B437-56E801762C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08237" y="2030850"/>
                  <a:ext cx="892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0E99E54-A4A1-E640-87FE-4AA40DB4E8D9}"/>
              </a:ext>
            </a:extLst>
          </p:cNvPr>
          <p:cNvGrpSpPr/>
          <p:nvPr/>
        </p:nvGrpSpPr>
        <p:grpSpPr>
          <a:xfrm>
            <a:off x="8180411" y="4173363"/>
            <a:ext cx="356760" cy="525240"/>
            <a:chOff x="8527917" y="1664010"/>
            <a:chExt cx="35676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1E99569-C816-BF4C-BACE-C98F2BCF9848}"/>
                    </a:ext>
                  </a:extLst>
                </p14:cNvPr>
                <p14:cNvContentPartPr/>
                <p14:nvPr/>
              </p14:nvContentPartPr>
              <p14:xfrm>
                <a:off x="8527917" y="1800090"/>
                <a:ext cx="129960" cy="240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1E99569-C816-BF4C-BACE-C98F2BCF984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2797" y="1784610"/>
                  <a:ext cx="160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2449566-D0D8-084C-857D-F02690964071}"/>
                    </a:ext>
                  </a:extLst>
                </p14:cNvPr>
                <p14:cNvContentPartPr/>
                <p14:nvPr/>
              </p14:nvContentPartPr>
              <p14:xfrm>
                <a:off x="8657517" y="1664010"/>
                <a:ext cx="227160" cy="525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2449566-D0D8-084C-857D-F026909640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42397" y="1648890"/>
                  <a:ext cx="257760" cy="55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5BE114-E1CE-9446-B419-EA9824E76FF0}"/>
              </a:ext>
            </a:extLst>
          </p:cNvPr>
          <p:cNvGrpSpPr/>
          <p:nvPr/>
        </p:nvGrpSpPr>
        <p:grpSpPr>
          <a:xfrm>
            <a:off x="6697816" y="3527489"/>
            <a:ext cx="123480" cy="78120"/>
            <a:chOff x="6697816" y="2709424"/>
            <a:chExt cx="123480" cy="7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A58016E-446D-9C44-969F-6ECB09FEA305}"/>
                    </a:ext>
                  </a:extLst>
                </p14:cNvPr>
                <p14:cNvContentPartPr/>
                <p14:nvPr/>
              </p14:nvContentPartPr>
              <p14:xfrm>
                <a:off x="6697816" y="2709424"/>
                <a:ext cx="123480" cy="13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A58016E-446D-9C44-969F-6ECB09FEA3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82696" y="2694304"/>
                  <a:ext cx="154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9E82B78-4281-3345-8700-AADBDD73D7F4}"/>
                    </a:ext>
                  </a:extLst>
                </p14:cNvPr>
                <p14:cNvContentPartPr/>
                <p14:nvPr/>
              </p14:nvContentPartPr>
              <p14:xfrm>
                <a:off x="6704296" y="2767744"/>
                <a:ext cx="117000" cy="19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9E82B78-4281-3345-8700-AADBDD73D7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89176" y="2752624"/>
                  <a:ext cx="1476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1223882-6695-5840-8856-238C70454D62}"/>
              </a:ext>
            </a:extLst>
          </p:cNvPr>
          <p:cNvGrpSpPr/>
          <p:nvPr/>
        </p:nvGrpSpPr>
        <p:grpSpPr>
          <a:xfrm>
            <a:off x="6989416" y="3210329"/>
            <a:ext cx="570600" cy="758520"/>
            <a:chOff x="6989416" y="2392264"/>
            <a:chExt cx="570600" cy="7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031AB40-DE60-9E42-8BAC-5FEE7BDBE96C}"/>
                    </a:ext>
                  </a:extLst>
                </p14:cNvPr>
                <p14:cNvContentPartPr/>
                <p14:nvPr/>
              </p14:nvContentPartPr>
              <p14:xfrm>
                <a:off x="6989416" y="2430784"/>
                <a:ext cx="117720" cy="19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031AB40-DE60-9E42-8BAC-5FEE7BDBE96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74296" y="2415664"/>
                  <a:ext cx="148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0293883-B640-E042-ACB2-B1405B6D186D}"/>
                    </a:ext>
                  </a:extLst>
                </p14:cNvPr>
                <p14:cNvContentPartPr/>
                <p14:nvPr/>
              </p14:nvContentPartPr>
              <p14:xfrm>
                <a:off x="7008856" y="2443744"/>
                <a:ext cx="117000" cy="700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0293883-B640-E042-ACB2-B1405B6D186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93736" y="2428624"/>
                  <a:ext cx="1476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BFF162A-2847-0640-872C-B0BB0A38125A}"/>
                    </a:ext>
                  </a:extLst>
                </p14:cNvPr>
                <p14:cNvContentPartPr/>
                <p14:nvPr/>
              </p14:nvContentPartPr>
              <p14:xfrm>
                <a:off x="7183816" y="2437264"/>
                <a:ext cx="116280" cy="135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BFF162A-2847-0640-872C-B0BB0A38125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68696" y="2422144"/>
                  <a:ext cx="146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7BB072A-097E-C949-A888-2483CF9D1102}"/>
                    </a:ext>
                  </a:extLst>
                </p14:cNvPr>
                <p14:cNvContentPartPr/>
                <p14:nvPr/>
              </p14:nvContentPartPr>
              <p14:xfrm>
                <a:off x="7242136" y="2638144"/>
                <a:ext cx="19800" cy="6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7BB072A-097E-C949-A888-2483CF9D110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27016" y="2623024"/>
                  <a:ext cx="50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4334E44-A398-CF40-AE1B-C8D73C3493DB}"/>
                    </a:ext>
                  </a:extLst>
                </p14:cNvPr>
                <p14:cNvContentPartPr/>
                <p14:nvPr/>
              </p14:nvContentPartPr>
              <p14:xfrm>
                <a:off x="7235656" y="2748304"/>
                <a:ext cx="26280" cy="19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4334E44-A398-CF40-AE1B-C8D73C3493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20536" y="2733184"/>
                  <a:ext cx="56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C86FA01-54E6-AE4C-9F44-3093C5817735}"/>
                    </a:ext>
                  </a:extLst>
                </p14:cNvPr>
                <p14:cNvContentPartPr/>
                <p14:nvPr/>
              </p14:nvContentPartPr>
              <p14:xfrm>
                <a:off x="7287496" y="2819584"/>
                <a:ext cx="6840" cy="68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C86FA01-54E6-AE4C-9F44-3093C581773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72376" y="2804464"/>
                  <a:ext cx="37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C4628CF-9BA2-B14A-B776-92F5ECDEE673}"/>
                    </a:ext>
                  </a:extLst>
                </p14:cNvPr>
                <p14:cNvContentPartPr/>
                <p14:nvPr/>
              </p14:nvContentPartPr>
              <p14:xfrm>
                <a:off x="7190296" y="2955664"/>
                <a:ext cx="117000" cy="97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C4628CF-9BA2-B14A-B776-92F5ECDEE67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75176" y="2940544"/>
                  <a:ext cx="147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764CF3B-D017-274E-B64E-D18852BD9C52}"/>
                    </a:ext>
                  </a:extLst>
                </p14:cNvPr>
                <p14:cNvContentPartPr/>
                <p14:nvPr/>
              </p14:nvContentPartPr>
              <p14:xfrm>
                <a:off x="7391176" y="2392264"/>
                <a:ext cx="168840" cy="758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764CF3B-D017-274E-B64E-D18852BD9C5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76056" y="2376784"/>
                  <a:ext cx="199440" cy="78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07C0628-39C4-8E47-B563-4E4E40EA43A7}"/>
              </a:ext>
            </a:extLst>
          </p:cNvPr>
          <p:cNvGrpSpPr/>
          <p:nvPr/>
        </p:nvGrpSpPr>
        <p:grpSpPr>
          <a:xfrm>
            <a:off x="8856734" y="1325224"/>
            <a:ext cx="479880" cy="376200"/>
            <a:chOff x="6140536" y="480664"/>
            <a:chExt cx="47988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78688D9-0414-AD43-8DF9-29B73AA5380F}"/>
                    </a:ext>
                  </a:extLst>
                </p14:cNvPr>
                <p14:cNvContentPartPr/>
                <p14:nvPr/>
              </p14:nvContentPartPr>
              <p14:xfrm>
                <a:off x="6172936" y="552664"/>
                <a:ext cx="6840" cy="304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78688D9-0414-AD43-8DF9-29B73AA5380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57816" y="537184"/>
                  <a:ext cx="37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781126B-FE79-9B48-A4EF-802EA24AF339}"/>
                    </a:ext>
                  </a:extLst>
                </p14:cNvPr>
                <p14:cNvContentPartPr/>
                <p14:nvPr/>
              </p14:nvContentPartPr>
              <p14:xfrm>
                <a:off x="6276616" y="564904"/>
                <a:ext cx="32760" cy="291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781126B-FE79-9B48-A4EF-802EA24AF3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61496" y="549424"/>
                  <a:ext cx="63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62F5B82-0A93-8447-916F-02373734B7BE}"/>
                    </a:ext>
                  </a:extLst>
                </p14:cNvPr>
                <p14:cNvContentPartPr/>
                <p14:nvPr/>
              </p14:nvContentPartPr>
              <p14:xfrm>
                <a:off x="6140536" y="713944"/>
                <a:ext cx="168840" cy="19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62F5B82-0A93-8447-916F-02373734B7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25416" y="698464"/>
                  <a:ext cx="199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0557725-00A7-F94D-8F7B-58A7C26C57FB}"/>
                    </a:ext>
                  </a:extLst>
                </p14:cNvPr>
                <p14:cNvContentPartPr/>
                <p14:nvPr/>
              </p14:nvContentPartPr>
              <p14:xfrm>
                <a:off x="6354376" y="480664"/>
                <a:ext cx="129960" cy="32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0557725-00A7-F94D-8F7B-58A7C26C57F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39256" y="465184"/>
                  <a:ext cx="160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0D7ECEC-3C4D-6144-BFAB-2AD8F28589F6}"/>
                    </a:ext>
                  </a:extLst>
                </p14:cNvPr>
                <p14:cNvContentPartPr/>
                <p14:nvPr/>
              </p14:nvContentPartPr>
              <p14:xfrm>
                <a:off x="6406216" y="493624"/>
                <a:ext cx="13320" cy="149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0D7ECEC-3C4D-6144-BFAB-2AD8F28589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91096" y="478144"/>
                  <a:ext cx="43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35DE0A6-C23A-1348-97A1-069C0F429F03}"/>
                    </a:ext>
                  </a:extLst>
                </p14:cNvPr>
                <p14:cNvContentPartPr/>
                <p14:nvPr/>
              </p14:nvContentPartPr>
              <p14:xfrm>
                <a:off x="6490456" y="552664"/>
                <a:ext cx="52200" cy="2718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35DE0A6-C23A-1348-97A1-069C0F429F0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75336" y="537184"/>
                  <a:ext cx="82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FD5799A-FDE7-6A49-A0CB-7D4FD24B7D4B}"/>
                    </a:ext>
                  </a:extLst>
                </p14:cNvPr>
                <p14:cNvContentPartPr/>
                <p14:nvPr/>
              </p14:nvContentPartPr>
              <p14:xfrm>
                <a:off x="6600616" y="561304"/>
                <a:ext cx="19800" cy="269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FD5799A-FDE7-6A49-A0CB-7D4FD24B7D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85496" y="545824"/>
                  <a:ext cx="50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25586CD-F0E6-EA49-90D7-D2569A817C13}"/>
                    </a:ext>
                  </a:extLst>
                </p14:cNvPr>
                <p14:cNvContentPartPr/>
                <p14:nvPr/>
              </p14:nvContentPartPr>
              <p14:xfrm>
                <a:off x="6516376" y="713944"/>
                <a:ext cx="78120" cy="13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25586CD-F0E6-EA49-90D7-D2569A817C1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01256" y="698464"/>
                  <a:ext cx="1087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CF4F8EF-E159-B142-AFA0-D22983191E1E}"/>
              </a:ext>
            </a:extLst>
          </p:cNvPr>
          <p:cNvGrpSpPr/>
          <p:nvPr/>
        </p:nvGrpSpPr>
        <p:grpSpPr>
          <a:xfrm>
            <a:off x="9498254" y="1338184"/>
            <a:ext cx="201240" cy="343800"/>
            <a:chOff x="6782056" y="493624"/>
            <a:chExt cx="2012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A41F7FB-7893-8A46-B89F-35F1E2C33605}"/>
                    </a:ext>
                  </a:extLst>
                </p14:cNvPr>
                <p14:cNvContentPartPr/>
                <p14:nvPr/>
              </p14:nvContentPartPr>
              <p14:xfrm>
                <a:off x="6795016" y="577864"/>
                <a:ext cx="84600" cy="781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A41F7FB-7893-8A46-B89F-35F1E2C336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79896" y="562384"/>
                  <a:ext cx="115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F2CA456-2628-FF44-B8FA-B5605060D313}"/>
                    </a:ext>
                  </a:extLst>
                </p14:cNvPr>
                <p14:cNvContentPartPr/>
                <p14:nvPr/>
              </p14:nvContentPartPr>
              <p14:xfrm>
                <a:off x="6782056" y="707464"/>
                <a:ext cx="142920" cy="39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F2CA456-2628-FF44-B8FA-B5605060D31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66936" y="691984"/>
                  <a:ext cx="173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115611F-DC6E-044A-9C89-1ED3737056E7}"/>
                    </a:ext>
                  </a:extLst>
                </p14:cNvPr>
                <p14:cNvContentPartPr/>
                <p14:nvPr/>
              </p14:nvContentPartPr>
              <p14:xfrm>
                <a:off x="6957016" y="493624"/>
                <a:ext cx="26280" cy="3438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115611F-DC6E-044A-9C89-1ED3737056E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41896" y="478144"/>
                  <a:ext cx="5688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0E1E243-A29C-1D46-BD3C-6EF60893835D}"/>
              </a:ext>
            </a:extLst>
          </p:cNvPr>
          <p:cNvGrpSpPr/>
          <p:nvPr/>
        </p:nvGrpSpPr>
        <p:grpSpPr>
          <a:xfrm>
            <a:off x="9951854" y="1292824"/>
            <a:ext cx="1069560" cy="408600"/>
            <a:chOff x="7235656" y="448264"/>
            <a:chExt cx="10695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AD85BEF-4752-284C-9571-EF6240BA1C02}"/>
                    </a:ext>
                  </a:extLst>
                </p14:cNvPr>
                <p14:cNvContentPartPr/>
                <p14:nvPr/>
              </p14:nvContentPartPr>
              <p14:xfrm>
                <a:off x="7235656" y="590824"/>
                <a:ext cx="142920" cy="123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AD85BEF-4752-284C-9571-EF6240BA1C0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20536" y="575344"/>
                  <a:ext cx="173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C4B84CC-CFFF-E648-9883-32C3D7E871BA}"/>
                    </a:ext>
                  </a:extLst>
                </p14:cNvPr>
                <p14:cNvContentPartPr/>
                <p14:nvPr/>
              </p14:nvContentPartPr>
              <p14:xfrm>
                <a:off x="7358776" y="487144"/>
                <a:ext cx="32760" cy="45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C4B84CC-CFFF-E648-9883-32C3D7E871B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43656" y="471664"/>
                  <a:ext cx="63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D01A885-380F-6541-9322-01B32CA177CB}"/>
                    </a:ext>
                  </a:extLst>
                </p14:cNvPr>
                <p14:cNvContentPartPr/>
                <p14:nvPr/>
              </p14:nvContentPartPr>
              <p14:xfrm>
                <a:off x="7391176" y="610264"/>
                <a:ext cx="13320" cy="58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D01A885-380F-6541-9322-01B32CA177C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76056" y="594784"/>
                  <a:ext cx="43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710B25E-D936-144B-BBB5-5B7632617156}"/>
                    </a:ext>
                  </a:extLst>
                </p14:cNvPr>
                <p14:cNvContentPartPr/>
                <p14:nvPr/>
              </p14:nvContentPartPr>
              <p14:xfrm>
                <a:off x="7436536" y="610264"/>
                <a:ext cx="97560" cy="2466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710B25E-D936-144B-BBB5-5B763261715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21416" y="594784"/>
                  <a:ext cx="128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3B8E8F9-B3E6-5A4D-846A-4EB5836197BD}"/>
                    </a:ext>
                  </a:extLst>
                </p14:cNvPr>
                <p14:cNvContentPartPr/>
                <p14:nvPr/>
              </p14:nvContentPartPr>
              <p14:xfrm>
                <a:off x="7533736" y="616744"/>
                <a:ext cx="207720" cy="975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3B8E8F9-B3E6-5A4D-846A-4EB5836197B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18616" y="601264"/>
                  <a:ext cx="238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D28FA13-24C7-444C-B9C3-2BCB119DFA4F}"/>
                    </a:ext>
                  </a:extLst>
                </p14:cNvPr>
                <p14:cNvContentPartPr/>
                <p14:nvPr/>
              </p14:nvContentPartPr>
              <p14:xfrm>
                <a:off x="7792936" y="584344"/>
                <a:ext cx="129960" cy="145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D28FA13-24C7-444C-B9C3-2BCB119DFA4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77816" y="568864"/>
                  <a:ext cx="160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2A4448B-931F-D34C-9218-34A4AAFF489A}"/>
                    </a:ext>
                  </a:extLst>
                </p14:cNvPr>
                <p14:cNvContentPartPr/>
                <p14:nvPr/>
              </p14:nvContentPartPr>
              <p14:xfrm>
                <a:off x="7909576" y="597304"/>
                <a:ext cx="117000" cy="1040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2A4448B-931F-D34C-9218-34A4AAFF489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94456" y="581824"/>
                  <a:ext cx="147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AF97DB3-644C-1E44-9738-8DF9EF0AEAB9}"/>
                    </a:ext>
                  </a:extLst>
                </p14:cNvPr>
                <p14:cNvContentPartPr/>
                <p14:nvPr/>
              </p14:nvContentPartPr>
              <p14:xfrm>
                <a:off x="8006776" y="448264"/>
                <a:ext cx="65160" cy="259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AF97DB3-644C-1E44-9738-8DF9EF0AEAB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91656" y="432784"/>
                  <a:ext cx="95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7844D58-314F-B347-83ED-32C71F38B0B7}"/>
                    </a:ext>
                  </a:extLst>
                </p14:cNvPr>
                <p14:cNvContentPartPr/>
                <p14:nvPr/>
              </p14:nvContentPartPr>
              <p14:xfrm>
                <a:off x="8078056" y="577864"/>
                <a:ext cx="227160" cy="117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7844D58-314F-B347-83ED-32C71F38B0B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62936" y="562384"/>
                  <a:ext cx="25776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59EAAAE-C3E1-EA4B-9563-0FA58385596F}"/>
              </a:ext>
            </a:extLst>
          </p:cNvPr>
          <p:cNvGrpSpPr/>
          <p:nvPr/>
        </p:nvGrpSpPr>
        <p:grpSpPr>
          <a:xfrm>
            <a:off x="11254334" y="1377064"/>
            <a:ext cx="129960" cy="104040"/>
            <a:chOff x="8538136" y="532504"/>
            <a:chExt cx="129960" cy="1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A906D40-F15D-CA45-B637-3AE7F791F994}"/>
                    </a:ext>
                  </a:extLst>
                </p14:cNvPr>
                <p14:cNvContentPartPr/>
                <p14:nvPr/>
              </p14:nvContentPartPr>
              <p14:xfrm>
                <a:off x="8538136" y="532504"/>
                <a:ext cx="117000" cy="13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A906D40-F15D-CA45-B637-3AE7F791F9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523016" y="517024"/>
                  <a:ext cx="147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DCAF6E7-43C5-EF4D-AA65-4F878472B30E}"/>
                    </a:ext>
                  </a:extLst>
                </p14:cNvPr>
                <p14:cNvContentPartPr/>
                <p14:nvPr/>
              </p14:nvContentPartPr>
              <p14:xfrm>
                <a:off x="8538136" y="623224"/>
                <a:ext cx="129960" cy="13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DCAF6E7-43C5-EF4D-AA65-4F878472B3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23016" y="607744"/>
                  <a:ext cx="1605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FAAB44E-DDA1-8F48-81FB-CB33DA39A6D2}"/>
                  </a:ext>
                </a:extLst>
              </p14:cNvPr>
              <p14:cNvContentPartPr/>
              <p14:nvPr/>
            </p14:nvContentPartPr>
            <p14:xfrm>
              <a:off x="11630174" y="1202104"/>
              <a:ext cx="246600" cy="3697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FAAB44E-DDA1-8F48-81FB-CB33DA39A6D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614694" y="1186624"/>
                <a:ext cx="27720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87994CA-5310-F243-991B-849BD11CC8F0}"/>
              </a:ext>
            </a:extLst>
          </p:cNvPr>
          <p:cNvGrpSpPr/>
          <p:nvPr/>
        </p:nvGrpSpPr>
        <p:grpSpPr>
          <a:xfrm>
            <a:off x="8715510" y="3832417"/>
            <a:ext cx="110520" cy="998280"/>
            <a:chOff x="9063016" y="1323064"/>
            <a:chExt cx="110520" cy="9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960DFDF-5CB0-3F42-832B-155B6FD36468}"/>
                    </a:ext>
                  </a:extLst>
                </p14:cNvPr>
                <p14:cNvContentPartPr/>
                <p14:nvPr/>
              </p14:nvContentPartPr>
              <p14:xfrm>
                <a:off x="9082456" y="1323064"/>
                <a:ext cx="91080" cy="32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960DFDF-5CB0-3F42-832B-155B6FD3646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066976" y="1307584"/>
                  <a:ext cx="12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FA1B1FE-41E1-E840-AC15-4B35F13EB89F}"/>
                    </a:ext>
                  </a:extLst>
                </p14:cNvPr>
                <p14:cNvContentPartPr/>
                <p14:nvPr/>
              </p14:nvContentPartPr>
              <p14:xfrm>
                <a:off x="9063016" y="1342504"/>
                <a:ext cx="104040" cy="9788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FA1B1FE-41E1-E840-AC15-4B35F13EB89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47536" y="1327024"/>
                  <a:ext cx="134640" cy="10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94A22E6-1ABB-034A-8619-5270A940F501}"/>
              </a:ext>
            </a:extLst>
          </p:cNvPr>
          <p:cNvGrpSpPr/>
          <p:nvPr/>
        </p:nvGrpSpPr>
        <p:grpSpPr>
          <a:xfrm>
            <a:off x="9966150" y="3819457"/>
            <a:ext cx="324360" cy="1037160"/>
            <a:chOff x="10313656" y="1310104"/>
            <a:chExt cx="324360" cy="10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10BD658-D3E1-7A45-87C2-1798D4462C19}"/>
                    </a:ext>
                  </a:extLst>
                </p14:cNvPr>
                <p14:cNvContentPartPr/>
                <p14:nvPr/>
              </p14:nvContentPartPr>
              <p14:xfrm>
                <a:off x="10313656" y="1415224"/>
                <a:ext cx="129960" cy="1544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10BD658-D3E1-7A45-87C2-1798D4462C1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298176" y="1399744"/>
                  <a:ext cx="160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95B1512-6BAB-D949-827A-D58B48518A8F}"/>
                    </a:ext>
                  </a:extLst>
                </p14:cNvPr>
                <p14:cNvContentPartPr/>
                <p14:nvPr/>
              </p14:nvContentPartPr>
              <p14:xfrm>
                <a:off x="10359016" y="1783144"/>
                <a:ext cx="19800" cy="133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95B1512-6BAB-D949-827A-D58B48518A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43536" y="1767664"/>
                  <a:ext cx="50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59B1550-51E9-6143-A702-36AE70127641}"/>
                    </a:ext>
                  </a:extLst>
                </p14:cNvPr>
                <p14:cNvContentPartPr/>
                <p14:nvPr/>
              </p14:nvContentPartPr>
              <p14:xfrm>
                <a:off x="10352536" y="1880344"/>
                <a:ext cx="32760" cy="457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59B1550-51E9-6143-A702-36AE7012764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337056" y="1864864"/>
                  <a:ext cx="63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72C3E2A-91C2-694D-B044-DB7E7BD1653A}"/>
                    </a:ext>
                  </a:extLst>
                </p14:cNvPr>
                <p14:cNvContentPartPr/>
                <p14:nvPr/>
              </p14:nvContentPartPr>
              <p14:xfrm>
                <a:off x="10391416" y="1984024"/>
                <a:ext cx="6840" cy="6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72C3E2A-91C2-694D-B044-DB7E7BD165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75936" y="1968544"/>
                  <a:ext cx="37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B85E850-8CA2-654C-8A3F-E4B6BD3114DD}"/>
                    </a:ext>
                  </a:extLst>
                </p14:cNvPr>
                <p14:cNvContentPartPr/>
                <p14:nvPr/>
              </p14:nvContentPartPr>
              <p14:xfrm>
                <a:off x="10326616" y="2139544"/>
                <a:ext cx="110520" cy="149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B85E850-8CA2-654C-8A3F-E4B6BD3114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11136" y="2124064"/>
                  <a:ext cx="141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31B8CB5-F96F-8048-9273-F97A1417E3C2}"/>
                    </a:ext>
                  </a:extLst>
                </p14:cNvPr>
                <p14:cNvContentPartPr/>
                <p14:nvPr/>
              </p14:nvContentPartPr>
              <p14:xfrm>
                <a:off x="10462696" y="1310104"/>
                <a:ext cx="175320" cy="1037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31B8CB5-F96F-8048-9273-F97A1417E3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47216" y="1294624"/>
                  <a:ext cx="205920" cy="10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9DEC0B3-F13D-0F4C-A0BB-3F6811E982E0}"/>
              </a:ext>
            </a:extLst>
          </p:cNvPr>
          <p:cNvGrpSpPr/>
          <p:nvPr/>
        </p:nvGrpSpPr>
        <p:grpSpPr>
          <a:xfrm>
            <a:off x="10419750" y="3657457"/>
            <a:ext cx="1289520" cy="1218600"/>
            <a:chOff x="10767256" y="1148104"/>
            <a:chExt cx="1289520" cy="12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E049D32-F33C-5941-9A3E-C2ADD84965C4}"/>
                    </a:ext>
                  </a:extLst>
                </p14:cNvPr>
                <p14:cNvContentPartPr/>
                <p14:nvPr/>
              </p14:nvContentPartPr>
              <p14:xfrm>
                <a:off x="10980736" y="1672984"/>
                <a:ext cx="104040" cy="2012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E049D32-F33C-5941-9A3E-C2ADD84965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65616" y="1657504"/>
                  <a:ext cx="134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79D97C1-6CD5-F849-8DBF-27E67A404411}"/>
                    </a:ext>
                  </a:extLst>
                </p14:cNvPr>
                <p14:cNvContentPartPr/>
                <p14:nvPr/>
              </p14:nvContentPartPr>
              <p14:xfrm>
                <a:off x="10929976" y="1621144"/>
                <a:ext cx="135720" cy="198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79D97C1-6CD5-F849-8DBF-27E67A4044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14496" y="1605664"/>
                  <a:ext cx="166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E142850-8E7B-1A45-9D72-0CD30F05662E}"/>
                    </a:ext>
                  </a:extLst>
                </p14:cNvPr>
                <p14:cNvContentPartPr/>
                <p14:nvPr/>
              </p14:nvContentPartPr>
              <p14:xfrm>
                <a:off x="11039056" y="1536904"/>
                <a:ext cx="39240" cy="1364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E142850-8E7B-1A45-9D72-0CD30F0566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23936" y="1521424"/>
                  <a:ext cx="69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6554A76-9984-244B-B4F2-63F83A244AD9}"/>
                    </a:ext>
                  </a:extLst>
                </p14:cNvPr>
                <p14:cNvContentPartPr/>
                <p14:nvPr/>
              </p14:nvContentPartPr>
              <p14:xfrm>
                <a:off x="11142736" y="1822024"/>
                <a:ext cx="360" cy="52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6554A76-9984-244B-B4F2-63F83A244A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27616" y="1806544"/>
                  <a:ext cx="30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FED65D8-2C15-F14C-A914-8757EB113115}"/>
                    </a:ext>
                  </a:extLst>
                </p14:cNvPr>
                <p14:cNvContentPartPr/>
                <p14:nvPr/>
              </p14:nvContentPartPr>
              <p14:xfrm>
                <a:off x="11278816" y="1744264"/>
                <a:ext cx="19800" cy="68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FED65D8-2C15-F14C-A914-8757EB1131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63696" y="1728784"/>
                  <a:ext cx="50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74363B3-F638-2B47-B7F8-6A96BD2EBB22}"/>
                    </a:ext>
                  </a:extLst>
                </p14:cNvPr>
                <p14:cNvContentPartPr/>
                <p14:nvPr/>
              </p14:nvContentPartPr>
              <p14:xfrm>
                <a:off x="11376016" y="1744264"/>
                <a:ext cx="32760" cy="133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74363B3-F638-2B47-B7F8-6A96BD2EBB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60896" y="1728784"/>
                  <a:ext cx="6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EFF0C0B-0A8F-2844-9219-6481847E2270}"/>
                    </a:ext>
                  </a:extLst>
                </p14:cNvPr>
                <p14:cNvContentPartPr/>
                <p14:nvPr/>
              </p14:nvContentPartPr>
              <p14:xfrm>
                <a:off x="11492656" y="1737784"/>
                <a:ext cx="6840" cy="6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EFF0C0B-0A8F-2844-9219-6481847E22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477536" y="1722304"/>
                  <a:ext cx="37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DC7E5B1-6958-3542-BA9F-BA56CA65564D}"/>
                    </a:ext>
                  </a:extLst>
                </p14:cNvPr>
                <p14:cNvContentPartPr/>
                <p14:nvPr/>
              </p14:nvContentPartPr>
              <p14:xfrm>
                <a:off x="11615776" y="1582264"/>
                <a:ext cx="149400" cy="2725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DC7E5B1-6958-3542-BA9F-BA56CA65564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600656" y="1566784"/>
                  <a:ext cx="180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F06D49F-4FBC-8140-9047-4AB5F1F153BF}"/>
                    </a:ext>
                  </a:extLst>
                </p14:cNvPr>
                <p14:cNvContentPartPr/>
                <p14:nvPr/>
              </p14:nvContentPartPr>
              <p14:xfrm>
                <a:off x="11790736" y="1815544"/>
                <a:ext cx="104040" cy="781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F06D49F-4FBC-8140-9047-4AB5F1F153B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775616" y="1800064"/>
                  <a:ext cx="134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E2BE3BF-53E6-9042-9851-0881F3CA66DB}"/>
                    </a:ext>
                  </a:extLst>
                </p14:cNvPr>
                <p14:cNvContentPartPr/>
                <p14:nvPr/>
              </p14:nvContentPartPr>
              <p14:xfrm>
                <a:off x="11648176" y="1485064"/>
                <a:ext cx="142920" cy="39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E2BE3BF-53E6-9042-9851-0881F3CA66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633056" y="1469584"/>
                  <a:ext cx="173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C29940D-4493-A84A-AFA1-556636C85A09}"/>
                    </a:ext>
                  </a:extLst>
                </p14:cNvPr>
                <p14:cNvContentPartPr/>
                <p14:nvPr/>
              </p14:nvContentPartPr>
              <p14:xfrm>
                <a:off x="11764816" y="1472104"/>
                <a:ext cx="78120" cy="84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C29940D-4493-A84A-AFA1-556636C85A0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749696" y="1456624"/>
                  <a:ext cx="108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20C363B-89A6-874F-96BB-FEBC3D9522C5}"/>
                    </a:ext>
                  </a:extLst>
                </p14:cNvPr>
                <p14:cNvContentPartPr/>
                <p14:nvPr/>
              </p14:nvContentPartPr>
              <p14:xfrm>
                <a:off x="11013136" y="1225864"/>
                <a:ext cx="26280" cy="253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20C363B-89A6-874F-96BB-FEBC3D9522C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998016" y="1210384"/>
                  <a:ext cx="56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9BE1E74-6504-9845-84E4-2960AEA11FC7}"/>
                    </a:ext>
                  </a:extLst>
                </p14:cNvPr>
                <p14:cNvContentPartPr/>
                <p14:nvPr/>
              </p14:nvContentPartPr>
              <p14:xfrm>
                <a:off x="11032576" y="1984024"/>
                <a:ext cx="32760" cy="2595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9BE1E74-6504-9845-84E4-2960AEA11FC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017456" y="1968544"/>
                  <a:ext cx="63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413D28D-A8C1-4E4A-B9AA-4275700EA7B1}"/>
                    </a:ext>
                  </a:extLst>
                </p14:cNvPr>
                <p14:cNvContentPartPr/>
                <p14:nvPr/>
              </p14:nvContentPartPr>
              <p14:xfrm>
                <a:off x="11706496" y="1232344"/>
                <a:ext cx="13320" cy="1494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413D28D-A8C1-4E4A-B9AA-4275700EA7B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691376" y="1216864"/>
                  <a:ext cx="43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18ABA56-7DF0-F547-BCB3-504D73340321}"/>
                    </a:ext>
                  </a:extLst>
                </p14:cNvPr>
                <p14:cNvContentPartPr/>
                <p14:nvPr/>
              </p14:nvContentPartPr>
              <p14:xfrm>
                <a:off x="11687056" y="2061784"/>
                <a:ext cx="32760" cy="304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18ABA56-7DF0-F547-BCB3-504D7334032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671936" y="2046304"/>
                  <a:ext cx="633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1994F1D-6124-9244-A5BF-C8AE310F01F3}"/>
                    </a:ext>
                  </a:extLst>
                </p14:cNvPr>
                <p14:cNvContentPartPr/>
                <p14:nvPr/>
              </p14:nvContentPartPr>
              <p14:xfrm>
                <a:off x="11712976" y="1154584"/>
                <a:ext cx="19800" cy="2530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1994F1D-6124-9244-A5BF-C8AE310F01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697856" y="1139104"/>
                  <a:ext cx="50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D7C535D-050D-954E-AB5C-D4A86FD31A68}"/>
                    </a:ext>
                  </a:extLst>
                </p14:cNvPr>
                <p14:cNvContentPartPr/>
                <p14:nvPr/>
              </p14:nvContentPartPr>
              <p14:xfrm>
                <a:off x="10767256" y="1180504"/>
                <a:ext cx="155880" cy="11797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D7C535D-050D-954E-AB5C-D4A86FD31A6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751776" y="1165024"/>
                  <a:ext cx="18648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5F97F69-72BD-F948-A486-54E5080E5931}"/>
                    </a:ext>
                  </a:extLst>
                </p14:cNvPr>
                <p14:cNvContentPartPr/>
                <p14:nvPr/>
              </p14:nvContentPartPr>
              <p14:xfrm>
                <a:off x="11868496" y="1148104"/>
                <a:ext cx="188280" cy="11790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5F97F69-72BD-F948-A486-54E5080E593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853376" y="1132624"/>
                  <a:ext cx="218880" cy="12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E3756EE8-EC0A-4146-B990-7690DDBBE036}"/>
                  </a:ext>
                </a:extLst>
              </p14:cNvPr>
              <p14:cNvContentPartPr/>
              <p14:nvPr/>
            </p14:nvContentPartPr>
            <p14:xfrm>
              <a:off x="9862470" y="3767617"/>
              <a:ext cx="343800" cy="11473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E3756EE8-EC0A-4146-B990-7690DDBBE03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846990" y="3752137"/>
                <a:ext cx="374400" cy="11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7DA717D-AF7F-7141-A7A4-839C42DCEF04}"/>
                  </a:ext>
                </a:extLst>
              </p14:cNvPr>
              <p14:cNvContentPartPr/>
              <p14:nvPr/>
            </p14:nvContentPartPr>
            <p14:xfrm>
              <a:off x="10432710" y="4616497"/>
              <a:ext cx="1251000" cy="29196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7DA717D-AF7F-7141-A7A4-839C42DCEF0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17230" y="4601017"/>
                <a:ext cx="128160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6" name="Group 395">
            <a:extLst>
              <a:ext uri="{FF2B5EF4-FFF2-40B4-BE49-F238E27FC236}">
                <a16:creationId xmlns:a16="http://schemas.microsoft.com/office/drawing/2014/main" id="{595B20E1-2682-0B41-9C27-E9F2CFD8984A}"/>
              </a:ext>
            </a:extLst>
          </p:cNvPr>
          <p:cNvGrpSpPr/>
          <p:nvPr/>
        </p:nvGrpSpPr>
        <p:grpSpPr>
          <a:xfrm>
            <a:off x="6408388" y="463711"/>
            <a:ext cx="1008360" cy="566640"/>
            <a:chOff x="5444930" y="5497029"/>
            <a:chExt cx="100836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D246B3CD-6AFF-B54F-BD25-AAE756CE20BC}"/>
                    </a:ext>
                  </a:extLst>
                </p14:cNvPr>
                <p14:cNvContentPartPr/>
                <p14:nvPr/>
              </p14:nvContentPartPr>
              <p14:xfrm>
                <a:off x="5451410" y="5497029"/>
                <a:ext cx="45720" cy="5270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D246B3CD-6AFF-B54F-BD25-AAE756CE20B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35930" y="5481909"/>
                  <a:ext cx="763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081A273-8CCF-B94C-B8E0-DB0243C6CFB6}"/>
                    </a:ext>
                  </a:extLst>
                </p14:cNvPr>
                <p14:cNvContentPartPr/>
                <p14:nvPr/>
              </p14:nvContentPartPr>
              <p14:xfrm>
                <a:off x="5678930" y="5516829"/>
                <a:ext cx="32760" cy="546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081A273-8CCF-B94C-B8E0-DB0243C6CFB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663810" y="5501349"/>
                  <a:ext cx="633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A087027-0AB2-514E-B186-3BB1FD594892}"/>
                    </a:ext>
                  </a:extLst>
                </p14:cNvPr>
                <p14:cNvContentPartPr/>
                <p14:nvPr/>
              </p14:nvContentPartPr>
              <p14:xfrm>
                <a:off x="5444930" y="5802669"/>
                <a:ext cx="214920" cy="457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A087027-0AB2-514E-B186-3BB1FD59489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429450" y="5787549"/>
                  <a:ext cx="245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66EAF6E-BC92-D643-A421-2A9CDA1EB174}"/>
                    </a:ext>
                  </a:extLst>
                </p14:cNvPr>
                <p14:cNvContentPartPr/>
                <p14:nvPr/>
              </p14:nvContentPartPr>
              <p14:xfrm>
                <a:off x="5795930" y="5831829"/>
                <a:ext cx="84960" cy="1861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66EAF6E-BC92-D643-A421-2A9CDA1EB17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80810" y="5816349"/>
                  <a:ext cx="115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527177A-6461-604F-9F6A-116A148F533A}"/>
                    </a:ext>
                  </a:extLst>
                </p14:cNvPr>
                <p14:cNvContentPartPr/>
                <p14:nvPr/>
              </p14:nvContentPartPr>
              <p14:xfrm>
                <a:off x="5782970" y="5848389"/>
                <a:ext cx="136800" cy="2019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527177A-6461-604F-9F6A-116A148F533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767850" y="5833269"/>
                  <a:ext cx="167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616607B-90CB-1F4B-A732-55D66101B2C4}"/>
                    </a:ext>
                  </a:extLst>
                </p14:cNvPr>
                <p14:cNvContentPartPr/>
                <p14:nvPr/>
              </p14:nvContentPartPr>
              <p14:xfrm>
                <a:off x="6030290" y="5757309"/>
                <a:ext cx="97920" cy="133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616607B-90CB-1F4B-A732-55D66101B2C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014810" y="5742189"/>
                  <a:ext cx="128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B218D1D-57DD-E649-8456-98B402BE60A0}"/>
                    </a:ext>
                  </a:extLst>
                </p14:cNvPr>
                <p14:cNvContentPartPr/>
                <p14:nvPr/>
              </p14:nvContentPartPr>
              <p14:xfrm>
                <a:off x="6036770" y="5835429"/>
                <a:ext cx="78480" cy="13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B218D1D-57DD-E649-8456-98B402BE60A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021290" y="5819949"/>
                  <a:ext cx="109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B547E77-3FEE-7847-85F9-7F8E409C1C12}"/>
                    </a:ext>
                  </a:extLst>
                </p14:cNvPr>
                <p14:cNvContentPartPr/>
                <p14:nvPr/>
              </p14:nvContentPartPr>
              <p14:xfrm>
                <a:off x="6225410" y="5653269"/>
                <a:ext cx="227880" cy="2779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B547E77-3FEE-7847-85F9-7F8E409C1C1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209930" y="5638149"/>
                  <a:ext cx="258480" cy="30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48D662-2593-4722-B4E4-61E9A9D1B8ED}"/>
                  </a:ext>
                </a:extLst>
              </p:cNvPr>
              <p:cNvSpPr txBox="1"/>
              <p:nvPr/>
            </p:nvSpPr>
            <p:spPr>
              <a:xfrm>
                <a:off x="4877707" y="5005390"/>
                <a:ext cx="6196184" cy="1435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마지막 열벡터의 </a:t>
                </a:r>
                <a:r>
                  <a:rPr lang="en-US" altLang="ko-KR" sz="1800" dirty="0"/>
                  <a:t>9</a:t>
                </a:r>
                <a:r>
                  <a:rPr lang="ko-KR" altLang="en-US" sz="1800" dirty="0"/>
                  <a:t>개 요소를 </a:t>
                </a:r>
                <a:r>
                  <a:rPr lang="en-US" altLang="ko-KR" sz="1800" dirty="0"/>
                  <a:t>3x3</a:t>
                </a:r>
                <a:r>
                  <a:rPr lang="ko-KR" altLang="en-US" sz="1800" dirty="0"/>
                  <a:t>으로 </a:t>
                </a:r>
                <a:r>
                  <a:rPr lang="en-US" altLang="ko-KR" sz="1800" dirty="0"/>
                  <a:t>reshape</a:t>
                </a:r>
                <a:r>
                  <a:rPr lang="ko-KR" altLang="en-US" sz="1800" dirty="0"/>
                  <a:t>하여</a:t>
                </a:r>
                <a:r>
                  <a:rPr lang="en-US" altLang="ko-KR" sz="1800" dirty="0"/>
                  <a:t> </a:t>
                </a:r>
                <a:r>
                  <a:rPr lang="en-US" altLang="ko-KR" sz="1800" dirty="0" err="1"/>
                  <a:t>Homography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사용</a:t>
                </a:r>
                <a:endParaRPr lang="en-US" altLang="ko-K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48D662-2593-4722-B4E4-61E9A9D1B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07" y="5005390"/>
                <a:ext cx="6196184" cy="1435265"/>
              </a:xfrm>
              <a:prstGeom prst="rect">
                <a:avLst/>
              </a:prstGeom>
              <a:blipFill>
                <a:blip r:embed="rId285"/>
                <a:stretch>
                  <a:fillRect l="-787" t="-2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5AAB-410F-40A7-8105-EDD775B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+mj-lt"/>
              </a:rPr>
              <a:t>warpingPerspective</a:t>
            </a:r>
            <a:endParaRPr lang="ko-KR" altLang="en-US" sz="3200">
              <a:latin typeface="+mj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FE36-0CCF-4A4A-AEDA-20ADF419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7157" y="6356353"/>
            <a:ext cx="3052233" cy="365125"/>
          </a:xfrm>
        </p:spPr>
        <p:txBody>
          <a:bodyPr/>
          <a:lstStyle/>
          <a:p>
            <a:pPr>
              <a:defRPr/>
            </a:pPr>
            <a:fld id="{7343B782-1DB4-463A-98CC-CB4F70BC6439}" type="datetime1">
              <a:rPr lang="ko-KR" altLang="en-US" smtClean="0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22E1B-EC17-49CC-BACC-02010F65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B63E6-AE9F-49BD-89F3-0E9A2A575C3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C8807D-A9C5-4D62-BD1A-A78011BD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4" y="1143000"/>
            <a:ext cx="8194903" cy="5213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FEF62-2503-4FDD-8BDF-17987F6CA1EB}"/>
                  </a:ext>
                </a:extLst>
              </p:cNvPr>
              <p:cNvSpPr txBox="1"/>
              <p:nvPr/>
            </p:nvSpPr>
            <p:spPr>
              <a:xfrm>
                <a:off x="8544272" y="1143000"/>
                <a:ext cx="3038128" cy="1725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Inverse Mapping</a:t>
                </a:r>
              </a:p>
              <a:p>
                <a:endParaRPr lang="en-US" altLang="ko-KR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1"/>
              </a:p>
              <a:p>
                <a:endParaRPr lang="en-US" altLang="ko-KR" b="1"/>
              </a:p>
              <a:p>
                <a:r>
                  <a:rPr lang="en-US" altLang="ko-KR" b="1"/>
                  <a:t>Bilinear Interpolation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FEF62-2503-4FDD-8BDF-17987F6CA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1143000"/>
                <a:ext cx="3038128" cy="1725729"/>
              </a:xfrm>
              <a:prstGeom prst="rect">
                <a:avLst/>
              </a:prstGeom>
              <a:blipFill>
                <a:blip r:embed="rId4"/>
                <a:stretch>
                  <a:fillRect l="-1807" t="-2120" b="-42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36AA65-090F-1144-B9E4-6E8D3A2EB6C6}"/>
                  </a:ext>
                </a:extLst>
              </p14:cNvPr>
              <p14:cNvContentPartPr/>
              <p14:nvPr/>
            </p14:nvContentPartPr>
            <p14:xfrm>
              <a:off x="9291706" y="3195360"/>
              <a:ext cx="32760" cy="1762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36AA65-090F-1144-B9E4-6E8D3A2EB6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76226" y="3179880"/>
                <a:ext cx="6336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166392-EC13-1F47-952C-DE2649811A77}"/>
                  </a:ext>
                </a:extLst>
              </p14:cNvPr>
              <p14:cNvContentPartPr/>
              <p14:nvPr/>
            </p14:nvContentPartPr>
            <p14:xfrm>
              <a:off x="9265786" y="3156480"/>
              <a:ext cx="110520" cy="104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166392-EC13-1F47-952C-DE2649811A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50306" y="3141000"/>
                <a:ext cx="141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F2ACEE-E191-634B-B271-98C2C521610A}"/>
                  </a:ext>
                </a:extLst>
              </p14:cNvPr>
              <p14:cNvContentPartPr/>
              <p14:nvPr/>
            </p14:nvContentPartPr>
            <p14:xfrm>
              <a:off x="9233386" y="3363840"/>
              <a:ext cx="1989720" cy="65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F2ACEE-E191-634B-B271-98C2C52161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17903" y="3348360"/>
                <a:ext cx="2020326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72BE80-0D37-7944-BD9E-B28C0DB03BDF}"/>
                  </a:ext>
                </a:extLst>
              </p14:cNvPr>
              <p14:cNvContentPartPr/>
              <p14:nvPr/>
            </p14:nvContentPartPr>
            <p14:xfrm>
              <a:off x="10730266" y="3085200"/>
              <a:ext cx="58680" cy="1879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72BE80-0D37-7944-BD9E-B28C0DB03B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14786" y="3069720"/>
                <a:ext cx="89280" cy="19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0854DE-2CFF-1E4D-934B-4B72446497EF}"/>
                  </a:ext>
                </a:extLst>
              </p14:cNvPr>
              <p14:cNvContentPartPr/>
              <p14:nvPr/>
            </p14:nvContentPartPr>
            <p14:xfrm>
              <a:off x="8578906" y="3357360"/>
              <a:ext cx="136440" cy="39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0854DE-2CFF-1E4D-934B-4B72446497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63426" y="3341880"/>
                <a:ext cx="167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F68B5AA-2617-A14A-AA1B-4C0B4F661855}"/>
                  </a:ext>
                </a:extLst>
              </p14:cNvPr>
              <p14:cNvContentPartPr/>
              <p14:nvPr/>
            </p14:nvContentPartPr>
            <p14:xfrm>
              <a:off x="8643706" y="3286080"/>
              <a:ext cx="52200" cy="214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F68B5AA-2617-A14A-AA1B-4C0B4F6618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28226" y="3270600"/>
                <a:ext cx="828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AC2332C-BCB5-9F43-9C1B-2609D26DB7AC}"/>
                  </a:ext>
                </a:extLst>
              </p14:cNvPr>
              <p14:cNvContentPartPr/>
              <p14:nvPr/>
            </p14:nvContentPartPr>
            <p14:xfrm>
              <a:off x="8721466" y="3344400"/>
              <a:ext cx="65160" cy="136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AC2332C-BCB5-9F43-9C1B-2609D26DB7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5986" y="3328920"/>
                <a:ext cx="95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33FCD4-B586-7F47-B687-8E9DFF69C187}"/>
                  </a:ext>
                </a:extLst>
              </p14:cNvPr>
              <p14:cNvContentPartPr/>
              <p14:nvPr/>
            </p14:nvContentPartPr>
            <p14:xfrm>
              <a:off x="8721466" y="3383280"/>
              <a:ext cx="84600" cy="97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33FCD4-B586-7F47-B687-8E9DFF69C1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05986" y="3367800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4EA33C5-DF62-F543-8822-7270B433136F}"/>
                  </a:ext>
                </a:extLst>
              </p14:cNvPr>
              <p14:cNvContentPartPr/>
              <p14:nvPr/>
            </p14:nvContentPartPr>
            <p14:xfrm>
              <a:off x="8838106" y="3454560"/>
              <a:ext cx="6840" cy="39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4EA33C5-DF62-F543-8822-7270B43313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22626" y="3439080"/>
                <a:ext cx="374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CF91866-B8DD-A34C-B807-B7C31A101707}"/>
                  </a:ext>
                </a:extLst>
              </p14:cNvPr>
              <p14:cNvContentPartPr/>
              <p14:nvPr/>
            </p14:nvContentPartPr>
            <p14:xfrm>
              <a:off x="8851066" y="3350880"/>
              <a:ext cx="104040" cy="6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CF91866-B8DD-A34C-B807-B7C31A10170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35586" y="3335400"/>
                <a:ext cx="1346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E3CCCF2-BE89-B64B-BC18-7736EAA88E48}"/>
                  </a:ext>
                </a:extLst>
              </p14:cNvPr>
              <p14:cNvContentPartPr/>
              <p14:nvPr/>
            </p14:nvContentPartPr>
            <p14:xfrm>
              <a:off x="8896426" y="3279600"/>
              <a:ext cx="32760" cy="168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E3CCCF2-BE89-B64B-BC18-7736EAA88E4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80946" y="3264120"/>
                <a:ext cx="63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E4E829-2967-3E40-8513-2BEA8493F960}"/>
                  </a:ext>
                </a:extLst>
              </p14:cNvPr>
              <p14:cNvContentPartPr/>
              <p14:nvPr/>
            </p14:nvContentPartPr>
            <p14:xfrm>
              <a:off x="8961226" y="3370320"/>
              <a:ext cx="84600" cy="194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E4E829-2967-3E40-8513-2BEA8493F96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5746" y="3354840"/>
                <a:ext cx="1152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F6A034-3410-784D-851F-7DD7917C3EFD}"/>
                  </a:ext>
                </a:extLst>
              </p14:cNvPr>
              <p14:cNvContentPartPr/>
              <p14:nvPr/>
            </p14:nvContentPartPr>
            <p14:xfrm>
              <a:off x="9045466" y="3344400"/>
              <a:ext cx="6840" cy="84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F6A034-3410-784D-851F-7DD7917C3EF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29986" y="3328920"/>
                <a:ext cx="37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E1FEBA9-F9E5-5140-BE99-AFF0DB403E0F}"/>
                  </a:ext>
                </a:extLst>
              </p14:cNvPr>
              <p14:cNvContentPartPr/>
              <p14:nvPr/>
            </p14:nvContentPartPr>
            <p14:xfrm>
              <a:off x="9026026" y="3370320"/>
              <a:ext cx="45720" cy="19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E1FEBA9-F9E5-5140-BE99-AFF0DB403E0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10546" y="3354840"/>
                <a:ext cx="76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9F8706B-F601-EE4D-8928-C6ED6E2C91BC}"/>
                  </a:ext>
                </a:extLst>
              </p14:cNvPr>
              <p14:cNvContentPartPr/>
              <p14:nvPr/>
            </p14:nvContentPartPr>
            <p14:xfrm>
              <a:off x="9090826" y="3299040"/>
              <a:ext cx="32760" cy="155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9F8706B-F601-EE4D-8928-C6ED6E2C91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75346" y="3283560"/>
                <a:ext cx="633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83F50B1-1ECC-014A-8A7B-8F81A0C8D5A2}"/>
                  </a:ext>
                </a:extLst>
              </p14:cNvPr>
              <p14:cNvContentPartPr/>
              <p14:nvPr/>
            </p14:nvContentPartPr>
            <p14:xfrm>
              <a:off x="9103786" y="3201840"/>
              <a:ext cx="51480" cy="350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83F50B1-1ECC-014A-8A7B-8F81A0C8D5A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88306" y="3186360"/>
                <a:ext cx="820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56017A2-C81F-4C47-98EA-921F8C677B17}"/>
                  </a:ext>
                </a:extLst>
              </p14:cNvPr>
              <p14:cNvContentPartPr/>
              <p14:nvPr/>
            </p14:nvContentPartPr>
            <p14:xfrm>
              <a:off x="8520586" y="3240720"/>
              <a:ext cx="71640" cy="486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56017A2-C81F-4C47-98EA-921F8C677B1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05106" y="3225240"/>
                <a:ext cx="10224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CE56DD7-24CA-D245-9A1C-B74FD7847223}"/>
                  </a:ext>
                </a:extLst>
              </p14:cNvPr>
              <p14:cNvContentPartPr/>
              <p14:nvPr/>
            </p14:nvContentPartPr>
            <p14:xfrm>
              <a:off x="10756186" y="3350880"/>
              <a:ext cx="45720" cy="39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CE56DD7-24CA-D245-9A1C-B74FD784722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40706" y="3335400"/>
                <a:ext cx="763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22E417-9E39-964F-8FF1-3E14D094B72E}"/>
                  </a:ext>
                </a:extLst>
              </p14:cNvPr>
              <p14:cNvContentPartPr/>
              <p14:nvPr/>
            </p14:nvContentPartPr>
            <p14:xfrm>
              <a:off x="10950586" y="2962080"/>
              <a:ext cx="52200" cy="253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22E417-9E39-964F-8FF1-3E14D094B72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35106" y="2946600"/>
                <a:ext cx="828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5CC8DAC-D9B4-5E45-BEC1-6EFA1B7B15AB}"/>
                  </a:ext>
                </a:extLst>
              </p14:cNvPr>
              <p14:cNvContentPartPr/>
              <p14:nvPr/>
            </p14:nvContentPartPr>
            <p14:xfrm>
              <a:off x="10985866" y="3065760"/>
              <a:ext cx="101160" cy="19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5CC8DAC-D9B4-5E45-BEC1-6EFA1B7B15A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70386" y="3050280"/>
                <a:ext cx="1317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6C7FE7B-A827-EC4E-B227-B1FF0FC4A58E}"/>
                  </a:ext>
                </a:extLst>
              </p14:cNvPr>
              <p14:cNvContentPartPr/>
              <p14:nvPr/>
            </p14:nvContentPartPr>
            <p14:xfrm>
              <a:off x="11047786" y="2988000"/>
              <a:ext cx="32760" cy="188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6C7FE7B-A827-EC4E-B227-B1FF0FC4A58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032306" y="2972520"/>
                <a:ext cx="63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858F182-0AC8-C944-8258-D52D6B681592}"/>
                  </a:ext>
                </a:extLst>
              </p14:cNvPr>
              <p14:cNvContentPartPr/>
              <p14:nvPr/>
            </p14:nvContentPartPr>
            <p14:xfrm>
              <a:off x="11125546" y="3026880"/>
              <a:ext cx="71640" cy="129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858F182-0AC8-C944-8258-D52D6B68159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110066" y="3011400"/>
                <a:ext cx="1022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915BC0-3B21-294E-9032-DC8B8D2B58F7}"/>
                  </a:ext>
                </a:extLst>
              </p14:cNvPr>
              <p14:cNvContentPartPr/>
              <p14:nvPr/>
            </p14:nvContentPartPr>
            <p14:xfrm>
              <a:off x="11086666" y="3065760"/>
              <a:ext cx="104040" cy="78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915BC0-3B21-294E-9032-DC8B8D2B58F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071186" y="3050280"/>
                <a:ext cx="134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8122475-B107-1040-8A0C-4CFBE0AF8E01}"/>
                  </a:ext>
                </a:extLst>
              </p14:cNvPr>
              <p14:cNvContentPartPr/>
              <p14:nvPr/>
            </p14:nvContentPartPr>
            <p14:xfrm>
              <a:off x="11242186" y="3007440"/>
              <a:ext cx="52200" cy="168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8122475-B107-1040-8A0C-4CFBE0AF8E0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226706" y="2991960"/>
                <a:ext cx="82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4BDAC2-E213-8E47-AEF2-AAC45DD17D65}"/>
                  </a:ext>
                </a:extLst>
              </p14:cNvPr>
              <p14:cNvContentPartPr/>
              <p14:nvPr/>
            </p14:nvContentPartPr>
            <p14:xfrm>
              <a:off x="11235706" y="3059280"/>
              <a:ext cx="97560" cy="45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4BDAC2-E213-8E47-AEF2-AAC45DD17D6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220226" y="3043800"/>
                <a:ext cx="1281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A7C8BFA-8B4D-BB44-A704-CFA485945AB1}"/>
                  </a:ext>
                </a:extLst>
              </p14:cNvPr>
              <p14:cNvContentPartPr/>
              <p14:nvPr/>
            </p14:nvContentPartPr>
            <p14:xfrm>
              <a:off x="11326426" y="2968560"/>
              <a:ext cx="39240" cy="220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A7C8BFA-8B4D-BB44-A704-CFA485945AB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310946" y="2953080"/>
                <a:ext cx="698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7B5BFBD-D9C1-334F-AEFB-2A3B6701B0B3}"/>
                  </a:ext>
                </a:extLst>
              </p14:cNvPr>
              <p14:cNvContentPartPr/>
              <p14:nvPr/>
            </p14:nvContentPartPr>
            <p14:xfrm>
              <a:off x="11436586" y="3124080"/>
              <a:ext cx="65160" cy="123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7B5BFBD-D9C1-334F-AEFB-2A3B6701B0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421106" y="3108600"/>
                <a:ext cx="957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8607005-BFDE-F040-99CE-3E3CACD0CCBC}"/>
                  </a:ext>
                </a:extLst>
              </p14:cNvPr>
              <p14:cNvContentPartPr/>
              <p14:nvPr/>
            </p14:nvContentPartPr>
            <p14:xfrm>
              <a:off x="11566906" y="2994480"/>
              <a:ext cx="109800" cy="39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8607005-BFDE-F040-99CE-3E3CACD0CCB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551426" y="2979000"/>
                <a:ext cx="140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330CC3-B274-644E-B0CD-8EF45BAD56F8}"/>
                  </a:ext>
                </a:extLst>
              </p14:cNvPr>
              <p14:cNvContentPartPr/>
              <p14:nvPr/>
            </p14:nvContentPartPr>
            <p14:xfrm>
              <a:off x="11611546" y="2897280"/>
              <a:ext cx="39240" cy="246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330CC3-B274-644E-B0CD-8EF45BAD56F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596066" y="2881800"/>
                <a:ext cx="69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5B93235-4BC1-BA40-929D-A7563AE4F802}"/>
                  </a:ext>
                </a:extLst>
              </p14:cNvPr>
              <p14:cNvContentPartPr/>
              <p14:nvPr/>
            </p14:nvContentPartPr>
            <p14:xfrm>
              <a:off x="11682826" y="3033360"/>
              <a:ext cx="162360" cy="227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5B93235-4BC1-BA40-929D-A7563AE4F80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667346" y="3017880"/>
                <a:ext cx="1929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82F05BA-D02A-7442-A41A-2397C0D5124A}"/>
                  </a:ext>
                </a:extLst>
              </p14:cNvPr>
              <p14:cNvContentPartPr/>
              <p14:nvPr/>
            </p14:nvContentPartPr>
            <p14:xfrm>
              <a:off x="11844826" y="2942640"/>
              <a:ext cx="26280" cy="194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82F05BA-D02A-7442-A41A-2397C0D5124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829346" y="2927160"/>
                <a:ext cx="56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C8BAD46-F9A0-944C-904C-633AA1EADFB6}"/>
                  </a:ext>
                </a:extLst>
              </p14:cNvPr>
              <p14:cNvContentPartPr/>
              <p14:nvPr/>
            </p14:nvContentPartPr>
            <p14:xfrm>
              <a:off x="11792986" y="3000960"/>
              <a:ext cx="142920" cy="52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C8BAD46-F9A0-944C-904C-633AA1EADFB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777506" y="2985480"/>
                <a:ext cx="1735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F632C0C-537E-F54A-9E14-8DC42C37EDB2}"/>
                  </a:ext>
                </a:extLst>
              </p14:cNvPr>
              <p14:cNvContentPartPr/>
              <p14:nvPr/>
            </p14:nvContentPartPr>
            <p14:xfrm>
              <a:off x="11916106" y="2917440"/>
              <a:ext cx="26280" cy="181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F632C0C-537E-F54A-9E14-8DC42C37EDB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900626" y="2901960"/>
                <a:ext cx="568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489DA03-2813-5C40-9E06-C7F400716471}"/>
                  </a:ext>
                </a:extLst>
              </p14:cNvPr>
              <p14:cNvContentPartPr/>
              <p14:nvPr/>
            </p14:nvContentPartPr>
            <p14:xfrm>
              <a:off x="11948506" y="2787120"/>
              <a:ext cx="120600" cy="415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489DA03-2813-5C40-9E06-C7F40071647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933026" y="2771640"/>
                <a:ext cx="151200" cy="44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00A5DB5-7546-6440-A7CA-8B212C3EC3DF}"/>
              </a:ext>
            </a:extLst>
          </p:cNvPr>
          <p:cNvGrpSpPr/>
          <p:nvPr/>
        </p:nvGrpSpPr>
        <p:grpSpPr>
          <a:xfrm>
            <a:off x="8617786" y="4491360"/>
            <a:ext cx="3175560" cy="557640"/>
            <a:chOff x="8389456" y="4627504"/>
            <a:chExt cx="317556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C57344-FF51-A34D-910C-5D85E22D03F9}"/>
                    </a:ext>
                  </a:extLst>
                </p14:cNvPr>
                <p14:cNvContentPartPr/>
                <p14:nvPr/>
              </p14:nvContentPartPr>
              <p14:xfrm>
                <a:off x="8810656" y="4718224"/>
                <a:ext cx="2320200" cy="1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C57344-FF51-A34D-910C-5D85E22D03F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95536" y="4703104"/>
                  <a:ext cx="2350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599047-F012-4547-B293-57BE2D6D7A97}"/>
                    </a:ext>
                  </a:extLst>
                </p14:cNvPr>
                <p14:cNvContentPartPr/>
                <p14:nvPr/>
              </p14:nvContentPartPr>
              <p14:xfrm>
                <a:off x="11059216" y="4627504"/>
                <a:ext cx="104040" cy="18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599047-F012-4547-B293-57BE2D6D7A9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044096" y="4612384"/>
                  <a:ext cx="134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9B8E9E-5666-EA46-A8EE-8BB7828E90FE}"/>
                    </a:ext>
                  </a:extLst>
                </p14:cNvPr>
                <p14:cNvContentPartPr/>
                <p14:nvPr/>
              </p14:nvContentPartPr>
              <p14:xfrm>
                <a:off x="9024496" y="4705264"/>
                <a:ext cx="58680" cy="84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9B8E9E-5666-EA46-A8EE-8BB7828E90F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09376" y="4690144"/>
                  <a:ext cx="89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A4ED2E-CCDD-4D4E-9CD4-074421E16816}"/>
                    </a:ext>
                  </a:extLst>
                </p14:cNvPr>
                <p14:cNvContentPartPr/>
                <p14:nvPr/>
              </p14:nvContentPartPr>
              <p14:xfrm>
                <a:off x="8447776" y="4867264"/>
                <a:ext cx="136440" cy="2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A4ED2E-CCDD-4D4E-9CD4-074421E1681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32656" y="4852144"/>
                  <a:ext cx="167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66DCC7-D1D3-834C-A201-004FDC9C988D}"/>
                    </a:ext>
                  </a:extLst>
                </p14:cNvPr>
                <p14:cNvContentPartPr/>
                <p14:nvPr/>
              </p14:nvContentPartPr>
              <p14:xfrm>
                <a:off x="8525536" y="4789504"/>
                <a:ext cx="19800" cy="18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66DCC7-D1D3-834C-A201-004FDC9C988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0416" y="4774384"/>
                  <a:ext cx="50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46A1A5-0BF2-D344-8620-172EFA42E406}"/>
                    </a:ext>
                  </a:extLst>
                </p14:cNvPr>
                <p14:cNvContentPartPr/>
                <p14:nvPr/>
              </p14:nvContentPartPr>
              <p14:xfrm>
                <a:off x="8564416" y="4873744"/>
                <a:ext cx="65160" cy="12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46A1A5-0BF2-D344-8620-172EFA42E40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49296" y="4858624"/>
                  <a:ext cx="95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EA7649-E72B-F941-BB30-26131D7D3092}"/>
                    </a:ext>
                  </a:extLst>
                </p14:cNvPr>
                <p14:cNvContentPartPr/>
                <p14:nvPr/>
              </p14:nvContentPartPr>
              <p14:xfrm>
                <a:off x="8577376" y="4893184"/>
                <a:ext cx="39240" cy="65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EA7649-E72B-F941-BB30-26131D7D30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62256" y="4878064"/>
                  <a:ext cx="69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E7B6B9-4BDA-7E46-8B90-8F54989D481E}"/>
                    </a:ext>
                  </a:extLst>
                </p14:cNvPr>
                <p14:cNvContentPartPr/>
                <p14:nvPr/>
              </p14:nvContentPartPr>
              <p14:xfrm>
                <a:off x="8706976" y="4964464"/>
                <a:ext cx="360" cy="26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E7B6B9-4BDA-7E46-8B90-8F54989D481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91856" y="4949344"/>
                  <a:ext cx="30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EB0801-242B-1942-8BDA-34D67CB307B2}"/>
                    </a:ext>
                  </a:extLst>
                </p14:cNvPr>
                <p14:cNvContentPartPr/>
                <p14:nvPr/>
              </p14:nvContentPartPr>
              <p14:xfrm>
                <a:off x="8694016" y="4867264"/>
                <a:ext cx="91080" cy="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EB0801-242B-1942-8BDA-34D67CB307B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78896" y="4852144"/>
                  <a:ext cx="121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A77FBC-EEAE-B144-B6BC-A4D051E37091}"/>
                    </a:ext>
                  </a:extLst>
                </p14:cNvPr>
                <p14:cNvContentPartPr/>
                <p14:nvPr/>
              </p14:nvContentPartPr>
              <p14:xfrm>
                <a:off x="8745856" y="4795984"/>
                <a:ext cx="26280" cy="168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A77FBC-EEAE-B144-B6BC-A4D051E370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0736" y="4780864"/>
                  <a:ext cx="56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E2D092-C81F-7F4F-B051-C4732EFAB747}"/>
                    </a:ext>
                  </a:extLst>
                </p14:cNvPr>
                <p14:cNvContentPartPr/>
                <p14:nvPr/>
              </p14:nvContentPartPr>
              <p14:xfrm>
                <a:off x="8797696" y="4873744"/>
                <a:ext cx="71640" cy="24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E2D092-C81F-7F4F-B051-C4732EFAB74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82576" y="4858624"/>
                  <a:ext cx="102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03816B-DEE1-D24C-A9B3-1BF03EFE7EF7}"/>
                    </a:ext>
                  </a:extLst>
                </p14:cNvPr>
                <p14:cNvContentPartPr/>
                <p14:nvPr/>
              </p14:nvContentPartPr>
              <p14:xfrm>
                <a:off x="8881936" y="4789504"/>
                <a:ext cx="77400" cy="38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03816B-DEE1-D24C-A9B3-1BF03EFE7EF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66816" y="4774384"/>
                  <a:ext cx="1080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21538F-B3F1-1445-B215-9CA9FEBCB7DB}"/>
                    </a:ext>
                  </a:extLst>
                </p14:cNvPr>
                <p14:cNvContentPartPr/>
                <p14:nvPr/>
              </p14:nvContentPartPr>
              <p14:xfrm>
                <a:off x="8389456" y="4776544"/>
                <a:ext cx="39240" cy="31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21538F-B3F1-1445-B215-9CA9FEBCB7D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74336" y="4761424"/>
                  <a:ext cx="69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83C8275-7E63-2E47-9F40-FC65454925F7}"/>
                    </a:ext>
                  </a:extLst>
                </p14:cNvPr>
                <p14:cNvContentPartPr/>
                <p14:nvPr/>
              </p14:nvContentPartPr>
              <p14:xfrm>
                <a:off x="10663936" y="4880224"/>
                <a:ext cx="142920" cy="3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83C8275-7E63-2E47-9F40-FC65454925F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648816" y="4865104"/>
                  <a:ext cx="173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AA8D71-55F9-DB4D-AF25-AC752B74698C}"/>
                    </a:ext>
                  </a:extLst>
                </p14:cNvPr>
                <p14:cNvContentPartPr/>
                <p14:nvPr/>
              </p14:nvContentPartPr>
              <p14:xfrm>
                <a:off x="10741696" y="4834864"/>
                <a:ext cx="52200" cy="207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AA8D71-55F9-DB4D-AF25-AC752B74698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26576" y="4819744"/>
                  <a:ext cx="82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17CD39A-CB6C-FA40-8140-71160CB95CB2}"/>
                    </a:ext>
                  </a:extLst>
                </p14:cNvPr>
                <p14:cNvContentPartPr/>
                <p14:nvPr/>
              </p14:nvContentPartPr>
              <p14:xfrm>
                <a:off x="10806496" y="4906144"/>
                <a:ext cx="78120" cy="149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17CD39A-CB6C-FA40-8140-71160CB95C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791376" y="4891024"/>
                  <a:ext cx="108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ECB179-BBBD-A74F-8486-E46508D9C4B4}"/>
                    </a:ext>
                  </a:extLst>
                </p14:cNvPr>
                <p14:cNvContentPartPr/>
                <p14:nvPr/>
              </p14:nvContentPartPr>
              <p14:xfrm>
                <a:off x="10793536" y="4932064"/>
                <a:ext cx="110520" cy="9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ECB179-BBBD-A74F-8486-E46508D9C4B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8416" y="4916944"/>
                  <a:ext cx="141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9B6007-7B99-5746-B7A3-E8CA4797235F}"/>
                    </a:ext>
                  </a:extLst>
                </p14:cNvPr>
                <p14:cNvContentPartPr/>
                <p14:nvPr/>
              </p14:nvContentPartPr>
              <p14:xfrm>
                <a:off x="10916656" y="4912624"/>
                <a:ext cx="19800" cy="11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9B6007-7B99-5746-B7A3-E8CA4797235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01536" y="4897504"/>
                  <a:ext cx="5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9EC804-D0AB-E94F-ABA5-E8B0E7428995}"/>
                    </a:ext>
                  </a:extLst>
                </p14:cNvPr>
                <p14:cNvContentPartPr/>
                <p14:nvPr/>
              </p14:nvContentPartPr>
              <p14:xfrm>
                <a:off x="10884256" y="4919104"/>
                <a:ext cx="136440" cy="26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9EC804-D0AB-E94F-ABA5-E8B0E74289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869136" y="4903984"/>
                  <a:ext cx="167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B168A2-EBF1-954C-932E-D561CBF03519}"/>
                    </a:ext>
                  </a:extLst>
                </p14:cNvPr>
                <p14:cNvContentPartPr/>
                <p14:nvPr/>
              </p14:nvContentPartPr>
              <p14:xfrm>
                <a:off x="11046256" y="4828384"/>
                <a:ext cx="6840" cy="240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B168A2-EBF1-954C-932E-D561CBF0351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31136" y="4813264"/>
                  <a:ext cx="37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C88554-396F-AB44-8FCC-85B20FCE691E}"/>
                    </a:ext>
                  </a:extLst>
                </p14:cNvPr>
                <p14:cNvContentPartPr/>
                <p14:nvPr/>
              </p14:nvContentPartPr>
              <p14:xfrm>
                <a:off x="10631536" y="4763584"/>
                <a:ext cx="84600" cy="395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C88554-396F-AB44-8FCC-85B20FCE69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16416" y="4748464"/>
                  <a:ext cx="115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D1632D-EE12-9B46-9CCA-7C29058B8418}"/>
                    </a:ext>
                  </a:extLst>
                </p14:cNvPr>
                <p14:cNvContentPartPr/>
                <p14:nvPr/>
              </p14:nvContentPartPr>
              <p14:xfrm>
                <a:off x="11136976" y="5055184"/>
                <a:ext cx="39240" cy="117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D1632D-EE12-9B46-9CCA-7C29058B841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21856" y="5040064"/>
                  <a:ext cx="69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1EB5D0-1B9E-DD40-8937-DE57BF2952E7}"/>
                    </a:ext>
                  </a:extLst>
                </p14:cNvPr>
                <p14:cNvContentPartPr/>
                <p14:nvPr/>
              </p14:nvContentPartPr>
              <p14:xfrm>
                <a:off x="11247136" y="4873744"/>
                <a:ext cx="104040" cy="45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1EB5D0-1B9E-DD40-8937-DE57BF2952E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2016" y="4858624"/>
                  <a:ext cx="134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7192EB5-CED9-214D-BADA-EED1E05E192E}"/>
                    </a:ext>
                  </a:extLst>
                </p14:cNvPr>
                <p14:cNvContentPartPr/>
                <p14:nvPr/>
              </p14:nvContentPartPr>
              <p14:xfrm>
                <a:off x="11318416" y="4789504"/>
                <a:ext cx="32760" cy="246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7192EB5-CED9-214D-BADA-EED1E05E192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03296" y="4774384"/>
                  <a:ext cx="63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7CAE71F-05A7-7741-9EDC-157C65664A45}"/>
                    </a:ext>
                  </a:extLst>
                </p14:cNvPr>
                <p14:cNvContentPartPr/>
                <p14:nvPr/>
              </p14:nvContentPartPr>
              <p14:xfrm>
                <a:off x="11370256" y="4932064"/>
                <a:ext cx="18828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7CAE71F-05A7-7741-9EDC-157C65664A4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55136" y="4916944"/>
                  <a:ext cx="218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94F52FB-740D-7947-B164-F52077A5F7E5}"/>
                    </a:ext>
                  </a:extLst>
                </p14:cNvPr>
                <p14:cNvContentPartPr/>
                <p14:nvPr/>
              </p14:nvContentPartPr>
              <p14:xfrm>
                <a:off x="11499856" y="4763584"/>
                <a:ext cx="65160" cy="42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94F52FB-740D-7947-B164-F52077A5F7E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484376" y="4748464"/>
                  <a:ext cx="9576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CED9D52-1E3A-054F-87F7-78D0823B425F}"/>
              </a:ext>
            </a:extLst>
          </p:cNvPr>
          <p:cNvGrpSpPr/>
          <p:nvPr/>
        </p:nvGrpSpPr>
        <p:grpSpPr>
          <a:xfrm>
            <a:off x="9939706" y="3535920"/>
            <a:ext cx="460440" cy="417960"/>
            <a:chOff x="9711376" y="3672064"/>
            <a:chExt cx="46044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8FCF988-AF8C-AB43-AC0C-6500777DB59F}"/>
                    </a:ext>
                  </a:extLst>
                </p14:cNvPr>
                <p14:cNvContentPartPr/>
                <p14:nvPr/>
              </p14:nvContentPartPr>
              <p14:xfrm>
                <a:off x="10028896" y="4063744"/>
                <a:ext cx="26280" cy="26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8FCF988-AF8C-AB43-AC0C-6500777DB59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3776" y="4048624"/>
                  <a:ext cx="56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63FFF1F-FF71-CF49-AD97-6F065478D8F1}"/>
                    </a:ext>
                  </a:extLst>
                </p14:cNvPr>
                <p14:cNvContentPartPr/>
                <p14:nvPr/>
              </p14:nvContentPartPr>
              <p14:xfrm>
                <a:off x="9776176" y="3798064"/>
                <a:ext cx="91080" cy="149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63FFF1F-FF71-CF49-AD97-6F065478D8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61056" y="3782944"/>
                  <a:ext cx="121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AFCED5-C3E2-F448-8BD7-FCEED804D1E9}"/>
                    </a:ext>
                  </a:extLst>
                </p14:cNvPr>
                <p14:cNvContentPartPr/>
                <p14:nvPr/>
              </p14:nvContentPartPr>
              <p14:xfrm>
                <a:off x="9886336" y="3746224"/>
                <a:ext cx="32760" cy="162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AFCED5-C3E2-F448-8BD7-FCEED804D1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71216" y="3731104"/>
                  <a:ext cx="63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7B2069-574C-EC48-870C-0010C1D464F3}"/>
                    </a:ext>
                  </a:extLst>
                </p14:cNvPr>
                <p14:cNvContentPartPr/>
                <p14:nvPr/>
              </p14:nvContentPartPr>
              <p14:xfrm>
                <a:off x="9957616" y="3849904"/>
                <a:ext cx="19800" cy="4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7B2069-574C-EC48-870C-0010C1D464F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42496" y="3834784"/>
                  <a:ext cx="50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F440D9B-EB35-DF42-95DC-2398651170B9}"/>
                    </a:ext>
                  </a:extLst>
                </p14:cNvPr>
                <p14:cNvContentPartPr/>
                <p14:nvPr/>
              </p14:nvContentPartPr>
              <p14:xfrm>
                <a:off x="10002976" y="3772144"/>
                <a:ext cx="155880" cy="181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F440D9B-EB35-DF42-95DC-2398651170B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87856" y="3757024"/>
                  <a:ext cx="186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5210D6-862A-A946-9F3A-137EF1BE0C6D}"/>
                    </a:ext>
                  </a:extLst>
                </p14:cNvPr>
                <p14:cNvContentPartPr/>
                <p14:nvPr/>
              </p14:nvContentPartPr>
              <p14:xfrm>
                <a:off x="10119616" y="3672064"/>
                <a:ext cx="52200" cy="294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5210D6-862A-A946-9F3A-137EF1BE0C6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04496" y="3656944"/>
                  <a:ext cx="82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07068F6-83B9-284B-B76B-D0A87A100ED0}"/>
                    </a:ext>
                  </a:extLst>
                </p14:cNvPr>
                <p14:cNvContentPartPr/>
                <p14:nvPr/>
              </p14:nvContentPartPr>
              <p14:xfrm>
                <a:off x="9711376" y="3687904"/>
                <a:ext cx="91080" cy="337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07068F6-83B9-284B-B76B-D0A87A100ED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696256" y="3672784"/>
                  <a:ext cx="12168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A198551-20D0-5A48-8A50-1480D3A4DF1E}"/>
              </a:ext>
            </a:extLst>
          </p:cNvPr>
          <p:cNvGrpSpPr/>
          <p:nvPr/>
        </p:nvGrpSpPr>
        <p:grpSpPr>
          <a:xfrm>
            <a:off x="9337786" y="3908160"/>
            <a:ext cx="1127160" cy="654840"/>
            <a:chOff x="9109456" y="4044304"/>
            <a:chExt cx="112716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CC0F4F-4793-6743-91A7-D154ED019E99}"/>
                    </a:ext>
                  </a:extLst>
                </p14:cNvPr>
                <p14:cNvContentPartPr/>
                <p14:nvPr/>
              </p14:nvContentPartPr>
              <p14:xfrm>
                <a:off x="9128176" y="4076704"/>
                <a:ext cx="771480" cy="39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CC0F4F-4793-6743-91A7-D154ED019E9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13056" y="4061584"/>
                  <a:ext cx="802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4FF3DB8-E561-1D40-8A13-56BA72AB66F6}"/>
                    </a:ext>
                  </a:extLst>
                </p14:cNvPr>
                <p14:cNvContentPartPr/>
                <p14:nvPr/>
              </p14:nvContentPartPr>
              <p14:xfrm>
                <a:off x="9860416" y="4076704"/>
                <a:ext cx="129960" cy="13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4FF3DB8-E561-1D40-8A13-56BA72AB66F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45296" y="4061584"/>
                  <a:ext cx="160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0C4157A-E008-504B-8C04-A73E75EB665C}"/>
                    </a:ext>
                  </a:extLst>
                </p14:cNvPr>
                <p14:cNvContentPartPr/>
                <p14:nvPr/>
              </p14:nvContentPartPr>
              <p14:xfrm>
                <a:off x="9944656" y="4044304"/>
                <a:ext cx="26280" cy="71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0C4157A-E008-504B-8C04-A73E75EB665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29536" y="4029184"/>
                  <a:ext cx="5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677EB2-D31B-FC4E-B62E-A5B297D8D4DA}"/>
                    </a:ext>
                  </a:extLst>
                </p14:cNvPr>
                <p14:cNvContentPartPr/>
                <p14:nvPr/>
              </p14:nvContentPartPr>
              <p14:xfrm>
                <a:off x="9109456" y="4063744"/>
                <a:ext cx="103320" cy="78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677EB2-D31B-FC4E-B62E-A5B297D8D4D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094336" y="4048624"/>
                  <a:ext cx="133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08831F-0EBD-A944-B784-68EE40973E40}"/>
                    </a:ext>
                  </a:extLst>
                </p14:cNvPr>
                <p14:cNvContentPartPr/>
                <p14:nvPr/>
              </p14:nvContentPartPr>
              <p14:xfrm>
                <a:off x="9484576" y="4203424"/>
                <a:ext cx="104040" cy="68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08831F-0EBD-A944-B784-68EE40973E4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69456" y="4188304"/>
                  <a:ext cx="134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38A634-952F-E543-A826-6E4199F9B95B}"/>
                    </a:ext>
                  </a:extLst>
                </p14:cNvPr>
                <p14:cNvContentPartPr/>
                <p14:nvPr/>
              </p14:nvContentPartPr>
              <p14:xfrm>
                <a:off x="10028896" y="4147984"/>
                <a:ext cx="19800" cy="499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38A634-952F-E543-A826-6E4199F9B95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013776" y="4132864"/>
                  <a:ext cx="504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73E9F2-5CDF-2B43-A576-9310637A12FF}"/>
                    </a:ext>
                  </a:extLst>
                </p14:cNvPr>
                <p14:cNvContentPartPr/>
                <p14:nvPr/>
              </p14:nvContentPartPr>
              <p14:xfrm>
                <a:off x="9977776" y="4582144"/>
                <a:ext cx="77400" cy="117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73E9F2-5CDF-2B43-A576-9310637A12F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62656" y="4567024"/>
                  <a:ext cx="108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02B30EB-68D2-F047-A9B3-E1654A3156B0}"/>
                    </a:ext>
                  </a:extLst>
                </p14:cNvPr>
                <p14:cNvContentPartPr/>
                <p14:nvPr/>
              </p14:nvContentPartPr>
              <p14:xfrm>
                <a:off x="10002976" y="4135024"/>
                <a:ext cx="91080" cy="84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02B30EB-68D2-F047-A9B3-E1654A3156B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87856" y="4119904"/>
                  <a:ext cx="121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CCD493-354D-CE4F-B583-801649E8FAE0}"/>
                    </a:ext>
                  </a:extLst>
                </p14:cNvPr>
                <p14:cNvContentPartPr/>
                <p14:nvPr/>
              </p14:nvContentPartPr>
              <p14:xfrm>
                <a:off x="10132576" y="4258144"/>
                <a:ext cx="104040" cy="213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CCD493-354D-CE4F-B583-801649E8FAE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17456" y="4243024"/>
                  <a:ext cx="13464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237636E-BCA7-E04F-B0E7-A15AA7101438}"/>
              </a:ext>
            </a:extLst>
          </p:cNvPr>
          <p:cNvGrpSpPr/>
          <p:nvPr/>
        </p:nvGrpSpPr>
        <p:grpSpPr>
          <a:xfrm>
            <a:off x="4005779" y="5185144"/>
            <a:ext cx="3613505" cy="1362146"/>
            <a:chOff x="8434816" y="5469724"/>
            <a:chExt cx="3613505" cy="13621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C8E0A45-61B4-6942-9133-8A9302A1960B}"/>
                    </a:ext>
                  </a:extLst>
                </p14:cNvPr>
                <p14:cNvContentPartPr/>
                <p14:nvPr/>
              </p14:nvContentPartPr>
              <p14:xfrm>
                <a:off x="8473696" y="5489344"/>
                <a:ext cx="123480" cy="389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C8E0A45-61B4-6942-9133-8A9302A1960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58576" y="5474224"/>
                  <a:ext cx="1540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29CF9A-FA6B-FB46-937D-EC9E85B82030}"/>
                    </a:ext>
                  </a:extLst>
                </p14:cNvPr>
                <p14:cNvContentPartPr/>
                <p14:nvPr/>
              </p14:nvContentPartPr>
              <p14:xfrm>
                <a:off x="8434816" y="5709664"/>
                <a:ext cx="117000" cy="19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29CF9A-FA6B-FB46-937D-EC9E85B8203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19696" y="5694544"/>
                  <a:ext cx="147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A889833-3758-3D44-9D85-6C5BC89EE8F2}"/>
                    </a:ext>
                  </a:extLst>
                </p14:cNvPr>
                <p14:cNvContentPartPr/>
                <p14:nvPr/>
              </p14:nvContentPartPr>
              <p14:xfrm>
                <a:off x="8590336" y="5658544"/>
                <a:ext cx="58680" cy="194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A889833-3758-3D44-9D85-6C5BC89EE8F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75216" y="5643424"/>
                  <a:ext cx="89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E8EB96-7681-D24C-9CA0-D94EA2620800}"/>
                    </a:ext>
                  </a:extLst>
                </p14:cNvPr>
                <p14:cNvContentPartPr/>
                <p14:nvPr/>
              </p14:nvContentPartPr>
              <p14:xfrm>
                <a:off x="8668096" y="5684464"/>
                <a:ext cx="71640" cy="155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E8EB96-7681-D24C-9CA0-D94EA262080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52976" y="5669344"/>
                  <a:ext cx="102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CAC23A7-6FC7-F241-8B0A-4E0962915469}"/>
                    </a:ext>
                  </a:extLst>
                </p14:cNvPr>
                <p14:cNvContentPartPr/>
                <p14:nvPr/>
              </p14:nvContentPartPr>
              <p14:xfrm>
                <a:off x="8648656" y="5735584"/>
                <a:ext cx="71640" cy="5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CAC23A7-6FC7-F241-8B0A-4E09629154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33536" y="5720464"/>
                  <a:ext cx="102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2B362EB-0C0A-074F-B8CC-C095014621D8}"/>
                    </a:ext>
                  </a:extLst>
                </p14:cNvPr>
                <p14:cNvContentPartPr/>
                <p14:nvPr/>
              </p14:nvContentPartPr>
              <p14:xfrm>
                <a:off x="8752336" y="5767984"/>
                <a:ext cx="19800" cy="97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2B362EB-0C0A-074F-B8CC-C095014621D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37216" y="5752864"/>
                  <a:ext cx="50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B942E07-9E34-4343-A7AE-CE72B0752AB4}"/>
                    </a:ext>
                  </a:extLst>
                </p14:cNvPr>
                <p14:cNvContentPartPr/>
                <p14:nvPr/>
              </p14:nvContentPartPr>
              <p14:xfrm>
                <a:off x="8810656" y="5703184"/>
                <a:ext cx="91080" cy="232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B942E07-9E34-4343-A7AE-CE72B0752AB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95536" y="5688064"/>
                  <a:ext cx="121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1CF794-DEFC-BD41-8F8F-829BE0EBC514}"/>
                    </a:ext>
                  </a:extLst>
                </p14:cNvPr>
                <p14:cNvContentPartPr/>
                <p14:nvPr/>
              </p14:nvContentPartPr>
              <p14:xfrm>
                <a:off x="8888416" y="5613184"/>
                <a:ext cx="45720" cy="336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1CF794-DEFC-BD41-8F8F-829BE0EBC51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73296" y="5598064"/>
                  <a:ext cx="76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E7EFB8E-2D43-384A-91A8-CC110924EDBA}"/>
                    </a:ext>
                  </a:extLst>
                </p14:cNvPr>
                <p14:cNvContentPartPr/>
                <p14:nvPr/>
              </p14:nvContentPartPr>
              <p14:xfrm>
                <a:off x="9005056" y="5677264"/>
                <a:ext cx="7164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E7EFB8E-2D43-384A-91A8-CC110924EDB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89936" y="5662144"/>
                  <a:ext cx="102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0B2E31B-4886-3B46-8FFE-020850DAC7CC}"/>
                    </a:ext>
                  </a:extLst>
                </p14:cNvPr>
                <p14:cNvContentPartPr/>
                <p14:nvPr/>
              </p14:nvContentPartPr>
              <p14:xfrm>
                <a:off x="9024496" y="5716144"/>
                <a:ext cx="84600" cy="13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0B2E31B-4886-3B46-8FFE-020850DAC7C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09376" y="5701024"/>
                  <a:ext cx="11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E6EDA2-7C56-3148-9167-48956BA1A4C7}"/>
                    </a:ext>
                  </a:extLst>
                </p14:cNvPr>
                <p14:cNvContentPartPr/>
                <p14:nvPr/>
              </p14:nvContentPartPr>
              <p14:xfrm>
                <a:off x="9191721" y="5592844"/>
                <a:ext cx="45720" cy="266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E6EDA2-7C56-3148-9167-48956BA1A4C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176601" y="5577724"/>
                  <a:ext cx="76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03EF2F-2936-8948-B704-D65DCA151C9F}"/>
                    </a:ext>
                  </a:extLst>
                </p14:cNvPr>
                <p14:cNvContentPartPr/>
                <p14:nvPr/>
              </p14:nvContentPartPr>
              <p14:xfrm>
                <a:off x="9340761" y="5618764"/>
                <a:ext cx="19800" cy="214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03EF2F-2936-8948-B704-D65DCA151C9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325641" y="5603644"/>
                  <a:ext cx="50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20F5905-8BBA-884F-B962-1618E426B5BD}"/>
                    </a:ext>
                  </a:extLst>
                </p14:cNvPr>
                <p14:cNvContentPartPr/>
                <p14:nvPr/>
              </p14:nvContentPartPr>
              <p14:xfrm>
                <a:off x="9405561" y="5728924"/>
                <a:ext cx="78120" cy="13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20F5905-8BBA-884F-B962-1618E426B5B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390441" y="5713804"/>
                  <a:ext cx="108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6F203C1-6850-A54E-8BCB-C4F8FA0EE7E3}"/>
                    </a:ext>
                  </a:extLst>
                </p14:cNvPr>
                <p14:cNvContentPartPr/>
                <p14:nvPr/>
              </p14:nvContentPartPr>
              <p14:xfrm>
                <a:off x="9535161" y="5667724"/>
                <a:ext cx="110520" cy="126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6F203C1-6850-A54E-8BCB-C4F8FA0EE7E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520041" y="5652604"/>
                  <a:ext cx="141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FB341B1-64A5-474C-8402-8D45B1571F37}"/>
                    </a:ext>
                  </a:extLst>
                </p14:cNvPr>
                <p14:cNvContentPartPr/>
                <p14:nvPr/>
              </p14:nvContentPartPr>
              <p14:xfrm>
                <a:off x="9651801" y="5573404"/>
                <a:ext cx="71640" cy="266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FB341B1-64A5-474C-8402-8D45B1571F3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636681" y="5558284"/>
                  <a:ext cx="102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4FF7477-1B20-284F-9C4D-F25B399F1AE0}"/>
                    </a:ext>
                  </a:extLst>
                </p14:cNvPr>
                <p14:cNvContentPartPr/>
                <p14:nvPr/>
              </p14:nvContentPartPr>
              <p14:xfrm>
                <a:off x="9528681" y="5683564"/>
                <a:ext cx="78120" cy="26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4FF7477-1B20-284F-9C4D-F25B399F1AE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13561" y="5668444"/>
                  <a:ext cx="108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3F04E83-872B-204C-BE8B-3B2A3713C7A6}"/>
                    </a:ext>
                  </a:extLst>
                </p14:cNvPr>
                <p14:cNvContentPartPr/>
                <p14:nvPr/>
              </p14:nvContentPartPr>
              <p14:xfrm>
                <a:off x="9833241" y="5560444"/>
                <a:ext cx="65160" cy="240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3F04E83-872B-204C-BE8B-3B2A3713C7A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818121" y="5545324"/>
                  <a:ext cx="95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2343B9-347B-9949-9A9D-3E498B60FD34}"/>
                    </a:ext>
                  </a:extLst>
                </p14:cNvPr>
                <p14:cNvContentPartPr/>
                <p14:nvPr/>
              </p14:nvContentPartPr>
              <p14:xfrm>
                <a:off x="9975801" y="5573404"/>
                <a:ext cx="26280" cy="25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2343B9-347B-9949-9A9D-3E498B60FD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60681" y="5558284"/>
                  <a:ext cx="56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9FA9EC9-87F0-DE4A-B820-F2726C6AB984}"/>
                    </a:ext>
                  </a:extLst>
                </p14:cNvPr>
                <p14:cNvContentPartPr/>
                <p14:nvPr/>
              </p14:nvContentPartPr>
              <p14:xfrm>
                <a:off x="10027641" y="5696524"/>
                <a:ext cx="84600" cy="19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9FA9EC9-87F0-DE4A-B820-F2726C6AB98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012521" y="5681404"/>
                  <a:ext cx="115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7D1BF5-F872-E449-8BC1-575A2C64D914}"/>
                    </a:ext>
                  </a:extLst>
                </p14:cNvPr>
                <p14:cNvContentPartPr/>
                <p14:nvPr/>
              </p14:nvContentPartPr>
              <p14:xfrm>
                <a:off x="10157241" y="5560444"/>
                <a:ext cx="97560" cy="207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7D1BF5-F872-E449-8BC1-575A2C64D91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142121" y="5545324"/>
                  <a:ext cx="128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0364532-1AB7-8D41-A6A5-7194D60599E1}"/>
                    </a:ext>
                  </a:extLst>
                </p14:cNvPr>
                <p14:cNvContentPartPr/>
                <p14:nvPr/>
              </p14:nvContentPartPr>
              <p14:xfrm>
                <a:off x="10247961" y="5521564"/>
                <a:ext cx="77400" cy="350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0364532-1AB7-8D41-A6A5-7194D60599E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232841" y="5506444"/>
                  <a:ext cx="10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CF8FAB-BFBE-F24B-B4C0-E905EA170D90}"/>
                    </a:ext>
                  </a:extLst>
                </p14:cNvPr>
                <p14:cNvContentPartPr/>
                <p14:nvPr/>
              </p14:nvContentPartPr>
              <p14:xfrm>
                <a:off x="10494201" y="5469724"/>
                <a:ext cx="117000" cy="349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CF8FAB-BFBE-F24B-B4C0-E905EA170D9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479081" y="5454604"/>
                  <a:ext cx="1476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B3028BC-8720-8E4E-A576-A89556DB905D}"/>
                    </a:ext>
                  </a:extLst>
                </p14:cNvPr>
                <p14:cNvContentPartPr/>
                <p14:nvPr/>
              </p14:nvContentPartPr>
              <p14:xfrm>
                <a:off x="10474761" y="5657644"/>
                <a:ext cx="136440" cy="39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B3028BC-8720-8E4E-A576-A89556DB905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459641" y="5642524"/>
                  <a:ext cx="167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2E3942-0FF1-334D-A906-4B559236DC34}"/>
                    </a:ext>
                  </a:extLst>
                </p14:cNvPr>
                <p14:cNvContentPartPr/>
                <p14:nvPr/>
              </p14:nvContentPartPr>
              <p14:xfrm>
                <a:off x="10682841" y="5541004"/>
                <a:ext cx="45000" cy="291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2E3942-0FF1-334D-A906-4B559236DC3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667721" y="5525884"/>
                  <a:ext cx="75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902A200-3BBC-DD40-B624-977238FDFB39}"/>
                    </a:ext>
                  </a:extLst>
                </p14:cNvPr>
                <p14:cNvContentPartPr/>
                <p14:nvPr/>
              </p14:nvContentPartPr>
              <p14:xfrm>
                <a:off x="10785801" y="5638204"/>
                <a:ext cx="58680" cy="6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902A200-3BBC-DD40-B624-977238FDFB3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770681" y="5623084"/>
                  <a:ext cx="89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C1240E-25C9-0349-9270-89753725BBD2}"/>
                    </a:ext>
                  </a:extLst>
                </p14:cNvPr>
                <p14:cNvContentPartPr/>
                <p14:nvPr/>
              </p14:nvContentPartPr>
              <p14:xfrm>
                <a:off x="10818201" y="5586364"/>
                <a:ext cx="39240" cy="16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C1240E-25C9-0349-9270-89753725BBD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803081" y="5571244"/>
                  <a:ext cx="69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1FE8CE-776A-2C44-B96D-BE27F0DF92B8}"/>
                    </a:ext>
                  </a:extLst>
                </p14:cNvPr>
                <p14:cNvContentPartPr/>
                <p14:nvPr/>
              </p14:nvContentPartPr>
              <p14:xfrm>
                <a:off x="10902441" y="5638204"/>
                <a:ext cx="58680" cy="110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1FE8CE-776A-2C44-B96D-BE27F0DF92B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887321" y="5623084"/>
                  <a:ext cx="89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C1E039C-9DE9-6249-8CFC-5B2EACF1021B}"/>
                    </a:ext>
                  </a:extLst>
                </p14:cNvPr>
                <p14:cNvContentPartPr/>
                <p14:nvPr/>
              </p14:nvContentPartPr>
              <p14:xfrm>
                <a:off x="10902441" y="5657644"/>
                <a:ext cx="71640" cy="71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C1E039C-9DE9-6249-8CFC-5B2EACF1021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887321" y="5642524"/>
                  <a:ext cx="102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7737836-9AEE-A649-A889-C3247F832FC6}"/>
                    </a:ext>
                  </a:extLst>
                </p14:cNvPr>
                <p14:cNvContentPartPr/>
                <p14:nvPr/>
              </p14:nvContentPartPr>
              <p14:xfrm>
                <a:off x="11025561" y="5741884"/>
                <a:ext cx="32760" cy="19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7737836-9AEE-A649-A889-C3247F832FC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010441" y="5726764"/>
                  <a:ext cx="63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21638C7-A9A6-2349-B979-68D6937CD0D1}"/>
                    </a:ext>
                  </a:extLst>
                </p14:cNvPr>
                <p14:cNvContentPartPr/>
                <p14:nvPr/>
              </p14:nvContentPartPr>
              <p14:xfrm>
                <a:off x="11083881" y="5625244"/>
                <a:ext cx="97560" cy="19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21638C7-A9A6-2349-B979-68D6937CD0D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068761" y="5610124"/>
                  <a:ext cx="128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7E86F35-17AC-EA41-B657-9B4E9567AC4C}"/>
                    </a:ext>
                  </a:extLst>
                </p14:cNvPr>
                <p14:cNvContentPartPr/>
                <p14:nvPr/>
              </p14:nvContentPartPr>
              <p14:xfrm>
                <a:off x="11148681" y="5547484"/>
                <a:ext cx="19800" cy="188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7E86F35-17AC-EA41-B657-9B4E9567AC4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133561" y="5532364"/>
                  <a:ext cx="50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CC2EE0-DCFD-6E42-84E1-9DB2A2EAA945}"/>
                    </a:ext>
                  </a:extLst>
                </p14:cNvPr>
                <p14:cNvContentPartPr/>
                <p14:nvPr/>
              </p14:nvContentPartPr>
              <p14:xfrm>
                <a:off x="11219961" y="5644684"/>
                <a:ext cx="117000" cy="18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CC2EE0-DCFD-6E42-84E1-9DB2A2EAA94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204481" y="5629564"/>
                  <a:ext cx="147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AC39C26-E0AF-1846-9901-E6A1CF83A4D4}"/>
                    </a:ext>
                  </a:extLst>
                </p14:cNvPr>
                <p14:cNvContentPartPr/>
                <p14:nvPr/>
              </p14:nvContentPartPr>
              <p14:xfrm>
                <a:off x="11304201" y="5482684"/>
                <a:ext cx="71640" cy="363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AC39C26-E0AF-1846-9901-E6A1CF83A4D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288721" y="5467564"/>
                  <a:ext cx="1022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CEBABDD-6627-5743-98CE-C0B7F4A3FC84}"/>
                    </a:ext>
                  </a:extLst>
                </p14:cNvPr>
                <p14:cNvContentPartPr/>
                <p14:nvPr/>
              </p14:nvContentPartPr>
              <p14:xfrm>
                <a:off x="10993161" y="5741884"/>
                <a:ext cx="45720" cy="78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CEBABDD-6627-5743-98CE-C0B7F4A3FC8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978041" y="5726764"/>
                  <a:ext cx="76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3251AD-9287-7A4C-929C-A9CAAADF5856}"/>
                    </a:ext>
                  </a:extLst>
                </p14:cNvPr>
                <p14:cNvContentPartPr/>
                <p14:nvPr/>
              </p14:nvContentPartPr>
              <p14:xfrm>
                <a:off x="9564321" y="6125910"/>
                <a:ext cx="94680" cy="10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3251AD-9287-7A4C-929C-A9CAAADF585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548841" y="6110790"/>
                  <a:ext cx="125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0E5212C-0560-4243-B467-564A5BFF8101}"/>
                    </a:ext>
                  </a:extLst>
                </p14:cNvPr>
                <p14:cNvContentPartPr/>
                <p14:nvPr/>
              </p14:nvContentPartPr>
              <p14:xfrm>
                <a:off x="9614001" y="6021510"/>
                <a:ext cx="15120" cy="174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0E5212C-0560-4243-B467-564A5BFF810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98521" y="6006390"/>
                  <a:ext cx="45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51D92C7-657E-1C42-8F64-7E272F4D32D1}"/>
                    </a:ext>
                  </a:extLst>
                </p14:cNvPr>
                <p14:cNvContentPartPr/>
                <p14:nvPr/>
              </p14:nvContentPartPr>
              <p14:xfrm>
                <a:off x="9842601" y="6083430"/>
                <a:ext cx="114480" cy="112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51D92C7-657E-1C42-8F64-7E272F4D32D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827121" y="6068310"/>
                  <a:ext cx="145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E23252-79BE-CF43-B921-B56DB43879AD}"/>
                    </a:ext>
                  </a:extLst>
                </p14:cNvPr>
                <p14:cNvContentPartPr/>
                <p14:nvPr/>
              </p14:nvContentPartPr>
              <p14:xfrm>
                <a:off x="10021521" y="5996670"/>
                <a:ext cx="60120" cy="189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E23252-79BE-CF43-B921-B56DB43879A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006041" y="5981550"/>
                  <a:ext cx="90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8AAC653-31DF-E744-9733-792128FE7590}"/>
                    </a:ext>
                  </a:extLst>
                </p14:cNvPr>
                <p14:cNvContentPartPr/>
                <p14:nvPr/>
              </p14:nvContentPartPr>
              <p14:xfrm>
                <a:off x="10115841" y="5986950"/>
                <a:ext cx="25200" cy="189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8AAC653-31DF-E744-9733-792128FE759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00361" y="5971470"/>
                  <a:ext cx="55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38DD300-D3CA-874D-9E4E-559B9C6EE29C}"/>
                    </a:ext>
                  </a:extLst>
                </p14:cNvPr>
                <p14:cNvContentPartPr/>
                <p14:nvPr/>
              </p14:nvContentPartPr>
              <p14:xfrm>
                <a:off x="10165521" y="6081270"/>
                <a:ext cx="30240" cy="15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38DD300-D3CA-874D-9E4E-559B9C6EE29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150041" y="6066150"/>
                  <a:ext cx="60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C9D644E-9295-4D41-9881-6FC6CB83C116}"/>
                    </a:ext>
                  </a:extLst>
                </p14:cNvPr>
                <p14:cNvContentPartPr/>
                <p14:nvPr/>
              </p14:nvContentPartPr>
              <p14:xfrm>
                <a:off x="10235001" y="5991990"/>
                <a:ext cx="79920" cy="174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C9D644E-9295-4D41-9881-6FC6CB83C11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219881" y="5976510"/>
                  <a:ext cx="110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43FC012-F6F8-B741-9A2A-4C3C41316D5A}"/>
                    </a:ext>
                  </a:extLst>
                </p14:cNvPr>
                <p14:cNvContentPartPr/>
                <p14:nvPr/>
              </p14:nvContentPartPr>
              <p14:xfrm>
                <a:off x="10299441" y="5957070"/>
                <a:ext cx="64800" cy="223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43FC012-F6F8-B741-9A2A-4C3C41316D5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284321" y="5941950"/>
                  <a:ext cx="95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AE100F1-22D5-E949-845A-ACBE58C546C7}"/>
                    </a:ext>
                  </a:extLst>
                </p14:cNvPr>
                <p14:cNvContentPartPr/>
                <p14:nvPr/>
              </p14:nvContentPartPr>
              <p14:xfrm>
                <a:off x="10523001" y="5922150"/>
                <a:ext cx="79920" cy="234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AE100F1-22D5-E949-845A-ACBE58C546C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507881" y="5907030"/>
                  <a:ext cx="110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CE20D1-E3F2-C64B-AEAC-3B48141E6C68}"/>
                    </a:ext>
                  </a:extLst>
                </p14:cNvPr>
                <p14:cNvContentPartPr/>
                <p14:nvPr/>
              </p14:nvContentPartPr>
              <p14:xfrm>
                <a:off x="10483401" y="6071190"/>
                <a:ext cx="169200" cy="30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CE20D1-E3F2-C64B-AEAC-3B48141E6C6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468281" y="6056070"/>
                  <a:ext cx="199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52DA549-8707-694B-A8AF-8BBF836C813E}"/>
                    </a:ext>
                  </a:extLst>
                </p14:cNvPr>
                <p14:cNvContentPartPr/>
                <p14:nvPr/>
              </p14:nvContentPartPr>
              <p14:xfrm>
                <a:off x="10672041" y="5952750"/>
                <a:ext cx="5004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52DA549-8707-694B-A8AF-8BBF836C813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656921" y="5937270"/>
                  <a:ext cx="80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9B8F6C-FE1A-054E-8562-75E940A5BA56}"/>
                    </a:ext>
                  </a:extLst>
                </p14:cNvPr>
                <p14:cNvContentPartPr/>
                <p14:nvPr/>
              </p14:nvContentPartPr>
              <p14:xfrm>
                <a:off x="10731801" y="6026550"/>
                <a:ext cx="84960" cy="15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9B8F6C-FE1A-054E-8562-75E940A5BA5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16681" y="6011430"/>
                  <a:ext cx="115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0EF76C7-1EBF-1E4C-8468-7290B5DF04E4}"/>
                    </a:ext>
                  </a:extLst>
                </p14:cNvPr>
                <p14:cNvContentPartPr/>
                <p14:nvPr/>
              </p14:nvContentPartPr>
              <p14:xfrm>
                <a:off x="10786521" y="5981910"/>
                <a:ext cx="45000" cy="144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0EF76C7-1EBF-1E4C-8468-7290B5DF04E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771401" y="5966790"/>
                  <a:ext cx="75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B3E918-CCC6-564E-BA21-7BE91DD9D776}"/>
                    </a:ext>
                  </a:extLst>
                </p14:cNvPr>
                <p14:cNvContentPartPr/>
                <p14:nvPr/>
              </p14:nvContentPartPr>
              <p14:xfrm>
                <a:off x="10856001" y="6031590"/>
                <a:ext cx="45000" cy="89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5B3E918-CCC6-564E-BA21-7BE91DD9D77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40881" y="6016470"/>
                  <a:ext cx="75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4BD7C6A-A844-BE43-8DBD-9DDC3364D94C}"/>
                    </a:ext>
                  </a:extLst>
                </p14:cNvPr>
                <p14:cNvContentPartPr/>
                <p14:nvPr/>
              </p14:nvContentPartPr>
              <p14:xfrm>
                <a:off x="10850961" y="6046350"/>
                <a:ext cx="74880" cy="55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4BD7C6A-A844-BE43-8DBD-9DDC3364D94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835841" y="6031230"/>
                  <a:ext cx="105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2AA19B2-80C7-EF4D-AA55-71488D9FBCB7}"/>
                    </a:ext>
                  </a:extLst>
                </p14:cNvPr>
                <p14:cNvContentPartPr/>
                <p14:nvPr/>
              </p14:nvContentPartPr>
              <p14:xfrm>
                <a:off x="10980201" y="6006750"/>
                <a:ext cx="5400" cy="124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2AA19B2-80C7-EF4D-AA55-71488D9FBCB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965081" y="5991630"/>
                  <a:ext cx="36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2D187A9-6B65-2349-946D-C258F6E0759B}"/>
                    </a:ext>
                  </a:extLst>
                </p14:cNvPr>
                <p14:cNvContentPartPr/>
                <p14:nvPr/>
              </p14:nvContentPartPr>
              <p14:xfrm>
                <a:off x="10940601" y="6046350"/>
                <a:ext cx="8964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2D187A9-6B65-2349-946D-C258F6E0759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925121" y="6031230"/>
                  <a:ext cx="120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06BCBF0-8649-784D-B417-D28F0ADACB57}"/>
                    </a:ext>
                  </a:extLst>
                </p14:cNvPr>
                <p14:cNvContentPartPr/>
                <p14:nvPr/>
              </p14:nvContentPartPr>
              <p14:xfrm>
                <a:off x="11049681" y="5991990"/>
                <a:ext cx="20160" cy="159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6BCBF0-8649-784D-B417-D28F0ADACB5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034561" y="5976510"/>
                  <a:ext cx="50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6F5269D-88D2-ED42-961D-68443B647888}"/>
                    </a:ext>
                  </a:extLst>
                </p14:cNvPr>
                <p14:cNvContentPartPr/>
                <p14:nvPr/>
              </p14:nvContentPartPr>
              <p14:xfrm>
                <a:off x="11144361" y="6111150"/>
                <a:ext cx="15120" cy="69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6F5269D-88D2-ED42-961D-68443B6478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128881" y="6096030"/>
                  <a:ext cx="45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1D9D11F-17CC-254C-94AF-EA2237F8800B}"/>
                    </a:ext>
                  </a:extLst>
                </p14:cNvPr>
                <p14:cNvContentPartPr/>
                <p14:nvPr/>
              </p14:nvContentPartPr>
              <p14:xfrm>
                <a:off x="11233641" y="6011790"/>
                <a:ext cx="114480" cy="30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1D9D11F-17CC-254C-94AF-EA2237F8800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218521" y="5996670"/>
                  <a:ext cx="1450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AD86B0-2E35-AC4A-BB38-898672CDCF4E}"/>
                    </a:ext>
                  </a:extLst>
                </p14:cNvPr>
                <p14:cNvContentPartPr/>
                <p14:nvPr/>
              </p14:nvContentPartPr>
              <p14:xfrm>
                <a:off x="11293401" y="5957070"/>
                <a:ext cx="39960" cy="154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AD86B0-2E35-AC4A-BB38-898672CDCF4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277921" y="5941950"/>
                  <a:ext cx="70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9A656B9-1FD6-E245-BD20-C9576EA2F2F5}"/>
                    </a:ext>
                  </a:extLst>
                </p14:cNvPr>
                <p14:cNvContentPartPr/>
                <p14:nvPr/>
              </p14:nvContentPartPr>
              <p14:xfrm>
                <a:off x="11357841" y="6021510"/>
                <a:ext cx="149400" cy="134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9A656B9-1FD6-E245-BD20-C9576EA2F2F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342721" y="6006390"/>
                  <a:ext cx="180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AA3C308-FD61-3C48-9CAC-A2815E96C76B}"/>
                    </a:ext>
                  </a:extLst>
                </p14:cNvPr>
                <p14:cNvContentPartPr/>
                <p14:nvPr/>
              </p14:nvContentPartPr>
              <p14:xfrm>
                <a:off x="11462241" y="5872470"/>
                <a:ext cx="79920" cy="318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AA3C308-FD61-3C48-9CAC-A2815E96C76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447121" y="5857350"/>
                  <a:ext cx="110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F87A68D-7E73-5A4F-AAB4-E61C76AE0D81}"/>
                    </a:ext>
                  </a:extLst>
                </p14:cNvPr>
                <p14:cNvContentPartPr/>
                <p14:nvPr/>
              </p14:nvContentPartPr>
              <p14:xfrm>
                <a:off x="9862401" y="6349470"/>
                <a:ext cx="15120" cy="139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F87A68D-7E73-5A4F-AAB4-E61C76AE0D8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846921" y="6334350"/>
                  <a:ext cx="45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4324B30-067A-7349-8A26-952FD5336852}"/>
                    </a:ext>
                  </a:extLst>
                </p14:cNvPr>
                <p14:cNvContentPartPr/>
                <p14:nvPr/>
              </p14:nvContentPartPr>
              <p14:xfrm>
                <a:off x="9807681" y="6423990"/>
                <a:ext cx="134640" cy="5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4324B30-067A-7349-8A26-952FD533685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792561" y="6408870"/>
                  <a:ext cx="164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B29D934-1B15-3C48-825C-8F3119681CC5}"/>
                    </a:ext>
                  </a:extLst>
                </p14:cNvPr>
                <p14:cNvContentPartPr/>
                <p14:nvPr/>
              </p14:nvContentPartPr>
              <p14:xfrm>
                <a:off x="10091001" y="6384390"/>
                <a:ext cx="74880" cy="104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B29D934-1B15-3C48-825C-8F3119681CC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075521" y="6369270"/>
                  <a:ext cx="105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72224FD-8453-7C4E-8649-F8FB69A0FB06}"/>
                    </a:ext>
                  </a:extLst>
                </p14:cNvPr>
                <p14:cNvContentPartPr/>
                <p14:nvPr/>
              </p14:nvContentPartPr>
              <p14:xfrm>
                <a:off x="10225641" y="6419310"/>
                <a:ext cx="19800" cy="10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72224FD-8453-7C4E-8649-F8FB69A0FB0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210521" y="6403830"/>
                  <a:ext cx="50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A119997-717E-F447-831A-47055FF1EDAA}"/>
                    </a:ext>
                  </a:extLst>
                </p14:cNvPr>
                <p14:cNvContentPartPr/>
                <p14:nvPr/>
              </p14:nvContentPartPr>
              <p14:xfrm>
                <a:off x="10289721" y="6309870"/>
                <a:ext cx="84960" cy="169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A119997-717E-F447-831A-47055FF1EDA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274241" y="6294750"/>
                  <a:ext cx="115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3903688-9ACD-6745-B156-381798A8F2D7}"/>
                    </a:ext>
                  </a:extLst>
                </p14:cNvPr>
                <p14:cNvContentPartPr/>
                <p14:nvPr/>
              </p14:nvContentPartPr>
              <p14:xfrm>
                <a:off x="10458561" y="6414270"/>
                <a:ext cx="10440" cy="15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3903688-9ACD-6745-B156-381798A8F2D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443441" y="6398790"/>
                  <a:ext cx="40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67BCA56-3819-DD4C-B415-2EC52B958E60}"/>
                    </a:ext>
                  </a:extLst>
                </p14:cNvPr>
                <p14:cNvContentPartPr/>
                <p14:nvPr/>
              </p14:nvContentPartPr>
              <p14:xfrm>
                <a:off x="10582761" y="6245430"/>
                <a:ext cx="99720" cy="238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67BCA56-3819-DD4C-B415-2EC52B958E6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567641" y="6229950"/>
                  <a:ext cx="130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036EEE2-CDE3-7C4C-8446-88C031E12F96}"/>
                    </a:ext>
                  </a:extLst>
                </p14:cNvPr>
                <p14:cNvContentPartPr/>
                <p14:nvPr/>
              </p14:nvContentPartPr>
              <p14:xfrm>
                <a:off x="10562961" y="6384390"/>
                <a:ext cx="109800" cy="45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036EEE2-CDE3-7C4C-8446-88C031E12F9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547841" y="6369270"/>
                  <a:ext cx="140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AC6F2F0-8160-BF4B-B158-74D7C7F1C16F}"/>
                    </a:ext>
                  </a:extLst>
                </p14:cNvPr>
                <p14:cNvContentPartPr/>
                <p14:nvPr/>
              </p14:nvContentPartPr>
              <p14:xfrm>
                <a:off x="10717041" y="6304830"/>
                <a:ext cx="39960" cy="149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AC6F2F0-8160-BF4B-B158-74D7C7F1C16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701561" y="6289710"/>
                  <a:ext cx="70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F97A928-3742-154D-AD56-0070271942D9}"/>
                    </a:ext>
                  </a:extLst>
                </p14:cNvPr>
                <p14:cNvContentPartPr/>
                <p14:nvPr/>
              </p14:nvContentPartPr>
              <p14:xfrm>
                <a:off x="10806321" y="6344790"/>
                <a:ext cx="74880" cy="10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F97A928-3742-154D-AD56-0070271942D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791201" y="6329310"/>
                  <a:ext cx="105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68E3504-2CED-764F-9D6B-68CF7C21CC06}"/>
                    </a:ext>
                  </a:extLst>
                </p14:cNvPr>
                <p14:cNvContentPartPr/>
                <p14:nvPr/>
              </p14:nvContentPartPr>
              <p14:xfrm>
                <a:off x="10846281" y="6304830"/>
                <a:ext cx="20160" cy="139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68E3504-2CED-764F-9D6B-68CF7C21CC0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830801" y="6289710"/>
                  <a:ext cx="50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29535D0-1D73-5748-BC9D-CCE58DFF3416}"/>
                    </a:ext>
                  </a:extLst>
                </p14:cNvPr>
                <p14:cNvContentPartPr/>
                <p14:nvPr/>
              </p14:nvContentPartPr>
              <p14:xfrm>
                <a:off x="10915761" y="6339750"/>
                <a:ext cx="39960" cy="79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29535D0-1D73-5748-BC9D-CCE58DFF341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900281" y="6324270"/>
                  <a:ext cx="70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604137C-13B8-8C4B-A2E2-6F2F3DA15A2A}"/>
                    </a:ext>
                  </a:extLst>
                </p14:cNvPr>
                <p14:cNvContentPartPr/>
                <p14:nvPr/>
              </p14:nvContentPartPr>
              <p14:xfrm>
                <a:off x="10910721" y="6354510"/>
                <a:ext cx="39960" cy="45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604137C-13B8-8C4B-A2E2-6F2F3DA15A2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895601" y="6339390"/>
                  <a:ext cx="70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980F677-FF07-A54A-B462-DC9389822BBA}"/>
                    </a:ext>
                  </a:extLst>
                </p14:cNvPr>
                <p14:cNvContentPartPr/>
                <p14:nvPr/>
              </p14:nvContentPartPr>
              <p14:xfrm>
                <a:off x="11029881" y="6329670"/>
                <a:ext cx="15120" cy="99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980F677-FF07-A54A-B462-DC9389822BB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014761" y="6314550"/>
                  <a:ext cx="45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3F2DB30-7663-3542-8558-1934EF5FB28A}"/>
                    </a:ext>
                  </a:extLst>
                </p14:cNvPr>
                <p14:cNvContentPartPr/>
                <p14:nvPr/>
              </p14:nvContentPartPr>
              <p14:xfrm>
                <a:off x="11000001" y="6359550"/>
                <a:ext cx="84960" cy="30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3F2DB30-7663-3542-8558-1934EF5FB28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984881" y="6344430"/>
                  <a:ext cx="115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8CDB0F2-717E-AD40-861D-4C5B7C2D1907}"/>
                    </a:ext>
                  </a:extLst>
                </p14:cNvPr>
                <p14:cNvContentPartPr/>
                <p14:nvPr/>
              </p14:nvContentPartPr>
              <p14:xfrm>
                <a:off x="11109441" y="6299790"/>
                <a:ext cx="10440" cy="129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8CDB0F2-717E-AD40-861D-4C5B7C2D190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094321" y="6284670"/>
                  <a:ext cx="40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0363D58-EC74-D64D-91E9-C6BD9C214229}"/>
                    </a:ext>
                  </a:extLst>
                </p14:cNvPr>
                <p14:cNvContentPartPr/>
                <p14:nvPr/>
              </p14:nvContentPartPr>
              <p14:xfrm>
                <a:off x="11198721" y="6409230"/>
                <a:ext cx="15120" cy="55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0363D58-EC74-D64D-91E9-C6BD9C21422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183601" y="6394110"/>
                  <a:ext cx="45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E475294-FCC8-C84A-8DCD-82B4FD78D639}"/>
                    </a:ext>
                  </a:extLst>
                </p14:cNvPr>
                <p14:cNvContentPartPr/>
                <p14:nvPr/>
              </p14:nvContentPartPr>
              <p14:xfrm>
                <a:off x="11293401" y="6324630"/>
                <a:ext cx="99720" cy="5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E475294-FCC8-C84A-8DCD-82B4FD78D63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277921" y="6309510"/>
                  <a:ext cx="13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01E576-FD1C-D242-A221-21E0A29195FC}"/>
                    </a:ext>
                  </a:extLst>
                </p14:cNvPr>
                <p14:cNvContentPartPr/>
                <p14:nvPr/>
              </p14:nvContentPartPr>
              <p14:xfrm>
                <a:off x="11333001" y="6265230"/>
                <a:ext cx="30240" cy="169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01E576-FD1C-D242-A221-21E0A29195F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317881" y="6249750"/>
                  <a:ext cx="60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53C962-703E-DF4B-992A-1CAFF0C6BBAD}"/>
                    </a:ext>
                  </a:extLst>
                </p14:cNvPr>
                <p14:cNvContentPartPr/>
                <p14:nvPr/>
              </p14:nvContentPartPr>
              <p14:xfrm>
                <a:off x="11412561" y="6322110"/>
                <a:ext cx="89640" cy="186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53C962-703E-DF4B-992A-1CAFF0C6BBA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97441" y="6306630"/>
                  <a:ext cx="120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DAA2D12-60EF-9444-87D6-DEF77AE8160C}"/>
                    </a:ext>
                  </a:extLst>
                </p14:cNvPr>
                <p14:cNvContentPartPr/>
                <p14:nvPr/>
              </p14:nvContentPartPr>
              <p14:xfrm>
                <a:off x="11566641" y="6304830"/>
                <a:ext cx="360" cy="114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DAA2D12-60EF-9444-87D6-DEF77AE8160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551161" y="6289710"/>
                  <a:ext cx="3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37F8E12-56F6-FC4D-BCAA-395044E51C99}"/>
                    </a:ext>
                  </a:extLst>
                </p14:cNvPr>
                <p14:cNvContentPartPr/>
                <p14:nvPr/>
              </p14:nvContentPartPr>
              <p14:xfrm>
                <a:off x="11522001" y="6324630"/>
                <a:ext cx="99720" cy="35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37F8E12-56F6-FC4D-BCAA-395044E51C9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506521" y="6309510"/>
                  <a:ext cx="130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BFBBC0B-BA23-3244-A0C1-33291081229E}"/>
                    </a:ext>
                  </a:extLst>
                </p14:cNvPr>
                <p14:cNvContentPartPr/>
                <p14:nvPr/>
              </p14:nvContentPartPr>
              <p14:xfrm>
                <a:off x="11646201" y="6285030"/>
                <a:ext cx="10440" cy="144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BFBBC0B-BA23-3244-A0C1-33291081229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630721" y="6269910"/>
                  <a:ext cx="40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22CC7C0-E18D-B04D-AAA0-4BAABBB34CEA}"/>
                    </a:ext>
                  </a:extLst>
                </p14:cNvPr>
                <p14:cNvContentPartPr/>
                <p14:nvPr/>
              </p14:nvContentPartPr>
              <p14:xfrm>
                <a:off x="11660961" y="6215550"/>
                <a:ext cx="79920" cy="308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22CC7C0-E18D-B04D-AAA0-4BAABBB34CE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645841" y="6200070"/>
                  <a:ext cx="110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CACC93-4F14-3246-8C44-0AF371310752}"/>
                    </a:ext>
                  </a:extLst>
                </p14:cNvPr>
                <p14:cNvContentPartPr/>
                <p14:nvPr/>
              </p14:nvContentPartPr>
              <p14:xfrm>
                <a:off x="10135641" y="6618030"/>
                <a:ext cx="5400" cy="124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CACC93-4F14-3246-8C44-0AF37131075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120521" y="6602550"/>
                  <a:ext cx="36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B152784-4F2F-5E4C-8584-240044E2B9B1}"/>
                    </a:ext>
                  </a:extLst>
                </p14:cNvPr>
                <p14:cNvContentPartPr/>
                <p14:nvPr/>
              </p14:nvContentPartPr>
              <p14:xfrm>
                <a:off x="10096041" y="6687510"/>
                <a:ext cx="94680" cy="5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B152784-4F2F-5E4C-8584-240044E2B9B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80561" y="6672390"/>
                  <a:ext cx="125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F8DB841-8C0F-414F-A5E9-73558AF691A5}"/>
                    </a:ext>
                  </a:extLst>
                </p14:cNvPr>
                <p14:cNvContentPartPr/>
                <p14:nvPr/>
              </p14:nvContentPartPr>
              <p14:xfrm>
                <a:off x="10309521" y="6604710"/>
                <a:ext cx="64800" cy="202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F8DB841-8C0F-414F-A5E9-73558AF691A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94401" y="6589230"/>
                  <a:ext cx="95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81F6F8E-1229-8B43-8F29-88D3833BC89B}"/>
                    </a:ext>
                  </a:extLst>
                </p14:cNvPr>
                <p14:cNvContentPartPr/>
                <p14:nvPr/>
              </p14:nvContentPartPr>
              <p14:xfrm>
                <a:off x="10423641" y="6618030"/>
                <a:ext cx="20160" cy="144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81F6F8E-1229-8B43-8F29-88D3833BC89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408521" y="6602550"/>
                  <a:ext cx="50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37AC4DD-B7C4-EE4C-80A8-46DF785DE0F6}"/>
                    </a:ext>
                  </a:extLst>
                </p14:cNvPr>
                <p14:cNvContentPartPr/>
                <p14:nvPr/>
              </p14:nvContentPartPr>
              <p14:xfrm>
                <a:off x="10473321" y="6682470"/>
                <a:ext cx="60120" cy="15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37AC4DD-B7C4-EE4C-80A8-46DF785DE0F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458201" y="6667350"/>
                  <a:ext cx="90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1C7C646-E596-DE4D-9D42-B61936FB577C}"/>
                    </a:ext>
                  </a:extLst>
                </p14:cNvPr>
                <p14:cNvContentPartPr/>
                <p14:nvPr/>
              </p14:nvContentPartPr>
              <p14:xfrm>
                <a:off x="10572681" y="6652590"/>
                <a:ext cx="114480" cy="84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1C7C646-E596-DE4D-9D42-B61936FB577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557561" y="6637470"/>
                  <a:ext cx="145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315D0CD-1038-8744-B5BE-69A79FBFC514}"/>
                    </a:ext>
                  </a:extLst>
                </p14:cNvPr>
                <p14:cNvContentPartPr/>
                <p14:nvPr/>
              </p14:nvContentPartPr>
              <p14:xfrm>
                <a:off x="10687161" y="6563310"/>
                <a:ext cx="39960" cy="209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315D0CD-1038-8744-B5BE-69A79FBFC51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672041" y="6547830"/>
                  <a:ext cx="70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FC61C5B-01E6-3C48-B3F5-153FF7B9CEBA}"/>
                    </a:ext>
                  </a:extLst>
                </p14:cNvPr>
                <p14:cNvContentPartPr/>
                <p14:nvPr/>
              </p14:nvContentPartPr>
              <p14:xfrm>
                <a:off x="10791561" y="6692550"/>
                <a:ext cx="201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FC61C5B-01E6-3C48-B3F5-153FF7B9CEB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776081" y="6677070"/>
                  <a:ext cx="50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3B79709-1273-3B42-8142-8472AB394027}"/>
                    </a:ext>
                  </a:extLst>
                </p14:cNvPr>
                <p14:cNvContentPartPr/>
                <p14:nvPr/>
              </p14:nvContentPartPr>
              <p14:xfrm>
                <a:off x="10846281" y="6563310"/>
                <a:ext cx="104760" cy="199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3B79709-1273-3B42-8142-8472AB39402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830801" y="6547830"/>
                  <a:ext cx="135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516A85D-06C0-FB4D-8B8D-F52CFD475E7C}"/>
                    </a:ext>
                  </a:extLst>
                </p14:cNvPr>
                <p14:cNvContentPartPr/>
                <p14:nvPr/>
              </p14:nvContentPartPr>
              <p14:xfrm>
                <a:off x="11049681" y="6672390"/>
                <a:ext cx="25200" cy="5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516A85D-06C0-FB4D-8B8D-F52CFD475E7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034561" y="6657270"/>
                  <a:ext cx="5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08A549C-E3C6-0341-B11A-FD35F00EEAA6}"/>
                    </a:ext>
                  </a:extLst>
                </p14:cNvPr>
                <p14:cNvContentPartPr/>
                <p14:nvPr/>
              </p14:nvContentPartPr>
              <p14:xfrm>
                <a:off x="11208801" y="6538470"/>
                <a:ext cx="74880" cy="199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08A549C-E3C6-0341-B11A-FD35F00EEAA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193681" y="6522990"/>
                  <a:ext cx="105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CEEBE66-33B3-D54D-A365-9D8863DB4A63}"/>
                    </a:ext>
                  </a:extLst>
                </p14:cNvPr>
                <p14:cNvContentPartPr/>
                <p14:nvPr/>
              </p14:nvContentPartPr>
              <p14:xfrm>
                <a:off x="11169201" y="6627750"/>
                <a:ext cx="114480" cy="399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CEEBE66-33B3-D54D-A365-9D8863DB4A6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153721" y="6612630"/>
                  <a:ext cx="145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B957D12-B5CC-2347-BD33-CB7DCB313C1B}"/>
                    </a:ext>
                  </a:extLst>
                </p14:cNvPr>
                <p14:cNvContentPartPr/>
                <p14:nvPr/>
              </p14:nvContentPartPr>
              <p14:xfrm>
                <a:off x="11318241" y="6565830"/>
                <a:ext cx="50040" cy="211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B957D12-B5CC-2347-BD33-CB7DCB313C1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302761" y="6550710"/>
                  <a:ext cx="80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E0D5098-F580-C44E-B632-8C2E4036B5C2}"/>
                    </a:ext>
                  </a:extLst>
                </p14:cNvPr>
                <p14:cNvContentPartPr/>
                <p14:nvPr/>
              </p14:nvContentPartPr>
              <p14:xfrm>
                <a:off x="11362881" y="6642870"/>
                <a:ext cx="99720" cy="25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E0D5098-F580-C44E-B632-8C2E4036B5C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347761" y="6627390"/>
                  <a:ext cx="130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1782EBA-CA2E-5C41-AAD6-7B48A85B7AA5}"/>
                    </a:ext>
                  </a:extLst>
                </p14:cNvPr>
                <p14:cNvContentPartPr/>
                <p14:nvPr/>
              </p14:nvContentPartPr>
              <p14:xfrm>
                <a:off x="11427321" y="6607950"/>
                <a:ext cx="25200" cy="114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1782EBA-CA2E-5C41-AAD6-7B48A85B7AA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412201" y="6592830"/>
                  <a:ext cx="55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AB8009-71B7-ED4E-8023-224834C0996E}"/>
                    </a:ext>
                  </a:extLst>
                </p14:cNvPr>
                <p14:cNvContentPartPr/>
                <p14:nvPr/>
              </p14:nvContentPartPr>
              <p14:xfrm>
                <a:off x="11462241" y="6618030"/>
                <a:ext cx="69840" cy="114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AB8009-71B7-ED4E-8023-224834C0996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47121" y="6602550"/>
                  <a:ext cx="100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FAA21ED-D053-324B-BB2E-7C98EAA3E2A0}"/>
                    </a:ext>
                  </a:extLst>
                </p14:cNvPr>
                <p14:cNvContentPartPr/>
                <p14:nvPr/>
              </p14:nvContentPartPr>
              <p14:xfrm>
                <a:off x="11472321" y="6637830"/>
                <a:ext cx="64800" cy="50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FAA21ED-D053-324B-BB2E-7C98EAA3E2A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456841" y="6622350"/>
                  <a:ext cx="95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9E7F519-3D51-594F-AB50-E132CC99FFAE}"/>
                    </a:ext>
                  </a:extLst>
                </p14:cNvPr>
                <p14:cNvContentPartPr/>
                <p14:nvPr/>
              </p14:nvContentPartPr>
              <p14:xfrm>
                <a:off x="11576361" y="6677430"/>
                <a:ext cx="10440" cy="5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9E7F519-3D51-594F-AB50-E132CC99FFA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561241" y="6662310"/>
                  <a:ext cx="40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A9F05E3-8EEE-4B48-BCE7-A8FFF898BF6A}"/>
                    </a:ext>
                  </a:extLst>
                </p14:cNvPr>
                <p14:cNvContentPartPr/>
                <p14:nvPr/>
              </p14:nvContentPartPr>
              <p14:xfrm>
                <a:off x="11889561" y="6563310"/>
                <a:ext cx="30240" cy="144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A9F05E3-8EEE-4B48-BCE7-A8FFF898BF6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874081" y="6547830"/>
                  <a:ext cx="60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FAF34D4-278F-3E4B-87AF-C98824E6F481}"/>
                    </a:ext>
                  </a:extLst>
                </p14:cNvPr>
                <p14:cNvContentPartPr/>
                <p14:nvPr/>
              </p14:nvContentPartPr>
              <p14:xfrm>
                <a:off x="11869761" y="6602910"/>
                <a:ext cx="99720" cy="352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FAF34D4-278F-3E4B-87AF-C98824E6F48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854281" y="6587790"/>
                  <a:ext cx="130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2B99AF7-7A70-EB40-93F3-4585FA788B26}"/>
                    </a:ext>
                  </a:extLst>
                </p14:cNvPr>
                <p14:cNvContentPartPr/>
                <p14:nvPr/>
              </p14:nvContentPartPr>
              <p14:xfrm>
                <a:off x="11973801" y="6553230"/>
                <a:ext cx="5400" cy="134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2B99AF7-7A70-EB40-93F3-4585FA788B2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958681" y="6538110"/>
                  <a:ext cx="36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EA15816-6495-0F4F-9E85-E0DE13D33902}"/>
                    </a:ext>
                  </a:extLst>
                </p14:cNvPr>
                <p14:cNvContentPartPr/>
                <p14:nvPr/>
              </p14:nvContentPartPr>
              <p14:xfrm>
                <a:off x="11983881" y="6473670"/>
                <a:ext cx="64440" cy="298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EA15816-6495-0F4F-9E85-E0DE13D3390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968761" y="6458550"/>
                  <a:ext cx="95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6433EF7-EDAA-6541-974C-0ACB8C5089D8}"/>
                    </a:ext>
                  </a:extLst>
                </p14:cNvPr>
                <p14:cNvContentPartPr/>
                <p14:nvPr/>
              </p14:nvContentPartPr>
              <p14:xfrm>
                <a:off x="11671041" y="6632790"/>
                <a:ext cx="89640" cy="25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6433EF7-EDAA-6541-974C-0ACB8C5089D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655561" y="6617670"/>
                  <a:ext cx="120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9B29BC0-DB53-A84A-931A-E451778A45A8}"/>
                    </a:ext>
                  </a:extLst>
                </p14:cNvPr>
                <p14:cNvContentPartPr/>
                <p14:nvPr/>
              </p14:nvContentPartPr>
              <p14:xfrm>
                <a:off x="11710641" y="6578070"/>
                <a:ext cx="25200" cy="174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9B29BC0-DB53-A84A-931A-E451778A45A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695521" y="6562950"/>
                  <a:ext cx="55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95478FB-9905-5F48-9492-F5374F551853}"/>
                    </a:ext>
                  </a:extLst>
                </p14:cNvPr>
                <p14:cNvContentPartPr/>
                <p14:nvPr/>
              </p14:nvContentPartPr>
              <p14:xfrm>
                <a:off x="11760321" y="6622710"/>
                <a:ext cx="89640" cy="209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95478FB-9905-5F48-9492-F5374F55185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745201" y="6607590"/>
                  <a:ext cx="120240" cy="23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758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5AAB-410F-40A7-8105-EDD775B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+mj-lt"/>
              </a:rPr>
              <a:t>Overview</a:t>
            </a:r>
            <a:endParaRPr lang="ko-KR" altLang="en-US" sz="3200">
              <a:latin typeface="+mj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FE36-0CCF-4A4A-AEDA-20ADF419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B782-1DB4-463A-98CC-CB4F70BC6439}" type="datetime1">
              <a:rPr lang="ko-KR" altLang="en-US" smtClean="0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22E1B-EC17-49CC-BACC-02010F65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B63E6-AE9F-49BD-89F3-0E9A2A575C3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C71605-6D95-43BE-872C-9F541C53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21567"/>
            <a:ext cx="6350496" cy="51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0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5AAB-410F-40A7-8105-EDD775B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+mj-lt"/>
              </a:rPr>
              <a:t>Result</a:t>
            </a:r>
            <a:endParaRPr lang="ko-KR" altLang="en-US" sz="3200">
              <a:latin typeface="+mj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FE36-0CCF-4A4A-AEDA-20ADF419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B782-1DB4-463A-98CC-CB4F70BC6439}" type="datetime1">
              <a:rPr lang="ko-KR" altLang="en-US" smtClean="0"/>
              <a:pPr>
                <a:defRPr/>
              </a:pPr>
              <a:t>2021-03-22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22E1B-EC17-49CC-BACC-02010F65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B63E6-AE9F-49BD-89F3-0E9A2A575C3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2E7E39-526C-48DB-825C-F6B7267D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62"/>
          <a:stretch/>
        </p:blipFill>
        <p:spPr>
          <a:xfrm>
            <a:off x="1405888" y="1157216"/>
            <a:ext cx="2257637" cy="51537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E41874-6CB8-4028-BE32-1C3AFA03B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40"/>
          <a:stretch/>
        </p:blipFill>
        <p:spPr>
          <a:xfrm>
            <a:off x="8534402" y="1143000"/>
            <a:ext cx="2251710" cy="51679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5200DF-646F-4A04-ADF4-EC3A7E498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81" r="33467"/>
          <a:stretch/>
        </p:blipFill>
        <p:spPr>
          <a:xfrm>
            <a:off x="4799856" y="1143000"/>
            <a:ext cx="225171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3">
      <a:majorFont>
        <a:latin typeface="Times New Roman"/>
        <a:ea typeface="KoPubWorld돋움체 Bold"/>
        <a:cs typeface=""/>
      </a:majorFont>
      <a:minorFont>
        <a:latin typeface="Times New Roman"/>
        <a:ea typeface="KoPubWorld돋움체 Light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00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218282</TotalTime>
  <Words>344</Words>
  <Application>Microsoft Office PowerPoint</Application>
  <PresentationFormat>와이드스크린</PresentationFormat>
  <Paragraphs>75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KoPubWorld돋움체 Bold</vt:lpstr>
      <vt:lpstr>굴림</vt:lpstr>
      <vt:lpstr>맑은 고딕</vt:lpstr>
      <vt:lpstr>Bookman Old Style</vt:lpstr>
      <vt:lpstr>Cambria Math</vt:lpstr>
      <vt:lpstr>Helvetica</vt:lpstr>
      <vt:lpstr>Times New Roman</vt:lpstr>
      <vt:lpstr>Wingdings</vt:lpstr>
      <vt:lpstr>Wingdings 3</vt:lpstr>
      <vt:lpstr>원본</vt:lpstr>
      <vt:lpstr>Image Warping</vt:lpstr>
      <vt:lpstr>Result</vt:lpstr>
      <vt:lpstr>Overview</vt:lpstr>
      <vt:lpstr>Overview</vt:lpstr>
      <vt:lpstr>getHomography</vt:lpstr>
      <vt:lpstr>getHomography</vt:lpstr>
      <vt:lpstr>warpingPerspective</vt:lpstr>
      <vt:lpstr>Overview</vt:lpstr>
      <vt:lpstr>Result</vt:lpstr>
    </vt:vector>
  </TitlesOfParts>
  <Company>kky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 하계 세미나 Camera Calibration</dc:title>
  <dc:creator>LIP</dc:creator>
  <cp:lastModifiedBy>신경익</cp:lastModifiedBy>
  <cp:revision>8219</cp:revision>
  <cp:lastPrinted>2015-11-11T00:27:52Z</cp:lastPrinted>
  <dcterms:created xsi:type="dcterms:W3CDTF">2010-07-08T15:55:25Z</dcterms:created>
  <dcterms:modified xsi:type="dcterms:W3CDTF">2021-03-22T03:46:46Z</dcterms:modified>
</cp:coreProperties>
</file>