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3.jpeg" ContentType="image/jpeg"/>
  <Override PartName="/ppt/notesSlides/notesSlide12.xml" ContentType="application/vnd.openxmlformats-officedocument.presentationml.notesSlide+xml"/>
  <Override PartName="/ppt/media/image4.jpe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6E0"/>
          </a:solidFill>
        </a:fill>
      </a:tcStyle>
    </a:wholeTbl>
    <a:band2H>
      <a:tcTxStyle b="def" i="def"/>
      <a:tcStyle>
        <a:tcBdr/>
        <a:fill>
          <a:solidFill>
            <a:srgbClr val="EBECF0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F1D6"/>
          </a:solidFill>
        </a:fill>
      </a:tcStyle>
    </a:wholeTbl>
    <a:band2H>
      <a:tcTxStyle b="def" i="def"/>
      <a:tcStyle>
        <a:tcBdr/>
        <a:fill>
          <a:solidFill>
            <a:srgbClr val="F7F8EC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D4D3"/>
          </a:solidFill>
        </a:fill>
      </a:tcStyle>
    </a:wholeTbl>
    <a:band2H>
      <a:tcTxStyle b="def" i="def"/>
      <a:tcStyle>
        <a:tcBdr/>
        <a:fill>
          <a:solidFill>
            <a:srgbClr val="EDEBEA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Helvetica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gcc.tu-darmstadt.de/media/gcc/papers/Thuerck-2016-HPG.pdf" TargetMode="External"/><Relationship Id="rId4" Type="http://schemas.openxmlformats.org/officeDocument/2006/relationships/hyperlink" Target="https://github.com/dthuerck/mapmap_cpu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grammatikopoulos </a:t>
            </a:r>
            <a:r>
              <a:t>방법은 되긴하는데 시간이 너무 오래 걸리는 문제가 있음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7" name="Shape 6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poisson</a:t>
            </a:r>
            <a:r>
              <a:t>이 노이즈 잡아주는 모든거에 많이 쓰이는것 같음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25" name="Shape 6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poisson</a:t>
            </a:r>
            <a:r>
              <a:t>이 노이즈 잡아주는 모든거에 많이 쓰이는것 같음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6" name="Shape 6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1</a:t>
            </a:r>
            <a:r>
              <a:t>개의 </a:t>
            </a:r>
            <a:r>
              <a:t>face</a:t>
            </a:r>
            <a:r>
              <a:t>를 이루는 </a:t>
            </a:r>
            <a:r>
              <a:t>3</a:t>
            </a:r>
            <a:r>
              <a:t>개의 </a:t>
            </a:r>
            <a:r>
              <a:t>vertex</a:t>
            </a:r>
            <a:r>
              <a:t>를  </a:t>
            </a:r>
            <a:r>
              <a:t>texture map</a:t>
            </a:r>
            <a:r>
              <a:t>으로 사영시켜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8" name="Shape 6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매칭이 잘됐다면 그 기준을 뭘로잡지 </a:t>
            </a:r>
            <a:r>
              <a:t>? </a:t>
            </a:r>
          </a:p>
          <a:p>
            <a:pPr>
              <a:defRPr b="1"/>
            </a:pPr>
          </a:p>
          <a:p>
            <a:pPr>
              <a:defRPr b="1"/>
            </a:pPr>
            <a:r>
              <a:t>2d_3d_pairs</a:t>
            </a:r>
            <a:r>
              <a:t>의 </a:t>
            </a:r>
            <a:r>
              <a:t>2d </a:t>
            </a:r>
            <a:r>
              <a:t>포인트 개수로 잡아야할까 </a:t>
            </a:r>
            <a:r>
              <a:t>?</a:t>
            </a:r>
          </a:p>
          <a:p>
            <a:pPr>
              <a:defRPr b="1"/>
            </a:pPr>
          </a:p>
          <a:p>
            <a:pPr>
              <a:defRPr b="1"/>
            </a:pPr>
            <a:r>
              <a:t>매칭점 </a:t>
            </a:r>
            <a:r>
              <a:t>124</a:t>
            </a:r>
          </a:p>
          <a:p>
            <a:pPr>
              <a:defRPr b="1"/>
            </a:pPr>
            <a:r>
              <a:t>모델 만들었을 때 매칭점 </a:t>
            </a:r>
            <a:r>
              <a:t>6783  (inlier</a:t>
            </a:r>
            <a:r>
              <a:t> </a:t>
            </a:r>
            <a:r>
              <a:t>6757)</a:t>
            </a:r>
          </a:p>
          <a:p>
            <a:pPr>
              <a:defRPr b="1"/>
            </a:pPr>
            <a:r>
              <a:t>따로 </a:t>
            </a:r>
            <a:r>
              <a:t>sift </a:t>
            </a:r>
            <a:r>
              <a:t>결과 </a:t>
            </a:r>
            <a:r>
              <a:t>5326</a:t>
            </a:r>
          </a:p>
          <a:p>
            <a:pPr>
              <a:defRPr b="1"/>
            </a:pPr>
          </a:p>
          <a:p>
            <a:pPr>
              <a:defRPr b="1"/>
            </a:pPr>
            <a:r>
              <a:t>좀 많이 차이나서 이거 해결하고 해야할듯</a:t>
            </a:r>
            <a:r>
              <a:t>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3" name="Shape 6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매칭이 잘됐다면 그 기준을 뭘로잡지 </a:t>
            </a:r>
            <a:r>
              <a:t>? </a:t>
            </a:r>
          </a:p>
          <a:p>
            <a:pPr>
              <a:defRPr b="1"/>
            </a:pPr>
          </a:p>
          <a:p>
            <a:pPr>
              <a:defRPr b="1"/>
            </a:pPr>
            <a:r>
              <a:t>2d_3d_pairs</a:t>
            </a:r>
            <a:r>
              <a:t>의 </a:t>
            </a:r>
            <a:r>
              <a:t>2d </a:t>
            </a:r>
            <a:r>
              <a:t>포인트 개수로 잡아야할까 </a:t>
            </a:r>
            <a:r>
              <a:t>?</a:t>
            </a:r>
          </a:p>
          <a:p>
            <a:pPr>
              <a:defRPr b="1"/>
            </a:pPr>
          </a:p>
          <a:p>
            <a:pPr>
              <a:defRPr b="1"/>
            </a:pPr>
            <a:r>
              <a:t>매칭점 </a:t>
            </a:r>
            <a:r>
              <a:t>124</a:t>
            </a:r>
          </a:p>
          <a:p>
            <a:pPr>
              <a:defRPr b="1"/>
            </a:pPr>
            <a:r>
              <a:t>모델 만들었을 때 매칭점 </a:t>
            </a:r>
            <a:r>
              <a:t>6783  (inlier</a:t>
            </a:r>
            <a:r>
              <a:t> </a:t>
            </a:r>
            <a:r>
              <a:t>6757)</a:t>
            </a:r>
          </a:p>
          <a:p>
            <a:pPr>
              <a:defRPr b="1"/>
            </a:pPr>
            <a:r>
              <a:t>따로 </a:t>
            </a:r>
            <a:r>
              <a:t>sift </a:t>
            </a:r>
            <a:r>
              <a:t>결과 </a:t>
            </a:r>
            <a:r>
              <a:t>5326</a:t>
            </a:r>
          </a:p>
          <a:p>
            <a:pPr>
              <a:defRPr b="1"/>
            </a:pPr>
          </a:p>
          <a:p>
            <a:pPr>
              <a:defRPr b="1"/>
            </a:pPr>
            <a:r>
              <a:t>좀 많이 차이나서 이거 해결하고 해야할듯</a:t>
            </a:r>
            <a:r>
              <a:t>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4" name="Shape 6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매칭이 잘됐다면 그 기준을 뭘로잡지 </a:t>
            </a:r>
            <a:r>
              <a:t>? </a:t>
            </a:r>
          </a:p>
          <a:p>
            <a:pPr>
              <a:defRPr b="1"/>
            </a:pPr>
          </a:p>
          <a:p>
            <a:pPr>
              <a:defRPr b="1"/>
            </a:pPr>
            <a:r>
              <a:t>2d_3d_pairs</a:t>
            </a:r>
            <a:r>
              <a:t>의 </a:t>
            </a:r>
            <a:r>
              <a:t>2d </a:t>
            </a:r>
            <a:r>
              <a:t>포인트 개수로 잡아야할까 </a:t>
            </a:r>
            <a:r>
              <a:t>?</a:t>
            </a:r>
          </a:p>
          <a:p>
            <a:pPr>
              <a:defRPr b="1"/>
            </a:pPr>
          </a:p>
          <a:p>
            <a:pPr>
              <a:defRPr b="1"/>
            </a:pPr>
            <a:r>
              <a:t>매칭점 </a:t>
            </a:r>
            <a:r>
              <a:t>124</a:t>
            </a:r>
          </a:p>
          <a:p>
            <a:pPr>
              <a:defRPr b="1"/>
            </a:pPr>
            <a:r>
              <a:t>모델 만들었을 때 매칭점 </a:t>
            </a:r>
            <a:r>
              <a:t>6783  (inlier</a:t>
            </a:r>
            <a:r>
              <a:t> </a:t>
            </a:r>
            <a:r>
              <a:t>6757)</a:t>
            </a:r>
          </a:p>
          <a:p>
            <a:pPr>
              <a:defRPr b="1"/>
            </a:pPr>
            <a:r>
              <a:t>따로 </a:t>
            </a:r>
            <a:r>
              <a:t>sift </a:t>
            </a:r>
            <a:r>
              <a:t>결과 </a:t>
            </a:r>
            <a:r>
              <a:t>5326</a:t>
            </a:r>
          </a:p>
          <a:p>
            <a:pPr>
              <a:defRPr b="1"/>
            </a:pPr>
          </a:p>
          <a:p>
            <a:pPr>
              <a:defRPr b="1"/>
            </a:pPr>
            <a:r>
              <a:t>좀 많이 차이나서 이거 해결하고 해야할듯</a:t>
            </a:r>
            <a:r>
              <a:t>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grammatikopoulos </a:t>
            </a:r>
            <a:r>
              <a:t>방법은 되긴하는데 시간이 너무 오래 걸리는 문제가 있음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반시계방향은 </a:t>
            </a:r>
            <a:r>
              <a:t>normal</a:t>
            </a:r>
            <a:r>
              <a:t>과 </a:t>
            </a:r>
            <a:r>
              <a:t>viewing </a:t>
            </a:r>
            <a:r>
              <a:t>방향의 내적이 </a:t>
            </a:r>
            <a:r>
              <a:t>0</a:t>
            </a:r>
            <a:r>
              <a:t>보다 작은걸로 판단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B292CA"/>
                </a:solidFill>
                <a:uFill>
                  <a:solidFill>
                    <a:srgbClr val="B292CA"/>
                  </a:solidFill>
                </a:uFill>
                <a:hlinkClick r:id="rId3" invalidUrl="" action="" tgtFrame="" tooltip="" history="1" highlightClick="0" endSnd="0"/>
              </a:rPr>
              <a:t>Thuerck-2016-HPG.pdf (tu-darmstadt.de)</a:t>
            </a:r>
          </a:p>
          <a:p>
            <a:pPr/>
            <a:r>
              <a:rPr u="sng">
                <a:solidFill>
                  <a:srgbClr val="B292CA"/>
                </a:solidFill>
                <a:uFill>
                  <a:solidFill>
                    <a:srgbClr val="B292CA"/>
                  </a:solidFill>
                </a:uFill>
                <a:hlinkClick r:id="rId4" invalidUrl="" action="" tgtFrame="" tooltip="" history="1" highlightClick="0" endSnd="0"/>
              </a:rPr>
              <a:t>dthuerck/mapmap_cpu: A high-performance general-purpose MRF MAP solver, heavily exploiting SIMD instructions. (github.com)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패널티로는 </a:t>
            </a:r>
            <a:r>
              <a:t>gaussain function</a:t>
            </a:r>
            <a:r>
              <a:t>을 계산하고 </a:t>
            </a:r>
            <a:r>
              <a:t>output</a:t>
            </a:r>
            <a:r>
              <a:t>으로 사용하는데 그 계산하는것이 다른 라이브러리에 있어 아직 확인을 못함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Selection </a:t>
            </a:r>
            <a:r>
              <a:t>결과를 보면 </a:t>
            </a:r>
            <a:r>
              <a:t>Seam</a:t>
            </a:r>
            <a:r>
              <a:t>이 많이 보임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smooth term</a:t>
            </a:r>
            <a:r>
              <a:t>은 최대한 같은 </a:t>
            </a:r>
            <a:r>
              <a:t>view</a:t>
            </a:r>
            <a:r>
              <a:t>를 사용하게 하는게 목적인듯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오직 한 개의 </a:t>
            </a:r>
            <a:r>
              <a:t>vertex</a:t>
            </a:r>
            <a:r>
              <a:t>마다 </a:t>
            </a:r>
            <a:r>
              <a:t>color adjustment</a:t>
            </a:r>
            <a:r>
              <a:t>해줌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8" name="Shape 5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오직 한 개의 </a:t>
            </a:r>
            <a:r>
              <a:t>vertex</a:t>
            </a:r>
            <a:r>
              <a:t>마다 </a:t>
            </a:r>
            <a:r>
              <a:t>color adjustment</a:t>
            </a:r>
            <a:r>
              <a:t>해줌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/>
          <p:cNvSpPr/>
          <p:nvPr/>
        </p:nvSpPr>
        <p:spPr>
          <a:xfrm>
            <a:off x="1206500" y="3648078"/>
            <a:ext cx="9753600" cy="1279526"/>
          </a:xfrm>
          <a:prstGeom prst="rect">
            <a:avLst/>
          </a:prstGeom>
          <a:ln w="63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직사각형 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ln w="6350" cap="rnd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직사각형 5"/>
          <p:cNvSpPr/>
          <p:nvPr/>
        </p:nvSpPr>
        <p:spPr>
          <a:xfrm>
            <a:off x="1206500" y="3648078"/>
            <a:ext cx="304800" cy="12795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" name="직사각형 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0"/>
            <a:ext cx="600150" cy="647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itle Text"/>
          <p:cNvSpPr txBox="1"/>
          <p:nvPr>
            <p:ph type="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</p:spPr>
        <p:txBody>
          <a:bodyPr anchor="t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2000">
                <a:solidFill>
                  <a:srgbClr val="464653"/>
                </a:solidFill>
              </a:defRPr>
            </a:lvl1pPr>
            <a:lvl2pPr marL="0" indent="457200" algn="r">
              <a:buClrTx/>
              <a:buSzTx/>
              <a:buNone/>
              <a:defRPr sz="2000">
                <a:solidFill>
                  <a:srgbClr val="464653"/>
                </a:solidFill>
              </a:defRPr>
            </a:lvl2pPr>
            <a:lvl3pPr marL="0" indent="914400" algn="r">
              <a:buClrTx/>
              <a:buSzTx/>
              <a:buNone/>
              <a:defRPr sz="2000">
                <a:solidFill>
                  <a:srgbClr val="464653"/>
                </a:solidFill>
              </a:defRPr>
            </a:lvl3pPr>
            <a:lvl4pPr marL="0" indent="1371600" algn="r">
              <a:buClrTx/>
              <a:buSzTx/>
              <a:buNone/>
              <a:defRPr sz="2000">
                <a:solidFill>
                  <a:srgbClr val="464653"/>
                </a:solidFill>
              </a:defRPr>
            </a:lvl4pPr>
            <a:lvl5pPr marL="0" indent="1828800" algn="r">
              <a:buClrTx/>
              <a:buSzTx/>
              <a:buNone/>
              <a:defRPr sz="2000">
                <a:solidFill>
                  <a:srgbClr val="46465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621367" y="6354762"/>
            <a:ext cx="281941" cy="28708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99" y="131166"/>
            <a:ext cx="2583010" cy="296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구역 머리글">
    <p:bg>
      <p:bgPr>
        <a:solidFill>
          <a:srgbClr val="464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"/>
          <p:cNvSpPr/>
          <p:nvPr/>
        </p:nvSpPr>
        <p:spPr>
          <a:xfrm>
            <a:off x="1219200" y="2819402"/>
            <a:ext cx="9753600" cy="1279526"/>
          </a:xfrm>
          <a:prstGeom prst="rect">
            <a:avLst/>
          </a:prstGeom>
          <a:ln w="6350" cap="rnd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직사각형 4"/>
          <p:cNvSpPr/>
          <p:nvPr/>
        </p:nvSpPr>
        <p:spPr>
          <a:xfrm>
            <a:off x="1219200" y="2819402"/>
            <a:ext cx="304800" cy="12795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</p:spPr>
        <p:txBody>
          <a:bodyPr anchor="t"/>
          <a:lstStyle>
            <a:lvl1pPr algn="r">
              <a:defRPr>
                <a:solidFill>
                  <a:srgbClr val="DDE9EC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274637" algn="r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593725" algn="r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868362" algn="r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143000" algn="r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426635" y="6354762"/>
            <a:ext cx="281941" cy="2870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선 연결선 27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직선 연결선 28"/>
          <p:cNvSpPr/>
          <p:nvPr/>
        </p:nvSpPr>
        <p:spPr>
          <a:xfrm>
            <a:off x="609600" y="1143000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이등변 삼각형 9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half" idx="1"/>
          </p:nvPr>
        </p:nvSpPr>
        <p:spPr>
          <a:xfrm>
            <a:off x="609600" y="1219200"/>
            <a:ext cx="5388865" cy="493776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선 연결선 27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직선 연결선 28"/>
          <p:cNvSpPr/>
          <p:nvPr/>
        </p:nvSpPr>
        <p:spPr>
          <a:xfrm>
            <a:off x="609600" y="1143000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이등변 삼각형 9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 sz="2400">
                <a:solidFill>
                  <a:schemeClr val="accent2"/>
                </a:solidFill>
              </a:defRPr>
            </a:lvl1pPr>
            <a:lvl2pPr marL="0" indent="274637">
              <a:buClrTx/>
              <a:buSzTx/>
              <a:buNone/>
              <a:defRPr b="1" sz="2400">
                <a:solidFill>
                  <a:schemeClr val="accent2"/>
                </a:solidFill>
              </a:defRPr>
            </a:lvl2pPr>
            <a:lvl3pPr marL="0" indent="593725">
              <a:buClrTx/>
              <a:buSzTx/>
              <a:buNone/>
              <a:defRPr b="1" sz="2400">
                <a:solidFill>
                  <a:schemeClr val="accent2"/>
                </a:solidFill>
              </a:defRPr>
            </a:lvl3pPr>
            <a:lvl4pPr marL="0" indent="868362">
              <a:buClrTx/>
              <a:buSzTx/>
              <a:buNone/>
              <a:defRPr b="1" sz="2400">
                <a:solidFill>
                  <a:schemeClr val="accent2"/>
                </a:solidFill>
              </a:defRPr>
            </a:lvl4pPr>
            <a:lvl5pPr marL="0" indent="1143000">
              <a:buClrTx/>
              <a:buSzTx/>
              <a:buNone/>
              <a:defRPr b="1" sz="24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텍스트 개체 틀 3"/>
          <p:cNvSpPr/>
          <p:nvPr>
            <p:ph type="body" sz="quarter" idx="21"/>
          </p:nvPr>
        </p:nvSpPr>
        <p:spPr>
          <a:xfrm>
            <a:off x="6197601" y="1295400"/>
            <a:ext cx="5389035" cy="685800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b="1" sz="2400">
                <a:solidFill>
                  <a:schemeClr val="accent2"/>
                </a:solidFill>
              </a:defRPr>
            </a:pP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선 연결선 27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직선 연결선 28"/>
          <p:cNvSpPr/>
          <p:nvPr/>
        </p:nvSpPr>
        <p:spPr>
          <a:xfrm>
            <a:off x="609600" y="1143000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78" name="이등변 삼각형 9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9" name="이등변 삼각형 2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선 연결선 1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이등변 삼각형 2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선 연결선 4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직선 연결선 5"/>
          <p:cNvSpPr/>
          <p:nvPr/>
        </p:nvSpPr>
        <p:spPr>
          <a:xfrm flipH="1">
            <a:off x="8238703" y="307023"/>
            <a:ext cx="1" cy="603567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이등변 삼각형 6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</p:spPr>
        <p:txBody>
          <a:bodyPr/>
          <a:lstStyle>
            <a:lvl1pPr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8432800" y="1219203"/>
            <a:ext cx="3352800" cy="484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Bef>
                <a:spcPts val="1000"/>
              </a:spcBef>
              <a:buClrTx/>
              <a:buSzTx/>
              <a:buNone/>
              <a:defRPr sz="1600">
                <a:solidFill>
                  <a:srgbClr val="464653"/>
                </a:solidFill>
              </a:defRPr>
            </a:lvl1pPr>
            <a:lvl2pPr marL="0" indent="274637">
              <a:lnSpc>
                <a:spcPts val="2200"/>
              </a:lnSpc>
              <a:spcBef>
                <a:spcPts val="1000"/>
              </a:spcBef>
              <a:buClrTx/>
              <a:buSzTx/>
              <a:buNone/>
              <a:defRPr sz="1600">
                <a:solidFill>
                  <a:srgbClr val="464653"/>
                </a:solidFill>
              </a:defRPr>
            </a:lvl2pPr>
            <a:lvl3pPr marL="0" indent="593725">
              <a:lnSpc>
                <a:spcPts val="2200"/>
              </a:lnSpc>
              <a:spcBef>
                <a:spcPts val="1000"/>
              </a:spcBef>
              <a:buClrTx/>
              <a:buSzTx/>
              <a:buNone/>
              <a:defRPr sz="1600">
                <a:solidFill>
                  <a:srgbClr val="464653"/>
                </a:solidFill>
              </a:defRPr>
            </a:lvl3pPr>
            <a:lvl4pPr marL="0" indent="868362">
              <a:lnSpc>
                <a:spcPts val="2200"/>
              </a:lnSpc>
              <a:spcBef>
                <a:spcPts val="1000"/>
              </a:spcBef>
              <a:buClrTx/>
              <a:buSzTx/>
              <a:buNone/>
              <a:defRPr sz="1600">
                <a:solidFill>
                  <a:srgbClr val="464653"/>
                </a:solidFill>
              </a:defRPr>
            </a:lvl4pPr>
            <a:lvl5pPr marL="0" indent="1143000">
              <a:lnSpc>
                <a:spcPts val="2200"/>
              </a:lnSpc>
              <a:spcBef>
                <a:spcPts val="1000"/>
              </a:spcBef>
              <a:buClrTx/>
              <a:buSzTx/>
              <a:buNone/>
              <a:defRPr sz="1600">
                <a:solidFill>
                  <a:srgbClr val="464653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캡션 있는 그림">
    <p:bg>
      <p:bgPr>
        <a:solidFill>
          <a:srgbClr val="4646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직선 연결선 4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이등변 삼각형 5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직사각형 6"/>
          <p:cNvSpPr/>
          <p:nvPr/>
        </p:nvSpPr>
        <p:spPr>
          <a:xfrm>
            <a:off x="609601" y="500062"/>
            <a:ext cx="243418" cy="6858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Title Text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ln w="9525">
            <a:solidFill>
              <a:schemeClr val="accent1"/>
            </a:solidFill>
            <a:miter lim="800000"/>
          </a:ln>
        </p:spPr>
        <p:txBody>
          <a:bodyPr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3" name="그림 개체 틀 2"/>
          <p:cNvSpPr/>
          <p:nvPr>
            <p:ph type="pic" idx="21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  <a:lvl2pPr marL="593196" indent="-318558">
              <a:buClrTx/>
              <a:defRPr sz="1400">
                <a:solidFill>
                  <a:srgbClr val="FFFFFF"/>
                </a:solidFill>
              </a:defRPr>
            </a:lvl2pPr>
            <a:lvl3pPr marL="913764" indent="-320039">
              <a:buClrTx/>
              <a:defRPr sz="1400">
                <a:solidFill>
                  <a:srgbClr val="FFFFFF"/>
                </a:solidFill>
              </a:defRPr>
            </a:lvl3pPr>
            <a:lvl4pPr marL="1223962" indent="-355600">
              <a:buClrTx/>
              <a:defRPr sz="1400">
                <a:solidFill>
                  <a:srgbClr val="FFFFFF"/>
                </a:solidFill>
              </a:defRPr>
            </a:lvl4pPr>
            <a:lvl5pPr marL="1498600" indent="-355600">
              <a:buClrTx/>
              <a:defRPr sz="1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DE9EC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27"/>
          <p:cNvSpPr/>
          <p:nvPr/>
        </p:nvSpPr>
        <p:spPr>
          <a:xfrm>
            <a:off x="609600" y="6353175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직선 연결선 28"/>
          <p:cNvSpPr/>
          <p:nvPr/>
        </p:nvSpPr>
        <p:spPr>
          <a:xfrm>
            <a:off x="609600" y="1143000"/>
            <a:ext cx="1097280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이등변 삼각형 9"/>
          <p:cNvSpPr/>
          <p:nvPr/>
        </p:nvSpPr>
        <p:spPr>
          <a:xfrm rot="5400000">
            <a:off x="590550" y="6447368"/>
            <a:ext cx="190501" cy="160868"/>
          </a:xfrm>
          <a:prstGeom prst="triangl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" y="0"/>
            <a:ext cx="600150" cy="64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399" y="131166"/>
            <a:ext cx="2583010" cy="29614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600" y="1219200"/>
            <a:ext cx="10972800" cy="4937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17032" y="6356353"/>
            <a:ext cx="281941" cy="287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464653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273050" marR="0" indent="-273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583303" marR="0" indent="-30866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890905" marR="0" indent="-2971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198562" marR="0" indent="-330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◻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1514475" marR="0" indent="-3714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◻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1760220" marR="0" indent="-29718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1985554" marR="0" indent="-33963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2168434" marR="0" indent="-339634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2407919" marR="0" indent="-3962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Tx/>
        <a:buChar char=""/>
        <a:tabLst/>
        <a:defRPr b="0" baseline="0" cap="none" i="0" spc="0" strike="noStrike" sz="26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1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4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제목 1"/>
          <p:cNvSpPr txBox="1"/>
          <p:nvPr>
            <p:ph type="ctrTitle"/>
          </p:nvPr>
        </p:nvSpPr>
        <p:spPr>
          <a:xfrm>
            <a:off x="1621366" y="3789040"/>
            <a:ext cx="9227161" cy="990601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Let There Be Color! Large-Scale Texturing of 3D Reconstructions</a:t>
            </a:r>
          </a:p>
        </p:txBody>
      </p:sp>
      <p:sp>
        <p:nvSpPr>
          <p:cNvPr id="125" name="부제목 2"/>
          <p:cNvSpPr txBox="1"/>
          <p:nvPr>
            <p:ph type="subTitle" sz="quarter" idx="1"/>
          </p:nvPr>
        </p:nvSpPr>
        <p:spPr>
          <a:xfrm>
            <a:off x="4079776" y="5072065"/>
            <a:ext cx="6858001" cy="7334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Computer Vision &amp; Augmented Reality </a:t>
            </a:r>
            <a:r>
              <a:t>연구실</a:t>
            </a:r>
          </a:p>
          <a:p>
            <a:pPr>
              <a:lnSpc>
                <a:spcPct val="90000"/>
              </a:lnSpc>
              <a:defRPr sz="1800">
                <a:latin typeface="+mn-lt"/>
                <a:ea typeface="+mn-ea"/>
                <a:cs typeface="+mn-cs"/>
                <a:sym typeface="Helvetica"/>
              </a:defRPr>
            </a:pPr>
            <a:r>
              <a:t>석차 </a:t>
            </a:r>
            <a:r>
              <a:t>2</a:t>
            </a:r>
            <a:r>
              <a:t>차 신경익</a:t>
            </a:r>
          </a:p>
        </p:txBody>
      </p:sp>
      <p:sp>
        <p:nvSpPr>
          <p:cNvPr id="126" name="날짜 개체 틀 3"/>
          <p:cNvSpPr txBox="1"/>
          <p:nvPr/>
        </p:nvSpPr>
        <p:spPr>
          <a:xfrm>
            <a:off x="8284844" y="6357940"/>
            <a:ext cx="2194561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27" name="슬라이드 번호 개체 틀 4"/>
          <p:cNvSpPr txBox="1"/>
          <p:nvPr>
            <p:ph type="sldNum" sz="quarter" idx="2"/>
          </p:nvPr>
        </p:nvSpPr>
        <p:spPr>
          <a:xfrm>
            <a:off x="1621367" y="6354762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Adjustment</a:t>
            </a:r>
          </a:p>
        </p:txBody>
      </p:sp>
      <p:sp>
        <p:nvSpPr>
          <p:cNvPr id="234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235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5264" t="0" r="68010" b="38703"/>
          <a:stretch>
            <a:fillRect/>
          </a:stretch>
        </p:blipFill>
        <p:spPr>
          <a:xfrm>
            <a:off x="6600056" y="3212975"/>
            <a:ext cx="1800201" cy="194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440" y="1671234"/>
            <a:ext cx="8699676" cy="1203002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extBox 2"/>
          <p:cNvSpPr txBox="1"/>
          <p:nvPr/>
        </p:nvSpPr>
        <p:spPr>
          <a:xfrm>
            <a:off x="655319" y="1323136"/>
            <a:ext cx="5538977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기존의 방식 </a:t>
            </a:r>
            <a:r>
              <a:t>(Lempitsky and Ivanov [15] </a:t>
            </a:r>
            <a:r>
              <a:t>방법</a:t>
            </a:r>
            <a:r>
              <a:t>)</a:t>
            </a:r>
          </a:p>
        </p:txBody>
      </p:sp>
      <p:sp>
        <p:nvSpPr>
          <p:cNvPr id="239" name="TextBox 8"/>
          <p:cNvSpPr txBox="1"/>
          <p:nvPr/>
        </p:nvSpPr>
        <p:spPr>
          <a:xfrm>
            <a:off x="862752" y="3068959"/>
            <a:ext cx="4949121" cy="30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24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단</m:t>
                </m:r>
              </m:oMath>
            </a14:m>
            <a:r>
              <a:t>점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Seam</a:t>
            </a:r>
            <a:r>
              <a:t>은 여러 </a:t>
            </a:r>
            <a:r>
              <a:t>Vertex</a:t>
            </a:r>
            <a:r>
              <a:t>가 연결되어 있는 </a:t>
            </a:r>
            <a:r>
              <a:t>Edge</a:t>
            </a:r>
            <a:r>
              <a:t>인데</a:t>
            </a:r>
            <a:r>
              <a:t>, </a:t>
            </a:r>
            <a:r>
              <a:t>이 방법은 각각의 </a:t>
            </a:r>
            <a:r>
              <a:t>vertex</a:t>
            </a:r>
            <a:r>
              <a:t>의 대한 보정값을 따로따로 봄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한 개의 </a:t>
            </a:r>
            <a:r>
              <a:t>face</a:t>
            </a:r>
            <a:r>
              <a:t>는 오직 한 개의 </a:t>
            </a:r>
            <a:r>
              <a:t>view</a:t>
            </a:r>
            <a:r>
              <a:t>만 가지는 구조라서 만약에 두 </a:t>
            </a:r>
            <a:r>
              <a:t>patch</a:t>
            </a:r>
            <a:r>
              <a:t>가 다른 </a:t>
            </a:r>
            <a:r>
              <a:t>scale</a:t>
            </a:r>
            <a:r>
              <a:t>을 가진 </a:t>
            </a:r>
            <a:r>
              <a:t>view</a:t>
            </a:r>
            <a:r>
              <a:t>를 사용한다면 한 patch가 다른 곳에서도 표현될 수 있음</a:t>
            </a:r>
          </a:p>
        </p:txBody>
      </p:sp>
      <p:grpSp>
        <p:nvGrpSpPr>
          <p:cNvPr id="410" name="Drawing"/>
          <p:cNvGrpSpPr/>
          <p:nvPr/>
        </p:nvGrpSpPr>
        <p:grpSpPr>
          <a:xfrm>
            <a:off x="3274350" y="887343"/>
            <a:ext cx="7986095" cy="4007588"/>
            <a:chOff x="0" y="0"/>
            <a:chExt cx="7986093" cy="4007586"/>
          </a:xfrm>
        </p:grpSpPr>
        <p:sp>
          <p:nvSpPr>
            <p:cNvPr id="240" name="Line"/>
            <p:cNvSpPr/>
            <p:nvPr/>
          </p:nvSpPr>
          <p:spPr>
            <a:xfrm>
              <a:off x="4187225" y="3362125"/>
              <a:ext cx="92416" cy="8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0689" fill="norm" stroke="1" extrusionOk="0">
                  <a:moveTo>
                    <a:pt x="18945" y="16902"/>
                  </a:moveTo>
                  <a:cubicBezTo>
                    <a:pt x="16981" y="17702"/>
                    <a:pt x="15017" y="18502"/>
                    <a:pt x="13054" y="18502"/>
                  </a:cubicBezTo>
                  <a:cubicBezTo>
                    <a:pt x="11090" y="18502"/>
                    <a:pt x="9126" y="17702"/>
                    <a:pt x="8145" y="16302"/>
                  </a:cubicBezTo>
                  <a:cubicBezTo>
                    <a:pt x="7163" y="14902"/>
                    <a:pt x="7163" y="12902"/>
                    <a:pt x="7752" y="11102"/>
                  </a:cubicBezTo>
                  <a:cubicBezTo>
                    <a:pt x="8341" y="9302"/>
                    <a:pt x="9519" y="7702"/>
                    <a:pt x="11090" y="6702"/>
                  </a:cubicBezTo>
                  <a:cubicBezTo>
                    <a:pt x="12661" y="5702"/>
                    <a:pt x="14625" y="5302"/>
                    <a:pt x="16196" y="5902"/>
                  </a:cubicBezTo>
                  <a:cubicBezTo>
                    <a:pt x="17766" y="6502"/>
                    <a:pt x="18945" y="8102"/>
                    <a:pt x="18945" y="10702"/>
                  </a:cubicBezTo>
                  <a:cubicBezTo>
                    <a:pt x="18945" y="13302"/>
                    <a:pt x="17766" y="16902"/>
                    <a:pt x="15803" y="18902"/>
                  </a:cubicBezTo>
                  <a:cubicBezTo>
                    <a:pt x="13839" y="20902"/>
                    <a:pt x="11090" y="21302"/>
                    <a:pt x="8734" y="19702"/>
                  </a:cubicBezTo>
                  <a:cubicBezTo>
                    <a:pt x="6377" y="18102"/>
                    <a:pt x="4414" y="14502"/>
                    <a:pt x="4806" y="11302"/>
                  </a:cubicBezTo>
                  <a:cubicBezTo>
                    <a:pt x="5199" y="8102"/>
                    <a:pt x="7948" y="5302"/>
                    <a:pt x="10305" y="4102"/>
                  </a:cubicBezTo>
                  <a:cubicBezTo>
                    <a:pt x="12661" y="2902"/>
                    <a:pt x="14625" y="3302"/>
                    <a:pt x="15803" y="4502"/>
                  </a:cubicBezTo>
                  <a:cubicBezTo>
                    <a:pt x="16981" y="5702"/>
                    <a:pt x="17374" y="7702"/>
                    <a:pt x="17177" y="9702"/>
                  </a:cubicBezTo>
                  <a:cubicBezTo>
                    <a:pt x="16981" y="11702"/>
                    <a:pt x="16196" y="13702"/>
                    <a:pt x="14428" y="15302"/>
                  </a:cubicBezTo>
                  <a:cubicBezTo>
                    <a:pt x="12661" y="16902"/>
                    <a:pt x="9912" y="18102"/>
                    <a:pt x="7359" y="17102"/>
                  </a:cubicBezTo>
                  <a:cubicBezTo>
                    <a:pt x="4806" y="16102"/>
                    <a:pt x="2450" y="12902"/>
                    <a:pt x="1861" y="10302"/>
                  </a:cubicBezTo>
                  <a:cubicBezTo>
                    <a:pt x="1272" y="7702"/>
                    <a:pt x="2450" y="5702"/>
                    <a:pt x="4021" y="4102"/>
                  </a:cubicBezTo>
                  <a:cubicBezTo>
                    <a:pt x="5592" y="2502"/>
                    <a:pt x="7556" y="1302"/>
                    <a:pt x="9519" y="702"/>
                  </a:cubicBezTo>
                  <a:cubicBezTo>
                    <a:pt x="11483" y="102"/>
                    <a:pt x="13447" y="102"/>
                    <a:pt x="14428" y="2102"/>
                  </a:cubicBezTo>
                  <a:cubicBezTo>
                    <a:pt x="15410" y="4102"/>
                    <a:pt x="15410" y="8102"/>
                    <a:pt x="14625" y="11102"/>
                  </a:cubicBezTo>
                  <a:cubicBezTo>
                    <a:pt x="13839" y="14102"/>
                    <a:pt x="12268" y="16102"/>
                    <a:pt x="10501" y="17502"/>
                  </a:cubicBezTo>
                  <a:cubicBezTo>
                    <a:pt x="8734" y="18902"/>
                    <a:pt x="6770" y="19702"/>
                    <a:pt x="5003" y="18502"/>
                  </a:cubicBezTo>
                  <a:cubicBezTo>
                    <a:pt x="3236" y="17302"/>
                    <a:pt x="1665" y="14102"/>
                    <a:pt x="1075" y="11502"/>
                  </a:cubicBezTo>
                  <a:cubicBezTo>
                    <a:pt x="486" y="8902"/>
                    <a:pt x="879" y="6902"/>
                    <a:pt x="2057" y="5502"/>
                  </a:cubicBezTo>
                  <a:cubicBezTo>
                    <a:pt x="3236" y="4102"/>
                    <a:pt x="5199" y="3302"/>
                    <a:pt x="7948" y="3902"/>
                  </a:cubicBezTo>
                  <a:cubicBezTo>
                    <a:pt x="10697" y="4502"/>
                    <a:pt x="14232" y="6502"/>
                    <a:pt x="15999" y="8502"/>
                  </a:cubicBezTo>
                  <a:cubicBezTo>
                    <a:pt x="17766" y="10502"/>
                    <a:pt x="17766" y="12502"/>
                    <a:pt x="17177" y="14302"/>
                  </a:cubicBezTo>
                  <a:cubicBezTo>
                    <a:pt x="16588" y="16102"/>
                    <a:pt x="15410" y="17702"/>
                    <a:pt x="12857" y="17902"/>
                  </a:cubicBezTo>
                  <a:cubicBezTo>
                    <a:pt x="10305" y="18102"/>
                    <a:pt x="6377" y="16902"/>
                    <a:pt x="4021" y="15102"/>
                  </a:cubicBezTo>
                  <a:cubicBezTo>
                    <a:pt x="1665" y="13302"/>
                    <a:pt x="879" y="10902"/>
                    <a:pt x="486" y="8502"/>
                  </a:cubicBezTo>
                  <a:cubicBezTo>
                    <a:pt x="94" y="6102"/>
                    <a:pt x="94" y="3702"/>
                    <a:pt x="2646" y="2102"/>
                  </a:cubicBezTo>
                  <a:cubicBezTo>
                    <a:pt x="5199" y="502"/>
                    <a:pt x="10305" y="-298"/>
                    <a:pt x="13446" y="102"/>
                  </a:cubicBezTo>
                  <a:cubicBezTo>
                    <a:pt x="16588" y="502"/>
                    <a:pt x="17766" y="2102"/>
                    <a:pt x="17570" y="4702"/>
                  </a:cubicBezTo>
                  <a:cubicBezTo>
                    <a:pt x="17374" y="7302"/>
                    <a:pt x="15803" y="10902"/>
                    <a:pt x="14036" y="13102"/>
                  </a:cubicBezTo>
                  <a:cubicBezTo>
                    <a:pt x="12268" y="15302"/>
                    <a:pt x="10305" y="16102"/>
                    <a:pt x="8341" y="16502"/>
                  </a:cubicBezTo>
                  <a:cubicBezTo>
                    <a:pt x="6377" y="16902"/>
                    <a:pt x="4414" y="16902"/>
                    <a:pt x="3236" y="15702"/>
                  </a:cubicBezTo>
                  <a:cubicBezTo>
                    <a:pt x="2057" y="14502"/>
                    <a:pt x="1665" y="12102"/>
                    <a:pt x="2057" y="10102"/>
                  </a:cubicBezTo>
                  <a:cubicBezTo>
                    <a:pt x="2450" y="8102"/>
                    <a:pt x="3628" y="6502"/>
                    <a:pt x="5199" y="5502"/>
                  </a:cubicBezTo>
                  <a:cubicBezTo>
                    <a:pt x="6770" y="4502"/>
                    <a:pt x="8734" y="4102"/>
                    <a:pt x="10697" y="3902"/>
                  </a:cubicBezTo>
                  <a:cubicBezTo>
                    <a:pt x="12661" y="3702"/>
                    <a:pt x="14625" y="3702"/>
                    <a:pt x="15606" y="5702"/>
                  </a:cubicBezTo>
                  <a:cubicBezTo>
                    <a:pt x="16588" y="7702"/>
                    <a:pt x="16588" y="11702"/>
                    <a:pt x="15410" y="14302"/>
                  </a:cubicBezTo>
                  <a:cubicBezTo>
                    <a:pt x="14232" y="16902"/>
                    <a:pt x="11876" y="18102"/>
                    <a:pt x="9716" y="18502"/>
                  </a:cubicBezTo>
                  <a:cubicBezTo>
                    <a:pt x="7556" y="18902"/>
                    <a:pt x="5592" y="18502"/>
                    <a:pt x="4610" y="17302"/>
                  </a:cubicBezTo>
                  <a:cubicBezTo>
                    <a:pt x="3628" y="16102"/>
                    <a:pt x="3628" y="14102"/>
                    <a:pt x="5199" y="11702"/>
                  </a:cubicBezTo>
                  <a:cubicBezTo>
                    <a:pt x="6770" y="9302"/>
                    <a:pt x="9912" y="6502"/>
                    <a:pt x="12465" y="5102"/>
                  </a:cubicBezTo>
                  <a:cubicBezTo>
                    <a:pt x="15017" y="3702"/>
                    <a:pt x="16981" y="3702"/>
                    <a:pt x="18159" y="4702"/>
                  </a:cubicBezTo>
                  <a:cubicBezTo>
                    <a:pt x="19337" y="5702"/>
                    <a:pt x="19730" y="7702"/>
                    <a:pt x="19141" y="9302"/>
                  </a:cubicBezTo>
                  <a:cubicBezTo>
                    <a:pt x="18552" y="10902"/>
                    <a:pt x="16981" y="12102"/>
                    <a:pt x="15214" y="12702"/>
                  </a:cubicBezTo>
                  <a:cubicBezTo>
                    <a:pt x="13447" y="13302"/>
                    <a:pt x="11483" y="13302"/>
                    <a:pt x="9519" y="12902"/>
                  </a:cubicBezTo>
                  <a:cubicBezTo>
                    <a:pt x="7556" y="12502"/>
                    <a:pt x="5592" y="11702"/>
                    <a:pt x="5199" y="10502"/>
                  </a:cubicBezTo>
                  <a:cubicBezTo>
                    <a:pt x="4807" y="9302"/>
                    <a:pt x="5985" y="7702"/>
                    <a:pt x="7556" y="6902"/>
                  </a:cubicBezTo>
                  <a:cubicBezTo>
                    <a:pt x="9126" y="6102"/>
                    <a:pt x="11090" y="6102"/>
                    <a:pt x="11876" y="7102"/>
                  </a:cubicBezTo>
                  <a:cubicBezTo>
                    <a:pt x="12661" y="8102"/>
                    <a:pt x="12268" y="10102"/>
                    <a:pt x="11090" y="11302"/>
                  </a:cubicBezTo>
                  <a:cubicBezTo>
                    <a:pt x="9912" y="12502"/>
                    <a:pt x="7948" y="12902"/>
                    <a:pt x="6574" y="12102"/>
                  </a:cubicBezTo>
                  <a:cubicBezTo>
                    <a:pt x="5199" y="11302"/>
                    <a:pt x="4414" y="9302"/>
                    <a:pt x="5003" y="7502"/>
                  </a:cubicBezTo>
                  <a:cubicBezTo>
                    <a:pt x="5592" y="5702"/>
                    <a:pt x="7556" y="4102"/>
                    <a:pt x="9519" y="3102"/>
                  </a:cubicBezTo>
                  <a:cubicBezTo>
                    <a:pt x="11483" y="2102"/>
                    <a:pt x="13447" y="1702"/>
                    <a:pt x="14428" y="2502"/>
                  </a:cubicBezTo>
                  <a:cubicBezTo>
                    <a:pt x="15410" y="3302"/>
                    <a:pt x="15410" y="5302"/>
                    <a:pt x="14821" y="7102"/>
                  </a:cubicBezTo>
                  <a:cubicBezTo>
                    <a:pt x="14232" y="8902"/>
                    <a:pt x="13054" y="10502"/>
                    <a:pt x="11679" y="11902"/>
                  </a:cubicBezTo>
                  <a:cubicBezTo>
                    <a:pt x="10305" y="13302"/>
                    <a:pt x="8734" y="14502"/>
                    <a:pt x="7752" y="14102"/>
                  </a:cubicBezTo>
                  <a:cubicBezTo>
                    <a:pt x="6770" y="13702"/>
                    <a:pt x="6377" y="11702"/>
                    <a:pt x="6966" y="9902"/>
                  </a:cubicBezTo>
                  <a:cubicBezTo>
                    <a:pt x="7555" y="8102"/>
                    <a:pt x="9126" y="6502"/>
                    <a:pt x="10894" y="5502"/>
                  </a:cubicBezTo>
                  <a:cubicBezTo>
                    <a:pt x="12661" y="4502"/>
                    <a:pt x="14625" y="4102"/>
                    <a:pt x="15803" y="4902"/>
                  </a:cubicBezTo>
                  <a:cubicBezTo>
                    <a:pt x="16981" y="5702"/>
                    <a:pt x="17374" y="7702"/>
                    <a:pt x="16981" y="9502"/>
                  </a:cubicBezTo>
                  <a:cubicBezTo>
                    <a:pt x="16588" y="11302"/>
                    <a:pt x="15410" y="12902"/>
                    <a:pt x="13839" y="14102"/>
                  </a:cubicBezTo>
                  <a:cubicBezTo>
                    <a:pt x="12268" y="15302"/>
                    <a:pt x="10305" y="16102"/>
                    <a:pt x="8341" y="16102"/>
                  </a:cubicBezTo>
                  <a:cubicBezTo>
                    <a:pt x="6377" y="16102"/>
                    <a:pt x="4414" y="15302"/>
                    <a:pt x="4217" y="12502"/>
                  </a:cubicBezTo>
                  <a:cubicBezTo>
                    <a:pt x="4021" y="9702"/>
                    <a:pt x="5592" y="4902"/>
                    <a:pt x="8341" y="2502"/>
                  </a:cubicBezTo>
                  <a:cubicBezTo>
                    <a:pt x="11090" y="102"/>
                    <a:pt x="15017" y="102"/>
                    <a:pt x="17570" y="1102"/>
                  </a:cubicBezTo>
                  <a:cubicBezTo>
                    <a:pt x="20123" y="2102"/>
                    <a:pt x="21301" y="4102"/>
                    <a:pt x="20908" y="6702"/>
                  </a:cubicBezTo>
                  <a:cubicBezTo>
                    <a:pt x="20516" y="9302"/>
                    <a:pt x="18552" y="12502"/>
                    <a:pt x="15017" y="14502"/>
                  </a:cubicBezTo>
                  <a:cubicBezTo>
                    <a:pt x="11483" y="16502"/>
                    <a:pt x="6377" y="17302"/>
                    <a:pt x="3432" y="16702"/>
                  </a:cubicBezTo>
                  <a:cubicBezTo>
                    <a:pt x="486" y="16102"/>
                    <a:pt x="-299" y="14102"/>
                    <a:pt x="94" y="12502"/>
                  </a:cubicBezTo>
                  <a:cubicBezTo>
                    <a:pt x="486" y="10902"/>
                    <a:pt x="2057" y="9702"/>
                    <a:pt x="4807" y="9102"/>
                  </a:cubicBezTo>
                  <a:cubicBezTo>
                    <a:pt x="7556" y="8502"/>
                    <a:pt x="11483" y="8502"/>
                    <a:pt x="14428" y="9102"/>
                  </a:cubicBezTo>
                  <a:cubicBezTo>
                    <a:pt x="17374" y="9702"/>
                    <a:pt x="19337" y="10902"/>
                    <a:pt x="19927" y="12502"/>
                  </a:cubicBezTo>
                  <a:cubicBezTo>
                    <a:pt x="20516" y="14102"/>
                    <a:pt x="19730" y="16102"/>
                    <a:pt x="17766" y="17302"/>
                  </a:cubicBezTo>
                  <a:cubicBezTo>
                    <a:pt x="15803" y="18502"/>
                    <a:pt x="12661" y="18902"/>
                    <a:pt x="10305" y="18502"/>
                  </a:cubicBezTo>
                  <a:cubicBezTo>
                    <a:pt x="7948" y="18102"/>
                    <a:pt x="6377" y="16902"/>
                    <a:pt x="5985" y="14502"/>
                  </a:cubicBezTo>
                  <a:cubicBezTo>
                    <a:pt x="5592" y="12102"/>
                    <a:pt x="6377" y="8502"/>
                    <a:pt x="7752" y="6502"/>
                  </a:cubicBezTo>
                  <a:cubicBezTo>
                    <a:pt x="9126" y="4502"/>
                    <a:pt x="11090" y="4102"/>
                    <a:pt x="12072" y="4902"/>
                  </a:cubicBezTo>
                  <a:cubicBezTo>
                    <a:pt x="13054" y="5702"/>
                    <a:pt x="13054" y="7702"/>
                    <a:pt x="13054" y="9702"/>
                  </a:cubicBezTo>
                </a:path>
              </a:pathLst>
            </a:custGeom>
            <a:noFill/>
            <a:ln w="127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Line"/>
            <p:cNvSpPr/>
            <p:nvPr/>
          </p:nvSpPr>
          <p:spPr>
            <a:xfrm>
              <a:off x="4262809" y="2676609"/>
              <a:ext cx="1228227" cy="732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78" fill="norm" stroke="1" extrusionOk="0">
                  <a:moveTo>
                    <a:pt x="229" y="21578"/>
                  </a:moveTo>
                  <a:cubicBezTo>
                    <a:pt x="107" y="21425"/>
                    <a:pt x="-14" y="21272"/>
                    <a:pt x="1" y="21145"/>
                  </a:cubicBezTo>
                  <a:cubicBezTo>
                    <a:pt x="16" y="21018"/>
                    <a:pt x="168" y="20916"/>
                    <a:pt x="699" y="20304"/>
                  </a:cubicBezTo>
                  <a:cubicBezTo>
                    <a:pt x="1230" y="19693"/>
                    <a:pt x="2140" y="18572"/>
                    <a:pt x="3065" y="17452"/>
                  </a:cubicBezTo>
                  <a:cubicBezTo>
                    <a:pt x="3990" y="16331"/>
                    <a:pt x="4931" y="15210"/>
                    <a:pt x="5917" y="14089"/>
                  </a:cubicBezTo>
                  <a:cubicBezTo>
                    <a:pt x="6903" y="12969"/>
                    <a:pt x="7934" y="11848"/>
                    <a:pt x="8935" y="10778"/>
                  </a:cubicBezTo>
                  <a:cubicBezTo>
                    <a:pt x="9937" y="9708"/>
                    <a:pt x="10907" y="8689"/>
                    <a:pt x="11924" y="7721"/>
                  </a:cubicBezTo>
                  <a:cubicBezTo>
                    <a:pt x="12940" y="6753"/>
                    <a:pt x="14002" y="5836"/>
                    <a:pt x="15094" y="4945"/>
                  </a:cubicBezTo>
                  <a:cubicBezTo>
                    <a:pt x="16186" y="4053"/>
                    <a:pt x="17308" y="3187"/>
                    <a:pt x="18294" y="2398"/>
                  </a:cubicBezTo>
                  <a:cubicBezTo>
                    <a:pt x="19280" y="1608"/>
                    <a:pt x="20130" y="895"/>
                    <a:pt x="20676" y="487"/>
                  </a:cubicBezTo>
                  <a:cubicBezTo>
                    <a:pt x="21222" y="80"/>
                    <a:pt x="21465" y="-22"/>
                    <a:pt x="21525" y="3"/>
                  </a:cubicBezTo>
                  <a:cubicBezTo>
                    <a:pt x="21586" y="29"/>
                    <a:pt x="21465" y="182"/>
                    <a:pt x="21343" y="335"/>
                  </a:cubicBezTo>
                </a:path>
              </a:pathLst>
            </a:custGeom>
            <a:noFill/>
            <a:ln w="127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Line"/>
            <p:cNvSpPr/>
            <p:nvPr/>
          </p:nvSpPr>
          <p:spPr>
            <a:xfrm>
              <a:off x="5603277" y="2444517"/>
              <a:ext cx="94404" cy="18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55" fill="norm" stroke="1" extrusionOk="0">
                  <a:moveTo>
                    <a:pt x="1405" y="2897"/>
                  </a:moveTo>
                  <a:cubicBezTo>
                    <a:pt x="619" y="1915"/>
                    <a:pt x="-166" y="933"/>
                    <a:pt x="30" y="933"/>
                  </a:cubicBezTo>
                  <a:cubicBezTo>
                    <a:pt x="227" y="933"/>
                    <a:pt x="1405" y="1915"/>
                    <a:pt x="3761" y="5155"/>
                  </a:cubicBezTo>
                  <a:cubicBezTo>
                    <a:pt x="6118" y="8395"/>
                    <a:pt x="9652" y="13893"/>
                    <a:pt x="11812" y="17133"/>
                  </a:cubicBezTo>
                  <a:cubicBezTo>
                    <a:pt x="13972" y="20373"/>
                    <a:pt x="14758" y="21355"/>
                    <a:pt x="15543" y="21355"/>
                  </a:cubicBezTo>
                  <a:cubicBezTo>
                    <a:pt x="16329" y="21355"/>
                    <a:pt x="17114" y="20373"/>
                    <a:pt x="18096" y="16937"/>
                  </a:cubicBezTo>
                  <a:cubicBezTo>
                    <a:pt x="19078" y="13500"/>
                    <a:pt x="20256" y="7610"/>
                    <a:pt x="20845" y="4173"/>
                  </a:cubicBezTo>
                  <a:cubicBezTo>
                    <a:pt x="21434" y="737"/>
                    <a:pt x="21434" y="-245"/>
                    <a:pt x="21434" y="50"/>
                  </a:cubicBezTo>
                  <a:cubicBezTo>
                    <a:pt x="21434" y="344"/>
                    <a:pt x="21434" y="1915"/>
                    <a:pt x="21434" y="348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Line"/>
            <p:cNvSpPr/>
            <p:nvPr/>
          </p:nvSpPr>
          <p:spPr>
            <a:xfrm>
              <a:off x="5723626" y="2542215"/>
              <a:ext cx="77838" cy="5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fill="norm" stroke="1" extrusionOk="0">
                  <a:moveTo>
                    <a:pt x="0" y="8031"/>
                  </a:moveTo>
                  <a:cubicBezTo>
                    <a:pt x="2400" y="6722"/>
                    <a:pt x="4800" y="5413"/>
                    <a:pt x="7200" y="4431"/>
                  </a:cubicBezTo>
                  <a:cubicBezTo>
                    <a:pt x="9600" y="3449"/>
                    <a:pt x="12000" y="2795"/>
                    <a:pt x="11760" y="1813"/>
                  </a:cubicBezTo>
                  <a:cubicBezTo>
                    <a:pt x="11520" y="831"/>
                    <a:pt x="8640" y="-478"/>
                    <a:pt x="6480" y="177"/>
                  </a:cubicBezTo>
                  <a:cubicBezTo>
                    <a:pt x="4320" y="831"/>
                    <a:pt x="2880" y="3449"/>
                    <a:pt x="2160" y="7049"/>
                  </a:cubicBezTo>
                  <a:cubicBezTo>
                    <a:pt x="1440" y="10649"/>
                    <a:pt x="1440" y="15231"/>
                    <a:pt x="2640" y="17849"/>
                  </a:cubicBezTo>
                  <a:cubicBezTo>
                    <a:pt x="3840" y="20467"/>
                    <a:pt x="6240" y="21122"/>
                    <a:pt x="9600" y="20795"/>
                  </a:cubicBezTo>
                  <a:cubicBezTo>
                    <a:pt x="12960" y="20467"/>
                    <a:pt x="17280" y="19158"/>
                    <a:pt x="21600" y="178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Line"/>
            <p:cNvSpPr/>
            <p:nvPr/>
          </p:nvSpPr>
          <p:spPr>
            <a:xfrm>
              <a:off x="5811842" y="2527113"/>
              <a:ext cx="51892" cy="4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6" fill="norm" stroke="1" extrusionOk="0">
                  <a:moveTo>
                    <a:pt x="0" y="8100"/>
                  </a:moveTo>
                  <a:cubicBezTo>
                    <a:pt x="720" y="14400"/>
                    <a:pt x="1440" y="20700"/>
                    <a:pt x="2520" y="21150"/>
                  </a:cubicBezTo>
                  <a:cubicBezTo>
                    <a:pt x="3600" y="21600"/>
                    <a:pt x="5040" y="16200"/>
                    <a:pt x="8280" y="11700"/>
                  </a:cubicBezTo>
                  <a:cubicBezTo>
                    <a:pt x="11520" y="7200"/>
                    <a:pt x="16560" y="3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Line"/>
            <p:cNvSpPr/>
            <p:nvPr/>
          </p:nvSpPr>
          <p:spPr>
            <a:xfrm>
              <a:off x="5848166" y="2490789"/>
              <a:ext cx="57082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Line"/>
            <p:cNvSpPr/>
            <p:nvPr/>
          </p:nvSpPr>
          <p:spPr>
            <a:xfrm>
              <a:off x="5893138" y="2449276"/>
              <a:ext cx="6920" cy="155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60"/>
                    <a:pt x="0" y="9120"/>
                    <a:pt x="0" y="12720"/>
                  </a:cubicBezTo>
                  <a:cubicBezTo>
                    <a:pt x="0" y="16320"/>
                    <a:pt x="10800" y="1896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Line"/>
            <p:cNvSpPr/>
            <p:nvPr/>
          </p:nvSpPr>
          <p:spPr>
            <a:xfrm>
              <a:off x="5915624" y="2529487"/>
              <a:ext cx="88217" cy="4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9" fill="norm" stroke="1" extrusionOk="0">
                  <a:moveTo>
                    <a:pt x="0" y="8199"/>
                  </a:moveTo>
                  <a:cubicBezTo>
                    <a:pt x="1694" y="5884"/>
                    <a:pt x="3388" y="3570"/>
                    <a:pt x="5294" y="2027"/>
                  </a:cubicBezTo>
                  <a:cubicBezTo>
                    <a:pt x="7200" y="484"/>
                    <a:pt x="9318" y="-287"/>
                    <a:pt x="9318" y="99"/>
                  </a:cubicBezTo>
                  <a:cubicBezTo>
                    <a:pt x="9318" y="484"/>
                    <a:pt x="7200" y="2027"/>
                    <a:pt x="5929" y="5499"/>
                  </a:cubicBezTo>
                  <a:cubicBezTo>
                    <a:pt x="4659" y="8970"/>
                    <a:pt x="4235" y="14370"/>
                    <a:pt x="5082" y="17456"/>
                  </a:cubicBezTo>
                  <a:cubicBezTo>
                    <a:pt x="5930" y="20542"/>
                    <a:pt x="8047" y="21313"/>
                    <a:pt x="11012" y="20542"/>
                  </a:cubicBezTo>
                  <a:cubicBezTo>
                    <a:pt x="13977" y="19770"/>
                    <a:pt x="17788" y="17456"/>
                    <a:pt x="21600" y="151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6019408" y="2506357"/>
              <a:ext cx="41514" cy="9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789"/>
                    <a:pt x="9000" y="7579"/>
                    <a:pt x="5400" y="11179"/>
                  </a:cubicBezTo>
                  <a:cubicBezTo>
                    <a:pt x="1800" y="14779"/>
                    <a:pt x="900" y="18189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Line"/>
            <p:cNvSpPr/>
            <p:nvPr/>
          </p:nvSpPr>
          <p:spPr>
            <a:xfrm>
              <a:off x="6009029" y="2511546"/>
              <a:ext cx="83027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086"/>
                    <a:pt x="10800" y="6171"/>
                    <a:pt x="14400" y="9771"/>
                  </a:cubicBezTo>
                  <a:cubicBezTo>
                    <a:pt x="18000" y="13371"/>
                    <a:pt x="19800" y="174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>
              <a:off x="6294432" y="2397385"/>
              <a:ext cx="107583" cy="14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489" fill="norm" stroke="1" extrusionOk="0">
                  <a:moveTo>
                    <a:pt x="0" y="11917"/>
                  </a:moveTo>
                  <a:cubicBezTo>
                    <a:pt x="0" y="10676"/>
                    <a:pt x="0" y="9434"/>
                    <a:pt x="857" y="8565"/>
                  </a:cubicBezTo>
                  <a:cubicBezTo>
                    <a:pt x="1714" y="7697"/>
                    <a:pt x="3429" y="7200"/>
                    <a:pt x="4629" y="7572"/>
                  </a:cubicBezTo>
                  <a:cubicBezTo>
                    <a:pt x="5829" y="7945"/>
                    <a:pt x="6514" y="9186"/>
                    <a:pt x="7371" y="11297"/>
                  </a:cubicBezTo>
                  <a:cubicBezTo>
                    <a:pt x="8229" y="13407"/>
                    <a:pt x="9257" y="16386"/>
                    <a:pt x="10286" y="18372"/>
                  </a:cubicBezTo>
                  <a:cubicBezTo>
                    <a:pt x="11314" y="20359"/>
                    <a:pt x="12343" y="21352"/>
                    <a:pt x="13543" y="21476"/>
                  </a:cubicBezTo>
                  <a:cubicBezTo>
                    <a:pt x="14743" y="21600"/>
                    <a:pt x="16114" y="20855"/>
                    <a:pt x="17657" y="18621"/>
                  </a:cubicBezTo>
                  <a:cubicBezTo>
                    <a:pt x="19200" y="16386"/>
                    <a:pt x="20914" y="12662"/>
                    <a:pt x="21257" y="9310"/>
                  </a:cubicBezTo>
                  <a:cubicBezTo>
                    <a:pt x="21600" y="5959"/>
                    <a:pt x="20571" y="2979"/>
                    <a:pt x="1954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>
              <a:off x="6470863" y="2485600"/>
              <a:ext cx="1" cy="114162"/>
            </a:xfrm>
            <a:prstGeom prst="ellips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>
              <a:off x="6621762" y="2398775"/>
              <a:ext cx="103370" cy="107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324" fill="norm" stroke="1" extrusionOk="0">
                  <a:moveTo>
                    <a:pt x="8554" y="1781"/>
                  </a:moveTo>
                  <a:cubicBezTo>
                    <a:pt x="7114" y="753"/>
                    <a:pt x="5674" y="-276"/>
                    <a:pt x="4414" y="67"/>
                  </a:cubicBezTo>
                  <a:cubicBezTo>
                    <a:pt x="3154" y="410"/>
                    <a:pt x="2074" y="2124"/>
                    <a:pt x="1354" y="3838"/>
                  </a:cubicBezTo>
                  <a:cubicBezTo>
                    <a:pt x="634" y="5553"/>
                    <a:pt x="274" y="7267"/>
                    <a:pt x="94" y="9495"/>
                  </a:cubicBezTo>
                  <a:cubicBezTo>
                    <a:pt x="-86" y="11724"/>
                    <a:pt x="-86" y="14467"/>
                    <a:pt x="814" y="15838"/>
                  </a:cubicBezTo>
                  <a:cubicBezTo>
                    <a:pt x="1714" y="17210"/>
                    <a:pt x="3514" y="17210"/>
                    <a:pt x="4774" y="16353"/>
                  </a:cubicBezTo>
                  <a:cubicBezTo>
                    <a:pt x="6034" y="15495"/>
                    <a:pt x="6754" y="13781"/>
                    <a:pt x="7114" y="12067"/>
                  </a:cubicBezTo>
                  <a:cubicBezTo>
                    <a:pt x="7474" y="10353"/>
                    <a:pt x="7474" y="8638"/>
                    <a:pt x="6934" y="7095"/>
                  </a:cubicBezTo>
                  <a:cubicBezTo>
                    <a:pt x="6394" y="5553"/>
                    <a:pt x="5314" y="4181"/>
                    <a:pt x="5674" y="3495"/>
                  </a:cubicBezTo>
                  <a:cubicBezTo>
                    <a:pt x="6034" y="2810"/>
                    <a:pt x="7834" y="2810"/>
                    <a:pt x="10354" y="2467"/>
                  </a:cubicBezTo>
                  <a:cubicBezTo>
                    <a:pt x="12874" y="2124"/>
                    <a:pt x="16114" y="1438"/>
                    <a:pt x="17734" y="2124"/>
                  </a:cubicBezTo>
                  <a:cubicBezTo>
                    <a:pt x="19354" y="2810"/>
                    <a:pt x="19354" y="4867"/>
                    <a:pt x="19714" y="8295"/>
                  </a:cubicBezTo>
                  <a:cubicBezTo>
                    <a:pt x="20074" y="11724"/>
                    <a:pt x="20794" y="16524"/>
                    <a:pt x="21514" y="2132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>
              <a:off x="6756266" y="2376628"/>
              <a:ext cx="25947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629"/>
                    <a:pt x="2880" y="9257"/>
                    <a:pt x="6480" y="12857"/>
                  </a:cubicBezTo>
                  <a:cubicBezTo>
                    <a:pt x="10080" y="16457"/>
                    <a:pt x="15840" y="19029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Line"/>
            <p:cNvSpPr/>
            <p:nvPr/>
          </p:nvSpPr>
          <p:spPr>
            <a:xfrm>
              <a:off x="6900373" y="2339854"/>
              <a:ext cx="94595" cy="9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930" fill="norm" stroke="1" extrusionOk="0">
                  <a:moveTo>
                    <a:pt x="1423" y="5886"/>
                  </a:moveTo>
                  <a:cubicBezTo>
                    <a:pt x="2580" y="4344"/>
                    <a:pt x="3737" y="2801"/>
                    <a:pt x="5858" y="1644"/>
                  </a:cubicBezTo>
                  <a:cubicBezTo>
                    <a:pt x="7980" y="486"/>
                    <a:pt x="11065" y="-285"/>
                    <a:pt x="12030" y="101"/>
                  </a:cubicBezTo>
                  <a:cubicBezTo>
                    <a:pt x="12994" y="486"/>
                    <a:pt x="11837" y="2029"/>
                    <a:pt x="9523" y="4536"/>
                  </a:cubicBezTo>
                  <a:cubicBezTo>
                    <a:pt x="7208" y="7044"/>
                    <a:pt x="3737" y="10515"/>
                    <a:pt x="1808" y="13215"/>
                  </a:cubicBezTo>
                  <a:cubicBezTo>
                    <a:pt x="-120" y="15915"/>
                    <a:pt x="-506" y="17844"/>
                    <a:pt x="651" y="19194"/>
                  </a:cubicBezTo>
                  <a:cubicBezTo>
                    <a:pt x="1808" y="20544"/>
                    <a:pt x="4508" y="21315"/>
                    <a:pt x="8173" y="20736"/>
                  </a:cubicBezTo>
                  <a:cubicBezTo>
                    <a:pt x="11837" y="20158"/>
                    <a:pt x="16465" y="18229"/>
                    <a:pt x="21094" y="1630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Line"/>
            <p:cNvSpPr/>
            <p:nvPr/>
          </p:nvSpPr>
          <p:spPr>
            <a:xfrm>
              <a:off x="6984885" y="2314358"/>
              <a:ext cx="51596" cy="16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4196" y="4181"/>
                  </a:moveTo>
                  <a:cubicBezTo>
                    <a:pt x="2756" y="6735"/>
                    <a:pt x="1316" y="9290"/>
                    <a:pt x="596" y="11264"/>
                  </a:cubicBezTo>
                  <a:cubicBezTo>
                    <a:pt x="-124" y="13239"/>
                    <a:pt x="-124" y="14632"/>
                    <a:pt x="236" y="14748"/>
                  </a:cubicBezTo>
                  <a:cubicBezTo>
                    <a:pt x="596" y="14864"/>
                    <a:pt x="1316" y="13703"/>
                    <a:pt x="2036" y="11961"/>
                  </a:cubicBezTo>
                  <a:cubicBezTo>
                    <a:pt x="2756" y="10219"/>
                    <a:pt x="3476" y="7897"/>
                    <a:pt x="4916" y="6271"/>
                  </a:cubicBezTo>
                  <a:cubicBezTo>
                    <a:pt x="6356" y="4645"/>
                    <a:pt x="8516" y="3716"/>
                    <a:pt x="9956" y="2555"/>
                  </a:cubicBezTo>
                  <a:cubicBezTo>
                    <a:pt x="11396" y="1394"/>
                    <a:pt x="12116" y="0"/>
                    <a:pt x="12836" y="0"/>
                  </a:cubicBezTo>
                  <a:cubicBezTo>
                    <a:pt x="13556" y="0"/>
                    <a:pt x="14276" y="1394"/>
                    <a:pt x="15356" y="4994"/>
                  </a:cubicBezTo>
                  <a:cubicBezTo>
                    <a:pt x="16436" y="8594"/>
                    <a:pt x="17876" y="14400"/>
                    <a:pt x="18956" y="17535"/>
                  </a:cubicBezTo>
                  <a:cubicBezTo>
                    <a:pt x="20036" y="20671"/>
                    <a:pt x="20756" y="21135"/>
                    <a:pt x="2147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Line"/>
            <p:cNvSpPr/>
            <p:nvPr/>
          </p:nvSpPr>
          <p:spPr>
            <a:xfrm>
              <a:off x="7062426" y="2309169"/>
              <a:ext cx="46703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0800"/>
                    <a:pt x="6400" y="0"/>
                    <a:pt x="10000" y="0"/>
                  </a:cubicBezTo>
                  <a:cubicBezTo>
                    <a:pt x="13600" y="0"/>
                    <a:pt x="176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Line"/>
            <p:cNvSpPr/>
            <p:nvPr/>
          </p:nvSpPr>
          <p:spPr>
            <a:xfrm>
              <a:off x="7057237" y="2335115"/>
              <a:ext cx="67459" cy="1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Line"/>
            <p:cNvSpPr/>
            <p:nvPr/>
          </p:nvSpPr>
          <p:spPr>
            <a:xfrm>
              <a:off x="7078764" y="2355871"/>
              <a:ext cx="48755" cy="3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4" h="20874" fill="norm" stroke="1" extrusionOk="0">
                  <a:moveTo>
                    <a:pt x="6159" y="2945"/>
                  </a:moveTo>
                  <a:cubicBezTo>
                    <a:pt x="3279" y="5891"/>
                    <a:pt x="399" y="8836"/>
                    <a:pt x="39" y="12273"/>
                  </a:cubicBezTo>
                  <a:cubicBezTo>
                    <a:pt x="-321" y="15709"/>
                    <a:pt x="1839" y="19636"/>
                    <a:pt x="5079" y="20618"/>
                  </a:cubicBezTo>
                  <a:cubicBezTo>
                    <a:pt x="8319" y="21600"/>
                    <a:pt x="12639" y="19636"/>
                    <a:pt x="15879" y="16691"/>
                  </a:cubicBezTo>
                  <a:cubicBezTo>
                    <a:pt x="19119" y="13745"/>
                    <a:pt x="21279" y="9818"/>
                    <a:pt x="19839" y="6873"/>
                  </a:cubicBezTo>
                  <a:cubicBezTo>
                    <a:pt x="18399" y="3927"/>
                    <a:pt x="13359" y="1964"/>
                    <a:pt x="8319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Line"/>
            <p:cNvSpPr/>
            <p:nvPr/>
          </p:nvSpPr>
          <p:spPr>
            <a:xfrm>
              <a:off x="7166208" y="2288412"/>
              <a:ext cx="25947" cy="11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Line"/>
            <p:cNvSpPr/>
            <p:nvPr/>
          </p:nvSpPr>
          <p:spPr>
            <a:xfrm>
              <a:off x="7192154" y="2329926"/>
              <a:ext cx="41514" cy="1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Line"/>
            <p:cNvSpPr/>
            <p:nvPr/>
          </p:nvSpPr>
          <p:spPr>
            <a:xfrm>
              <a:off x="7115398" y="2407763"/>
              <a:ext cx="133838" cy="4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0646" fill="norm" stroke="1" extrusionOk="0">
                  <a:moveTo>
                    <a:pt x="3981" y="0"/>
                  </a:moveTo>
                  <a:cubicBezTo>
                    <a:pt x="2596" y="2979"/>
                    <a:pt x="1212" y="5959"/>
                    <a:pt x="519" y="9310"/>
                  </a:cubicBezTo>
                  <a:cubicBezTo>
                    <a:pt x="-173" y="12662"/>
                    <a:pt x="-173" y="16386"/>
                    <a:pt x="519" y="18621"/>
                  </a:cubicBezTo>
                  <a:cubicBezTo>
                    <a:pt x="1212" y="20855"/>
                    <a:pt x="2596" y="21600"/>
                    <a:pt x="6196" y="18993"/>
                  </a:cubicBezTo>
                  <a:cubicBezTo>
                    <a:pt x="9796" y="16386"/>
                    <a:pt x="15612" y="10428"/>
                    <a:pt x="21427" y="44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Line"/>
            <p:cNvSpPr/>
            <p:nvPr/>
          </p:nvSpPr>
          <p:spPr>
            <a:xfrm>
              <a:off x="7404909" y="2200197"/>
              <a:ext cx="72650" cy="16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7451611" y="2195008"/>
              <a:ext cx="119406" cy="12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600" fill="norm" stroke="1" extrusionOk="0">
                  <a:moveTo>
                    <a:pt x="0" y="15552"/>
                  </a:moveTo>
                  <a:cubicBezTo>
                    <a:pt x="1543" y="16128"/>
                    <a:pt x="3086" y="16704"/>
                    <a:pt x="4629" y="17280"/>
                  </a:cubicBezTo>
                  <a:cubicBezTo>
                    <a:pt x="6172" y="17856"/>
                    <a:pt x="7714" y="18432"/>
                    <a:pt x="8486" y="17712"/>
                  </a:cubicBezTo>
                  <a:cubicBezTo>
                    <a:pt x="9257" y="16992"/>
                    <a:pt x="9257" y="14976"/>
                    <a:pt x="9257" y="13248"/>
                  </a:cubicBezTo>
                  <a:cubicBezTo>
                    <a:pt x="9257" y="11520"/>
                    <a:pt x="9257" y="10080"/>
                    <a:pt x="9257" y="8640"/>
                  </a:cubicBezTo>
                  <a:cubicBezTo>
                    <a:pt x="9257" y="7200"/>
                    <a:pt x="9257" y="5760"/>
                    <a:pt x="9566" y="5904"/>
                  </a:cubicBezTo>
                  <a:cubicBezTo>
                    <a:pt x="9874" y="6048"/>
                    <a:pt x="10491" y="7776"/>
                    <a:pt x="10954" y="9360"/>
                  </a:cubicBezTo>
                  <a:cubicBezTo>
                    <a:pt x="11417" y="10944"/>
                    <a:pt x="11726" y="12384"/>
                    <a:pt x="11880" y="13824"/>
                  </a:cubicBezTo>
                  <a:cubicBezTo>
                    <a:pt x="12034" y="15264"/>
                    <a:pt x="12034" y="16704"/>
                    <a:pt x="12189" y="16704"/>
                  </a:cubicBezTo>
                  <a:cubicBezTo>
                    <a:pt x="12343" y="16704"/>
                    <a:pt x="12651" y="15264"/>
                    <a:pt x="12806" y="13824"/>
                  </a:cubicBezTo>
                  <a:cubicBezTo>
                    <a:pt x="12960" y="12384"/>
                    <a:pt x="12960" y="10944"/>
                    <a:pt x="12960" y="9360"/>
                  </a:cubicBezTo>
                  <a:cubicBezTo>
                    <a:pt x="12960" y="7776"/>
                    <a:pt x="12960" y="6048"/>
                    <a:pt x="13731" y="5184"/>
                  </a:cubicBezTo>
                  <a:cubicBezTo>
                    <a:pt x="14503" y="4320"/>
                    <a:pt x="16046" y="4320"/>
                    <a:pt x="17589" y="4176"/>
                  </a:cubicBezTo>
                  <a:cubicBezTo>
                    <a:pt x="19131" y="4032"/>
                    <a:pt x="20674" y="3744"/>
                    <a:pt x="21137" y="2736"/>
                  </a:cubicBezTo>
                  <a:cubicBezTo>
                    <a:pt x="21600" y="1728"/>
                    <a:pt x="20983" y="0"/>
                    <a:pt x="20520" y="0"/>
                  </a:cubicBezTo>
                  <a:cubicBezTo>
                    <a:pt x="20057" y="0"/>
                    <a:pt x="19749" y="1728"/>
                    <a:pt x="19749" y="5616"/>
                  </a:cubicBezTo>
                  <a:cubicBezTo>
                    <a:pt x="19749" y="9504"/>
                    <a:pt x="20057" y="15552"/>
                    <a:pt x="2036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Line"/>
            <p:cNvSpPr/>
            <p:nvPr/>
          </p:nvSpPr>
          <p:spPr>
            <a:xfrm>
              <a:off x="7508692" y="2331523"/>
              <a:ext cx="77838" cy="9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4430"/>
                  </a:moveTo>
                  <a:cubicBezTo>
                    <a:pt x="2880" y="2830"/>
                    <a:pt x="5760" y="1230"/>
                    <a:pt x="8400" y="430"/>
                  </a:cubicBezTo>
                  <a:cubicBezTo>
                    <a:pt x="11040" y="-370"/>
                    <a:pt x="13440" y="-370"/>
                    <a:pt x="15600" y="3230"/>
                  </a:cubicBezTo>
                  <a:cubicBezTo>
                    <a:pt x="17760" y="6830"/>
                    <a:pt x="19680" y="14030"/>
                    <a:pt x="21600" y="212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Line"/>
            <p:cNvSpPr/>
            <p:nvPr/>
          </p:nvSpPr>
          <p:spPr>
            <a:xfrm>
              <a:off x="7602097" y="2210127"/>
              <a:ext cx="68880" cy="67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0683" fill="norm" stroke="1" extrusionOk="0">
                  <a:moveTo>
                    <a:pt x="9483" y="8039"/>
                  </a:moveTo>
                  <a:cubicBezTo>
                    <a:pt x="12117" y="8566"/>
                    <a:pt x="14751" y="9093"/>
                    <a:pt x="17122" y="7776"/>
                  </a:cubicBezTo>
                  <a:cubicBezTo>
                    <a:pt x="19493" y="6459"/>
                    <a:pt x="21600" y="3298"/>
                    <a:pt x="20810" y="1454"/>
                  </a:cubicBezTo>
                  <a:cubicBezTo>
                    <a:pt x="20020" y="-390"/>
                    <a:pt x="16332" y="-917"/>
                    <a:pt x="12381" y="2507"/>
                  </a:cubicBezTo>
                  <a:cubicBezTo>
                    <a:pt x="8429" y="5932"/>
                    <a:pt x="4215" y="13307"/>
                    <a:pt x="0" y="2068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Line"/>
            <p:cNvSpPr/>
            <p:nvPr/>
          </p:nvSpPr>
          <p:spPr>
            <a:xfrm>
              <a:off x="7607286" y="2278034"/>
              <a:ext cx="83027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Line"/>
            <p:cNvSpPr/>
            <p:nvPr/>
          </p:nvSpPr>
          <p:spPr>
            <a:xfrm>
              <a:off x="7639311" y="2314358"/>
              <a:ext cx="108083" cy="5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850" fill="norm" stroke="1" extrusionOk="0">
                  <a:moveTo>
                    <a:pt x="2910" y="0"/>
                  </a:moveTo>
                  <a:cubicBezTo>
                    <a:pt x="1881" y="2700"/>
                    <a:pt x="853" y="5400"/>
                    <a:pt x="338" y="8775"/>
                  </a:cubicBezTo>
                  <a:cubicBezTo>
                    <a:pt x="-176" y="12150"/>
                    <a:pt x="-176" y="16200"/>
                    <a:pt x="853" y="18562"/>
                  </a:cubicBezTo>
                  <a:cubicBezTo>
                    <a:pt x="1881" y="20925"/>
                    <a:pt x="3938" y="21600"/>
                    <a:pt x="7538" y="19912"/>
                  </a:cubicBezTo>
                  <a:cubicBezTo>
                    <a:pt x="11138" y="18225"/>
                    <a:pt x="16281" y="14175"/>
                    <a:pt x="21424" y="1012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6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675125" y="2921419"/>
              <a:ext cx="357085" cy="367029"/>
            </a:xfrm>
            <a:prstGeom prst="rect">
              <a:avLst/>
            </a:prstGeom>
            <a:effectLst/>
          </p:spPr>
        </p:pic>
        <p:sp>
          <p:nvSpPr>
            <p:cNvPr id="270" name="Line"/>
            <p:cNvSpPr/>
            <p:nvPr/>
          </p:nvSpPr>
          <p:spPr>
            <a:xfrm>
              <a:off x="6143947" y="2973380"/>
              <a:ext cx="114162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Line"/>
            <p:cNvSpPr/>
            <p:nvPr/>
          </p:nvSpPr>
          <p:spPr>
            <a:xfrm>
              <a:off x="6184464" y="3009703"/>
              <a:ext cx="32132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7476" y="0"/>
                  </a:moveTo>
                  <a:cubicBezTo>
                    <a:pt x="4065" y="5200"/>
                    <a:pt x="655" y="10400"/>
                    <a:pt x="86" y="14000"/>
                  </a:cubicBezTo>
                  <a:cubicBezTo>
                    <a:pt x="-482" y="17600"/>
                    <a:pt x="1792" y="19600"/>
                    <a:pt x="5771" y="20600"/>
                  </a:cubicBezTo>
                  <a:cubicBezTo>
                    <a:pt x="9750" y="21600"/>
                    <a:pt x="15434" y="21600"/>
                    <a:pt x="2111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Line"/>
            <p:cNvSpPr/>
            <p:nvPr/>
          </p:nvSpPr>
          <p:spPr>
            <a:xfrm>
              <a:off x="6216595" y="3004514"/>
              <a:ext cx="10379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Line"/>
            <p:cNvSpPr/>
            <p:nvPr/>
          </p:nvSpPr>
          <p:spPr>
            <a:xfrm>
              <a:off x="6190649" y="3082352"/>
              <a:ext cx="46704" cy="2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Line"/>
            <p:cNvSpPr/>
            <p:nvPr/>
          </p:nvSpPr>
          <p:spPr>
            <a:xfrm>
              <a:off x="6268486" y="3009703"/>
              <a:ext cx="41514" cy="7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2817"/>
                  </a:moveTo>
                  <a:cubicBezTo>
                    <a:pt x="1800" y="7513"/>
                    <a:pt x="900" y="12209"/>
                    <a:pt x="450" y="15730"/>
                  </a:cubicBezTo>
                  <a:cubicBezTo>
                    <a:pt x="0" y="19252"/>
                    <a:pt x="0" y="21600"/>
                    <a:pt x="0" y="21600"/>
                  </a:cubicBezTo>
                  <a:cubicBezTo>
                    <a:pt x="0" y="21600"/>
                    <a:pt x="0" y="19252"/>
                    <a:pt x="1800" y="15965"/>
                  </a:cubicBezTo>
                  <a:cubicBezTo>
                    <a:pt x="3600" y="12678"/>
                    <a:pt x="7200" y="8452"/>
                    <a:pt x="10800" y="5635"/>
                  </a:cubicBezTo>
                  <a:cubicBezTo>
                    <a:pt x="14400" y="2817"/>
                    <a:pt x="18000" y="140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Line"/>
            <p:cNvSpPr/>
            <p:nvPr/>
          </p:nvSpPr>
          <p:spPr>
            <a:xfrm>
              <a:off x="6304811" y="2983758"/>
              <a:ext cx="25946" cy="20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277"/>
                    <a:pt x="5760" y="12554"/>
                    <a:pt x="9360" y="16154"/>
                  </a:cubicBezTo>
                  <a:cubicBezTo>
                    <a:pt x="12960" y="19754"/>
                    <a:pt x="17280" y="2067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Line"/>
            <p:cNvSpPr/>
            <p:nvPr/>
          </p:nvSpPr>
          <p:spPr>
            <a:xfrm>
              <a:off x="6346324" y="2957812"/>
              <a:ext cx="25946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Line"/>
            <p:cNvSpPr/>
            <p:nvPr/>
          </p:nvSpPr>
          <p:spPr>
            <a:xfrm>
              <a:off x="6346324" y="3009662"/>
              <a:ext cx="34811" cy="9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217" fill="norm" stroke="1" extrusionOk="0">
                  <a:moveTo>
                    <a:pt x="0" y="1188"/>
                  </a:moveTo>
                  <a:cubicBezTo>
                    <a:pt x="7200" y="402"/>
                    <a:pt x="14400" y="-383"/>
                    <a:pt x="18000" y="206"/>
                  </a:cubicBezTo>
                  <a:cubicBezTo>
                    <a:pt x="21600" y="795"/>
                    <a:pt x="21600" y="2759"/>
                    <a:pt x="18000" y="6490"/>
                  </a:cubicBezTo>
                  <a:cubicBezTo>
                    <a:pt x="14400" y="10221"/>
                    <a:pt x="7200" y="15719"/>
                    <a:pt x="0" y="2121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>
              <a:off x="6367080" y="3039219"/>
              <a:ext cx="67460" cy="5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3" fill="norm" stroke="1" extrusionOk="0">
                  <a:moveTo>
                    <a:pt x="0" y="7983"/>
                  </a:moveTo>
                  <a:cubicBezTo>
                    <a:pt x="1108" y="4897"/>
                    <a:pt x="2215" y="1812"/>
                    <a:pt x="4154" y="577"/>
                  </a:cubicBezTo>
                  <a:cubicBezTo>
                    <a:pt x="6092" y="-657"/>
                    <a:pt x="8862" y="-40"/>
                    <a:pt x="11908" y="3663"/>
                  </a:cubicBezTo>
                  <a:cubicBezTo>
                    <a:pt x="14954" y="7366"/>
                    <a:pt x="18277" y="14154"/>
                    <a:pt x="21600" y="209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>
              <a:off x="6434539" y="2957812"/>
              <a:ext cx="25947" cy="19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086"/>
                    <a:pt x="5760" y="8173"/>
                    <a:pt x="9360" y="11773"/>
                  </a:cubicBezTo>
                  <a:cubicBezTo>
                    <a:pt x="12960" y="15373"/>
                    <a:pt x="17280" y="1848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>
              <a:off x="6531136" y="2971377"/>
              <a:ext cx="110970" cy="10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07" fill="norm" stroke="1" extrusionOk="0">
                  <a:moveTo>
                    <a:pt x="6365" y="2494"/>
                  </a:moveTo>
                  <a:cubicBezTo>
                    <a:pt x="4704" y="3539"/>
                    <a:pt x="3042" y="4584"/>
                    <a:pt x="2045" y="5978"/>
                  </a:cubicBezTo>
                  <a:cubicBezTo>
                    <a:pt x="1048" y="7372"/>
                    <a:pt x="716" y="9113"/>
                    <a:pt x="384" y="11204"/>
                  </a:cubicBezTo>
                  <a:cubicBezTo>
                    <a:pt x="51" y="13294"/>
                    <a:pt x="-281" y="15733"/>
                    <a:pt x="384" y="16778"/>
                  </a:cubicBezTo>
                  <a:cubicBezTo>
                    <a:pt x="1048" y="17823"/>
                    <a:pt x="2710" y="17475"/>
                    <a:pt x="4039" y="16604"/>
                  </a:cubicBezTo>
                  <a:cubicBezTo>
                    <a:pt x="5368" y="15733"/>
                    <a:pt x="6365" y="14339"/>
                    <a:pt x="7030" y="12771"/>
                  </a:cubicBezTo>
                  <a:cubicBezTo>
                    <a:pt x="7694" y="11204"/>
                    <a:pt x="8027" y="9462"/>
                    <a:pt x="7861" y="7720"/>
                  </a:cubicBezTo>
                  <a:cubicBezTo>
                    <a:pt x="7694" y="5978"/>
                    <a:pt x="7030" y="4236"/>
                    <a:pt x="7528" y="3365"/>
                  </a:cubicBezTo>
                  <a:cubicBezTo>
                    <a:pt x="8027" y="2494"/>
                    <a:pt x="9688" y="2494"/>
                    <a:pt x="11682" y="1797"/>
                  </a:cubicBezTo>
                  <a:cubicBezTo>
                    <a:pt x="13676" y="1101"/>
                    <a:pt x="16002" y="-293"/>
                    <a:pt x="17165" y="55"/>
                  </a:cubicBezTo>
                  <a:cubicBezTo>
                    <a:pt x="18328" y="404"/>
                    <a:pt x="18328" y="2494"/>
                    <a:pt x="18494" y="5281"/>
                  </a:cubicBezTo>
                  <a:cubicBezTo>
                    <a:pt x="18661" y="8068"/>
                    <a:pt x="18993" y="11552"/>
                    <a:pt x="19491" y="14339"/>
                  </a:cubicBezTo>
                  <a:cubicBezTo>
                    <a:pt x="19990" y="17126"/>
                    <a:pt x="20654" y="19217"/>
                    <a:pt x="21319" y="2130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>
              <a:off x="6662862" y="2931866"/>
              <a:ext cx="31135" cy="18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Line"/>
            <p:cNvSpPr/>
            <p:nvPr/>
          </p:nvSpPr>
          <p:spPr>
            <a:xfrm>
              <a:off x="6778987" y="2894123"/>
              <a:ext cx="96630" cy="121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0834" fill="norm" stroke="1" extrusionOk="0">
                  <a:moveTo>
                    <a:pt x="6281" y="6456"/>
                  </a:moveTo>
                  <a:cubicBezTo>
                    <a:pt x="7026" y="4977"/>
                    <a:pt x="7771" y="3498"/>
                    <a:pt x="9633" y="2166"/>
                  </a:cubicBezTo>
                  <a:cubicBezTo>
                    <a:pt x="11495" y="835"/>
                    <a:pt x="14474" y="-349"/>
                    <a:pt x="14846" y="95"/>
                  </a:cubicBezTo>
                  <a:cubicBezTo>
                    <a:pt x="15219" y="539"/>
                    <a:pt x="12984" y="2610"/>
                    <a:pt x="10191" y="5421"/>
                  </a:cubicBezTo>
                  <a:cubicBezTo>
                    <a:pt x="7398" y="8232"/>
                    <a:pt x="4046" y="11783"/>
                    <a:pt x="1998" y="14446"/>
                  </a:cubicBezTo>
                  <a:cubicBezTo>
                    <a:pt x="-50" y="17109"/>
                    <a:pt x="-795" y="18884"/>
                    <a:pt x="1067" y="19919"/>
                  </a:cubicBezTo>
                  <a:cubicBezTo>
                    <a:pt x="2929" y="20955"/>
                    <a:pt x="7398" y="21251"/>
                    <a:pt x="11122" y="20067"/>
                  </a:cubicBezTo>
                  <a:cubicBezTo>
                    <a:pt x="14846" y="18884"/>
                    <a:pt x="17826" y="16221"/>
                    <a:pt x="20805" y="135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Line"/>
            <p:cNvSpPr/>
            <p:nvPr/>
          </p:nvSpPr>
          <p:spPr>
            <a:xfrm>
              <a:off x="6862812" y="2900349"/>
              <a:ext cx="69886" cy="161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196" fill="norm" stroke="1" extrusionOk="0">
                  <a:moveTo>
                    <a:pt x="3900" y="2779"/>
                  </a:moveTo>
                  <a:cubicBezTo>
                    <a:pt x="2319" y="3689"/>
                    <a:pt x="739" y="4598"/>
                    <a:pt x="212" y="6417"/>
                  </a:cubicBezTo>
                  <a:cubicBezTo>
                    <a:pt x="-315" y="8236"/>
                    <a:pt x="212" y="10964"/>
                    <a:pt x="1002" y="12897"/>
                  </a:cubicBezTo>
                  <a:cubicBezTo>
                    <a:pt x="1792" y="14830"/>
                    <a:pt x="2846" y="15967"/>
                    <a:pt x="3636" y="15853"/>
                  </a:cubicBezTo>
                  <a:cubicBezTo>
                    <a:pt x="4426" y="15739"/>
                    <a:pt x="4953" y="14375"/>
                    <a:pt x="5480" y="11760"/>
                  </a:cubicBezTo>
                  <a:cubicBezTo>
                    <a:pt x="6007" y="9145"/>
                    <a:pt x="6534" y="5280"/>
                    <a:pt x="7587" y="2893"/>
                  </a:cubicBezTo>
                  <a:cubicBezTo>
                    <a:pt x="8641" y="505"/>
                    <a:pt x="10221" y="-404"/>
                    <a:pt x="11275" y="164"/>
                  </a:cubicBezTo>
                  <a:cubicBezTo>
                    <a:pt x="12329" y="733"/>
                    <a:pt x="12856" y="2779"/>
                    <a:pt x="14436" y="6531"/>
                  </a:cubicBezTo>
                  <a:cubicBezTo>
                    <a:pt x="16017" y="10282"/>
                    <a:pt x="18651" y="15739"/>
                    <a:pt x="21285" y="2119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Line"/>
            <p:cNvSpPr/>
            <p:nvPr/>
          </p:nvSpPr>
          <p:spPr>
            <a:xfrm>
              <a:off x="6932697" y="2850570"/>
              <a:ext cx="57081" cy="2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247"/>
                    <a:pt x="0" y="8894"/>
                    <a:pt x="1964" y="5082"/>
                  </a:cubicBezTo>
                  <a:cubicBezTo>
                    <a:pt x="3927" y="1271"/>
                    <a:pt x="7855" y="0"/>
                    <a:pt x="11455" y="0"/>
                  </a:cubicBezTo>
                  <a:cubicBezTo>
                    <a:pt x="15055" y="0"/>
                    <a:pt x="18327" y="1271"/>
                    <a:pt x="21600" y="254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Line"/>
            <p:cNvSpPr/>
            <p:nvPr/>
          </p:nvSpPr>
          <p:spPr>
            <a:xfrm>
              <a:off x="6937886" y="2896277"/>
              <a:ext cx="66066" cy="58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0760" fill="norm" stroke="1" extrusionOk="0">
                  <a:moveTo>
                    <a:pt x="0" y="3441"/>
                  </a:moveTo>
                  <a:cubicBezTo>
                    <a:pt x="2769" y="2207"/>
                    <a:pt x="5538" y="972"/>
                    <a:pt x="8308" y="355"/>
                  </a:cubicBezTo>
                  <a:cubicBezTo>
                    <a:pt x="11077" y="-262"/>
                    <a:pt x="13846" y="-262"/>
                    <a:pt x="14677" y="1898"/>
                  </a:cubicBezTo>
                  <a:cubicBezTo>
                    <a:pt x="15508" y="4058"/>
                    <a:pt x="14400" y="8378"/>
                    <a:pt x="13292" y="12081"/>
                  </a:cubicBezTo>
                  <a:cubicBezTo>
                    <a:pt x="12185" y="15784"/>
                    <a:pt x="11077" y="18869"/>
                    <a:pt x="11908" y="20104"/>
                  </a:cubicBezTo>
                  <a:cubicBezTo>
                    <a:pt x="12739" y="21338"/>
                    <a:pt x="15508" y="20721"/>
                    <a:pt x="17723" y="19178"/>
                  </a:cubicBezTo>
                  <a:cubicBezTo>
                    <a:pt x="19938" y="17635"/>
                    <a:pt x="21600" y="15167"/>
                    <a:pt x="21046" y="13315"/>
                  </a:cubicBezTo>
                  <a:cubicBezTo>
                    <a:pt x="20492" y="11464"/>
                    <a:pt x="17723" y="10230"/>
                    <a:pt x="14954" y="899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Line"/>
            <p:cNvSpPr/>
            <p:nvPr/>
          </p:nvSpPr>
          <p:spPr>
            <a:xfrm>
              <a:off x="7020913" y="2838462"/>
              <a:ext cx="36325" cy="11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635"/>
                    <a:pt x="14400" y="11270"/>
                    <a:pt x="18000" y="14870"/>
                  </a:cubicBezTo>
                  <a:cubicBezTo>
                    <a:pt x="21600" y="18470"/>
                    <a:pt x="21600" y="2003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Line"/>
            <p:cNvSpPr/>
            <p:nvPr/>
          </p:nvSpPr>
          <p:spPr>
            <a:xfrm>
              <a:off x="7052047" y="2878126"/>
              <a:ext cx="41515" cy="27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700" y="12793"/>
                    <a:pt x="5400" y="5170"/>
                    <a:pt x="9000" y="1993"/>
                  </a:cubicBezTo>
                  <a:cubicBezTo>
                    <a:pt x="12600" y="-1183"/>
                    <a:pt x="17100" y="88"/>
                    <a:pt x="21600" y="135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8" name="Line"/>
            <p:cNvSpPr/>
            <p:nvPr/>
          </p:nvSpPr>
          <p:spPr>
            <a:xfrm>
              <a:off x="7015723" y="2963001"/>
              <a:ext cx="124541" cy="5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7" fill="norm" stroke="1" extrusionOk="0">
                  <a:moveTo>
                    <a:pt x="1800" y="0"/>
                  </a:moveTo>
                  <a:cubicBezTo>
                    <a:pt x="900" y="5082"/>
                    <a:pt x="0" y="10165"/>
                    <a:pt x="0" y="14294"/>
                  </a:cubicBezTo>
                  <a:cubicBezTo>
                    <a:pt x="0" y="18423"/>
                    <a:pt x="900" y="21600"/>
                    <a:pt x="4650" y="20647"/>
                  </a:cubicBezTo>
                  <a:cubicBezTo>
                    <a:pt x="8400" y="19694"/>
                    <a:pt x="15000" y="14612"/>
                    <a:pt x="21600" y="952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9" name="Line"/>
            <p:cNvSpPr/>
            <p:nvPr/>
          </p:nvSpPr>
          <p:spPr>
            <a:xfrm>
              <a:off x="7384152" y="2664128"/>
              <a:ext cx="90405" cy="309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55" fill="norm" stroke="1" extrusionOk="0">
                  <a:moveTo>
                    <a:pt x="20785" y="4535"/>
                  </a:moveTo>
                  <a:cubicBezTo>
                    <a:pt x="21192" y="3935"/>
                    <a:pt x="21600" y="3335"/>
                    <a:pt x="20989" y="2555"/>
                  </a:cubicBezTo>
                  <a:cubicBezTo>
                    <a:pt x="20377" y="1775"/>
                    <a:pt x="18747" y="815"/>
                    <a:pt x="16913" y="335"/>
                  </a:cubicBezTo>
                  <a:cubicBezTo>
                    <a:pt x="15079" y="-145"/>
                    <a:pt x="13042" y="-145"/>
                    <a:pt x="11208" y="575"/>
                  </a:cubicBezTo>
                  <a:cubicBezTo>
                    <a:pt x="9374" y="1295"/>
                    <a:pt x="7743" y="2735"/>
                    <a:pt x="6521" y="5735"/>
                  </a:cubicBezTo>
                  <a:cubicBezTo>
                    <a:pt x="5298" y="8735"/>
                    <a:pt x="4483" y="13295"/>
                    <a:pt x="4075" y="15875"/>
                  </a:cubicBezTo>
                  <a:cubicBezTo>
                    <a:pt x="3668" y="18455"/>
                    <a:pt x="3668" y="19055"/>
                    <a:pt x="3668" y="19655"/>
                  </a:cubicBezTo>
                  <a:cubicBezTo>
                    <a:pt x="3668" y="20255"/>
                    <a:pt x="3668" y="20855"/>
                    <a:pt x="3057" y="21155"/>
                  </a:cubicBezTo>
                  <a:cubicBezTo>
                    <a:pt x="2445" y="21455"/>
                    <a:pt x="1223" y="21455"/>
                    <a:pt x="0" y="2145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0" name="Line"/>
            <p:cNvSpPr/>
            <p:nvPr/>
          </p:nvSpPr>
          <p:spPr>
            <a:xfrm>
              <a:off x="7353018" y="2791759"/>
              <a:ext cx="166054" cy="88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9482"/>
                    <a:pt x="450" y="17365"/>
                    <a:pt x="4050" y="13765"/>
                  </a:cubicBezTo>
                  <a:cubicBezTo>
                    <a:pt x="7650" y="10165"/>
                    <a:pt x="14625" y="508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1" name="Line"/>
            <p:cNvSpPr/>
            <p:nvPr/>
          </p:nvSpPr>
          <p:spPr>
            <a:xfrm>
              <a:off x="7497873" y="2843651"/>
              <a:ext cx="150927" cy="12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53" fill="norm" stroke="1" extrusionOk="0">
                  <a:moveTo>
                    <a:pt x="2271" y="15300"/>
                  </a:moveTo>
                  <a:cubicBezTo>
                    <a:pt x="1290" y="14400"/>
                    <a:pt x="308" y="13500"/>
                    <a:pt x="62" y="12300"/>
                  </a:cubicBezTo>
                  <a:cubicBezTo>
                    <a:pt x="-183" y="11100"/>
                    <a:pt x="308" y="9600"/>
                    <a:pt x="1290" y="8400"/>
                  </a:cubicBezTo>
                  <a:cubicBezTo>
                    <a:pt x="2272" y="7200"/>
                    <a:pt x="3744" y="6300"/>
                    <a:pt x="4972" y="6300"/>
                  </a:cubicBezTo>
                  <a:cubicBezTo>
                    <a:pt x="6199" y="6300"/>
                    <a:pt x="7181" y="7200"/>
                    <a:pt x="8040" y="9300"/>
                  </a:cubicBezTo>
                  <a:cubicBezTo>
                    <a:pt x="8899" y="11400"/>
                    <a:pt x="9635" y="14700"/>
                    <a:pt x="10249" y="17100"/>
                  </a:cubicBezTo>
                  <a:cubicBezTo>
                    <a:pt x="10862" y="19500"/>
                    <a:pt x="11353" y="21000"/>
                    <a:pt x="12212" y="21300"/>
                  </a:cubicBezTo>
                  <a:cubicBezTo>
                    <a:pt x="13072" y="21600"/>
                    <a:pt x="14299" y="20700"/>
                    <a:pt x="15894" y="16950"/>
                  </a:cubicBezTo>
                  <a:cubicBezTo>
                    <a:pt x="17490" y="13200"/>
                    <a:pt x="19453" y="6600"/>
                    <a:pt x="2141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2" name="Line"/>
            <p:cNvSpPr/>
            <p:nvPr/>
          </p:nvSpPr>
          <p:spPr>
            <a:xfrm>
              <a:off x="7695502" y="2906570"/>
              <a:ext cx="51892" cy="72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8854"/>
                  </a:moveTo>
                  <a:cubicBezTo>
                    <a:pt x="0" y="11365"/>
                    <a:pt x="0" y="13877"/>
                    <a:pt x="0" y="16389"/>
                  </a:cubicBezTo>
                  <a:cubicBezTo>
                    <a:pt x="0" y="18900"/>
                    <a:pt x="0" y="21412"/>
                    <a:pt x="360" y="21161"/>
                  </a:cubicBezTo>
                  <a:cubicBezTo>
                    <a:pt x="720" y="20910"/>
                    <a:pt x="1440" y="17896"/>
                    <a:pt x="1800" y="15133"/>
                  </a:cubicBezTo>
                  <a:cubicBezTo>
                    <a:pt x="2160" y="12370"/>
                    <a:pt x="2160" y="9859"/>
                    <a:pt x="2880" y="7347"/>
                  </a:cubicBezTo>
                  <a:cubicBezTo>
                    <a:pt x="3600" y="4835"/>
                    <a:pt x="5040" y="2324"/>
                    <a:pt x="7560" y="1068"/>
                  </a:cubicBezTo>
                  <a:cubicBezTo>
                    <a:pt x="10080" y="-188"/>
                    <a:pt x="13680" y="-188"/>
                    <a:pt x="16200" y="314"/>
                  </a:cubicBezTo>
                  <a:cubicBezTo>
                    <a:pt x="18720" y="817"/>
                    <a:pt x="20160" y="1821"/>
                    <a:pt x="21600" y="28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3" name="Line"/>
            <p:cNvSpPr/>
            <p:nvPr/>
          </p:nvSpPr>
          <p:spPr>
            <a:xfrm>
              <a:off x="7737015" y="2869596"/>
              <a:ext cx="25947" cy="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>
              <a:off x="7773339" y="2895542"/>
              <a:ext cx="10379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>
              <a:off x="7805218" y="2890353"/>
              <a:ext cx="44229" cy="13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325" fill="norm" stroke="1" extrusionOk="0">
                  <a:moveTo>
                    <a:pt x="9611" y="0"/>
                  </a:moveTo>
                  <a:cubicBezTo>
                    <a:pt x="6288" y="842"/>
                    <a:pt x="2965" y="1683"/>
                    <a:pt x="1304" y="2805"/>
                  </a:cubicBezTo>
                  <a:cubicBezTo>
                    <a:pt x="-358" y="3927"/>
                    <a:pt x="-358" y="5330"/>
                    <a:pt x="888" y="6732"/>
                  </a:cubicBezTo>
                  <a:cubicBezTo>
                    <a:pt x="2134" y="8135"/>
                    <a:pt x="4627" y="9538"/>
                    <a:pt x="7534" y="9818"/>
                  </a:cubicBezTo>
                  <a:cubicBezTo>
                    <a:pt x="10442" y="10099"/>
                    <a:pt x="13765" y="9257"/>
                    <a:pt x="15427" y="7995"/>
                  </a:cubicBezTo>
                  <a:cubicBezTo>
                    <a:pt x="17088" y="6732"/>
                    <a:pt x="17088" y="5049"/>
                    <a:pt x="17504" y="4909"/>
                  </a:cubicBezTo>
                  <a:cubicBezTo>
                    <a:pt x="17919" y="4769"/>
                    <a:pt x="18750" y="6171"/>
                    <a:pt x="19580" y="8275"/>
                  </a:cubicBezTo>
                  <a:cubicBezTo>
                    <a:pt x="20411" y="10379"/>
                    <a:pt x="21242" y="13184"/>
                    <a:pt x="21242" y="15429"/>
                  </a:cubicBezTo>
                  <a:cubicBezTo>
                    <a:pt x="21242" y="17673"/>
                    <a:pt x="20411" y="19356"/>
                    <a:pt x="17919" y="20338"/>
                  </a:cubicBezTo>
                  <a:cubicBezTo>
                    <a:pt x="15426" y="21319"/>
                    <a:pt x="11273" y="21600"/>
                    <a:pt x="9196" y="21039"/>
                  </a:cubicBezTo>
                  <a:cubicBezTo>
                    <a:pt x="7119" y="20478"/>
                    <a:pt x="7119" y="19075"/>
                    <a:pt x="8780" y="17532"/>
                  </a:cubicBezTo>
                  <a:cubicBezTo>
                    <a:pt x="10442" y="15990"/>
                    <a:pt x="13765" y="14306"/>
                    <a:pt x="17088" y="1262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>
              <a:off x="7861555" y="2822894"/>
              <a:ext cx="57081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55"/>
                    <a:pt x="0" y="8509"/>
                    <a:pt x="327" y="12109"/>
                  </a:cubicBezTo>
                  <a:cubicBezTo>
                    <a:pt x="655" y="15709"/>
                    <a:pt x="1309" y="18655"/>
                    <a:pt x="1964" y="19309"/>
                  </a:cubicBezTo>
                  <a:cubicBezTo>
                    <a:pt x="2618" y="19964"/>
                    <a:pt x="3273" y="18327"/>
                    <a:pt x="3927" y="16364"/>
                  </a:cubicBezTo>
                  <a:cubicBezTo>
                    <a:pt x="4582" y="14400"/>
                    <a:pt x="5236" y="12109"/>
                    <a:pt x="6545" y="10309"/>
                  </a:cubicBezTo>
                  <a:cubicBezTo>
                    <a:pt x="7855" y="8509"/>
                    <a:pt x="9818" y="7200"/>
                    <a:pt x="11455" y="7527"/>
                  </a:cubicBezTo>
                  <a:cubicBezTo>
                    <a:pt x="13091" y="7855"/>
                    <a:pt x="14400" y="9818"/>
                    <a:pt x="16036" y="12436"/>
                  </a:cubicBezTo>
                  <a:cubicBezTo>
                    <a:pt x="17673" y="15055"/>
                    <a:pt x="19636" y="1832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>
              <a:off x="7913446" y="2854029"/>
              <a:ext cx="46703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4400"/>
                    <a:pt x="4800" y="7200"/>
                    <a:pt x="8400" y="3600"/>
                  </a:cubicBezTo>
                  <a:cubicBezTo>
                    <a:pt x="12000" y="0"/>
                    <a:pt x="16800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8" name="Line"/>
            <p:cNvSpPr/>
            <p:nvPr/>
          </p:nvSpPr>
          <p:spPr>
            <a:xfrm>
              <a:off x="7944580" y="2833273"/>
              <a:ext cx="41514" cy="7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40"/>
                    <a:pt x="0" y="7680"/>
                    <a:pt x="3600" y="11280"/>
                  </a:cubicBezTo>
                  <a:cubicBezTo>
                    <a:pt x="7200" y="14880"/>
                    <a:pt x="14400" y="1824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29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759881" y="3645234"/>
              <a:ext cx="353001" cy="297771"/>
            </a:xfrm>
            <a:prstGeom prst="rect">
              <a:avLst/>
            </a:prstGeom>
            <a:effectLst/>
          </p:spPr>
        </p:pic>
        <p:pic>
          <p:nvPicPr>
            <p:cNvPr id="30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754692" y="3760841"/>
              <a:ext cx="327056" cy="246746"/>
            </a:xfrm>
            <a:prstGeom prst="rect">
              <a:avLst/>
            </a:prstGeom>
            <a:effectLst/>
          </p:spPr>
        </p:pic>
        <p:sp>
          <p:nvSpPr>
            <p:cNvPr id="303" name="Line"/>
            <p:cNvSpPr/>
            <p:nvPr/>
          </p:nvSpPr>
          <p:spPr>
            <a:xfrm>
              <a:off x="6180271" y="3699860"/>
              <a:ext cx="103784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" name="Line"/>
            <p:cNvSpPr/>
            <p:nvPr/>
          </p:nvSpPr>
          <p:spPr>
            <a:xfrm>
              <a:off x="6222168" y="3725805"/>
              <a:ext cx="25563" cy="112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37" fill="norm" stroke="1" extrusionOk="0">
                  <a:moveTo>
                    <a:pt x="16960" y="0"/>
                  </a:moveTo>
                  <a:cubicBezTo>
                    <a:pt x="11200" y="4255"/>
                    <a:pt x="5440" y="8509"/>
                    <a:pt x="2560" y="11455"/>
                  </a:cubicBezTo>
                  <a:cubicBezTo>
                    <a:pt x="-320" y="14400"/>
                    <a:pt x="-320" y="16036"/>
                    <a:pt x="400" y="17673"/>
                  </a:cubicBezTo>
                  <a:cubicBezTo>
                    <a:pt x="1120" y="19309"/>
                    <a:pt x="2560" y="20945"/>
                    <a:pt x="6160" y="21273"/>
                  </a:cubicBezTo>
                  <a:cubicBezTo>
                    <a:pt x="9760" y="21600"/>
                    <a:pt x="15520" y="20618"/>
                    <a:pt x="21280" y="196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5" name="Line"/>
            <p:cNvSpPr/>
            <p:nvPr/>
          </p:nvSpPr>
          <p:spPr>
            <a:xfrm>
              <a:off x="6225551" y="3730995"/>
              <a:ext cx="84449" cy="11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9427" y="0"/>
                  </a:moveTo>
                  <a:cubicBezTo>
                    <a:pt x="8995" y="5009"/>
                    <a:pt x="8563" y="10017"/>
                    <a:pt x="8347" y="13304"/>
                  </a:cubicBezTo>
                  <a:cubicBezTo>
                    <a:pt x="8131" y="16591"/>
                    <a:pt x="8131" y="18156"/>
                    <a:pt x="7267" y="19409"/>
                  </a:cubicBezTo>
                  <a:cubicBezTo>
                    <a:pt x="6403" y="20661"/>
                    <a:pt x="4675" y="21600"/>
                    <a:pt x="2947" y="21600"/>
                  </a:cubicBezTo>
                  <a:cubicBezTo>
                    <a:pt x="1219" y="21600"/>
                    <a:pt x="-509" y="20661"/>
                    <a:pt x="139" y="19409"/>
                  </a:cubicBezTo>
                  <a:cubicBezTo>
                    <a:pt x="787" y="18156"/>
                    <a:pt x="3811" y="16591"/>
                    <a:pt x="7699" y="14870"/>
                  </a:cubicBezTo>
                  <a:cubicBezTo>
                    <a:pt x="11587" y="13148"/>
                    <a:pt x="16339" y="11270"/>
                    <a:pt x="21091" y="939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6" name="Line"/>
            <p:cNvSpPr/>
            <p:nvPr/>
          </p:nvSpPr>
          <p:spPr>
            <a:xfrm>
              <a:off x="6299621" y="3679528"/>
              <a:ext cx="57082" cy="20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1964" y="4897"/>
                  </a:moveTo>
                  <a:cubicBezTo>
                    <a:pt x="1309" y="7094"/>
                    <a:pt x="655" y="9291"/>
                    <a:pt x="327" y="10847"/>
                  </a:cubicBezTo>
                  <a:cubicBezTo>
                    <a:pt x="0" y="12403"/>
                    <a:pt x="0" y="13318"/>
                    <a:pt x="0" y="13318"/>
                  </a:cubicBezTo>
                  <a:cubicBezTo>
                    <a:pt x="0" y="13318"/>
                    <a:pt x="0" y="12403"/>
                    <a:pt x="1636" y="11030"/>
                  </a:cubicBezTo>
                  <a:cubicBezTo>
                    <a:pt x="3273" y="9657"/>
                    <a:pt x="6545" y="7826"/>
                    <a:pt x="8836" y="6453"/>
                  </a:cubicBezTo>
                  <a:cubicBezTo>
                    <a:pt x="11127" y="5080"/>
                    <a:pt x="12436" y="4165"/>
                    <a:pt x="12764" y="2975"/>
                  </a:cubicBezTo>
                  <a:cubicBezTo>
                    <a:pt x="13091" y="1786"/>
                    <a:pt x="12436" y="321"/>
                    <a:pt x="12109" y="47"/>
                  </a:cubicBezTo>
                  <a:cubicBezTo>
                    <a:pt x="11782" y="-228"/>
                    <a:pt x="11782" y="687"/>
                    <a:pt x="11782" y="3433"/>
                  </a:cubicBezTo>
                  <a:cubicBezTo>
                    <a:pt x="11782" y="6179"/>
                    <a:pt x="11782" y="10755"/>
                    <a:pt x="13418" y="14050"/>
                  </a:cubicBezTo>
                  <a:cubicBezTo>
                    <a:pt x="15055" y="17345"/>
                    <a:pt x="18327" y="19358"/>
                    <a:pt x="21600" y="2137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7" name="Line"/>
            <p:cNvSpPr/>
            <p:nvPr/>
          </p:nvSpPr>
          <p:spPr>
            <a:xfrm>
              <a:off x="6367080" y="3679103"/>
              <a:ext cx="41514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457"/>
                    <a:pt x="3600" y="11314"/>
                    <a:pt x="7200" y="7714"/>
                  </a:cubicBezTo>
                  <a:cubicBezTo>
                    <a:pt x="10800" y="4114"/>
                    <a:pt x="16200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8" name="Line"/>
            <p:cNvSpPr/>
            <p:nvPr/>
          </p:nvSpPr>
          <p:spPr>
            <a:xfrm>
              <a:off x="6372269" y="3741373"/>
              <a:ext cx="53537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600" fill="norm" stroke="1" extrusionOk="0">
                  <a:moveTo>
                    <a:pt x="2025" y="0"/>
                  </a:moveTo>
                  <a:cubicBezTo>
                    <a:pt x="5400" y="0"/>
                    <a:pt x="8775" y="0"/>
                    <a:pt x="12150" y="0"/>
                  </a:cubicBezTo>
                  <a:cubicBezTo>
                    <a:pt x="15525" y="0"/>
                    <a:pt x="18900" y="0"/>
                    <a:pt x="20250" y="1125"/>
                  </a:cubicBezTo>
                  <a:cubicBezTo>
                    <a:pt x="21600" y="2250"/>
                    <a:pt x="20925" y="4500"/>
                    <a:pt x="17212" y="8100"/>
                  </a:cubicBezTo>
                  <a:cubicBezTo>
                    <a:pt x="13500" y="11700"/>
                    <a:pt x="6750" y="1665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9" name="Line"/>
            <p:cNvSpPr/>
            <p:nvPr/>
          </p:nvSpPr>
          <p:spPr>
            <a:xfrm>
              <a:off x="6403405" y="3777697"/>
              <a:ext cx="36324" cy="1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>
              <a:off x="6439728" y="3679103"/>
              <a:ext cx="67460" cy="21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6322"/>
                    <a:pt x="9969" y="12644"/>
                    <a:pt x="13569" y="16244"/>
                  </a:cubicBezTo>
                  <a:cubicBezTo>
                    <a:pt x="17169" y="19844"/>
                    <a:pt x="19385" y="20722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>
              <a:off x="6518089" y="3713628"/>
              <a:ext cx="72125" cy="10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49" fill="norm" stroke="1" extrusionOk="0">
                  <a:moveTo>
                    <a:pt x="4473" y="1479"/>
                  </a:moveTo>
                  <a:cubicBezTo>
                    <a:pt x="2930" y="2944"/>
                    <a:pt x="1387" y="4408"/>
                    <a:pt x="615" y="6056"/>
                  </a:cubicBezTo>
                  <a:cubicBezTo>
                    <a:pt x="-156" y="7703"/>
                    <a:pt x="-156" y="9534"/>
                    <a:pt x="358" y="9534"/>
                  </a:cubicBezTo>
                  <a:cubicBezTo>
                    <a:pt x="873" y="9534"/>
                    <a:pt x="1901" y="7703"/>
                    <a:pt x="2930" y="5873"/>
                  </a:cubicBezTo>
                  <a:cubicBezTo>
                    <a:pt x="3958" y="4042"/>
                    <a:pt x="4987" y="2212"/>
                    <a:pt x="7815" y="1113"/>
                  </a:cubicBezTo>
                  <a:cubicBezTo>
                    <a:pt x="10644" y="15"/>
                    <a:pt x="15273" y="-351"/>
                    <a:pt x="17587" y="381"/>
                  </a:cubicBezTo>
                  <a:cubicBezTo>
                    <a:pt x="19901" y="1113"/>
                    <a:pt x="19901" y="2944"/>
                    <a:pt x="20158" y="6605"/>
                  </a:cubicBezTo>
                  <a:cubicBezTo>
                    <a:pt x="20415" y="10266"/>
                    <a:pt x="20930" y="15757"/>
                    <a:pt x="21444" y="2124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>
              <a:off x="6585024" y="3632401"/>
              <a:ext cx="36326" cy="26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385"/>
                    <a:pt x="14400" y="2769"/>
                    <a:pt x="18000" y="6369"/>
                  </a:cubicBezTo>
                  <a:cubicBezTo>
                    <a:pt x="21600" y="9969"/>
                    <a:pt x="21600" y="15785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" name="Line"/>
            <p:cNvSpPr/>
            <p:nvPr/>
          </p:nvSpPr>
          <p:spPr>
            <a:xfrm>
              <a:off x="6496363" y="3737265"/>
              <a:ext cx="31582" cy="4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100" fill="norm" stroke="1" extrusionOk="0">
                  <a:moveTo>
                    <a:pt x="10525" y="21100"/>
                  </a:moveTo>
                  <a:cubicBezTo>
                    <a:pt x="5977" y="17900"/>
                    <a:pt x="1430" y="14700"/>
                    <a:pt x="293" y="11100"/>
                  </a:cubicBezTo>
                  <a:cubicBezTo>
                    <a:pt x="-844" y="7500"/>
                    <a:pt x="1430" y="3500"/>
                    <a:pt x="5409" y="1500"/>
                  </a:cubicBezTo>
                  <a:cubicBezTo>
                    <a:pt x="9388" y="-500"/>
                    <a:pt x="15072" y="-500"/>
                    <a:pt x="17914" y="1500"/>
                  </a:cubicBezTo>
                  <a:cubicBezTo>
                    <a:pt x="20756" y="3500"/>
                    <a:pt x="20756" y="7500"/>
                    <a:pt x="20756" y="115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4" name="Line"/>
            <p:cNvSpPr/>
            <p:nvPr/>
          </p:nvSpPr>
          <p:spPr>
            <a:xfrm>
              <a:off x="6787401" y="3647939"/>
              <a:ext cx="93406" cy="9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6" fill="norm" stroke="1" extrusionOk="0">
                  <a:moveTo>
                    <a:pt x="0" y="4326"/>
                  </a:moveTo>
                  <a:cubicBezTo>
                    <a:pt x="2000" y="3246"/>
                    <a:pt x="4000" y="2166"/>
                    <a:pt x="6600" y="1266"/>
                  </a:cubicBezTo>
                  <a:cubicBezTo>
                    <a:pt x="9200" y="366"/>
                    <a:pt x="12400" y="-354"/>
                    <a:pt x="13400" y="186"/>
                  </a:cubicBezTo>
                  <a:cubicBezTo>
                    <a:pt x="14400" y="726"/>
                    <a:pt x="13200" y="2526"/>
                    <a:pt x="11200" y="4866"/>
                  </a:cubicBezTo>
                  <a:cubicBezTo>
                    <a:pt x="9200" y="7206"/>
                    <a:pt x="6400" y="10086"/>
                    <a:pt x="5000" y="12426"/>
                  </a:cubicBezTo>
                  <a:cubicBezTo>
                    <a:pt x="3600" y="14766"/>
                    <a:pt x="3600" y="16566"/>
                    <a:pt x="4200" y="18186"/>
                  </a:cubicBezTo>
                  <a:cubicBezTo>
                    <a:pt x="4800" y="19806"/>
                    <a:pt x="6000" y="21246"/>
                    <a:pt x="9000" y="20526"/>
                  </a:cubicBezTo>
                  <a:cubicBezTo>
                    <a:pt x="12000" y="19806"/>
                    <a:pt x="16800" y="16926"/>
                    <a:pt x="21600" y="1404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5" name="Line"/>
            <p:cNvSpPr/>
            <p:nvPr/>
          </p:nvSpPr>
          <p:spPr>
            <a:xfrm>
              <a:off x="6875616" y="3577872"/>
              <a:ext cx="72649" cy="225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6188"/>
                  </a:moveTo>
                  <a:cubicBezTo>
                    <a:pt x="514" y="8661"/>
                    <a:pt x="1029" y="11134"/>
                    <a:pt x="1800" y="12866"/>
                  </a:cubicBezTo>
                  <a:cubicBezTo>
                    <a:pt x="2572" y="14597"/>
                    <a:pt x="3600" y="15586"/>
                    <a:pt x="4114" y="15504"/>
                  </a:cubicBezTo>
                  <a:cubicBezTo>
                    <a:pt x="4629" y="15421"/>
                    <a:pt x="4629" y="14267"/>
                    <a:pt x="5400" y="12371"/>
                  </a:cubicBezTo>
                  <a:cubicBezTo>
                    <a:pt x="6172" y="10475"/>
                    <a:pt x="7714" y="7837"/>
                    <a:pt x="9000" y="6105"/>
                  </a:cubicBezTo>
                  <a:cubicBezTo>
                    <a:pt x="10286" y="4374"/>
                    <a:pt x="11314" y="3549"/>
                    <a:pt x="11829" y="2478"/>
                  </a:cubicBezTo>
                  <a:cubicBezTo>
                    <a:pt x="12343" y="1406"/>
                    <a:pt x="12343" y="87"/>
                    <a:pt x="12600" y="4"/>
                  </a:cubicBezTo>
                  <a:cubicBezTo>
                    <a:pt x="12857" y="-78"/>
                    <a:pt x="13371" y="1076"/>
                    <a:pt x="13886" y="4127"/>
                  </a:cubicBezTo>
                  <a:cubicBezTo>
                    <a:pt x="14400" y="7177"/>
                    <a:pt x="14914" y="12124"/>
                    <a:pt x="16200" y="15339"/>
                  </a:cubicBezTo>
                  <a:cubicBezTo>
                    <a:pt x="17486" y="18554"/>
                    <a:pt x="19543" y="20038"/>
                    <a:pt x="21600" y="2152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6" name="Line"/>
            <p:cNvSpPr/>
            <p:nvPr/>
          </p:nvSpPr>
          <p:spPr>
            <a:xfrm>
              <a:off x="6969021" y="3590888"/>
              <a:ext cx="31136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Line"/>
            <p:cNvSpPr/>
            <p:nvPr/>
          </p:nvSpPr>
          <p:spPr>
            <a:xfrm>
              <a:off x="6958643" y="3611644"/>
              <a:ext cx="98595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Line"/>
            <p:cNvSpPr/>
            <p:nvPr/>
          </p:nvSpPr>
          <p:spPr>
            <a:xfrm>
              <a:off x="6993970" y="3642779"/>
              <a:ext cx="64457" cy="6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1053" fill="norm" stroke="1" extrusionOk="0">
                  <a:moveTo>
                    <a:pt x="3642" y="0"/>
                  </a:moveTo>
                  <a:cubicBezTo>
                    <a:pt x="1980" y="2215"/>
                    <a:pt x="319" y="4431"/>
                    <a:pt x="42" y="8031"/>
                  </a:cubicBezTo>
                  <a:cubicBezTo>
                    <a:pt x="-235" y="11631"/>
                    <a:pt x="873" y="16615"/>
                    <a:pt x="2811" y="19108"/>
                  </a:cubicBezTo>
                  <a:cubicBezTo>
                    <a:pt x="4750" y="21600"/>
                    <a:pt x="7519" y="21600"/>
                    <a:pt x="10842" y="19662"/>
                  </a:cubicBezTo>
                  <a:cubicBezTo>
                    <a:pt x="14165" y="17723"/>
                    <a:pt x="18042" y="13846"/>
                    <a:pt x="19703" y="10523"/>
                  </a:cubicBezTo>
                  <a:cubicBezTo>
                    <a:pt x="21365" y="7200"/>
                    <a:pt x="20811" y="4431"/>
                    <a:pt x="18042" y="3046"/>
                  </a:cubicBezTo>
                  <a:cubicBezTo>
                    <a:pt x="15273" y="1662"/>
                    <a:pt x="10288" y="1662"/>
                    <a:pt x="5304" y="16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Line"/>
            <p:cNvSpPr/>
            <p:nvPr/>
          </p:nvSpPr>
          <p:spPr>
            <a:xfrm>
              <a:off x="7057237" y="3575320"/>
              <a:ext cx="36325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" name="Line"/>
            <p:cNvSpPr/>
            <p:nvPr/>
          </p:nvSpPr>
          <p:spPr>
            <a:xfrm>
              <a:off x="7091712" y="3599426"/>
              <a:ext cx="69309" cy="5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968" fill="norm" stroke="1" extrusionOk="0">
                  <a:moveTo>
                    <a:pt x="564" y="20968"/>
                  </a:moveTo>
                  <a:cubicBezTo>
                    <a:pt x="37" y="16918"/>
                    <a:pt x="-490" y="12868"/>
                    <a:pt x="827" y="9493"/>
                  </a:cubicBezTo>
                  <a:cubicBezTo>
                    <a:pt x="2144" y="6118"/>
                    <a:pt x="5305" y="3418"/>
                    <a:pt x="8993" y="1731"/>
                  </a:cubicBezTo>
                  <a:cubicBezTo>
                    <a:pt x="12681" y="43"/>
                    <a:pt x="16895" y="-632"/>
                    <a:pt x="19003" y="718"/>
                  </a:cubicBezTo>
                  <a:cubicBezTo>
                    <a:pt x="21110" y="2068"/>
                    <a:pt x="21110" y="5443"/>
                    <a:pt x="21110" y="881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Line"/>
            <p:cNvSpPr/>
            <p:nvPr/>
          </p:nvSpPr>
          <p:spPr>
            <a:xfrm>
              <a:off x="7043573" y="3720616"/>
              <a:ext cx="179717" cy="69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124" fill="norm" stroke="1" extrusionOk="0">
                  <a:moveTo>
                    <a:pt x="1008" y="0"/>
                  </a:moveTo>
                  <a:cubicBezTo>
                    <a:pt x="391" y="3688"/>
                    <a:pt x="-226" y="7376"/>
                    <a:pt x="83" y="11590"/>
                  </a:cubicBezTo>
                  <a:cubicBezTo>
                    <a:pt x="391" y="15805"/>
                    <a:pt x="1625" y="20546"/>
                    <a:pt x="4197" y="21073"/>
                  </a:cubicBezTo>
                  <a:cubicBezTo>
                    <a:pt x="6768" y="21600"/>
                    <a:pt x="10677" y="17912"/>
                    <a:pt x="13763" y="15542"/>
                  </a:cubicBezTo>
                  <a:cubicBezTo>
                    <a:pt x="16848" y="13171"/>
                    <a:pt x="19111" y="12117"/>
                    <a:pt x="21374" y="1106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2" name="Line"/>
            <p:cNvSpPr/>
            <p:nvPr/>
          </p:nvSpPr>
          <p:spPr>
            <a:xfrm>
              <a:off x="7404909" y="3447567"/>
              <a:ext cx="108973" cy="26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1919"/>
                  </a:moveTo>
                  <a:cubicBezTo>
                    <a:pt x="16457" y="1088"/>
                    <a:pt x="11314" y="257"/>
                    <a:pt x="8057" y="50"/>
                  </a:cubicBezTo>
                  <a:cubicBezTo>
                    <a:pt x="4800" y="-158"/>
                    <a:pt x="3429" y="257"/>
                    <a:pt x="2571" y="1850"/>
                  </a:cubicBezTo>
                  <a:cubicBezTo>
                    <a:pt x="1714" y="3442"/>
                    <a:pt x="1371" y="6211"/>
                    <a:pt x="1714" y="9396"/>
                  </a:cubicBezTo>
                  <a:cubicBezTo>
                    <a:pt x="2057" y="12580"/>
                    <a:pt x="3086" y="16180"/>
                    <a:pt x="2914" y="18257"/>
                  </a:cubicBezTo>
                  <a:cubicBezTo>
                    <a:pt x="2743" y="20334"/>
                    <a:pt x="1371" y="20888"/>
                    <a:pt x="0" y="2144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3" name="Line"/>
            <p:cNvSpPr/>
            <p:nvPr/>
          </p:nvSpPr>
          <p:spPr>
            <a:xfrm>
              <a:off x="7364786" y="3544186"/>
              <a:ext cx="190610" cy="7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1012" y="21600"/>
                  </a:moveTo>
                  <a:cubicBezTo>
                    <a:pt x="428" y="19543"/>
                    <a:pt x="-156" y="17486"/>
                    <a:pt x="39" y="16457"/>
                  </a:cubicBezTo>
                  <a:cubicBezTo>
                    <a:pt x="233" y="15429"/>
                    <a:pt x="1206" y="15429"/>
                    <a:pt x="4903" y="12857"/>
                  </a:cubicBezTo>
                  <a:cubicBezTo>
                    <a:pt x="8601" y="10286"/>
                    <a:pt x="15022" y="5143"/>
                    <a:pt x="21444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4" name="Line"/>
            <p:cNvSpPr/>
            <p:nvPr/>
          </p:nvSpPr>
          <p:spPr>
            <a:xfrm>
              <a:off x="7512250" y="3596077"/>
              <a:ext cx="131361" cy="127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66" fill="norm" stroke="1" extrusionOk="0">
                  <a:moveTo>
                    <a:pt x="264" y="14011"/>
                  </a:moveTo>
                  <a:cubicBezTo>
                    <a:pt x="-16" y="12551"/>
                    <a:pt x="-297" y="11092"/>
                    <a:pt x="685" y="9195"/>
                  </a:cubicBezTo>
                  <a:cubicBezTo>
                    <a:pt x="1667" y="7297"/>
                    <a:pt x="3911" y="4962"/>
                    <a:pt x="5734" y="3503"/>
                  </a:cubicBezTo>
                  <a:cubicBezTo>
                    <a:pt x="7558" y="2043"/>
                    <a:pt x="8960" y="1459"/>
                    <a:pt x="9942" y="2335"/>
                  </a:cubicBezTo>
                  <a:cubicBezTo>
                    <a:pt x="10924" y="3211"/>
                    <a:pt x="11485" y="5546"/>
                    <a:pt x="11765" y="8465"/>
                  </a:cubicBezTo>
                  <a:cubicBezTo>
                    <a:pt x="12046" y="11384"/>
                    <a:pt x="12046" y="14886"/>
                    <a:pt x="12607" y="17368"/>
                  </a:cubicBezTo>
                  <a:cubicBezTo>
                    <a:pt x="13168" y="19849"/>
                    <a:pt x="14290" y="21308"/>
                    <a:pt x="15412" y="21454"/>
                  </a:cubicBezTo>
                  <a:cubicBezTo>
                    <a:pt x="16534" y="21600"/>
                    <a:pt x="17656" y="20432"/>
                    <a:pt x="18638" y="16638"/>
                  </a:cubicBezTo>
                  <a:cubicBezTo>
                    <a:pt x="19620" y="12843"/>
                    <a:pt x="20461" y="6422"/>
                    <a:pt x="21303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5" name="Line"/>
            <p:cNvSpPr/>
            <p:nvPr/>
          </p:nvSpPr>
          <p:spPr>
            <a:xfrm>
              <a:off x="7700691" y="3653158"/>
              <a:ext cx="5190" cy="145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>
              <a:off x="7716258" y="3725805"/>
              <a:ext cx="72649" cy="53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090"/>
                    <a:pt x="4114" y="4181"/>
                    <a:pt x="6429" y="5226"/>
                  </a:cubicBezTo>
                  <a:cubicBezTo>
                    <a:pt x="8743" y="6271"/>
                    <a:pt x="11314" y="6271"/>
                    <a:pt x="11829" y="4877"/>
                  </a:cubicBezTo>
                  <a:cubicBezTo>
                    <a:pt x="12343" y="3484"/>
                    <a:pt x="10800" y="697"/>
                    <a:pt x="9000" y="1045"/>
                  </a:cubicBezTo>
                  <a:cubicBezTo>
                    <a:pt x="7200" y="1394"/>
                    <a:pt x="5143" y="4877"/>
                    <a:pt x="4114" y="8361"/>
                  </a:cubicBezTo>
                  <a:cubicBezTo>
                    <a:pt x="3086" y="11845"/>
                    <a:pt x="3086" y="15329"/>
                    <a:pt x="4371" y="17768"/>
                  </a:cubicBezTo>
                  <a:cubicBezTo>
                    <a:pt x="5657" y="20206"/>
                    <a:pt x="8229" y="21600"/>
                    <a:pt x="11314" y="21600"/>
                  </a:cubicBezTo>
                  <a:cubicBezTo>
                    <a:pt x="14400" y="21600"/>
                    <a:pt x="18000" y="20206"/>
                    <a:pt x="21600" y="1881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>
              <a:off x="7788906" y="3627205"/>
              <a:ext cx="62271" cy="18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21600" y="3669"/>
                  </a:moveTo>
                  <a:cubicBezTo>
                    <a:pt x="20400" y="2650"/>
                    <a:pt x="19200" y="1631"/>
                    <a:pt x="17100" y="918"/>
                  </a:cubicBezTo>
                  <a:cubicBezTo>
                    <a:pt x="15000" y="205"/>
                    <a:pt x="12000" y="-203"/>
                    <a:pt x="9900" y="103"/>
                  </a:cubicBezTo>
                  <a:cubicBezTo>
                    <a:pt x="7800" y="408"/>
                    <a:pt x="6600" y="1427"/>
                    <a:pt x="5700" y="4586"/>
                  </a:cubicBezTo>
                  <a:cubicBezTo>
                    <a:pt x="4800" y="7744"/>
                    <a:pt x="4200" y="13042"/>
                    <a:pt x="3300" y="16201"/>
                  </a:cubicBezTo>
                  <a:cubicBezTo>
                    <a:pt x="2400" y="19359"/>
                    <a:pt x="1200" y="20378"/>
                    <a:pt x="0" y="213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>
              <a:off x="7768149" y="3710887"/>
              <a:ext cx="83028" cy="2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21060"/>
                  </a:moveTo>
                  <a:cubicBezTo>
                    <a:pt x="0" y="13860"/>
                    <a:pt x="0" y="6660"/>
                    <a:pt x="1800" y="3060"/>
                  </a:cubicBezTo>
                  <a:cubicBezTo>
                    <a:pt x="3600" y="-540"/>
                    <a:pt x="7200" y="-540"/>
                    <a:pt x="10800" y="900"/>
                  </a:cubicBezTo>
                  <a:cubicBezTo>
                    <a:pt x="14400" y="2340"/>
                    <a:pt x="18000" y="5220"/>
                    <a:pt x="21600" y="81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>
              <a:off x="7856365" y="3699860"/>
              <a:ext cx="57082" cy="1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0" name="Line"/>
            <p:cNvSpPr/>
            <p:nvPr/>
          </p:nvSpPr>
          <p:spPr>
            <a:xfrm>
              <a:off x="7875281" y="3668725"/>
              <a:ext cx="74489" cy="118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147" fill="norm" stroke="1" extrusionOk="0">
                  <a:moveTo>
                    <a:pt x="6413" y="0"/>
                  </a:moveTo>
                  <a:cubicBezTo>
                    <a:pt x="4449" y="3086"/>
                    <a:pt x="2486" y="6171"/>
                    <a:pt x="1258" y="9566"/>
                  </a:cubicBezTo>
                  <a:cubicBezTo>
                    <a:pt x="31" y="12960"/>
                    <a:pt x="-460" y="16663"/>
                    <a:pt x="522" y="18823"/>
                  </a:cubicBezTo>
                  <a:cubicBezTo>
                    <a:pt x="1504" y="20983"/>
                    <a:pt x="3958" y="21600"/>
                    <a:pt x="7640" y="20829"/>
                  </a:cubicBezTo>
                  <a:cubicBezTo>
                    <a:pt x="11322" y="20057"/>
                    <a:pt x="16231" y="17897"/>
                    <a:pt x="21140" y="1573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1" name="Line"/>
            <p:cNvSpPr/>
            <p:nvPr/>
          </p:nvSpPr>
          <p:spPr>
            <a:xfrm>
              <a:off x="0" y="1369934"/>
              <a:ext cx="3103109" cy="18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3634"/>
                  </a:moveTo>
                  <a:cubicBezTo>
                    <a:pt x="36" y="7873"/>
                    <a:pt x="72" y="12112"/>
                    <a:pt x="90" y="14837"/>
                  </a:cubicBezTo>
                  <a:cubicBezTo>
                    <a:pt x="108" y="17563"/>
                    <a:pt x="108" y="18774"/>
                    <a:pt x="138" y="19379"/>
                  </a:cubicBezTo>
                  <a:cubicBezTo>
                    <a:pt x="169" y="19985"/>
                    <a:pt x="229" y="19985"/>
                    <a:pt x="379" y="19783"/>
                  </a:cubicBezTo>
                  <a:cubicBezTo>
                    <a:pt x="530" y="19581"/>
                    <a:pt x="771" y="19178"/>
                    <a:pt x="981" y="18673"/>
                  </a:cubicBezTo>
                  <a:cubicBezTo>
                    <a:pt x="1192" y="18168"/>
                    <a:pt x="1373" y="17563"/>
                    <a:pt x="1686" y="17260"/>
                  </a:cubicBezTo>
                  <a:cubicBezTo>
                    <a:pt x="1999" y="16957"/>
                    <a:pt x="2444" y="16957"/>
                    <a:pt x="2872" y="16654"/>
                  </a:cubicBezTo>
                  <a:cubicBezTo>
                    <a:pt x="3299" y="16351"/>
                    <a:pt x="3708" y="15746"/>
                    <a:pt x="4100" y="15645"/>
                  </a:cubicBezTo>
                  <a:cubicBezTo>
                    <a:pt x="4491" y="15544"/>
                    <a:pt x="4864" y="15948"/>
                    <a:pt x="5225" y="16250"/>
                  </a:cubicBezTo>
                  <a:cubicBezTo>
                    <a:pt x="5587" y="16553"/>
                    <a:pt x="5936" y="16755"/>
                    <a:pt x="6357" y="16856"/>
                  </a:cubicBezTo>
                  <a:cubicBezTo>
                    <a:pt x="6779" y="16957"/>
                    <a:pt x="7272" y="16957"/>
                    <a:pt x="7700" y="17159"/>
                  </a:cubicBezTo>
                  <a:cubicBezTo>
                    <a:pt x="8127" y="17361"/>
                    <a:pt x="8488" y="17764"/>
                    <a:pt x="8892" y="18168"/>
                  </a:cubicBezTo>
                  <a:cubicBezTo>
                    <a:pt x="9295" y="18572"/>
                    <a:pt x="9740" y="18976"/>
                    <a:pt x="10168" y="19379"/>
                  </a:cubicBezTo>
                  <a:cubicBezTo>
                    <a:pt x="10595" y="19783"/>
                    <a:pt x="11005" y="20187"/>
                    <a:pt x="11408" y="20591"/>
                  </a:cubicBezTo>
                  <a:cubicBezTo>
                    <a:pt x="11811" y="20994"/>
                    <a:pt x="12209" y="21398"/>
                    <a:pt x="12612" y="21499"/>
                  </a:cubicBezTo>
                  <a:cubicBezTo>
                    <a:pt x="13015" y="21600"/>
                    <a:pt x="13425" y="21398"/>
                    <a:pt x="13834" y="21196"/>
                  </a:cubicBezTo>
                  <a:cubicBezTo>
                    <a:pt x="14243" y="20994"/>
                    <a:pt x="14653" y="20793"/>
                    <a:pt x="15050" y="20490"/>
                  </a:cubicBezTo>
                  <a:cubicBezTo>
                    <a:pt x="15447" y="20187"/>
                    <a:pt x="15833" y="19783"/>
                    <a:pt x="16206" y="19379"/>
                  </a:cubicBezTo>
                  <a:cubicBezTo>
                    <a:pt x="16579" y="18976"/>
                    <a:pt x="16940" y="18572"/>
                    <a:pt x="17344" y="18269"/>
                  </a:cubicBezTo>
                  <a:cubicBezTo>
                    <a:pt x="17747" y="17966"/>
                    <a:pt x="18193" y="17764"/>
                    <a:pt x="18554" y="17462"/>
                  </a:cubicBezTo>
                  <a:cubicBezTo>
                    <a:pt x="18915" y="17159"/>
                    <a:pt x="19192" y="16755"/>
                    <a:pt x="19475" y="16452"/>
                  </a:cubicBezTo>
                  <a:cubicBezTo>
                    <a:pt x="19758" y="16150"/>
                    <a:pt x="20047" y="15948"/>
                    <a:pt x="20282" y="15645"/>
                  </a:cubicBezTo>
                  <a:cubicBezTo>
                    <a:pt x="20516" y="15342"/>
                    <a:pt x="20697" y="14938"/>
                    <a:pt x="20872" y="14535"/>
                  </a:cubicBezTo>
                  <a:cubicBezTo>
                    <a:pt x="21046" y="14131"/>
                    <a:pt x="21215" y="13727"/>
                    <a:pt x="21305" y="13021"/>
                  </a:cubicBezTo>
                  <a:cubicBezTo>
                    <a:pt x="21395" y="12314"/>
                    <a:pt x="21407" y="11305"/>
                    <a:pt x="21443" y="9084"/>
                  </a:cubicBezTo>
                  <a:cubicBezTo>
                    <a:pt x="21480" y="6864"/>
                    <a:pt x="21540" y="343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2" name="Line"/>
            <p:cNvSpPr/>
            <p:nvPr/>
          </p:nvSpPr>
          <p:spPr>
            <a:xfrm>
              <a:off x="905275" y="1758195"/>
              <a:ext cx="23582" cy="156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490" fill="norm" stroke="1" extrusionOk="0">
                  <a:moveTo>
                    <a:pt x="2520" y="2264"/>
                  </a:moveTo>
                  <a:cubicBezTo>
                    <a:pt x="977" y="1077"/>
                    <a:pt x="-566" y="-110"/>
                    <a:pt x="205" y="9"/>
                  </a:cubicBezTo>
                  <a:cubicBezTo>
                    <a:pt x="977" y="127"/>
                    <a:pt x="4062" y="1552"/>
                    <a:pt x="7148" y="4756"/>
                  </a:cubicBezTo>
                  <a:cubicBezTo>
                    <a:pt x="10234" y="7960"/>
                    <a:pt x="13320" y="12945"/>
                    <a:pt x="14862" y="16031"/>
                  </a:cubicBezTo>
                  <a:cubicBezTo>
                    <a:pt x="16405" y="19116"/>
                    <a:pt x="16405" y="20303"/>
                    <a:pt x="17177" y="20897"/>
                  </a:cubicBezTo>
                  <a:cubicBezTo>
                    <a:pt x="17948" y="21490"/>
                    <a:pt x="19491" y="21490"/>
                    <a:pt x="21034" y="2149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Line"/>
            <p:cNvSpPr/>
            <p:nvPr/>
          </p:nvSpPr>
          <p:spPr>
            <a:xfrm>
              <a:off x="934816" y="1769498"/>
              <a:ext cx="70988" cy="22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12114" y="0"/>
                  </a:moveTo>
                  <a:cubicBezTo>
                    <a:pt x="14171" y="2679"/>
                    <a:pt x="16228" y="5358"/>
                    <a:pt x="17257" y="7367"/>
                  </a:cubicBezTo>
                  <a:cubicBezTo>
                    <a:pt x="18285" y="9377"/>
                    <a:pt x="18285" y="10716"/>
                    <a:pt x="17000" y="11470"/>
                  </a:cubicBezTo>
                  <a:cubicBezTo>
                    <a:pt x="15714" y="12223"/>
                    <a:pt x="13142" y="12391"/>
                    <a:pt x="10571" y="12307"/>
                  </a:cubicBezTo>
                  <a:cubicBezTo>
                    <a:pt x="8000" y="12223"/>
                    <a:pt x="5428" y="11888"/>
                    <a:pt x="3371" y="11386"/>
                  </a:cubicBezTo>
                  <a:cubicBezTo>
                    <a:pt x="1314" y="10884"/>
                    <a:pt x="-229" y="10214"/>
                    <a:pt x="28" y="9544"/>
                  </a:cubicBezTo>
                  <a:cubicBezTo>
                    <a:pt x="285" y="8874"/>
                    <a:pt x="2342" y="8205"/>
                    <a:pt x="4657" y="7786"/>
                  </a:cubicBezTo>
                  <a:cubicBezTo>
                    <a:pt x="6971" y="7367"/>
                    <a:pt x="9542" y="7200"/>
                    <a:pt x="12371" y="7116"/>
                  </a:cubicBezTo>
                  <a:cubicBezTo>
                    <a:pt x="15200" y="7033"/>
                    <a:pt x="18285" y="7033"/>
                    <a:pt x="19828" y="7535"/>
                  </a:cubicBezTo>
                  <a:cubicBezTo>
                    <a:pt x="21371" y="8037"/>
                    <a:pt x="21371" y="9042"/>
                    <a:pt x="20600" y="9879"/>
                  </a:cubicBezTo>
                  <a:cubicBezTo>
                    <a:pt x="19828" y="10716"/>
                    <a:pt x="18285" y="11386"/>
                    <a:pt x="16228" y="11805"/>
                  </a:cubicBezTo>
                  <a:cubicBezTo>
                    <a:pt x="14171" y="12223"/>
                    <a:pt x="11600" y="12391"/>
                    <a:pt x="10057" y="12893"/>
                  </a:cubicBezTo>
                  <a:cubicBezTo>
                    <a:pt x="8514" y="13395"/>
                    <a:pt x="8000" y="14233"/>
                    <a:pt x="7228" y="15740"/>
                  </a:cubicBezTo>
                  <a:cubicBezTo>
                    <a:pt x="6457" y="17247"/>
                    <a:pt x="5428" y="19423"/>
                    <a:pt x="44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Line"/>
            <p:cNvSpPr/>
            <p:nvPr/>
          </p:nvSpPr>
          <p:spPr>
            <a:xfrm>
              <a:off x="911559" y="1945929"/>
              <a:ext cx="167784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7" y="21600"/>
                  </a:moveTo>
                  <a:cubicBezTo>
                    <a:pt x="1113" y="21600"/>
                    <a:pt x="0" y="21600"/>
                    <a:pt x="0" y="21086"/>
                  </a:cubicBezTo>
                  <a:cubicBezTo>
                    <a:pt x="0" y="20571"/>
                    <a:pt x="1113" y="19543"/>
                    <a:pt x="4899" y="15943"/>
                  </a:cubicBezTo>
                  <a:cubicBezTo>
                    <a:pt x="8685" y="12343"/>
                    <a:pt x="15142" y="617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Line"/>
            <p:cNvSpPr/>
            <p:nvPr/>
          </p:nvSpPr>
          <p:spPr>
            <a:xfrm>
              <a:off x="1055735" y="1783425"/>
              <a:ext cx="58634" cy="146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9" h="21336" fill="norm" stroke="1" extrusionOk="0">
                  <a:moveTo>
                    <a:pt x="2789" y="6266"/>
                  </a:moveTo>
                  <a:cubicBezTo>
                    <a:pt x="989" y="5262"/>
                    <a:pt x="-811" y="4257"/>
                    <a:pt x="389" y="3252"/>
                  </a:cubicBezTo>
                  <a:cubicBezTo>
                    <a:pt x="1589" y="2248"/>
                    <a:pt x="5789" y="1243"/>
                    <a:pt x="9689" y="615"/>
                  </a:cubicBezTo>
                  <a:cubicBezTo>
                    <a:pt x="13589" y="-13"/>
                    <a:pt x="17189" y="-264"/>
                    <a:pt x="18989" y="364"/>
                  </a:cubicBezTo>
                  <a:cubicBezTo>
                    <a:pt x="20789" y="992"/>
                    <a:pt x="20789" y="2499"/>
                    <a:pt x="18989" y="6141"/>
                  </a:cubicBezTo>
                  <a:cubicBezTo>
                    <a:pt x="17189" y="9783"/>
                    <a:pt x="13589" y="15559"/>
                    <a:pt x="9989" y="2133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" name="Line"/>
            <p:cNvSpPr/>
            <p:nvPr/>
          </p:nvSpPr>
          <p:spPr>
            <a:xfrm>
              <a:off x="1131233" y="1836957"/>
              <a:ext cx="31136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" name="Line"/>
            <p:cNvSpPr/>
            <p:nvPr/>
          </p:nvSpPr>
          <p:spPr>
            <a:xfrm>
              <a:off x="1146800" y="1805822"/>
              <a:ext cx="62271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6457"/>
                    <a:pt x="1200" y="11314"/>
                    <a:pt x="3000" y="8229"/>
                  </a:cubicBezTo>
                  <a:cubicBezTo>
                    <a:pt x="4800" y="5143"/>
                    <a:pt x="7800" y="4114"/>
                    <a:pt x="11100" y="3086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8" name="Line"/>
            <p:cNvSpPr/>
            <p:nvPr/>
          </p:nvSpPr>
          <p:spPr>
            <a:xfrm>
              <a:off x="1204651" y="1774687"/>
              <a:ext cx="14798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2945"/>
                    <a:pt x="-1068" y="5891"/>
                    <a:pt x="132" y="9491"/>
                  </a:cubicBezTo>
                  <a:cubicBezTo>
                    <a:pt x="1332" y="13091"/>
                    <a:pt x="10932" y="17345"/>
                    <a:pt x="20532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9" name="Line"/>
            <p:cNvSpPr/>
            <p:nvPr/>
          </p:nvSpPr>
          <p:spPr>
            <a:xfrm>
              <a:off x="1168802" y="1909605"/>
              <a:ext cx="61467" cy="7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5" h="21210" fill="norm" stroke="1" extrusionOk="0">
                  <a:moveTo>
                    <a:pt x="6585" y="0"/>
                  </a:moveTo>
                  <a:cubicBezTo>
                    <a:pt x="4250" y="1440"/>
                    <a:pt x="1915" y="2880"/>
                    <a:pt x="748" y="5520"/>
                  </a:cubicBezTo>
                  <a:cubicBezTo>
                    <a:pt x="-420" y="8160"/>
                    <a:pt x="-420" y="12000"/>
                    <a:pt x="2207" y="15120"/>
                  </a:cubicBezTo>
                  <a:cubicBezTo>
                    <a:pt x="4834" y="18240"/>
                    <a:pt x="10088" y="20640"/>
                    <a:pt x="13883" y="21120"/>
                  </a:cubicBezTo>
                  <a:cubicBezTo>
                    <a:pt x="17677" y="21600"/>
                    <a:pt x="20012" y="20160"/>
                    <a:pt x="20596" y="16800"/>
                  </a:cubicBezTo>
                  <a:cubicBezTo>
                    <a:pt x="21180" y="13440"/>
                    <a:pt x="20012" y="8160"/>
                    <a:pt x="17677" y="4800"/>
                  </a:cubicBezTo>
                  <a:cubicBezTo>
                    <a:pt x="15342" y="1440"/>
                    <a:pt x="11839" y="0"/>
                    <a:pt x="9212" y="240"/>
                  </a:cubicBezTo>
                  <a:cubicBezTo>
                    <a:pt x="6585" y="480"/>
                    <a:pt x="4834" y="2400"/>
                    <a:pt x="3083" y="432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0" name="Line"/>
            <p:cNvSpPr/>
            <p:nvPr/>
          </p:nvSpPr>
          <p:spPr>
            <a:xfrm>
              <a:off x="1259564" y="1775323"/>
              <a:ext cx="110371" cy="13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006" fill="norm" stroke="1" extrusionOk="0">
                  <a:moveTo>
                    <a:pt x="1266" y="4001"/>
                  </a:moveTo>
                  <a:cubicBezTo>
                    <a:pt x="2595" y="2907"/>
                    <a:pt x="3924" y="1813"/>
                    <a:pt x="5419" y="993"/>
                  </a:cubicBezTo>
                  <a:cubicBezTo>
                    <a:pt x="6915" y="173"/>
                    <a:pt x="8576" y="-374"/>
                    <a:pt x="8410" y="310"/>
                  </a:cubicBezTo>
                  <a:cubicBezTo>
                    <a:pt x="8244" y="993"/>
                    <a:pt x="6250" y="2907"/>
                    <a:pt x="4755" y="4684"/>
                  </a:cubicBezTo>
                  <a:cubicBezTo>
                    <a:pt x="3259" y="6461"/>
                    <a:pt x="2262" y="8102"/>
                    <a:pt x="2761" y="9059"/>
                  </a:cubicBezTo>
                  <a:cubicBezTo>
                    <a:pt x="3259" y="10016"/>
                    <a:pt x="5253" y="10289"/>
                    <a:pt x="7081" y="10426"/>
                  </a:cubicBezTo>
                  <a:cubicBezTo>
                    <a:pt x="8909" y="10563"/>
                    <a:pt x="10570" y="10563"/>
                    <a:pt x="10902" y="11383"/>
                  </a:cubicBezTo>
                  <a:cubicBezTo>
                    <a:pt x="11235" y="12203"/>
                    <a:pt x="10238" y="13844"/>
                    <a:pt x="9075" y="15348"/>
                  </a:cubicBezTo>
                  <a:cubicBezTo>
                    <a:pt x="7912" y="16851"/>
                    <a:pt x="6582" y="18218"/>
                    <a:pt x="4755" y="19312"/>
                  </a:cubicBezTo>
                  <a:cubicBezTo>
                    <a:pt x="2927" y="20406"/>
                    <a:pt x="601" y="21226"/>
                    <a:pt x="102" y="20953"/>
                  </a:cubicBezTo>
                  <a:cubicBezTo>
                    <a:pt x="-396" y="20679"/>
                    <a:pt x="933" y="19312"/>
                    <a:pt x="3924" y="17945"/>
                  </a:cubicBezTo>
                  <a:cubicBezTo>
                    <a:pt x="6915" y="16578"/>
                    <a:pt x="11567" y="15211"/>
                    <a:pt x="14724" y="14254"/>
                  </a:cubicBezTo>
                  <a:cubicBezTo>
                    <a:pt x="17881" y="13297"/>
                    <a:pt x="19542" y="12750"/>
                    <a:pt x="21204" y="12203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1" name="Line"/>
            <p:cNvSpPr/>
            <p:nvPr/>
          </p:nvSpPr>
          <p:spPr>
            <a:xfrm>
              <a:off x="1343988" y="1800633"/>
              <a:ext cx="20757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2" name="Line"/>
            <p:cNvSpPr/>
            <p:nvPr/>
          </p:nvSpPr>
          <p:spPr>
            <a:xfrm>
              <a:off x="1311854" y="1951118"/>
              <a:ext cx="135918" cy="45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43" fill="norm" stroke="1" extrusionOk="0">
                  <a:moveTo>
                    <a:pt x="979" y="0"/>
                  </a:moveTo>
                  <a:cubicBezTo>
                    <a:pt x="432" y="4800"/>
                    <a:pt x="-115" y="9600"/>
                    <a:pt x="22" y="13600"/>
                  </a:cubicBezTo>
                  <a:cubicBezTo>
                    <a:pt x="158" y="17600"/>
                    <a:pt x="979" y="20800"/>
                    <a:pt x="3029" y="21200"/>
                  </a:cubicBezTo>
                  <a:cubicBezTo>
                    <a:pt x="5080" y="21600"/>
                    <a:pt x="8361" y="19200"/>
                    <a:pt x="11642" y="15200"/>
                  </a:cubicBezTo>
                  <a:cubicBezTo>
                    <a:pt x="14923" y="11200"/>
                    <a:pt x="18204" y="5600"/>
                    <a:pt x="21485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3" name="Line"/>
            <p:cNvSpPr/>
            <p:nvPr/>
          </p:nvSpPr>
          <p:spPr>
            <a:xfrm>
              <a:off x="1635578" y="1768501"/>
              <a:ext cx="82029" cy="7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148" fill="norm" stroke="1" extrusionOk="0">
                  <a:moveTo>
                    <a:pt x="1090" y="7824"/>
                  </a:moveTo>
                  <a:cubicBezTo>
                    <a:pt x="2890" y="5815"/>
                    <a:pt x="4690" y="3806"/>
                    <a:pt x="7390" y="2299"/>
                  </a:cubicBezTo>
                  <a:cubicBezTo>
                    <a:pt x="10090" y="792"/>
                    <a:pt x="13690" y="-213"/>
                    <a:pt x="14365" y="38"/>
                  </a:cubicBezTo>
                  <a:cubicBezTo>
                    <a:pt x="15040" y="289"/>
                    <a:pt x="12790" y="1796"/>
                    <a:pt x="10540" y="3303"/>
                  </a:cubicBezTo>
                  <a:cubicBezTo>
                    <a:pt x="8290" y="4810"/>
                    <a:pt x="6040" y="6317"/>
                    <a:pt x="4240" y="8075"/>
                  </a:cubicBezTo>
                  <a:cubicBezTo>
                    <a:pt x="2440" y="9833"/>
                    <a:pt x="1090" y="11843"/>
                    <a:pt x="415" y="14103"/>
                  </a:cubicBezTo>
                  <a:cubicBezTo>
                    <a:pt x="-260" y="16364"/>
                    <a:pt x="-260" y="18875"/>
                    <a:pt x="1540" y="20131"/>
                  </a:cubicBezTo>
                  <a:cubicBezTo>
                    <a:pt x="3340" y="21387"/>
                    <a:pt x="6940" y="21387"/>
                    <a:pt x="10540" y="20634"/>
                  </a:cubicBezTo>
                  <a:cubicBezTo>
                    <a:pt x="14140" y="19880"/>
                    <a:pt x="17740" y="18373"/>
                    <a:pt x="21340" y="1686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Line"/>
            <p:cNvSpPr/>
            <p:nvPr/>
          </p:nvSpPr>
          <p:spPr>
            <a:xfrm>
              <a:off x="1582688" y="1847335"/>
              <a:ext cx="150487" cy="5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9" y="20110"/>
                  </a:moveTo>
                  <a:cubicBezTo>
                    <a:pt x="1490" y="20855"/>
                    <a:pt x="0" y="21600"/>
                    <a:pt x="0" y="21600"/>
                  </a:cubicBezTo>
                  <a:cubicBezTo>
                    <a:pt x="0" y="21600"/>
                    <a:pt x="1490" y="20855"/>
                    <a:pt x="4966" y="17131"/>
                  </a:cubicBezTo>
                  <a:cubicBezTo>
                    <a:pt x="8441" y="13407"/>
                    <a:pt x="13903" y="6703"/>
                    <a:pt x="17007" y="3352"/>
                  </a:cubicBezTo>
                  <a:cubicBezTo>
                    <a:pt x="20110" y="0"/>
                    <a:pt x="20855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Line"/>
            <p:cNvSpPr/>
            <p:nvPr/>
          </p:nvSpPr>
          <p:spPr>
            <a:xfrm>
              <a:off x="1689214" y="1873281"/>
              <a:ext cx="12826" cy="18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497"/>
                    <a:pt x="-1582" y="6994"/>
                    <a:pt x="1118" y="10594"/>
                  </a:cubicBezTo>
                  <a:cubicBezTo>
                    <a:pt x="3818" y="14194"/>
                    <a:pt x="11918" y="17897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6" name="Line"/>
            <p:cNvSpPr/>
            <p:nvPr/>
          </p:nvSpPr>
          <p:spPr>
            <a:xfrm>
              <a:off x="1904415" y="1767768"/>
              <a:ext cx="51421" cy="178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19440" y="2097"/>
                  </a:moveTo>
                  <a:cubicBezTo>
                    <a:pt x="20160" y="1049"/>
                    <a:pt x="20880" y="0"/>
                    <a:pt x="21240" y="0"/>
                  </a:cubicBezTo>
                  <a:cubicBezTo>
                    <a:pt x="21600" y="0"/>
                    <a:pt x="21600" y="1049"/>
                    <a:pt x="18720" y="4194"/>
                  </a:cubicBezTo>
                  <a:cubicBezTo>
                    <a:pt x="15840" y="7340"/>
                    <a:pt x="10080" y="12583"/>
                    <a:pt x="6480" y="15833"/>
                  </a:cubicBezTo>
                  <a:cubicBezTo>
                    <a:pt x="2880" y="19083"/>
                    <a:pt x="1440" y="20342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" name="Line"/>
            <p:cNvSpPr/>
            <p:nvPr/>
          </p:nvSpPr>
          <p:spPr>
            <a:xfrm>
              <a:off x="1930361" y="1782690"/>
              <a:ext cx="124541" cy="142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11153"/>
                  </a:moveTo>
                  <a:cubicBezTo>
                    <a:pt x="1500" y="10639"/>
                    <a:pt x="3000" y="10125"/>
                    <a:pt x="4350" y="10253"/>
                  </a:cubicBezTo>
                  <a:cubicBezTo>
                    <a:pt x="5700" y="10382"/>
                    <a:pt x="6900" y="11153"/>
                    <a:pt x="8250" y="11796"/>
                  </a:cubicBezTo>
                  <a:cubicBezTo>
                    <a:pt x="9600" y="12439"/>
                    <a:pt x="11100" y="12953"/>
                    <a:pt x="12000" y="12568"/>
                  </a:cubicBezTo>
                  <a:cubicBezTo>
                    <a:pt x="12900" y="12182"/>
                    <a:pt x="13200" y="10896"/>
                    <a:pt x="13200" y="9611"/>
                  </a:cubicBezTo>
                  <a:cubicBezTo>
                    <a:pt x="13200" y="8325"/>
                    <a:pt x="12900" y="7039"/>
                    <a:pt x="12750" y="7168"/>
                  </a:cubicBezTo>
                  <a:cubicBezTo>
                    <a:pt x="12600" y="7296"/>
                    <a:pt x="12600" y="8839"/>
                    <a:pt x="12750" y="10253"/>
                  </a:cubicBezTo>
                  <a:cubicBezTo>
                    <a:pt x="12900" y="11668"/>
                    <a:pt x="13200" y="12953"/>
                    <a:pt x="13950" y="13082"/>
                  </a:cubicBezTo>
                  <a:cubicBezTo>
                    <a:pt x="14700" y="13211"/>
                    <a:pt x="15900" y="12182"/>
                    <a:pt x="16800" y="10768"/>
                  </a:cubicBezTo>
                  <a:cubicBezTo>
                    <a:pt x="17700" y="9353"/>
                    <a:pt x="18300" y="7553"/>
                    <a:pt x="18900" y="5368"/>
                  </a:cubicBezTo>
                  <a:cubicBezTo>
                    <a:pt x="19500" y="3182"/>
                    <a:pt x="20100" y="611"/>
                    <a:pt x="20400" y="96"/>
                  </a:cubicBezTo>
                  <a:cubicBezTo>
                    <a:pt x="20700" y="-418"/>
                    <a:pt x="20700" y="1125"/>
                    <a:pt x="20850" y="4982"/>
                  </a:cubicBezTo>
                  <a:cubicBezTo>
                    <a:pt x="21000" y="8839"/>
                    <a:pt x="21300" y="15011"/>
                    <a:pt x="21600" y="2118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Line"/>
            <p:cNvSpPr/>
            <p:nvPr/>
          </p:nvSpPr>
          <p:spPr>
            <a:xfrm>
              <a:off x="1982030" y="1931660"/>
              <a:ext cx="109196" cy="66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84" fill="norm" stroke="1" extrusionOk="0">
                  <a:moveTo>
                    <a:pt x="3081" y="6230"/>
                  </a:moveTo>
                  <a:cubicBezTo>
                    <a:pt x="1393" y="6784"/>
                    <a:pt x="-294" y="7338"/>
                    <a:pt x="44" y="7338"/>
                  </a:cubicBezTo>
                  <a:cubicBezTo>
                    <a:pt x="381" y="7338"/>
                    <a:pt x="2744" y="6784"/>
                    <a:pt x="5612" y="5399"/>
                  </a:cubicBezTo>
                  <a:cubicBezTo>
                    <a:pt x="8481" y="4015"/>
                    <a:pt x="11856" y="1799"/>
                    <a:pt x="14387" y="692"/>
                  </a:cubicBezTo>
                  <a:cubicBezTo>
                    <a:pt x="16918" y="-416"/>
                    <a:pt x="18606" y="-416"/>
                    <a:pt x="19618" y="2353"/>
                  </a:cubicBezTo>
                  <a:cubicBezTo>
                    <a:pt x="20631" y="5122"/>
                    <a:pt x="20968" y="10661"/>
                    <a:pt x="21137" y="14261"/>
                  </a:cubicBezTo>
                  <a:cubicBezTo>
                    <a:pt x="21306" y="17861"/>
                    <a:pt x="21306" y="19522"/>
                    <a:pt x="21306" y="21184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Line"/>
            <p:cNvSpPr/>
            <p:nvPr/>
          </p:nvSpPr>
          <p:spPr>
            <a:xfrm>
              <a:off x="2083221" y="1836957"/>
              <a:ext cx="80653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9021" y="0"/>
                  </a:moveTo>
                  <a:cubicBezTo>
                    <a:pt x="6723" y="5400"/>
                    <a:pt x="4425" y="10800"/>
                    <a:pt x="2816" y="14850"/>
                  </a:cubicBezTo>
                  <a:cubicBezTo>
                    <a:pt x="1208" y="18900"/>
                    <a:pt x="289" y="21600"/>
                    <a:pt x="59" y="21600"/>
                  </a:cubicBezTo>
                  <a:cubicBezTo>
                    <a:pt x="-171" y="21600"/>
                    <a:pt x="289" y="18900"/>
                    <a:pt x="1208" y="15750"/>
                  </a:cubicBezTo>
                  <a:cubicBezTo>
                    <a:pt x="2127" y="12600"/>
                    <a:pt x="3506" y="9000"/>
                    <a:pt x="6263" y="6300"/>
                  </a:cubicBezTo>
                  <a:cubicBezTo>
                    <a:pt x="9020" y="3600"/>
                    <a:pt x="13157" y="1800"/>
                    <a:pt x="15914" y="2025"/>
                  </a:cubicBezTo>
                  <a:cubicBezTo>
                    <a:pt x="18672" y="2250"/>
                    <a:pt x="20050" y="4500"/>
                    <a:pt x="21429" y="675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Line"/>
            <p:cNvSpPr/>
            <p:nvPr/>
          </p:nvSpPr>
          <p:spPr>
            <a:xfrm>
              <a:off x="2153494" y="1811011"/>
              <a:ext cx="67460" cy="4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5" fill="norm" stroke="1" extrusionOk="0">
                  <a:moveTo>
                    <a:pt x="0" y="0"/>
                  </a:moveTo>
                  <a:cubicBezTo>
                    <a:pt x="1108" y="8361"/>
                    <a:pt x="2215" y="16723"/>
                    <a:pt x="3323" y="19161"/>
                  </a:cubicBezTo>
                  <a:cubicBezTo>
                    <a:pt x="4431" y="21600"/>
                    <a:pt x="5539" y="18116"/>
                    <a:pt x="7200" y="15329"/>
                  </a:cubicBezTo>
                  <a:cubicBezTo>
                    <a:pt x="8862" y="12542"/>
                    <a:pt x="11077" y="10452"/>
                    <a:pt x="13569" y="9755"/>
                  </a:cubicBezTo>
                  <a:cubicBezTo>
                    <a:pt x="16062" y="9058"/>
                    <a:pt x="18831" y="9755"/>
                    <a:pt x="21600" y="1045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1" name="Line"/>
            <p:cNvSpPr/>
            <p:nvPr/>
          </p:nvSpPr>
          <p:spPr>
            <a:xfrm>
              <a:off x="2143116" y="1904416"/>
              <a:ext cx="71379" cy="8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07" fill="norm" stroke="1" extrusionOk="0">
                  <a:moveTo>
                    <a:pt x="6171" y="0"/>
                  </a:moveTo>
                  <a:cubicBezTo>
                    <a:pt x="3600" y="2541"/>
                    <a:pt x="1029" y="5082"/>
                    <a:pt x="514" y="8682"/>
                  </a:cubicBezTo>
                  <a:cubicBezTo>
                    <a:pt x="0" y="12282"/>
                    <a:pt x="1543" y="16941"/>
                    <a:pt x="3600" y="19271"/>
                  </a:cubicBezTo>
                  <a:cubicBezTo>
                    <a:pt x="5657" y="21600"/>
                    <a:pt x="8229" y="21600"/>
                    <a:pt x="11314" y="19906"/>
                  </a:cubicBezTo>
                  <a:cubicBezTo>
                    <a:pt x="14400" y="18212"/>
                    <a:pt x="18000" y="14824"/>
                    <a:pt x="19800" y="11859"/>
                  </a:cubicBezTo>
                  <a:cubicBezTo>
                    <a:pt x="21600" y="8894"/>
                    <a:pt x="21600" y="6353"/>
                    <a:pt x="20314" y="4659"/>
                  </a:cubicBezTo>
                  <a:cubicBezTo>
                    <a:pt x="19029" y="2965"/>
                    <a:pt x="16457" y="2118"/>
                    <a:pt x="13629" y="1694"/>
                  </a:cubicBezTo>
                  <a:cubicBezTo>
                    <a:pt x="10800" y="1271"/>
                    <a:pt x="7714" y="1271"/>
                    <a:pt x="5400" y="3388"/>
                  </a:cubicBezTo>
                  <a:cubicBezTo>
                    <a:pt x="3086" y="5506"/>
                    <a:pt x="1543" y="9741"/>
                    <a:pt x="0" y="1397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2" name="Line"/>
            <p:cNvSpPr/>
            <p:nvPr/>
          </p:nvSpPr>
          <p:spPr>
            <a:xfrm>
              <a:off x="2190643" y="1821686"/>
              <a:ext cx="149662" cy="13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0998" fill="norm" stroke="1" extrusionOk="0">
                  <a:moveTo>
                    <a:pt x="11799" y="774"/>
                  </a:moveTo>
                  <a:cubicBezTo>
                    <a:pt x="10558" y="227"/>
                    <a:pt x="9316" y="-320"/>
                    <a:pt x="8572" y="227"/>
                  </a:cubicBezTo>
                  <a:cubicBezTo>
                    <a:pt x="7827" y="774"/>
                    <a:pt x="7579" y="2414"/>
                    <a:pt x="8448" y="3645"/>
                  </a:cubicBezTo>
                  <a:cubicBezTo>
                    <a:pt x="9316" y="4875"/>
                    <a:pt x="11303" y="5695"/>
                    <a:pt x="12296" y="5422"/>
                  </a:cubicBezTo>
                  <a:cubicBezTo>
                    <a:pt x="13289" y="5148"/>
                    <a:pt x="13289" y="3781"/>
                    <a:pt x="12544" y="2961"/>
                  </a:cubicBezTo>
                  <a:cubicBezTo>
                    <a:pt x="11799" y="2141"/>
                    <a:pt x="10310" y="1867"/>
                    <a:pt x="8448" y="3098"/>
                  </a:cubicBezTo>
                  <a:cubicBezTo>
                    <a:pt x="6585" y="4328"/>
                    <a:pt x="4351" y="7062"/>
                    <a:pt x="2861" y="9523"/>
                  </a:cubicBezTo>
                  <a:cubicBezTo>
                    <a:pt x="1372" y="11984"/>
                    <a:pt x="627" y="14171"/>
                    <a:pt x="254" y="16085"/>
                  </a:cubicBezTo>
                  <a:cubicBezTo>
                    <a:pt x="-118" y="17999"/>
                    <a:pt x="-118" y="19639"/>
                    <a:pt x="503" y="20460"/>
                  </a:cubicBezTo>
                  <a:cubicBezTo>
                    <a:pt x="1123" y="21280"/>
                    <a:pt x="2365" y="21280"/>
                    <a:pt x="5468" y="19639"/>
                  </a:cubicBezTo>
                  <a:cubicBezTo>
                    <a:pt x="8572" y="17999"/>
                    <a:pt x="13537" y="14718"/>
                    <a:pt x="16516" y="12667"/>
                  </a:cubicBezTo>
                  <a:cubicBezTo>
                    <a:pt x="19496" y="10617"/>
                    <a:pt x="20489" y="9796"/>
                    <a:pt x="21482" y="897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Line"/>
            <p:cNvSpPr/>
            <p:nvPr/>
          </p:nvSpPr>
          <p:spPr>
            <a:xfrm>
              <a:off x="2314358" y="1779876"/>
              <a:ext cx="46703" cy="24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150"/>
                    <a:pt x="9600" y="12300"/>
                    <a:pt x="13200" y="15900"/>
                  </a:cubicBezTo>
                  <a:cubicBezTo>
                    <a:pt x="16800" y="19500"/>
                    <a:pt x="19200" y="2055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Line"/>
            <p:cNvSpPr/>
            <p:nvPr/>
          </p:nvSpPr>
          <p:spPr>
            <a:xfrm>
              <a:off x="2511545" y="1785065"/>
              <a:ext cx="518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5" name="Line"/>
            <p:cNvSpPr/>
            <p:nvPr/>
          </p:nvSpPr>
          <p:spPr>
            <a:xfrm>
              <a:off x="2485600" y="1814560"/>
              <a:ext cx="129730" cy="11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0" y="4054"/>
                  </a:moveTo>
                  <a:cubicBezTo>
                    <a:pt x="3168" y="2801"/>
                    <a:pt x="6336" y="1549"/>
                    <a:pt x="8928" y="767"/>
                  </a:cubicBezTo>
                  <a:cubicBezTo>
                    <a:pt x="11520" y="-16"/>
                    <a:pt x="13536" y="-329"/>
                    <a:pt x="14400" y="454"/>
                  </a:cubicBezTo>
                  <a:cubicBezTo>
                    <a:pt x="15264" y="1236"/>
                    <a:pt x="14976" y="3114"/>
                    <a:pt x="13392" y="6245"/>
                  </a:cubicBezTo>
                  <a:cubicBezTo>
                    <a:pt x="11808" y="9375"/>
                    <a:pt x="8928" y="13758"/>
                    <a:pt x="7056" y="16732"/>
                  </a:cubicBezTo>
                  <a:cubicBezTo>
                    <a:pt x="5184" y="19706"/>
                    <a:pt x="4320" y="21271"/>
                    <a:pt x="4176" y="21271"/>
                  </a:cubicBezTo>
                  <a:cubicBezTo>
                    <a:pt x="4032" y="21271"/>
                    <a:pt x="4608" y="19706"/>
                    <a:pt x="5328" y="18141"/>
                  </a:cubicBezTo>
                  <a:cubicBezTo>
                    <a:pt x="6048" y="16575"/>
                    <a:pt x="6912" y="15010"/>
                    <a:pt x="8064" y="13132"/>
                  </a:cubicBezTo>
                  <a:cubicBezTo>
                    <a:pt x="9216" y="11254"/>
                    <a:pt x="10656" y="9062"/>
                    <a:pt x="11952" y="8436"/>
                  </a:cubicBezTo>
                  <a:cubicBezTo>
                    <a:pt x="13248" y="7810"/>
                    <a:pt x="14400" y="8749"/>
                    <a:pt x="15984" y="10314"/>
                  </a:cubicBezTo>
                  <a:cubicBezTo>
                    <a:pt x="17568" y="11880"/>
                    <a:pt x="19584" y="14071"/>
                    <a:pt x="21600" y="1626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6" name="Line"/>
            <p:cNvSpPr/>
            <p:nvPr/>
          </p:nvSpPr>
          <p:spPr>
            <a:xfrm>
              <a:off x="2625707" y="1748741"/>
              <a:ext cx="20757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618"/>
                    <a:pt x="7200" y="5236"/>
                    <a:pt x="10800" y="8836"/>
                  </a:cubicBezTo>
                  <a:cubicBezTo>
                    <a:pt x="14400" y="12436"/>
                    <a:pt x="18000" y="17018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7" name="Line"/>
            <p:cNvSpPr/>
            <p:nvPr/>
          </p:nvSpPr>
          <p:spPr>
            <a:xfrm>
              <a:off x="2641274" y="1847335"/>
              <a:ext cx="6227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8" name="Line"/>
            <p:cNvSpPr/>
            <p:nvPr/>
          </p:nvSpPr>
          <p:spPr>
            <a:xfrm>
              <a:off x="2719111" y="1800633"/>
              <a:ext cx="61526" cy="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72" fill="norm" stroke="1" extrusionOk="0">
                  <a:moveTo>
                    <a:pt x="7200" y="0"/>
                  </a:moveTo>
                  <a:cubicBezTo>
                    <a:pt x="5400" y="1964"/>
                    <a:pt x="3600" y="3927"/>
                    <a:pt x="3300" y="7364"/>
                  </a:cubicBezTo>
                  <a:cubicBezTo>
                    <a:pt x="3000" y="10800"/>
                    <a:pt x="4200" y="15709"/>
                    <a:pt x="6600" y="18409"/>
                  </a:cubicBezTo>
                  <a:cubicBezTo>
                    <a:pt x="9000" y="21109"/>
                    <a:pt x="12600" y="21600"/>
                    <a:pt x="15300" y="20864"/>
                  </a:cubicBezTo>
                  <a:cubicBezTo>
                    <a:pt x="18000" y="20127"/>
                    <a:pt x="19800" y="18164"/>
                    <a:pt x="20700" y="15955"/>
                  </a:cubicBezTo>
                  <a:cubicBezTo>
                    <a:pt x="21600" y="13745"/>
                    <a:pt x="21600" y="11291"/>
                    <a:pt x="20400" y="8345"/>
                  </a:cubicBezTo>
                  <a:cubicBezTo>
                    <a:pt x="19200" y="5400"/>
                    <a:pt x="16800" y="1964"/>
                    <a:pt x="13200" y="1964"/>
                  </a:cubicBezTo>
                  <a:cubicBezTo>
                    <a:pt x="9600" y="1964"/>
                    <a:pt x="4800" y="5400"/>
                    <a:pt x="0" y="883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9" name="Line"/>
            <p:cNvSpPr/>
            <p:nvPr/>
          </p:nvSpPr>
          <p:spPr>
            <a:xfrm>
              <a:off x="2807327" y="1743552"/>
              <a:ext cx="10379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56"/>
                    <a:pt x="7200" y="6912"/>
                    <a:pt x="10800" y="10512"/>
                  </a:cubicBezTo>
                  <a:cubicBezTo>
                    <a:pt x="14400" y="14112"/>
                    <a:pt x="18000" y="1785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0" name="Line"/>
            <p:cNvSpPr/>
            <p:nvPr/>
          </p:nvSpPr>
          <p:spPr>
            <a:xfrm>
              <a:off x="274983" y="1707228"/>
              <a:ext cx="109014" cy="241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29" fill="norm" stroke="1" extrusionOk="0">
                  <a:moveTo>
                    <a:pt x="11146" y="0"/>
                  </a:moveTo>
                  <a:cubicBezTo>
                    <a:pt x="8446" y="5554"/>
                    <a:pt x="5746" y="11109"/>
                    <a:pt x="4059" y="14426"/>
                  </a:cubicBezTo>
                  <a:cubicBezTo>
                    <a:pt x="2371" y="17743"/>
                    <a:pt x="1696" y="18823"/>
                    <a:pt x="1021" y="19749"/>
                  </a:cubicBezTo>
                  <a:cubicBezTo>
                    <a:pt x="346" y="20674"/>
                    <a:pt x="-329" y="21446"/>
                    <a:pt x="177" y="21523"/>
                  </a:cubicBezTo>
                  <a:cubicBezTo>
                    <a:pt x="683" y="21600"/>
                    <a:pt x="2371" y="20983"/>
                    <a:pt x="5408" y="20211"/>
                  </a:cubicBezTo>
                  <a:cubicBezTo>
                    <a:pt x="8446" y="19440"/>
                    <a:pt x="12834" y="18514"/>
                    <a:pt x="15702" y="18283"/>
                  </a:cubicBezTo>
                  <a:cubicBezTo>
                    <a:pt x="18571" y="18051"/>
                    <a:pt x="19921" y="18514"/>
                    <a:pt x="21271" y="18977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1" name="Line"/>
            <p:cNvSpPr/>
            <p:nvPr/>
          </p:nvSpPr>
          <p:spPr>
            <a:xfrm>
              <a:off x="403754" y="1802102"/>
              <a:ext cx="74069" cy="9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121" fill="norm" stroke="1" extrusionOk="0">
                  <a:moveTo>
                    <a:pt x="1757" y="5181"/>
                  </a:moveTo>
                  <a:cubicBezTo>
                    <a:pt x="775" y="9574"/>
                    <a:pt x="-207" y="13967"/>
                    <a:pt x="38" y="16896"/>
                  </a:cubicBezTo>
                  <a:cubicBezTo>
                    <a:pt x="284" y="19825"/>
                    <a:pt x="1757" y="21289"/>
                    <a:pt x="5193" y="21106"/>
                  </a:cubicBezTo>
                  <a:cubicBezTo>
                    <a:pt x="8629" y="20923"/>
                    <a:pt x="14029" y="19092"/>
                    <a:pt x="17220" y="15981"/>
                  </a:cubicBezTo>
                  <a:cubicBezTo>
                    <a:pt x="20411" y="12869"/>
                    <a:pt x="21393" y="8475"/>
                    <a:pt x="20902" y="5547"/>
                  </a:cubicBezTo>
                  <a:cubicBezTo>
                    <a:pt x="20411" y="2618"/>
                    <a:pt x="18448" y="1153"/>
                    <a:pt x="15502" y="421"/>
                  </a:cubicBezTo>
                  <a:cubicBezTo>
                    <a:pt x="12557" y="-311"/>
                    <a:pt x="8629" y="-311"/>
                    <a:pt x="5929" y="2252"/>
                  </a:cubicBezTo>
                  <a:cubicBezTo>
                    <a:pt x="3229" y="4814"/>
                    <a:pt x="1757" y="9940"/>
                    <a:pt x="284" y="15065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2" name="Line"/>
            <p:cNvSpPr/>
            <p:nvPr/>
          </p:nvSpPr>
          <p:spPr>
            <a:xfrm>
              <a:off x="491887" y="1800633"/>
              <a:ext cx="67136" cy="103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600" fill="norm" stroke="1" extrusionOk="0">
                  <a:moveTo>
                    <a:pt x="16134" y="0"/>
                  </a:moveTo>
                  <a:cubicBezTo>
                    <a:pt x="12974" y="0"/>
                    <a:pt x="9813" y="0"/>
                    <a:pt x="7178" y="900"/>
                  </a:cubicBezTo>
                  <a:cubicBezTo>
                    <a:pt x="4544" y="1800"/>
                    <a:pt x="2437" y="3600"/>
                    <a:pt x="1120" y="5580"/>
                  </a:cubicBezTo>
                  <a:cubicBezTo>
                    <a:pt x="-197" y="7560"/>
                    <a:pt x="-724" y="9720"/>
                    <a:pt x="1647" y="11340"/>
                  </a:cubicBezTo>
                  <a:cubicBezTo>
                    <a:pt x="4017" y="12960"/>
                    <a:pt x="9286" y="14040"/>
                    <a:pt x="13237" y="14580"/>
                  </a:cubicBezTo>
                  <a:cubicBezTo>
                    <a:pt x="17188" y="15120"/>
                    <a:pt x="19822" y="15120"/>
                    <a:pt x="20349" y="15840"/>
                  </a:cubicBezTo>
                  <a:cubicBezTo>
                    <a:pt x="20876" y="16560"/>
                    <a:pt x="19295" y="18000"/>
                    <a:pt x="15608" y="19080"/>
                  </a:cubicBezTo>
                  <a:cubicBezTo>
                    <a:pt x="11920" y="20160"/>
                    <a:pt x="6125" y="20880"/>
                    <a:pt x="33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3" name="Line"/>
            <p:cNvSpPr/>
            <p:nvPr/>
          </p:nvSpPr>
          <p:spPr>
            <a:xfrm>
              <a:off x="550048" y="1811308"/>
              <a:ext cx="91677" cy="13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14672" y="774"/>
                  </a:moveTo>
                  <a:cubicBezTo>
                    <a:pt x="12634" y="227"/>
                    <a:pt x="10596" y="-320"/>
                    <a:pt x="8762" y="227"/>
                  </a:cubicBezTo>
                  <a:cubicBezTo>
                    <a:pt x="6928" y="774"/>
                    <a:pt x="5298" y="2414"/>
                    <a:pt x="4687" y="4055"/>
                  </a:cubicBezTo>
                  <a:cubicBezTo>
                    <a:pt x="4075" y="5695"/>
                    <a:pt x="4483" y="7336"/>
                    <a:pt x="6928" y="8703"/>
                  </a:cubicBezTo>
                  <a:cubicBezTo>
                    <a:pt x="9374" y="10070"/>
                    <a:pt x="13857" y="11164"/>
                    <a:pt x="16913" y="12121"/>
                  </a:cubicBezTo>
                  <a:cubicBezTo>
                    <a:pt x="19970" y="13077"/>
                    <a:pt x="21600" y="13898"/>
                    <a:pt x="21600" y="14855"/>
                  </a:cubicBezTo>
                  <a:cubicBezTo>
                    <a:pt x="21600" y="15812"/>
                    <a:pt x="19970" y="16905"/>
                    <a:pt x="16098" y="17999"/>
                  </a:cubicBezTo>
                  <a:cubicBezTo>
                    <a:pt x="12226" y="19093"/>
                    <a:pt x="6113" y="20186"/>
                    <a:pt x="0" y="2128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Line"/>
            <p:cNvSpPr/>
            <p:nvPr/>
          </p:nvSpPr>
          <p:spPr>
            <a:xfrm>
              <a:off x="4500718" y="539967"/>
              <a:ext cx="1313950" cy="352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82" fill="norm" stroke="1" extrusionOk="0">
                  <a:moveTo>
                    <a:pt x="57" y="20311"/>
                  </a:moveTo>
                  <a:cubicBezTo>
                    <a:pt x="28" y="18406"/>
                    <a:pt x="0" y="16500"/>
                    <a:pt x="0" y="14541"/>
                  </a:cubicBezTo>
                  <a:cubicBezTo>
                    <a:pt x="0" y="12582"/>
                    <a:pt x="28" y="10570"/>
                    <a:pt x="43" y="9247"/>
                  </a:cubicBezTo>
                  <a:cubicBezTo>
                    <a:pt x="57" y="7923"/>
                    <a:pt x="57" y="7288"/>
                    <a:pt x="57" y="6706"/>
                  </a:cubicBezTo>
                  <a:cubicBezTo>
                    <a:pt x="57" y="6123"/>
                    <a:pt x="57" y="5594"/>
                    <a:pt x="128" y="5382"/>
                  </a:cubicBezTo>
                  <a:cubicBezTo>
                    <a:pt x="199" y="5170"/>
                    <a:pt x="341" y="5276"/>
                    <a:pt x="782" y="5064"/>
                  </a:cubicBezTo>
                  <a:cubicBezTo>
                    <a:pt x="1222" y="4853"/>
                    <a:pt x="1961" y="4323"/>
                    <a:pt x="2842" y="3741"/>
                  </a:cubicBezTo>
                  <a:cubicBezTo>
                    <a:pt x="3723" y="3158"/>
                    <a:pt x="4746" y="2523"/>
                    <a:pt x="5755" y="2047"/>
                  </a:cubicBezTo>
                  <a:cubicBezTo>
                    <a:pt x="6764" y="1570"/>
                    <a:pt x="7759" y="1253"/>
                    <a:pt x="8782" y="988"/>
                  </a:cubicBezTo>
                  <a:cubicBezTo>
                    <a:pt x="9805" y="723"/>
                    <a:pt x="10857" y="511"/>
                    <a:pt x="11923" y="353"/>
                  </a:cubicBezTo>
                  <a:cubicBezTo>
                    <a:pt x="12988" y="194"/>
                    <a:pt x="14068" y="88"/>
                    <a:pt x="15163" y="35"/>
                  </a:cubicBezTo>
                  <a:cubicBezTo>
                    <a:pt x="16257" y="-18"/>
                    <a:pt x="17365" y="-18"/>
                    <a:pt x="18275" y="88"/>
                  </a:cubicBezTo>
                  <a:cubicBezTo>
                    <a:pt x="19184" y="194"/>
                    <a:pt x="19895" y="406"/>
                    <a:pt x="20321" y="564"/>
                  </a:cubicBezTo>
                  <a:cubicBezTo>
                    <a:pt x="20747" y="723"/>
                    <a:pt x="20889" y="829"/>
                    <a:pt x="21032" y="882"/>
                  </a:cubicBezTo>
                  <a:cubicBezTo>
                    <a:pt x="21174" y="935"/>
                    <a:pt x="21316" y="935"/>
                    <a:pt x="21387" y="1253"/>
                  </a:cubicBezTo>
                  <a:cubicBezTo>
                    <a:pt x="21458" y="1570"/>
                    <a:pt x="21458" y="2206"/>
                    <a:pt x="21486" y="4376"/>
                  </a:cubicBezTo>
                  <a:cubicBezTo>
                    <a:pt x="21515" y="6547"/>
                    <a:pt x="21572" y="10253"/>
                    <a:pt x="21586" y="13376"/>
                  </a:cubicBezTo>
                  <a:cubicBezTo>
                    <a:pt x="21600" y="16500"/>
                    <a:pt x="21572" y="19041"/>
                    <a:pt x="21543" y="2158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Line"/>
            <p:cNvSpPr/>
            <p:nvPr/>
          </p:nvSpPr>
          <p:spPr>
            <a:xfrm>
              <a:off x="4665041" y="171241"/>
              <a:ext cx="25947" cy="18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731"/>
                    <a:pt x="5760" y="9463"/>
                    <a:pt x="8640" y="12960"/>
                  </a:cubicBezTo>
                  <a:cubicBezTo>
                    <a:pt x="11520" y="16457"/>
                    <a:pt x="14400" y="18720"/>
                    <a:pt x="16560" y="19954"/>
                  </a:cubicBezTo>
                  <a:cubicBezTo>
                    <a:pt x="18720" y="21189"/>
                    <a:pt x="20160" y="21394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Line"/>
            <p:cNvSpPr/>
            <p:nvPr/>
          </p:nvSpPr>
          <p:spPr>
            <a:xfrm>
              <a:off x="4661281" y="191998"/>
              <a:ext cx="185381" cy="25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75" fill="norm" stroke="1" extrusionOk="0">
                  <a:moveTo>
                    <a:pt x="7035" y="0"/>
                  </a:moveTo>
                  <a:cubicBezTo>
                    <a:pt x="7835" y="435"/>
                    <a:pt x="8635" y="870"/>
                    <a:pt x="9135" y="2754"/>
                  </a:cubicBezTo>
                  <a:cubicBezTo>
                    <a:pt x="9635" y="4639"/>
                    <a:pt x="9835" y="7973"/>
                    <a:pt x="9635" y="9930"/>
                  </a:cubicBezTo>
                  <a:cubicBezTo>
                    <a:pt x="9435" y="11887"/>
                    <a:pt x="8835" y="12467"/>
                    <a:pt x="7535" y="12540"/>
                  </a:cubicBezTo>
                  <a:cubicBezTo>
                    <a:pt x="6235" y="12612"/>
                    <a:pt x="4235" y="12177"/>
                    <a:pt x="3335" y="11597"/>
                  </a:cubicBezTo>
                  <a:cubicBezTo>
                    <a:pt x="2435" y="11017"/>
                    <a:pt x="2635" y="10293"/>
                    <a:pt x="3235" y="9858"/>
                  </a:cubicBezTo>
                  <a:cubicBezTo>
                    <a:pt x="3835" y="9423"/>
                    <a:pt x="4835" y="9278"/>
                    <a:pt x="5835" y="9205"/>
                  </a:cubicBezTo>
                  <a:cubicBezTo>
                    <a:pt x="6835" y="9133"/>
                    <a:pt x="7835" y="9133"/>
                    <a:pt x="8835" y="9205"/>
                  </a:cubicBezTo>
                  <a:cubicBezTo>
                    <a:pt x="9835" y="9278"/>
                    <a:pt x="10835" y="9423"/>
                    <a:pt x="11435" y="9858"/>
                  </a:cubicBezTo>
                  <a:cubicBezTo>
                    <a:pt x="12035" y="10293"/>
                    <a:pt x="12235" y="11017"/>
                    <a:pt x="11635" y="12322"/>
                  </a:cubicBezTo>
                  <a:cubicBezTo>
                    <a:pt x="11035" y="13627"/>
                    <a:pt x="9635" y="15511"/>
                    <a:pt x="7935" y="17106"/>
                  </a:cubicBezTo>
                  <a:cubicBezTo>
                    <a:pt x="6235" y="18701"/>
                    <a:pt x="4235" y="20005"/>
                    <a:pt x="2735" y="20730"/>
                  </a:cubicBezTo>
                  <a:cubicBezTo>
                    <a:pt x="1235" y="21455"/>
                    <a:pt x="235" y="21600"/>
                    <a:pt x="35" y="21383"/>
                  </a:cubicBezTo>
                  <a:cubicBezTo>
                    <a:pt x="-165" y="21165"/>
                    <a:pt x="435" y="20585"/>
                    <a:pt x="3535" y="19570"/>
                  </a:cubicBezTo>
                  <a:cubicBezTo>
                    <a:pt x="6635" y="18556"/>
                    <a:pt x="12235" y="17106"/>
                    <a:pt x="15635" y="16381"/>
                  </a:cubicBezTo>
                  <a:cubicBezTo>
                    <a:pt x="19035" y="15656"/>
                    <a:pt x="20235" y="15656"/>
                    <a:pt x="21435" y="15656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Line"/>
            <p:cNvSpPr/>
            <p:nvPr/>
          </p:nvSpPr>
          <p:spPr>
            <a:xfrm>
              <a:off x="4802480" y="208747"/>
              <a:ext cx="56053" cy="144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7" h="21424" fill="norm" stroke="1" extrusionOk="0">
                  <a:moveTo>
                    <a:pt x="4791" y="5995"/>
                  </a:moveTo>
                  <a:cubicBezTo>
                    <a:pt x="2250" y="5224"/>
                    <a:pt x="-291" y="4453"/>
                    <a:pt x="27" y="3424"/>
                  </a:cubicBezTo>
                  <a:cubicBezTo>
                    <a:pt x="344" y="2395"/>
                    <a:pt x="3521" y="1110"/>
                    <a:pt x="7333" y="467"/>
                  </a:cubicBezTo>
                  <a:cubicBezTo>
                    <a:pt x="11144" y="-176"/>
                    <a:pt x="15591" y="-176"/>
                    <a:pt x="18133" y="595"/>
                  </a:cubicBezTo>
                  <a:cubicBezTo>
                    <a:pt x="20674" y="1367"/>
                    <a:pt x="21309" y="2910"/>
                    <a:pt x="19721" y="5867"/>
                  </a:cubicBezTo>
                  <a:cubicBezTo>
                    <a:pt x="18133" y="8824"/>
                    <a:pt x="14321" y="13195"/>
                    <a:pt x="12097" y="16024"/>
                  </a:cubicBezTo>
                  <a:cubicBezTo>
                    <a:pt x="9874" y="18853"/>
                    <a:pt x="9238" y="20138"/>
                    <a:pt x="8603" y="21424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8" name="Line"/>
            <p:cNvSpPr/>
            <p:nvPr/>
          </p:nvSpPr>
          <p:spPr>
            <a:xfrm>
              <a:off x="4857039" y="275024"/>
              <a:ext cx="46703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Line"/>
            <p:cNvSpPr/>
            <p:nvPr/>
          </p:nvSpPr>
          <p:spPr>
            <a:xfrm>
              <a:off x="4872607" y="223133"/>
              <a:ext cx="88216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7600"/>
                    <a:pt x="847" y="13600"/>
                    <a:pt x="3388" y="10800"/>
                  </a:cubicBezTo>
                  <a:cubicBezTo>
                    <a:pt x="5929" y="8000"/>
                    <a:pt x="10588" y="6400"/>
                    <a:pt x="13976" y="4800"/>
                  </a:cubicBezTo>
                  <a:cubicBezTo>
                    <a:pt x="17365" y="3200"/>
                    <a:pt x="19482" y="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0" name="Line"/>
            <p:cNvSpPr/>
            <p:nvPr/>
          </p:nvSpPr>
          <p:spPr>
            <a:xfrm>
              <a:off x="4945255" y="202376"/>
              <a:ext cx="15568" cy="134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46"/>
                    <a:pt x="0" y="6092"/>
                    <a:pt x="3600" y="9692"/>
                  </a:cubicBezTo>
                  <a:cubicBezTo>
                    <a:pt x="7200" y="13292"/>
                    <a:pt x="14400" y="17446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1" name="Line"/>
            <p:cNvSpPr/>
            <p:nvPr/>
          </p:nvSpPr>
          <p:spPr>
            <a:xfrm>
              <a:off x="4898552" y="347672"/>
              <a:ext cx="63138" cy="5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6" h="21367" fill="norm" stroke="1" extrusionOk="0">
                  <a:moveTo>
                    <a:pt x="8308" y="0"/>
                  </a:moveTo>
                  <a:cubicBezTo>
                    <a:pt x="6092" y="2469"/>
                    <a:pt x="3877" y="4937"/>
                    <a:pt x="2769" y="8023"/>
                  </a:cubicBezTo>
                  <a:cubicBezTo>
                    <a:pt x="1661" y="11109"/>
                    <a:pt x="1661" y="14811"/>
                    <a:pt x="3046" y="17280"/>
                  </a:cubicBezTo>
                  <a:cubicBezTo>
                    <a:pt x="4431" y="19749"/>
                    <a:pt x="7200" y="20983"/>
                    <a:pt x="9969" y="21291"/>
                  </a:cubicBezTo>
                  <a:cubicBezTo>
                    <a:pt x="12738" y="21600"/>
                    <a:pt x="15508" y="20983"/>
                    <a:pt x="17723" y="19131"/>
                  </a:cubicBezTo>
                  <a:cubicBezTo>
                    <a:pt x="19938" y="17280"/>
                    <a:pt x="21600" y="14194"/>
                    <a:pt x="18554" y="11109"/>
                  </a:cubicBezTo>
                  <a:cubicBezTo>
                    <a:pt x="15508" y="8023"/>
                    <a:pt x="7754" y="4937"/>
                    <a:pt x="0" y="1851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Line"/>
            <p:cNvSpPr/>
            <p:nvPr/>
          </p:nvSpPr>
          <p:spPr>
            <a:xfrm>
              <a:off x="5049038" y="191998"/>
              <a:ext cx="57081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2618" y="1350"/>
                    <a:pt x="5236" y="0"/>
                    <a:pt x="7854" y="0"/>
                  </a:cubicBezTo>
                  <a:cubicBezTo>
                    <a:pt x="10473" y="0"/>
                    <a:pt x="13091" y="1350"/>
                    <a:pt x="15382" y="5175"/>
                  </a:cubicBezTo>
                  <a:cubicBezTo>
                    <a:pt x="17673" y="9000"/>
                    <a:pt x="19636" y="153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3" name="Line"/>
            <p:cNvSpPr/>
            <p:nvPr/>
          </p:nvSpPr>
          <p:spPr>
            <a:xfrm>
              <a:off x="5132064" y="171241"/>
              <a:ext cx="36325" cy="12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Line"/>
            <p:cNvSpPr/>
            <p:nvPr/>
          </p:nvSpPr>
          <p:spPr>
            <a:xfrm>
              <a:off x="5152821" y="217484"/>
              <a:ext cx="57081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964" y="11375"/>
                    <a:pt x="3927" y="2735"/>
                    <a:pt x="7527" y="575"/>
                  </a:cubicBezTo>
                  <a:cubicBezTo>
                    <a:pt x="11127" y="-1585"/>
                    <a:pt x="16364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5" name="Line"/>
            <p:cNvSpPr/>
            <p:nvPr/>
          </p:nvSpPr>
          <p:spPr>
            <a:xfrm>
              <a:off x="5080172" y="295781"/>
              <a:ext cx="31137" cy="10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Line"/>
            <p:cNvSpPr/>
            <p:nvPr/>
          </p:nvSpPr>
          <p:spPr>
            <a:xfrm>
              <a:off x="5106118" y="314697"/>
              <a:ext cx="72636" cy="83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0421" fill="norm" stroke="1" extrusionOk="0">
                  <a:moveTo>
                    <a:pt x="0" y="4263"/>
                  </a:moveTo>
                  <a:cubicBezTo>
                    <a:pt x="0" y="6380"/>
                    <a:pt x="0" y="8498"/>
                    <a:pt x="0" y="11675"/>
                  </a:cubicBezTo>
                  <a:cubicBezTo>
                    <a:pt x="0" y="14851"/>
                    <a:pt x="0" y="19086"/>
                    <a:pt x="251" y="20145"/>
                  </a:cubicBezTo>
                  <a:cubicBezTo>
                    <a:pt x="502" y="21204"/>
                    <a:pt x="1005" y="19086"/>
                    <a:pt x="2512" y="16122"/>
                  </a:cubicBezTo>
                  <a:cubicBezTo>
                    <a:pt x="4019" y="13157"/>
                    <a:pt x="6530" y="9345"/>
                    <a:pt x="8791" y="6592"/>
                  </a:cubicBezTo>
                  <a:cubicBezTo>
                    <a:pt x="11051" y="3839"/>
                    <a:pt x="13061" y="2145"/>
                    <a:pt x="15321" y="1086"/>
                  </a:cubicBezTo>
                  <a:cubicBezTo>
                    <a:pt x="17581" y="28"/>
                    <a:pt x="20093" y="-396"/>
                    <a:pt x="20847" y="451"/>
                  </a:cubicBezTo>
                  <a:cubicBezTo>
                    <a:pt x="21600" y="1298"/>
                    <a:pt x="20595" y="3416"/>
                    <a:pt x="18335" y="6380"/>
                  </a:cubicBezTo>
                  <a:cubicBezTo>
                    <a:pt x="16074" y="9345"/>
                    <a:pt x="12558" y="13157"/>
                    <a:pt x="9042" y="16969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Line"/>
            <p:cNvSpPr/>
            <p:nvPr/>
          </p:nvSpPr>
          <p:spPr>
            <a:xfrm>
              <a:off x="5168388" y="342483"/>
              <a:ext cx="51892" cy="15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Line"/>
            <p:cNvSpPr/>
            <p:nvPr/>
          </p:nvSpPr>
          <p:spPr>
            <a:xfrm>
              <a:off x="5228292" y="228322"/>
              <a:ext cx="100961" cy="7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22" fill="norm" stroke="1" extrusionOk="0">
                  <a:moveTo>
                    <a:pt x="7090" y="7714"/>
                  </a:moveTo>
                  <a:cubicBezTo>
                    <a:pt x="5626" y="6171"/>
                    <a:pt x="4161" y="4629"/>
                    <a:pt x="2880" y="5143"/>
                  </a:cubicBezTo>
                  <a:cubicBezTo>
                    <a:pt x="1599" y="5657"/>
                    <a:pt x="500" y="8229"/>
                    <a:pt x="134" y="11314"/>
                  </a:cubicBezTo>
                  <a:cubicBezTo>
                    <a:pt x="-232" y="14400"/>
                    <a:pt x="134" y="18000"/>
                    <a:pt x="1415" y="19800"/>
                  </a:cubicBezTo>
                  <a:cubicBezTo>
                    <a:pt x="2697" y="21600"/>
                    <a:pt x="4893" y="21600"/>
                    <a:pt x="6175" y="20314"/>
                  </a:cubicBezTo>
                  <a:cubicBezTo>
                    <a:pt x="7456" y="19029"/>
                    <a:pt x="7822" y="16457"/>
                    <a:pt x="8005" y="13886"/>
                  </a:cubicBezTo>
                  <a:cubicBezTo>
                    <a:pt x="8188" y="11314"/>
                    <a:pt x="8188" y="8743"/>
                    <a:pt x="9104" y="6943"/>
                  </a:cubicBezTo>
                  <a:cubicBezTo>
                    <a:pt x="10019" y="5143"/>
                    <a:pt x="11849" y="4114"/>
                    <a:pt x="14046" y="3086"/>
                  </a:cubicBezTo>
                  <a:cubicBezTo>
                    <a:pt x="16243" y="2057"/>
                    <a:pt x="18805" y="1029"/>
                    <a:pt x="21368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9" name="Line"/>
            <p:cNvSpPr/>
            <p:nvPr/>
          </p:nvSpPr>
          <p:spPr>
            <a:xfrm>
              <a:off x="5308495" y="223133"/>
              <a:ext cx="20758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0" name="Line"/>
            <p:cNvSpPr/>
            <p:nvPr/>
          </p:nvSpPr>
          <p:spPr>
            <a:xfrm>
              <a:off x="5355197" y="171241"/>
              <a:ext cx="46703" cy="22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1" name="Line"/>
            <p:cNvSpPr/>
            <p:nvPr/>
          </p:nvSpPr>
          <p:spPr>
            <a:xfrm>
              <a:off x="721291" y="1779876"/>
              <a:ext cx="5190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2" name="Line"/>
            <p:cNvSpPr/>
            <p:nvPr/>
          </p:nvSpPr>
          <p:spPr>
            <a:xfrm>
              <a:off x="731669" y="1914794"/>
              <a:ext cx="1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Line"/>
            <p:cNvSpPr/>
            <p:nvPr/>
          </p:nvSpPr>
          <p:spPr>
            <a:xfrm>
              <a:off x="5563712" y="161299"/>
              <a:ext cx="60052" cy="9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7" h="21499" fill="norm" stroke="1" extrusionOk="0">
                  <a:moveTo>
                    <a:pt x="4934" y="1099"/>
                  </a:moveTo>
                  <a:cubicBezTo>
                    <a:pt x="2015" y="1099"/>
                    <a:pt x="-904" y="1099"/>
                    <a:pt x="264" y="899"/>
                  </a:cubicBezTo>
                  <a:cubicBezTo>
                    <a:pt x="1431" y="699"/>
                    <a:pt x="6685" y="299"/>
                    <a:pt x="10772" y="99"/>
                  </a:cubicBezTo>
                  <a:cubicBezTo>
                    <a:pt x="14858" y="-101"/>
                    <a:pt x="17777" y="-101"/>
                    <a:pt x="19237" y="1099"/>
                  </a:cubicBezTo>
                  <a:cubicBezTo>
                    <a:pt x="20696" y="2299"/>
                    <a:pt x="20696" y="4699"/>
                    <a:pt x="18653" y="8299"/>
                  </a:cubicBezTo>
                  <a:cubicBezTo>
                    <a:pt x="16610" y="11899"/>
                    <a:pt x="12523" y="16699"/>
                    <a:pt x="8437" y="21499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Line"/>
            <p:cNvSpPr/>
            <p:nvPr/>
          </p:nvSpPr>
          <p:spPr>
            <a:xfrm>
              <a:off x="5557149" y="223133"/>
              <a:ext cx="104209" cy="8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090" fill="norm" stroke="1" extrusionOk="0">
                  <a:moveTo>
                    <a:pt x="6461" y="0"/>
                  </a:moveTo>
                  <a:cubicBezTo>
                    <a:pt x="5399" y="4569"/>
                    <a:pt x="4336" y="9138"/>
                    <a:pt x="3097" y="13085"/>
                  </a:cubicBezTo>
                  <a:cubicBezTo>
                    <a:pt x="1858" y="17031"/>
                    <a:pt x="441" y="20354"/>
                    <a:pt x="87" y="20977"/>
                  </a:cubicBezTo>
                  <a:cubicBezTo>
                    <a:pt x="-267" y="21600"/>
                    <a:pt x="441" y="19523"/>
                    <a:pt x="2566" y="17862"/>
                  </a:cubicBezTo>
                  <a:cubicBezTo>
                    <a:pt x="4690" y="16200"/>
                    <a:pt x="8231" y="14954"/>
                    <a:pt x="11595" y="14123"/>
                  </a:cubicBezTo>
                  <a:cubicBezTo>
                    <a:pt x="14959" y="13292"/>
                    <a:pt x="18146" y="12877"/>
                    <a:pt x="21333" y="1246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Line"/>
            <p:cNvSpPr/>
            <p:nvPr/>
          </p:nvSpPr>
          <p:spPr>
            <a:xfrm>
              <a:off x="5655172" y="132249"/>
              <a:ext cx="42509" cy="17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505" fill="norm" stroke="1" extrusionOk="0">
                  <a:moveTo>
                    <a:pt x="5681" y="1567"/>
                  </a:moveTo>
                  <a:cubicBezTo>
                    <a:pt x="3089" y="736"/>
                    <a:pt x="497" y="-95"/>
                    <a:pt x="65" y="9"/>
                  </a:cubicBezTo>
                  <a:cubicBezTo>
                    <a:pt x="-367" y="113"/>
                    <a:pt x="1361" y="1151"/>
                    <a:pt x="4817" y="4578"/>
                  </a:cubicBezTo>
                  <a:cubicBezTo>
                    <a:pt x="8273" y="8005"/>
                    <a:pt x="13457" y="13820"/>
                    <a:pt x="16481" y="17040"/>
                  </a:cubicBezTo>
                  <a:cubicBezTo>
                    <a:pt x="19505" y="20259"/>
                    <a:pt x="20369" y="20882"/>
                    <a:pt x="21233" y="21505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Line"/>
            <p:cNvSpPr/>
            <p:nvPr/>
          </p:nvSpPr>
          <p:spPr>
            <a:xfrm>
              <a:off x="5692491" y="217944"/>
              <a:ext cx="41514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7" name="Line"/>
            <p:cNvSpPr/>
            <p:nvPr/>
          </p:nvSpPr>
          <p:spPr>
            <a:xfrm>
              <a:off x="5656167" y="290592"/>
              <a:ext cx="119351" cy="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4400"/>
                  </a:moveTo>
                  <a:cubicBezTo>
                    <a:pt x="1252" y="18000"/>
                    <a:pt x="2504" y="21600"/>
                    <a:pt x="6104" y="19200"/>
                  </a:cubicBezTo>
                  <a:cubicBezTo>
                    <a:pt x="9704" y="16800"/>
                    <a:pt x="15652" y="8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8" name="Line"/>
            <p:cNvSpPr/>
            <p:nvPr/>
          </p:nvSpPr>
          <p:spPr>
            <a:xfrm>
              <a:off x="5739194" y="144836"/>
              <a:ext cx="46703" cy="16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400" y="11375"/>
                    <a:pt x="4800" y="2735"/>
                    <a:pt x="8400" y="575"/>
                  </a:cubicBezTo>
                  <a:cubicBezTo>
                    <a:pt x="12000" y="-1585"/>
                    <a:pt x="16800" y="2735"/>
                    <a:pt x="21600" y="7055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9" name="Line"/>
            <p:cNvSpPr/>
            <p:nvPr/>
          </p:nvSpPr>
          <p:spPr>
            <a:xfrm>
              <a:off x="5744383" y="186809"/>
              <a:ext cx="110261" cy="6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45" fill="norm" stroke="1" extrusionOk="0">
                  <a:moveTo>
                    <a:pt x="0" y="0"/>
                  </a:moveTo>
                  <a:cubicBezTo>
                    <a:pt x="1662" y="568"/>
                    <a:pt x="3323" y="1137"/>
                    <a:pt x="4486" y="3126"/>
                  </a:cubicBezTo>
                  <a:cubicBezTo>
                    <a:pt x="5649" y="5116"/>
                    <a:pt x="6314" y="8526"/>
                    <a:pt x="6812" y="11653"/>
                  </a:cubicBezTo>
                  <a:cubicBezTo>
                    <a:pt x="7311" y="14779"/>
                    <a:pt x="7643" y="17621"/>
                    <a:pt x="8806" y="19326"/>
                  </a:cubicBezTo>
                  <a:cubicBezTo>
                    <a:pt x="9969" y="21032"/>
                    <a:pt x="11963" y="21600"/>
                    <a:pt x="14123" y="21032"/>
                  </a:cubicBezTo>
                  <a:cubicBezTo>
                    <a:pt x="16283" y="20463"/>
                    <a:pt x="18609" y="18758"/>
                    <a:pt x="19938" y="16484"/>
                  </a:cubicBezTo>
                  <a:cubicBezTo>
                    <a:pt x="21268" y="14211"/>
                    <a:pt x="21600" y="11368"/>
                    <a:pt x="20603" y="9379"/>
                  </a:cubicBezTo>
                  <a:cubicBezTo>
                    <a:pt x="19606" y="7389"/>
                    <a:pt x="17280" y="6253"/>
                    <a:pt x="14788" y="5400"/>
                  </a:cubicBezTo>
                  <a:cubicBezTo>
                    <a:pt x="12295" y="4547"/>
                    <a:pt x="9637" y="3979"/>
                    <a:pt x="6978" y="3411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Line"/>
            <p:cNvSpPr/>
            <p:nvPr/>
          </p:nvSpPr>
          <p:spPr>
            <a:xfrm>
              <a:off x="5868923" y="134917"/>
              <a:ext cx="15568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Line"/>
            <p:cNvSpPr/>
            <p:nvPr/>
          </p:nvSpPr>
          <p:spPr>
            <a:xfrm>
              <a:off x="5882493" y="171976"/>
              <a:ext cx="48700" cy="35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163" fill="norm" stroke="1" extrusionOk="0">
                  <a:moveTo>
                    <a:pt x="860" y="21163"/>
                  </a:moveTo>
                  <a:cubicBezTo>
                    <a:pt x="115" y="13963"/>
                    <a:pt x="-630" y="6763"/>
                    <a:pt x="860" y="3163"/>
                  </a:cubicBezTo>
                  <a:cubicBezTo>
                    <a:pt x="2349" y="-437"/>
                    <a:pt x="6073" y="-437"/>
                    <a:pt x="9798" y="592"/>
                  </a:cubicBezTo>
                  <a:cubicBezTo>
                    <a:pt x="13522" y="1620"/>
                    <a:pt x="17246" y="3677"/>
                    <a:pt x="20970" y="5734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Line"/>
            <p:cNvSpPr/>
            <p:nvPr/>
          </p:nvSpPr>
          <p:spPr>
            <a:xfrm>
              <a:off x="5806192" y="311348"/>
              <a:ext cx="161325" cy="43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013" fill="norm" stroke="1" extrusionOk="0">
                  <a:moveTo>
                    <a:pt x="750" y="0"/>
                  </a:moveTo>
                  <a:cubicBezTo>
                    <a:pt x="291" y="5600"/>
                    <a:pt x="-169" y="11200"/>
                    <a:pt x="61" y="15200"/>
                  </a:cubicBezTo>
                  <a:cubicBezTo>
                    <a:pt x="291" y="19200"/>
                    <a:pt x="1210" y="21600"/>
                    <a:pt x="4886" y="18800"/>
                  </a:cubicBezTo>
                  <a:cubicBezTo>
                    <a:pt x="8563" y="16000"/>
                    <a:pt x="14997" y="8000"/>
                    <a:pt x="21431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3" name="Line"/>
            <p:cNvSpPr/>
            <p:nvPr/>
          </p:nvSpPr>
          <p:spPr>
            <a:xfrm>
              <a:off x="6123191" y="155674"/>
              <a:ext cx="129729" cy="16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64" y="6300"/>
                    <a:pt x="1728" y="12600"/>
                    <a:pt x="2160" y="16425"/>
                  </a:cubicBezTo>
                  <a:cubicBezTo>
                    <a:pt x="2592" y="20250"/>
                    <a:pt x="2592" y="21600"/>
                    <a:pt x="2592" y="21600"/>
                  </a:cubicBezTo>
                  <a:cubicBezTo>
                    <a:pt x="2592" y="21600"/>
                    <a:pt x="2592" y="20250"/>
                    <a:pt x="2736" y="17437"/>
                  </a:cubicBezTo>
                  <a:cubicBezTo>
                    <a:pt x="2880" y="14625"/>
                    <a:pt x="3168" y="10350"/>
                    <a:pt x="5040" y="7425"/>
                  </a:cubicBezTo>
                  <a:cubicBezTo>
                    <a:pt x="6912" y="4500"/>
                    <a:pt x="10368" y="2925"/>
                    <a:pt x="13392" y="2138"/>
                  </a:cubicBezTo>
                  <a:cubicBezTo>
                    <a:pt x="16416" y="1350"/>
                    <a:pt x="19008" y="1350"/>
                    <a:pt x="21600" y="135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4" name="Line"/>
            <p:cNvSpPr/>
            <p:nvPr/>
          </p:nvSpPr>
          <p:spPr>
            <a:xfrm>
              <a:off x="6229596" y="198077"/>
              <a:ext cx="116729" cy="85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378" fill="norm" stroke="1" extrusionOk="0">
                  <a:moveTo>
                    <a:pt x="458" y="6258"/>
                  </a:moveTo>
                  <a:cubicBezTo>
                    <a:pt x="3544" y="5394"/>
                    <a:pt x="6630" y="4530"/>
                    <a:pt x="8944" y="3450"/>
                  </a:cubicBezTo>
                  <a:cubicBezTo>
                    <a:pt x="11258" y="2370"/>
                    <a:pt x="12801" y="1074"/>
                    <a:pt x="12647" y="426"/>
                  </a:cubicBezTo>
                  <a:cubicBezTo>
                    <a:pt x="12493" y="-222"/>
                    <a:pt x="10641" y="-222"/>
                    <a:pt x="8327" y="1074"/>
                  </a:cubicBezTo>
                  <a:cubicBezTo>
                    <a:pt x="6013" y="2370"/>
                    <a:pt x="3235" y="4962"/>
                    <a:pt x="1538" y="7986"/>
                  </a:cubicBezTo>
                  <a:cubicBezTo>
                    <a:pt x="-159" y="11010"/>
                    <a:pt x="-776" y="14466"/>
                    <a:pt x="1384" y="17058"/>
                  </a:cubicBezTo>
                  <a:cubicBezTo>
                    <a:pt x="3544" y="19650"/>
                    <a:pt x="8481" y="21378"/>
                    <a:pt x="12184" y="21378"/>
                  </a:cubicBezTo>
                  <a:cubicBezTo>
                    <a:pt x="15887" y="21378"/>
                    <a:pt x="18355" y="19650"/>
                    <a:pt x="20824" y="17922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5" name="Line"/>
            <p:cNvSpPr/>
            <p:nvPr/>
          </p:nvSpPr>
          <p:spPr>
            <a:xfrm>
              <a:off x="6351472" y="186809"/>
              <a:ext cx="54748" cy="21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433" fill="norm" stroke="1" extrusionOk="0">
                  <a:moveTo>
                    <a:pt x="5907" y="0"/>
                  </a:moveTo>
                  <a:cubicBezTo>
                    <a:pt x="3288" y="527"/>
                    <a:pt x="670" y="1054"/>
                    <a:pt x="343" y="1668"/>
                  </a:cubicBezTo>
                  <a:cubicBezTo>
                    <a:pt x="16" y="2283"/>
                    <a:pt x="1979" y="2985"/>
                    <a:pt x="4597" y="2898"/>
                  </a:cubicBezTo>
                  <a:cubicBezTo>
                    <a:pt x="7215" y="2810"/>
                    <a:pt x="10488" y="1932"/>
                    <a:pt x="13106" y="2107"/>
                  </a:cubicBezTo>
                  <a:cubicBezTo>
                    <a:pt x="15725" y="2283"/>
                    <a:pt x="17688" y="3512"/>
                    <a:pt x="18997" y="6410"/>
                  </a:cubicBezTo>
                  <a:cubicBezTo>
                    <a:pt x="20306" y="9307"/>
                    <a:pt x="20961" y="13873"/>
                    <a:pt x="20634" y="16683"/>
                  </a:cubicBezTo>
                  <a:cubicBezTo>
                    <a:pt x="20306" y="19493"/>
                    <a:pt x="18997" y="20546"/>
                    <a:pt x="16706" y="21073"/>
                  </a:cubicBezTo>
                  <a:cubicBezTo>
                    <a:pt x="14415" y="21600"/>
                    <a:pt x="11143" y="21600"/>
                    <a:pt x="7870" y="20722"/>
                  </a:cubicBezTo>
                  <a:cubicBezTo>
                    <a:pt x="4597" y="19844"/>
                    <a:pt x="1325" y="18088"/>
                    <a:pt x="343" y="15629"/>
                  </a:cubicBezTo>
                  <a:cubicBezTo>
                    <a:pt x="-639" y="13171"/>
                    <a:pt x="670" y="10010"/>
                    <a:pt x="1979" y="6849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6" name="Line"/>
            <p:cNvSpPr/>
            <p:nvPr/>
          </p:nvSpPr>
          <p:spPr>
            <a:xfrm>
              <a:off x="6429350" y="194519"/>
              <a:ext cx="103784" cy="5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80" fill="norm" stroke="1" extrusionOk="0">
                  <a:moveTo>
                    <a:pt x="0" y="1075"/>
                  </a:moveTo>
                  <a:cubicBezTo>
                    <a:pt x="0" y="4558"/>
                    <a:pt x="0" y="8042"/>
                    <a:pt x="540" y="11178"/>
                  </a:cubicBezTo>
                  <a:cubicBezTo>
                    <a:pt x="1080" y="14313"/>
                    <a:pt x="2160" y="17100"/>
                    <a:pt x="3600" y="18842"/>
                  </a:cubicBezTo>
                  <a:cubicBezTo>
                    <a:pt x="5040" y="20584"/>
                    <a:pt x="6840" y="21281"/>
                    <a:pt x="7920" y="19191"/>
                  </a:cubicBezTo>
                  <a:cubicBezTo>
                    <a:pt x="9000" y="17100"/>
                    <a:pt x="9360" y="12223"/>
                    <a:pt x="9720" y="8042"/>
                  </a:cubicBezTo>
                  <a:cubicBezTo>
                    <a:pt x="10080" y="3862"/>
                    <a:pt x="10440" y="378"/>
                    <a:pt x="11160" y="29"/>
                  </a:cubicBezTo>
                  <a:cubicBezTo>
                    <a:pt x="11880" y="-319"/>
                    <a:pt x="12960" y="2468"/>
                    <a:pt x="14760" y="5604"/>
                  </a:cubicBezTo>
                  <a:cubicBezTo>
                    <a:pt x="16560" y="8739"/>
                    <a:pt x="19080" y="12223"/>
                    <a:pt x="21600" y="15707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Line"/>
            <p:cNvSpPr/>
            <p:nvPr/>
          </p:nvSpPr>
          <p:spPr>
            <a:xfrm>
              <a:off x="6512377" y="11570"/>
              <a:ext cx="46703" cy="22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4800" y="2377"/>
                  </a:moveTo>
                  <a:cubicBezTo>
                    <a:pt x="2400" y="1048"/>
                    <a:pt x="0" y="-281"/>
                    <a:pt x="0" y="51"/>
                  </a:cubicBezTo>
                  <a:cubicBezTo>
                    <a:pt x="0" y="384"/>
                    <a:pt x="2400" y="2377"/>
                    <a:pt x="6400" y="6199"/>
                  </a:cubicBezTo>
                  <a:cubicBezTo>
                    <a:pt x="10400" y="10021"/>
                    <a:pt x="16000" y="15670"/>
                    <a:pt x="21600" y="21319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Line"/>
            <p:cNvSpPr/>
            <p:nvPr/>
          </p:nvSpPr>
          <p:spPr>
            <a:xfrm>
              <a:off x="6577457" y="129728"/>
              <a:ext cx="142486" cy="8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11" fill="norm" stroke="1" extrusionOk="0">
                  <a:moveTo>
                    <a:pt x="4261" y="7624"/>
                  </a:moveTo>
                  <a:cubicBezTo>
                    <a:pt x="2960" y="8894"/>
                    <a:pt x="1659" y="10165"/>
                    <a:pt x="878" y="11859"/>
                  </a:cubicBezTo>
                  <a:cubicBezTo>
                    <a:pt x="97" y="13553"/>
                    <a:pt x="-163" y="15671"/>
                    <a:pt x="97" y="17576"/>
                  </a:cubicBezTo>
                  <a:cubicBezTo>
                    <a:pt x="357" y="19482"/>
                    <a:pt x="1138" y="21176"/>
                    <a:pt x="2179" y="21388"/>
                  </a:cubicBezTo>
                  <a:cubicBezTo>
                    <a:pt x="3220" y="21600"/>
                    <a:pt x="4521" y="20329"/>
                    <a:pt x="5302" y="18212"/>
                  </a:cubicBezTo>
                  <a:cubicBezTo>
                    <a:pt x="6083" y="16094"/>
                    <a:pt x="6343" y="13129"/>
                    <a:pt x="6603" y="12706"/>
                  </a:cubicBezTo>
                  <a:cubicBezTo>
                    <a:pt x="6864" y="12282"/>
                    <a:pt x="7124" y="14400"/>
                    <a:pt x="7904" y="15459"/>
                  </a:cubicBezTo>
                  <a:cubicBezTo>
                    <a:pt x="8685" y="16518"/>
                    <a:pt x="9986" y="16518"/>
                    <a:pt x="10897" y="17576"/>
                  </a:cubicBezTo>
                  <a:cubicBezTo>
                    <a:pt x="11808" y="18635"/>
                    <a:pt x="12329" y="20753"/>
                    <a:pt x="12719" y="20753"/>
                  </a:cubicBezTo>
                  <a:cubicBezTo>
                    <a:pt x="13109" y="20753"/>
                    <a:pt x="13370" y="18635"/>
                    <a:pt x="14801" y="14824"/>
                  </a:cubicBezTo>
                  <a:cubicBezTo>
                    <a:pt x="16232" y="11012"/>
                    <a:pt x="18835" y="5506"/>
                    <a:pt x="21437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Line"/>
            <p:cNvSpPr/>
            <p:nvPr/>
          </p:nvSpPr>
          <p:spPr>
            <a:xfrm>
              <a:off x="6704375" y="15567"/>
              <a:ext cx="6745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0800"/>
                    <a:pt x="5538" y="0"/>
                    <a:pt x="9138" y="0"/>
                  </a:cubicBezTo>
                  <a:cubicBezTo>
                    <a:pt x="12738" y="0"/>
                    <a:pt x="17169" y="1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0" name="Line"/>
            <p:cNvSpPr/>
            <p:nvPr/>
          </p:nvSpPr>
          <p:spPr>
            <a:xfrm>
              <a:off x="6751077" y="114161"/>
              <a:ext cx="10380" cy="88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1" name="Line"/>
            <p:cNvSpPr/>
            <p:nvPr/>
          </p:nvSpPr>
          <p:spPr>
            <a:xfrm>
              <a:off x="6802969" y="80219"/>
              <a:ext cx="98594" cy="13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5298"/>
                  </a:moveTo>
                  <a:cubicBezTo>
                    <a:pt x="379" y="3948"/>
                    <a:pt x="758" y="2598"/>
                    <a:pt x="2274" y="1653"/>
                  </a:cubicBezTo>
                  <a:cubicBezTo>
                    <a:pt x="3789" y="708"/>
                    <a:pt x="6442" y="168"/>
                    <a:pt x="8716" y="33"/>
                  </a:cubicBezTo>
                  <a:cubicBezTo>
                    <a:pt x="10989" y="-102"/>
                    <a:pt x="12884" y="168"/>
                    <a:pt x="13832" y="978"/>
                  </a:cubicBezTo>
                  <a:cubicBezTo>
                    <a:pt x="14779" y="1788"/>
                    <a:pt x="14779" y="3138"/>
                    <a:pt x="12884" y="5973"/>
                  </a:cubicBezTo>
                  <a:cubicBezTo>
                    <a:pt x="10989" y="8808"/>
                    <a:pt x="7200" y="13128"/>
                    <a:pt x="5116" y="15963"/>
                  </a:cubicBezTo>
                  <a:cubicBezTo>
                    <a:pt x="3032" y="18798"/>
                    <a:pt x="2653" y="20148"/>
                    <a:pt x="3600" y="20823"/>
                  </a:cubicBezTo>
                  <a:cubicBezTo>
                    <a:pt x="4547" y="21498"/>
                    <a:pt x="6821" y="21498"/>
                    <a:pt x="10042" y="20418"/>
                  </a:cubicBezTo>
                  <a:cubicBezTo>
                    <a:pt x="13263" y="19338"/>
                    <a:pt x="17432" y="17178"/>
                    <a:pt x="21600" y="15018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Line"/>
            <p:cNvSpPr/>
            <p:nvPr/>
          </p:nvSpPr>
          <p:spPr>
            <a:xfrm>
              <a:off x="6808157" y="119350"/>
              <a:ext cx="129730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Line"/>
            <p:cNvSpPr/>
            <p:nvPr/>
          </p:nvSpPr>
          <p:spPr>
            <a:xfrm>
              <a:off x="6918549" y="119350"/>
              <a:ext cx="97175" cy="7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132" fill="norm" stroke="1" extrusionOk="0">
                  <a:moveTo>
                    <a:pt x="9921" y="0"/>
                  </a:moveTo>
                  <a:cubicBezTo>
                    <a:pt x="6510" y="4114"/>
                    <a:pt x="3100" y="8229"/>
                    <a:pt x="1394" y="11829"/>
                  </a:cubicBezTo>
                  <a:cubicBezTo>
                    <a:pt x="-311" y="15429"/>
                    <a:pt x="-311" y="18514"/>
                    <a:pt x="636" y="20057"/>
                  </a:cubicBezTo>
                  <a:cubicBezTo>
                    <a:pt x="1584" y="21600"/>
                    <a:pt x="3478" y="21600"/>
                    <a:pt x="5563" y="19286"/>
                  </a:cubicBezTo>
                  <a:cubicBezTo>
                    <a:pt x="7647" y="16971"/>
                    <a:pt x="9921" y="12343"/>
                    <a:pt x="11247" y="8743"/>
                  </a:cubicBezTo>
                  <a:cubicBezTo>
                    <a:pt x="12573" y="5143"/>
                    <a:pt x="12952" y="2571"/>
                    <a:pt x="13331" y="2829"/>
                  </a:cubicBezTo>
                  <a:cubicBezTo>
                    <a:pt x="13710" y="3086"/>
                    <a:pt x="14089" y="6171"/>
                    <a:pt x="15415" y="8743"/>
                  </a:cubicBezTo>
                  <a:cubicBezTo>
                    <a:pt x="16742" y="11314"/>
                    <a:pt x="19015" y="13371"/>
                    <a:pt x="21289" y="15429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Line"/>
            <p:cNvSpPr/>
            <p:nvPr/>
          </p:nvSpPr>
          <p:spPr>
            <a:xfrm>
              <a:off x="6989777" y="62269"/>
              <a:ext cx="93406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5429"/>
                    <a:pt x="10400" y="9257"/>
                    <a:pt x="14000" y="5657"/>
                  </a:cubicBezTo>
                  <a:cubicBezTo>
                    <a:pt x="17600" y="2057"/>
                    <a:pt x="19600" y="102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5" name="Line"/>
            <p:cNvSpPr/>
            <p:nvPr/>
          </p:nvSpPr>
          <p:spPr>
            <a:xfrm>
              <a:off x="7018466" y="51891"/>
              <a:ext cx="12826" cy="124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300"/>
                    <a:pt x="-1582" y="6600"/>
                    <a:pt x="1118" y="10200"/>
                  </a:cubicBezTo>
                  <a:cubicBezTo>
                    <a:pt x="3818" y="13800"/>
                    <a:pt x="11918" y="17700"/>
                    <a:pt x="20018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6" name="Line"/>
            <p:cNvSpPr/>
            <p:nvPr/>
          </p:nvSpPr>
          <p:spPr>
            <a:xfrm>
              <a:off x="7020913" y="0"/>
              <a:ext cx="72649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7" name="Line"/>
            <p:cNvSpPr/>
            <p:nvPr/>
          </p:nvSpPr>
          <p:spPr>
            <a:xfrm>
              <a:off x="7093561" y="67458"/>
              <a:ext cx="1" cy="8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Line"/>
            <p:cNvSpPr/>
            <p:nvPr/>
          </p:nvSpPr>
          <p:spPr>
            <a:xfrm>
              <a:off x="7125509" y="88739"/>
              <a:ext cx="60493" cy="6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6" h="21084" fill="norm" stroke="1" extrusionOk="0">
                  <a:moveTo>
                    <a:pt x="1477" y="12418"/>
                  </a:moveTo>
                  <a:cubicBezTo>
                    <a:pt x="309" y="15418"/>
                    <a:pt x="-858" y="18418"/>
                    <a:pt x="893" y="19918"/>
                  </a:cubicBezTo>
                  <a:cubicBezTo>
                    <a:pt x="2645" y="21418"/>
                    <a:pt x="7315" y="21418"/>
                    <a:pt x="11110" y="20218"/>
                  </a:cubicBezTo>
                  <a:cubicBezTo>
                    <a:pt x="14904" y="19018"/>
                    <a:pt x="17823" y="16618"/>
                    <a:pt x="19283" y="13918"/>
                  </a:cubicBezTo>
                  <a:cubicBezTo>
                    <a:pt x="20742" y="11218"/>
                    <a:pt x="20742" y="8218"/>
                    <a:pt x="19574" y="5818"/>
                  </a:cubicBezTo>
                  <a:cubicBezTo>
                    <a:pt x="18407" y="3418"/>
                    <a:pt x="16072" y="1618"/>
                    <a:pt x="13445" y="718"/>
                  </a:cubicBezTo>
                  <a:cubicBezTo>
                    <a:pt x="10818" y="-182"/>
                    <a:pt x="7899" y="-182"/>
                    <a:pt x="6439" y="418"/>
                  </a:cubicBezTo>
                  <a:cubicBezTo>
                    <a:pt x="4980" y="1018"/>
                    <a:pt x="4980" y="2218"/>
                    <a:pt x="4980" y="3418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Line"/>
            <p:cNvSpPr/>
            <p:nvPr/>
          </p:nvSpPr>
          <p:spPr>
            <a:xfrm>
              <a:off x="7202533" y="43242"/>
              <a:ext cx="108973" cy="117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06"/>
                  </a:moveTo>
                  <a:cubicBezTo>
                    <a:pt x="1029" y="8894"/>
                    <a:pt x="2057" y="10482"/>
                    <a:pt x="3429" y="12388"/>
                  </a:cubicBezTo>
                  <a:cubicBezTo>
                    <a:pt x="4800" y="14294"/>
                    <a:pt x="6514" y="16518"/>
                    <a:pt x="7371" y="16835"/>
                  </a:cubicBezTo>
                  <a:cubicBezTo>
                    <a:pt x="8229" y="17153"/>
                    <a:pt x="8229" y="15565"/>
                    <a:pt x="8400" y="12865"/>
                  </a:cubicBezTo>
                  <a:cubicBezTo>
                    <a:pt x="8571" y="10165"/>
                    <a:pt x="8914" y="6353"/>
                    <a:pt x="9600" y="3812"/>
                  </a:cubicBezTo>
                  <a:cubicBezTo>
                    <a:pt x="10286" y="1271"/>
                    <a:pt x="11314" y="0"/>
                    <a:pt x="12514" y="0"/>
                  </a:cubicBezTo>
                  <a:cubicBezTo>
                    <a:pt x="13714" y="0"/>
                    <a:pt x="15086" y="1271"/>
                    <a:pt x="16629" y="5082"/>
                  </a:cubicBezTo>
                  <a:cubicBezTo>
                    <a:pt x="18171" y="8894"/>
                    <a:pt x="19886" y="15247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Adjustment</a:t>
            </a:r>
          </a:p>
        </p:txBody>
      </p:sp>
      <p:sp>
        <p:nvSpPr>
          <p:cNvPr id="415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416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275343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5264" t="0" r="68010" b="38703"/>
          <a:stretch>
            <a:fillRect/>
          </a:stretch>
        </p:blipFill>
        <p:spPr>
          <a:xfrm>
            <a:off x="6888088" y="3701388"/>
            <a:ext cx="1800201" cy="1944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441" y="1342566"/>
            <a:ext cx="5544616" cy="766717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TextBox 2"/>
          <p:cNvSpPr txBox="1"/>
          <p:nvPr/>
        </p:nvSpPr>
        <p:spPr>
          <a:xfrm>
            <a:off x="7074772" y="1411238"/>
            <a:ext cx="2802673" cy="48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 xmlns:a="http://schemas.openxmlformats.org/drawingml/2006/main" sz="15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sub>
                </m:sSub>
              </m:oMath>
            </a14:m>
            <a:r>
              <a:t> </a:t>
            </a:r>
            <a:r>
              <a:t>: </a:t>
            </a:r>
            <a:r>
              <a:t>사영된 </a:t>
            </a:r>
            <a:r>
              <a:t>vertex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𝑣</m:t>
                </m:r>
              </m:oMath>
            </a14:m>
            <a:r>
              <a:t>의 </a:t>
            </a:r>
            <a:r>
              <a:t>color</a:t>
            </a:r>
            <a:r>
              <a:t>값</a:t>
            </a:r>
          </a:p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e>
                  <m:sub>
                    <m:r>
                      <a:rPr xmlns:a="http://schemas.openxmlformats.org/drawingml/2006/main" sz="15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sub>
                </m:sSub>
              </m:oMath>
            </a14:m>
            <a:r>
              <a:t> </a:t>
            </a:r>
            <a:r>
              <a:t>: </a:t>
            </a:r>
            <a:r>
              <a:t>사영된 </a:t>
            </a:r>
            <a:r>
              <a:t>vertex </a:t>
            </a:r>
            <a14:m>
              <m:oMath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𝑣</m:t>
                </m:r>
                <m:r>
                  <a:rPr xmlns:a="http://schemas.openxmlformats.org/drawingml/2006/main" sz="16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의</m:t>
                </m:r>
              </m:oMath>
            </a14:m>
            <a:r>
              <a:t> </a:t>
            </a:r>
            <a:r>
              <a:t>보정된 </a:t>
            </a:r>
            <a:r>
              <a:t>color</a:t>
            </a:r>
            <a:r>
              <a:t>값 </a:t>
            </a:r>
          </a:p>
        </p:txBody>
      </p:sp>
      <p:sp>
        <p:nvSpPr>
          <p:cNvPr id="420" name="화살표: 아래쪽 5"/>
          <p:cNvSpPr/>
          <p:nvPr/>
        </p:nvSpPr>
        <p:spPr>
          <a:xfrm>
            <a:off x="3311992" y="2426655"/>
            <a:ext cx="189096" cy="432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6873"/>
                </a:moveTo>
                <a:lnTo>
                  <a:pt x="5400" y="16873"/>
                </a:lnTo>
                <a:lnTo>
                  <a:pt x="5400" y="0"/>
                </a:lnTo>
                <a:lnTo>
                  <a:pt x="16200" y="0"/>
                </a:lnTo>
                <a:lnTo>
                  <a:pt x="16200" y="16873"/>
                </a:lnTo>
                <a:lnTo>
                  <a:pt x="21600" y="16873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pic>
        <p:nvPicPr>
          <p:cNvPr id="421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5441" y="3181225"/>
            <a:ext cx="5951984" cy="608374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TextBox 6"/>
          <p:cNvSpPr txBox="1"/>
          <p:nvPr/>
        </p:nvSpPr>
        <p:spPr>
          <a:xfrm>
            <a:off x="3654393" y="2407605"/>
            <a:ext cx="332893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Tikhonov</a:t>
            </a:r>
            <a:r>
              <a:t> </a:t>
            </a:r>
            <a:r>
              <a:t>regularization</a:t>
            </a:r>
            <a:r>
              <a:t>에 의해</a:t>
            </a:r>
          </a:p>
        </p:txBody>
      </p:sp>
      <p:pic>
        <p:nvPicPr>
          <p:cNvPr id="423" name="그림 9" descr="그림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36640" y="2263619"/>
            <a:ext cx="4282089" cy="727021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extBox 10"/>
          <p:cNvSpPr txBox="1"/>
          <p:nvPr/>
        </p:nvSpPr>
        <p:spPr>
          <a:xfrm>
            <a:off x="1042735" y="4976824"/>
            <a:ext cx="5453178" cy="1113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,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m:rPr>
                    <m:sty m:val="p"/>
                  </m:rP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</m:oMath>
            </a14:m>
            <a:r>
              <a:t>: Sparse, Symmetry, Positivie Semi-definite </a:t>
            </a:r>
            <a:r>
              <a:t>행렬</a:t>
            </a: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Α</m:t>
                </m:r>
              </m:oMath>
            </a14:m>
            <a:r>
              <a:t> </a:t>
            </a:r>
            <a:r>
              <a:t>: </a:t>
            </a:r>
            <a:r>
              <a:t>현재 </a:t>
            </a:r>
            <a:r>
              <a:t>vertex</a:t>
            </a:r>
            <a:r>
              <a:t>가 가지는 모든 </a:t>
            </a:r>
            <a:r>
              <a:t>Label</a:t>
            </a:r>
            <a:r>
              <a:t>에 대한 관계</a:t>
            </a: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Γ</m:t>
                </m:r>
              </m:oMath>
            </a14:m>
            <a:r>
              <a:t> </a:t>
            </a:r>
            <a:r>
              <a:t>: </a:t>
            </a:r>
            <a:r>
              <a:t>현재 </a:t>
            </a:r>
            <a:r>
              <a:t>vertex</a:t>
            </a:r>
            <a:r>
              <a:t>와 같은 </a:t>
            </a:r>
            <a:r>
              <a:t>label</a:t>
            </a:r>
            <a:r>
              <a:t>을 이루는 모든 </a:t>
            </a:r>
            <a:r>
              <a:t>vertex</a:t>
            </a:r>
            <a:r>
              <a:t>의 관계</a:t>
            </a: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1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</m:oMath>
            </a14:m>
            <a:r>
              <a:t> </a:t>
            </a:r>
            <a:r>
              <a:t>: </a:t>
            </a:r>
            <a:r>
              <a:t>각 </a:t>
            </a:r>
            <a:r>
              <a:t>vertex</a:t>
            </a:r>
            <a:r>
              <a:t>로부터 복제된 두 개의 </a:t>
            </a:r>
            <a:r>
              <a:t>vertex</a:t>
            </a:r>
            <a:r>
              <a:t>의 색 차이의 합</a:t>
            </a:r>
          </a:p>
        </p:txBody>
      </p:sp>
      <p:sp>
        <p:nvSpPr>
          <p:cNvPr id="425" name="TextBox 11"/>
          <p:cNvSpPr txBox="1"/>
          <p:nvPr/>
        </p:nvSpPr>
        <p:spPr>
          <a:xfrm>
            <a:off x="1461199" y="4077072"/>
            <a:ext cx="5093138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을 </a:t>
            </a:r>
            <a:r>
              <a:t>Conjugate Gradient </a:t>
            </a:r>
            <a:r>
              <a:t>방법을 사용해 최적화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(Gradient Descent</a:t>
            </a:r>
            <a:r>
              <a:t>과 비슷한 원리</a:t>
            </a:r>
            <a:r>
              <a:t>)</a:t>
            </a:r>
          </a:p>
        </p:txBody>
      </p:sp>
      <p:grpSp>
        <p:nvGrpSpPr>
          <p:cNvPr id="566" name="Drawing"/>
          <p:cNvGrpSpPr/>
          <p:nvPr/>
        </p:nvGrpSpPr>
        <p:grpSpPr>
          <a:xfrm>
            <a:off x="6013877" y="3066784"/>
            <a:ext cx="5926346" cy="3196514"/>
            <a:chOff x="0" y="0"/>
            <a:chExt cx="5926344" cy="3196513"/>
          </a:xfrm>
        </p:grpSpPr>
        <p:pic>
          <p:nvPicPr>
            <p:cNvPr id="42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996930" y="59534"/>
              <a:ext cx="351675" cy="381613"/>
            </a:xfrm>
            <a:prstGeom prst="rect">
              <a:avLst/>
            </a:prstGeom>
            <a:effectLst/>
          </p:spPr>
        </p:pic>
        <p:pic>
          <p:nvPicPr>
            <p:cNvPr id="42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07163" y="176361"/>
              <a:ext cx="176571" cy="264786"/>
            </a:xfrm>
            <a:prstGeom prst="rect">
              <a:avLst/>
            </a:prstGeom>
            <a:effectLst/>
          </p:spPr>
        </p:pic>
        <p:sp>
          <p:nvSpPr>
            <p:cNvPr id="430" name="Line"/>
            <p:cNvSpPr/>
            <p:nvPr/>
          </p:nvSpPr>
          <p:spPr>
            <a:xfrm>
              <a:off x="3492635" y="114161"/>
              <a:ext cx="124541" cy="1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1" name="Line"/>
            <p:cNvSpPr/>
            <p:nvPr/>
          </p:nvSpPr>
          <p:spPr>
            <a:xfrm>
              <a:off x="3532263" y="145295"/>
              <a:ext cx="22643" cy="119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6" h="21600" fill="norm" stroke="1" extrusionOk="0">
                  <a:moveTo>
                    <a:pt x="15568" y="0"/>
                  </a:moveTo>
                  <a:cubicBezTo>
                    <a:pt x="10939" y="3130"/>
                    <a:pt x="6310" y="6261"/>
                    <a:pt x="3225" y="9391"/>
                  </a:cubicBezTo>
                  <a:cubicBezTo>
                    <a:pt x="139" y="12522"/>
                    <a:pt x="-1404" y="15652"/>
                    <a:pt x="1682" y="17687"/>
                  </a:cubicBezTo>
                  <a:cubicBezTo>
                    <a:pt x="4767" y="19722"/>
                    <a:pt x="12482" y="20661"/>
                    <a:pt x="201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2" name="Line"/>
            <p:cNvSpPr/>
            <p:nvPr/>
          </p:nvSpPr>
          <p:spPr>
            <a:xfrm>
              <a:off x="3554905" y="140106"/>
              <a:ext cx="36325" cy="17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6109"/>
                    <a:pt x="13371" y="12218"/>
                    <a:pt x="9771" y="15818"/>
                  </a:cubicBezTo>
                  <a:cubicBezTo>
                    <a:pt x="6171" y="19418"/>
                    <a:pt x="3086" y="205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3" name="Line"/>
            <p:cNvSpPr/>
            <p:nvPr/>
          </p:nvSpPr>
          <p:spPr>
            <a:xfrm>
              <a:off x="3523771" y="217944"/>
              <a:ext cx="124540" cy="62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" y="18600"/>
                    <a:pt x="600" y="15600"/>
                    <a:pt x="2700" y="13200"/>
                  </a:cubicBezTo>
                  <a:cubicBezTo>
                    <a:pt x="4800" y="10800"/>
                    <a:pt x="8700" y="9000"/>
                    <a:pt x="12150" y="6900"/>
                  </a:cubicBezTo>
                  <a:cubicBezTo>
                    <a:pt x="15600" y="4800"/>
                    <a:pt x="18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4" name="Line"/>
            <p:cNvSpPr/>
            <p:nvPr/>
          </p:nvSpPr>
          <p:spPr>
            <a:xfrm>
              <a:off x="3638456" y="155674"/>
              <a:ext cx="66936" cy="114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19" fill="norm" stroke="1" extrusionOk="0">
                  <a:moveTo>
                    <a:pt x="4817" y="0"/>
                  </a:moveTo>
                  <a:cubicBezTo>
                    <a:pt x="3155" y="5481"/>
                    <a:pt x="1494" y="10961"/>
                    <a:pt x="663" y="14830"/>
                  </a:cubicBezTo>
                  <a:cubicBezTo>
                    <a:pt x="-168" y="18699"/>
                    <a:pt x="-168" y="20955"/>
                    <a:pt x="386" y="21278"/>
                  </a:cubicBezTo>
                  <a:cubicBezTo>
                    <a:pt x="940" y="21600"/>
                    <a:pt x="2047" y="19988"/>
                    <a:pt x="3155" y="17570"/>
                  </a:cubicBezTo>
                  <a:cubicBezTo>
                    <a:pt x="4263" y="15152"/>
                    <a:pt x="5370" y="11928"/>
                    <a:pt x="8416" y="9027"/>
                  </a:cubicBezTo>
                  <a:cubicBezTo>
                    <a:pt x="11463" y="6125"/>
                    <a:pt x="16447" y="3546"/>
                    <a:pt x="21432" y="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Line"/>
            <p:cNvSpPr/>
            <p:nvPr/>
          </p:nvSpPr>
          <p:spPr>
            <a:xfrm>
              <a:off x="3705391" y="103782"/>
              <a:ext cx="5189" cy="25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336"/>
                    <a:pt x="0" y="12672"/>
                    <a:pt x="3600" y="16272"/>
                  </a:cubicBezTo>
                  <a:cubicBezTo>
                    <a:pt x="7200" y="19872"/>
                    <a:pt x="14400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6" name="Line"/>
            <p:cNvSpPr/>
            <p:nvPr/>
          </p:nvSpPr>
          <p:spPr>
            <a:xfrm>
              <a:off x="3772849" y="103782"/>
              <a:ext cx="67460" cy="20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7" name="Line"/>
            <p:cNvSpPr/>
            <p:nvPr/>
          </p:nvSpPr>
          <p:spPr>
            <a:xfrm>
              <a:off x="3762471" y="174243"/>
              <a:ext cx="103784" cy="7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621"/>
                  </a:moveTo>
                  <a:cubicBezTo>
                    <a:pt x="1800" y="130"/>
                    <a:pt x="3600" y="-361"/>
                    <a:pt x="5040" y="375"/>
                  </a:cubicBezTo>
                  <a:cubicBezTo>
                    <a:pt x="6480" y="1112"/>
                    <a:pt x="7560" y="3075"/>
                    <a:pt x="7560" y="5530"/>
                  </a:cubicBezTo>
                  <a:cubicBezTo>
                    <a:pt x="7560" y="7984"/>
                    <a:pt x="6480" y="10930"/>
                    <a:pt x="5400" y="13630"/>
                  </a:cubicBezTo>
                  <a:cubicBezTo>
                    <a:pt x="4320" y="16330"/>
                    <a:pt x="3240" y="18784"/>
                    <a:pt x="3240" y="18784"/>
                  </a:cubicBezTo>
                  <a:cubicBezTo>
                    <a:pt x="3240" y="18784"/>
                    <a:pt x="4320" y="16330"/>
                    <a:pt x="5760" y="13875"/>
                  </a:cubicBezTo>
                  <a:cubicBezTo>
                    <a:pt x="7200" y="11421"/>
                    <a:pt x="9000" y="8966"/>
                    <a:pt x="10800" y="7494"/>
                  </a:cubicBezTo>
                  <a:cubicBezTo>
                    <a:pt x="12600" y="6021"/>
                    <a:pt x="14400" y="5530"/>
                    <a:pt x="16200" y="7984"/>
                  </a:cubicBezTo>
                  <a:cubicBezTo>
                    <a:pt x="18000" y="10439"/>
                    <a:pt x="19800" y="15839"/>
                    <a:pt x="21600" y="21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8" name="Line"/>
            <p:cNvSpPr/>
            <p:nvPr/>
          </p:nvSpPr>
          <p:spPr>
            <a:xfrm>
              <a:off x="3855876" y="101803"/>
              <a:ext cx="41514" cy="29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1670"/>
                  </a:moveTo>
                  <a:cubicBezTo>
                    <a:pt x="1800" y="907"/>
                    <a:pt x="3600" y="145"/>
                    <a:pt x="5850" y="18"/>
                  </a:cubicBezTo>
                  <a:cubicBezTo>
                    <a:pt x="8100" y="-109"/>
                    <a:pt x="10800" y="399"/>
                    <a:pt x="12600" y="2305"/>
                  </a:cubicBezTo>
                  <a:cubicBezTo>
                    <a:pt x="14400" y="4211"/>
                    <a:pt x="15300" y="7515"/>
                    <a:pt x="16650" y="10945"/>
                  </a:cubicBezTo>
                  <a:cubicBezTo>
                    <a:pt x="18000" y="14376"/>
                    <a:pt x="19800" y="17933"/>
                    <a:pt x="2160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9" name="Line"/>
            <p:cNvSpPr/>
            <p:nvPr/>
          </p:nvSpPr>
          <p:spPr>
            <a:xfrm>
              <a:off x="4001172" y="130501"/>
              <a:ext cx="59460" cy="6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53" fill="norm" stroke="1" extrusionOk="0">
                  <a:moveTo>
                    <a:pt x="7406" y="1415"/>
                  </a:moveTo>
                  <a:cubicBezTo>
                    <a:pt x="5554" y="3630"/>
                    <a:pt x="3703" y="5845"/>
                    <a:pt x="2777" y="8338"/>
                  </a:cubicBezTo>
                  <a:cubicBezTo>
                    <a:pt x="1851" y="10830"/>
                    <a:pt x="1851" y="13599"/>
                    <a:pt x="3394" y="15538"/>
                  </a:cubicBezTo>
                  <a:cubicBezTo>
                    <a:pt x="4937" y="17476"/>
                    <a:pt x="8023" y="18584"/>
                    <a:pt x="11108" y="18030"/>
                  </a:cubicBezTo>
                  <a:cubicBezTo>
                    <a:pt x="14194" y="17476"/>
                    <a:pt x="17280" y="15261"/>
                    <a:pt x="19131" y="12768"/>
                  </a:cubicBezTo>
                  <a:cubicBezTo>
                    <a:pt x="20983" y="10276"/>
                    <a:pt x="21600" y="7507"/>
                    <a:pt x="20983" y="5015"/>
                  </a:cubicBezTo>
                  <a:cubicBezTo>
                    <a:pt x="20366" y="2522"/>
                    <a:pt x="18514" y="307"/>
                    <a:pt x="16354" y="30"/>
                  </a:cubicBezTo>
                  <a:cubicBezTo>
                    <a:pt x="14194" y="-247"/>
                    <a:pt x="11726" y="1415"/>
                    <a:pt x="8949" y="5291"/>
                  </a:cubicBezTo>
                  <a:cubicBezTo>
                    <a:pt x="6171" y="9168"/>
                    <a:pt x="3086" y="15261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0" name="Line"/>
            <p:cNvSpPr/>
            <p:nvPr/>
          </p:nvSpPr>
          <p:spPr>
            <a:xfrm>
              <a:off x="4006361" y="243889"/>
              <a:ext cx="12454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1" name="Line"/>
            <p:cNvSpPr/>
            <p:nvPr/>
          </p:nvSpPr>
          <p:spPr>
            <a:xfrm>
              <a:off x="4136089" y="48893"/>
              <a:ext cx="20758" cy="34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1154"/>
                  </a:moveTo>
                  <a:cubicBezTo>
                    <a:pt x="0" y="509"/>
                    <a:pt x="0" y="-136"/>
                    <a:pt x="900" y="25"/>
                  </a:cubicBezTo>
                  <a:cubicBezTo>
                    <a:pt x="1800" y="186"/>
                    <a:pt x="3600" y="1154"/>
                    <a:pt x="3600" y="3733"/>
                  </a:cubicBezTo>
                  <a:cubicBezTo>
                    <a:pt x="3600" y="6312"/>
                    <a:pt x="1800" y="10503"/>
                    <a:pt x="4500" y="13727"/>
                  </a:cubicBezTo>
                  <a:cubicBezTo>
                    <a:pt x="7200" y="16951"/>
                    <a:pt x="14400" y="19207"/>
                    <a:pt x="2160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Line"/>
            <p:cNvSpPr/>
            <p:nvPr/>
          </p:nvSpPr>
          <p:spPr>
            <a:xfrm>
              <a:off x="4395547" y="72648"/>
              <a:ext cx="140108" cy="24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0"/>
                  </a:moveTo>
                  <a:cubicBezTo>
                    <a:pt x="1333" y="2870"/>
                    <a:pt x="2667" y="5740"/>
                    <a:pt x="2933" y="8836"/>
                  </a:cubicBezTo>
                  <a:cubicBezTo>
                    <a:pt x="3200" y="11933"/>
                    <a:pt x="2400" y="15256"/>
                    <a:pt x="2000" y="17522"/>
                  </a:cubicBezTo>
                  <a:cubicBezTo>
                    <a:pt x="1600" y="19787"/>
                    <a:pt x="1600" y="20996"/>
                    <a:pt x="2133" y="21298"/>
                  </a:cubicBezTo>
                  <a:cubicBezTo>
                    <a:pt x="2667" y="21600"/>
                    <a:pt x="3733" y="20996"/>
                    <a:pt x="6133" y="19863"/>
                  </a:cubicBezTo>
                  <a:cubicBezTo>
                    <a:pt x="8533" y="18730"/>
                    <a:pt x="12267" y="17069"/>
                    <a:pt x="15067" y="16087"/>
                  </a:cubicBezTo>
                  <a:cubicBezTo>
                    <a:pt x="17867" y="15105"/>
                    <a:pt x="19733" y="14803"/>
                    <a:pt x="21600" y="14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Line"/>
            <p:cNvSpPr/>
            <p:nvPr/>
          </p:nvSpPr>
          <p:spPr>
            <a:xfrm>
              <a:off x="4521208" y="197187"/>
              <a:ext cx="123419" cy="10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7905" y="0"/>
                  </a:moveTo>
                  <a:cubicBezTo>
                    <a:pt x="6405" y="686"/>
                    <a:pt x="4905" y="1371"/>
                    <a:pt x="3555" y="3257"/>
                  </a:cubicBezTo>
                  <a:cubicBezTo>
                    <a:pt x="2205" y="5143"/>
                    <a:pt x="1005" y="8229"/>
                    <a:pt x="405" y="10629"/>
                  </a:cubicBezTo>
                  <a:cubicBezTo>
                    <a:pt x="-195" y="13029"/>
                    <a:pt x="-195" y="14743"/>
                    <a:pt x="855" y="15771"/>
                  </a:cubicBezTo>
                  <a:cubicBezTo>
                    <a:pt x="1905" y="16800"/>
                    <a:pt x="4005" y="17143"/>
                    <a:pt x="5805" y="15771"/>
                  </a:cubicBezTo>
                  <a:cubicBezTo>
                    <a:pt x="7605" y="14400"/>
                    <a:pt x="9105" y="11314"/>
                    <a:pt x="10005" y="8571"/>
                  </a:cubicBezTo>
                  <a:cubicBezTo>
                    <a:pt x="10905" y="5829"/>
                    <a:pt x="11205" y="3429"/>
                    <a:pt x="11355" y="3600"/>
                  </a:cubicBezTo>
                  <a:cubicBezTo>
                    <a:pt x="11505" y="3771"/>
                    <a:pt x="11505" y="6514"/>
                    <a:pt x="12405" y="9771"/>
                  </a:cubicBezTo>
                  <a:cubicBezTo>
                    <a:pt x="13305" y="13029"/>
                    <a:pt x="15105" y="16800"/>
                    <a:pt x="16755" y="18857"/>
                  </a:cubicBezTo>
                  <a:cubicBezTo>
                    <a:pt x="18405" y="20914"/>
                    <a:pt x="19905" y="21257"/>
                    <a:pt x="214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Line"/>
            <p:cNvSpPr/>
            <p:nvPr/>
          </p:nvSpPr>
          <p:spPr>
            <a:xfrm>
              <a:off x="4644625" y="46702"/>
              <a:ext cx="85342" cy="24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33" fill="norm" stroke="1" extrusionOk="0">
                  <a:moveTo>
                    <a:pt x="1296" y="0"/>
                  </a:moveTo>
                  <a:cubicBezTo>
                    <a:pt x="2592" y="4650"/>
                    <a:pt x="3888" y="9300"/>
                    <a:pt x="4536" y="12075"/>
                  </a:cubicBezTo>
                  <a:cubicBezTo>
                    <a:pt x="5184" y="14850"/>
                    <a:pt x="5184" y="15750"/>
                    <a:pt x="5184" y="16575"/>
                  </a:cubicBezTo>
                  <a:cubicBezTo>
                    <a:pt x="5184" y="17400"/>
                    <a:pt x="5184" y="18150"/>
                    <a:pt x="5400" y="18150"/>
                  </a:cubicBezTo>
                  <a:cubicBezTo>
                    <a:pt x="5616" y="18150"/>
                    <a:pt x="6048" y="17400"/>
                    <a:pt x="7128" y="16800"/>
                  </a:cubicBezTo>
                  <a:cubicBezTo>
                    <a:pt x="8208" y="16200"/>
                    <a:pt x="9936" y="15750"/>
                    <a:pt x="11880" y="15600"/>
                  </a:cubicBezTo>
                  <a:cubicBezTo>
                    <a:pt x="13824" y="15450"/>
                    <a:pt x="15984" y="15600"/>
                    <a:pt x="17712" y="15975"/>
                  </a:cubicBezTo>
                  <a:cubicBezTo>
                    <a:pt x="19440" y="16350"/>
                    <a:pt x="20736" y="16950"/>
                    <a:pt x="21168" y="17700"/>
                  </a:cubicBezTo>
                  <a:cubicBezTo>
                    <a:pt x="21600" y="18450"/>
                    <a:pt x="21168" y="19350"/>
                    <a:pt x="18576" y="20100"/>
                  </a:cubicBezTo>
                  <a:cubicBezTo>
                    <a:pt x="15984" y="20850"/>
                    <a:pt x="11232" y="21450"/>
                    <a:pt x="7776" y="21525"/>
                  </a:cubicBezTo>
                  <a:cubicBezTo>
                    <a:pt x="4320" y="21600"/>
                    <a:pt x="2160" y="21150"/>
                    <a:pt x="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5" name="Line"/>
            <p:cNvSpPr/>
            <p:nvPr/>
          </p:nvSpPr>
          <p:spPr>
            <a:xfrm>
              <a:off x="4743219" y="191998"/>
              <a:ext cx="171243" cy="8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14672"/>
                  </a:moveTo>
                  <a:cubicBezTo>
                    <a:pt x="3709" y="10596"/>
                    <a:pt x="7418" y="6521"/>
                    <a:pt x="9927" y="3872"/>
                  </a:cubicBezTo>
                  <a:cubicBezTo>
                    <a:pt x="12436" y="1223"/>
                    <a:pt x="13745" y="0"/>
                    <a:pt x="13855" y="0"/>
                  </a:cubicBezTo>
                  <a:cubicBezTo>
                    <a:pt x="13964" y="0"/>
                    <a:pt x="12873" y="1223"/>
                    <a:pt x="11345" y="3260"/>
                  </a:cubicBezTo>
                  <a:cubicBezTo>
                    <a:pt x="9818" y="5298"/>
                    <a:pt x="7855" y="8151"/>
                    <a:pt x="6545" y="10800"/>
                  </a:cubicBezTo>
                  <a:cubicBezTo>
                    <a:pt x="5236" y="13449"/>
                    <a:pt x="4582" y="15894"/>
                    <a:pt x="4909" y="17932"/>
                  </a:cubicBezTo>
                  <a:cubicBezTo>
                    <a:pt x="5236" y="19970"/>
                    <a:pt x="6545" y="21600"/>
                    <a:pt x="9491" y="20785"/>
                  </a:cubicBezTo>
                  <a:cubicBezTo>
                    <a:pt x="12436" y="19970"/>
                    <a:pt x="17018" y="16709"/>
                    <a:pt x="21600" y="13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6" name="Line"/>
            <p:cNvSpPr/>
            <p:nvPr/>
          </p:nvSpPr>
          <p:spPr>
            <a:xfrm>
              <a:off x="4919651" y="15567"/>
              <a:ext cx="3460" cy="28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451"/>
                    <a:pt x="21600" y="8902"/>
                    <a:pt x="21600" y="12502"/>
                  </a:cubicBezTo>
                  <a:cubicBezTo>
                    <a:pt x="21600" y="16102"/>
                    <a:pt x="10800" y="188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7" name="Line"/>
            <p:cNvSpPr/>
            <p:nvPr/>
          </p:nvSpPr>
          <p:spPr>
            <a:xfrm>
              <a:off x="5144400" y="0"/>
              <a:ext cx="71033" cy="25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fill="norm" stroke="1" extrusionOk="0">
                  <a:moveTo>
                    <a:pt x="20628" y="0"/>
                  </a:moveTo>
                  <a:cubicBezTo>
                    <a:pt x="19623" y="1910"/>
                    <a:pt x="18619" y="3820"/>
                    <a:pt x="14851" y="6980"/>
                  </a:cubicBezTo>
                  <a:cubicBezTo>
                    <a:pt x="11084" y="10139"/>
                    <a:pt x="4554" y="14547"/>
                    <a:pt x="1791" y="17192"/>
                  </a:cubicBezTo>
                  <a:cubicBezTo>
                    <a:pt x="-972" y="19837"/>
                    <a:pt x="33" y="20718"/>
                    <a:pt x="10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Line"/>
            <p:cNvSpPr/>
            <p:nvPr/>
          </p:nvSpPr>
          <p:spPr>
            <a:xfrm>
              <a:off x="5184296" y="15567"/>
              <a:ext cx="62271" cy="275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75"/>
                    <a:pt x="12000" y="8151"/>
                    <a:pt x="8400" y="11751"/>
                  </a:cubicBezTo>
                  <a:cubicBezTo>
                    <a:pt x="4800" y="15351"/>
                    <a:pt x="2400" y="18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Line"/>
            <p:cNvSpPr/>
            <p:nvPr/>
          </p:nvSpPr>
          <p:spPr>
            <a:xfrm>
              <a:off x="5080514" y="140106"/>
              <a:ext cx="155675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5429"/>
                    <a:pt x="4320" y="9257"/>
                    <a:pt x="7920" y="5657"/>
                  </a:cubicBezTo>
                  <a:cubicBezTo>
                    <a:pt x="11520" y="2057"/>
                    <a:pt x="1656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Line"/>
            <p:cNvSpPr/>
            <p:nvPr/>
          </p:nvSpPr>
          <p:spPr>
            <a:xfrm>
              <a:off x="5127216" y="191998"/>
              <a:ext cx="129730" cy="31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Line"/>
            <p:cNvSpPr/>
            <p:nvPr/>
          </p:nvSpPr>
          <p:spPr>
            <a:xfrm>
              <a:off x="5448943" y="119350"/>
              <a:ext cx="155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2" name="Line"/>
            <p:cNvSpPr/>
            <p:nvPr/>
          </p:nvSpPr>
          <p:spPr>
            <a:xfrm>
              <a:off x="5448943" y="217944"/>
              <a:ext cx="5191" cy="10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3" name="Line"/>
            <p:cNvSpPr/>
            <p:nvPr/>
          </p:nvSpPr>
          <p:spPr>
            <a:xfrm>
              <a:off x="5682454" y="8391"/>
              <a:ext cx="87472" cy="25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74" fill="norm" stroke="1" extrusionOk="0">
                  <a:moveTo>
                    <a:pt x="0" y="8603"/>
                  </a:moveTo>
                  <a:cubicBezTo>
                    <a:pt x="5506" y="6088"/>
                    <a:pt x="11012" y="3573"/>
                    <a:pt x="14612" y="2019"/>
                  </a:cubicBezTo>
                  <a:cubicBezTo>
                    <a:pt x="18212" y="466"/>
                    <a:pt x="19906" y="-126"/>
                    <a:pt x="20753" y="22"/>
                  </a:cubicBezTo>
                  <a:cubicBezTo>
                    <a:pt x="21600" y="170"/>
                    <a:pt x="21600" y="1058"/>
                    <a:pt x="20965" y="3942"/>
                  </a:cubicBezTo>
                  <a:cubicBezTo>
                    <a:pt x="20329" y="6827"/>
                    <a:pt x="19059" y="11710"/>
                    <a:pt x="18212" y="14964"/>
                  </a:cubicBezTo>
                  <a:cubicBezTo>
                    <a:pt x="17365" y="18219"/>
                    <a:pt x="16941" y="19847"/>
                    <a:pt x="16518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4" name="Line"/>
            <p:cNvSpPr/>
            <p:nvPr/>
          </p:nvSpPr>
          <p:spPr>
            <a:xfrm>
              <a:off x="5713590" y="217944"/>
              <a:ext cx="129729" cy="20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45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960950" y="628632"/>
              <a:ext cx="436518" cy="365202"/>
            </a:xfrm>
            <a:prstGeom prst="rect">
              <a:avLst/>
            </a:prstGeom>
            <a:effectLst/>
          </p:spPr>
        </p:pic>
        <p:sp>
          <p:nvSpPr>
            <p:cNvPr id="457" name="Line"/>
            <p:cNvSpPr/>
            <p:nvPr/>
          </p:nvSpPr>
          <p:spPr>
            <a:xfrm>
              <a:off x="3487447" y="664210"/>
              <a:ext cx="150486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8" name="Line"/>
            <p:cNvSpPr/>
            <p:nvPr/>
          </p:nvSpPr>
          <p:spPr>
            <a:xfrm>
              <a:off x="3534620" y="700534"/>
              <a:ext cx="41043" cy="12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21354" y="0"/>
                  </a:moveTo>
                  <a:cubicBezTo>
                    <a:pt x="14154" y="3456"/>
                    <a:pt x="6954" y="6912"/>
                    <a:pt x="3354" y="9792"/>
                  </a:cubicBezTo>
                  <a:cubicBezTo>
                    <a:pt x="-246" y="12672"/>
                    <a:pt x="-246" y="14976"/>
                    <a:pt x="204" y="16848"/>
                  </a:cubicBezTo>
                  <a:cubicBezTo>
                    <a:pt x="654" y="18720"/>
                    <a:pt x="1554" y="20160"/>
                    <a:pt x="4254" y="20880"/>
                  </a:cubicBezTo>
                  <a:cubicBezTo>
                    <a:pt x="6954" y="21600"/>
                    <a:pt x="11454" y="21600"/>
                    <a:pt x="159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9" name="Line"/>
            <p:cNvSpPr/>
            <p:nvPr/>
          </p:nvSpPr>
          <p:spPr>
            <a:xfrm>
              <a:off x="3575662" y="700534"/>
              <a:ext cx="3113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082"/>
                    <a:pt x="9600" y="10165"/>
                    <a:pt x="6000" y="13765"/>
                  </a:cubicBezTo>
                  <a:cubicBezTo>
                    <a:pt x="2400" y="17365"/>
                    <a:pt x="12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0" name="Line"/>
            <p:cNvSpPr/>
            <p:nvPr/>
          </p:nvSpPr>
          <p:spPr>
            <a:xfrm>
              <a:off x="3528959" y="809506"/>
              <a:ext cx="103784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7600"/>
                    <a:pt x="1440" y="13600"/>
                    <a:pt x="3780" y="11200"/>
                  </a:cubicBezTo>
                  <a:cubicBezTo>
                    <a:pt x="6120" y="8800"/>
                    <a:pt x="10080" y="8000"/>
                    <a:pt x="13320" y="6400"/>
                  </a:cubicBezTo>
                  <a:cubicBezTo>
                    <a:pt x="16560" y="4800"/>
                    <a:pt x="190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1" name="Line"/>
            <p:cNvSpPr/>
            <p:nvPr/>
          </p:nvSpPr>
          <p:spPr>
            <a:xfrm>
              <a:off x="3643121" y="726480"/>
              <a:ext cx="57081" cy="118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5891" y="0"/>
                  </a:moveTo>
                  <a:cubicBezTo>
                    <a:pt x="3927" y="4937"/>
                    <a:pt x="1964" y="9874"/>
                    <a:pt x="982" y="13731"/>
                  </a:cubicBezTo>
                  <a:cubicBezTo>
                    <a:pt x="0" y="17589"/>
                    <a:pt x="0" y="20366"/>
                    <a:pt x="0" y="20983"/>
                  </a:cubicBezTo>
                  <a:cubicBezTo>
                    <a:pt x="0" y="21600"/>
                    <a:pt x="0" y="20057"/>
                    <a:pt x="1964" y="16663"/>
                  </a:cubicBezTo>
                  <a:cubicBezTo>
                    <a:pt x="3927" y="13269"/>
                    <a:pt x="7855" y="8023"/>
                    <a:pt x="11455" y="4937"/>
                  </a:cubicBezTo>
                  <a:cubicBezTo>
                    <a:pt x="15055" y="1851"/>
                    <a:pt x="18327" y="9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2" name="Line"/>
            <p:cNvSpPr/>
            <p:nvPr/>
          </p:nvSpPr>
          <p:spPr>
            <a:xfrm>
              <a:off x="3696742" y="678048"/>
              <a:ext cx="24217" cy="24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7714" y="1490"/>
                  </a:moveTo>
                  <a:cubicBezTo>
                    <a:pt x="7714" y="745"/>
                    <a:pt x="7714" y="0"/>
                    <a:pt x="7714" y="0"/>
                  </a:cubicBezTo>
                  <a:cubicBezTo>
                    <a:pt x="7714" y="0"/>
                    <a:pt x="7714" y="745"/>
                    <a:pt x="6943" y="3352"/>
                  </a:cubicBezTo>
                  <a:cubicBezTo>
                    <a:pt x="6171" y="5959"/>
                    <a:pt x="4629" y="10428"/>
                    <a:pt x="3086" y="13407"/>
                  </a:cubicBezTo>
                  <a:cubicBezTo>
                    <a:pt x="1543" y="16386"/>
                    <a:pt x="0" y="17876"/>
                    <a:pt x="0" y="19068"/>
                  </a:cubicBezTo>
                  <a:cubicBezTo>
                    <a:pt x="0" y="20259"/>
                    <a:pt x="1543" y="21153"/>
                    <a:pt x="5400" y="21377"/>
                  </a:cubicBezTo>
                  <a:cubicBezTo>
                    <a:pt x="9257" y="21600"/>
                    <a:pt x="15429" y="21153"/>
                    <a:pt x="21600" y="20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Line"/>
            <p:cNvSpPr/>
            <p:nvPr/>
          </p:nvSpPr>
          <p:spPr>
            <a:xfrm>
              <a:off x="3762471" y="679778"/>
              <a:ext cx="67460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Line"/>
            <p:cNvSpPr/>
            <p:nvPr/>
          </p:nvSpPr>
          <p:spPr>
            <a:xfrm>
              <a:off x="3746904" y="743777"/>
              <a:ext cx="103783" cy="102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32"/>
                  </a:moveTo>
                  <a:cubicBezTo>
                    <a:pt x="1800" y="366"/>
                    <a:pt x="3600" y="0"/>
                    <a:pt x="5940" y="0"/>
                  </a:cubicBezTo>
                  <a:cubicBezTo>
                    <a:pt x="8280" y="0"/>
                    <a:pt x="11160" y="366"/>
                    <a:pt x="12240" y="1647"/>
                  </a:cubicBezTo>
                  <a:cubicBezTo>
                    <a:pt x="13320" y="2929"/>
                    <a:pt x="12600" y="5125"/>
                    <a:pt x="11520" y="7322"/>
                  </a:cubicBezTo>
                  <a:cubicBezTo>
                    <a:pt x="10440" y="9519"/>
                    <a:pt x="9000" y="11715"/>
                    <a:pt x="7560" y="13546"/>
                  </a:cubicBezTo>
                  <a:cubicBezTo>
                    <a:pt x="6120" y="15376"/>
                    <a:pt x="4680" y="16841"/>
                    <a:pt x="4320" y="16658"/>
                  </a:cubicBezTo>
                  <a:cubicBezTo>
                    <a:pt x="3960" y="16475"/>
                    <a:pt x="4680" y="14644"/>
                    <a:pt x="5760" y="12997"/>
                  </a:cubicBezTo>
                  <a:cubicBezTo>
                    <a:pt x="6840" y="11349"/>
                    <a:pt x="8280" y="9885"/>
                    <a:pt x="10080" y="8603"/>
                  </a:cubicBezTo>
                  <a:cubicBezTo>
                    <a:pt x="11880" y="7322"/>
                    <a:pt x="14040" y="6224"/>
                    <a:pt x="16020" y="8420"/>
                  </a:cubicBezTo>
                  <a:cubicBezTo>
                    <a:pt x="18000" y="10617"/>
                    <a:pt x="19800" y="161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Line"/>
            <p:cNvSpPr/>
            <p:nvPr/>
          </p:nvSpPr>
          <p:spPr>
            <a:xfrm>
              <a:off x="3866254" y="673663"/>
              <a:ext cx="10379" cy="23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1482"/>
                  </a:moveTo>
                  <a:cubicBezTo>
                    <a:pt x="0" y="705"/>
                    <a:pt x="0" y="-72"/>
                    <a:pt x="1800" y="6"/>
                  </a:cubicBezTo>
                  <a:cubicBezTo>
                    <a:pt x="3600" y="83"/>
                    <a:pt x="7201" y="1016"/>
                    <a:pt x="9001" y="4279"/>
                  </a:cubicBezTo>
                  <a:cubicBezTo>
                    <a:pt x="10801" y="7542"/>
                    <a:pt x="10801" y="13137"/>
                    <a:pt x="12601" y="16400"/>
                  </a:cubicBezTo>
                  <a:cubicBezTo>
                    <a:pt x="14401" y="19663"/>
                    <a:pt x="18000" y="20596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Line"/>
            <p:cNvSpPr/>
            <p:nvPr/>
          </p:nvSpPr>
          <p:spPr>
            <a:xfrm>
              <a:off x="3938902" y="680539"/>
              <a:ext cx="100582" cy="7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041" fill="norm" stroke="1" extrusionOk="0">
                  <a:moveTo>
                    <a:pt x="12081" y="3934"/>
                  </a:moveTo>
                  <a:cubicBezTo>
                    <a:pt x="9885" y="3934"/>
                    <a:pt x="7688" y="3934"/>
                    <a:pt x="6224" y="5543"/>
                  </a:cubicBezTo>
                  <a:cubicBezTo>
                    <a:pt x="4759" y="7151"/>
                    <a:pt x="4027" y="10368"/>
                    <a:pt x="4027" y="13126"/>
                  </a:cubicBezTo>
                  <a:cubicBezTo>
                    <a:pt x="4027" y="15883"/>
                    <a:pt x="4759" y="18181"/>
                    <a:pt x="6956" y="19330"/>
                  </a:cubicBezTo>
                  <a:cubicBezTo>
                    <a:pt x="9153" y="20479"/>
                    <a:pt x="12814" y="20479"/>
                    <a:pt x="15742" y="17492"/>
                  </a:cubicBezTo>
                  <a:cubicBezTo>
                    <a:pt x="18671" y="14505"/>
                    <a:pt x="20868" y="8530"/>
                    <a:pt x="21234" y="4624"/>
                  </a:cubicBezTo>
                  <a:cubicBezTo>
                    <a:pt x="21600" y="717"/>
                    <a:pt x="20136" y="-1121"/>
                    <a:pt x="16292" y="717"/>
                  </a:cubicBezTo>
                  <a:cubicBezTo>
                    <a:pt x="12447" y="2556"/>
                    <a:pt x="6224" y="8071"/>
                    <a:pt x="0" y="13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7" name="Line"/>
            <p:cNvSpPr/>
            <p:nvPr/>
          </p:nvSpPr>
          <p:spPr>
            <a:xfrm>
              <a:off x="3949280" y="773182"/>
              <a:ext cx="140108" cy="4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8" name="Line"/>
            <p:cNvSpPr/>
            <p:nvPr/>
          </p:nvSpPr>
          <p:spPr>
            <a:xfrm>
              <a:off x="4079009" y="638264"/>
              <a:ext cx="10379" cy="295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74"/>
                    <a:pt x="0" y="9347"/>
                    <a:pt x="3600" y="12947"/>
                  </a:cubicBezTo>
                  <a:cubicBezTo>
                    <a:pt x="7200" y="16547"/>
                    <a:pt x="14400" y="190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Line"/>
            <p:cNvSpPr/>
            <p:nvPr/>
          </p:nvSpPr>
          <p:spPr>
            <a:xfrm>
              <a:off x="4311325" y="651834"/>
              <a:ext cx="141303" cy="22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81" fill="norm" stroke="1" extrusionOk="0">
                  <a:moveTo>
                    <a:pt x="2522" y="9235"/>
                  </a:moveTo>
                  <a:cubicBezTo>
                    <a:pt x="1741" y="7393"/>
                    <a:pt x="960" y="5551"/>
                    <a:pt x="700" y="4211"/>
                  </a:cubicBezTo>
                  <a:cubicBezTo>
                    <a:pt x="440" y="2872"/>
                    <a:pt x="700" y="2035"/>
                    <a:pt x="1220" y="1281"/>
                  </a:cubicBezTo>
                  <a:cubicBezTo>
                    <a:pt x="1741" y="528"/>
                    <a:pt x="2522" y="-142"/>
                    <a:pt x="2912" y="25"/>
                  </a:cubicBezTo>
                  <a:cubicBezTo>
                    <a:pt x="3302" y="193"/>
                    <a:pt x="3302" y="1198"/>
                    <a:pt x="2782" y="4546"/>
                  </a:cubicBezTo>
                  <a:cubicBezTo>
                    <a:pt x="2261" y="7895"/>
                    <a:pt x="1220" y="13588"/>
                    <a:pt x="570" y="16937"/>
                  </a:cubicBezTo>
                  <a:cubicBezTo>
                    <a:pt x="-81" y="20286"/>
                    <a:pt x="-341" y="21291"/>
                    <a:pt x="700" y="21374"/>
                  </a:cubicBezTo>
                  <a:cubicBezTo>
                    <a:pt x="1741" y="21458"/>
                    <a:pt x="4083" y="20621"/>
                    <a:pt x="7727" y="19616"/>
                  </a:cubicBezTo>
                  <a:cubicBezTo>
                    <a:pt x="11370" y="18611"/>
                    <a:pt x="16314" y="17439"/>
                    <a:pt x="21259" y="16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Line"/>
            <p:cNvSpPr/>
            <p:nvPr/>
          </p:nvSpPr>
          <p:spPr>
            <a:xfrm>
              <a:off x="4451631" y="767993"/>
              <a:ext cx="78834" cy="9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10131" y="0"/>
                  </a:moveTo>
                  <a:cubicBezTo>
                    <a:pt x="7784" y="1200"/>
                    <a:pt x="5436" y="2400"/>
                    <a:pt x="3557" y="5000"/>
                  </a:cubicBezTo>
                  <a:cubicBezTo>
                    <a:pt x="1679" y="7600"/>
                    <a:pt x="271" y="11600"/>
                    <a:pt x="36" y="14600"/>
                  </a:cubicBezTo>
                  <a:cubicBezTo>
                    <a:pt x="-199" y="17600"/>
                    <a:pt x="740" y="19600"/>
                    <a:pt x="2384" y="20600"/>
                  </a:cubicBezTo>
                  <a:cubicBezTo>
                    <a:pt x="4027" y="21600"/>
                    <a:pt x="6375" y="21600"/>
                    <a:pt x="8253" y="19600"/>
                  </a:cubicBezTo>
                  <a:cubicBezTo>
                    <a:pt x="10131" y="17600"/>
                    <a:pt x="11540" y="13600"/>
                    <a:pt x="12245" y="10200"/>
                  </a:cubicBezTo>
                  <a:cubicBezTo>
                    <a:pt x="12949" y="6800"/>
                    <a:pt x="12949" y="4000"/>
                    <a:pt x="13418" y="3600"/>
                  </a:cubicBezTo>
                  <a:cubicBezTo>
                    <a:pt x="13888" y="3200"/>
                    <a:pt x="14827" y="5200"/>
                    <a:pt x="16236" y="8600"/>
                  </a:cubicBezTo>
                  <a:cubicBezTo>
                    <a:pt x="17645" y="12000"/>
                    <a:pt x="19523" y="16800"/>
                    <a:pt x="214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Line"/>
            <p:cNvSpPr/>
            <p:nvPr/>
          </p:nvSpPr>
          <p:spPr>
            <a:xfrm>
              <a:off x="4556410" y="633075"/>
              <a:ext cx="91024" cy="21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0" y="0"/>
                  </a:moveTo>
                  <a:cubicBezTo>
                    <a:pt x="408" y="4741"/>
                    <a:pt x="815" y="9483"/>
                    <a:pt x="815" y="12468"/>
                  </a:cubicBezTo>
                  <a:cubicBezTo>
                    <a:pt x="815" y="15454"/>
                    <a:pt x="408" y="16683"/>
                    <a:pt x="204" y="17824"/>
                  </a:cubicBezTo>
                  <a:cubicBezTo>
                    <a:pt x="0" y="18966"/>
                    <a:pt x="0" y="20020"/>
                    <a:pt x="815" y="20020"/>
                  </a:cubicBezTo>
                  <a:cubicBezTo>
                    <a:pt x="1630" y="20020"/>
                    <a:pt x="3260" y="18966"/>
                    <a:pt x="5706" y="17824"/>
                  </a:cubicBezTo>
                  <a:cubicBezTo>
                    <a:pt x="8151" y="16683"/>
                    <a:pt x="11411" y="15454"/>
                    <a:pt x="14060" y="14751"/>
                  </a:cubicBezTo>
                  <a:cubicBezTo>
                    <a:pt x="16709" y="14049"/>
                    <a:pt x="18747" y="13873"/>
                    <a:pt x="19970" y="14224"/>
                  </a:cubicBezTo>
                  <a:cubicBezTo>
                    <a:pt x="21192" y="14576"/>
                    <a:pt x="21600" y="15454"/>
                    <a:pt x="21396" y="16332"/>
                  </a:cubicBezTo>
                  <a:cubicBezTo>
                    <a:pt x="21192" y="17210"/>
                    <a:pt x="20377" y="18088"/>
                    <a:pt x="16709" y="18966"/>
                  </a:cubicBezTo>
                  <a:cubicBezTo>
                    <a:pt x="13042" y="19844"/>
                    <a:pt x="6521" y="20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Line"/>
            <p:cNvSpPr/>
            <p:nvPr/>
          </p:nvSpPr>
          <p:spPr>
            <a:xfrm>
              <a:off x="4649815" y="764153"/>
              <a:ext cx="103784" cy="8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14" fill="norm" stroke="1" extrusionOk="0">
                  <a:moveTo>
                    <a:pt x="0" y="8735"/>
                  </a:moveTo>
                  <a:cubicBezTo>
                    <a:pt x="3960" y="7871"/>
                    <a:pt x="7920" y="7007"/>
                    <a:pt x="10800" y="5495"/>
                  </a:cubicBezTo>
                  <a:cubicBezTo>
                    <a:pt x="13680" y="3983"/>
                    <a:pt x="15480" y="1823"/>
                    <a:pt x="15300" y="743"/>
                  </a:cubicBezTo>
                  <a:cubicBezTo>
                    <a:pt x="15120" y="-337"/>
                    <a:pt x="12960" y="-337"/>
                    <a:pt x="10620" y="1391"/>
                  </a:cubicBezTo>
                  <a:cubicBezTo>
                    <a:pt x="8280" y="3119"/>
                    <a:pt x="5760" y="6575"/>
                    <a:pt x="4500" y="9599"/>
                  </a:cubicBezTo>
                  <a:cubicBezTo>
                    <a:pt x="3240" y="12623"/>
                    <a:pt x="3240" y="15215"/>
                    <a:pt x="5040" y="17375"/>
                  </a:cubicBezTo>
                  <a:cubicBezTo>
                    <a:pt x="6840" y="19535"/>
                    <a:pt x="10440" y="21263"/>
                    <a:pt x="13500" y="20183"/>
                  </a:cubicBezTo>
                  <a:cubicBezTo>
                    <a:pt x="16560" y="19103"/>
                    <a:pt x="19080" y="15215"/>
                    <a:pt x="21600" y="1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3" name="Line"/>
            <p:cNvSpPr/>
            <p:nvPr/>
          </p:nvSpPr>
          <p:spPr>
            <a:xfrm>
              <a:off x="4779544" y="555238"/>
              <a:ext cx="8014" cy="35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59" y="0"/>
                  </a:moveTo>
                  <a:cubicBezTo>
                    <a:pt x="17280" y="3757"/>
                    <a:pt x="21600" y="7513"/>
                    <a:pt x="19440" y="11113"/>
                  </a:cubicBezTo>
                  <a:cubicBezTo>
                    <a:pt x="17280" y="14713"/>
                    <a:pt x="8640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4" name="Line"/>
            <p:cNvSpPr/>
            <p:nvPr/>
          </p:nvSpPr>
          <p:spPr>
            <a:xfrm>
              <a:off x="4992298" y="607129"/>
              <a:ext cx="10380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43"/>
                    <a:pt x="7200" y="10286"/>
                    <a:pt x="3600" y="13886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5" name="Line"/>
            <p:cNvSpPr/>
            <p:nvPr/>
          </p:nvSpPr>
          <p:spPr>
            <a:xfrm>
              <a:off x="5064946" y="586373"/>
              <a:ext cx="51893" cy="24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821"/>
                    <a:pt x="12960" y="11643"/>
                    <a:pt x="9360" y="15243"/>
                  </a:cubicBezTo>
                  <a:cubicBezTo>
                    <a:pt x="5760" y="18843"/>
                    <a:pt x="2880" y="202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6" name="Line"/>
            <p:cNvSpPr/>
            <p:nvPr/>
          </p:nvSpPr>
          <p:spPr>
            <a:xfrm>
              <a:off x="4927361" y="679317"/>
              <a:ext cx="230991" cy="3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0879" fill="norm" stroke="1" extrusionOk="0">
                  <a:moveTo>
                    <a:pt x="1216" y="20879"/>
                  </a:moveTo>
                  <a:cubicBezTo>
                    <a:pt x="571" y="16952"/>
                    <a:pt x="-74" y="13024"/>
                    <a:pt x="7" y="10079"/>
                  </a:cubicBezTo>
                  <a:cubicBezTo>
                    <a:pt x="87" y="7134"/>
                    <a:pt x="893" y="5170"/>
                    <a:pt x="3553" y="3206"/>
                  </a:cubicBezTo>
                  <a:cubicBezTo>
                    <a:pt x="6213" y="1243"/>
                    <a:pt x="10726" y="-721"/>
                    <a:pt x="14030" y="261"/>
                  </a:cubicBezTo>
                  <a:cubicBezTo>
                    <a:pt x="17335" y="1243"/>
                    <a:pt x="19430" y="5170"/>
                    <a:pt x="21526" y="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7" name="Line"/>
            <p:cNvSpPr/>
            <p:nvPr/>
          </p:nvSpPr>
          <p:spPr>
            <a:xfrm>
              <a:off x="4997488" y="747236"/>
              <a:ext cx="155675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Line"/>
            <p:cNvSpPr/>
            <p:nvPr/>
          </p:nvSpPr>
          <p:spPr>
            <a:xfrm>
              <a:off x="5319215" y="653832"/>
              <a:ext cx="5189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9" name="Line"/>
            <p:cNvSpPr/>
            <p:nvPr/>
          </p:nvSpPr>
          <p:spPr>
            <a:xfrm>
              <a:off x="5314026" y="799128"/>
              <a:ext cx="10378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0" name="Line"/>
            <p:cNvSpPr/>
            <p:nvPr/>
          </p:nvSpPr>
          <p:spPr>
            <a:xfrm>
              <a:off x="5599428" y="614227"/>
              <a:ext cx="171243" cy="200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0" fill="norm" stroke="1" extrusionOk="0">
                  <a:moveTo>
                    <a:pt x="0" y="5245"/>
                  </a:moveTo>
                  <a:cubicBezTo>
                    <a:pt x="0" y="3974"/>
                    <a:pt x="0" y="2704"/>
                    <a:pt x="1200" y="1615"/>
                  </a:cubicBezTo>
                  <a:cubicBezTo>
                    <a:pt x="2400" y="526"/>
                    <a:pt x="4800" y="-382"/>
                    <a:pt x="7418" y="163"/>
                  </a:cubicBezTo>
                  <a:cubicBezTo>
                    <a:pt x="10036" y="707"/>
                    <a:pt x="12873" y="2704"/>
                    <a:pt x="12545" y="6062"/>
                  </a:cubicBezTo>
                  <a:cubicBezTo>
                    <a:pt x="12218" y="9420"/>
                    <a:pt x="8727" y="14139"/>
                    <a:pt x="6545" y="16771"/>
                  </a:cubicBezTo>
                  <a:cubicBezTo>
                    <a:pt x="4364" y="19403"/>
                    <a:pt x="3491" y="19947"/>
                    <a:pt x="2509" y="20401"/>
                  </a:cubicBezTo>
                  <a:cubicBezTo>
                    <a:pt x="1527" y="20855"/>
                    <a:pt x="436" y="21218"/>
                    <a:pt x="218" y="20946"/>
                  </a:cubicBezTo>
                  <a:cubicBezTo>
                    <a:pt x="0" y="20673"/>
                    <a:pt x="655" y="19766"/>
                    <a:pt x="3273" y="18768"/>
                  </a:cubicBezTo>
                  <a:cubicBezTo>
                    <a:pt x="5891" y="17769"/>
                    <a:pt x="10473" y="16680"/>
                    <a:pt x="13855" y="16226"/>
                  </a:cubicBezTo>
                  <a:cubicBezTo>
                    <a:pt x="17236" y="15773"/>
                    <a:pt x="19418" y="15954"/>
                    <a:pt x="21600" y="16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Line"/>
            <p:cNvSpPr/>
            <p:nvPr/>
          </p:nvSpPr>
          <p:spPr>
            <a:xfrm>
              <a:off x="3106940" y="1308441"/>
              <a:ext cx="224833" cy="256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92" fill="norm" stroke="1" extrusionOk="0">
                  <a:moveTo>
                    <a:pt x="2140" y="11167"/>
                  </a:moveTo>
                  <a:cubicBezTo>
                    <a:pt x="1316" y="10879"/>
                    <a:pt x="492" y="10591"/>
                    <a:pt x="162" y="10087"/>
                  </a:cubicBezTo>
                  <a:cubicBezTo>
                    <a:pt x="-168" y="9583"/>
                    <a:pt x="-3" y="8863"/>
                    <a:pt x="739" y="7351"/>
                  </a:cubicBezTo>
                  <a:cubicBezTo>
                    <a:pt x="1481" y="5839"/>
                    <a:pt x="2800" y="3535"/>
                    <a:pt x="3789" y="2095"/>
                  </a:cubicBezTo>
                  <a:cubicBezTo>
                    <a:pt x="4779" y="655"/>
                    <a:pt x="5438" y="79"/>
                    <a:pt x="6098" y="7"/>
                  </a:cubicBezTo>
                  <a:cubicBezTo>
                    <a:pt x="6757" y="-65"/>
                    <a:pt x="7417" y="367"/>
                    <a:pt x="8241" y="2599"/>
                  </a:cubicBezTo>
                  <a:cubicBezTo>
                    <a:pt x="9066" y="4831"/>
                    <a:pt x="10055" y="8863"/>
                    <a:pt x="10797" y="11887"/>
                  </a:cubicBezTo>
                  <a:cubicBezTo>
                    <a:pt x="11539" y="14911"/>
                    <a:pt x="12033" y="16927"/>
                    <a:pt x="12446" y="18367"/>
                  </a:cubicBezTo>
                  <a:cubicBezTo>
                    <a:pt x="12858" y="19807"/>
                    <a:pt x="13188" y="20671"/>
                    <a:pt x="13765" y="21103"/>
                  </a:cubicBezTo>
                  <a:cubicBezTo>
                    <a:pt x="14342" y="21535"/>
                    <a:pt x="15166" y="21535"/>
                    <a:pt x="16073" y="20743"/>
                  </a:cubicBezTo>
                  <a:cubicBezTo>
                    <a:pt x="16980" y="19951"/>
                    <a:pt x="17969" y="18367"/>
                    <a:pt x="18711" y="15847"/>
                  </a:cubicBezTo>
                  <a:cubicBezTo>
                    <a:pt x="19453" y="13327"/>
                    <a:pt x="19948" y="9871"/>
                    <a:pt x="20195" y="7711"/>
                  </a:cubicBezTo>
                  <a:cubicBezTo>
                    <a:pt x="20443" y="5551"/>
                    <a:pt x="20443" y="4687"/>
                    <a:pt x="20278" y="3823"/>
                  </a:cubicBezTo>
                  <a:cubicBezTo>
                    <a:pt x="20113" y="2959"/>
                    <a:pt x="19783" y="2095"/>
                    <a:pt x="19948" y="2167"/>
                  </a:cubicBezTo>
                  <a:cubicBezTo>
                    <a:pt x="20113" y="2239"/>
                    <a:pt x="20772" y="3247"/>
                    <a:pt x="21432" y="4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Line"/>
            <p:cNvSpPr/>
            <p:nvPr/>
          </p:nvSpPr>
          <p:spPr>
            <a:xfrm>
              <a:off x="3416994" y="1457704"/>
              <a:ext cx="88018" cy="26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496" fill="norm" stroke="1" extrusionOk="0">
                  <a:moveTo>
                    <a:pt x="20268" y="2561"/>
                  </a:moveTo>
                  <a:cubicBezTo>
                    <a:pt x="20675" y="1860"/>
                    <a:pt x="21083" y="1158"/>
                    <a:pt x="20268" y="667"/>
                  </a:cubicBezTo>
                  <a:cubicBezTo>
                    <a:pt x="19453" y="177"/>
                    <a:pt x="17415" y="-104"/>
                    <a:pt x="14766" y="36"/>
                  </a:cubicBezTo>
                  <a:cubicBezTo>
                    <a:pt x="12117" y="177"/>
                    <a:pt x="8857" y="738"/>
                    <a:pt x="6819" y="1369"/>
                  </a:cubicBezTo>
                  <a:cubicBezTo>
                    <a:pt x="4781" y="2000"/>
                    <a:pt x="3966" y="2701"/>
                    <a:pt x="4170" y="3332"/>
                  </a:cubicBezTo>
                  <a:cubicBezTo>
                    <a:pt x="4374" y="3964"/>
                    <a:pt x="5596" y="4525"/>
                    <a:pt x="8042" y="5296"/>
                  </a:cubicBezTo>
                  <a:cubicBezTo>
                    <a:pt x="10487" y="6067"/>
                    <a:pt x="14155" y="7049"/>
                    <a:pt x="14359" y="8101"/>
                  </a:cubicBezTo>
                  <a:cubicBezTo>
                    <a:pt x="14562" y="9153"/>
                    <a:pt x="11302" y="10275"/>
                    <a:pt x="7838" y="11257"/>
                  </a:cubicBezTo>
                  <a:cubicBezTo>
                    <a:pt x="4374" y="12239"/>
                    <a:pt x="706" y="13080"/>
                    <a:pt x="94" y="13712"/>
                  </a:cubicBezTo>
                  <a:cubicBezTo>
                    <a:pt x="-517" y="14343"/>
                    <a:pt x="1928" y="14764"/>
                    <a:pt x="5392" y="15465"/>
                  </a:cubicBezTo>
                  <a:cubicBezTo>
                    <a:pt x="8857" y="16166"/>
                    <a:pt x="13340" y="17148"/>
                    <a:pt x="15581" y="18200"/>
                  </a:cubicBezTo>
                  <a:cubicBezTo>
                    <a:pt x="17823" y="19252"/>
                    <a:pt x="17823" y="20374"/>
                    <a:pt x="17823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Line"/>
            <p:cNvSpPr/>
            <p:nvPr/>
          </p:nvSpPr>
          <p:spPr>
            <a:xfrm>
              <a:off x="3658688" y="1478906"/>
              <a:ext cx="1" cy="19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Line"/>
            <p:cNvSpPr/>
            <p:nvPr/>
          </p:nvSpPr>
          <p:spPr>
            <a:xfrm>
              <a:off x="3778038" y="1608634"/>
              <a:ext cx="31136" cy="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5" name="Line"/>
            <p:cNvSpPr/>
            <p:nvPr/>
          </p:nvSpPr>
          <p:spPr>
            <a:xfrm>
              <a:off x="3970036" y="1458149"/>
              <a:ext cx="36326" cy="21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Line"/>
            <p:cNvSpPr/>
            <p:nvPr/>
          </p:nvSpPr>
          <p:spPr>
            <a:xfrm>
              <a:off x="4040922" y="1577499"/>
              <a:ext cx="79601" cy="73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956" fill="norm" stroke="1" extrusionOk="0">
                  <a:moveTo>
                    <a:pt x="8741" y="0"/>
                  </a:moveTo>
                  <a:cubicBezTo>
                    <a:pt x="5983" y="3927"/>
                    <a:pt x="3226" y="7855"/>
                    <a:pt x="1617" y="11536"/>
                  </a:cubicBezTo>
                  <a:cubicBezTo>
                    <a:pt x="9" y="15218"/>
                    <a:pt x="-451" y="18655"/>
                    <a:pt x="468" y="20127"/>
                  </a:cubicBezTo>
                  <a:cubicBezTo>
                    <a:pt x="1387" y="21600"/>
                    <a:pt x="3685" y="21109"/>
                    <a:pt x="6213" y="18655"/>
                  </a:cubicBezTo>
                  <a:cubicBezTo>
                    <a:pt x="8741" y="16200"/>
                    <a:pt x="11498" y="11782"/>
                    <a:pt x="13106" y="8345"/>
                  </a:cubicBezTo>
                  <a:cubicBezTo>
                    <a:pt x="14715" y="4909"/>
                    <a:pt x="15175" y="2455"/>
                    <a:pt x="15404" y="2700"/>
                  </a:cubicBezTo>
                  <a:cubicBezTo>
                    <a:pt x="15634" y="2945"/>
                    <a:pt x="15634" y="5891"/>
                    <a:pt x="16553" y="8836"/>
                  </a:cubicBezTo>
                  <a:cubicBezTo>
                    <a:pt x="17472" y="11782"/>
                    <a:pt x="19311" y="14727"/>
                    <a:pt x="21149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7" name="Line"/>
            <p:cNvSpPr/>
            <p:nvPr/>
          </p:nvSpPr>
          <p:spPr>
            <a:xfrm>
              <a:off x="4125711" y="1478906"/>
              <a:ext cx="78835" cy="166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37" fill="norm" stroke="1" extrusionOk="0">
                  <a:moveTo>
                    <a:pt x="2817" y="0"/>
                  </a:moveTo>
                  <a:cubicBezTo>
                    <a:pt x="3287" y="4676"/>
                    <a:pt x="3756" y="9353"/>
                    <a:pt x="3991" y="12359"/>
                  </a:cubicBezTo>
                  <a:cubicBezTo>
                    <a:pt x="4226" y="15365"/>
                    <a:pt x="4226" y="16701"/>
                    <a:pt x="5635" y="16924"/>
                  </a:cubicBezTo>
                  <a:cubicBezTo>
                    <a:pt x="7043" y="17146"/>
                    <a:pt x="9861" y="16256"/>
                    <a:pt x="12443" y="15922"/>
                  </a:cubicBezTo>
                  <a:cubicBezTo>
                    <a:pt x="15026" y="15588"/>
                    <a:pt x="17374" y="15810"/>
                    <a:pt x="19017" y="16478"/>
                  </a:cubicBezTo>
                  <a:cubicBezTo>
                    <a:pt x="20661" y="17146"/>
                    <a:pt x="21600" y="18260"/>
                    <a:pt x="21365" y="19262"/>
                  </a:cubicBezTo>
                  <a:cubicBezTo>
                    <a:pt x="21130" y="20264"/>
                    <a:pt x="19722" y="21155"/>
                    <a:pt x="15965" y="21377"/>
                  </a:cubicBezTo>
                  <a:cubicBezTo>
                    <a:pt x="12209" y="21600"/>
                    <a:pt x="6104" y="21155"/>
                    <a:pt x="0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Line"/>
            <p:cNvSpPr/>
            <p:nvPr/>
          </p:nvSpPr>
          <p:spPr>
            <a:xfrm>
              <a:off x="4213927" y="1593050"/>
              <a:ext cx="83027" cy="6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2" fill="norm" stroke="1" extrusionOk="0">
                  <a:moveTo>
                    <a:pt x="0" y="8763"/>
                  </a:moveTo>
                  <a:cubicBezTo>
                    <a:pt x="2700" y="8179"/>
                    <a:pt x="5400" y="7595"/>
                    <a:pt x="8325" y="5844"/>
                  </a:cubicBezTo>
                  <a:cubicBezTo>
                    <a:pt x="11250" y="4092"/>
                    <a:pt x="14400" y="1173"/>
                    <a:pt x="14850" y="298"/>
                  </a:cubicBezTo>
                  <a:cubicBezTo>
                    <a:pt x="15300" y="-578"/>
                    <a:pt x="13050" y="590"/>
                    <a:pt x="11250" y="2341"/>
                  </a:cubicBezTo>
                  <a:cubicBezTo>
                    <a:pt x="9450" y="4092"/>
                    <a:pt x="8100" y="6427"/>
                    <a:pt x="7200" y="9054"/>
                  </a:cubicBezTo>
                  <a:cubicBezTo>
                    <a:pt x="6300" y="11682"/>
                    <a:pt x="5850" y="14600"/>
                    <a:pt x="6525" y="16936"/>
                  </a:cubicBezTo>
                  <a:cubicBezTo>
                    <a:pt x="7200" y="19271"/>
                    <a:pt x="9000" y="21022"/>
                    <a:pt x="11700" y="20730"/>
                  </a:cubicBezTo>
                  <a:cubicBezTo>
                    <a:pt x="14400" y="20438"/>
                    <a:pt x="18000" y="18103"/>
                    <a:pt x="21600" y="15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Line"/>
            <p:cNvSpPr/>
            <p:nvPr/>
          </p:nvSpPr>
          <p:spPr>
            <a:xfrm>
              <a:off x="4302142" y="1478906"/>
              <a:ext cx="20758" cy="228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64"/>
                    <a:pt x="7200" y="11127"/>
                    <a:pt x="3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Line"/>
            <p:cNvSpPr/>
            <p:nvPr/>
          </p:nvSpPr>
          <p:spPr>
            <a:xfrm>
              <a:off x="4429683" y="1463338"/>
              <a:ext cx="17756" cy="17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891"/>
                    <a:pt x="4448" y="11782"/>
                    <a:pt x="1502" y="15382"/>
                  </a:cubicBezTo>
                  <a:cubicBezTo>
                    <a:pt x="-1443" y="18982"/>
                    <a:pt x="521" y="20291"/>
                    <a:pt x="24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1" name="Line"/>
            <p:cNvSpPr/>
            <p:nvPr/>
          </p:nvSpPr>
          <p:spPr>
            <a:xfrm>
              <a:off x="4463006" y="1499662"/>
              <a:ext cx="25946" cy="176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82"/>
                    <a:pt x="7200" y="10165"/>
                    <a:pt x="3600" y="13765"/>
                  </a:cubicBezTo>
                  <a:cubicBezTo>
                    <a:pt x="0" y="17365"/>
                    <a:pt x="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Line"/>
            <p:cNvSpPr/>
            <p:nvPr/>
          </p:nvSpPr>
          <p:spPr>
            <a:xfrm>
              <a:off x="4411114" y="1547110"/>
              <a:ext cx="88217" cy="2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5" fill="norm" stroke="1" extrusionOk="0">
                  <a:moveTo>
                    <a:pt x="0" y="20825"/>
                  </a:moveTo>
                  <a:cubicBezTo>
                    <a:pt x="1271" y="13625"/>
                    <a:pt x="2541" y="6425"/>
                    <a:pt x="5294" y="2825"/>
                  </a:cubicBezTo>
                  <a:cubicBezTo>
                    <a:pt x="8047" y="-775"/>
                    <a:pt x="12282" y="-775"/>
                    <a:pt x="15247" y="1925"/>
                  </a:cubicBezTo>
                  <a:cubicBezTo>
                    <a:pt x="18212" y="4625"/>
                    <a:pt x="19906" y="10025"/>
                    <a:pt x="21600" y="15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Line"/>
            <p:cNvSpPr/>
            <p:nvPr/>
          </p:nvSpPr>
          <p:spPr>
            <a:xfrm>
              <a:off x="4411114" y="1598256"/>
              <a:ext cx="98595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4" name="Line"/>
            <p:cNvSpPr/>
            <p:nvPr/>
          </p:nvSpPr>
          <p:spPr>
            <a:xfrm>
              <a:off x="4587545" y="1478906"/>
              <a:ext cx="20757" cy="22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191"/>
                    <a:pt x="14400" y="10381"/>
                    <a:pt x="10800" y="13981"/>
                  </a:cubicBezTo>
                  <a:cubicBezTo>
                    <a:pt x="7200" y="17581"/>
                    <a:pt x="360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Line"/>
            <p:cNvSpPr/>
            <p:nvPr/>
          </p:nvSpPr>
          <p:spPr>
            <a:xfrm>
              <a:off x="4696517" y="1439775"/>
              <a:ext cx="58254" cy="298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53" fill="norm" stroke="1" extrusionOk="0">
                  <a:moveTo>
                    <a:pt x="0" y="577"/>
                  </a:moveTo>
                  <a:cubicBezTo>
                    <a:pt x="3086" y="328"/>
                    <a:pt x="6171" y="78"/>
                    <a:pt x="9566" y="15"/>
                  </a:cubicBezTo>
                  <a:cubicBezTo>
                    <a:pt x="12960" y="-47"/>
                    <a:pt x="16663" y="78"/>
                    <a:pt x="18823" y="452"/>
                  </a:cubicBezTo>
                  <a:cubicBezTo>
                    <a:pt x="20983" y="827"/>
                    <a:pt x="21600" y="1451"/>
                    <a:pt x="19440" y="2388"/>
                  </a:cubicBezTo>
                  <a:cubicBezTo>
                    <a:pt x="17280" y="3324"/>
                    <a:pt x="12343" y="4573"/>
                    <a:pt x="9566" y="5509"/>
                  </a:cubicBezTo>
                  <a:cubicBezTo>
                    <a:pt x="6789" y="6445"/>
                    <a:pt x="6171" y="7070"/>
                    <a:pt x="8331" y="8193"/>
                  </a:cubicBezTo>
                  <a:cubicBezTo>
                    <a:pt x="10491" y="9317"/>
                    <a:pt x="15429" y="10940"/>
                    <a:pt x="15737" y="13250"/>
                  </a:cubicBezTo>
                  <a:cubicBezTo>
                    <a:pt x="16046" y="15560"/>
                    <a:pt x="11726" y="18556"/>
                    <a:pt x="7406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6" name="Line"/>
            <p:cNvSpPr/>
            <p:nvPr/>
          </p:nvSpPr>
          <p:spPr>
            <a:xfrm>
              <a:off x="4935811" y="1313667"/>
              <a:ext cx="181028" cy="14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67" fill="norm" stroke="1" extrusionOk="0">
                  <a:moveTo>
                    <a:pt x="2398" y="4403"/>
                  </a:moveTo>
                  <a:cubicBezTo>
                    <a:pt x="1575" y="5408"/>
                    <a:pt x="752" y="6412"/>
                    <a:pt x="340" y="8422"/>
                  </a:cubicBezTo>
                  <a:cubicBezTo>
                    <a:pt x="-71" y="10431"/>
                    <a:pt x="-71" y="13445"/>
                    <a:pt x="135" y="15580"/>
                  </a:cubicBezTo>
                  <a:cubicBezTo>
                    <a:pt x="340" y="17715"/>
                    <a:pt x="752" y="18970"/>
                    <a:pt x="1472" y="19849"/>
                  </a:cubicBezTo>
                  <a:cubicBezTo>
                    <a:pt x="2192" y="20729"/>
                    <a:pt x="3220" y="21231"/>
                    <a:pt x="4146" y="19598"/>
                  </a:cubicBezTo>
                  <a:cubicBezTo>
                    <a:pt x="5072" y="17966"/>
                    <a:pt x="5895" y="14198"/>
                    <a:pt x="6100" y="11687"/>
                  </a:cubicBezTo>
                  <a:cubicBezTo>
                    <a:pt x="6306" y="9175"/>
                    <a:pt x="5895" y="7919"/>
                    <a:pt x="5175" y="6789"/>
                  </a:cubicBezTo>
                  <a:cubicBezTo>
                    <a:pt x="4455" y="5659"/>
                    <a:pt x="3426" y="4654"/>
                    <a:pt x="3426" y="4403"/>
                  </a:cubicBezTo>
                  <a:cubicBezTo>
                    <a:pt x="3426" y="4152"/>
                    <a:pt x="4455" y="4654"/>
                    <a:pt x="6512" y="5031"/>
                  </a:cubicBezTo>
                  <a:cubicBezTo>
                    <a:pt x="8569" y="5408"/>
                    <a:pt x="11655" y="5659"/>
                    <a:pt x="13712" y="5910"/>
                  </a:cubicBezTo>
                  <a:cubicBezTo>
                    <a:pt x="15769" y="6161"/>
                    <a:pt x="16798" y="6412"/>
                    <a:pt x="17415" y="5910"/>
                  </a:cubicBezTo>
                  <a:cubicBezTo>
                    <a:pt x="18032" y="5408"/>
                    <a:pt x="18238" y="4152"/>
                    <a:pt x="18135" y="2770"/>
                  </a:cubicBezTo>
                  <a:cubicBezTo>
                    <a:pt x="18032" y="1389"/>
                    <a:pt x="17620" y="-118"/>
                    <a:pt x="17518" y="8"/>
                  </a:cubicBezTo>
                  <a:cubicBezTo>
                    <a:pt x="17415" y="133"/>
                    <a:pt x="17620" y="1891"/>
                    <a:pt x="17826" y="5282"/>
                  </a:cubicBezTo>
                  <a:cubicBezTo>
                    <a:pt x="18032" y="8673"/>
                    <a:pt x="18238" y="13696"/>
                    <a:pt x="18546" y="16835"/>
                  </a:cubicBezTo>
                  <a:cubicBezTo>
                    <a:pt x="18855" y="19975"/>
                    <a:pt x="19266" y="21231"/>
                    <a:pt x="19780" y="21356"/>
                  </a:cubicBezTo>
                  <a:cubicBezTo>
                    <a:pt x="20295" y="21482"/>
                    <a:pt x="20912" y="20477"/>
                    <a:pt x="21529" y="19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7" name="Line"/>
            <p:cNvSpPr/>
            <p:nvPr/>
          </p:nvSpPr>
          <p:spPr>
            <a:xfrm>
              <a:off x="5132405" y="1275502"/>
              <a:ext cx="41515" cy="260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0" y="925"/>
                  </a:moveTo>
                  <a:cubicBezTo>
                    <a:pt x="0" y="223"/>
                    <a:pt x="0" y="-478"/>
                    <a:pt x="2250" y="434"/>
                  </a:cubicBezTo>
                  <a:cubicBezTo>
                    <a:pt x="4500" y="1345"/>
                    <a:pt x="9000" y="3870"/>
                    <a:pt x="12600" y="7587"/>
                  </a:cubicBezTo>
                  <a:cubicBezTo>
                    <a:pt x="16200" y="11304"/>
                    <a:pt x="18900" y="16213"/>
                    <a:pt x="21600" y="2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8" name="Line"/>
            <p:cNvSpPr/>
            <p:nvPr/>
          </p:nvSpPr>
          <p:spPr>
            <a:xfrm>
              <a:off x="5350349" y="1302691"/>
              <a:ext cx="72649" cy="12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0" y="851"/>
                  </a:moveTo>
                  <a:cubicBezTo>
                    <a:pt x="2571" y="555"/>
                    <a:pt x="5143" y="259"/>
                    <a:pt x="8743" y="111"/>
                  </a:cubicBezTo>
                  <a:cubicBezTo>
                    <a:pt x="12343" y="-37"/>
                    <a:pt x="16971" y="-37"/>
                    <a:pt x="17743" y="111"/>
                  </a:cubicBezTo>
                  <a:cubicBezTo>
                    <a:pt x="18514" y="259"/>
                    <a:pt x="15429" y="555"/>
                    <a:pt x="12086" y="1738"/>
                  </a:cubicBezTo>
                  <a:cubicBezTo>
                    <a:pt x="8743" y="2922"/>
                    <a:pt x="5143" y="4993"/>
                    <a:pt x="3086" y="7508"/>
                  </a:cubicBezTo>
                  <a:cubicBezTo>
                    <a:pt x="1029" y="10023"/>
                    <a:pt x="514" y="12982"/>
                    <a:pt x="2571" y="15497"/>
                  </a:cubicBezTo>
                  <a:cubicBezTo>
                    <a:pt x="4629" y="18012"/>
                    <a:pt x="9257" y="20084"/>
                    <a:pt x="12857" y="20823"/>
                  </a:cubicBezTo>
                  <a:cubicBezTo>
                    <a:pt x="16457" y="21563"/>
                    <a:pt x="19029" y="20971"/>
                    <a:pt x="21600" y="20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9" name="Line"/>
            <p:cNvSpPr/>
            <p:nvPr/>
          </p:nvSpPr>
          <p:spPr>
            <a:xfrm>
              <a:off x="5438861" y="1318042"/>
              <a:ext cx="77542" cy="110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1358" y="0"/>
                  </a:moveTo>
                  <a:cubicBezTo>
                    <a:pt x="878" y="6075"/>
                    <a:pt x="398" y="12150"/>
                    <a:pt x="158" y="16031"/>
                  </a:cubicBezTo>
                  <a:cubicBezTo>
                    <a:pt x="-82" y="19912"/>
                    <a:pt x="-82" y="21600"/>
                    <a:pt x="398" y="21600"/>
                  </a:cubicBezTo>
                  <a:cubicBezTo>
                    <a:pt x="878" y="21600"/>
                    <a:pt x="1838" y="19912"/>
                    <a:pt x="2558" y="17719"/>
                  </a:cubicBezTo>
                  <a:cubicBezTo>
                    <a:pt x="3278" y="15525"/>
                    <a:pt x="3758" y="12825"/>
                    <a:pt x="6878" y="10294"/>
                  </a:cubicBezTo>
                  <a:cubicBezTo>
                    <a:pt x="9998" y="7763"/>
                    <a:pt x="15758" y="5400"/>
                    <a:pt x="21518" y="3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0" name="Line"/>
            <p:cNvSpPr/>
            <p:nvPr/>
          </p:nvSpPr>
          <p:spPr>
            <a:xfrm>
              <a:off x="5500834" y="1260962"/>
              <a:ext cx="31137" cy="25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731"/>
                    <a:pt x="4800" y="11461"/>
                    <a:pt x="8400" y="15061"/>
                  </a:cubicBezTo>
                  <a:cubicBezTo>
                    <a:pt x="12000" y="18661"/>
                    <a:pt x="16800" y="20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Line"/>
            <p:cNvSpPr/>
            <p:nvPr/>
          </p:nvSpPr>
          <p:spPr>
            <a:xfrm>
              <a:off x="5578672" y="1297286"/>
              <a:ext cx="41514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Line"/>
            <p:cNvSpPr/>
            <p:nvPr/>
          </p:nvSpPr>
          <p:spPr>
            <a:xfrm>
              <a:off x="5563104" y="1321382"/>
              <a:ext cx="77128" cy="9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087" fill="norm" stroke="1" extrusionOk="0">
                  <a:moveTo>
                    <a:pt x="0" y="405"/>
                  </a:moveTo>
                  <a:cubicBezTo>
                    <a:pt x="2817" y="26"/>
                    <a:pt x="5635" y="-353"/>
                    <a:pt x="9156" y="594"/>
                  </a:cubicBezTo>
                  <a:cubicBezTo>
                    <a:pt x="12678" y="1542"/>
                    <a:pt x="16904" y="3815"/>
                    <a:pt x="18313" y="5710"/>
                  </a:cubicBezTo>
                  <a:cubicBezTo>
                    <a:pt x="19722" y="7605"/>
                    <a:pt x="18313" y="9121"/>
                    <a:pt x="16200" y="10447"/>
                  </a:cubicBezTo>
                  <a:cubicBezTo>
                    <a:pt x="14087" y="11773"/>
                    <a:pt x="11269" y="12910"/>
                    <a:pt x="9156" y="14236"/>
                  </a:cubicBezTo>
                  <a:cubicBezTo>
                    <a:pt x="7043" y="15563"/>
                    <a:pt x="5635" y="17079"/>
                    <a:pt x="5869" y="18405"/>
                  </a:cubicBezTo>
                  <a:cubicBezTo>
                    <a:pt x="6104" y="19731"/>
                    <a:pt x="7983" y="20868"/>
                    <a:pt x="10565" y="21058"/>
                  </a:cubicBezTo>
                  <a:cubicBezTo>
                    <a:pt x="13148" y="21247"/>
                    <a:pt x="16435" y="20489"/>
                    <a:pt x="18548" y="19163"/>
                  </a:cubicBezTo>
                  <a:cubicBezTo>
                    <a:pt x="20661" y="17836"/>
                    <a:pt x="21600" y="15942"/>
                    <a:pt x="20426" y="13479"/>
                  </a:cubicBezTo>
                  <a:cubicBezTo>
                    <a:pt x="19252" y="11015"/>
                    <a:pt x="15965" y="7984"/>
                    <a:pt x="12678" y="4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Line"/>
            <p:cNvSpPr/>
            <p:nvPr/>
          </p:nvSpPr>
          <p:spPr>
            <a:xfrm>
              <a:off x="5666887" y="1260962"/>
              <a:ext cx="72732" cy="25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0" y="5616"/>
                  </a:moveTo>
                  <a:cubicBezTo>
                    <a:pt x="502" y="7056"/>
                    <a:pt x="1005" y="8496"/>
                    <a:pt x="1758" y="9576"/>
                  </a:cubicBezTo>
                  <a:cubicBezTo>
                    <a:pt x="2512" y="10656"/>
                    <a:pt x="3516" y="11376"/>
                    <a:pt x="4521" y="11376"/>
                  </a:cubicBezTo>
                  <a:cubicBezTo>
                    <a:pt x="5526" y="11376"/>
                    <a:pt x="6530" y="10656"/>
                    <a:pt x="8288" y="9576"/>
                  </a:cubicBezTo>
                  <a:cubicBezTo>
                    <a:pt x="10047" y="8496"/>
                    <a:pt x="12558" y="7056"/>
                    <a:pt x="15070" y="5688"/>
                  </a:cubicBezTo>
                  <a:cubicBezTo>
                    <a:pt x="17581" y="4320"/>
                    <a:pt x="20093" y="3024"/>
                    <a:pt x="20847" y="1944"/>
                  </a:cubicBezTo>
                  <a:cubicBezTo>
                    <a:pt x="21600" y="864"/>
                    <a:pt x="20595" y="0"/>
                    <a:pt x="20344" y="0"/>
                  </a:cubicBezTo>
                  <a:cubicBezTo>
                    <a:pt x="20093" y="0"/>
                    <a:pt x="20595" y="864"/>
                    <a:pt x="20595" y="3744"/>
                  </a:cubicBezTo>
                  <a:cubicBezTo>
                    <a:pt x="20595" y="6624"/>
                    <a:pt x="20093" y="11520"/>
                    <a:pt x="20093" y="14832"/>
                  </a:cubicBezTo>
                  <a:cubicBezTo>
                    <a:pt x="20093" y="18144"/>
                    <a:pt x="20595" y="19872"/>
                    <a:pt x="210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4" name="Line"/>
            <p:cNvSpPr/>
            <p:nvPr/>
          </p:nvSpPr>
          <p:spPr>
            <a:xfrm>
              <a:off x="5786237" y="1297286"/>
              <a:ext cx="46704" cy="18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171"/>
                    <a:pt x="7200" y="12343"/>
                    <a:pt x="3600" y="15943"/>
                  </a:cubicBezTo>
                  <a:cubicBezTo>
                    <a:pt x="0" y="19543"/>
                    <a:pt x="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Line"/>
            <p:cNvSpPr/>
            <p:nvPr/>
          </p:nvSpPr>
          <p:spPr>
            <a:xfrm>
              <a:off x="5806994" y="1375123"/>
              <a:ext cx="46704" cy="83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6" name="Line"/>
            <p:cNvSpPr/>
            <p:nvPr/>
          </p:nvSpPr>
          <p:spPr>
            <a:xfrm>
              <a:off x="5843318" y="1359555"/>
              <a:ext cx="83027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5840"/>
                    <a:pt x="2700" y="10080"/>
                    <a:pt x="6300" y="6480"/>
                  </a:cubicBezTo>
                  <a:cubicBezTo>
                    <a:pt x="9900" y="2880"/>
                    <a:pt x="1575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Line"/>
            <p:cNvSpPr/>
            <p:nvPr/>
          </p:nvSpPr>
          <p:spPr>
            <a:xfrm>
              <a:off x="5895210" y="1276529"/>
              <a:ext cx="17756" cy="28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4582"/>
                    <a:pt x="15709" y="9164"/>
                    <a:pt x="18655" y="12764"/>
                  </a:cubicBezTo>
                  <a:cubicBezTo>
                    <a:pt x="21600" y="16364"/>
                    <a:pt x="19636" y="18982"/>
                    <a:pt x="176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Line"/>
            <p:cNvSpPr/>
            <p:nvPr/>
          </p:nvSpPr>
          <p:spPr>
            <a:xfrm>
              <a:off x="2921830" y="2053522"/>
              <a:ext cx="165621" cy="36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77" fill="norm" stroke="1" extrusionOk="0">
                  <a:moveTo>
                    <a:pt x="0" y="21477"/>
                  </a:moveTo>
                  <a:cubicBezTo>
                    <a:pt x="1800" y="17911"/>
                    <a:pt x="3600" y="14345"/>
                    <a:pt x="5175" y="11034"/>
                  </a:cubicBezTo>
                  <a:cubicBezTo>
                    <a:pt x="6750" y="7722"/>
                    <a:pt x="8100" y="4666"/>
                    <a:pt x="9000" y="2781"/>
                  </a:cubicBezTo>
                  <a:cubicBezTo>
                    <a:pt x="9900" y="896"/>
                    <a:pt x="10350" y="183"/>
                    <a:pt x="11025" y="30"/>
                  </a:cubicBezTo>
                  <a:cubicBezTo>
                    <a:pt x="11700" y="-123"/>
                    <a:pt x="12600" y="285"/>
                    <a:pt x="13500" y="1660"/>
                  </a:cubicBezTo>
                  <a:cubicBezTo>
                    <a:pt x="14400" y="3035"/>
                    <a:pt x="15300" y="5379"/>
                    <a:pt x="16425" y="8486"/>
                  </a:cubicBezTo>
                  <a:cubicBezTo>
                    <a:pt x="17550" y="11594"/>
                    <a:pt x="18900" y="15466"/>
                    <a:pt x="19800" y="17656"/>
                  </a:cubicBezTo>
                  <a:cubicBezTo>
                    <a:pt x="20700" y="19847"/>
                    <a:pt x="21150" y="20356"/>
                    <a:pt x="21375" y="20203"/>
                  </a:cubicBezTo>
                  <a:cubicBezTo>
                    <a:pt x="21600" y="20051"/>
                    <a:pt x="21600" y="19235"/>
                    <a:pt x="21375" y="18420"/>
                  </a:cubicBezTo>
                  <a:cubicBezTo>
                    <a:pt x="21150" y="17605"/>
                    <a:pt x="20700" y="16790"/>
                    <a:pt x="20250" y="15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Line"/>
            <p:cNvSpPr/>
            <p:nvPr/>
          </p:nvSpPr>
          <p:spPr>
            <a:xfrm>
              <a:off x="2942586" y="2298791"/>
              <a:ext cx="114162" cy="36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" y="16457"/>
                    <a:pt x="655" y="11314"/>
                    <a:pt x="3436" y="8229"/>
                  </a:cubicBezTo>
                  <a:cubicBezTo>
                    <a:pt x="6218" y="5143"/>
                    <a:pt x="11455" y="4114"/>
                    <a:pt x="14891" y="3086"/>
                  </a:cubicBezTo>
                  <a:cubicBezTo>
                    <a:pt x="18327" y="2057"/>
                    <a:pt x="1996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Line"/>
            <p:cNvSpPr/>
            <p:nvPr/>
          </p:nvSpPr>
          <p:spPr>
            <a:xfrm>
              <a:off x="3233178" y="2200197"/>
              <a:ext cx="114163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1" name="Line"/>
            <p:cNvSpPr/>
            <p:nvPr/>
          </p:nvSpPr>
          <p:spPr>
            <a:xfrm>
              <a:off x="3233178" y="2283223"/>
              <a:ext cx="150487" cy="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2" name="Line"/>
            <p:cNvSpPr/>
            <p:nvPr/>
          </p:nvSpPr>
          <p:spPr>
            <a:xfrm>
              <a:off x="2210917" y="861398"/>
              <a:ext cx="72649" cy="14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3161"/>
                  </a:moveTo>
                  <a:cubicBezTo>
                    <a:pt x="2571" y="8166"/>
                    <a:pt x="5143" y="13171"/>
                    <a:pt x="7200" y="16463"/>
                  </a:cubicBezTo>
                  <a:cubicBezTo>
                    <a:pt x="9257" y="19756"/>
                    <a:pt x="10800" y="21337"/>
                    <a:pt x="12086" y="21468"/>
                  </a:cubicBezTo>
                  <a:cubicBezTo>
                    <a:pt x="13371" y="21600"/>
                    <a:pt x="14400" y="20283"/>
                    <a:pt x="15943" y="16463"/>
                  </a:cubicBezTo>
                  <a:cubicBezTo>
                    <a:pt x="17486" y="12644"/>
                    <a:pt x="19543" y="6322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Line"/>
            <p:cNvSpPr/>
            <p:nvPr/>
          </p:nvSpPr>
          <p:spPr>
            <a:xfrm>
              <a:off x="2314699" y="948617"/>
              <a:ext cx="58753" cy="12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469" fill="norm" stroke="1" extrusionOk="0">
                  <a:moveTo>
                    <a:pt x="0" y="5732"/>
                  </a:moveTo>
                  <a:cubicBezTo>
                    <a:pt x="617" y="4189"/>
                    <a:pt x="1234" y="2646"/>
                    <a:pt x="3086" y="1566"/>
                  </a:cubicBezTo>
                  <a:cubicBezTo>
                    <a:pt x="4937" y="486"/>
                    <a:pt x="8023" y="-131"/>
                    <a:pt x="10800" y="23"/>
                  </a:cubicBezTo>
                  <a:cubicBezTo>
                    <a:pt x="13577" y="178"/>
                    <a:pt x="16046" y="1103"/>
                    <a:pt x="16971" y="2338"/>
                  </a:cubicBezTo>
                  <a:cubicBezTo>
                    <a:pt x="17897" y="3572"/>
                    <a:pt x="17280" y="5115"/>
                    <a:pt x="16354" y="6658"/>
                  </a:cubicBezTo>
                  <a:cubicBezTo>
                    <a:pt x="15429" y="8200"/>
                    <a:pt x="14194" y="9743"/>
                    <a:pt x="15120" y="10669"/>
                  </a:cubicBezTo>
                  <a:cubicBezTo>
                    <a:pt x="16046" y="11595"/>
                    <a:pt x="19131" y="11903"/>
                    <a:pt x="20366" y="12829"/>
                  </a:cubicBezTo>
                  <a:cubicBezTo>
                    <a:pt x="21600" y="13755"/>
                    <a:pt x="20983" y="15298"/>
                    <a:pt x="17897" y="16840"/>
                  </a:cubicBezTo>
                  <a:cubicBezTo>
                    <a:pt x="14811" y="18383"/>
                    <a:pt x="9257" y="19926"/>
                    <a:pt x="3703" y="2146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Line"/>
            <p:cNvSpPr/>
            <p:nvPr/>
          </p:nvSpPr>
          <p:spPr>
            <a:xfrm>
              <a:off x="763145" y="1683805"/>
              <a:ext cx="93406" cy="11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3" fill="norm" stroke="1" extrusionOk="0">
                  <a:moveTo>
                    <a:pt x="0" y="4239"/>
                  </a:moveTo>
                  <a:cubicBezTo>
                    <a:pt x="0" y="2673"/>
                    <a:pt x="0" y="1108"/>
                    <a:pt x="400" y="1108"/>
                  </a:cubicBezTo>
                  <a:cubicBezTo>
                    <a:pt x="800" y="1108"/>
                    <a:pt x="1600" y="2673"/>
                    <a:pt x="3200" y="5804"/>
                  </a:cubicBezTo>
                  <a:cubicBezTo>
                    <a:pt x="4800" y="8934"/>
                    <a:pt x="7200" y="13630"/>
                    <a:pt x="8600" y="16760"/>
                  </a:cubicBezTo>
                  <a:cubicBezTo>
                    <a:pt x="10000" y="19891"/>
                    <a:pt x="10400" y="21456"/>
                    <a:pt x="10800" y="21143"/>
                  </a:cubicBezTo>
                  <a:cubicBezTo>
                    <a:pt x="11200" y="20830"/>
                    <a:pt x="11600" y="18639"/>
                    <a:pt x="11800" y="15195"/>
                  </a:cubicBezTo>
                  <a:cubicBezTo>
                    <a:pt x="12000" y="11752"/>
                    <a:pt x="12000" y="7056"/>
                    <a:pt x="12600" y="4082"/>
                  </a:cubicBezTo>
                  <a:cubicBezTo>
                    <a:pt x="13200" y="1108"/>
                    <a:pt x="14400" y="-144"/>
                    <a:pt x="16000" y="13"/>
                  </a:cubicBezTo>
                  <a:cubicBezTo>
                    <a:pt x="17600" y="169"/>
                    <a:pt x="19600" y="1734"/>
                    <a:pt x="21600" y="329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5" name="Line"/>
            <p:cNvSpPr/>
            <p:nvPr/>
          </p:nvSpPr>
          <p:spPr>
            <a:xfrm>
              <a:off x="869449" y="1759120"/>
              <a:ext cx="90884" cy="5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28" fill="norm" stroke="1" extrusionOk="0">
                  <a:moveTo>
                    <a:pt x="6742" y="0"/>
                  </a:moveTo>
                  <a:cubicBezTo>
                    <a:pt x="5520" y="2618"/>
                    <a:pt x="4297" y="5236"/>
                    <a:pt x="2871" y="8836"/>
                  </a:cubicBezTo>
                  <a:cubicBezTo>
                    <a:pt x="1444" y="12436"/>
                    <a:pt x="-186" y="17018"/>
                    <a:pt x="18" y="19309"/>
                  </a:cubicBezTo>
                  <a:cubicBezTo>
                    <a:pt x="222" y="21600"/>
                    <a:pt x="2259" y="21600"/>
                    <a:pt x="6131" y="21273"/>
                  </a:cubicBezTo>
                  <a:cubicBezTo>
                    <a:pt x="10003" y="20945"/>
                    <a:pt x="15708" y="20291"/>
                    <a:pt x="21414" y="1963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Line"/>
            <p:cNvSpPr/>
            <p:nvPr/>
          </p:nvSpPr>
          <p:spPr>
            <a:xfrm>
              <a:off x="900584" y="1764309"/>
              <a:ext cx="18237" cy="93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0"/>
                  </a:moveTo>
                  <a:cubicBezTo>
                    <a:pt x="6957" y="1200"/>
                    <a:pt x="-898" y="2400"/>
                    <a:pt x="84" y="6000"/>
                  </a:cubicBezTo>
                  <a:cubicBezTo>
                    <a:pt x="1066" y="9600"/>
                    <a:pt x="10884" y="15600"/>
                    <a:pt x="2070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7" name="Line"/>
            <p:cNvSpPr/>
            <p:nvPr/>
          </p:nvSpPr>
          <p:spPr>
            <a:xfrm>
              <a:off x="1640110" y="2428519"/>
              <a:ext cx="72650" cy="15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1424"/>
                  </a:moveTo>
                  <a:cubicBezTo>
                    <a:pt x="3086" y="7358"/>
                    <a:pt x="6171" y="13292"/>
                    <a:pt x="8743" y="16853"/>
                  </a:cubicBezTo>
                  <a:cubicBezTo>
                    <a:pt x="11314" y="20413"/>
                    <a:pt x="13371" y="21600"/>
                    <a:pt x="14657" y="21481"/>
                  </a:cubicBezTo>
                  <a:cubicBezTo>
                    <a:pt x="15943" y="21363"/>
                    <a:pt x="16457" y="19938"/>
                    <a:pt x="16714" y="16615"/>
                  </a:cubicBezTo>
                  <a:cubicBezTo>
                    <a:pt x="16971" y="13292"/>
                    <a:pt x="16971" y="8070"/>
                    <a:pt x="17743" y="4985"/>
                  </a:cubicBezTo>
                  <a:cubicBezTo>
                    <a:pt x="18514" y="1899"/>
                    <a:pt x="20057" y="949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8" name="Line"/>
            <p:cNvSpPr/>
            <p:nvPr/>
          </p:nvSpPr>
          <p:spPr>
            <a:xfrm>
              <a:off x="1752948" y="2527113"/>
              <a:ext cx="55884" cy="12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600" fill="norm" stroke="1" extrusionOk="0">
                  <a:moveTo>
                    <a:pt x="8110" y="0"/>
                  </a:moveTo>
                  <a:cubicBezTo>
                    <a:pt x="5569" y="900"/>
                    <a:pt x="3028" y="1800"/>
                    <a:pt x="1439" y="3000"/>
                  </a:cubicBezTo>
                  <a:cubicBezTo>
                    <a:pt x="-149" y="4200"/>
                    <a:pt x="-784" y="5700"/>
                    <a:pt x="1440" y="7200"/>
                  </a:cubicBezTo>
                  <a:cubicBezTo>
                    <a:pt x="3663" y="8700"/>
                    <a:pt x="8745" y="10200"/>
                    <a:pt x="12875" y="10950"/>
                  </a:cubicBezTo>
                  <a:cubicBezTo>
                    <a:pt x="17004" y="11700"/>
                    <a:pt x="20181" y="11700"/>
                    <a:pt x="20498" y="12600"/>
                  </a:cubicBezTo>
                  <a:cubicBezTo>
                    <a:pt x="20816" y="13500"/>
                    <a:pt x="18275" y="15300"/>
                    <a:pt x="15098" y="16950"/>
                  </a:cubicBezTo>
                  <a:cubicBezTo>
                    <a:pt x="11922" y="18600"/>
                    <a:pt x="8110" y="20100"/>
                    <a:pt x="4298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9" name="Line"/>
            <p:cNvSpPr/>
            <p:nvPr/>
          </p:nvSpPr>
          <p:spPr>
            <a:xfrm>
              <a:off x="1790596" y="2511546"/>
              <a:ext cx="77838" cy="4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800"/>
                    <a:pt x="9600" y="12000"/>
                    <a:pt x="13200" y="8400"/>
                  </a:cubicBezTo>
                  <a:cubicBezTo>
                    <a:pt x="16800" y="4800"/>
                    <a:pt x="19200" y="24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0" name="Line"/>
            <p:cNvSpPr/>
            <p:nvPr/>
          </p:nvSpPr>
          <p:spPr>
            <a:xfrm>
              <a:off x="3660418" y="2016520"/>
              <a:ext cx="117663" cy="42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529" fill="norm" stroke="1" extrusionOk="0">
                  <a:moveTo>
                    <a:pt x="20348" y="1422"/>
                  </a:moveTo>
                  <a:cubicBezTo>
                    <a:pt x="20974" y="983"/>
                    <a:pt x="21600" y="544"/>
                    <a:pt x="21130" y="280"/>
                  </a:cubicBezTo>
                  <a:cubicBezTo>
                    <a:pt x="20661" y="17"/>
                    <a:pt x="19096" y="-71"/>
                    <a:pt x="17844" y="61"/>
                  </a:cubicBezTo>
                  <a:cubicBezTo>
                    <a:pt x="16591" y="192"/>
                    <a:pt x="15652" y="544"/>
                    <a:pt x="14713" y="1158"/>
                  </a:cubicBezTo>
                  <a:cubicBezTo>
                    <a:pt x="13774" y="1773"/>
                    <a:pt x="12835" y="2651"/>
                    <a:pt x="11113" y="3661"/>
                  </a:cubicBezTo>
                  <a:cubicBezTo>
                    <a:pt x="9391" y="4670"/>
                    <a:pt x="6887" y="5812"/>
                    <a:pt x="4539" y="6646"/>
                  </a:cubicBezTo>
                  <a:cubicBezTo>
                    <a:pt x="2191" y="7480"/>
                    <a:pt x="0" y="8007"/>
                    <a:pt x="0" y="8270"/>
                  </a:cubicBezTo>
                  <a:cubicBezTo>
                    <a:pt x="0" y="8534"/>
                    <a:pt x="2191" y="8534"/>
                    <a:pt x="5009" y="8402"/>
                  </a:cubicBezTo>
                  <a:cubicBezTo>
                    <a:pt x="7826" y="8270"/>
                    <a:pt x="11270" y="8007"/>
                    <a:pt x="13774" y="7919"/>
                  </a:cubicBezTo>
                  <a:cubicBezTo>
                    <a:pt x="16278" y="7831"/>
                    <a:pt x="17844" y="7919"/>
                    <a:pt x="17844" y="8139"/>
                  </a:cubicBezTo>
                  <a:cubicBezTo>
                    <a:pt x="17844" y="8358"/>
                    <a:pt x="16278" y="8709"/>
                    <a:pt x="14400" y="9192"/>
                  </a:cubicBezTo>
                  <a:cubicBezTo>
                    <a:pt x="12522" y="9675"/>
                    <a:pt x="10330" y="10290"/>
                    <a:pt x="8765" y="10773"/>
                  </a:cubicBezTo>
                  <a:cubicBezTo>
                    <a:pt x="7200" y="11256"/>
                    <a:pt x="6261" y="11607"/>
                    <a:pt x="6261" y="12178"/>
                  </a:cubicBezTo>
                  <a:cubicBezTo>
                    <a:pt x="6261" y="12749"/>
                    <a:pt x="7200" y="13539"/>
                    <a:pt x="9391" y="14988"/>
                  </a:cubicBezTo>
                  <a:cubicBezTo>
                    <a:pt x="11583" y="16436"/>
                    <a:pt x="15026" y="18544"/>
                    <a:pt x="16748" y="19817"/>
                  </a:cubicBezTo>
                  <a:cubicBezTo>
                    <a:pt x="18470" y="21090"/>
                    <a:pt x="18470" y="21529"/>
                    <a:pt x="18939" y="21529"/>
                  </a:cubicBezTo>
                  <a:cubicBezTo>
                    <a:pt x="19409" y="21529"/>
                    <a:pt x="20348" y="21090"/>
                    <a:pt x="21287" y="2065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Line"/>
            <p:cNvSpPr/>
            <p:nvPr/>
          </p:nvSpPr>
          <p:spPr>
            <a:xfrm>
              <a:off x="4053063" y="2075658"/>
              <a:ext cx="8015" cy="275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211"/>
                    <a:pt x="17280" y="8423"/>
                    <a:pt x="19440" y="12023"/>
                  </a:cubicBezTo>
                  <a:cubicBezTo>
                    <a:pt x="21600" y="15623"/>
                    <a:pt x="17280" y="18611"/>
                    <a:pt x="12959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2" name="Line"/>
            <p:cNvSpPr/>
            <p:nvPr/>
          </p:nvSpPr>
          <p:spPr>
            <a:xfrm>
              <a:off x="4250250" y="2278034"/>
              <a:ext cx="5191" cy="11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Line"/>
            <p:cNvSpPr/>
            <p:nvPr/>
          </p:nvSpPr>
          <p:spPr>
            <a:xfrm>
              <a:off x="4385168" y="2059183"/>
              <a:ext cx="228324" cy="238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4676"/>
                  </a:moveTo>
                  <a:cubicBezTo>
                    <a:pt x="0" y="3298"/>
                    <a:pt x="0" y="1919"/>
                    <a:pt x="1227" y="1000"/>
                  </a:cubicBezTo>
                  <a:cubicBezTo>
                    <a:pt x="2455" y="81"/>
                    <a:pt x="4909" y="-379"/>
                    <a:pt x="7282" y="387"/>
                  </a:cubicBezTo>
                  <a:cubicBezTo>
                    <a:pt x="9655" y="1153"/>
                    <a:pt x="11945" y="3144"/>
                    <a:pt x="12927" y="5595"/>
                  </a:cubicBezTo>
                  <a:cubicBezTo>
                    <a:pt x="13909" y="8047"/>
                    <a:pt x="13582" y="10957"/>
                    <a:pt x="12355" y="13485"/>
                  </a:cubicBezTo>
                  <a:cubicBezTo>
                    <a:pt x="11127" y="16012"/>
                    <a:pt x="9000" y="18157"/>
                    <a:pt x="7282" y="19459"/>
                  </a:cubicBezTo>
                  <a:cubicBezTo>
                    <a:pt x="5564" y="20761"/>
                    <a:pt x="4255" y="21221"/>
                    <a:pt x="4009" y="21068"/>
                  </a:cubicBezTo>
                  <a:cubicBezTo>
                    <a:pt x="3764" y="20915"/>
                    <a:pt x="4582" y="20149"/>
                    <a:pt x="7118" y="19000"/>
                  </a:cubicBezTo>
                  <a:cubicBezTo>
                    <a:pt x="9655" y="17851"/>
                    <a:pt x="13909" y="16319"/>
                    <a:pt x="16527" y="15553"/>
                  </a:cubicBezTo>
                  <a:cubicBezTo>
                    <a:pt x="19145" y="14787"/>
                    <a:pt x="20127" y="14787"/>
                    <a:pt x="20700" y="15170"/>
                  </a:cubicBezTo>
                  <a:cubicBezTo>
                    <a:pt x="21273" y="15553"/>
                    <a:pt x="21436" y="16319"/>
                    <a:pt x="21600" y="1708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Line"/>
            <p:cNvSpPr/>
            <p:nvPr/>
          </p:nvSpPr>
          <p:spPr>
            <a:xfrm>
              <a:off x="4649815" y="1946276"/>
              <a:ext cx="160050" cy="425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82" fill="norm" stroke="1" extrusionOk="0">
                  <a:moveTo>
                    <a:pt x="0" y="1562"/>
                  </a:moveTo>
                  <a:cubicBezTo>
                    <a:pt x="232" y="1123"/>
                    <a:pt x="464" y="684"/>
                    <a:pt x="1277" y="421"/>
                  </a:cubicBezTo>
                  <a:cubicBezTo>
                    <a:pt x="2090" y="158"/>
                    <a:pt x="3484" y="70"/>
                    <a:pt x="5110" y="26"/>
                  </a:cubicBezTo>
                  <a:cubicBezTo>
                    <a:pt x="6735" y="-18"/>
                    <a:pt x="8594" y="-18"/>
                    <a:pt x="10103" y="114"/>
                  </a:cubicBezTo>
                  <a:cubicBezTo>
                    <a:pt x="11613" y="245"/>
                    <a:pt x="12774" y="509"/>
                    <a:pt x="12890" y="816"/>
                  </a:cubicBezTo>
                  <a:cubicBezTo>
                    <a:pt x="13006" y="1123"/>
                    <a:pt x="12077" y="1475"/>
                    <a:pt x="10916" y="1782"/>
                  </a:cubicBezTo>
                  <a:cubicBezTo>
                    <a:pt x="9755" y="2089"/>
                    <a:pt x="8361" y="2353"/>
                    <a:pt x="6735" y="2616"/>
                  </a:cubicBezTo>
                  <a:cubicBezTo>
                    <a:pt x="5110" y="2880"/>
                    <a:pt x="3252" y="3143"/>
                    <a:pt x="2903" y="3231"/>
                  </a:cubicBezTo>
                  <a:cubicBezTo>
                    <a:pt x="2555" y="3319"/>
                    <a:pt x="3716" y="3231"/>
                    <a:pt x="6503" y="3099"/>
                  </a:cubicBezTo>
                  <a:cubicBezTo>
                    <a:pt x="9290" y="2967"/>
                    <a:pt x="13703" y="2792"/>
                    <a:pt x="16723" y="3099"/>
                  </a:cubicBezTo>
                  <a:cubicBezTo>
                    <a:pt x="19742" y="3406"/>
                    <a:pt x="21368" y="4197"/>
                    <a:pt x="21484" y="5777"/>
                  </a:cubicBezTo>
                  <a:cubicBezTo>
                    <a:pt x="21600" y="7358"/>
                    <a:pt x="20206" y="9728"/>
                    <a:pt x="19626" y="12494"/>
                  </a:cubicBezTo>
                  <a:cubicBezTo>
                    <a:pt x="19045" y="15260"/>
                    <a:pt x="19277" y="18421"/>
                    <a:pt x="19510" y="2158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Line"/>
            <p:cNvSpPr/>
            <p:nvPr/>
          </p:nvSpPr>
          <p:spPr>
            <a:xfrm>
              <a:off x="2885506" y="2708733"/>
              <a:ext cx="10379" cy="31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78"/>
                    <a:pt x="7200" y="9157"/>
                    <a:pt x="3600" y="12561"/>
                  </a:cubicBezTo>
                  <a:cubicBezTo>
                    <a:pt x="0" y="15965"/>
                    <a:pt x="0" y="18196"/>
                    <a:pt x="3600" y="19604"/>
                  </a:cubicBezTo>
                  <a:cubicBezTo>
                    <a:pt x="7200" y="21013"/>
                    <a:pt x="14400" y="21600"/>
                    <a:pt x="16200" y="21600"/>
                  </a:cubicBezTo>
                  <a:cubicBezTo>
                    <a:pt x="18000" y="21600"/>
                    <a:pt x="14399" y="21013"/>
                    <a:pt x="10799" y="20426"/>
                  </a:cubicBezTo>
                  <a:cubicBezTo>
                    <a:pt x="7199" y="19839"/>
                    <a:pt x="3600" y="19252"/>
                    <a:pt x="0" y="18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6" name="Line"/>
            <p:cNvSpPr/>
            <p:nvPr/>
          </p:nvSpPr>
          <p:spPr>
            <a:xfrm>
              <a:off x="2895884" y="2693690"/>
              <a:ext cx="176431" cy="12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5097"/>
                  </a:moveTo>
                  <a:cubicBezTo>
                    <a:pt x="635" y="3945"/>
                    <a:pt x="1271" y="2793"/>
                    <a:pt x="2859" y="2217"/>
                  </a:cubicBezTo>
                  <a:cubicBezTo>
                    <a:pt x="4447" y="1641"/>
                    <a:pt x="6988" y="1641"/>
                    <a:pt x="9318" y="1353"/>
                  </a:cubicBezTo>
                  <a:cubicBezTo>
                    <a:pt x="11647" y="1065"/>
                    <a:pt x="13765" y="489"/>
                    <a:pt x="15353" y="201"/>
                  </a:cubicBezTo>
                  <a:cubicBezTo>
                    <a:pt x="16941" y="-87"/>
                    <a:pt x="18000" y="-87"/>
                    <a:pt x="18953" y="345"/>
                  </a:cubicBezTo>
                  <a:cubicBezTo>
                    <a:pt x="19906" y="777"/>
                    <a:pt x="20753" y="1641"/>
                    <a:pt x="21176" y="5241"/>
                  </a:cubicBezTo>
                  <a:cubicBezTo>
                    <a:pt x="21600" y="8841"/>
                    <a:pt x="21600" y="15177"/>
                    <a:pt x="216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7" name="Line"/>
            <p:cNvSpPr/>
            <p:nvPr/>
          </p:nvSpPr>
          <p:spPr>
            <a:xfrm>
              <a:off x="3242633" y="2846021"/>
              <a:ext cx="135842" cy="13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601" fill="norm" stroke="1" extrusionOk="0">
                  <a:moveTo>
                    <a:pt x="3427" y="12501"/>
                  </a:moveTo>
                  <a:cubicBezTo>
                    <a:pt x="1787" y="7101"/>
                    <a:pt x="146" y="1701"/>
                    <a:pt x="10" y="351"/>
                  </a:cubicBezTo>
                  <a:cubicBezTo>
                    <a:pt x="-127" y="-999"/>
                    <a:pt x="1240" y="1701"/>
                    <a:pt x="5068" y="5751"/>
                  </a:cubicBezTo>
                  <a:cubicBezTo>
                    <a:pt x="8896" y="9801"/>
                    <a:pt x="15184" y="15201"/>
                    <a:pt x="21473" y="20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Line"/>
            <p:cNvSpPr/>
            <p:nvPr/>
          </p:nvSpPr>
          <p:spPr>
            <a:xfrm>
              <a:off x="3264313" y="2905921"/>
              <a:ext cx="124541" cy="2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4400"/>
                    <a:pt x="11400" y="7200"/>
                    <a:pt x="15000" y="3600"/>
                  </a:cubicBezTo>
                  <a:cubicBezTo>
                    <a:pt x="18600" y="0"/>
                    <a:pt x="20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Line"/>
            <p:cNvSpPr/>
            <p:nvPr/>
          </p:nvSpPr>
          <p:spPr>
            <a:xfrm>
              <a:off x="3688093" y="2667220"/>
              <a:ext cx="58812" cy="22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24" y="0"/>
                    <a:pt x="15247" y="0"/>
                    <a:pt x="11753" y="1172"/>
                  </a:cubicBezTo>
                  <a:cubicBezTo>
                    <a:pt x="8259" y="2344"/>
                    <a:pt x="4447" y="4688"/>
                    <a:pt x="3176" y="6279"/>
                  </a:cubicBezTo>
                  <a:cubicBezTo>
                    <a:pt x="1906" y="7870"/>
                    <a:pt x="3176" y="8707"/>
                    <a:pt x="5400" y="9293"/>
                  </a:cubicBezTo>
                  <a:cubicBezTo>
                    <a:pt x="7623" y="9879"/>
                    <a:pt x="10800" y="10214"/>
                    <a:pt x="13976" y="10633"/>
                  </a:cubicBezTo>
                  <a:cubicBezTo>
                    <a:pt x="17153" y="11051"/>
                    <a:pt x="20329" y="11553"/>
                    <a:pt x="20329" y="12056"/>
                  </a:cubicBezTo>
                  <a:cubicBezTo>
                    <a:pt x="20329" y="12558"/>
                    <a:pt x="17153" y="13060"/>
                    <a:pt x="14294" y="13563"/>
                  </a:cubicBezTo>
                  <a:cubicBezTo>
                    <a:pt x="11435" y="14065"/>
                    <a:pt x="8894" y="14567"/>
                    <a:pt x="6035" y="14986"/>
                  </a:cubicBezTo>
                  <a:cubicBezTo>
                    <a:pt x="3176" y="15405"/>
                    <a:pt x="0" y="15740"/>
                    <a:pt x="0" y="15991"/>
                  </a:cubicBezTo>
                  <a:cubicBezTo>
                    <a:pt x="0" y="16242"/>
                    <a:pt x="3176" y="16409"/>
                    <a:pt x="7306" y="16493"/>
                  </a:cubicBezTo>
                  <a:cubicBezTo>
                    <a:pt x="11435" y="16577"/>
                    <a:pt x="16518" y="16577"/>
                    <a:pt x="18106" y="16995"/>
                  </a:cubicBezTo>
                  <a:cubicBezTo>
                    <a:pt x="19694" y="17414"/>
                    <a:pt x="17788" y="18251"/>
                    <a:pt x="14612" y="19088"/>
                  </a:cubicBezTo>
                  <a:cubicBezTo>
                    <a:pt x="11435" y="19926"/>
                    <a:pt x="6988" y="20763"/>
                    <a:pt x="254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Line"/>
            <p:cNvSpPr/>
            <p:nvPr/>
          </p:nvSpPr>
          <p:spPr>
            <a:xfrm>
              <a:off x="3705391" y="2905921"/>
              <a:ext cx="25946" cy="29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371"/>
                    <a:pt x="5760" y="8743"/>
                    <a:pt x="9360" y="12343"/>
                  </a:cubicBezTo>
                  <a:cubicBezTo>
                    <a:pt x="12960" y="15943"/>
                    <a:pt x="17280" y="18771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Line"/>
            <p:cNvSpPr/>
            <p:nvPr/>
          </p:nvSpPr>
          <p:spPr>
            <a:xfrm>
              <a:off x="3902578" y="2776192"/>
              <a:ext cx="103784" cy="19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2234"/>
                  </a:moveTo>
                  <a:cubicBezTo>
                    <a:pt x="1080" y="7448"/>
                    <a:pt x="2160" y="12662"/>
                    <a:pt x="3240" y="16014"/>
                  </a:cubicBezTo>
                  <a:cubicBezTo>
                    <a:pt x="4320" y="19366"/>
                    <a:pt x="5400" y="20855"/>
                    <a:pt x="6480" y="21228"/>
                  </a:cubicBezTo>
                  <a:cubicBezTo>
                    <a:pt x="7560" y="21600"/>
                    <a:pt x="8640" y="20855"/>
                    <a:pt x="10800" y="17597"/>
                  </a:cubicBezTo>
                  <a:cubicBezTo>
                    <a:pt x="12960" y="14338"/>
                    <a:pt x="16200" y="8566"/>
                    <a:pt x="18180" y="5214"/>
                  </a:cubicBezTo>
                  <a:cubicBezTo>
                    <a:pt x="20160" y="1862"/>
                    <a:pt x="20880" y="931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2" name="Line"/>
            <p:cNvSpPr/>
            <p:nvPr/>
          </p:nvSpPr>
          <p:spPr>
            <a:xfrm>
              <a:off x="4012631" y="2921488"/>
              <a:ext cx="48433" cy="79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221" fill="norm" stroke="1" extrusionOk="0">
                  <a:moveTo>
                    <a:pt x="10706" y="0"/>
                  </a:moveTo>
                  <a:cubicBezTo>
                    <a:pt x="6982" y="4136"/>
                    <a:pt x="3258" y="8272"/>
                    <a:pt x="1396" y="11719"/>
                  </a:cubicBezTo>
                  <a:cubicBezTo>
                    <a:pt x="-466" y="15166"/>
                    <a:pt x="-466" y="17923"/>
                    <a:pt x="1396" y="19532"/>
                  </a:cubicBezTo>
                  <a:cubicBezTo>
                    <a:pt x="3258" y="21140"/>
                    <a:pt x="6982" y="21600"/>
                    <a:pt x="10334" y="20911"/>
                  </a:cubicBezTo>
                  <a:cubicBezTo>
                    <a:pt x="13686" y="20221"/>
                    <a:pt x="16665" y="18383"/>
                    <a:pt x="18527" y="16315"/>
                  </a:cubicBezTo>
                  <a:cubicBezTo>
                    <a:pt x="20389" y="14247"/>
                    <a:pt x="21134" y="11949"/>
                    <a:pt x="20762" y="9651"/>
                  </a:cubicBezTo>
                  <a:cubicBezTo>
                    <a:pt x="20389" y="7353"/>
                    <a:pt x="18900" y="5055"/>
                    <a:pt x="16293" y="5285"/>
                  </a:cubicBezTo>
                  <a:cubicBezTo>
                    <a:pt x="13686" y="5515"/>
                    <a:pt x="9962" y="8272"/>
                    <a:pt x="6237" y="1103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3" name="Line"/>
            <p:cNvSpPr/>
            <p:nvPr/>
          </p:nvSpPr>
          <p:spPr>
            <a:xfrm>
              <a:off x="4187981" y="2947434"/>
              <a:ext cx="10379" cy="5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4" name="Line"/>
            <p:cNvSpPr/>
            <p:nvPr/>
          </p:nvSpPr>
          <p:spPr>
            <a:xfrm>
              <a:off x="4296953" y="2783904"/>
              <a:ext cx="92289" cy="160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151" fill="norm" stroke="1" extrusionOk="0">
                  <a:moveTo>
                    <a:pt x="0" y="1033"/>
                  </a:moveTo>
                  <a:cubicBezTo>
                    <a:pt x="393" y="5580"/>
                    <a:pt x="785" y="10128"/>
                    <a:pt x="1767" y="13538"/>
                  </a:cubicBezTo>
                  <a:cubicBezTo>
                    <a:pt x="2749" y="16949"/>
                    <a:pt x="4320" y="19222"/>
                    <a:pt x="6087" y="20359"/>
                  </a:cubicBezTo>
                  <a:cubicBezTo>
                    <a:pt x="7855" y="21496"/>
                    <a:pt x="9818" y="21496"/>
                    <a:pt x="12567" y="19791"/>
                  </a:cubicBezTo>
                  <a:cubicBezTo>
                    <a:pt x="15316" y="18085"/>
                    <a:pt x="18851" y="14675"/>
                    <a:pt x="20225" y="11378"/>
                  </a:cubicBezTo>
                  <a:cubicBezTo>
                    <a:pt x="21600" y="8081"/>
                    <a:pt x="20815" y="4898"/>
                    <a:pt x="19636" y="2852"/>
                  </a:cubicBezTo>
                  <a:cubicBezTo>
                    <a:pt x="18458" y="805"/>
                    <a:pt x="16887" y="-104"/>
                    <a:pt x="16691" y="10"/>
                  </a:cubicBezTo>
                  <a:cubicBezTo>
                    <a:pt x="16495" y="123"/>
                    <a:pt x="17673" y="1260"/>
                    <a:pt x="18851" y="2397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5" name="Line"/>
            <p:cNvSpPr/>
            <p:nvPr/>
          </p:nvSpPr>
          <p:spPr>
            <a:xfrm>
              <a:off x="4447438" y="2916596"/>
              <a:ext cx="103784" cy="92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1111"/>
                  </a:moveTo>
                  <a:cubicBezTo>
                    <a:pt x="1800" y="325"/>
                    <a:pt x="3600" y="-460"/>
                    <a:pt x="5220" y="325"/>
                  </a:cubicBezTo>
                  <a:cubicBezTo>
                    <a:pt x="6840" y="1111"/>
                    <a:pt x="8280" y="3467"/>
                    <a:pt x="8280" y="6609"/>
                  </a:cubicBezTo>
                  <a:cubicBezTo>
                    <a:pt x="8280" y="9751"/>
                    <a:pt x="6840" y="13678"/>
                    <a:pt x="5400" y="16231"/>
                  </a:cubicBezTo>
                  <a:cubicBezTo>
                    <a:pt x="3960" y="18784"/>
                    <a:pt x="2520" y="19962"/>
                    <a:pt x="2700" y="20551"/>
                  </a:cubicBezTo>
                  <a:cubicBezTo>
                    <a:pt x="2880" y="21140"/>
                    <a:pt x="4680" y="21140"/>
                    <a:pt x="8100" y="20747"/>
                  </a:cubicBezTo>
                  <a:cubicBezTo>
                    <a:pt x="11520" y="20355"/>
                    <a:pt x="16560" y="19569"/>
                    <a:pt x="21600" y="1878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6" name="Line"/>
            <p:cNvSpPr/>
            <p:nvPr/>
          </p:nvSpPr>
          <p:spPr>
            <a:xfrm>
              <a:off x="4629058" y="2994136"/>
              <a:ext cx="20758" cy="4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7" name="Line"/>
            <p:cNvSpPr/>
            <p:nvPr/>
          </p:nvSpPr>
          <p:spPr>
            <a:xfrm>
              <a:off x="4741807" y="2766221"/>
              <a:ext cx="191682" cy="193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184" fill="norm" stroke="1" extrusionOk="0">
                  <a:moveTo>
                    <a:pt x="158" y="11892"/>
                  </a:moveTo>
                  <a:cubicBezTo>
                    <a:pt x="-35" y="10945"/>
                    <a:pt x="-228" y="9998"/>
                    <a:pt x="736" y="8482"/>
                  </a:cubicBezTo>
                  <a:cubicBezTo>
                    <a:pt x="1701" y="6966"/>
                    <a:pt x="3822" y="4882"/>
                    <a:pt x="5365" y="3650"/>
                  </a:cubicBezTo>
                  <a:cubicBezTo>
                    <a:pt x="6908" y="2419"/>
                    <a:pt x="7872" y="2040"/>
                    <a:pt x="8451" y="2513"/>
                  </a:cubicBezTo>
                  <a:cubicBezTo>
                    <a:pt x="9029" y="2987"/>
                    <a:pt x="9222" y="4313"/>
                    <a:pt x="9318" y="7250"/>
                  </a:cubicBezTo>
                  <a:cubicBezTo>
                    <a:pt x="9415" y="10187"/>
                    <a:pt x="9415" y="14734"/>
                    <a:pt x="9704" y="17387"/>
                  </a:cubicBezTo>
                  <a:cubicBezTo>
                    <a:pt x="9993" y="20040"/>
                    <a:pt x="10572" y="20798"/>
                    <a:pt x="11440" y="21082"/>
                  </a:cubicBezTo>
                  <a:cubicBezTo>
                    <a:pt x="12308" y="21366"/>
                    <a:pt x="13465" y="21177"/>
                    <a:pt x="15104" y="18998"/>
                  </a:cubicBezTo>
                  <a:cubicBezTo>
                    <a:pt x="16743" y="16819"/>
                    <a:pt x="18865" y="12650"/>
                    <a:pt x="20022" y="9429"/>
                  </a:cubicBezTo>
                  <a:cubicBezTo>
                    <a:pt x="21179" y="6208"/>
                    <a:pt x="21372" y="3934"/>
                    <a:pt x="21372" y="2324"/>
                  </a:cubicBezTo>
                  <a:cubicBezTo>
                    <a:pt x="21372" y="713"/>
                    <a:pt x="21179" y="-234"/>
                    <a:pt x="20890" y="50"/>
                  </a:cubicBezTo>
                  <a:cubicBezTo>
                    <a:pt x="20601" y="334"/>
                    <a:pt x="20215" y="1850"/>
                    <a:pt x="19829" y="3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8" name="Line"/>
            <p:cNvSpPr/>
            <p:nvPr/>
          </p:nvSpPr>
          <p:spPr>
            <a:xfrm>
              <a:off x="4961164" y="2933596"/>
              <a:ext cx="64111" cy="12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600" fill="norm" stroke="1" extrusionOk="0">
                  <a:moveTo>
                    <a:pt x="0" y="4086"/>
                  </a:moveTo>
                  <a:cubicBezTo>
                    <a:pt x="1705" y="2919"/>
                    <a:pt x="3410" y="1751"/>
                    <a:pt x="5684" y="1022"/>
                  </a:cubicBezTo>
                  <a:cubicBezTo>
                    <a:pt x="7958" y="292"/>
                    <a:pt x="10800" y="0"/>
                    <a:pt x="13642" y="0"/>
                  </a:cubicBezTo>
                  <a:cubicBezTo>
                    <a:pt x="16484" y="0"/>
                    <a:pt x="19326" y="292"/>
                    <a:pt x="20463" y="1168"/>
                  </a:cubicBezTo>
                  <a:cubicBezTo>
                    <a:pt x="21600" y="2043"/>
                    <a:pt x="21032" y="3503"/>
                    <a:pt x="19611" y="5692"/>
                  </a:cubicBezTo>
                  <a:cubicBezTo>
                    <a:pt x="18190" y="7881"/>
                    <a:pt x="15916" y="10800"/>
                    <a:pt x="13358" y="13573"/>
                  </a:cubicBezTo>
                  <a:cubicBezTo>
                    <a:pt x="10800" y="16346"/>
                    <a:pt x="7958" y="18973"/>
                    <a:pt x="511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9" name="Line"/>
            <p:cNvSpPr/>
            <p:nvPr/>
          </p:nvSpPr>
          <p:spPr>
            <a:xfrm>
              <a:off x="4955975" y="3050220"/>
              <a:ext cx="107554" cy="5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05" fill="norm" stroke="1" extrusionOk="0">
                  <a:moveTo>
                    <a:pt x="5143" y="4582"/>
                  </a:moveTo>
                  <a:cubicBezTo>
                    <a:pt x="9257" y="2492"/>
                    <a:pt x="13371" y="402"/>
                    <a:pt x="16286" y="53"/>
                  </a:cubicBezTo>
                  <a:cubicBezTo>
                    <a:pt x="19200" y="-295"/>
                    <a:pt x="20914" y="1099"/>
                    <a:pt x="21257" y="3189"/>
                  </a:cubicBezTo>
                  <a:cubicBezTo>
                    <a:pt x="21600" y="5279"/>
                    <a:pt x="20571" y="8066"/>
                    <a:pt x="16800" y="11202"/>
                  </a:cubicBezTo>
                  <a:cubicBezTo>
                    <a:pt x="13029" y="14337"/>
                    <a:pt x="6514" y="17821"/>
                    <a:pt x="0" y="2130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0" name="Line"/>
            <p:cNvSpPr/>
            <p:nvPr/>
          </p:nvSpPr>
          <p:spPr>
            <a:xfrm>
              <a:off x="5137595" y="2709503"/>
              <a:ext cx="73981" cy="44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0" h="21562" fill="norm" stroke="1" extrusionOk="0">
                  <a:moveTo>
                    <a:pt x="0" y="470"/>
                  </a:moveTo>
                  <a:cubicBezTo>
                    <a:pt x="1920" y="216"/>
                    <a:pt x="3840" y="-38"/>
                    <a:pt x="7680" y="4"/>
                  </a:cubicBezTo>
                  <a:cubicBezTo>
                    <a:pt x="11520" y="47"/>
                    <a:pt x="17280" y="386"/>
                    <a:pt x="19440" y="936"/>
                  </a:cubicBezTo>
                  <a:cubicBezTo>
                    <a:pt x="21600" y="1487"/>
                    <a:pt x="20160" y="2249"/>
                    <a:pt x="18480" y="2757"/>
                  </a:cubicBezTo>
                  <a:cubicBezTo>
                    <a:pt x="16800" y="3266"/>
                    <a:pt x="14880" y="3520"/>
                    <a:pt x="12960" y="3774"/>
                  </a:cubicBezTo>
                  <a:cubicBezTo>
                    <a:pt x="11040" y="4028"/>
                    <a:pt x="9120" y="4282"/>
                    <a:pt x="9360" y="4536"/>
                  </a:cubicBezTo>
                  <a:cubicBezTo>
                    <a:pt x="9600" y="4790"/>
                    <a:pt x="12000" y="5044"/>
                    <a:pt x="13920" y="6188"/>
                  </a:cubicBezTo>
                  <a:cubicBezTo>
                    <a:pt x="15840" y="7331"/>
                    <a:pt x="17280" y="9364"/>
                    <a:pt x="16800" y="11609"/>
                  </a:cubicBezTo>
                  <a:cubicBezTo>
                    <a:pt x="16320" y="13854"/>
                    <a:pt x="13920" y="16310"/>
                    <a:pt x="13440" y="18004"/>
                  </a:cubicBezTo>
                  <a:cubicBezTo>
                    <a:pt x="12960" y="19698"/>
                    <a:pt x="14400" y="20630"/>
                    <a:pt x="15840" y="21562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1" name="Line"/>
            <p:cNvSpPr/>
            <p:nvPr/>
          </p:nvSpPr>
          <p:spPr>
            <a:xfrm>
              <a:off x="-1" y="1934899"/>
              <a:ext cx="38191" cy="22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600" fill="norm" stroke="1" extrusionOk="0">
                  <a:moveTo>
                    <a:pt x="20744" y="0"/>
                  </a:moveTo>
                  <a:cubicBezTo>
                    <a:pt x="18110" y="0"/>
                    <a:pt x="15476" y="0"/>
                    <a:pt x="13632" y="234"/>
                  </a:cubicBezTo>
                  <a:cubicBezTo>
                    <a:pt x="11788" y="468"/>
                    <a:pt x="10734" y="935"/>
                    <a:pt x="8627" y="2899"/>
                  </a:cubicBezTo>
                  <a:cubicBezTo>
                    <a:pt x="6520" y="4862"/>
                    <a:pt x="3359" y="8322"/>
                    <a:pt x="1515" y="11501"/>
                  </a:cubicBezTo>
                  <a:cubicBezTo>
                    <a:pt x="-329" y="14681"/>
                    <a:pt x="-856" y="17579"/>
                    <a:pt x="2042" y="19216"/>
                  </a:cubicBezTo>
                  <a:cubicBezTo>
                    <a:pt x="4939" y="20852"/>
                    <a:pt x="11261" y="21226"/>
                    <a:pt x="17583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2" name="Line"/>
            <p:cNvSpPr/>
            <p:nvPr/>
          </p:nvSpPr>
          <p:spPr>
            <a:xfrm>
              <a:off x="58556" y="1988141"/>
              <a:ext cx="55284" cy="120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5504"/>
                  </a:moveTo>
                  <a:cubicBezTo>
                    <a:pt x="1516" y="9790"/>
                    <a:pt x="3032" y="14076"/>
                    <a:pt x="4547" y="16904"/>
                  </a:cubicBezTo>
                  <a:cubicBezTo>
                    <a:pt x="6063" y="19733"/>
                    <a:pt x="7579" y="21104"/>
                    <a:pt x="9095" y="21276"/>
                  </a:cubicBezTo>
                  <a:cubicBezTo>
                    <a:pt x="10611" y="21447"/>
                    <a:pt x="12126" y="20418"/>
                    <a:pt x="13642" y="16990"/>
                  </a:cubicBezTo>
                  <a:cubicBezTo>
                    <a:pt x="15158" y="13561"/>
                    <a:pt x="16674" y="7733"/>
                    <a:pt x="17432" y="4304"/>
                  </a:cubicBezTo>
                  <a:cubicBezTo>
                    <a:pt x="18189" y="876"/>
                    <a:pt x="18189" y="-153"/>
                    <a:pt x="18379" y="18"/>
                  </a:cubicBezTo>
                  <a:cubicBezTo>
                    <a:pt x="18568" y="190"/>
                    <a:pt x="18947" y="1561"/>
                    <a:pt x="19516" y="3018"/>
                  </a:cubicBezTo>
                  <a:cubicBezTo>
                    <a:pt x="20084" y="4476"/>
                    <a:pt x="20842" y="6018"/>
                    <a:pt x="21600" y="7561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3" name="Line"/>
            <p:cNvSpPr/>
            <p:nvPr/>
          </p:nvSpPr>
          <p:spPr>
            <a:xfrm>
              <a:off x="122568" y="2051285"/>
              <a:ext cx="93110" cy="5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6" fill="norm" stroke="1" extrusionOk="0">
                  <a:moveTo>
                    <a:pt x="0" y="6943"/>
                  </a:moveTo>
                  <a:cubicBezTo>
                    <a:pt x="1125" y="6171"/>
                    <a:pt x="2250" y="5400"/>
                    <a:pt x="3713" y="4050"/>
                  </a:cubicBezTo>
                  <a:cubicBezTo>
                    <a:pt x="5175" y="2700"/>
                    <a:pt x="6975" y="771"/>
                    <a:pt x="7200" y="579"/>
                  </a:cubicBezTo>
                  <a:cubicBezTo>
                    <a:pt x="7425" y="386"/>
                    <a:pt x="6075" y="1929"/>
                    <a:pt x="4838" y="4436"/>
                  </a:cubicBezTo>
                  <a:cubicBezTo>
                    <a:pt x="3600" y="6943"/>
                    <a:pt x="2475" y="10414"/>
                    <a:pt x="1913" y="13307"/>
                  </a:cubicBezTo>
                  <a:cubicBezTo>
                    <a:pt x="1350" y="16200"/>
                    <a:pt x="1350" y="18514"/>
                    <a:pt x="2700" y="19864"/>
                  </a:cubicBezTo>
                  <a:cubicBezTo>
                    <a:pt x="4050" y="21214"/>
                    <a:pt x="6750" y="21600"/>
                    <a:pt x="8887" y="20057"/>
                  </a:cubicBezTo>
                  <a:cubicBezTo>
                    <a:pt x="11025" y="18514"/>
                    <a:pt x="12600" y="15043"/>
                    <a:pt x="13612" y="12150"/>
                  </a:cubicBezTo>
                  <a:cubicBezTo>
                    <a:pt x="14625" y="9257"/>
                    <a:pt x="15075" y="6943"/>
                    <a:pt x="14962" y="6557"/>
                  </a:cubicBezTo>
                  <a:cubicBezTo>
                    <a:pt x="14850" y="6171"/>
                    <a:pt x="14175" y="7714"/>
                    <a:pt x="13612" y="9450"/>
                  </a:cubicBezTo>
                  <a:cubicBezTo>
                    <a:pt x="13050" y="11186"/>
                    <a:pt x="12600" y="13114"/>
                    <a:pt x="12263" y="15043"/>
                  </a:cubicBezTo>
                  <a:cubicBezTo>
                    <a:pt x="11925" y="16971"/>
                    <a:pt x="11700" y="18900"/>
                    <a:pt x="11812" y="18129"/>
                  </a:cubicBezTo>
                  <a:cubicBezTo>
                    <a:pt x="11925" y="17357"/>
                    <a:pt x="12375" y="13886"/>
                    <a:pt x="12825" y="10993"/>
                  </a:cubicBezTo>
                  <a:cubicBezTo>
                    <a:pt x="13275" y="8100"/>
                    <a:pt x="13725" y="5786"/>
                    <a:pt x="15188" y="4050"/>
                  </a:cubicBezTo>
                  <a:cubicBezTo>
                    <a:pt x="16650" y="2314"/>
                    <a:pt x="19125" y="11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4" name="Line"/>
            <p:cNvSpPr/>
            <p:nvPr/>
          </p:nvSpPr>
          <p:spPr>
            <a:xfrm>
              <a:off x="204038" y="2010550"/>
              <a:ext cx="52375" cy="23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Line"/>
            <p:cNvSpPr/>
            <p:nvPr/>
          </p:nvSpPr>
          <p:spPr>
            <a:xfrm>
              <a:off x="233135" y="1990182"/>
              <a:ext cx="11640" cy="104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600"/>
                    <a:pt x="7200" y="11200"/>
                    <a:pt x="10800" y="14800"/>
                  </a:cubicBezTo>
                  <a:cubicBezTo>
                    <a:pt x="14400" y="18400"/>
                    <a:pt x="18000" y="200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Line"/>
            <p:cNvSpPr/>
            <p:nvPr/>
          </p:nvSpPr>
          <p:spPr>
            <a:xfrm>
              <a:off x="253502" y="2036500"/>
              <a:ext cx="64014" cy="5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5" fill="norm" stroke="1" extrusionOk="0">
                  <a:moveTo>
                    <a:pt x="0" y="4722"/>
                  </a:moveTo>
                  <a:cubicBezTo>
                    <a:pt x="1964" y="4337"/>
                    <a:pt x="3927" y="3951"/>
                    <a:pt x="6382" y="2987"/>
                  </a:cubicBezTo>
                  <a:cubicBezTo>
                    <a:pt x="8836" y="2022"/>
                    <a:pt x="11782" y="479"/>
                    <a:pt x="12436" y="94"/>
                  </a:cubicBezTo>
                  <a:cubicBezTo>
                    <a:pt x="13091" y="-292"/>
                    <a:pt x="11455" y="479"/>
                    <a:pt x="9655" y="2987"/>
                  </a:cubicBezTo>
                  <a:cubicBezTo>
                    <a:pt x="7855" y="5494"/>
                    <a:pt x="5891" y="9737"/>
                    <a:pt x="4909" y="12822"/>
                  </a:cubicBezTo>
                  <a:cubicBezTo>
                    <a:pt x="3927" y="15908"/>
                    <a:pt x="3927" y="17837"/>
                    <a:pt x="5727" y="19187"/>
                  </a:cubicBezTo>
                  <a:cubicBezTo>
                    <a:pt x="7527" y="20537"/>
                    <a:pt x="11127" y="21308"/>
                    <a:pt x="14073" y="20344"/>
                  </a:cubicBezTo>
                  <a:cubicBezTo>
                    <a:pt x="17018" y="19379"/>
                    <a:pt x="19309" y="16679"/>
                    <a:pt x="21600" y="139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Line"/>
            <p:cNvSpPr/>
            <p:nvPr/>
          </p:nvSpPr>
          <p:spPr>
            <a:xfrm>
              <a:off x="308786" y="2033827"/>
              <a:ext cx="29097" cy="6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5700"/>
                    <a:pt x="11520" y="11400"/>
                    <a:pt x="7920" y="15000"/>
                  </a:cubicBezTo>
                  <a:cubicBezTo>
                    <a:pt x="4320" y="18600"/>
                    <a:pt x="2160" y="201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8" name="Line"/>
            <p:cNvSpPr/>
            <p:nvPr/>
          </p:nvSpPr>
          <p:spPr>
            <a:xfrm>
              <a:off x="305876" y="2039646"/>
              <a:ext cx="49465" cy="78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6400"/>
                    <a:pt x="11012" y="12800"/>
                    <a:pt x="14612" y="16400"/>
                  </a:cubicBezTo>
                  <a:cubicBezTo>
                    <a:pt x="18212" y="20000"/>
                    <a:pt x="19906" y="208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9" name="Line"/>
            <p:cNvSpPr/>
            <p:nvPr/>
          </p:nvSpPr>
          <p:spPr>
            <a:xfrm>
              <a:off x="404804" y="2001821"/>
              <a:ext cx="8730" cy="113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23"/>
                    <a:pt x="7200" y="11446"/>
                    <a:pt x="3600" y="15046"/>
                  </a:cubicBezTo>
                  <a:cubicBezTo>
                    <a:pt x="0" y="18646"/>
                    <a:pt x="0" y="20123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0" name="Line"/>
            <p:cNvSpPr/>
            <p:nvPr/>
          </p:nvSpPr>
          <p:spPr>
            <a:xfrm>
              <a:off x="436810" y="2001821"/>
              <a:ext cx="2911" cy="98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Line"/>
            <p:cNvSpPr/>
            <p:nvPr/>
          </p:nvSpPr>
          <p:spPr>
            <a:xfrm>
              <a:off x="393166" y="2048375"/>
              <a:ext cx="43645" cy="11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Line"/>
            <p:cNvSpPr/>
            <p:nvPr/>
          </p:nvSpPr>
          <p:spPr>
            <a:xfrm>
              <a:off x="404804" y="2065833"/>
              <a:ext cx="64013" cy="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400"/>
                    <a:pt x="10473" y="7200"/>
                    <a:pt x="14073" y="3600"/>
                  </a:cubicBezTo>
                  <a:cubicBezTo>
                    <a:pt x="17673" y="0"/>
                    <a:pt x="19636" y="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Line"/>
            <p:cNvSpPr/>
            <p:nvPr/>
          </p:nvSpPr>
          <p:spPr>
            <a:xfrm>
              <a:off x="538648" y="1993092"/>
              <a:ext cx="49465" cy="10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6227"/>
                    <a:pt x="9741" y="12454"/>
                    <a:pt x="6141" y="16054"/>
                  </a:cubicBezTo>
                  <a:cubicBezTo>
                    <a:pt x="2541" y="19654"/>
                    <a:pt x="1271" y="2062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4" name="Line"/>
            <p:cNvSpPr/>
            <p:nvPr/>
          </p:nvSpPr>
          <p:spPr>
            <a:xfrm>
              <a:off x="541557" y="2033827"/>
              <a:ext cx="58195" cy="6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5" name="Line"/>
            <p:cNvSpPr/>
            <p:nvPr/>
          </p:nvSpPr>
          <p:spPr>
            <a:xfrm>
              <a:off x="646305" y="2023051"/>
              <a:ext cx="34917" cy="6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625"/>
                  </a:moveTo>
                  <a:cubicBezTo>
                    <a:pt x="600" y="6542"/>
                    <a:pt x="1200" y="12460"/>
                    <a:pt x="2700" y="16159"/>
                  </a:cubicBezTo>
                  <a:cubicBezTo>
                    <a:pt x="4200" y="19858"/>
                    <a:pt x="6600" y="21337"/>
                    <a:pt x="8700" y="21189"/>
                  </a:cubicBezTo>
                  <a:cubicBezTo>
                    <a:pt x="10800" y="21041"/>
                    <a:pt x="12600" y="19266"/>
                    <a:pt x="13800" y="16307"/>
                  </a:cubicBezTo>
                  <a:cubicBezTo>
                    <a:pt x="15000" y="13348"/>
                    <a:pt x="15600" y="9206"/>
                    <a:pt x="15900" y="5951"/>
                  </a:cubicBezTo>
                  <a:cubicBezTo>
                    <a:pt x="16200" y="2696"/>
                    <a:pt x="16200" y="329"/>
                    <a:pt x="16800" y="33"/>
                  </a:cubicBezTo>
                  <a:cubicBezTo>
                    <a:pt x="17400" y="-263"/>
                    <a:pt x="18600" y="1512"/>
                    <a:pt x="19500" y="3140"/>
                  </a:cubicBezTo>
                  <a:cubicBezTo>
                    <a:pt x="20400" y="4767"/>
                    <a:pt x="21000" y="6247"/>
                    <a:pt x="21600" y="772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6" name="Line"/>
            <p:cNvSpPr/>
            <p:nvPr/>
          </p:nvSpPr>
          <p:spPr>
            <a:xfrm>
              <a:off x="689950" y="2040103"/>
              <a:ext cx="107658" cy="4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2" fill="norm" stroke="1" extrusionOk="0">
                  <a:moveTo>
                    <a:pt x="0" y="9773"/>
                  </a:moveTo>
                  <a:cubicBezTo>
                    <a:pt x="973" y="9773"/>
                    <a:pt x="1946" y="9773"/>
                    <a:pt x="3016" y="8319"/>
                  </a:cubicBezTo>
                  <a:cubicBezTo>
                    <a:pt x="4086" y="6866"/>
                    <a:pt x="5254" y="3958"/>
                    <a:pt x="5351" y="2504"/>
                  </a:cubicBezTo>
                  <a:cubicBezTo>
                    <a:pt x="5449" y="1050"/>
                    <a:pt x="4476" y="1050"/>
                    <a:pt x="3795" y="2089"/>
                  </a:cubicBezTo>
                  <a:cubicBezTo>
                    <a:pt x="3113" y="3127"/>
                    <a:pt x="2724" y="5204"/>
                    <a:pt x="2530" y="7489"/>
                  </a:cubicBezTo>
                  <a:cubicBezTo>
                    <a:pt x="2335" y="9773"/>
                    <a:pt x="2335" y="12266"/>
                    <a:pt x="3697" y="14135"/>
                  </a:cubicBezTo>
                  <a:cubicBezTo>
                    <a:pt x="5059" y="16004"/>
                    <a:pt x="7784" y="17250"/>
                    <a:pt x="9632" y="16419"/>
                  </a:cubicBezTo>
                  <a:cubicBezTo>
                    <a:pt x="11481" y="15589"/>
                    <a:pt x="12454" y="12681"/>
                    <a:pt x="13135" y="10189"/>
                  </a:cubicBezTo>
                  <a:cubicBezTo>
                    <a:pt x="13816" y="7696"/>
                    <a:pt x="14205" y="5619"/>
                    <a:pt x="14303" y="5619"/>
                  </a:cubicBezTo>
                  <a:cubicBezTo>
                    <a:pt x="14400" y="5619"/>
                    <a:pt x="14205" y="7696"/>
                    <a:pt x="13913" y="9981"/>
                  </a:cubicBezTo>
                  <a:cubicBezTo>
                    <a:pt x="13622" y="12266"/>
                    <a:pt x="13232" y="14758"/>
                    <a:pt x="12941" y="17042"/>
                  </a:cubicBezTo>
                  <a:cubicBezTo>
                    <a:pt x="12649" y="19327"/>
                    <a:pt x="12454" y="21404"/>
                    <a:pt x="12357" y="20989"/>
                  </a:cubicBezTo>
                  <a:cubicBezTo>
                    <a:pt x="12259" y="20573"/>
                    <a:pt x="12259" y="17666"/>
                    <a:pt x="12454" y="14550"/>
                  </a:cubicBezTo>
                  <a:cubicBezTo>
                    <a:pt x="12649" y="11435"/>
                    <a:pt x="13038" y="8112"/>
                    <a:pt x="13524" y="5204"/>
                  </a:cubicBezTo>
                  <a:cubicBezTo>
                    <a:pt x="14011" y="2296"/>
                    <a:pt x="14595" y="-196"/>
                    <a:pt x="15957" y="12"/>
                  </a:cubicBezTo>
                  <a:cubicBezTo>
                    <a:pt x="17319" y="219"/>
                    <a:pt x="19459" y="3127"/>
                    <a:pt x="21600" y="6035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7" name="Line"/>
            <p:cNvSpPr/>
            <p:nvPr/>
          </p:nvSpPr>
          <p:spPr>
            <a:xfrm>
              <a:off x="794697" y="2010550"/>
              <a:ext cx="58193" cy="20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8" name="Line"/>
            <p:cNvSpPr/>
            <p:nvPr/>
          </p:nvSpPr>
          <p:spPr>
            <a:xfrm>
              <a:off x="817707" y="1981453"/>
              <a:ext cx="20636" cy="10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1" h="21600" fill="norm" stroke="1" extrusionOk="0">
                  <a:moveTo>
                    <a:pt x="5894" y="0"/>
                  </a:moveTo>
                  <a:cubicBezTo>
                    <a:pt x="2138" y="823"/>
                    <a:pt x="-1619" y="1646"/>
                    <a:pt x="729" y="5246"/>
                  </a:cubicBezTo>
                  <a:cubicBezTo>
                    <a:pt x="3077" y="8846"/>
                    <a:pt x="11529" y="15223"/>
                    <a:pt x="19981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9" name="Line"/>
            <p:cNvSpPr/>
            <p:nvPr/>
          </p:nvSpPr>
          <p:spPr>
            <a:xfrm>
              <a:off x="844161" y="2027451"/>
              <a:ext cx="87846" cy="73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79" fill="norm" stroke="1" extrusionOk="0">
                  <a:moveTo>
                    <a:pt x="0" y="6984"/>
                  </a:moveTo>
                  <a:cubicBezTo>
                    <a:pt x="2611" y="5279"/>
                    <a:pt x="5222" y="3574"/>
                    <a:pt x="7002" y="2295"/>
                  </a:cubicBezTo>
                  <a:cubicBezTo>
                    <a:pt x="8783" y="1016"/>
                    <a:pt x="9732" y="163"/>
                    <a:pt x="9613" y="21"/>
                  </a:cubicBezTo>
                  <a:cubicBezTo>
                    <a:pt x="9495" y="-121"/>
                    <a:pt x="8308" y="447"/>
                    <a:pt x="7240" y="2011"/>
                  </a:cubicBezTo>
                  <a:cubicBezTo>
                    <a:pt x="6171" y="3574"/>
                    <a:pt x="5222" y="6132"/>
                    <a:pt x="5103" y="8690"/>
                  </a:cubicBezTo>
                  <a:cubicBezTo>
                    <a:pt x="4985" y="11247"/>
                    <a:pt x="5697" y="13805"/>
                    <a:pt x="7240" y="14800"/>
                  </a:cubicBezTo>
                  <a:cubicBezTo>
                    <a:pt x="8783" y="15795"/>
                    <a:pt x="11156" y="15226"/>
                    <a:pt x="13530" y="13095"/>
                  </a:cubicBezTo>
                  <a:cubicBezTo>
                    <a:pt x="15903" y="10963"/>
                    <a:pt x="18277" y="7269"/>
                    <a:pt x="19701" y="4711"/>
                  </a:cubicBezTo>
                  <a:cubicBezTo>
                    <a:pt x="21125" y="2153"/>
                    <a:pt x="21600" y="732"/>
                    <a:pt x="21481" y="590"/>
                  </a:cubicBezTo>
                  <a:cubicBezTo>
                    <a:pt x="21363" y="447"/>
                    <a:pt x="20651" y="1584"/>
                    <a:pt x="19701" y="4711"/>
                  </a:cubicBezTo>
                  <a:cubicBezTo>
                    <a:pt x="18752" y="7837"/>
                    <a:pt x="17565" y="12953"/>
                    <a:pt x="17328" y="16079"/>
                  </a:cubicBezTo>
                  <a:cubicBezTo>
                    <a:pt x="17090" y="19205"/>
                    <a:pt x="17802" y="20342"/>
                    <a:pt x="18514" y="2147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0" name="Line"/>
            <p:cNvSpPr/>
            <p:nvPr/>
          </p:nvSpPr>
          <p:spPr>
            <a:xfrm>
              <a:off x="916902" y="2045466"/>
              <a:ext cx="40736" cy="37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1" name="Line"/>
            <p:cNvSpPr/>
            <p:nvPr/>
          </p:nvSpPr>
          <p:spPr>
            <a:xfrm>
              <a:off x="994903" y="1993092"/>
              <a:ext cx="18019" cy="9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14" fill="norm" stroke="1" extrusionOk="0">
                  <a:moveTo>
                    <a:pt x="7477" y="0"/>
                  </a:moveTo>
                  <a:cubicBezTo>
                    <a:pt x="4066" y="1984"/>
                    <a:pt x="656" y="3967"/>
                    <a:pt x="87" y="7053"/>
                  </a:cubicBezTo>
                  <a:cubicBezTo>
                    <a:pt x="-481" y="10139"/>
                    <a:pt x="1793" y="14327"/>
                    <a:pt x="4635" y="16971"/>
                  </a:cubicBezTo>
                  <a:cubicBezTo>
                    <a:pt x="7477" y="19616"/>
                    <a:pt x="10887" y="20718"/>
                    <a:pt x="13729" y="21159"/>
                  </a:cubicBezTo>
                  <a:cubicBezTo>
                    <a:pt x="16571" y="21600"/>
                    <a:pt x="18845" y="21380"/>
                    <a:pt x="21119" y="21159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2" name="Line"/>
            <p:cNvSpPr/>
            <p:nvPr/>
          </p:nvSpPr>
          <p:spPr>
            <a:xfrm>
              <a:off x="1030379" y="1987273"/>
              <a:ext cx="17459" cy="10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000"/>
                    <a:pt x="7200" y="12000"/>
                    <a:pt x="10800" y="15600"/>
                  </a:cubicBezTo>
                  <a:cubicBezTo>
                    <a:pt x="14400" y="19200"/>
                    <a:pt x="18000" y="20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3" name="Line"/>
            <p:cNvSpPr/>
            <p:nvPr/>
          </p:nvSpPr>
          <p:spPr>
            <a:xfrm>
              <a:off x="983306" y="2033827"/>
              <a:ext cx="81989" cy="17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3185" y="21600"/>
                  </a:moveTo>
                  <a:cubicBezTo>
                    <a:pt x="1660" y="19200"/>
                    <a:pt x="135" y="16800"/>
                    <a:pt x="8" y="15000"/>
                  </a:cubicBezTo>
                  <a:cubicBezTo>
                    <a:pt x="-119" y="13200"/>
                    <a:pt x="1152" y="12000"/>
                    <a:pt x="4963" y="9600"/>
                  </a:cubicBezTo>
                  <a:cubicBezTo>
                    <a:pt x="8775" y="7200"/>
                    <a:pt x="15128" y="3600"/>
                    <a:pt x="21481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Line"/>
            <p:cNvSpPr/>
            <p:nvPr/>
          </p:nvSpPr>
          <p:spPr>
            <a:xfrm>
              <a:off x="1004191" y="2054195"/>
              <a:ext cx="61104" cy="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14" y="21600"/>
                  </a:moveTo>
                  <a:cubicBezTo>
                    <a:pt x="2057" y="21600"/>
                    <a:pt x="0" y="21600"/>
                    <a:pt x="0" y="21600"/>
                  </a:cubicBezTo>
                  <a:cubicBezTo>
                    <a:pt x="0" y="21600"/>
                    <a:pt x="2057" y="21600"/>
                    <a:pt x="6000" y="18000"/>
                  </a:cubicBezTo>
                  <a:cubicBezTo>
                    <a:pt x="9943" y="14400"/>
                    <a:pt x="15771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5" name="Line"/>
            <p:cNvSpPr/>
            <p:nvPr/>
          </p:nvSpPr>
          <p:spPr>
            <a:xfrm>
              <a:off x="1053656" y="1940718"/>
              <a:ext cx="70213" cy="22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600" fill="norm" stroke="1" extrusionOk="0">
                  <a:moveTo>
                    <a:pt x="0" y="0"/>
                  </a:moveTo>
                  <a:cubicBezTo>
                    <a:pt x="3168" y="273"/>
                    <a:pt x="6336" y="547"/>
                    <a:pt x="10080" y="2005"/>
                  </a:cubicBezTo>
                  <a:cubicBezTo>
                    <a:pt x="13824" y="3463"/>
                    <a:pt x="18144" y="6106"/>
                    <a:pt x="19872" y="9159"/>
                  </a:cubicBezTo>
                  <a:cubicBezTo>
                    <a:pt x="21600" y="12213"/>
                    <a:pt x="20736" y="15676"/>
                    <a:pt x="19584" y="17818"/>
                  </a:cubicBezTo>
                  <a:cubicBezTo>
                    <a:pt x="18432" y="19959"/>
                    <a:pt x="16992" y="20780"/>
                    <a:pt x="15552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Adjustment</a:t>
            </a:r>
          </a:p>
        </p:txBody>
      </p:sp>
      <p:sp>
        <p:nvSpPr>
          <p:cNvPr id="571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572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5264" t="0" r="68010" b="38703"/>
          <a:stretch>
            <a:fillRect/>
          </a:stretch>
        </p:blipFill>
        <p:spPr>
          <a:xfrm>
            <a:off x="8915841" y="3971188"/>
            <a:ext cx="1800201" cy="1944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7032" y="1387315"/>
            <a:ext cx="5951985" cy="608374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TextBox 10"/>
          <p:cNvSpPr txBox="1"/>
          <p:nvPr/>
        </p:nvSpPr>
        <p:spPr>
          <a:xfrm>
            <a:off x="862752" y="2184485"/>
            <a:ext cx="6483672" cy="945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21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𝑓</m:t>
                </m:r>
              </m:oMath>
            </a14:m>
            <a:r>
              <a:t> </a:t>
            </a:r>
            <a:r>
              <a:t>: </a:t>
            </a:r>
            <a:r>
              <a:t>각 </a:t>
            </a:r>
            <a:r>
              <a:t>vertex</a:t>
            </a:r>
            <a:r>
              <a:t>로부터 복제된 두 개의 </a:t>
            </a:r>
            <a:r>
              <a:t>vertex</a:t>
            </a:r>
            <a:r>
              <a:t>의 색 차이의 합</a:t>
            </a: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	</a:t>
            </a:r>
          </a:p>
        </p:txBody>
      </p:sp>
      <p:pic>
        <p:nvPicPr>
          <p:cNvPr id="576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65916" y="2151693"/>
            <a:ext cx="3038900" cy="122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그림 14" descr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128447" y="235745"/>
            <a:ext cx="1347504" cy="122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그림 15" descr="그림 15"/>
          <p:cNvPicPr>
            <a:picLocks noChangeAspect="1"/>
          </p:cNvPicPr>
          <p:nvPr/>
        </p:nvPicPr>
        <p:blipFill>
          <a:blip r:embed="rId6">
            <a:extLst/>
          </a:blip>
          <a:srcRect l="0" t="0" r="67294" b="0"/>
          <a:stretch>
            <a:fillRect/>
          </a:stretch>
        </p:blipFill>
        <p:spPr>
          <a:xfrm>
            <a:off x="8067172" y="228848"/>
            <a:ext cx="1341197" cy="1228898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화살표: 오른쪽 16"/>
          <p:cNvSpPr/>
          <p:nvPr/>
        </p:nvSpPr>
        <p:spPr>
          <a:xfrm>
            <a:off x="9519404" y="774211"/>
            <a:ext cx="504057" cy="1918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80" name="TextBox 17"/>
          <p:cNvSpPr txBox="1"/>
          <p:nvPr/>
        </p:nvSpPr>
        <p:spPr>
          <a:xfrm>
            <a:off x="8604547" y="1460721"/>
            <a:ext cx="264486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Global Adjustment </a:t>
            </a:r>
            <a:r>
              <a:t>적용</a:t>
            </a:r>
          </a:p>
        </p:txBody>
      </p:sp>
      <p:grpSp>
        <p:nvGrpSpPr>
          <p:cNvPr id="604" name="Drawing"/>
          <p:cNvGrpSpPr/>
          <p:nvPr/>
        </p:nvGrpSpPr>
        <p:grpSpPr>
          <a:xfrm>
            <a:off x="1111368" y="2966912"/>
            <a:ext cx="1058874" cy="295319"/>
            <a:chOff x="0" y="0"/>
            <a:chExt cx="1058873" cy="295317"/>
          </a:xfrm>
        </p:grpSpPr>
        <p:sp>
          <p:nvSpPr>
            <p:cNvPr id="581" name="Line"/>
            <p:cNvSpPr/>
            <p:nvPr/>
          </p:nvSpPr>
          <p:spPr>
            <a:xfrm>
              <a:off x="228722" y="29333"/>
              <a:ext cx="57615" cy="15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0690" fill="norm" stroke="1" extrusionOk="0">
                  <a:moveTo>
                    <a:pt x="4673" y="3404"/>
                  </a:moveTo>
                  <a:cubicBezTo>
                    <a:pt x="3011" y="6750"/>
                    <a:pt x="1350" y="10097"/>
                    <a:pt x="519" y="12683"/>
                  </a:cubicBezTo>
                  <a:cubicBezTo>
                    <a:pt x="-312" y="15268"/>
                    <a:pt x="-312" y="17094"/>
                    <a:pt x="1765" y="18615"/>
                  </a:cubicBezTo>
                  <a:cubicBezTo>
                    <a:pt x="3842" y="20136"/>
                    <a:pt x="7996" y="21353"/>
                    <a:pt x="12150" y="20288"/>
                  </a:cubicBezTo>
                  <a:cubicBezTo>
                    <a:pt x="16303" y="19223"/>
                    <a:pt x="20457" y="15877"/>
                    <a:pt x="20873" y="12378"/>
                  </a:cubicBezTo>
                  <a:cubicBezTo>
                    <a:pt x="21288" y="8880"/>
                    <a:pt x="17965" y="5229"/>
                    <a:pt x="14226" y="2947"/>
                  </a:cubicBezTo>
                  <a:cubicBezTo>
                    <a:pt x="10488" y="666"/>
                    <a:pt x="6334" y="-247"/>
                    <a:pt x="4257" y="57"/>
                  </a:cubicBezTo>
                  <a:cubicBezTo>
                    <a:pt x="2180" y="361"/>
                    <a:pt x="2180" y="1883"/>
                    <a:pt x="2596" y="4316"/>
                  </a:cubicBezTo>
                  <a:cubicBezTo>
                    <a:pt x="3011" y="6750"/>
                    <a:pt x="3842" y="10097"/>
                    <a:pt x="4673" y="1344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2" name="Line"/>
            <p:cNvSpPr/>
            <p:nvPr/>
          </p:nvSpPr>
          <p:spPr>
            <a:xfrm>
              <a:off x="303409" y="96149"/>
              <a:ext cx="68679" cy="3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Line"/>
            <p:cNvSpPr/>
            <p:nvPr/>
          </p:nvSpPr>
          <p:spPr>
            <a:xfrm>
              <a:off x="376060" y="61810"/>
              <a:ext cx="23500" cy="75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3273"/>
                    <a:pt x="-1443" y="6545"/>
                    <a:pt x="1502" y="10145"/>
                  </a:cubicBezTo>
                  <a:cubicBezTo>
                    <a:pt x="4448" y="13745"/>
                    <a:pt x="12302" y="17673"/>
                    <a:pt x="20157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4" name="Line"/>
            <p:cNvSpPr/>
            <p:nvPr/>
          </p:nvSpPr>
          <p:spPr>
            <a:xfrm>
              <a:off x="420162" y="13735"/>
              <a:ext cx="27473" cy="17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5" name="Line"/>
            <p:cNvSpPr/>
            <p:nvPr/>
          </p:nvSpPr>
          <p:spPr>
            <a:xfrm>
              <a:off x="351484" y="141777"/>
              <a:ext cx="82415" cy="153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21600" y="339"/>
                  </a:moveTo>
                  <a:cubicBezTo>
                    <a:pt x="18600" y="22"/>
                    <a:pt x="15600" y="-296"/>
                    <a:pt x="12900" y="498"/>
                  </a:cubicBezTo>
                  <a:cubicBezTo>
                    <a:pt x="10200" y="1292"/>
                    <a:pt x="7800" y="3198"/>
                    <a:pt x="5700" y="6851"/>
                  </a:cubicBezTo>
                  <a:cubicBezTo>
                    <a:pt x="3600" y="10504"/>
                    <a:pt x="1800" y="15904"/>
                    <a:pt x="0" y="21304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6" name="Line"/>
            <p:cNvSpPr/>
            <p:nvPr/>
          </p:nvSpPr>
          <p:spPr>
            <a:xfrm>
              <a:off x="406427" y="199167"/>
              <a:ext cx="82415" cy="4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7" name="Line"/>
            <p:cNvSpPr/>
            <p:nvPr/>
          </p:nvSpPr>
          <p:spPr>
            <a:xfrm>
              <a:off x="488841" y="61810"/>
              <a:ext cx="31842" cy="157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600" fill="norm" stroke="1" extrusionOk="0">
                  <a:moveTo>
                    <a:pt x="0" y="0"/>
                  </a:moveTo>
                  <a:cubicBezTo>
                    <a:pt x="8640" y="939"/>
                    <a:pt x="17280" y="1878"/>
                    <a:pt x="19440" y="4696"/>
                  </a:cubicBezTo>
                  <a:cubicBezTo>
                    <a:pt x="21600" y="7513"/>
                    <a:pt x="17280" y="12209"/>
                    <a:pt x="15120" y="15339"/>
                  </a:cubicBezTo>
                  <a:cubicBezTo>
                    <a:pt x="12960" y="18470"/>
                    <a:pt x="12960" y="20035"/>
                    <a:pt x="1296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Line"/>
            <p:cNvSpPr/>
            <p:nvPr/>
          </p:nvSpPr>
          <p:spPr>
            <a:xfrm>
              <a:off x="536916" y="130489"/>
              <a:ext cx="41208" cy="6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9" name="Line"/>
            <p:cNvSpPr/>
            <p:nvPr/>
          </p:nvSpPr>
          <p:spPr>
            <a:xfrm>
              <a:off x="571255" y="0"/>
              <a:ext cx="68680" cy="254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643"/>
                    <a:pt x="11520" y="11286"/>
                    <a:pt x="15120" y="14886"/>
                  </a:cubicBezTo>
                  <a:cubicBezTo>
                    <a:pt x="18720" y="18486"/>
                    <a:pt x="20160" y="20043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0" name="Line"/>
            <p:cNvSpPr/>
            <p:nvPr/>
          </p:nvSpPr>
          <p:spPr>
            <a:xfrm>
              <a:off x="653669" y="6867"/>
              <a:ext cx="109887" cy="2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1" name="Line"/>
            <p:cNvSpPr/>
            <p:nvPr/>
          </p:nvSpPr>
          <p:spPr>
            <a:xfrm>
              <a:off x="704265" y="13735"/>
              <a:ext cx="31820" cy="1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700"/>
                    <a:pt x="-1585" y="5400"/>
                    <a:pt x="575" y="9000"/>
                  </a:cubicBezTo>
                  <a:cubicBezTo>
                    <a:pt x="2735" y="12600"/>
                    <a:pt x="11375" y="17100"/>
                    <a:pt x="20015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2" name="Line"/>
            <p:cNvSpPr/>
            <p:nvPr/>
          </p:nvSpPr>
          <p:spPr>
            <a:xfrm>
              <a:off x="742951" y="20603"/>
              <a:ext cx="6869" cy="11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3" name="Line"/>
            <p:cNvSpPr/>
            <p:nvPr/>
          </p:nvSpPr>
          <p:spPr>
            <a:xfrm>
              <a:off x="681141" y="103017"/>
              <a:ext cx="116754" cy="41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Line"/>
            <p:cNvSpPr/>
            <p:nvPr/>
          </p:nvSpPr>
          <p:spPr>
            <a:xfrm>
              <a:off x="726068" y="109885"/>
              <a:ext cx="37488" cy="1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9371" y="0"/>
                  </a:moveTo>
                  <a:cubicBezTo>
                    <a:pt x="5559" y="4500"/>
                    <a:pt x="1747" y="9000"/>
                    <a:pt x="477" y="12375"/>
                  </a:cubicBezTo>
                  <a:cubicBezTo>
                    <a:pt x="-794" y="15750"/>
                    <a:pt x="477" y="18000"/>
                    <a:pt x="4288" y="19350"/>
                  </a:cubicBezTo>
                  <a:cubicBezTo>
                    <a:pt x="8100" y="20700"/>
                    <a:pt x="14453" y="21150"/>
                    <a:pt x="20806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Line"/>
            <p:cNvSpPr/>
            <p:nvPr/>
          </p:nvSpPr>
          <p:spPr>
            <a:xfrm>
              <a:off x="770423" y="123621"/>
              <a:ext cx="6869" cy="12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6" name="Line"/>
            <p:cNvSpPr/>
            <p:nvPr/>
          </p:nvSpPr>
          <p:spPr>
            <a:xfrm>
              <a:off x="708612" y="185432"/>
              <a:ext cx="151094" cy="4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7" name="Line"/>
            <p:cNvSpPr/>
            <p:nvPr/>
          </p:nvSpPr>
          <p:spPr>
            <a:xfrm>
              <a:off x="811630" y="0"/>
              <a:ext cx="3434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8" name="Line"/>
            <p:cNvSpPr/>
            <p:nvPr/>
          </p:nvSpPr>
          <p:spPr>
            <a:xfrm>
              <a:off x="818498" y="20603"/>
              <a:ext cx="41208" cy="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9" name="Line"/>
            <p:cNvSpPr/>
            <p:nvPr/>
          </p:nvSpPr>
          <p:spPr>
            <a:xfrm>
              <a:off x="829046" y="41207"/>
              <a:ext cx="140546" cy="105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27" fill="norm" stroke="1" extrusionOk="0">
                  <a:moveTo>
                    <a:pt x="3620" y="4136"/>
                  </a:moveTo>
                  <a:cubicBezTo>
                    <a:pt x="2575" y="5974"/>
                    <a:pt x="1530" y="7813"/>
                    <a:pt x="833" y="9881"/>
                  </a:cubicBezTo>
                  <a:cubicBezTo>
                    <a:pt x="136" y="11949"/>
                    <a:pt x="-212" y="14247"/>
                    <a:pt x="136" y="16315"/>
                  </a:cubicBezTo>
                  <a:cubicBezTo>
                    <a:pt x="485" y="18383"/>
                    <a:pt x="1530" y="20221"/>
                    <a:pt x="2923" y="20911"/>
                  </a:cubicBezTo>
                  <a:cubicBezTo>
                    <a:pt x="4317" y="21600"/>
                    <a:pt x="6059" y="21140"/>
                    <a:pt x="7278" y="19762"/>
                  </a:cubicBezTo>
                  <a:cubicBezTo>
                    <a:pt x="8498" y="18383"/>
                    <a:pt x="9194" y="16085"/>
                    <a:pt x="9194" y="13787"/>
                  </a:cubicBezTo>
                  <a:cubicBezTo>
                    <a:pt x="9194" y="11489"/>
                    <a:pt x="8498" y="9191"/>
                    <a:pt x="7278" y="8043"/>
                  </a:cubicBezTo>
                  <a:cubicBezTo>
                    <a:pt x="6059" y="6894"/>
                    <a:pt x="4317" y="6894"/>
                    <a:pt x="4317" y="6894"/>
                  </a:cubicBezTo>
                  <a:cubicBezTo>
                    <a:pt x="4317" y="6894"/>
                    <a:pt x="6059" y="6894"/>
                    <a:pt x="9194" y="5745"/>
                  </a:cubicBezTo>
                  <a:cubicBezTo>
                    <a:pt x="12330" y="4596"/>
                    <a:pt x="16859" y="2298"/>
                    <a:pt x="21388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0" name="Line"/>
            <p:cNvSpPr/>
            <p:nvPr/>
          </p:nvSpPr>
          <p:spPr>
            <a:xfrm>
              <a:off x="914648" y="68678"/>
              <a:ext cx="68679" cy="4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457"/>
                    <a:pt x="1440" y="11314"/>
                    <a:pt x="5040" y="7714"/>
                  </a:cubicBezTo>
                  <a:cubicBezTo>
                    <a:pt x="8640" y="4114"/>
                    <a:pt x="15120" y="2057"/>
                    <a:pt x="21600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1" name="Line"/>
            <p:cNvSpPr/>
            <p:nvPr/>
          </p:nvSpPr>
          <p:spPr>
            <a:xfrm>
              <a:off x="962723" y="6867"/>
              <a:ext cx="34340" cy="14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2" name="Line"/>
            <p:cNvSpPr/>
            <p:nvPr/>
          </p:nvSpPr>
          <p:spPr>
            <a:xfrm>
              <a:off x="928383" y="144224"/>
              <a:ext cx="130491" cy="7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0"/>
                  </a:moveTo>
                  <a:cubicBezTo>
                    <a:pt x="0" y="3086"/>
                    <a:pt x="0" y="6171"/>
                    <a:pt x="1516" y="9874"/>
                  </a:cubicBezTo>
                  <a:cubicBezTo>
                    <a:pt x="3032" y="13577"/>
                    <a:pt x="6063" y="17897"/>
                    <a:pt x="9663" y="19749"/>
                  </a:cubicBezTo>
                  <a:cubicBezTo>
                    <a:pt x="13263" y="21600"/>
                    <a:pt x="17432" y="20983"/>
                    <a:pt x="21600" y="20366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3" name="Line"/>
            <p:cNvSpPr/>
            <p:nvPr/>
          </p:nvSpPr>
          <p:spPr>
            <a:xfrm>
              <a:off x="0" y="212903"/>
              <a:ext cx="28696" cy="13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15842" y="21600"/>
                  </a:moveTo>
                  <a:cubicBezTo>
                    <a:pt x="7535" y="14400"/>
                    <a:pt x="-773" y="7200"/>
                    <a:pt x="58" y="3600"/>
                  </a:cubicBezTo>
                  <a:cubicBezTo>
                    <a:pt x="889" y="0"/>
                    <a:pt x="10858" y="0"/>
                    <a:pt x="20827" y="0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Adjustment</a:t>
            </a:r>
          </a:p>
        </p:txBody>
      </p:sp>
      <p:sp>
        <p:nvSpPr>
          <p:cNvPr id="607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08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9" name="TextBox 7"/>
          <p:cNvSpPr txBox="1"/>
          <p:nvPr/>
        </p:nvSpPr>
        <p:spPr>
          <a:xfrm>
            <a:off x="655319" y="1142999"/>
            <a:ext cx="10881361" cy="386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Poisson</a:t>
            </a:r>
            <a:r>
              <a:t> </a:t>
            </a:r>
            <a:r>
              <a:t>Editing (Gal [9]</a:t>
            </a:r>
            <a:r>
              <a:t>의 방법을 수정</a:t>
            </a:r>
            <a:r>
              <a:t>)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patch</a:t>
            </a:r>
            <a:r>
              <a:t>간의 색 차이를 완화시키는 방법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patch</a:t>
            </a:r>
            <a:r>
              <a:t>에서 </a:t>
            </a:r>
            <a:r>
              <a:t>20 pixel</a:t>
            </a:r>
            <a:r>
              <a:t>만큼 </a:t>
            </a:r>
            <a:r>
              <a:t>margin</a:t>
            </a:r>
            <a:r>
              <a:t>을 줘서 </a:t>
            </a:r>
            <a:r>
              <a:t>boundary</a:t>
            </a:r>
            <a:r>
              <a:t>를 만듬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Poisson </a:t>
            </a:r>
            <a:r>
              <a:t>공식의 </a:t>
            </a:r>
            <a:r>
              <a:t>boundary conditions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Outer rim (</a:t>
            </a:r>
            <a:r>
              <a:t>파란색 실선</a:t>
            </a:r>
            <a:r>
              <a:t>)</a:t>
            </a:r>
          </a:p>
          <a:p>
            <a:pPr lvl="3" marL="16573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patch</a:t>
            </a:r>
            <a:r>
              <a:t>에 사용된 이미지와 주변의 </a:t>
            </a:r>
            <a:r>
              <a:t>patch</a:t>
            </a:r>
            <a:r>
              <a:t>들에 사용된 이미지들과의 평균 </a:t>
            </a:r>
            <a:r>
              <a:t>color </a:t>
            </a:r>
            <a:r>
              <a:t>값 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Inner rim (</a:t>
            </a:r>
            <a:r>
              <a:t>빨간색 실선</a:t>
            </a:r>
            <a:r>
              <a:t>)</a:t>
            </a:r>
          </a:p>
          <a:p>
            <a:pPr lvl="3" marL="16573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Patch</a:t>
            </a:r>
            <a:r>
              <a:t>의 색상 그대로 사용</a:t>
            </a:r>
          </a:p>
          <a:p>
            <a:pPr lvl="3" marL="16573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Color </a:t>
            </a:r>
            <a:r>
              <a:t>값은 </a:t>
            </a:r>
            <a:r>
              <a:t>YCbCr 3</a:t>
            </a:r>
            <a:r>
              <a:t>채널 모두 사용</a:t>
            </a:r>
          </a:p>
        </p:txBody>
      </p:sp>
      <p:pic>
        <p:nvPicPr>
          <p:cNvPr id="6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7272" t="1567" r="15369" b="60930"/>
          <a:stretch>
            <a:fillRect/>
          </a:stretch>
        </p:blipFill>
        <p:spPr>
          <a:xfrm>
            <a:off x="8400256" y="4060597"/>
            <a:ext cx="2964161" cy="1482478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화살표: 오른쪽 14"/>
          <p:cNvSpPr/>
          <p:nvPr/>
        </p:nvSpPr>
        <p:spPr>
          <a:xfrm>
            <a:off x="9521460" y="1060580"/>
            <a:ext cx="360041" cy="178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12" name="TextBox 22"/>
          <p:cNvSpPr txBox="1"/>
          <p:nvPr/>
        </p:nvSpPr>
        <p:spPr>
          <a:xfrm>
            <a:off x="8426400" y="1821418"/>
            <a:ext cx="255016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Local Adjustment </a:t>
            </a:r>
            <a:r>
              <a:t>적용</a:t>
            </a:r>
          </a:p>
        </p:txBody>
      </p:sp>
      <p:pic>
        <p:nvPicPr>
          <p:cNvPr id="613" name="그림 17" descr="그림 1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9160" y="414184"/>
            <a:ext cx="1485269" cy="1341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그림 25" descr="그림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5003" y="414184"/>
            <a:ext cx="1478799" cy="1341068"/>
          </a:xfrm>
          <a:prstGeom prst="rect">
            <a:avLst/>
          </a:prstGeom>
          <a:ln w="12700">
            <a:miter lim="400000"/>
          </a:ln>
        </p:spPr>
      </p:pic>
      <p:sp>
        <p:nvSpPr>
          <p:cNvPr id="615" name="TextBox 18"/>
          <p:cNvSpPr txBox="1"/>
          <p:nvPr/>
        </p:nvSpPr>
        <p:spPr>
          <a:xfrm>
            <a:off x="8806015" y="5733255"/>
            <a:ext cx="228482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Poisson Boundaries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620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21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2" name="TextBox 7"/>
          <p:cNvSpPr txBox="1"/>
          <p:nvPr/>
        </p:nvSpPr>
        <p:spPr>
          <a:xfrm>
            <a:off x="655319" y="1143000"/>
            <a:ext cx="10881361" cy="517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2014</a:t>
            </a:r>
            <a:r>
              <a:t>년도 까지 사용된 </a:t>
            </a:r>
            <a:r>
              <a:t>Image-based texture mapping </a:t>
            </a:r>
            <a:r>
              <a:t>방법에 대해 전반적으로 소개가 되어있음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Seam</a:t>
            </a:r>
            <a:r>
              <a:t>이 생성되는 이유 중 하나가 조명인데 이 논문에서는 후처리쪽으로 해결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조명 불변에 대해 전처리쪽으로 찾고 있기 때문에 다른 논문들을 살펴봄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그 중에서</a:t>
            </a:r>
            <a:r>
              <a:t> </a:t>
            </a:r>
            <a:r>
              <a:t>지난 주에 발표한 논문 안에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 </a:t>
            </a:r>
            <a:r>
              <a:t>조명 불변한 영상의 </a:t>
            </a:r>
            <a:r>
              <a:t>True color</a:t>
            </a:r>
            <a:r>
              <a:t>에 대한 언급을 </a:t>
            </a:r>
            <a:r>
              <a:t>[22]</a:t>
            </a:r>
          </a:p>
          <a:p>
            <a:pPr lvl="2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  </a:t>
            </a:r>
            <a:r>
              <a:rPr sz="1600"/>
              <a:t>“Study of the photodetector characteristics of a camera for color constancy in natural scenes”</a:t>
            </a:r>
          </a:p>
          <a:p>
            <a:pPr lvl="2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</a:t>
            </a:r>
            <a:r>
              <a:rPr sz="1800"/>
              <a:t>에서 했는데 결과 이미지가 따로 없어서 읽어봐야 필요한 것인지 알 것 같음</a:t>
            </a:r>
          </a:p>
        </p:txBody>
      </p:sp>
      <p:pic>
        <p:nvPicPr>
          <p:cNvPr id="62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47527" y="3357465"/>
            <a:ext cx="4610101" cy="1381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28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9" name="TextBox 5"/>
          <p:cNvSpPr txBox="1"/>
          <p:nvPr/>
        </p:nvSpPr>
        <p:spPr>
          <a:xfrm>
            <a:off x="3333407" y="2060848"/>
            <a:ext cx="5813217" cy="1094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66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Backup Slides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Texture Atlas</a:t>
            </a:r>
          </a:p>
        </p:txBody>
      </p:sp>
      <p:sp>
        <p:nvSpPr>
          <p:cNvPr id="632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33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34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1519592"/>
            <a:ext cx="5807968" cy="4414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35" name="그림 6" descr="그림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6872" y="1412775"/>
            <a:ext cx="4665529" cy="4665529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636" name="직선 연결선 7"/>
          <p:cNvSpPr/>
          <p:nvPr/>
        </p:nvSpPr>
        <p:spPr>
          <a:xfrm flipH="1">
            <a:off x="2514649" y="2242964"/>
            <a:ext cx="144017" cy="252587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직선 연결선 10"/>
          <p:cNvSpPr/>
          <p:nvPr/>
        </p:nvSpPr>
        <p:spPr>
          <a:xfrm>
            <a:off x="2658666" y="2229643"/>
            <a:ext cx="124967" cy="252588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8" name="직선 연결선 12"/>
          <p:cNvSpPr/>
          <p:nvPr/>
        </p:nvSpPr>
        <p:spPr>
          <a:xfrm>
            <a:off x="2524174" y="2482230"/>
            <a:ext cx="25945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9" name="직선 연결선 14"/>
          <p:cNvSpPr/>
          <p:nvPr/>
        </p:nvSpPr>
        <p:spPr>
          <a:xfrm>
            <a:off x="4077891" y="3401838"/>
            <a:ext cx="81360" cy="5256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직선 연결선 15"/>
          <p:cNvSpPr/>
          <p:nvPr/>
        </p:nvSpPr>
        <p:spPr>
          <a:xfrm flipH="1">
            <a:off x="4159249" y="3369469"/>
            <a:ext cx="3176" cy="9128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직선 연결선 16"/>
          <p:cNvSpPr/>
          <p:nvPr/>
        </p:nvSpPr>
        <p:spPr>
          <a:xfrm flipV="1">
            <a:off x="4071937" y="3374230"/>
            <a:ext cx="88107" cy="35720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직선 연결선 27"/>
          <p:cNvSpPr/>
          <p:nvPr/>
        </p:nvSpPr>
        <p:spPr>
          <a:xfrm>
            <a:off x="7038057" y="5040784"/>
            <a:ext cx="81360" cy="5256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직선 연결선 28"/>
          <p:cNvSpPr/>
          <p:nvPr/>
        </p:nvSpPr>
        <p:spPr>
          <a:xfrm flipH="1">
            <a:off x="7119416" y="5008414"/>
            <a:ext cx="3176" cy="91282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직선 연결선 29"/>
          <p:cNvSpPr/>
          <p:nvPr/>
        </p:nvSpPr>
        <p:spPr>
          <a:xfrm flipV="1">
            <a:off x="7032103" y="5013176"/>
            <a:ext cx="88107" cy="35720"/>
          </a:xfrm>
          <a:prstGeom prst="line">
            <a:avLst/>
          </a:prstGeom>
          <a:ln w="19050"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참고자료</a:t>
            </a:r>
          </a:p>
        </p:txBody>
      </p:sp>
      <p:sp>
        <p:nvSpPr>
          <p:cNvPr id="649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50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1" name="TextBox 2"/>
          <p:cNvSpPr txBox="1"/>
          <p:nvPr/>
        </p:nvSpPr>
        <p:spPr>
          <a:xfrm>
            <a:off x="655319" y="1147975"/>
            <a:ext cx="1088136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openMVS (Texture Mesh)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Let</a:t>
            </a:r>
            <a:r>
              <a:t> </a:t>
            </a:r>
            <a:r>
              <a:t>There</a:t>
            </a:r>
            <a:r>
              <a:t> </a:t>
            </a:r>
            <a:r>
              <a:t>Be</a:t>
            </a:r>
            <a:r>
              <a:t> </a:t>
            </a:r>
            <a:r>
              <a:t>Color! Large-Scale Texturing of 3D Reconstructions.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52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0" y="2252883"/>
            <a:ext cx="8684098" cy="3457142"/>
          </a:xfrm>
          <a:prstGeom prst="rect">
            <a:avLst/>
          </a:prstGeom>
          <a:ln w="12700">
            <a:miter lim="400000"/>
          </a:ln>
        </p:spPr>
      </p:pic>
      <p:sp>
        <p:nvSpPr>
          <p:cNvPr id="653" name="사각형: 둥근 모서리 7"/>
          <p:cNvSpPr/>
          <p:nvPr/>
        </p:nvSpPr>
        <p:spPr>
          <a:xfrm>
            <a:off x="1366479" y="3555255"/>
            <a:ext cx="4404402" cy="16330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4" name="사각형: 둥근 모서리 9"/>
          <p:cNvSpPr/>
          <p:nvPr/>
        </p:nvSpPr>
        <p:spPr>
          <a:xfrm>
            <a:off x="1173440" y="4703336"/>
            <a:ext cx="7645441" cy="15314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55" name="TextBox 11"/>
          <p:cNvSpPr txBox="1"/>
          <p:nvPr/>
        </p:nvSpPr>
        <p:spPr>
          <a:xfrm>
            <a:off x="6069712" y="3212975"/>
            <a:ext cx="408502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face</a:t>
            </a:r>
            <a:r>
              <a:t>별로 최적의 </a:t>
            </a:r>
            <a:r>
              <a:t>view(label)</a:t>
            </a:r>
            <a:r>
              <a:t>을 찾음</a:t>
            </a:r>
          </a:p>
        </p:txBody>
      </p:sp>
      <p:sp>
        <p:nvSpPr>
          <p:cNvPr id="656" name="TextBox 14"/>
          <p:cNvSpPr txBox="1"/>
          <p:nvPr/>
        </p:nvSpPr>
        <p:spPr>
          <a:xfrm>
            <a:off x="7738423" y="4913919"/>
            <a:ext cx="4085024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최적된 뷰들을 합쳐 </a:t>
            </a:r>
            <a:r>
              <a:t>image atlas </a:t>
            </a:r>
            <a:r>
              <a:t>생성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FaceViewSelection</a:t>
            </a:r>
          </a:p>
        </p:txBody>
      </p:sp>
      <p:sp>
        <p:nvSpPr>
          <p:cNvPr id="661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62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63" name="그림 7" descr="그림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562" y="1153294"/>
            <a:ext cx="7268590" cy="396295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6" name="사각형: 둥근 모서리 8"/>
          <p:cNvGrpSpPr/>
          <p:nvPr/>
        </p:nvGrpSpPr>
        <p:grpSpPr>
          <a:xfrm>
            <a:off x="1362521" y="2731679"/>
            <a:ext cx="3869384" cy="348430"/>
            <a:chOff x="0" y="0"/>
            <a:chExt cx="3869382" cy="348428"/>
          </a:xfrm>
        </p:grpSpPr>
        <p:sp>
          <p:nvSpPr>
            <p:cNvPr id="664" name="Rounded Rectangle"/>
            <p:cNvSpPr/>
            <p:nvPr/>
          </p:nvSpPr>
          <p:spPr>
            <a:xfrm>
              <a:off x="0" y="83156"/>
              <a:ext cx="3869383" cy="18211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65" name="Text"/>
            <p:cNvSpPr txBox="1"/>
            <p:nvPr/>
          </p:nvSpPr>
          <p:spPr>
            <a:xfrm>
              <a:off x="64134" y="0"/>
              <a:ext cx="374111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     </a:t>
              </a:r>
            </a:p>
          </p:txBody>
        </p:sp>
      </p:grpSp>
      <p:sp>
        <p:nvSpPr>
          <p:cNvPr id="667" name="TextBox 11"/>
          <p:cNvSpPr txBox="1"/>
          <p:nvPr/>
        </p:nvSpPr>
        <p:spPr>
          <a:xfrm>
            <a:off x="5421639" y="2680904"/>
            <a:ext cx="6566831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모델의 모든 </a:t>
            </a:r>
            <a:r>
              <a:t>triangles</a:t>
            </a:r>
            <a:r>
              <a:t>를 어떤 </a:t>
            </a:r>
            <a:r>
              <a:t>view</a:t>
            </a:r>
            <a:r>
              <a:t>에 사영시켜 가장 가장 가까운 것들만 남김</a:t>
            </a:r>
          </a:p>
        </p:txBody>
      </p:sp>
      <p:pic>
        <p:nvPicPr>
          <p:cNvPr id="668" name="그림 13" descr="그림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95167" y="3327236"/>
            <a:ext cx="1198184" cy="22227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그림 15" descr="그림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34137" y="3279778"/>
            <a:ext cx="1285605" cy="2453479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extBox 16"/>
          <p:cNvSpPr txBox="1"/>
          <p:nvPr/>
        </p:nvSpPr>
        <p:spPr>
          <a:xfrm>
            <a:off x="7896871" y="5662162"/>
            <a:ext cx="1564745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Labeling </a:t>
            </a:r>
            <a:r>
              <a:t>결과</a:t>
            </a:r>
          </a:p>
        </p:txBody>
      </p:sp>
      <p:sp>
        <p:nvSpPr>
          <p:cNvPr id="671" name="TextBox 17"/>
          <p:cNvSpPr txBox="1"/>
          <p:nvPr/>
        </p:nvSpPr>
        <p:spPr>
          <a:xfrm>
            <a:off x="9742119" y="5662162"/>
            <a:ext cx="168430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Texture</a:t>
            </a:r>
            <a:r>
              <a:t>된 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GenerateTexture</a:t>
            </a:r>
          </a:p>
        </p:txBody>
      </p:sp>
      <p:sp>
        <p:nvSpPr>
          <p:cNvPr id="676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677" name="슬라이드 번호 개체 틀 4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8" name="TextBox 8"/>
          <p:cNvSpPr txBox="1"/>
          <p:nvPr/>
        </p:nvSpPr>
        <p:spPr>
          <a:xfrm>
            <a:off x="2434634" y="2525701"/>
            <a:ext cx="2500850" cy="319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중복되는 이미지 제거 및 압축</a:t>
            </a:r>
          </a:p>
        </p:txBody>
      </p:sp>
      <p:grpSp>
        <p:nvGrpSpPr>
          <p:cNvPr id="681" name="그룹 10"/>
          <p:cNvGrpSpPr/>
          <p:nvPr/>
        </p:nvGrpSpPr>
        <p:grpSpPr>
          <a:xfrm>
            <a:off x="609600" y="1143396"/>
            <a:ext cx="7649644" cy="2381583"/>
            <a:chOff x="0" y="0"/>
            <a:chExt cx="7649643" cy="2381581"/>
          </a:xfrm>
        </p:grpSpPr>
        <p:pic>
          <p:nvPicPr>
            <p:cNvPr id="679" name="그림 5" descr="그림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649644" cy="23815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0" name="직사각형 9"/>
            <p:cNvSpPr/>
            <p:nvPr/>
          </p:nvSpPr>
          <p:spPr>
            <a:xfrm>
              <a:off x="1981275" y="513636"/>
              <a:ext cx="2952328" cy="432049"/>
            </a:xfrm>
            <a:prstGeom prst="rect">
              <a:avLst/>
            </a:prstGeom>
            <a:solidFill>
              <a:srgbClr val="F1F1F1"/>
            </a:solidFill>
            <a:ln w="19050" cap="flat">
              <a:solidFill>
                <a:srgbClr val="F1F1F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pic>
        <p:nvPicPr>
          <p:cNvPr id="682" name="그림 7" descr="그림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0798" y="1657033"/>
            <a:ext cx="4277323" cy="26102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지난 주                                          이번 주</a:t>
            </a:r>
          </a:p>
        </p:txBody>
      </p:sp>
      <p:sp>
        <p:nvSpPr>
          <p:cNvPr id="130" name="내용 개체 틀 2"/>
          <p:cNvSpPr txBox="1"/>
          <p:nvPr>
            <p:ph type="body" sz="half" idx="1"/>
          </p:nvPr>
        </p:nvSpPr>
        <p:spPr>
          <a:xfrm>
            <a:off x="6096000" y="1220347"/>
            <a:ext cx="5256585" cy="4937126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Texture atlas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생성 조사</a:t>
            </a:r>
          </a:p>
        </p:txBody>
      </p:sp>
      <p:sp>
        <p:nvSpPr>
          <p:cNvPr id="131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32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내용 개체 틀 2"/>
          <p:cNvSpPr txBox="1"/>
          <p:nvPr/>
        </p:nvSpPr>
        <p:spPr>
          <a:xfrm>
            <a:off x="639356" y="1244755"/>
            <a:ext cx="4314840" cy="421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73050" indent="-273050"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400"/>
            </a:lvl1pPr>
          </a:lstStyle>
          <a:p>
            <a:pPr/>
            <a:r>
              <a:t>Illumination invariant imaing</a:t>
            </a:r>
          </a:p>
        </p:txBody>
      </p:sp>
      <p:sp>
        <p:nvSpPr>
          <p:cNvPr id="134" name="제목 1"/>
          <p:cNvSpPr txBox="1"/>
          <p:nvPr/>
        </p:nvSpPr>
        <p:spPr>
          <a:xfrm>
            <a:off x="649991" y="3464559"/>
            <a:ext cx="1088136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2400">
                <a:solidFill>
                  <a:srgbClr val="464653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피드백</a:t>
            </a:r>
          </a:p>
        </p:txBody>
      </p:sp>
      <p:sp>
        <p:nvSpPr>
          <p:cNvPr id="135" name="내용 개체 틀 2"/>
          <p:cNvSpPr txBox="1"/>
          <p:nvPr/>
        </p:nvSpPr>
        <p:spPr>
          <a:xfrm>
            <a:off x="639356" y="3970525"/>
            <a:ext cx="10891996" cy="851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100"/>
            </a:pPr>
            <a:r>
              <a:t>Image based texturing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을 </a:t>
            </a:r>
            <a:r>
              <a:t>illumination invariant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키워드로 조사</a:t>
            </a: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Char char=""/>
              <a:defRPr sz="21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조사하면서 </a:t>
            </a:r>
            <a:r>
              <a:t>texture</a:t>
            </a:r>
            <a:r>
              <a:t> </a:t>
            </a:r>
            <a:r>
              <a:t>atlas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생성에 대해 공부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based Texture mapping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의 고려 사항</a:t>
            </a:r>
          </a:p>
        </p:txBody>
      </p:sp>
      <p:sp>
        <p:nvSpPr>
          <p:cNvPr id="138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39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TextBox 2"/>
          <p:cNvSpPr txBox="1"/>
          <p:nvPr/>
        </p:nvSpPr>
        <p:spPr>
          <a:xfrm>
            <a:off x="655319" y="1143000"/>
            <a:ext cx="10881361" cy="5017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View Proximity (image scale)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어떤 텍스처는 가까이에서 찍은 것이고 어떤 텍스처는 멀리서 찍은 것임</a:t>
            </a:r>
          </a:p>
          <a:p>
            <a:pPr lvl="1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Image Resolution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저해상도 이미지를 사용할 경우</a:t>
            </a:r>
            <a:r>
              <a:t>, </a:t>
            </a:r>
            <a:r>
              <a:t>오브젝트 표현이 잘 되지 않음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Out-of-focus (blur)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텍스처가 뿌옇게 나옴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Angle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텍스처가 엉뚱한 곳에 붙여짐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Computational Cost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모델 크기의 제한</a:t>
            </a:r>
            <a:r>
              <a:t>, </a:t>
            </a:r>
            <a:r>
              <a:t>텍스처를 결정할 때 여러 개의 이미지를 사용할 수 없음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Occluders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건물이 표현되어야 할 텍스처에 보행자</a:t>
            </a:r>
            <a:r>
              <a:t>, </a:t>
            </a:r>
            <a:r>
              <a:t>나뭇잎 같은 것이 그려짐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Exposure Variation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이미지마다 조명이 다르면 </a:t>
            </a:r>
            <a:r>
              <a:t>Seam</a:t>
            </a:r>
            <a:r>
              <a:t>이 생성됨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4312" y="3429000"/>
            <a:ext cx="1152129" cy="11521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20561" y="1846003"/>
            <a:ext cx="1589663" cy="284549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TextBox 6"/>
          <p:cNvSpPr txBox="1"/>
          <p:nvPr/>
        </p:nvSpPr>
        <p:spPr>
          <a:xfrm>
            <a:off x="9878173" y="4801870"/>
            <a:ext cx="74857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Seam</a:t>
            </a:r>
          </a:p>
        </p:txBody>
      </p:sp>
      <p:sp>
        <p:nvSpPr>
          <p:cNvPr id="144" name="타원 7"/>
          <p:cNvSpPr/>
          <p:nvPr/>
        </p:nvSpPr>
        <p:spPr>
          <a:xfrm>
            <a:off x="11030626" y="3268750"/>
            <a:ext cx="495673" cy="495673"/>
          </a:xfrm>
          <a:prstGeom prst="ellipse">
            <a:avLst/>
          </a:prstGeom>
          <a:ln w="190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 There Be Color! Large-Scale Texturing of 3D Reconstructions</a:t>
            </a:r>
          </a:p>
        </p:txBody>
      </p:sp>
      <p:sp>
        <p:nvSpPr>
          <p:cNvPr id="149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50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TextBox 2"/>
          <p:cNvSpPr txBox="1"/>
          <p:nvPr/>
        </p:nvSpPr>
        <p:spPr>
          <a:xfrm>
            <a:off x="655319" y="1142999"/>
            <a:ext cx="10881361" cy="523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Multi-View Stereo </a:t>
            </a:r>
            <a:r>
              <a:t>모델 </a:t>
            </a:r>
            <a:r>
              <a:t>(dense </a:t>
            </a:r>
            <a:r>
              <a:t>모델</a:t>
            </a:r>
            <a:r>
              <a:t>)</a:t>
            </a:r>
            <a:r>
              <a:t>에서 </a:t>
            </a:r>
            <a:r>
              <a:t>Seam </a:t>
            </a:r>
            <a:r>
              <a:t>또는 </a:t>
            </a:r>
            <a:r>
              <a:t>Ghost</a:t>
            </a:r>
            <a:r>
              <a:t>현상이 발생하는 원인</a:t>
            </a:r>
          </a:p>
          <a:p>
            <a:pPr lvl="1" marL="7429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카메라 파라미터나 재구성된 </a:t>
            </a:r>
            <a:r>
              <a:t>face</a:t>
            </a:r>
            <a:r>
              <a:t>의 </a:t>
            </a:r>
            <a:r>
              <a:t>geometry</a:t>
            </a:r>
            <a:r>
              <a:t>가 안 맞을때</a:t>
            </a:r>
          </a:p>
          <a:p>
            <a:pPr lvl="1" marL="7429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모델 재구성에 사용한 이미지간의 </a:t>
            </a:r>
            <a:r>
              <a:t>scale </a:t>
            </a:r>
            <a:r>
              <a:t>차이가 너무 심할 때</a:t>
            </a:r>
          </a:p>
          <a:p>
            <a:pPr lvl="1" marL="7429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3D </a:t>
            </a:r>
            <a:r>
              <a:t>모델이 </a:t>
            </a:r>
            <a:r>
              <a:t>low resolution</a:t>
            </a:r>
            <a:r>
              <a:t>이 될 때 </a:t>
            </a:r>
            <a:r>
              <a:t>(</a:t>
            </a:r>
            <a:r>
              <a:t>여러 </a:t>
            </a:r>
            <a:r>
              <a:t>view</a:t>
            </a:r>
            <a:r>
              <a:t>를 합쳐서</a:t>
            </a:r>
            <a:r>
              <a:t>)</a:t>
            </a:r>
          </a:p>
          <a:p>
            <a:pPr lvl="1" marL="7429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모델이 완벽하게 생성되지 않을 때</a:t>
            </a:r>
          </a:p>
          <a:p>
            <a:pPr lvl="1" marL="7429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t>논문의 특징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모든 고려사항들을 어느정도 해결함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비교적 짧은 시간안에 많은 양의 이미지를 사용할 수 있게 됨 </a:t>
            </a:r>
            <a:r>
              <a:t>(</a:t>
            </a:r>
            <a:r>
              <a:t>약 </a:t>
            </a:r>
            <a:r>
              <a:t>300</a:t>
            </a:r>
            <a:r>
              <a:t>장</a:t>
            </a:r>
            <a:r>
              <a:t>, 80</a:t>
            </a:r>
            <a:r>
              <a:t>분 이내</a:t>
            </a:r>
            <a:r>
              <a:t>, GPU </a:t>
            </a:r>
            <a:r>
              <a:t>사용 </a:t>
            </a:r>
            <a:r>
              <a:t>X)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논문의 </a:t>
            </a:r>
            <a:r>
              <a:t>Texture mapping </a:t>
            </a:r>
            <a:r>
              <a:t>과정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800100" indent="-342900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Preprocessing – </a:t>
            </a:r>
            <a:r>
              <a:t>렌더링할 </a:t>
            </a:r>
            <a:r>
              <a:t>face</a:t>
            </a:r>
            <a:r>
              <a:t>들을 선택</a:t>
            </a:r>
          </a:p>
          <a:p>
            <a:pPr lvl="1" marL="800100" indent="-342900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View Selection – </a:t>
            </a:r>
            <a:r>
              <a:t>각 </a:t>
            </a:r>
            <a:r>
              <a:t>face</a:t>
            </a:r>
            <a:r>
              <a:t>에 해당하는 </a:t>
            </a:r>
            <a:r>
              <a:t>view </a:t>
            </a:r>
            <a:r>
              <a:t>선택</a:t>
            </a:r>
          </a:p>
          <a:p>
            <a:pPr lvl="1" marL="800100" indent="-342900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Color Adjustment – Seam </a:t>
            </a:r>
            <a:r>
              <a:t>제거</a:t>
            </a:r>
          </a:p>
          <a:p>
            <a:pPr lvl="1" marL="800100" indent="-342900">
              <a:buSzPct val="100000"/>
              <a:buAutoNum type="arabicPeriod" startAt="1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Texture Atlas </a:t>
            </a:r>
            <a:r>
              <a:t>생성</a:t>
            </a:r>
          </a:p>
        </p:txBody>
      </p:sp>
      <p:sp>
        <p:nvSpPr>
          <p:cNvPr id="152" name="TextBox 8"/>
          <p:cNvSpPr txBox="1"/>
          <p:nvPr/>
        </p:nvSpPr>
        <p:spPr>
          <a:xfrm>
            <a:off x="10187959" y="332656"/>
            <a:ext cx="134872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ECCV 2014</a:t>
            </a:r>
          </a:p>
        </p:txBody>
      </p:sp>
      <p:grpSp>
        <p:nvGrpSpPr>
          <p:cNvPr id="156" name="그룹 22"/>
          <p:cNvGrpSpPr/>
          <p:nvPr/>
        </p:nvGrpSpPr>
        <p:grpSpPr>
          <a:xfrm>
            <a:off x="8071133" y="4185403"/>
            <a:ext cx="1487412" cy="1584977"/>
            <a:chOff x="0" y="0"/>
            <a:chExt cx="1487410" cy="1584976"/>
          </a:xfrm>
        </p:grpSpPr>
        <p:pic>
          <p:nvPicPr>
            <p:cNvPr id="153" name="그림 20" descr="그림 2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398508" cy="1584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4" name="TextBox 13"/>
            <p:cNvSpPr txBox="1"/>
            <p:nvPr/>
          </p:nvSpPr>
          <p:spPr>
            <a:xfrm>
              <a:off x="1109023" y="0"/>
              <a:ext cx="378388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Face</a:t>
              </a:r>
            </a:p>
          </p:txBody>
        </p:sp>
        <p:sp>
          <p:nvSpPr>
            <p:cNvPr id="155" name="TextBox 26"/>
            <p:cNvSpPr txBox="1"/>
            <p:nvPr/>
          </p:nvSpPr>
          <p:spPr>
            <a:xfrm>
              <a:off x="951559" y="950259"/>
              <a:ext cx="37838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View</a:t>
              </a:r>
            </a:p>
          </p:txBody>
        </p:sp>
      </p:grpSp>
      <p:pic>
        <p:nvPicPr>
          <p:cNvPr id="157" name="그림 30" descr="그림 3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987161" y="4244419"/>
            <a:ext cx="1525961" cy="1525961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58" name="TextBox 24"/>
          <p:cNvSpPr txBox="1"/>
          <p:nvPr/>
        </p:nvSpPr>
        <p:spPr>
          <a:xfrm>
            <a:off x="7902902" y="5770379"/>
            <a:ext cx="142072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View</a:t>
            </a:r>
            <a:r>
              <a:t>와 </a:t>
            </a:r>
            <a:r>
              <a:t>Face</a:t>
            </a:r>
          </a:p>
        </p:txBody>
      </p:sp>
      <p:sp>
        <p:nvSpPr>
          <p:cNvPr id="159" name="TextBox 31"/>
          <p:cNvSpPr txBox="1"/>
          <p:nvPr/>
        </p:nvSpPr>
        <p:spPr>
          <a:xfrm>
            <a:off x="9972275" y="5770379"/>
            <a:ext cx="155573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Texture</a:t>
            </a:r>
            <a:r>
              <a:t> </a:t>
            </a:r>
            <a:r>
              <a:t>Atlas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Preprocessing</a:t>
            </a:r>
          </a:p>
        </p:txBody>
      </p:sp>
      <p:sp>
        <p:nvSpPr>
          <p:cNvPr id="164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65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TextBox 2"/>
          <p:cNvSpPr txBox="1"/>
          <p:nvPr/>
        </p:nvSpPr>
        <p:spPr>
          <a:xfrm>
            <a:off x="655319" y="1142999"/>
            <a:ext cx="10881361" cy="5272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렌더링할 </a:t>
            </a:r>
            <a:r>
              <a:t>face</a:t>
            </a:r>
            <a:r>
              <a:t>들을 선택할 때</a:t>
            </a:r>
            <a:r>
              <a:t>, </a:t>
            </a:r>
            <a:r>
              <a:t>이미지에서 보이는 </a:t>
            </a:r>
            <a:r>
              <a:t>3D </a:t>
            </a:r>
            <a:r>
              <a:t>모델 부분만 사용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Large-scale datasets, </a:t>
            </a:r>
            <a:r>
              <a:t>더 큰 모델 사용가능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렌더링 속도 증가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Back face culling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만약 </a:t>
            </a:r>
            <a:r>
              <a:t>face</a:t>
            </a:r>
            <a:r>
              <a:t>을 표현하는 </a:t>
            </a:r>
            <a:r>
              <a:t>vertex</a:t>
            </a:r>
            <a:r>
              <a:t>들이 시계방향으로 설정이 되어 있다면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모델을 </a:t>
            </a:r>
            <a:r>
              <a:t>view</a:t>
            </a:r>
            <a:r>
              <a:t>에 사영시켰을 때 </a:t>
            </a:r>
            <a:r>
              <a:t>vertex</a:t>
            </a:r>
            <a:r>
              <a:t>가 반시계방향으로 나타나는 </a:t>
            </a:r>
            <a:r>
              <a:t>face</a:t>
            </a:r>
            <a:r>
              <a:t>들을 제거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View frustum culling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frustum </a:t>
            </a:r>
            <a:r>
              <a:t>내부에 포함되는 </a:t>
            </a:r>
            <a:r>
              <a:t>face</a:t>
            </a:r>
            <a:r>
              <a:t>만 사용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ray tracing</a:t>
            </a:r>
            <a:r>
              <a:t> 했을 때 </a:t>
            </a:r>
          </a:p>
          <a:p>
            <a:pPr lvl="2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 intersect </a:t>
            </a:r>
            <a:r>
              <a:t>안되는 </a:t>
            </a:r>
            <a:r>
              <a:t>face </a:t>
            </a:r>
            <a:r>
              <a:t>제거</a:t>
            </a:r>
          </a:p>
        </p:txBody>
      </p:sp>
      <p:pic>
        <p:nvPicPr>
          <p:cNvPr id="167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1883" y="4931878"/>
            <a:ext cx="1843999" cy="1305434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7"/>
          <p:cNvSpPr txBox="1"/>
          <p:nvPr/>
        </p:nvSpPr>
        <p:spPr>
          <a:xfrm>
            <a:off x="7293847" y="4912781"/>
            <a:ext cx="375556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00FF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View frustum (</a:t>
            </a:r>
            <a:r>
              <a:t>카메라의 시야범위</a:t>
            </a:r>
            <a:r>
              <a:t>)</a:t>
            </a:r>
          </a:p>
        </p:txBody>
      </p:sp>
      <p:pic>
        <p:nvPicPr>
          <p:cNvPr id="169" name="그림 10" descr="그림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9696" y="3008757"/>
            <a:ext cx="4368668" cy="16479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3" name="그룹 19"/>
          <p:cNvGrpSpPr/>
          <p:nvPr/>
        </p:nvGrpSpPr>
        <p:grpSpPr>
          <a:xfrm>
            <a:off x="1822330" y="3129042"/>
            <a:ext cx="1487411" cy="1584977"/>
            <a:chOff x="0" y="0"/>
            <a:chExt cx="1487410" cy="1584976"/>
          </a:xfrm>
        </p:grpSpPr>
        <p:pic>
          <p:nvPicPr>
            <p:cNvPr id="170" name="그림 21" descr="그림 2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398508" cy="15849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" name="TextBox 23"/>
            <p:cNvSpPr txBox="1"/>
            <p:nvPr/>
          </p:nvSpPr>
          <p:spPr>
            <a:xfrm>
              <a:off x="1109023" y="0"/>
              <a:ext cx="378388" cy="231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Face</a:t>
              </a:r>
            </a:p>
          </p:txBody>
        </p:sp>
        <p:sp>
          <p:nvSpPr>
            <p:cNvPr id="172" name="TextBox 25"/>
            <p:cNvSpPr txBox="1"/>
            <p:nvPr/>
          </p:nvSpPr>
          <p:spPr>
            <a:xfrm>
              <a:off x="951559" y="950259"/>
              <a:ext cx="378388" cy="23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9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/>
              <a:r>
                <a:t>View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Selection</a:t>
            </a:r>
          </a:p>
        </p:txBody>
      </p:sp>
      <p:sp>
        <p:nvSpPr>
          <p:cNvPr id="178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79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0" name="TextBox 2"/>
          <p:cNvSpPr txBox="1"/>
          <p:nvPr/>
        </p:nvSpPr>
        <p:spPr>
          <a:xfrm>
            <a:off x="655319" y="1143000"/>
            <a:ext cx="10881361" cy="55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“[3] Fast Approximate Energy Minimization via Graph Cuts”</a:t>
            </a:r>
            <a:r>
              <a:t>에 소개된 </a:t>
            </a: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   Pairwise Markov Random Field Energy Function (?) 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</m:d>
              </m:oMath>
            </a14:m>
            <a:r>
              <a:t> 기반으로 </a:t>
            </a:r>
            <a:r>
              <a:t>labeling </a:t>
            </a:r>
            <a:r>
              <a:t>함 </a:t>
            </a:r>
            <a:r>
              <a:t>(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</m:oMath>
            </a14:m>
            <a:r>
              <a:t>는 에너지</a:t>
            </a:r>
            <a:r>
              <a:t>, </a:t>
            </a:r>
            <a14:m>
              <m:oMath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</m:oMath>
            </a14:m>
            <a:r>
              <a:t>은 라벨</a:t>
            </a:r>
            <a:r>
              <a:t>)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</m:d>
              </m:oMath>
            </a14:m>
            <a:r>
              <a:t> </a:t>
            </a:r>
            <a:r>
              <a:t>을 최소화 하는 </a:t>
            </a:r>
            <a:r>
              <a:t>label</a:t>
            </a:r>
            <a:r>
              <a:t>을 구함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Para>
                <m:oMathParaPr>
                  <m:jc m:val="left"/>
                </m:oMathParaPr>
                <m:oMath>
                  <m:sSub>
                    <m:e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e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sub>
                  </m:sSub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−</m:t>
                  </m:r>
                  <m:nary>
                    <m:naryPr>
                      <m:ctrlP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chr m:val="∫"/>
                      <m:limLoc m:val="undOvr"/>
                      <m:grow m:val="0"/>
                      <m:subHide m:val="off"/>
                      <m:supHide m:val="on"/>
                    </m:naryPr>
                    <m:sub>
                      <m:r>
                        <a:rPr xmlns:a="http://schemas.openxmlformats.org/drawingml/2006/main" sz="1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e>
                              <m: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e>
                              <m: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sub>
                    <m:sup/>
                    <m:e>
                      <m:sSub>
                        <m:e>
                          <m:d>
                            <m:dPr>
                              <m:ctrlP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begChr m:val="|"/>
                              <m:endChr m:val="|"/>
                            </m:dPr>
                            <m:e>
                              <m:r>
                                <a:rPr xmlns:a="http://schemas.openxmlformats.org/drawingml/2006/main" sz="1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d>
                                <m:dPr>
                                  <m:ctrlPr>
                                    <a:rPr xmlns:a="http://schemas.openxmlformats.org/drawingml/2006/main" sz="19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e>
                                      <m:r>
                                        <a:rPr xmlns:a="http://schemas.openxmlformats.org/drawingml/2006/main" sz="19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e>
                                          <m:r>
                                            <a:rPr xmlns:a="http://schemas.openxmlformats.org/drawingml/2006/main" sz="195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xmlns:a="http://schemas.openxmlformats.org/drawingml/2006/main" sz="195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xmlns:a="http://schemas.openxmlformats.org/drawingml/2006/main" sz="19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xmlns:a="http://schemas.openxmlformats.org/drawingml/2006/main" sz="19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xmlns:a="http://schemas.openxmlformats.org/drawingml/2006/main" sz="19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xmlns:a="http://schemas.openxmlformats.org/drawingml/2006/main" sz="1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nary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𝑑</m:t>
                  </m:r>
                  <m:r>
                    <a:rPr xmlns:a="http://schemas.openxmlformats.org/drawingml/2006/main" sz="1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𝑝</m:t>
                  </m:r>
                </m:oMath>
              </m:oMathPara>
            </a14:m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View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에 대해서 모든 </a:t>
            </a:r>
            <a:r>
              <a:t>Face </a:t>
            </a:r>
            <a14:m>
              <m:oMath>
                <m:sSub>
                  <m:e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e>
                  <m:sub>
                    <m: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에 대한 </a:t>
            </a:r>
            <a:r>
              <a:t>Projection 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𝜙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e>
                </m:d>
              </m:oMath>
            </a14:m>
            <a:r>
              <a:t>가 있는 </a:t>
            </a:r>
          </a:p>
          <a:p>
            <a:pPr lvl="2"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  Image </a:t>
            </a:r>
            <a14:m>
              <m:oMath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𝐼</m:t>
                </m:r>
                <m:r>
                  <a:rPr xmlns:a="http://schemas.openxmlformats.org/drawingml/2006/main" sz="2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의 모든 </a:t>
            </a:r>
            <a:r>
              <a:t>Pixel 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𝑝</m:t>
                </m:r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의</m:t>
                </m:r>
              </m:oMath>
            </a14:m>
            <a:r>
              <a:t> </a:t>
            </a:r>
            <a:r>
              <a:t>Gradient Magnitude </a:t>
            </a:r>
            <a14:m>
              <m:oMath>
                <m:sSub>
                  <m:e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|"/>
                        <m:endChr m:val="|"/>
                      </m:dPr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d>
                          <m:dPr>
                            <m:ctrlP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e>
                                <m:r>
                                  <a:rPr xmlns:a="http://schemas.openxmlformats.org/drawingml/2006/main" sz="1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a:rPr xmlns:a="http://schemas.openxmlformats.org/drawingml/2006/main" sz="19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xmlns:a="http://schemas.openxmlformats.org/drawingml/2006/main" sz="195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xmlns:a="http://schemas.openxmlformats.org/drawingml/2006/main" sz="1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</m:oMath>
            </a14:m>
            <a:r>
              <a:t>를 더함</a:t>
            </a:r>
          </a:p>
          <a:p>
            <a:pPr lvl="1"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Out-of-focus (Gradient Magnitude</a:t>
            </a:r>
            <a:r>
              <a:t>가 작을 때</a:t>
            </a:r>
            <a:r>
              <a:t>) </a:t>
            </a:r>
            <a:r>
              <a:t>문제를 해결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Background</a:t>
            </a:r>
            <a:r>
              <a:t>보다 </a:t>
            </a:r>
            <a:r>
              <a:t>Occluder</a:t>
            </a:r>
            <a:r>
              <a:t>의 </a:t>
            </a:r>
            <a:r>
              <a:t>Gradient Magnitude</a:t>
            </a:r>
            <a:r>
              <a:t>가 클 때 아래와 같은 문제가 발생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23329" r="0" b="0"/>
          <a:stretch>
            <a:fillRect/>
          </a:stretch>
        </p:blipFill>
        <p:spPr>
          <a:xfrm>
            <a:off x="1415479" y="1785982"/>
            <a:ext cx="5544617" cy="6952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88592" y="344453"/>
            <a:ext cx="1327770" cy="2518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16513" y="3523050"/>
            <a:ext cx="1152129" cy="934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그림 8" descr="그림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937291" y="4601254"/>
            <a:ext cx="1152644" cy="93447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9"/>
          <p:cNvSpPr txBox="1"/>
          <p:nvPr/>
        </p:nvSpPr>
        <p:spPr>
          <a:xfrm>
            <a:off x="10171134" y="2891048"/>
            <a:ext cx="164558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Labeling </a:t>
            </a:r>
            <a:r>
              <a:t>결과</a:t>
            </a:r>
          </a:p>
        </p:txBody>
      </p:sp>
      <p:sp>
        <p:nvSpPr>
          <p:cNvPr id="186" name="TextBox 15"/>
          <p:cNvSpPr txBox="1"/>
          <p:nvPr/>
        </p:nvSpPr>
        <p:spPr>
          <a:xfrm>
            <a:off x="10212625" y="4883825"/>
            <a:ext cx="132945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원하는 영상 </a:t>
            </a:r>
          </a:p>
        </p:txBody>
      </p:sp>
      <p:sp>
        <p:nvSpPr>
          <p:cNvPr id="187" name="TextBox 16"/>
          <p:cNvSpPr txBox="1"/>
          <p:nvPr/>
        </p:nvSpPr>
        <p:spPr>
          <a:xfrm>
            <a:off x="10133436" y="3677680"/>
            <a:ext cx="1847814" cy="65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보행자가 텍스처에 나옴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Selection</a:t>
            </a:r>
          </a:p>
        </p:txBody>
      </p:sp>
      <p:sp>
        <p:nvSpPr>
          <p:cNvPr id="192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193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4" name="TextBox 2"/>
          <p:cNvSpPr txBox="1"/>
          <p:nvPr/>
        </p:nvSpPr>
        <p:spPr>
          <a:xfrm>
            <a:off x="655319" y="1143000"/>
            <a:ext cx="10881361" cy="4129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 + Photo-Consistency Check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두가지의 가정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대다수의 </a:t>
            </a:r>
            <a:r>
              <a:t>views</a:t>
            </a:r>
          </a:p>
          <a:p>
            <a:pPr lvl="3" marL="16573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정확한 텍스처 값을 가지고 있을 것이다</a:t>
            </a:r>
            <a:r>
              <a:t>.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소수의 </a:t>
            </a:r>
            <a:r>
              <a:t>views</a:t>
            </a:r>
          </a:p>
          <a:p>
            <a:pPr lvl="3" marL="16573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Occluder</a:t>
            </a:r>
            <a:r>
              <a:t>나 관련성이 떨어지는 텍스처 값을 가지고 있을 것이다</a:t>
            </a:r>
            <a:r>
              <a:t>.</a:t>
            </a:r>
          </a:p>
          <a:p>
            <a:pPr lvl="3" marL="16573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수정된 </a:t>
            </a:r>
            <a:r>
              <a:t>Mean shift </a:t>
            </a:r>
            <a:r>
              <a:t>알고리즘 사용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view</a:t>
            </a:r>
            <a:r>
              <a:t>에서 보이는 </a:t>
            </a:r>
            <a:r>
              <a:t>face</a:t>
            </a:r>
            <a:r>
              <a:t>들의 프로젝션의 색의 평균을 계산하고 </a:t>
            </a:r>
            <a:r>
              <a:t>inlier</a:t>
            </a:r>
            <a:r>
              <a:t>라고 함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각 </a:t>
            </a:r>
            <a:r>
              <a:t>view</a:t>
            </a:r>
            <a:r>
              <a:t>마다 모두 똑같이 구해서 </a:t>
            </a:r>
            <a:r>
              <a:t>multi-variate gaussian function </a:t>
            </a:r>
            <a:r>
              <a:t>계산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이미지에 가끔씩 출현하는 요소들</a:t>
            </a:r>
            <a:r>
              <a:t>(outlier,</a:t>
            </a:r>
            <a:r>
              <a:t> 보행자</a:t>
            </a:r>
            <a:r>
              <a:t>)</a:t>
            </a:r>
            <a:r>
              <a:t> 제거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output : photo-consistent view</a:t>
            </a:r>
            <a:r>
              <a:t>들의 </a:t>
            </a:r>
            <a:r>
              <a:t>(inlier)</a:t>
            </a:r>
            <a:r>
              <a:t> 리스트</a:t>
            </a:r>
            <a:r>
              <a:t>, gaussian value(?)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 = photo-consistent view</a:t>
            </a:r>
            <a:r>
              <a:t>들의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 + </a:t>
            </a:r>
            <a:r>
              <a:t>페널티 </a:t>
            </a:r>
            <a:r>
              <a:t>* (Inconsistent view</a:t>
            </a:r>
            <a:r>
              <a:t>들의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)</a:t>
            </a:r>
          </a:p>
        </p:txBody>
      </p:sp>
      <p:pic>
        <p:nvPicPr>
          <p:cNvPr id="195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4066" y="5174872"/>
            <a:ext cx="1152130" cy="934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그림 8" descr="그림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96000" y="5174872"/>
            <a:ext cx="1152644" cy="93447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Box 15"/>
          <p:cNvSpPr txBox="1"/>
          <p:nvPr/>
        </p:nvSpPr>
        <p:spPr>
          <a:xfrm>
            <a:off x="7371333" y="5457445"/>
            <a:ext cx="1329452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원하는 영상 </a:t>
            </a:r>
          </a:p>
        </p:txBody>
      </p:sp>
      <p:sp>
        <p:nvSpPr>
          <p:cNvPr id="198" name="TextBox 16"/>
          <p:cNvSpPr txBox="1"/>
          <p:nvPr/>
        </p:nvSpPr>
        <p:spPr>
          <a:xfrm>
            <a:off x="3630989" y="5329504"/>
            <a:ext cx="1847814" cy="653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보행자가 텍스처에 나옴</a:t>
            </a:r>
          </a:p>
        </p:txBody>
      </p:sp>
      <p:pic>
        <p:nvPicPr>
          <p:cNvPr id="199" name="그림 6" descr="그림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76320" y="1412775"/>
            <a:ext cx="2689022" cy="21243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View Selection</a:t>
            </a:r>
          </a:p>
        </p:txBody>
      </p:sp>
      <p:sp>
        <p:nvSpPr>
          <p:cNvPr id="204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205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TextBox 2"/>
          <p:cNvSpPr txBox="1"/>
          <p:nvPr/>
        </p:nvSpPr>
        <p:spPr>
          <a:xfrm>
            <a:off x="655319" y="1143000"/>
            <a:ext cx="10881361" cy="505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“[3] Fast Approximate Energy Minimization via Graph Cuts”</a:t>
            </a:r>
            <a:r>
              <a:t>에 소개된 </a:t>
            </a:r>
          </a:p>
          <a:p>
            <a:pPr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      Pairwise Markov Random Field Energy Function (?) 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</m:d>
              </m:oMath>
            </a14:m>
            <a:r>
              <a:t> 기반으로 </a:t>
            </a:r>
            <a:r>
              <a:t>labeling </a:t>
            </a:r>
            <a:r>
              <a:t>함 </a:t>
            </a:r>
            <a:r>
              <a:t>(</a:t>
            </a: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</m:oMath>
            </a14:m>
            <a:r>
              <a:t>는 에너지</a:t>
            </a:r>
            <a:r>
              <a:t>, </a:t>
            </a:r>
            <a14:m>
              <m:oMath>
                <m:r>
                  <a:rPr xmlns:a="http://schemas.openxmlformats.org/drawingml/2006/main" sz="2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𝑙</m:t>
                </m:r>
              </m:oMath>
            </a14:m>
            <a:r>
              <a:t>은 라벨</a:t>
            </a:r>
            <a:r>
              <a:t>)</a:t>
            </a:r>
          </a:p>
          <a:p>
            <a:pPr marL="2857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𝐸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</m:d>
              </m:oMath>
            </a14:m>
            <a:r>
              <a:t> </a:t>
            </a:r>
            <a:r>
              <a:t>을 최소화 하는 </a:t>
            </a:r>
            <a:r>
              <a:t>label</a:t>
            </a:r>
            <a:r>
              <a:t>을 구함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 = photo-consistent view</a:t>
            </a:r>
            <a:r>
              <a:t>들의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 + </a:t>
            </a:r>
            <a:r>
              <a:t>페널티 </a:t>
            </a:r>
            <a:r>
              <a:t>* (Inconsistent view</a:t>
            </a:r>
            <a:r>
              <a:t>들의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sub>
                </m:sSub>
              </m:oMath>
            </a14:m>
            <a:r>
              <a:t>)</a:t>
            </a: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14:m>
              <m:oMath>
                <m:sSub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[</m:t>
                </m:r>
                <m:sSub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≠</m:t>
                </m:r>
                <m:sSub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sub>
                </m:sSub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]</m:t>
                </m:r>
              </m:oMath>
            </a14:m>
            <a:r>
              <a:t> ( [ ]</a:t>
            </a:r>
            <a:r>
              <a:t>는 </a:t>
            </a:r>
            <a:r>
              <a:t>Iverson bracket)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최대한 같은 </a:t>
            </a:r>
            <a:r>
              <a:t>view</a:t>
            </a:r>
            <a:r>
              <a:t>를 사용하게 만들어서 </a:t>
            </a:r>
            <a:r>
              <a:t>seam </a:t>
            </a:r>
            <a:r>
              <a:t>정도를 줄임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Potts model </a:t>
            </a:r>
            <a:r>
              <a:t>기반 </a:t>
            </a:r>
            <a:r>
              <a:t>(?)</a:t>
            </a: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  <a:r>
              <a:t>Iverson bracket</a:t>
            </a:r>
          </a:p>
          <a:p>
            <a:pPr lvl="2"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 sz="16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11" name="그룹 7"/>
          <p:cNvGrpSpPr/>
          <p:nvPr/>
        </p:nvGrpSpPr>
        <p:grpSpPr>
          <a:xfrm>
            <a:off x="1415479" y="1785983"/>
            <a:ext cx="7358796" cy="695234"/>
            <a:chOff x="0" y="0"/>
            <a:chExt cx="7358795" cy="695232"/>
          </a:xfrm>
        </p:grpSpPr>
        <p:pic>
          <p:nvPicPr>
            <p:cNvPr id="20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23329" r="0" b="0"/>
            <a:stretch>
              <a:fillRect/>
            </a:stretch>
          </p:blipFill>
          <p:spPr>
            <a:xfrm>
              <a:off x="-1" y="0"/>
              <a:ext cx="5566347" cy="6952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직사각형 5"/>
            <p:cNvSpPr/>
            <p:nvPr/>
          </p:nvSpPr>
          <p:spPr>
            <a:xfrm>
              <a:off x="4320481" y="0"/>
              <a:ext cx="3038315" cy="50691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09" name="직사각형 26"/>
            <p:cNvSpPr/>
            <p:nvPr/>
          </p:nvSpPr>
          <p:spPr>
            <a:xfrm>
              <a:off x="2664297" y="433340"/>
              <a:ext cx="3096344" cy="2618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210" name="직사각형 27"/>
            <p:cNvSpPr/>
            <p:nvPr/>
          </p:nvSpPr>
          <p:spPr>
            <a:xfrm>
              <a:off x="2725707" y="30287"/>
              <a:ext cx="1738791" cy="460602"/>
            </a:xfrm>
            <a:prstGeom prst="rect">
              <a:avLst/>
            </a:prstGeom>
            <a:noFill/>
            <a:ln w="19050" cap="flat">
              <a:solidFill>
                <a:srgbClr val="222CF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7527" y="5192798"/>
            <a:ext cx="2423799" cy="652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그림 8" descr="그림 8"/>
          <p:cNvPicPr>
            <a:picLocks noChangeAspect="1"/>
          </p:cNvPicPr>
          <p:nvPr/>
        </p:nvPicPr>
        <p:blipFill>
          <a:blip r:embed="rId5">
            <a:extLst/>
          </a:blip>
          <a:srcRect l="0" t="0" r="50179" b="0"/>
          <a:stretch>
            <a:fillRect/>
          </a:stretch>
        </p:blipFill>
        <p:spPr>
          <a:xfrm>
            <a:off x="7504593" y="4245814"/>
            <a:ext cx="2119799" cy="1476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그림 16" descr="그림 16"/>
          <p:cNvPicPr>
            <a:picLocks noChangeAspect="1"/>
          </p:cNvPicPr>
          <p:nvPr/>
        </p:nvPicPr>
        <p:blipFill>
          <a:blip r:embed="rId5">
            <a:extLst/>
          </a:blip>
          <a:srcRect l="49821" t="0" r="0" b="0"/>
          <a:stretch>
            <a:fillRect/>
          </a:stretch>
        </p:blipFill>
        <p:spPr>
          <a:xfrm>
            <a:off x="9624392" y="4245814"/>
            <a:ext cx="2119800" cy="1465625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extBox 10"/>
          <p:cNvSpPr txBox="1"/>
          <p:nvPr/>
        </p:nvSpPr>
        <p:spPr>
          <a:xfrm>
            <a:off x="7713605" y="5678118"/>
            <a:ext cx="1701773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Texture</a:t>
            </a:r>
            <a:r>
              <a:t>의 차이</a:t>
            </a:r>
          </a:p>
          <a:p>
            <a:pPr algn="ctr"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(</a:t>
            </a:r>
            <a:r>
              <a:t>이전 방식</a:t>
            </a:r>
            <a:r>
              <a:t>)</a:t>
            </a:r>
          </a:p>
        </p:txBody>
      </p:sp>
      <p:sp>
        <p:nvSpPr>
          <p:cNvPr id="216" name="TextBox 19"/>
          <p:cNvSpPr txBox="1"/>
          <p:nvPr/>
        </p:nvSpPr>
        <p:spPr>
          <a:xfrm>
            <a:off x="9906742" y="5678118"/>
            <a:ext cx="162678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Potts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6"/>
          <p:cNvSpPr txBox="1"/>
          <p:nvPr/>
        </p:nvSpPr>
        <p:spPr>
          <a:xfrm>
            <a:off x="655319" y="1143000"/>
            <a:ext cx="10881361" cy="4908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목적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seam visibility</a:t>
            </a:r>
            <a:r>
              <a:t>를 최소화</a:t>
            </a: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Color Adjustment</a:t>
            </a:r>
          </a:p>
          <a:p>
            <a:pPr marL="2857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Global Adjustment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view selection</a:t>
            </a:r>
            <a:r>
              <a:t>을 통해 얻어진 </a:t>
            </a:r>
            <a:r>
              <a:t>texture color</a:t>
            </a:r>
            <a:r>
              <a:t>값과 그것을 보정한 </a:t>
            </a:r>
            <a:r>
              <a:t>color </a:t>
            </a:r>
            <a:r>
              <a:t>값의 최적화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loss + regularization</a:t>
            </a:r>
            <a:r>
              <a:t>으로 </a:t>
            </a:r>
            <a:r>
              <a:t>Regression </a:t>
            </a:r>
            <a:r>
              <a:t>방법 사용</a:t>
            </a:r>
          </a:p>
          <a:p>
            <a:pPr lvl="1"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1" marL="7429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Local Adjustment</a:t>
            </a: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texture</a:t>
            </a:r>
            <a:r>
              <a:t> </a:t>
            </a:r>
            <a:r>
              <a:t>patch</a:t>
            </a:r>
            <a:r>
              <a:t>간의 색 차이를 완화</a:t>
            </a:r>
          </a:p>
          <a:p>
            <a:pPr lvl="2">
              <a:defRPr>
                <a:latin typeface="+mn-lt"/>
                <a:ea typeface="+mn-ea"/>
                <a:cs typeface="+mn-cs"/>
                <a:sym typeface="Helvetica"/>
              </a:defRPr>
            </a:pPr>
          </a:p>
          <a:p>
            <a:pPr lvl="2" marL="1200150" indent="-285750">
              <a:buSzPct val="100000"/>
              <a:buFont typeface="Arial"/>
              <a:buChar char="•"/>
              <a:defRPr>
                <a:latin typeface="+mn-lt"/>
                <a:ea typeface="+mn-ea"/>
                <a:cs typeface="+mn-cs"/>
                <a:sym typeface="Helvetica"/>
              </a:defRPr>
            </a:pPr>
            <a:r>
              <a:t>Poisson editing </a:t>
            </a:r>
            <a:r>
              <a:t>방법 사용</a:t>
            </a:r>
          </a:p>
        </p:txBody>
      </p:sp>
      <p:sp>
        <p:nvSpPr>
          <p:cNvPr id="221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Color Adjustment</a:t>
            </a:r>
          </a:p>
        </p:txBody>
      </p:sp>
      <p:sp>
        <p:nvSpPr>
          <p:cNvPr id="222" name="날짜 개체 틀 3"/>
          <p:cNvSpPr txBox="1"/>
          <p:nvPr/>
        </p:nvSpPr>
        <p:spPr>
          <a:xfrm>
            <a:off x="8580122" y="6356353"/>
            <a:ext cx="2960794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</a:defRPr>
            </a:lvl1pPr>
          </a:lstStyle>
          <a:p>
            <a:pPr/>
            <a:r>
              <a:t>2021. 4. 16.</a:t>
            </a:r>
          </a:p>
        </p:txBody>
      </p:sp>
      <p:sp>
        <p:nvSpPr>
          <p:cNvPr id="223" name="슬라이드 번호 개체 틀 4"/>
          <p:cNvSpPr txBox="1"/>
          <p:nvPr>
            <p:ph type="sldNum" sz="quarter" idx="2"/>
          </p:nvPr>
        </p:nvSpPr>
        <p:spPr>
          <a:xfrm>
            <a:off x="817032" y="6356353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28048" y="424729"/>
            <a:ext cx="1071773" cy="1918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그림 22" descr="그림 22"/>
          <p:cNvPicPr>
            <a:picLocks noChangeAspect="1"/>
          </p:cNvPicPr>
          <p:nvPr/>
        </p:nvPicPr>
        <p:blipFill>
          <a:blip r:embed="rId4">
            <a:extLst/>
          </a:blip>
          <a:srcRect l="0" t="0" r="67294" b="0"/>
          <a:stretch>
            <a:fillRect/>
          </a:stretch>
        </p:blipFill>
        <p:spPr>
          <a:xfrm>
            <a:off x="7925882" y="526243"/>
            <a:ext cx="1872209" cy="17154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그림 23" descr="그림 23"/>
          <p:cNvPicPr>
            <a:picLocks noChangeAspect="1"/>
          </p:cNvPicPr>
          <p:nvPr/>
        </p:nvPicPr>
        <p:blipFill>
          <a:blip r:embed="rId4">
            <a:extLst/>
          </a:blip>
          <a:srcRect l="33393" t="0" r="33901" b="0"/>
          <a:stretch>
            <a:fillRect/>
          </a:stretch>
        </p:blipFill>
        <p:spPr>
          <a:xfrm>
            <a:off x="10124154" y="101324"/>
            <a:ext cx="1232508" cy="1129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그림 24" descr="그림 24"/>
          <p:cNvPicPr>
            <a:picLocks noChangeAspect="1"/>
          </p:cNvPicPr>
          <p:nvPr/>
        </p:nvPicPr>
        <p:blipFill>
          <a:blip r:embed="rId4">
            <a:extLst/>
          </a:blip>
          <a:srcRect l="67294" t="0" r="0" b="0"/>
          <a:stretch>
            <a:fillRect/>
          </a:stretch>
        </p:blipFill>
        <p:spPr>
          <a:xfrm>
            <a:off x="10124155" y="1303668"/>
            <a:ext cx="1232508" cy="1129308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Box 25"/>
          <p:cNvSpPr txBox="1"/>
          <p:nvPr/>
        </p:nvSpPr>
        <p:spPr>
          <a:xfrm>
            <a:off x="6974678" y="2343202"/>
            <a:ext cx="1780769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View Selection </a:t>
            </a:r>
            <a:r>
              <a:t>직후</a:t>
            </a:r>
          </a:p>
        </p:txBody>
      </p:sp>
      <p:sp>
        <p:nvSpPr>
          <p:cNvPr id="229" name="TextBox 28"/>
          <p:cNvSpPr txBox="1"/>
          <p:nvPr/>
        </p:nvSpPr>
        <p:spPr>
          <a:xfrm>
            <a:off x="10169873" y="2506010"/>
            <a:ext cx="1141068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+mn-lt"/>
                <a:ea typeface="+mn-ea"/>
                <a:cs typeface="+mn-cs"/>
                <a:sym typeface="Helvetica"/>
              </a:defRPr>
            </a:pPr>
            <a:r>
              <a:t>사용된 </a:t>
            </a:r>
            <a:r>
              <a:t>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원본">
  <a:themeElements>
    <a:clrScheme name="원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원본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원본">
  <a:themeElements>
    <a:clrScheme name="원본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FF"/>
      </a:hlink>
      <a:folHlink>
        <a:srgbClr val="FF00FF"/>
      </a:folHlink>
    </a:clrScheme>
    <a:fontScheme name="원본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5400" dir="540000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