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4D372-E802-4A8F-B450-F5A659DB1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45C164-76BF-48F9-A34C-BF555D816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FF9073-4DCE-4974-80E6-6C9C9BE8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4EB007-F0BD-4D56-B850-F939D92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31569-340D-4D82-A325-69C0A2DF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0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EA268-AF30-41F0-96C4-21CB4CC9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88EFAC-3882-42DB-86B9-F6AA24D1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36C77-011F-4170-879F-F935E6F5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AEC525-3FB8-431F-85BC-20AF6C93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9185D-C39E-4A9C-9146-83140339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5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81C1BB-B46F-4453-8313-6CE60211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51415-F5AE-4635-9CEF-26C2D071C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75224-95A7-43E0-9E72-375AE07F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BE8ABB-D8A0-47C5-9631-6571B5B1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6D9DA1-5DCA-4DDC-96C2-DBD941B4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00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DD2D1-EB56-4954-99A7-139D7AC4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CE20CB-6FF6-4A0B-82D8-4D8D2D1A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B0BFF-B3C9-4168-B6CD-0AD1EEB2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BAFF97-16F3-4FB7-B301-D32A59B4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793988-D6A5-4241-8D1E-3A90263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00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9601C-32EF-4486-9D55-B9CDB7BB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718A3C-CF39-41C6-ABC4-5D885F4D2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2534BA-AE83-47F7-A250-BB6C978B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C6FA5-50E3-4743-BB7B-CB9425FD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DC06E3-1A5D-443B-B767-86C90BE5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7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7E42A-9953-4EB9-8063-D7CCB2CD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56162-ACB6-401C-88FF-4C0BF6FE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D0DA30-597F-471B-B37D-EE931932F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66D778-3C48-4BD3-9664-D7E37996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93B74A-7E3E-45B8-8D68-6FF52F19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99F938-774C-4345-8944-44E95760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9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1C750-8BBB-45F6-AEE6-72549FE7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95A7DB-6BA8-417E-898A-45CA6CEA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91E8A9-6690-42C9-9739-864925B8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7309BD-06B6-4586-931C-843E8ED6B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B0A10E-42D5-4EE0-8BB2-0ACEA2A62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74AE91C-2342-4C2C-9039-00F80480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A49766-4334-496E-9F36-C52599DD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955D2D-BAAC-4408-8E3C-21695029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93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6898B-714F-4DF4-9942-D4720DB6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602F54-DC2B-444E-9630-611481BF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D791F6-E7B0-48B4-BA0D-93F6D8DB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6E5C32-C29E-4081-AEC2-75E58E51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25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181A3B-0AA0-41BA-88B4-8AFB9FE0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F450BB-948E-454F-8541-E01596D3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02BA7-F513-4A1C-8AC1-094FFA09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4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1F7BF-BF83-4304-A176-B1E982AC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0AE3-3345-410A-AB48-7ACC0899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BE6CD5-BD32-4181-B6A7-D46C5EB9A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502EB7-67EB-4777-899D-EF76E1F2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EB067F-2E3E-47CC-928D-FB583CF0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5B0FC3-7380-4297-83DA-F4BC8620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5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B0E78-14F3-41BE-99C0-6A63CCCF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2D9492-8B18-490E-B6F8-8A1162BE4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D69F84-C364-4C6D-AD08-9AA12A58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C0461-E8A5-475F-B6FA-127E05D7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7D7922-EC92-4F12-A584-159C06B9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35E5FF-7CAE-4D0B-90BB-9AC0B967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88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30D377-A5AF-4528-B535-3DB9D04B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1FE1E3-D0F3-4886-9F0E-251CA71C0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C2967-4115-48D4-A24D-457DEFA8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B0E24-B120-4849-AD2A-CD9EFAEDC0BF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6BFCA5-2694-4136-B5B7-2C0D415B9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1E96CF-5928-4235-A708-25F6CF021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1E6E7-C43E-4FF6-9173-40AEBE515F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E19B7-C995-4C46-8C08-78CAB03DF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エディタのカメラの位置について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714283-274C-4901-A0ED-7518EF546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GC3-14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椎名太陽</a:t>
            </a:r>
          </a:p>
        </p:txBody>
      </p:sp>
    </p:spTree>
    <p:extLst>
      <p:ext uri="{BB962C8B-B14F-4D97-AF65-F5344CB8AC3E}">
        <p14:creationId xmlns:p14="http://schemas.microsoft.com/office/powerpoint/2010/main" val="200215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0DDA0-CCF6-4F94-AA23-0F6B97BF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１：設定するデータ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9A235-55E3-47CC-9767-9FCF9872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378" y="2951566"/>
            <a:ext cx="5075349" cy="1716065"/>
          </a:xfrm>
        </p:spPr>
        <p:txBody>
          <a:bodyPr/>
          <a:lstStyle/>
          <a:p>
            <a:r>
              <a:rPr kumimoji="1" lang="en-US" altLang="ja-JP" dirty="0"/>
              <a:t>Pos = (0.0f,0.0f,0.0f);</a:t>
            </a:r>
          </a:p>
          <a:p>
            <a:r>
              <a:rPr lang="en-US" altLang="ja-JP" dirty="0"/>
              <a:t>Rot = (0.0f,0.0f,0.0f);</a:t>
            </a:r>
          </a:p>
          <a:p>
            <a:r>
              <a:rPr lang="en-US" altLang="ja-JP" dirty="0" err="1"/>
              <a:t>m_fDistance</a:t>
            </a:r>
            <a:r>
              <a:rPr lang="en-US" altLang="ja-JP" dirty="0"/>
              <a:t> = 400.0f;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F9BD80A-DA82-4A02-8F47-1DC3F1BD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0" y="1687567"/>
            <a:ext cx="5784284" cy="43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8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E1FCC-7DA8-4A63-9121-65F0972E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２：ゲームのカメラ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9C6F1-2497-4DE2-A600-42C9BE7C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44" y="1687566"/>
            <a:ext cx="4558048" cy="2259809"/>
          </a:xfrm>
        </p:spPr>
        <p:txBody>
          <a:bodyPr/>
          <a:lstStyle/>
          <a:p>
            <a:r>
              <a:rPr lang="ja-JP" altLang="en-US" dirty="0"/>
              <a:t>決めた位置から向きを参照し、向いている前方向に注視点</a:t>
            </a:r>
            <a:r>
              <a:rPr lang="en-US" altLang="ja-JP" dirty="0"/>
              <a:t>(</a:t>
            </a:r>
            <a:r>
              <a:rPr lang="en-US" altLang="ja-JP" dirty="0" err="1"/>
              <a:t>PosR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後ろ方向に視点</a:t>
            </a:r>
            <a:r>
              <a:rPr lang="en-US" altLang="ja-JP" dirty="0"/>
              <a:t>(</a:t>
            </a:r>
            <a:r>
              <a:rPr lang="en-US" altLang="ja-JP" dirty="0" err="1"/>
              <a:t>PosV</a:t>
            </a:r>
            <a:r>
              <a:rPr lang="en-US" altLang="ja-JP" dirty="0"/>
              <a:t>)</a:t>
            </a:r>
            <a:r>
              <a:rPr lang="ja-JP" altLang="en-US" dirty="0"/>
              <a:t>です。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96F0BB-4A51-4C94-B27C-7B81FE74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0" y="1687567"/>
            <a:ext cx="5784284" cy="43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1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50F6D-0A18-4909-A99A-1DA623B1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３：計算式の説明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843DC-2FB0-4BB7-AD83-5206931F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484" y="365125"/>
            <a:ext cx="4837089" cy="5774455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Cos</a:t>
            </a:r>
            <a:r>
              <a:rPr lang="ja-JP" altLang="en-US" dirty="0"/>
              <a:t>は</a:t>
            </a:r>
            <a:r>
              <a:rPr lang="en-US" altLang="ja-JP" dirty="0"/>
              <a:t>(Yaw0.0f)</a:t>
            </a:r>
            <a:r>
              <a:rPr lang="ja-JP" altLang="en-US" dirty="0"/>
              <a:t>の時、１になります。</a:t>
            </a:r>
            <a:r>
              <a:rPr lang="en-US" altLang="ja-JP" dirty="0"/>
              <a:t>Z</a:t>
            </a:r>
            <a:r>
              <a:rPr lang="ja-JP" altLang="en-US" dirty="0"/>
              <a:t>が</a:t>
            </a:r>
            <a:r>
              <a:rPr lang="en-US" altLang="ja-JP" dirty="0"/>
              <a:t>cos</a:t>
            </a:r>
            <a:r>
              <a:rPr lang="ja-JP" altLang="en-US" dirty="0" err="1"/>
              <a:t>なのは</a:t>
            </a:r>
            <a:r>
              <a:rPr lang="ja-JP" altLang="en-US" dirty="0"/>
              <a:t>前を正としている。</a:t>
            </a:r>
            <a:endParaRPr lang="en-US" altLang="ja-JP" dirty="0"/>
          </a:p>
          <a:p>
            <a:r>
              <a:rPr lang="en-US" altLang="ja-JP" dirty="0"/>
              <a:t>Sin</a:t>
            </a:r>
            <a:r>
              <a:rPr lang="ja-JP" altLang="en-US" dirty="0"/>
              <a:t>は</a:t>
            </a:r>
            <a:r>
              <a:rPr lang="en-US" altLang="ja-JP" dirty="0"/>
              <a:t>(Yaw0.0f)</a:t>
            </a:r>
            <a:r>
              <a:rPr lang="ja-JP" altLang="en-US" dirty="0"/>
              <a:t>の時、０になる。向きが０なら完全に前を向きたいので</a:t>
            </a:r>
            <a:r>
              <a:rPr lang="en-US" altLang="ja-JP" dirty="0"/>
              <a:t>X</a:t>
            </a:r>
            <a:r>
              <a:rPr lang="ja-JP" altLang="en-US" dirty="0"/>
              <a:t>は</a:t>
            </a:r>
            <a:r>
              <a:rPr lang="en-US" altLang="ja-JP" dirty="0"/>
              <a:t>sin</a:t>
            </a:r>
            <a:r>
              <a:rPr lang="ja-JP" altLang="en-US" dirty="0"/>
              <a:t>にする。</a:t>
            </a:r>
            <a:endParaRPr lang="en-US" altLang="ja-JP" dirty="0"/>
          </a:p>
          <a:p>
            <a:r>
              <a:rPr lang="ja-JP" altLang="en-US" dirty="0"/>
              <a:t>Ｙは</a:t>
            </a:r>
            <a:r>
              <a:rPr lang="en-US" altLang="ja-JP" dirty="0"/>
              <a:t>sin</a:t>
            </a:r>
            <a:r>
              <a:rPr lang="ja-JP" altLang="en-US" dirty="0"/>
              <a:t>なので、</a:t>
            </a:r>
            <a:r>
              <a:rPr lang="en-US" altLang="ja-JP" dirty="0"/>
              <a:t>Pitch</a:t>
            </a:r>
            <a:r>
              <a:rPr lang="ja-JP" altLang="en-US" dirty="0"/>
              <a:t>が０の時前を向く（上や下を向かない。</a:t>
            </a:r>
            <a:r>
              <a:rPr lang="en-US" altLang="ja-JP" dirty="0"/>
              <a:t>)</a:t>
            </a:r>
            <a:r>
              <a:rPr lang="ja-JP" altLang="en-US" dirty="0"/>
              <a:t>９０</a:t>
            </a:r>
            <a:r>
              <a:rPr lang="en-US" altLang="ja-JP" dirty="0"/>
              <a:t>°</a:t>
            </a:r>
            <a:r>
              <a:rPr lang="ja-JP" altLang="en-US" dirty="0"/>
              <a:t>の時１やー１（上や下）を向く。</a:t>
            </a:r>
            <a:endParaRPr lang="en-US" altLang="ja-JP" dirty="0"/>
          </a:p>
          <a:p>
            <a:r>
              <a:rPr lang="en-US" altLang="ja-JP" dirty="0"/>
              <a:t>X</a:t>
            </a:r>
            <a:r>
              <a:rPr lang="ja-JP" altLang="en-US" dirty="0"/>
              <a:t>や</a:t>
            </a:r>
            <a:r>
              <a:rPr lang="en-US" altLang="ja-JP" dirty="0"/>
              <a:t>Z</a:t>
            </a:r>
            <a:r>
              <a:rPr lang="ja-JP" altLang="en-US" dirty="0"/>
              <a:t>に</a:t>
            </a:r>
            <a:r>
              <a:rPr lang="en-US" altLang="ja-JP" dirty="0"/>
              <a:t>cos(Pitch)</a:t>
            </a:r>
            <a:r>
              <a:rPr lang="ja-JP" altLang="en-US" dirty="0"/>
              <a:t>を掛けているのは、上や下を向くほど</a:t>
            </a:r>
            <a:r>
              <a:rPr lang="en-US" altLang="ja-JP" dirty="0"/>
              <a:t>X</a:t>
            </a:r>
            <a:r>
              <a:rPr lang="ja-JP" altLang="en-US" dirty="0"/>
              <a:t>や</a:t>
            </a:r>
            <a:r>
              <a:rPr lang="en-US" altLang="ja-JP" dirty="0"/>
              <a:t>Z</a:t>
            </a:r>
            <a:r>
              <a:rPr lang="ja-JP" altLang="en-US" dirty="0"/>
              <a:t>の長さを短くする（カメラを球状に操作するため）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A3570F1-EDD3-496B-9F7B-A9FFEF496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6" y="1536048"/>
            <a:ext cx="5784284" cy="43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8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41828-9F81-46C1-9D4E-D4F246FC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４：補足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1850E7-C13C-4AD9-955B-0470F775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もしカメラを動かさないなら、向きとか関係な</a:t>
            </a:r>
            <a:r>
              <a:rPr lang="ja-JP" altLang="en-US" dirty="0"/>
              <a:t>く、</a:t>
            </a:r>
            <a:br>
              <a:rPr lang="en-US" altLang="ja-JP" dirty="0"/>
            </a:br>
            <a:r>
              <a:rPr lang="en-US" altLang="ja-JP" dirty="0" err="1"/>
              <a:t>m_fDistance</a:t>
            </a:r>
            <a:r>
              <a:rPr lang="en-US" altLang="ja-JP" dirty="0"/>
              <a:t> = 400.0f;</a:t>
            </a:r>
            <a:br>
              <a:rPr lang="en-US" altLang="ja-JP" dirty="0"/>
            </a:br>
            <a:r>
              <a:rPr lang="en-US" altLang="ja-JP" dirty="0"/>
              <a:t>Pos = (0.0f,0.0f,0.0f);</a:t>
            </a:r>
            <a:br>
              <a:rPr lang="en-US" altLang="ja-JP" dirty="0"/>
            </a:br>
            <a:r>
              <a:rPr lang="en-US" altLang="ja-JP" dirty="0" err="1"/>
              <a:t>PosR</a:t>
            </a:r>
            <a:r>
              <a:rPr lang="en-US" altLang="ja-JP" dirty="0"/>
              <a:t> = (0.0f,0.0f,m_fDistance);</a:t>
            </a:r>
            <a:br>
              <a:rPr lang="en-US" altLang="ja-JP" dirty="0"/>
            </a:br>
            <a:r>
              <a:rPr lang="en-US" altLang="ja-JP" dirty="0" err="1"/>
              <a:t>PosV</a:t>
            </a:r>
            <a:r>
              <a:rPr lang="en-US" altLang="ja-JP" dirty="0"/>
              <a:t> = (0.0f,00f,-m_fDistance);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で良いよ！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8769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263</Words>
  <Application>Microsoft Office PowerPoint</Application>
  <PresentationFormat>ワイド画面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HGｺﾞｼｯｸE</vt:lpstr>
      <vt:lpstr>HG創英角ｺﾞｼｯｸUB</vt:lpstr>
      <vt:lpstr>Arial</vt:lpstr>
      <vt:lpstr>Franklin Gothic Book</vt:lpstr>
      <vt:lpstr>Franklin Gothic Medium</vt:lpstr>
      <vt:lpstr>Office テーマ</vt:lpstr>
      <vt:lpstr>エディタのカメラの位置について</vt:lpstr>
      <vt:lpstr>１：設定するデータ</vt:lpstr>
      <vt:lpstr>２：ゲームのカメラ</vt:lpstr>
      <vt:lpstr>３：計算式の説明</vt:lpstr>
      <vt:lpstr>４：補足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エディタのカメラの位置について</dc:title>
  <dc:creator>student</dc:creator>
  <cp:lastModifiedBy>student</cp:lastModifiedBy>
  <cp:revision>4</cp:revision>
  <dcterms:created xsi:type="dcterms:W3CDTF">2025-06-30T02:17:50Z</dcterms:created>
  <dcterms:modified xsi:type="dcterms:W3CDTF">2025-06-30T02:42:49Z</dcterms:modified>
</cp:coreProperties>
</file>