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6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4AB6E7-7BD3-41BE-B99D-0F4A0F11D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E022DB-5C83-439D-94AD-7A22419C1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E12FBC-7F6F-444F-997A-AD02213A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8B1-3E10-4B84-ABD6-45AE1815D81A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9A5BED-A7C0-4E42-97CF-C0599A71C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1B3069-38C0-4B59-846B-5E1C8A369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2FC5-FE08-4657-925C-83375BC96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58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968BC-B7A6-402F-8532-1AB2D362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9E52B1-3B83-4690-B4D9-FC9DBFB97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54B472-8E19-49BD-B510-864030DA4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8B1-3E10-4B84-ABD6-45AE1815D81A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077FD-4D65-49A5-802C-613230C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E0D14-1D3E-49BD-9B12-756472464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2FC5-FE08-4657-925C-83375BC96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99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0FCB49-521D-4B86-9774-BCFCC077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58F342-547E-4535-94F0-BE2902205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C45A06-9D68-444E-A459-32958D4D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8B1-3E10-4B84-ABD6-45AE1815D81A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EAD29E-7E7B-4660-8CCD-6B9345CB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6B951C-C901-4DA6-A632-C77A2095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2FC5-FE08-4657-925C-83375BC96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04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9F111A-7BE5-4E61-A264-13AB9BB3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46DDBA-B365-43C0-86BB-DE428F0B6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CFD481-C63E-4E2C-B658-D4A59901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8B1-3E10-4B84-ABD6-45AE1815D81A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422230-4911-4C83-8358-DE6516BD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1D0991-808E-436D-BFB6-B7147405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2FC5-FE08-4657-925C-83375BC96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739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60CF4-5FCC-44C1-8778-A2F86158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0C0A47-1067-4E49-8CF4-C1413B21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EBB0C0-0DE7-4F33-AA77-6DDCEBDA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8B1-3E10-4B84-ABD6-45AE1815D81A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DE545E-F166-45D3-94FC-7D36A9E8E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5095B2-F393-4899-BD32-FB96662F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2FC5-FE08-4657-925C-83375BC96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05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424E4-6B1D-41B7-9AE4-05FA5B5C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CAED15-454B-4E1C-8468-7BEE83313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C482E6-095D-41E3-9BA1-6831F39BF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CBFB40-301A-4AD9-8258-665BB1B6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8B1-3E10-4B84-ABD6-45AE1815D81A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58EB13-A2E5-4EFA-8C9E-E0BF20F5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BFA4A7A-0688-4359-A0B1-E360816D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2FC5-FE08-4657-925C-83375BC96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461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EB0504-2482-400F-8F4D-BB207779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21AD20-E2BF-43B3-9924-DD030F31F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B61E76-29C4-44E6-9B04-BAFA08AFA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899A455-DA8F-4747-BADC-427069C79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FF0E35-06A3-4A98-8652-423021F5C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D61286-8A52-4E9E-A32E-79A73AE4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8B1-3E10-4B84-ABD6-45AE1815D81A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B37BD9-347B-45B5-8407-09437395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CF94C2-796E-4B69-AB26-29CE04C1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2FC5-FE08-4657-925C-83375BC96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886A7-FDA6-4E93-929E-0C32533D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6C9DE16-72CC-461B-8DC4-488CCB4C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8B1-3E10-4B84-ABD6-45AE1815D81A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85E53F-D1A0-4155-A7F2-A566AA8E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6C9F68-C965-47AB-AC53-5F3A063C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2FC5-FE08-4657-925C-83375BC96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45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55A15A-2D8F-4FDC-AE50-6A218A406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8B1-3E10-4B84-ABD6-45AE1815D81A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E2AB075-100A-49E0-AB96-75FA1182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DD5A655-F5CB-4BDB-9550-330CAD19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2FC5-FE08-4657-925C-83375BC96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8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A2BA49-369E-4D56-966C-C9CFDFCF3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AAA19F-5491-452E-91A8-A2A84B975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A3B3A7-759B-416E-A222-4948D87D0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91647E-BB0B-4F3C-ABDE-583395CCB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8B1-3E10-4B84-ABD6-45AE1815D81A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16E1D1-701E-45AC-B90E-4A84198D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2F302F-6BBE-4654-A3EC-D74159D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2FC5-FE08-4657-925C-83375BC96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509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28B165-0742-4818-B4E3-8CD738A25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4584CFB-7714-4337-9F94-380127E65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12CB22-C58B-41F8-BDB3-BF9D147A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200C1-07EF-4EB6-804B-67ED1662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C8B1-3E10-4B84-ABD6-45AE1815D81A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9398D1-D753-448F-AEAD-57FEC026F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1403AA-0EFC-46D2-823E-836BA1D5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2FC5-FE08-4657-925C-83375BC96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BEFCEC-BCA6-4383-A227-F362CE2B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54A3DB-EC4A-4ED9-A864-64CF4C460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867C80-FB93-46F3-B416-01FA3082B6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0C8B1-3E10-4B84-ABD6-45AE1815D81A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320FE6-8C5B-4237-BCFE-877B72569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B7F85A-401F-4F6D-AA5D-E970FCEDD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62FC5-FE08-4657-925C-83375BC96E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33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687613-F589-49B2-B1E3-0666DC2C7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カメラ視点、注視点移動、狙い目との違和感をなくしたい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077D0F9-701B-40B7-8084-EB28A6FF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GC3-14</a:t>
            </a:r>
            <a:r>
              <a:rPr kumimoji="1" lang="ja-JP" altLang="en-US" dirty="0" err="1"/>
              <a:t>、</a:t>
            </a:r>
            <a:r>
              <a:rPr kumimoji="1" lang="ja-JP" altLang="en-US" dirty="0"/>
              <a:t>椎名太陽</a:t>
            </a:r>
          </a:p>
        </p:txBody>
      </p:sp>
    </p:spTree>
    <p:extLst>
      <p:ext uri="{BB962C8B-B14F-4D97-AF65-F5344CB8AC3E}">
        <p14:creationId xmlns:p14="http://schemas.microsoft.com/office/powerpoint/2010/main" val="402361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D20178-A068-4484-86D0-78EE7F48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１：戦略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FDFFB2-5980-4249-BF59-72A5AFA3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3160" y="1825625"/>
            <a:ext cx="3130639" cy="4351338"/>
          </a:xfrm>
        </p:spPr>
        <p:txBody>
          <a:bodyPr/>
          <a:lstStyle/>
          <a:p>
            <a:r>
              <a:rPr kumimoji="1" lang="ja-JP" altLang="en-US" dirty="0"/>
              <a:t>狙い目の位置に少しカメラ位置を</a:t>
            </a:r>
            <a:r>
              <a:rPr lang="ja-JP" altLang="en-US" dirty="0"/>
              <a:t>ずらしたい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F52672-1B9E-4AE9-9449-01467AEEC342}"/>
              </a:ext>
            </a:extLst>
          </p:cNvPr>
          <p:cNvSpPr/>
          <p:nvPr/>
        </p:nvSpPr>
        <p:spPr>
          <a:xfrm>
            <a:off x="1519166" y="2125014"/>
            <a:ext cx="6040192" cy="47329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04B19681-D812-48CE-89B8-50D98CB08D55}"/>
              </a:ext>
            </a:extLst>
          </p:cNvPr>
          <p:cNvGrpSpPr/>
          <p:nvPr/>
        </p:nvGrpSpPr>
        <p:grpSpPr>
          <a:xfrm>
            <a:off x="1589999" y="2578993"/>
            <a:ext cx="1159099" cy="1159099"/>
            <a:chOff x="2105695" y="3525255"/>
            <a:chExt cx="1159099" cy="1159099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24445A5D-EF74-42F9-A480-A98271F1EFB1}"/>
                </a:ext>
              </a:extLst>
            </p:cNvPr>
            <p:cNvSpPr/>
            <p:nvPr/>
          </p:nvSpPr>
          <p:spPr>
            <a:xfrm>
              <a:off x="2105695" y="3525255"/>
              <a:ext cx="1159099" cy="1159099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加算記号 5">
              <a:extLst>
                <a:ext uri="{FF2B5EF4-FFF2-40B4-BE49-F238E27FC236}">
                  <a16:creationId xmlns:a16="http://schemas.microsoft.com/office/drawing/2014/main" id="{FADAE197-70EC-49C9-B480-CB2C0B414E62}"/>
                </a:ext>
              </a:extLst>
            </p:cNvPr>
            <p:cNvSpPr/>
            <p:nvPr/>
          </p:nvSpPr>
          <p:spPr>
            <a:xfrm>
              <a:off x="2157210" y="3576770"/>
              <a:ext cx="1056067" cy="1056067"/>
            </a:xfrm>
            <a:prstGeom prst="mathPlus">
              <a:avLst>
                <a:gd name="adj1" fmla="val 8886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2476C4D-EE4A-479F-A7A0-E2BF57FCB999}"/>
              </a:ext>
            </a:extLst>
          </p:cNvPr>
          <p:cNvCxnSpPr>
            <a:cxnSpLocks/>
          </p:cNvCxnSpPr>
          <p:nvPr/>
        </p:nvCxnSpPr>
        <p:spPr>
          <a:xfrm>
            <a:off x="1589999" y="4475408"/>
            <a:ext cx="3032976" cy="0"/>
          </a:xfrm>
          <a:prstGeom prst="straightConnector1">
            <a:avLst/>
          </a:prstGeom>
          <a:ln w="381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6E53EDE-8D75-4389-8D17-6B3A0B3660B4}"/>
              </a:ext>
            </a:extLst>
          </p:cNvPr>
          <p:cNvCxnSpPr>
            <a:cxnSpLocks/>
          </p:cNvCxnSpPr>
          <p:nvPr/>
        </p:nvCxnSpPr>
        <p:spPr>
          <a:xfrm>
            <a:off x="3106487" y="4198770"/>
            <a:ext cx="151648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D1937A0F-D286-4493-B4E0-50ED86E2D926}"/>
              </a:ext>
            </a:extLst>
          </p:cNvPr>
          <p:cNvSpPr/>
          <p:nvPr/>
        </p:nvSpPr>
        <p:spPr>
          <a:xfrm>
            <a:off x="2865007" y="3451795"/>
            <a:ext cx="746975" cy="7469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カメラ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AA60D2C-E476-45EF-9374-B002287BEA70}"/>
              </a:ext>
            </a:extLst>
          </p:cNvPr>
          <p:cNvSpPr/>
          <p:nvPr/>
        </p:nvSpPr>
        <p:spPr>
          <a:xfrm>
            <a:off x="218398" y="1371599"/>
            <a:ext cx="6040192" cy="4732986"/>
          </a:xfrm>
          <a:prstGeom prst="rect">
            <a:avLst/>
          </a:prstGeom>
          <a:solidFill>
            <a:schemeClr val="bg1">
              <a:alpha val="50000"/>
            </a:schemeClr>
          </a:solidFill>
          <a:ln w="508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490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ワイド画面</PresentationFormat>
  <Paragraphs>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HGｺﾞｼｯｸE</vt:lpstr>
      <vt:lpstr>HG創英角ｺﾞｼｯｸUB</vt:lpstr>
      <vt:lpstr>Arial</vt:lpstr>
      <vt:lpstr>Franklin Gothic Book</vt:lpstr>
      <vt:lpstr>Franklin Gothic Medium</vt:lpstr>
      <vt:lpstr>Office テーマ</vt:lpstr>
      <vt:lpstr>カメラ視点、注視点移動、狙い目との違和感をなくしたい</vt:lpstr>
      <vt:lpstr>１：戦略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カメラ視点、注視点移動、狙い目との違和感をなくしたい</dc:title>
  <dc:creator>student</dc:creator>
  <cp:lastModifiedBy>student</cp:lastModifiedBy>
  <cp:revision>2</cp:revision>
  <dcterms:created xsi:type="dcterms:W3CDTF">2025-07-07T01:45:53Z</dcterms:created>
  <dcterms:modified xsi:type="dcterms:W3CDTF">2025-07-07T01:46:25Z</dcterms:modified>
</cp:coreProperties>
</file>