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672" y="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DD248-4E37-4688-9563-EA64579CA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44D193-4D0B-4293-916D-6C55ADC77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B2F235-1279-49B6-AC17-01A56A3A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8EF4-FFD4-4AA4-B399-710AD5279DF6}" type="datetimeFigureOut">
              <a:rPr kumimoji="1" lang="ja-JP" altLang="en-US" smtClean="0"/>
              <a:t>2025/4/27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8C7D2A-6549-4D97-A0EA-CB4835C3F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0996A6-B20D-4C4B-96C2-7B69AB81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38C7-4F95-4E78-8303-F873DC9CD8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06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B89D6F-5D56-4F62-AE08-608AF208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752695-BC47-47F7-B08E-16E8619D0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E305DA-ADD1-453B-BF09-4AEEA427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8EF4-FFD4-4AA4-B399-710AD5279DF6}" type="datetimeFigureOut">
              <a:rPr kumimoji="1" lang="ja-JP" altLang="en-US" smtClean="0"/>
              <a:t>2025/4/27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A79D2D-30F1-4B3C-BB3E-54A9C0D9E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20CD90-1146-47BF-ABB0-594A207A8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38C7-4F95-4E78-8303-F873DC9CD8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95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F37A344-2B3D-4477-AE43-2DA4914BF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E9EFF1-1F5E-4E78-B9C8-879F2ED5E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E862CF-9D93-491F-9D72-733F2D8F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8EF4-FFD4-4AA4-B399-710AD5279DF6}" type="datetimeFigureOut">
              <a:rPr kumimoji="1" lang="ja-JP" altLang="en-US" smtClean="0"/>
              <a:t>2025/4/27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8CC1AE-D84D-4864-B487-A256D1B0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8073D6-CD99-41CA-819E-CE4BC343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38C7-4F95-4E78-8303-F873DC9CD8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15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59884E-393A-4D3C-B20F-E1483024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E10E03-A56C-4B60-BB37-1309504AD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DCEE4C-E839-451A-B5F3-FDF02471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8EF4-FFD4-4AA4-B399-710AD5279DF6}" type="datetimeFigureOut">
              <a:rPr kumimoji="1" lang="ja-JP" altLang="en-US" smtClean="0"/>
              <a:t>2025/4/27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94CE68-E402-4419-9DFA-C8D29CDB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2C4A09-422F-4A43-BEF9-C02E31BC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38C7-4F95-4E78-8303-F873DC9CD8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37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38F26F-E4E6-40AB-A0F0-A3C0D2E1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F835BC-9EA2-4739-ABF3-AD69D1890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CE975F-255E-4FBD-B99C-46662F36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8EF4-FFD4-4AA4-B399-710AD5279DF6}" type="datetimeFigureOut">
              <a:rPr kumimoji="1" lang="ja-JP" altLang="en-US" smtClean="0"/>
              <a:t>2025/4/27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576F45-CE70-42F9-B657-29AEEEB58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3EA16D-1B1D-4744-B656-D9826834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38C7-4F95-4E78-8303-F873DC9CD8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33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051C58-D896-4023-9F2B-5CD888E0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EDA6EA-8524-4FBD-B4AC-F8BE09709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713428-16D8-4B48-BF5A-E1C9B708A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52A1F9-3B7E-47F5-90DE-1BFC69916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8EF4-FFD4-4AA4-B399-710AD5279DF6}" type="datetimeFigureOut">
              <a:rPr kumimoji="1" lang="ja-JP" altLang="en-US" smtClean="0"/>
              <a:t>2025/4/27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78D4A1-DE82-4216-A6FF-03E3E184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719C8B-C540-45C6-8827-CF979CA6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38C7-4F95-4E78-8303-F873DC9CD8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51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120FBC-C359-4874-AFF4-7515D430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FFD298-0438-4619-B8E0-4C8A4608F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D0F32C-27C8-4187-A145-DECF9B56B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37B954-AED9-4440-8875-474F67E1C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890E010-ECB7-4837-BBB2-AFD4A7C3C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AC5FCB0-3ECD-440C-B655-CEA626D6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8EF4-FFD4-4AA4-B399-710AD5279DF6}" type="datetimeFigureOut">
              <a:rPr kumimoji="1" lang="ja-JP" altLang="en-US" smtClean="0"/>
              <a:t>2025/4/27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6E1CC6F-B983-4A5B-9F0B-43BBA681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EB1CD98-B6D3-491D-B244-DB2DF02A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38C7-4F95-4E78-8303-F873DC9CD8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95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3B3CBA-5D5E-4959-9B2B-5AB7F646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40B9893-F679-48D3-8C51-66962ABB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8EF4-FFD4-4AA4-B399-710AD5279DF6}" type="datetimeFigureOut">
              <a:rPr kumimoji="1" lang="ja-JP" altLang="en-US" smtClean="0"/>
              <a:t>2025/4/27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1882E7-B529-4807-A32E-1A641829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9D8479-BFC8-47ED-998A-2310CFC7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38C7-4F95-4E78-8303-F873DC9CD8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3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7A33385-EA61-4E11-A2C2-6EF96535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8EF4-FFD4-4AA4-B399-710AD5279DF6}" type="datetimeFigureOut">
              <a:rPr kumimoji="1" lang="ja-JP" altLang="en-US" smtClean="0"/>
              <a:t>2025/4/27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4D7897-3132-4ED2-8B91-4150F321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FA60D2-CD10-4A69-9ACB-0F8D3EB0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38C7-4F95-4E78-8303-F873DC9CD8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875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8B8504-D1D4-4794-A60F-A619A6B44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06A81E-94E9-42AE-97F0-C25AFD903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F7D6AF-ABD6-4828-B20B-1EE02EADF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30A5E0-5356-4F42-B9B0-53698016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8EF4-FFD4-4AA4-B399-710AD5279DF6}" type="datetimeFigureOut">
              <a:rPr kumimoji="1" lang="ja-JP" altLang="en-US" smtClean="0"/>
              <a:t>2025/4/27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587919-2807-4965-9A29-BE0385081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002E7D-C2F6-4FB9-9A19-F5DE75704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38C7-4F95-4E78-8303-F873DC9CD8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73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F15BB2-7121-4169-9122-0F30F03AD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B51970E-C64A-4B50-8D67-E3EC998E6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98BBD5-B7DD-464A-963B-67AA12F33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35B1B6-0088-4719-869E-61541612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8EF4-FFD4-4AA4-B399-710AD5279DF6}" type="datetimeFigureOut">
              <a:rPr kumimoji="1" lang="ja-JP" altLang="en-US" smtClean="0"/>
              <a:t>2025/4/27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C62B37-A2AF-42F6-800A-8B564ADB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09CE9E-03C5-438F-8B01-6A34C271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538C7-4F95-4E78-8303-F873DC9CD8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60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E2F1028-43D8-4EBD-8BFB-B6988201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A7118C-62B4-4195-972B-1AE45DE52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70F2B9-D000-4705-B4B9-97484D48D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8EF4-FFD4-4AA4-B399-710AD5279DF6}" type="datetimeFigureOut">
              <a:rPr kumimoji="1" lang="ja-JP" altLang="en-US" smtClean="0"/>
              <a:t>2025/4/27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84CA63-EECA-4BC7-8962-8491ED3D1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22F336-B0B0-4505-B81B-AF3BF95BC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538C7-4F95-4E78-8303-F873DC9CD8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8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E160F6-0408-4156-9AE0-33E75F804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kumimoji="1" lang="en-US" altLang="ja-JP" dirty="0"/>
              <a:t>OBB</a:t>
            </a:r>
            <a:r>
              <a:rPr kumimoji="1" lang="ja-JP" altLang="en-US" dirty="0"/>
              <a:t>衝突判定について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35BD937-0AA7-4FCD-A002-02B4D85DD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ゲームクリエイター学科３年１４番椎名太陽</a:t>
            </a:r>
          </a:p>
        </p:txBody>
      </p:sp>
    </p:spTree>
    <p:extLst>
      <p:ext uri="{BB962C8B-B14F-4D97-AF65-F5344CB8AC3E}">
        <p14:creationId xmlns:p14="http://schemas.microsoft.com/office/powerpoint/2010/main" val="3679356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D1F6E4-0CD9-4205-9D87-C31699C01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kumimoji="1" lang="ja-JP" altLang="en-US" dirty="0"/>
              <a:t>１</a:t>
            </a:r>
            <a:r>
              <a:rPr lang="ja-JP" altLang="en-US" dirty="0"/>
              <a:t>：</a:t>
            </a:r>
            <a:r>
              <a:rPr lang="en-US" altLang="ja-JP" dirty="0"/>
              <a:t>OBB</a:t>
            </a:r>
            <a:r>
              <a:rPr lang="ja-JP" altLang="en-US" dirty="0"/>
              <a:t>の定義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E397D7-6B0E-430E-AEA0-E68014E38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81" y="2034336"/>
            <a:ext cx="5987603" cy="324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dirty="0"/>
              <a:t>ポリゴン同士を</a:t>
            </a:r>
            <a:r>
              <a:rPr lang="ja-JP" altLang="en-US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分離する軸が存在していない</a:t>
            </a:r>
            <a:r>
              <a:rPr lang="ja-JP" altLang="en-US" dirty="0"/>
              <a:t>場合、</a:t>
            </a:r>
            <a:r>
              <a:rPr lang="ja-JP" altLang="en-US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ポリゴン同士は当たっている</a:t>
            </a:r>
            <a:r>
              <a:rPr lang="ja-JP" altLang="en-US" dirty="0"/>
              <a:t>と定義することが出来る。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ただし、一つの軸だけでは不十分。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線が離れている場合は当たっていない。四角形ポリゴンの場合は、４つの軸で確認する必要あり。（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垂直な軸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×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２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pic>
        <p:nvPicPr>
          <p:cNvPr id="3078" name="Picture 6" descr="http://marupeke296.com/images/COL_3D_No13_BoxImage4.GIF">
            <a:extLst>
              <a:ext uri="{FF2B5EF4-FFF2-40B4-BE49-F238E27FC236}">
                <a16:creationId xmlns:a16="http://schemas.microsoft.com/office/drawing/2014/main" id="{915C4294-BA1D-4DFD-83FD-DFA355D5F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168" y="4645821"/>
            <a:ext cx="1955002" cy="213162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marupeke296.com/images/COL_3D_No13_BoxImage7.GIF">
            <a:extLst>
              <a:ext uri="{FF2B5EF4-FFF2-40B4-BE49-F238E27FC236}">
                <a16:creationId xmlns:a16="http://schemas.microsoft.com/office/drawing/2014/main" id="{792EC00C-4B64-4485-96F0-4A5A6CC8F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975" y="2117964"/>
            <a:ext cx="2276475" cy="20193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04D9BE15-B3D5-46E0-A727-4027A2401C30}"/>
              </a:ext>
            </a:extLst>
          </p:cNvPr>
          <p:cNvSpPr/>
          <p:nvPr/>
        </p:nvSpPr>
        <p:spPr>
          <a:xfrm rot="18864158">
            <a:off x="9395292" y="2667700"/>
            <a:ext cx="1855484" cy="385032"/>
          </a:xfrm>
          <a:prstGeom prst="ellipse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7221B78E-56B5-4E1F-B4B6-E50B18BA658D}"/>
              </a:ext>
            </a:extLst>
          </p:cNvPr>
          <p:cNvSpPr/>
          <p:nvPr/>
        </p:nvSpPr>
        <p:spPr>
          <a:xfrm rot="4361537">
            <a:off x="8237398" y="5596002"/>
            <a:ext cx="2013978" cy="385032"/>
          </a:xfrm>
          <a:prstGeom prst="ellipse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D3D06D67-8B0A-4B19-89E9-4F56A8E409A9}"/>
              </a:ext>
            </a:extLst>
          </p:cNvPr>
          <p:cNvSpPr/>
          <p:nvPr/>
        </p:nvSpPr>
        <p:spPr>
          <a:xfrm>
            <a:off x="8475133" y="1109133"/>
            <a:ext cx="2235200" cy="474035"/>
          </a:xfrm>
          <a:prstGeom prst="wedgeRoundRectCallout">
            <a:avLst>
              <a:gd name="adj1" fmla="val 49622"/>
              <a:gd name="adj2" fmla="val 1946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分離軸がある</a:t>
            </a:r>
            <a:endParaRPr kumimoji="1" lang="ja-JP" altLang="en-US" dirty="0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C79739D7-EEA8-47ED-BB84-8E0428319E44}"/>
              </a:ext>
            </a:extLst>
          </p:cNvPr>
          <p:cNvSpPr/>
          <p:nvPr/>
        </p:nvSpPr>
        <p:spPr>
          <a:xfrm>
            <a:off x="5648286" y="5732935"/>
            <a:ext cx="2235200" cy="474035"/>
          </a:xfrm>
          <a:prstGeom prst="wedgeRoundRectCallout">
            <a:avLst>
              <a:gd name="adj1" fmla="val 99243"/>
              <a:gd name="adj2" fmla="val -625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分離軸がある</a:t>
            </a:r>
            <a:endParaRPr kumimoji="1" lang="ja-JP" altLang="en-US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CCC85052-5902-4AF9-9A23-CADD84C4CFD4}"/>
              </a:ext>
            </a:extLst>
          </p:cNvPr>
          <p:cNvSpPr/>
          <p:nvPr/>
        </p:nvSpPr>
        <p:spPr>
          <a:xfrm rot="20210703">
            <a:off x="8574602" y="1909910"/>
            <a:ext cx="1802232" cy="1336550"/>
          </a:xfrm>
          <a:prstGeom prst="ellipse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E59B4385-04E2-4ACB-A759-106B157D037C}"/>
              </a:ext>
            </a:extLst>
          </p:cNvPr>
          <p:cNvSpPr/>
          <p:nvPr/>
        </p:nvSpPr>
        <p:spPr>
          <a:xfrm>
            <a:off x="6054432" y="1690688"/>
            <a:ext cx="2235200" cy="1503930"/>
          </a:xfrm>
          <a:prstGeom prst="wedgeRoundRectCallout">
            <a:avLst>
              <a:gd name="adj1" fmla="val 70857"/>
              <a:gd name="adj2" fmla="val -52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投影範囲が被っていても、離れている場合もあるので、１軸じゃ足りない</a:t>
            </a:r>
          </a:p>
        </p:txBody>
      </p:sp>
    </p:spTree>
    <p:extLst>
      <p:ext uri="{BB962C8B-B14F-4D97-AF65-F5344CB8AC3E}">
        <p14:creationId xmlns:p14="http://schemas.microsoft.com/office/powerpoint/2010/main" val="2664897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D1F6E4-0CD9-4205-9D87-C31699C014C9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ja-JP" altLang="en-US" dirty="0"/>
              <a:t>２：基本戦術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E397D7-6B0E-430E-AEA0-E68014E38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5075"/>
            <a:ext cx="5987603" cy="2467848"/>
          </a:xfrm>
        </p:spPr>
        <p:txBody>
          <a:bodyPr/>
          <a:lstStyle/>
          <a:p>
            <a:r>
              <a:rPr lang="ja-JP" altLang="en-US" dirty="0"/>
              <a:t>どうやって分離軸があるかどうかを調べる、→</a:t>
            </a:r>
            <a:r>
              <a:rPr lang="ja-JP" altLang="en-US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内積</a:t>
            </a:r>
            <a:r>
              <a:rPr lang="ja-JP" altLang="en-US" dirty="0"/>
              <a:t>を使用し、特定の分離軸に投影した長さを求める</a:t>
            </a:r>
            <a:endParaRPr lang="en-US" altLang="ja-JP" dirty="0"/>
          </a:p>
          <a:p>
            <a:r>
              <a:rPr lang="ja-JP" altLang="en-US" dirty="0"/>
              <a:t>すると・・・その軸で分離軸が存在しているかが分かる！</a:t>
            </a: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21265D9-921D-4F7A-94C4-A31286D8953D}"/>
              </a:ext>
            </a:extLst>
          </p:cNvPr>
          <p:cNvSpPr txBox="1"/>
          <p:nvPr/>
        </p:nvSpPr>
        <p:spPr>
          <a:xfrm>
            <a:off x="7182760" y="1942038"/>
            <a:ext cx="287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内積についておさらい！</a:t>
            </a:r>
            <a:endParaRPr lang="en-US" altLang="ja-JP" dirty="0"/>
          </a:p>
          <a:p>
            <a:r>
              <a:rPr kumimoji="1" lang="en-US" altLang="ja-JP" dirty="0"/>
              <a:t>V1</a:t>
            </a:r>
            <a:r>
              <a:rPr lang="ja-JP" altLang="en-US" dirty="0"/>
              <a:t>・</a:t>
            </a:r>
            <a:r>
              <a:rPr lang="en-US" altLang="ja-JP" dirty="0"/>
              <a:t>V2 = </a:t>
            </a:r>
            <a:r>
              <a:rPr lang="en-US" altLang="ja-JP" u="sng" dirty="0"/>
              <a:t>|V1|</a:t>
            </a:r>
            <a:r>
              <a:rPr lang="en-US" altLang="ja-JP" dirty="0"/>
              <a:t>|V2|cosθ</a:t>
            </a:r>
            <a:endParaRPr kumimoji="1" lang="ja-JP" altLang="en-US" dirty="0"/>
          </a:p>
        </p:txBody>
      </p:sp>
      <p:pic>
        <p:nvPicPr>
          <p:cNvPr id="2050" name="Picture 2" descr="http://marupeke296.com/images/COL_Basic_No1_Dot.GIF">
            <a:extLst>
              <a:ext uri="{FF2B5EF4-FFF2-40B4-BE49-F238E27FC236}">
                <a16:creationId xmlns:a16="http://schemas.microsoft.com/office/drawing/2014/main" id="{0AE87A0F-0C73-4CF4-8912-9C043A8B0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347" y="2670547"/>
            <a:ext cx="2619375" cy="222885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455BB577-5567-412F-A4A9-AFF776FF740A}"/>
              </a:ext>
            </a:extLst>
          </p:cNvPr>
          <p:cNvSpPr/>
          <p:nvPr/>
        </p:nvSpPr>
        <p:spPr>
          <a:xfrm rot="6606364">
            <a:off x="9114321" y="4646107"/>
            <a:ext cx="390121" cy="105902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06BF278-082A-467F-A4B5-5E451B5014E7}"/>
              </a:ext>
            </a:extLst>
          </p:cNvPr>
          <p:cNvSpPr/>
          <p:nvPr/>
        </p:nvSpPr>
        <p:spPr>
          <a:xfrm>
            <a:off x="9873679" y="4981575"/>
            <a:ext cx="1835150" cy="1482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例えば</a:t>
            </a:r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V2</a:t>
            </a:r>
            <a:r>
              <a:rPr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を</a:t>
            </a:r>
            <a:r>
              <a:rPr lang="ja-JP" altLang="en-US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標準化</a:t>
            </a:r>
            <a:r>
              <a:rPr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すると、</a:t>
            </a:r>
            <a:r>
              <a:rPr lang="en-US" altLang="ja-JP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V1</a:t>
            </a:r>
            <a:r>
              <a:rPr lang="ja-JP" altLang="en-US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をまっすぐ下した</a:t>
            </a:r>
            <a:r>
              <a:rPr lang="ja-JP" altLang="en-US" dirty="0"/>
              <a:t>（</a:t>
            </a:r>
            <a:r>
              <a:rPr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正射影）した</a:t>
            </a:r>
            <a:r>
              <a:rPr lang="ja-JP" altLang="en-US" dirty="0">
                <a:solidFill>
                  <a:srgbClr val="FF0000"/>
                </a:solidFill>
              </a:rPr>
              <a:t>長さ</a:t>
            </a:r>
            <a:r>
              <a:rPr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が分かる。</a:t>
            </a:r>
            <a:endParaRPr kumimoji="1" lang="ja-JP" altLang="en-US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8480D05C-FECD-4E24-BA85-7D8A29CC7431}"/>
              </a:ext>
            </a:extLst>
          </p:cNvPr>
          <p:cNvSpPr/>
          <p:nvPr/>
        </p:nvSpPr>
        <p:spPr>
          <a:xfrm>
            <a:off x="10416266" y="2366635"/>
            <a:ext cx="1547716" cy="646331"/>
          </a:xfrm>
          <a:prstGeom prst="wedgeRoundRectCallout">
            <a:avLst>
              <a:gd name="adj1" fmla="val -69049"/>
              <a:gd name="adj2" fmla="val 18561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この法則を利用する</a:t>
            </a:r>
            <a:endParaRPr lang="en-US" altLang="ja-JP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818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99BADF-A87C-4A07-862C-78F5E5E7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3115"/>
          </a:xfrm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ja-JP" altLang="en-US" dirty="0"/>
              <a:t>３：具体的な計算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BDD6D3-3EE9-478F-8004-F70A44833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985"/>
            <a:ext cx="5994400" cy="2517796"/>
          </a:xfrm>
        </p:spPr>
        <p:txBody>
          <a:bodyPr/>
          <a:lstStyle/>
          <a:p>
            <a:r>
              <a:rPr lang="ja-JP" altLang="en-US" dirty="0"/>
              <a:t>互いのポリゴンの２軸を分離軸に投影した合計距離を足して、その</a:t>
            </a:r>
            <a:r>
              <a:rPr lang="ja-JP" altLang="en-US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合計が中心点間の距離を分離軸に投影した距離よりも全部大きい</a:t>
            </a:r>
            <a:r>
              <a:rPr lang="ja-JP" altLang="en-US" dirty="0"/>
              <a:t>パターンだったら、当たっていると見ることが出来る。</a:t>
            </a:r>
            <a:endParaRPr kumimoji="1" lang="ja-JP" altLang="en-US" dirty="0"/>
          </a:p>
        </p:txBody>
      </p:sp>
      <p:pic>
        <p:nvPicPr>
          <p:cNvPr id="4098" name="Picture 2" descr="http://marupeke296.com/images/COL_3D_No13_BoxImage10.GIF">
            <a:extLst>
              <a:ext uri="{FF2B5EF4-FFF2-40B4-BE49-F238E27FC236}">
                <a16:creationId xmlns:a16="http://schemas.microsoft.com/office/drawing/2014/main" id="{D40CF5A9-D938-46B1-A805-A62166C89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889" y="1530985"/>
            <a:ext cx="3485832" cy="2122484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marupeke296.com/images/COL_3D_No13_BoxImage11.GIF">
            <a:extLst>
              <a:ext uri="{FF2B5EF4-FFF2-40B4-BE49-F238E27FC236}">
                <a16:creationId xmlns:a16="http://schemas.microsoft.com/office/drawing/2014/main" id="{2B6D6186-4F5F-4094-9581-5035F9C50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889" y="4048781"/>
            <a:ext cx="3485832" cy="2519984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39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99BADF-A87C-4A07-862C-78F5E5E7A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111"/>
            <a:ext cx="10515600" cy="629317"/>
          </a:xfrm>
          <a:ln w="381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ja-JP" altLang="en-US" dirty="0"/>
              <a:t>４：証明１（当たっている）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8383E54-27BB-4CDE-9EF9-2FAE63D645C7}"/>
              </a:ext>
            </a:extLst>
          </p:cNvPr>
          <p:cNvSpPr/>
          <p:nvPr/>
        </p:nvSpPr>
        <p:spPr>
          <a:xfrm rot="6809997">
            <a:off x="3070086" y="3846630"/>
            <a:ext cx="3920068" cy="128174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4C21907B-2F90-4448-BA04-298DEC0A8AF3}"/>
              </a:ext>
            </a:extLst>
          </p:cNvPr>
          <p:cNvSpPr/>
          <p:nvPr/>
        </p:nvSpPr>
        <p:spPr>
          <a:xfrm>
            <a:off x="4908587" y="4431174"/>
            <a:ext cx="243066" cy="2430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3779AB6-7F78-407D-88A2-A7932A4160F8}"/>
              </a:ext>
            </a:extLst>
          </p:cNvPr>
          <p:cNvSpPr/>
          <p:nvPr/>
        </p:nvSpPr>
        <p:spPr>
          <a:xfrm rot="2365630">
            <a:off x="2518357" y="3421418"/>
            <a:ext cx="3920068" cy="1281749"/>
          </a:xfrm>
          <a:prstGeom prst="rect">
            <a:avLst/>
          </a:prstGeom>
          <a:solidFill>
            <a:schemeClr val="bg1">
              <a:alpha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CD3AADB-9070-4CC7-9F56-3EE20A0313F8}"/>
              </a:ext>
            </a:extLst>
          </p:cNvPr>
          <p:cNvSpPr/>
          <p:nvPr/>
        </p:nvSpPr>
        <p:spPr>
          <a:xfrm>
            <a:off x="4399053" y="3992257"/>
            <a:ext cx="174687" cy="174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4F0C8E3-C744-480C-B321-4F32FA334F15}"/>
              </a:ext>
            </a:extLst>
          </p:cNvPr>
          <p:cNvCxnSpPr>
            <a:cxnSpLocks/>
          </p:cNvCxnSpPr>
          <p:nvPr/>
        </p:nvCxnSpPr>
        <p:spPr>
          <a:xfrm>
            <a:off x="2998444" y="2861935"/>
            <a:ext cx="1460238" cy="120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1C89047-B8A6-4590-B334-50E593E4C026}"/>
              </a:ext>
            </a:extLst>
          </p:cNvPr>
          <p:cNvCxnSpPr>
            <a:cxnSpLocks/>
            <a:stCxn id="6" idx="1"/>
            <a:endCxn id="12" idx="0"/>
          </p:cNvCxnSpPr>
          <p:nvPr/>
        </p:nvCxnSpPr>
        <p:spPr>
          <a:xfrm flipH="1">
            <a:off x="5030120" y="2690035"/>
            <a:ext cx="781560" cy="17411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A91127F-A715-40DA-8159-7C4460218696}"/>
              </a:ext>
            </a:extLst>
          </p:cNvPr>
          <p:cNvCxnSpPr>
            <a:cxnSpLocks/>
            <a:endCxn id="9" idx="3"/>
          </p:cNvCxnSpPr>
          <p:nvPr/>
        </p:nvCxnSpPr>
        <p:spPr>
          <a:xfrm>
            <a:off x="4518919" y="4105418"/>
            <a:ext cx="1473466" cy="1201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6D5FDE2-B008-4FDF-8A3F-2D50D4AA32E3}"/>
              </a:ext>
            </a:extLst>
          </p:cNvPr>
          <p:cNvCxnSpPr>
            <a:cxnSpLocks/>
            <a:stCxn id="12" idx="3"/>
            <a:endCxn id="6" idx="3"/>
          </p:cNvCxnSpPr>
          <p:nvPr/>
        </p:nvCxnSpPr>
        <p:spPr>
          <a:xfrm flipH="1">
            <a:off x="4248559" y="4638644"/>
            <a:ext cx="695624" cy="16463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0495123-FCC8-4BCB-A5C2-BA95F3295A08}"/>
              </a:ext>
            </a:extLst>
          </p:cNvPr>
          <p:cNvCxnSpPr>
            <a:cxnSpLocks/>
          </p:cNvCxnSpPr>
          <p:nvPr/>
        </p:nvCxnSpPr>
        <p:spPr>
          <a:xfrm>
            <a:off x="2853267" y="999004"/>
            <a:ext cx="5916719" cy="2630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546709B3-BB40-4F4F-9316-80C76B0351A8}"/>
              </a:ext>
            </a:extLst>
          </p:cNvPr>
          <p:cNvCxnSpPr>
            <a:cxnSpLocks/>
          </p:cNvCxnSpPr>
          <p:nvPr/>
        </p:nvCxnSpPr>
        <p:spPr>
          <a:xfrm>
            <a:off x="4399053" y="1855241"/>
            <a:ext cx="673262" cy="36930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2666859-3182-47F6-A444-8CE555E11E32}"/>
              </a:ext>
            </a:extLst>
          </p:cNvPr>
          <p:cNvCxnSpPr>
            <a:cxnSpLocks/>
          </p:cNvCxnSpPr>
          <p:nvPr/>
        </p:nvCxnSpPr>
        <p:spPr>
          <a:xfrm>
            <a:off x="4385660" y="1319968"/>
            <a:ext cx="92730" cy="2749073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2A87F518-1D8C-4B97-8385-AD16C1C1AAD0}"/>
              </a:ext>
            </a:extLst>
          </p:cNvPr>
          <p:cNvCxnSpPr>
            <a:cxnSpLocks/>
          </p:cNvCxnSpPr>
          <p:nvPr/>
        </p:nvCxnSpPr>
        <p:spPr>
          <a:xfrm>
            <a:off x="5054039" y="1481841"/>
            <a:ext cx="0" cy="3079032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7F452B4-E4D7-47C9-B1D6-0868084E3326}"/>
              </a:ext>
            </a:extLst>
          </p:cNvPr>
          <p:cNvCxnSpPr>
            <a:cxnSpLocks/>
          </p:cNvCxnSpPr>
          <p:nvPr/>
        </p:nvCxnSpPr>
        <p:spPr>
          <a:xfrm>
            <a:off x="3434702" y="4062292"/>
            <a:ext cx="1460238" cy="120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220EACE-17BB-4A89-A4DA-C4140C536FA8}"/>
              </a:ext>
            </a:extLst>
          </p:cNvPr>
          <p:cNvCxnSpPr>
            <a:cxnSpLocks/>
            <a:stCxn id="9" idx="2"/>
            <a:endCxn id="9" idx="0"/>
          </p:cNvCxnSpPr>
          <p:nvPr/>
        </p:nvCxnSpPr>
        <p:spPr>
          <a:xfrm flipV="1">
            <a:off x="4071374" y="3567260"/>
            <a:ext cx="814034" cy="990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6E6A6277-5AEC-4771-963D-E37CCA487C9B}"/>
              </a:ext>
            </a:extLst>
          </p:cNvPr>
          <p:cNvCxnSpPr>
            <a:cxnSpLocks/>
          </p:cNvCxnSpPr>
          <p:nvPr/>
        </p:nvCxnSpPr>
        <p:spPr>
          <a:xfrm flipH="1" flipV="1">
            <a:off x="4432025" y="4248263"/>
            <a:ext cx="1174553" cy="6079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5F49EF10-D9FC-48ED-8F80-20047B4ECA04}"/>
              </a:ext>
            </a:extLst>
          </p:cNvPr>
          <p:cNvCxnSpPr>
            <a:cxnSpLocks/>
          </p:cNvCxnSpPr>
          <p:nvPr/>
        </p:nvCxnSpPr>
        <p:spPr>
          <a:xfrm>
            <a:off x="2998444" y="1075441"/>
            <a:ext cx="32095" cy="182692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09F5DA53-FE95-4985-A982-1349460C54BD}"/>
              </a:ext>
            </a:extLst>
          </p:cNvPr>
          <p:cNvCxnSpPr>
            <a:cxnSpLocks/>
          </p:cNvCxnSpPr>
          <p:nvPr/>
        </p:nvCxnSpPr>
        <p:spPr>
          <a:xfrm>
            <a:off x="4315416" y="1465005"/>
            <a:ext cx="89241" cy="271607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6D2A1C40-AF26-41A5-86D3-93F9DE3E4825}"/>
              </a:ext>
            </a:extLst>
          </p:cNvPr>
          <p:cNvCxnSpPr>
            <a:cxnSpLocks/>
          </p:cNvCxnSpPr>
          <p:nvPr/>
        </p:nvCxnSpPr>
        <p:spPr>
          <a:xfrm>
            <a:off x="2998444" y="1221760"/>
            <a:ext cx="1319494" cy="55714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70236393-78B0-4BCD-9D64-A000159E1D3B}"/>
              </a:ext>
            </a:extLst>
          </p:cNvPr>
          <p:cNvCxnSpPr>
            <a:cxnSpLocks/>
          </p:cNvCxnSpPr>
          <p:nvPr/>
        </p:nvCxnSpPr>
        <p:spPr>
          <a:xfrm>
            <a:off x="4840789" y="1685301"/>
            <a:ext cx="39532" cy="194323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A95C85E7-EF51-416C-8372-98F042E53216}"/>
              </a:ext>
            </a:extLst>
          </p:cNvPr>
          <p:cNvCxnSpPr>
            <a:cxnSpLocks/>
          </p:cNvCxnSpPr>
          <p:nvPr/>
        </p:nvCxnSpPr>
        <p:spPr>
          <a:xfrm>
            <a:off x="4255135" y="1592201"/>
            <a:ext cx="585654" cy="19758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37C9D7FE-4411-4F59-83C8-DE2095BAC4DB}"/>
              </a:ext>
            </a:extLst>
          </p:cNvPr>
          <p:cNvCxnSpPr>
            <a:cxnSpLocks/>
          </p:cNvCxnSpPr>
          <p:nvPr/>
        </p:nvCxnSpPr>
        <p:spPr>
          <a:xfrm>
            <a:off x="8013010" y="1661161"/>
            <a:ext cx="1327712" cy="2471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C7EC7E49-0A91-41E0-B3E0-B4E0F090C1A1}"/>
              </a:ext>
            </a:extLst>
          </p:cNvPr>
          <p:cNvCxnSpPr>
            <a:cxnSpLocks/>
          </p:cNvCxnSpPr>
          <p:nvPr/>
        </p:nvCxnSpPr>
        <p:spPr>
          <a:xfrm>
            <a:off x="9340722" y="1682702"/>
            <a:ext cx="60238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030D4757-C70B-47A3-91D8-89FBF182FD5F}"/>
              </a:ext>
            </a:extLst>
          </p:cNvPr>
          <p:cNvCxnSpPr>
            <a:cxnSpLocks/>
          </p:cNvCxnSpPr>
          <p:nvPr/>
        </p:nvCxnSpPr>
        <p:spPr>
          <a:xfrm>
            <a:off x="8013010" y="1878612"/>
            <a:ext cx="756976" cy="946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5158C095-4EE6-49C1-BF61-BC56B9E57960}"/>
              </a:ext>
            </a:extLst>
          </p:cNvPr>
          <p:cNvCxnSpPr>
            <a:cxnSpLocks/>
          </p:cNvCxnSpPr>
          <p:nvPr/>
        </p:nvCxnSpPr>
        <p:spPr>
          <a:xfrm>
            <a:off x="5098658" y="1789786"/>
            <a:ext cx="14601" cy="267805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F7AC43D0-2E0D-401B-A50D-8BA76617ED3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799667" y="1987545"/>
            <a:ext cx="12013" cy="70249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DE1734DA-F1E9-439A-8710-046F2FABFFAE}"/>
              </a:ext>
            </a:extLst>
          </p:cNvPr>
          <p:cNvCxnSpPr>
            <a:cxnSpLocks/>
          </p:cNvCxnSpPr>
          <p:nvPr/>
        </p:nvCxnSpPr>
        <p:spPr>
          <a:xfrm>
            <a:off x="5060655" y="1988519"/>
            <a:ext cx="727055" cy="2543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F542D386-1753-43C4-880F-035FF7A415EA}"/>
              </a:ext>
            </a:extLst>
          </p:cNvPr>
          <p:cNvCxnSpPr>
            <a:cxnSpLocks/>
          </p:cNvCxnSpPr>
          <p:nvPr/>
        </p:nvCxnSpPr>
        <p:spPr>
          <a:xfrm flipH="1">
            <a:off x="5707430" y="2680606"/>
            <a:ext cx="113175" cy="450666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80055F1C-A856-4973-86AE-8418E1119836}"/>
              </a:ext>
            </a:extLst>
          </p:cNvPr>
          <p:cNvCxnSpPr>
            <a:cxnSpLocks/>
          </p:cNvCxnSpPr>
          <p:nvPr/>
        </p:nvCxnSpPr>
        <p:spPr>
          <a:xfrm>
            <a:off x="5060655" y="2577782"/>
            <a:ext cx="623685" cy="1794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4998299A-1D00-4660-9589-5D98E5FAB426}"/>
              </a:ext>
            </a:extLst>
          </p:cNvPr>
          <p:cNvCxnSpPr>
            <a:cxnSpLocks/>
          </p:cNvCxnSpPr>
          <p:nvPr/>
        </p:nvCxnSpPr>
        <p:spPr>
          <a:xfrm>
            <a:off x="9943111" y="1674135"/>
            <a:ext cx="758756" cy="85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CC1719A-1C6B-4F0F-A0BF-9C5DA9A9AFFE}"/>
              </a:ext>
            </a:extLst>
          </p:cNvPr>
          <p:cNvCxnSpPr>
            <a:cxnSpLocks/>
          </p:cNvCxnSpPr>
          <p:nvPr/>
        </p:nvCxnSpPr>
        <p:spPr>
          <a:xfrm>
            <a:off x="10701867" y="1678117"/>
            <a:ext cx="651933" cy="91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0" name="楕円 4119">
            <a:extLst>
              <a:ext uri="{FF2B5EF4-FFF2-40B4-BE49-F238E27FC236}">
                <a16:creationId xmlns:a16="http://schemas.microsoft.com/office/drawing/2014/main" id="{3E9305FE-3C5E-48DD-BE86-47077427DE9A}"/>
              </a:ext>
            </a:extLst>
          </p:cNvPr>
          <p:cNvSpPr/>
          <p:nvPr/>
        </p:nvSpPr>
        <p:spPr>
          <a:xfrm rot="2031405">
            <a:off x="812623" y="1023641"/>
            <a:ext cx="6037718" cy="3238408"/>
          </a:xfrm>
          <a:prstGeom prst="ellipse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>
                <a:ln w="0"/>
                <a:solidFill>
                  <a:schemeClr val="tx1">
                    <a:alpha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kumimoji="1" lang="ja-JP" altLang="en-US" sz="6000" dirty="0">
              <a:ln w="0"/>
              <a:solidFill>
                <a:schemeClr val="tx1">
                  <a:alpha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21" name="テキスト ボックス 4120">
            <a:extLst>
              <a:ext uri="{FF2B5EF4-FFF2-40B4-BE49-F238E27FC236}">
                <a16:creationId xmlns:a16="http://schemas.microsoft.com/office/drawing/2014/main" id="{5966CF48-1EBC-4CBF-BDB6-DC174E786B35}"/>
              </a:ext>
            </a:extLst>
          </p:cNvPr>
          <p:cNvSpPr txBox="1"/>
          <p:nvPr/>
        </p:nvSpPr>
        <p:spPr>
          <a:xfrm>
            <a:off x="7428445" y="1469368"/>
            <a:ext cx="502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1</a:t>
            </a:r>
            <a:endParaRPr kumimoji="1" lang="ja-JP" altLang="en-US" sz="3600" dirty="0"/>
          </a:p>
        </p:txBody>
      </p: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7A14D2A0-A9EF-49C9-BB57-C62989DF35B4}"/>
              </a:ext>
            </a:extLst>
          </p:cNvPr>
          <p:cNvCxnSpPr>
            <a:cxnSpLocks/>
          </p:cNvCxnSpPr>
          <p:nvPr/>
        </p:nvCxnSpPr>
        <p:spPr>
          <a:xfrm>
            <a:off x="5213055" y="2730182"/>
            <a:ext cx="623685" cy="1794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FE16C13F-CB05-40F9-A1E3-883928656805}"/>
              </a:ext>
            </a:extLst>
          </p:cNvPr>
          <p:cNvCxnSpPr>
            <a:cxnSpLocks/>
          </p:cNvCxnSpPr>
          <p:nvPr/>
        </p:nvCxnSpPr>
        <p:spPr>
          <a:xfrm>
            <a:off x="4918005" y="6199981"/>
            <a:ext cx="648164" cy="5823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6E193AEC-83E1-4A87-8246-9AEC112A70BA}"/>
              </a:ext>
            </a:extLst>
          </p:cNvPr>
          <p:cNvSpPr txBox="1"/>
          <p:nvPr/>
        </p:nvSpPr>
        <p:spPr>
          <a:xfrm>
            <a:off x="7469555" y="2415676"/>
            <a:ext cx="502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2</a:t>
            </a:r>
            <a:endParaRPr kumimoji="1" lang="ja-JP" altLang="en-US" sz="3600" dirty="0"/>
          </a:p>
        </p:txBody>
      </p: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A5E4630-65CF-4196-9CF5-9A3571F76DB7}"/>
              </a:ext>
            </a:extLst>
          </p:cNvPr>
          <p:cNvCxnSpPr>
            <a:cxnSpLocks/>
          </p:cNvCxnSpPr>
          <p:nvPr/>
        </p:nvCxnSpPr>
        <p:spPr>
          <a:xfrm flipH="1">
            <a:off x="-41805" y="95111"/>
            <a:ext cx="4514134" cy="5677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7F5261EE-4724-44D3-928A-6405ACDFEF88}"/>
              </a:ext>
            </a:extLst>
          </p:cNvPr>
          <p:cNvCxnSpPr>
            <a:cxnSpLocks/>
          </p:cNvCxnSpPr>
          <p:nvPr/>
        </p:nvCxnSpPr>
        <p:spPr>
          <a:xfrm>
            <a:off x="1246479" y="3963573"/>
            <a:ext cx="3233983" cy="108815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6473F658-182A-44B3-9304-39F65D3ABF99}"/>
              </a:ext>
            </a:extLst>
          </p:cNvPr>
          <p:cNvCxnSpPr>
            <a:cxnSpLocks/>
          </p:cNvCxnSpPr>
          <p:nvPr/>
        </p:nvCxnSpPr>
        <p:spPr>
          <a:xfrm>
            <a:off x="744256" y="4452673"/>
            <a:ext cx="4218425" cy="10212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E81974C9-7107-404F-A2FB-67ED1BFADD6B}"/>
              </a:ext>
            </a:extLst>
          </p:cNvPr>
          <p:cNvCxnSpPr>
            <a:cxnSpLocks/>
          </p:cNvCxnSpPr>
          <p:nvPr/>
        </p:nvCxnSpPr>
        <p:spPr>
          <a:xfrm flipH="1">
            <a:off x="1282166" y="3947573"/>
            <a:ext cx="416322" cy="50256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238DAA8E-66D0-4010-A7BE-28B82FF3963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301100" y="2817482"/>
            <a:ext cx="66329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B2A15DA6-5317-4204-BDB0-E790D554BD3D}"/>
              </a:ext>
            </a:extLst>
          </p:cNvPr>
          <p:cNvCxnSpPr>
            <a:cxnSpLocks/>
          </p:cNvCxnSpPr>
          <p:nvPr/>
        </p:nvCxnSpPr>
        <p:spPr>
          <a:xfrm>
            <a:off x="1354667" y="3869267"/>
            <a:ext cx="3158833" cy="1298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D3664EAF-9DEB-4A50-BF12-CA5BCA295966}"/>
              </a:ext>
            </a:extLst>
          </p:cNvPr>
          <p:cNvCxnSpPr>
            <a:cxnSpLocks/>
          </p:cNvCxnSpPr>
          <p:nvPr/>
        </p:nvCxnSpPr>
        <p:spPr>
          <a:xfrm flipV="1">
            <a:off x="1583617" y="2823042"/>
            <a:ext cx="823963" cy="106543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9868BE97-9A5D-4097-9DE5-39BA2D5682EA}"/>
              </a:ext>
            </a:extLst>
          </p:cNvPr>
          <p:cNvCxnSpPr>
            <a:cxnSpLocks/>
          </p:cNvCxnSpPr>
          <p:nvPr/>
        </p:nvCxnSpPr>
        <p:spPr>
          <a:xfrm>
            <a:off x="849823" y="4557324"/>
            <a:ext cx="3356438" cy="8409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81166F2E-DE53-4D7A-808D-2C486F7923C2}"/>
              </a:ext>
            </a:extLst>
          </p:cNvPr>
          <p:cNvCxnSpPr>
            <a:cxnSpLocks/>
          </p:cNvCxnSpPr>
          <p:nvPr/>
        </p:nvCxnSpPr>
        <p:spPr>
          <a:xfrm flipV="1">
            <a:off x="982759" y="3888480"/>
            <a:ext cx="575234" cy="68127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8BCA143A-DAE3-4C4C-AC27-2732BFA93940}"/>
              </a:ext>
            </a:extLst>
          </p:cNvPr>
          <p:cNvCxnSpPr>
            <a:cxnSpLocks/>
          </p:cNvCxnSpPr>
          <p:nvPr/>
        </p:nvCxnSpPr>
        <p:spPr>
          <a:xfrm>
            <a:off x="838200" y="4502763"/>
            <a:ext cx="4181101" cy="79609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C122D168-1A39-471B-B6E0-A1D1B83172C8}"/>
              </a:ext>
            </a:extLst>
          </p:cNvPr>
          <p:cNvCxnSpPr>
            <a:cxnSpLocks/>
          </p:cNvCxnSpPr>
          <p:nvPr/>
        </p:nvCxnSpPr>
        <p:spPr>
          <a:xfrm>
            <a:off x="-41805" y="6199981"/>
            <a:ext cx="4300282" cy="6118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C4B4FFAB-C3DD-440F-A442-71D8A35915C4}"/>
              </a:ext>
            </a:extLst>
          </p:cNvPr>
          <p:cNvCxnSpPr>
            <a:cxnSpLocks/>
          </p:cNvCxnSpPr>
          <p:nvPr/>
        </p:nvCxnSpPr>
        <p:spPr>
          <a:xfrm flipV="1">
            <a:off x="-72415" y="4476694"/>
            <a:ext cx="1288284" cy="16691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CD9CEF77-BD71-4FF9-9CA0-57448BBC131A}"/>
              </a:ext>
            </a:extLst>
          </p:cNvPr>
          <p:cNvCxnSpPr>
            <a:cxnSpLocks/>
          </p:cNvCxnSpPr>
          <p:nvPr/>
        </p:nvCxnSpPr>
        <p:spPr>
          <a:xfrm>
            <a:off x="7950170" y="2652501"/>
            <a:ext cx="1292980" cy="883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377F06C1-DE3D-44CE-AE76-3F21DA22F043}"/>
              </a:ext>
            </a:extLst>
          </p:cNvPr>
          <p:cNvCxnSpPr>
            <a:cxnSpLocks/>
          </p:cNvCxnSpPr>
          <p:nvPr/>
        </p:nvCxnSpPr>
        <p:spPr>
          <a:xfrm flipV="1">
            <a:off x="9210493" y="2648195"/>
            <a:ext cx="958718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B0DF862C-232A-440C-8C63-D0F969D5448B}"/>
              </a:ext>
            </a:extLst>
          </p:cNvPr>
          <p:cNvCxnSpPr>
            <a:cxnSpLocks/>
          </p:cNvCxnSpPr>
          <p:nvPr/>
        </p:nvCxnSpPr>
        <p:spPr>
          <a:xfrm flipH="1">
            <a:off x="7972033" y="2840209"/>
            <a:ext cx="65582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0419F6A8-C8D1-492E-8D92-46DD18392784}"/>
              </a:ext>
            </a:extLst>
          </p:cNvPr>
          <p:cNvCxnSpPr>
            <a:cxnSpLocks/>
          </p:cNvCxnSpPr>
          <p:nvPr/>
        </p:nvCxnSpPr>
        <p:spPr>
          <a:xfrm>
            <a:off x="255810" y="4196017"/>
            <a:ext cx="4181101" cy="79609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92A3B745-B4AD-4869-8803-DB356C019BC5}"/>
              </a:ext>
            </a:extLst>
          </p:cNvPr>
          <p:cNvCxnSpPr>
            <a:cxnSpLocks/>
          </p:cNvCxnSpPr>
          <p:nvPr/>
        </p:nvCxnSpPr>
        <p:spPr>
          <a:xfrm flipV="1">
            <a:off x="1791518" y="4232843"/>
            <a:ext cx="203750" cy="2546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59AF0F73-FA83-4DFD-B6D6-2B69D613B255}"/>
              </a:ext>
            </a:extLst>
          </p:cNvPr>
          <p:cNvCxnSpPr>
            <a:cxnSpLocks/>
          </p:cNvCxnSpPr>
          <p:nvPr/>
        </p:nvCxnSpPr>
        <p:spPr>
          <a:xfrm flipV="1">
            <a:off x="10169211" y="2648194"/>
            <a:ext cx="2089955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1AAA4687-72AB-4C7F-81B2-D4F22C7B2AC6}"/>
              </a:ext>
            </a:extLst>
          </p:cNvPr>
          <p:cNvCxnSpPr>
            <a:cxnSpLocks/>
          </p:cNvCxnSpPr>
          <p:nvPr/>
        </p:nvCxnSpPr>
        <p:spPr>
          <a:xfrm>
            <a:off x="7944762" y="2691652"/>
            <a:ext cx="5348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F4EDF850-F888-4129-AA8A-439071F066AD}"/>
              </a:ext>
            </a:extLst>
          </p:cNvPr>
          <p:cNvCxnSpPr>
            <a:cxnSpLocks/>
          </p:cNvCxnSpPr>
          <p:nvPr/>
        </p:nvCxnSpPr>
        <p:spPr>
          <a:xfrm>
            <a:off x="1268704" y="3156474"/>
            <a:ext cx="5759118" cy="4942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77273EBC-33F5-43BB-B5DF-40DC8F48E379}"/>
              </a:ext>
            </a:extLst>
          </p:cNvPr>
          <p:cNvCxnSpPr>
            <a:cxnSpLocks/>
          </p:cNvCxnSpPr>
          <p:nvPr/>
        </p:nvCxnSpPr>
        <p:spPr>
          <a:xfrm flipH="1">
            <a:off x="4448323" y="3983308"/>
            <a:ext cx="27274" cy="1901264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3CE3E93F-C73C-4097-8826-41214E02F247}"/>
              </a:ext>
            </a:extLst>
          </p:cNvPr>
          <p:cNvCxnSpPr>
            <a:cxnSpLocks/>
          </p:cNvCxnSpPr>
          <p:nvPr/>
        </p:nvCxnSpPr>
        <p:spPr>
          <a:xfrm>
            <a:off x="5034226" y="4641439"/>
            <a:ext cx="49358" cy="1750812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3CE187FC-3E17-4CF5-9554-C4B656DDD80B}"/>
              </a:ext>
            </a:extLst>
          </p:cNvPr>
          <p:cNvCxnSpPr>
            <a:cxnSpLocks/>
          </p:cNvCxnSpPr>
          <p:nvPr/>
        </p:nvCxnSpPr>
        <p:spPr>
          <a:xfrm>
            <a:off x="4382258" y="5530205"/>
            <a:ext cx="671781" cy="4259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コネクタ 178">
            <a:extLst>
              <a:ext uri="{FF2B5EF4-FFF2-40B4-BE49-F238E27FC236}">
                <a16:creationId xmlns:a16="http://schemas.microsoft.com/office/drawing/2014/main" id="{871094D7-E870-4A10-822A-7A58A6D9F9F5}"/>
              </a:ext>
            </a:extLst>
          </p:cNvPr>
          <p:cNvCxnSpPr>
            <a:cxnSpLocks/>
          </p:cNvCxnSpPr>
          <p:nvPr/>
        </p:nvCxnSpPr>
        <p:spPr>
          <a:xfrm>
            <a:off x="3015528" y="2862470"/>
            <a:ext cx="32095" cy="182692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D076753B-E8F2-43C7-82ED-0423EC3B17D5}"/>
              </a:ext>
            </a:extLst>
          </p:cNvPr>
          <p:cNvCxnSpPr>
            <a:cxnSpLocks/>
          </p:cNvCxnSpPr>
          <p:nvPr/>
        </p:nvCxnSpPr>
        <p:spPr>
          <a:xfrm flipH="1">
            <a:off x="4317591" y="3996612"/>
            <a:ext cx="36228" cy="180552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7E58B566-A6C7-4C00-AADB-5B90A43A6433}"/>
              </a:ext>
            </a:extLst>
          </p:cNvPr>
          <p:cNvCxnSpPr>
            <a:cxnSpLocks/>
          </p:cNvCxnSpPr>
          <p:nvPr/>
        </p:nvCxnSpPr>
        <p:spPr>
          <a:xfrm>
            <a:off x="3007236" y="4522861"/>
            <a:ext cx="1346583" cy="113745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FDC72A80-0886-4D9C-A231-EB4B7FA14CFA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022644" y="4557325"/>
            <a:ext cx="48730" cy="108592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E0F13A42-6D0C-4996-87E6-E1CFF7FCD8AF}"/>
              </a:ext>
            </a:extLst>
          </p:cNvPr>
          <p:cNvCxnSpPr>
            <a:cxnSpLocks/>
          </p:cNvCxnSpPr>
          <p:nvPr/>
        </p:nvCxnSpPr>
        <p:spPr>
          <a:xfrm>
            <a:off x="4010500" y="5094996"/>
            <a:ext cx="326320" cy="27711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コネクタ 190">
            <a:extLst>
              <a:ext uri="{FF2B5EF4-FFF2-40B4-BE49-F238E27FC236}">
                <a16:creationId xmlns:a16="http://schemas.microsoft.com/office/drawing/2014/main" id="{3636E6E0-88B3-4BB7-8446-998A8356929E}"/>
              </a:ext>
            </a:extLst>
          </p:cNvPr>
          <p:cNvCxnSpPr>
            <a:cxnSpLocks/>
          </p:cNvCxnSpPr>
          <p:nvPr/>
        </p:nvCxnSpPr>
        <p:spPr>
          <a:xfrm flipH="1">
            <a:off x="5546426" y="4876375"/>
            <a:ext cx="25226" cy="2310899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91D42E45-3518-4814-8B6A-6C241A2540B0}"/>
              </a:ext>
            </a:extLst>
          </p:cNvPr>
          <p:cNvCxnSpPr>
            <a:cxnSpLocks/>
          </p:cNvCxnSpPr>
          <p:nvPr/>
        </p:nvCxnSpPr>
        <p:spPr>
          <a:xfrm flipH="1">
            <a:off x="4952803" y="4560873"/>
            <a:ext cx="61034" cy="178480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>
            <a:extLst>
              <a:ext uri="{FF2B5EF4-FFF2-40B4-BE49-F238E27FC236}">
                <a16:creationId xmlns:a16="http://schemas.microsoft.com/office/drawing/2014/main" id="{6D140B8F-CC1B-4581-A743-47E50FC76D48}"/>
              </a:ext>
            </a:extLst>
          </p:cNvPr>
          <p:cNvCxnSpPr>
            <a:cxnSpLocks/>
          </p:cNvCxnSpPr>
          <p:nvPr/>
        </p:nvCxnSpPr>
        <p:spPr>
          <a:xfrm>
            <a:off x="4903345" y="5893333"/>
            <a:ext cx="883000" cy="70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CC332C5F-9559-46FD-9118-7D84FFCE7089}"/>
              </a:ext>
            </a:extLst>
          </p:cNvPr>
          <p:cNvSpPr txBox="1"/>
          <p:nvPr/>
        </p:nvSpPr>
        <p:spPr>
          <a:xfrm>
            <a:off x="7787262" y="3343922"/>
            <a:ext cx="502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3</a:t>
            </a:r>
            <a:endParaRPr kumimoji="1" lang="ja-JP" altLang="en-US" sz="3600" dirty="0"/>
          </a:p>
        </p:txBody>
      </p:sp>
      <p:cxnSp>
        <p:nvCxnSpPr>
          <p:cNvPr id="201" name="直線コネクタ 200">
            <a:extLst>
              <a:ext uri="{FF2B5EF4-FFF2-40B4-BE49-F238E27FC236}">
                <a16:creationId xmlns:a16="http://schemas.microsoft.com/office/drawing/2014/main" id="{CE3B8805-C03B-4238-9BF3-FEE1A855A1C6}"/>
              </a:ext>
            </a:extLst>
          </p:cNvPr>
          <p:cNvCxnSpPr>
            <a:cxnSpLocks/>
          </p:cNvCxnSpPr>
          <p:nvPr/>
        </p:nvCxnSpPr>
        <p:spPr>
          <a:xfrm>
            <a:off x="8255363" y="3659680"/>
            <a:ext cx="2067126" cy="618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54FF43CC-F012-4091-9A45-7D04B6E2B7A4}"/>
              </a:ext>
            </a:extLst>
          </p:cNvPr>
          <p:cNvCxnSpPr>
            <a:cxnSpLocks/>
          </p:cNvCxnSpPr>
          <p:nvPr/>
        </p:nvCxnSpPr>
        <p:spPr>
          <a:xfrm>
            <a:off x="10288623" y="3667087"/>
            <a:ext cx="55741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コネクタ 204">
            <a:extLst>
              <a:ext uri="{FF2B5EF4-FFF2-40B4-BE49-F238E27FC236}">
                <a16:creationId xmlns:a16="http://schemas.microsoft.com/office/drawing/2014/main" id="{E0B86A13-30EF-412A-AA6C-D739C672FE45}"/>
              </a:ext>
            </a:extLst>
          </p:cNvPr>
          <p:cNvCxnSpPr>
            <a:cxnSpLocks/>
          </p:cNvCxnSpPr>
          <p:nvPr/>
        </p:nvCxnSpPr>
        <p:spPr>
          <a:xfrm>
            <a:off x="10832617" y="3676410"/>
            <a:ext cx="1098857" cy="146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B132BDCD-7526-46A6-ACB0-FC906041195D}"/>
              </a:ext>
            </a:extLst>
          </p:cNvPr>
          <p:cNvCxnSpPr>
            <a:cxnSpLocks/>
          </p:cNvCxnSpPr>
          <p:nvPr/>
        </p:nvCxnSpPr>
        <p:spPr>
          <a:xfrm>
            <a:off x="1421104" y="3308874"/>
            <a:ext cx="5759118" cy="4942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1170CF97-0EDC-4F59-965F-E8502D35873E}"/>
              </a:ext>
            </a:extLst>
          </p:cNvPr>
          <p:cNvCxnSpPr>
            <a:cxnSpLocks/>
          </p:cNvCxnSpPr>
          <p:nvPr/>
        </p:nvCxnSpPr>
        <p:spPr>
          <a:xfrm>
            <a:off x="8212169" y="3759704"/>
            <a:ext cx="8995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22C7C3DC-9E36-447F-A2A4-E2B657C1058D}"/>
              </a:ext>
            </a:extLst>
          </p:cNvPr>
          <p:cNvCxnSpPr>
            <a:cxnSpLocks/>
          </p:cNvCxnSpPr>
          <p:nvPr/>
        </p:nvCxnSpPr>
        <p:spPr>
          <a:xfrm>
            <a:off x="8155951" y="3945975"/>
            <a:ext cx="842636" cy="1759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0894566-195A-4512-8EB7-B6CB3C1E4C9F}"/>
              </a:ext>
            </a:extLst>
          </p:cNvPr>
          <p:cNvSpPr txBox="1"/>
          <p:nvPr/>
        </p:nvSpPr>
        <p:spPr>
          <a:xfrm>
            <a:off x="7771224" y="4284230"/>
            <a:ext cx="502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4</a:t>
            </a:r>
            <a:endParaRPr kumimoji="1" lang="ja-JP" altLang="en-US" sz="3600" dirty="0"/>
          </a:p>
        </p:txBody>
      </p: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B07ABE0C-6601-4D85-AC38-3A5B6740D752}"/>
              </a:ext>
            </a:extLst>
          </p:cNvPr>
          <p:cNvCxnSpPr>
            <a:cxnSpLocks/>
          </p:cNvCxnSpPr>
          <p:nvPr/>
        </p:nvCxnSpPr>
        <p:spPr>
          <a:xfrm flipH="1">
            <a:off x="6084622" y="2194876"/>
            <a:ext cx="2606538" cy="6354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B215584E-54FF-4179-8849-296AE0FAF589}"/>
              </a:ext>
            </a:extLst>
          </p:cNvPr>
          <p:cNvCxnSpPr>
            <a:cxnSpLocks/>
          </p:cNvCxnSpPr>
          <p:nvPr/>
        </p:nvCxnSpPr>
        <p:spPr>
          <a:xfrm>
            <a:off x="4532732" y="4090018"/>
            <a:ext cx="3554278" cy="17895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0A952CED-7175-4BCE-AAA0-3404BA3E6C42}"/>
              </a:ext>
            </a:extLst>
          </p:cNvPr>
          <p:cNvCxnSpPr>
            <a:cxnSpLocks/>
          </p:cNvCxnSpPr>
          <p:nvPr/>
        </p:nvCxnSpPr>
        <p:spPr>
          <a:xfrm>
            <a:off x="5000836" y="4631881"/>
            <a:ext cx="3576433" cy="84451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F71747A0-969A-47D7-A7A7-4D188B1C315A}"/>
              </a:ext>
            </a:extLst>
          </p:cNvPr>
          <p:cNvCxnSpPr>
            <a:cxnSpLocks/>
          </p:cNvCxnSpPr>
          <p:nvPr/>
        </p:nvCxnSpPr>
        <p:spPr>
          <a:xfrm flipH="1">
            <a:off x="7417588" y="4058678"/>
            <a:ext cx="260124" cy="6224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コネクタ 223">
            <a:extLst>
              <a:ext uri="{FF2B5EF4-FFF2-40B4-BE49-F238E27FC236}">
                <a16:creationId xmlns:a16="http://schemas.microsoft.com/office/drawing/2014/main" id="{4662F04C-DD3F-4B43-B715-09E7FB69D638}"/>
              </a:ext>
            </a:extLst>
          </p:cNvPr>
          <p:cNvCxnSpPr>
            <a:cxnSpLocks/>
            <a:stCxn id="200" idx="2"/>
          </p:cNvCxnSpPr>
          <p:nvPr/>
        </p:nvCxnSpPr>
        <p:spPr>
          <a:xfrm flipH="1">
            <a:off x="4605441" y="3990253"/>
            <a:ext cx="3433060" cy="2959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コネクタ 225">
            <a:extLst>
              <a:ext uri="{FF2B5EF4-FFF2-40B4-BE49-F238E27FC236}">
                <a16:creationId xmlns:a16="http://schemas.microsoft.com/office/drawing/2014/main" id="{D095CD8C-D35F-4805-BDBE-FB384AEE55A2}"/>
              </a:ext>
            </a:extLst>
          </p:cNvPr>
          <p:cNvCxnSpPr>
            <a:cxnSpLocks/>
          </p:cNvCxnSpPr>
          <p:nvPr/>
        </p:nvCxnSpPr>
        <p:spPr>
          <a:xfrm flipH="1" flipV="1">
            <a:off x="4239969" y="5297850"/>
            <a:ext cx="3237710" cy="6270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コネクタ 227">
            <a:extLst>
              <a:ext uri="{FF2B5EF4-FFF2-40B4-BE49-F238E27FC236}">
                <a16:creationId xmlns:a16="http://schemas.microsoft.com/office/drawing/2014/main" id="{94889B2C-42C2-44BD-9FA8-8A7532FD7E82}"/>
              </a:ext>
            </a:extLst>
          </p:cNvPr>
          <p:cNvCxnSpPr>
            <a:cxnSpLocks/>
          </p:cNvCxnSpPr>
          <p:nvPr/>
        </p:nvCxnSpPr>
        <p:spPr>
          <a:xfrm flipV="1">
            <a:off x="6931689" y="3978699"/>
            <a:ext cx="550636" cy="137639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コネクタ 229">
            <a:extLst>
              <a:ext uri="{FF2B5EF4-FFF2-40B4-BE49-F238E27FC236}">
                <a16:creationId xmlns:a16="http://schemas.microsoft.com/office/drawing/2014/main" id="{33BD5DAC-116E-4501-B71D-284162AFC1F9}"/>
              </a:ext>
            </a:extLst>
          </p:cNvPr>
          <p:cNvCxnSpPr>
            <a:cxnSpLocks/>
          </p:cNvCxnSpPr>
          <p:nvPr/>
        </p:nvCxnSpPr>
        <p:spPr>
          <a:xfrm flipH="1">
            <a:off x="4731037" y="3536948"/>
            <a:ext cx="3481132" cy="6788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コネクタ 231">
            <a:extLst>
              <a:ext uri="{FF2B5EF4-FFF2-40B4-BE49-F238E27FC236}">
                <a16:creationId xmlns:a16="http://schemas.microsoft.com/office/drawing/2014/main" id="{2877AA05-EDB0-4EA7-B5D7-C40786AF0649}"/>
              </a:ext>
            </a:extLst>
          </p:cNvPr>
          <p:cNvCxnSpPr>
            <a:cxnSpLocks/>
          </p:cNvCxnSpPr>
          <p:nvPr/>
        </p:nvCxnSpPr>
        <p:spPr>
          <a:xfrm flipV="1">
            <a:off x="7380018" y="3560605"/>
            <a:ext cx="114946" cy="40219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コネクタ 234">
            <a:extLst>
              <a:ext uri="{FF2B5EF4-FFF2-40B4-BE49-F238E27FC236}">
                <a16:creationId xmlns:a16="http://schemas.microsoft.com/office/drawing/2014/main" id="{3AE4DC1E-2261-49F3-B27E-3D983C7A539F}"/>
              </a:ext>
            </a:extLst>
          </p:cNvPr>
          <p:cNvCxnSpPr>
            <a:cxnSpLocks/>
          </p:cNvCxnSpPr>
          <p:nvPr/>
        </p:nvCxnSpPr>
        <p:spPr>
          <a:xfrm>
            <a:off x="5022275" y="4565069"/>
            <a:ext cx="2889937" cy="43372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コネクタ 238">
            <a:extLst>
              <a:ext uri="{FF2B5EF4-FFF2-40B4-BE49-F238E27FC236}">
                <a16:creationId xmlns:a16="http://schemas.microsoft.com/office/drawing/2014/main" id="{49334B33-62E0-4841-835D-5F36F8BEC66F}"/>
              </a:ext>
            </a:extLst>
          </p:cNvPr>
          <p:cNvCxnSpPr>
            <a:cxnSpLocks/>
          </p:cNvCxnSpPr>
          <p:nvPr/>
        </p:nvCxnSpPr>
        <p:spPr>
          <a:xfrm>
            <a:off x="4864902" y="2720007"/>
            <a:ext cx="3712367" cy="63128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306918BA-5C3D-4AF3-A0BE-6F39086929EF}"/>
              </a:ext>
            </a:extLst>
          </p:cNvPr>
          <p:cNvCxnSpPr>
            <a:cxnSpLocks/>
          </p:cNvCxnSpPr>
          <p:nvPr/>
        </p:nvCxnSpPr>
        <p:spPr>
          <a:xfrm flipV="1">
            <a:off x="6933006" y="2762477"/>
            <a:ext cx="650240" cy="18921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469726E9-58C9-4595-9915-B4FFC5CD66F1}"/>
              </a:ext>
            </a:extLst>
          </p:cNvPr>
          <p:cNvCxnSpPr>
            <a:cxnSpLocks/>
          </p:cNvCxnSpPr>
          <p:nvPr/>
        </p:nvCxnSpPr>
        <p:spPr>
          <a:xfrm>
            <a:off x="5515247" y="4848761"/>
            <a:ext cx="2089307" cy="4919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234FBFE0-F9A8-4047-AEFC-9E4A40663597}"/>
              </a:ext>
            </a:extLst>
          </p:cNvPr>
          <p:cNvCxnSpPr>
            <a:cxnSpLocks/>
          </p:cNvCxnSpPr>
          <p:nvPr/>
        </p:nvCxnSpPr>
        <p:spPr>
          <a:xfrm flipV="1">
            <a:off x="6653025" y="4607396"/>
            <a:ext cx="150271" cy="3256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D761A27F-6C8E-48D9-9AF4-CF81535FDF8A}"/>
              </a:ext>
            </a:extLst>
          </p:cNvPr>
          <p:cNvCxnSpPr>
            <a:cxnSpLocks/>
          </p:cNvCxnSpPr>
          <p:nvPr/>
        </p:nvCxnSpPr>
        <p:spPr>
          <a:xfrm>
            <a:off x="8290786" y="4574638"/>
            <a:ext cx="1661635" cy="3006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38A186F4-C219-4DB6-AA0F-1463C8095098}"/>
              </a:ext>
            </a:extLst>
          </p:cNvPr>
          <p:cNvCxnSpPr>
            <a:cxnSpLocks/>
          </p:cNvCxnSpPr>
          <p:nvPr/>
        </p:nvCxnSpPr>
        <p:spPr>
          <a:xfrm>
            <a:off x="9909243" y="4591661"/>
            <a:ext cx="473963" cy="4022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8D4FAD1B-18FD-4E2D-8828-230275C739E7}"/>
              </a:ext>
            </a:extLst>
          </p:cNvPr>
          <p:cNvCxnSpPr>
            <a:cxnSpLocks/>
          </p:cNvCxnSpPr>
          <p:nvPr/>
        </p:nvCxnSpPr>
        <p:spPr>
          <a:xfrm>
            <a:off x="8303310" y="4669951"/>
            <a:ext cx="2007149" cy="593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127ECAF5-F74F-44DD-82E3-1C5E7A1F7810}"/>
              </a:ext>
            </a:extLst>
          </p:cNvPr>
          <p:cNvCxnSpPr>
            <a:cxnSpLocks/>
          </p:cNvCxnSpPr>
          <p:nvPr/>
        </p:nvCxnSpPr>
        <p:spPr>
          <a:xfrm>
            <a:off x="10288623" y="4769552"/>
            <a:ext cx="3703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07E6F11F-9B4D-4D1C-8965-964AA37FC280}"/>
              </a:ext>
            </a:extLst>
          </p:cNvPr>
          <p:cNvCxnSpPr>
            <a:cxnSpLocks/>
          </p:cNvCxnSpPr>
          <p:nvPr/>
        </p:nvCxnSpPr>
        <p:spPr>
          <a:xfrm flipH="1" flipV="1">
            <a:off x="8298948" y="4762584"/>
            <a:ext cx="856777" cy="247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楕円 263">
            <a:extLst>
              <a:ext uri="{FF2B5EF4-FFF2-40B4-BE49-F238E27FC236}">
                <a16:creationId xmlns:a16="http://schemas.microsoft.com/office/drawing/2014/main" id="{7C30D2FD-58B4-4637-A318-5431B8B97B65}"/>
              </a:ext>
            </a:extLst>
          </p:cNvPr>
          <p:cNvSpPr/>
          <p:nvPr/>
        </p:nvSpPr>
        <p:spPr>
          <a:xfrm rot="2031405">
            <a:off x="-331966" y="2329389"/>
            <a:ext cx="5117664" cy="5075054"/>
          </a:xfrm>
          <a:prstGeom prst="ellipse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>
                <a:ln w="0"/>
                <a:solidFill>
                  <a:schemeClr val="tx1">
                    <a:alpha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  <a:p>
            <a:pPr algn="ctr"/>
            <a:endParaRPr kumimoji="1" lang="ja-JP" altLang="en-US" sz="6000" dirty="0">
              <a:ln w="0"/>
              <a:solidFill>
                <a:schemeClr val="tx1">
                  <a:alpha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5" name="楕円 264">
            <a:extLst>
              <a:ext uri="{FF2B5EF4-FFF2-40B4-BE49-F238E27FC236}">
                <a16:creationId xmlns:a16="http://schemas.microsoft.com/office/drawing/2014/main" id="{C481D7A1-2647-4D1F-8A23-D5A9D3D1C7E5}"/>
              </a:ext>
            </a:extLst>
          </p:cNvPr>
          <p:cNvSpPr/>
          <p:nvPr/>
        </p:nvSpPr>
        <p:spPr>
          <a:xfrm rot="2031405">
            <a:off x="2265038" y="4666634"/>
            <a:ext cx="7389230" cy="3089082"/>
          </a:xfrm>
          <a:prstGeom prst="ellipse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>
                <a:ln w="0"/>
                <a:solidFill>
                  <a:schemeClr val="tx1">
                    <a:alpha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kumimoji="1" lang="en-US" altLang="ja-JP" sz="6000" dirty="0">
              <a:ln w="0"/>
              <a:solidFill>
                <a:schemeClr val="tx1">
                  <a:alpha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kumimoji="1" lang="ja-JP" altLang="en-US" sz="6000" dirty="0">
              <a:ln w="0"/>
              <a:solidFill>
                <a:schemeClr val="tx1">
                  <a:alpha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6" name="楕円 265">
            <a:extLst>
              <a:ext uri="{FF2B5EF4-FFF2-40B4-BE49-F238E27FC236}">
                <a16:creationId xmlns:a16="http://schemas.microsoft.com/office/drawing/2014/main" id="{41859454-B8C1-46EB-93AA-1C3FD47D3CA5}"/>
              </a:ext>
            </a:extLst>
          </p:cNvPr>
          <p:cNvSpPr/>
          <p:nvPr/>
        </p:nvSpPr>
        <p:spPr>
          <a:xfrm rot="20773306">
            <a:off x="4248284" y="2349979"/>
            <a:ext cx="4898372" cy="3089082"/>
          </a:xfrm>
          <a:prstGeom prst="ellipse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>
                <a:ln w="0"/>
                <a:solidFill>
                  <a:schemeClr val="tx1">
                    <a:alpha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  <a:p>
            <a:pPr algn="ctr"/>
            <a:endParaRPr kumimoji="1" lang="ja-JP" altLang="en-US" sz="6000" dirty="0">
              <a:ln w="0"/>
              <a:solidFill>
                <a:schemeClr val="tx1">
                  <a:alpha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451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1D4C28-069A-4FCE-BA92-94AB42149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4142"/>
          </a:xfrm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ja-JP" altLang="en-US" dirty="0"/>
              <a:t>証明２：当たっていない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E8FEA60-E7C9-4BBB-B0FB-C2C3E8A824A8}"/>
              </a:ext>
            </a:extLst>
          </p:cNvPr>
          <p:cNvSpPr/>
          <p:nvPr/>
        </p:nvSpPr>
        <p:spPr>
          <a:xfrm rot="4011002">
            <a:off x="3022598" y="2711981"/>
            <a:ext cx="3208867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853FF49-D26E-4555-8265-584E2D5F7A26}"/>
              </a:ext>
            </a:extLst>
          </p:cNvPr>
          <p:cNvSpPr/>
          <p:nvPr/>
        </p:nvSpPr>
        <p:spPr>
          <a:xfrm rot="1158540">
            <a:off x="6159498" y="3111132"/>
            <a:ext cx="3208867" cy="914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519ADF9-D68A-4123-BF3B-03F44F7AEEA3}"/>
              </a:ext>
            </a:extLst>
          </p:cNvPr>
          <p:cNvCxnSpPr/>
          <p:nvPr/>
        </p:nvCxnSpPr>
        <p:spPr>
          <a:xfrm flipV="1">
            <a:off x="2853267" y="3481139"/>
            <a:ext cx="9423400" cy="37253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A7BCF02A-BBEC-4E3F-BB1C-56ED71C69662}"/>
              </a:ext>
            </a:extLst>
          </p:cNvPr>
          <p:cNvSpPr/>
          <p:nvPr/>
        </p:nvSpPr>
        <p:spPr>
          <a:xfrm>
            <a:off x="4483097" y="3033219"/>
            <a:ext cx="287867" cy="2878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114C357-9256-418A-A746-BB49F6B24567}"/>
              </a:ext>
            </a:extLst>
          </p:cNvPr>
          <p:cNvSpPr/>
          <p:nvPr/>
        </p:nvSpPr>
        <p:spPr>
          <a:xfrm>
            <a:off x="7619997" y="3456957"/>
            <a:ext cx="287867" cy="28786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88AF347-34FD-4189-B1FD-82ED40FB7421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3996266" y="1693938"/>
            <a:ext cx="1261531" cy="295048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4479DC0-C2E8-44D3-B2C9-FA1B17977CF9}"/>
              </a:ext>
            </a:extLst>
          </p:cNvPr>
          <p:cNvCxnSpPr>
            <a:cxnSpLocks/>
          </p:cNvCxnSpPr>
          <p:nvPr/>
        </p:nvCxnSpPr>
        <p:spPr>
          <a:xfrm>
            <a:off x="6167584" y="3029372"/>
            <a:ext cx="3028365" cy="106105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C1FFD04-F683-4843-B396-088364A9351A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7612753" y="3136850"/>
            <a:ext cx="302358" cy="862964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A85BD16-44CB-4FA7-BA1B-E8605F9E60E1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flipV="1">
            <a:off x="4206646" y="2989438"/>
            <a:ext cx="840771" cy="35948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78607483-55FC-43C3-B21E-FA2D66400F1E}"/>
              </a:ext>
            </a:extLst>
          </p:cNvPr>
          <p:cNvCxnSpPr>
            <a:cxnSpLocks/>
          </p:cNvCxnSpPr>
          <p:nvPr/>
        </p:nvCxnSpPr>
        <p:spPr>
          <a:xfrm flipH="1">
            <a:off x="4554878" y="3259053"/>
            <a:ext cx="70682" cy="3233821"/>
          </a:xfrm>
          <a:prstGeom prst="line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5CAFEB8-0001-4891-8519-4AA1271423D6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7761361" y="3744824"/>
            <a:ext cx="2570" cy="1523516"/>
          </a:xfrm>
          <a:prstGeom prst="line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3F59A96D-6EEE-4704-BB64-2722DF4B760D}"/>
              </a:ext>
            </a:extLst>
          </p:cNvPr>
          <p:cNvCxnSpPr>
            <a:cxnSpLocks/>
          </p:cNvCxnSpPr>
          <p:nvPr/>
        </p:nvCxnSpPr>
        <p:spPr>
          <a:xfrm flipV="1">
            <a:off x="4556381" y="5050002"/>
            <a:ext cx="3204979" cy="126307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D9CA63CC-45E8-43DF-8A42-7D72B8038F80}"/>
              </a:ext>
            </a:extLst>
          </p:cNvPr>
          <p:cNvCxnSpPr>
            <a:cxnSpLocks/>
          </p:cNvCxnSpPr>
          <p:nvPr/>
        </p:nvCxnSpPr>
        <p:spPr>
          <a:xfrm flipH="1">
            <a:off x="5040364" y="-73965"/>
            <a:ext cx="137236" cy="6466996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D0C19A5F-573D-4614-9DD8-0FD734F8A775}"/>
              </a:ext>
            </a:extLst>
          </p:cNvPr>
          <p:cNvCxnSpPr>
            <a:cxnSpLocks/>
          </p:cNvCxnSpPr>
          <p:nvPr/>
        </p:nvCxnSpPr>
        <p:spPr>
          <a:xfrm flipV="1">
            <a:off x="4554878" y="5887844"/>
            <a:ext cx="499533" cy="20960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0F1FDC99-6EC1-4F0A-8C62-ECB3F4350066}"/>
              </a:ext>
            </a:extLst>
          </p:cNvPr>
          <p:cNvCxnSpPr>
            <a:cxnSpLocks/>
          </p:cNvCxnSpPr>
          <p:nvPr/>
        </p:nvCxnSpPr>
        <p:spPr>
          <a:xfrm flipH="1">
            <a:off x="5257798" y="163726"/>
            <a:ext cx="90375" cy="6076207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021E0B6-F495-4C99-8629-3232C9B86E3D}"/>
              </a:ext>
            </a:extLst>
          </p:cNvPr>
          <p:cNvCxnSpPr>
            <a:cxnSpLocks/>
          </p:cNvCxnSpPr>
          <p:nvPr/>
        </p:nvCxnSpPr>
        <p:spPr>
          <a:xfrm flipV="1">
            <a:off x="4593698" y="5539620"/>
            <a:ext cx="664099" cy="30909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52A4818E-D197-4FCA-909B-CCB7F62482E0}"/>
              </a:ext>
            </a:extLst>
          </p:cNvPr>
          <p:cNvCxnSpPr>
            <a:cxnSpLocks/>
          </p:cNvCxnSpPr>
          <p:nvPr/>
        </p:nvCxnSpPr>
        <p:spPr>
          <a:xfrm flipH="1">
            <a:off x="7912541" y="1030184"/>
            <a:ext cx="69628" cy="4238156"/>
          </a:xfrm>
          <a:prstGeom prst="line">
            <a:avLst/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4D8532AD-0693-4AF7-9EC1-8A7B0FD0542E}"/>
              </a:ext>
            </a:extLst>
          </p:cNvPr>
          <p:cNvCxnSpPr>
            <a:cxnSpLocks/>
          </p:cNvCxnSpPr>
          <p:nvPr/>
        </p:nvCxnSpPr>
        <p:spPr>
          <a:xfrm flipH="1">
            <a:off x="9299587" y="1380551"/>
            <a:ext cx="2570" cy="3361966"/>
          </a:xfrm>
          <a:prstGeom prst="line">
            <a:avLst/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A7418EB8-84DD-4E75-BD45-09E85F8E62ED}"/>
              </a:ext>
            </a:extLst>
          </p:cNvPr>
          <p:cNvCxnSpPr>
            <a:cxnSpLocks/>
          </p:cNvCxnSpPr>
          <p:nvPr/>
        </p:nvCxnSpPr>
        <p:spPr>
          <a:xfrm flipV="1">
            <a:off x="7710490" y="4753249"/>
            <a:ext cx="214240" cy="8511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0941B259-5D58-471D-9F00-1DF8C23E27D5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7696484" y="4098858"/>
            <a:ext cx="1581630" cy="628496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6E056AA9-0F08-4D88-A2E4-8BF78836A76A}"/>
              </a:ext>
            </a:extLst>
          </p:cNvPr>
          <p:cNvCxnSpPr>
            <a:cxnSpLocks/>
          </p:cNvCxnSpPr>
          <p:nvPr/>
        </p:nvCxnSpPr>
        <p:spPr>
          <a:xfrm flipV="1">
            <a:off x="5375812" y="5229798"/>
            <a:ext cx="3204979" cy="1263076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B9B03B02-840D-4043-99F6-41D18710633A}"/>
              </a:ext>
            </a:extLst>
          </p:cNvPr>
          <p:cNvCxnSpPr>
            <a:cxnSpLocks/>
          </p:cNvCxnSpPr>
          <p:nvPr/>
        </p:nvCxnSpPr>
        <p:spPr>
          <a:xfrm flipV="1">
            <a:off x="5977469" y="5873808"/>
            <a:ext cx="499533" cy="20960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F309E322-E4E9-4417-A663-AB58C6B91BF4}"/>
              </a:ext>
            </a:extLst>
          </p:cNvPr>
          <p:cNvCxnSpPr>
            <a:cxnSpLocks/>
          </p:cNvCxnSpPr>
          <p:nvPr/>
        </p:nvCxnSpPr>
        <p:spPr>
          <a:xfrm flipV="1">
            <a:off x="5332431" y="6073292"/>
            <a:ext cx="664099" cy="30909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C47CEE5F-D5B3-44C3-A61C-55760CB28531}"/>
              </a:ext>
            </a:extLst>
          </p:cNvPr>
          <p:cNvCxnSpPr>
            <a:cxnSpLocks/>
          </p:cNvCxnSpPr>
          <p:nvPr/>
        </p:nvCxnSpPr>
        <p:spPr>
          <a:xfrm flipV="1">
            <a:off x="6473545" y="5811055"/>
            <a:ext cx="214240" cy="8511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33E051A0-B6E7-4B78-8E1C-1598FAF19A84}"/>
              </a:ext>
            </a:extLst>
          </p:cNvPr>
          <p:cNvCxnSpPr>
            <a:cxnSpLocks/>
          </p:cNvCxnSpPr>
          <p:nvPr/>
        </p:nvCxnSpPr>
        <p:spPr>
          <a:xfrm flipV="1">
            <a:off x="6687785" y="5242537"/>
            <a:ext cx="1476745" cy="585279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5164FD4D-DACB-4ABE-B9A7-82D9BBB8DE1D}"/>
              </a:ext>
            </a:extLst>
          </p:cNvPr>
          <p:cNvCxnSpPr/>
          <p:nvPr/>
        </p:nvCxnSpPr>
        <p:spPr>
          <a:xfrm flipV="1">
            <a:off x="8126624" y="5065998"/>
            <a:ext cx="416261" cy="179796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吹き出し: 角を丸めた四角形 72">
            <a:extLst>
              <a:ext uri="{FF2B5EF4-FFF2-40B4-BE49-F238E27FC236}">
                <a16:creationId xmlns:a16="http://schemas.microsoft.com/office/drawing/2014/main" id="{5D710B0A-6DD5-4A79-9C41-B5E01D33AF6C}"/>
              </a:ext>
            </a:extLst>
          </p:cNvPr>
          <p:cNvSpPr/>
          <p:nvPr/>
        </p:nvSpPr>
        <p:spPr>
          <a:xfrm>
            <a:off x="9313333" y="5343806"/>
            <a:ext cx="2150534" cy="753642"/>
          </a:xfrm>
          <a:prstGeom prst="wedgeRoundRectCallout">
            <a:avLst>
              <a:gd name="adj1" fmla="val -89731"/>
              <a:gd name="adj2" fmla="val -70065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当たっていない</a:t>
            </a:r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24BD114D-6271-4810-9C4E-D02AB2AA4D79}"/>
              </a:ext>
            </a:extLst>
          </p:cNvPr>
          <p:cNvCxnSpPr>
            <a:cxnSpLocks/>
          </p:cNvCxnSpPr>
          <p:nvPr/>
        </p:nvCxnSpPr>
        <p:spPr>
          <a:xfrm flipH="1" flipV="1">
            <a:off x="1994309" y="1296602"/>
            <a:ext cx="2643688" cy="6276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649E39AE-8753-4C3F-AB13-52F4D8A9E70D}"/>
              </a:ext>
            </a:extLst>
          </p:cNvPr>
          <p:cNvCxnSpPr>
            <a:cxnSpLocks/>
          </p:cNvCxnSpPr>
          <p:nvPr/>
        </p:nvCxnSpPr>
        <p:spPr>
          <a:xfrm flipH="1" flipV="1">
            <a:off x="2774765" y="3169785"/>
            <a:ext cx="8013885" cy="64447"/>
          </a:xfrm>
          <a:prstGeom prst="line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F4F76EFA-61DD-4BE2-9E5A-0EB48879F931}"/>
              </a:ext>
            </a:extLst>
          </p:cNvPr>
          <p:cNvCxnSpPr>
            <a:cxnSpLocks/>
          </p:cNvCxnSpPr>
          <p:nvPr/>
        </p:nvCxnSpPr>
        <p:spPr>
          <a:xfrm flipH="1" flipV="1">
            <a:off x="2996052" y="3574120"/>
            <a:ext cx="7594055" cy="58943"/>
          </a:xfrm>
          <a:prstGeom prst="line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6B49F029-AE06-47C8-A6DE-D2C027BC22D3}"/>
              </a:ext>
            </a:extLst>
          </p:cNvPr>
          <p:cNvCxnSpPr>
            <a:cxnSpLocks/>
          </p:cNvCxnSpPr>
          <p:nvPr/>
        </p:nvCxnSpPr>
        <p:spPr>
          <a:xfrm flipH="1" flipV="1">
            <a:off x="2977943" y="3144841"/>
            <a:ext cx="183684" cy="46404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2CB5949A-99D7-4181-9D68-7CDE47C3002F}"/>
              </a:ext>
            </a:extLst>
          </p:cNvPr>
          <p:cNvCxnSpPr>
            <a:cxnSpLocks/>
          </p:cNvCxnSpPr>
          <p:nvPr/>
        </p:nvCxnSpPr>
        <p:spPr>
          <a:xfrm flipH="1" flipV="1">
            <a:off x="2543154" y="2989439"/>
            <a:ext cx="8391546" cy="38585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CD9DCC6F-47B4-4896-A48F-B3D219096280}"/>
              </a:ext>
            </a:extLst>
          </p:cNvPr>
          <p:cNvCxnSpPr>
            <a:cxnSpLocks/>
          </p:cNvCxnSpPr>
          <p:nvPr/>
        </p:nvCxnSpPr>
        <p:spPr>
          <a:xfrm flipH="1" flipV="1">
            <a:off x="3086560" y="2989438"/>
            <a:ext cx="68934" cy="19230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01FEC27F-3201-4C71-80B6-9B9082216511}"/>
              </a:ext>
            </a:extLst>
          </p:cNvPr>
          <p:cNvCxnSpPr>
            <a:cxnSpLocks/>
          </p:cNvCxnSpPr>
          <p:nvPr/>
        </p:nvCxnSpPr>
        <p:spPr>
          <a:xfrm flipH="1" flipV="1">
            <a:off x="2148392" y="1693938"/>
            <a:ext cx="11423229" cy="17336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8135FA7A-8469-4BB4-BE36-9237B4D7DA50}"/>
              </a:ext>
            </a:extLst>
          </p:cNvPr>
          <p:cNvCxnSpPr>
            <a:cxnSpLocks/>
          </p:cNvCxnSpPr>
          <p:nvPr/>
        </p:nvCxnSpPr>
        <p:spPr>
          <a:xfrm>
            <a:off x="2857973" y="1673557"/>
            <a:ext cx="496562" cy="149545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AFED9967-6901-415D-B9D6-5D23E9701D15}"/>
              </a:ext>
            </a:extLst>
          </p:cNvPr>
          <p:cNvCxnSpPr>
            <a:cxnSpLocks/>
          </p:cNvCxnSpPr>
          <p:nvPr/>
        </p:nvCxnSpPr>
        <p:spPr>
          <a:xfrm flipH="1" flipV="1">
            <a:off x="2630937" y="3061534"/>
            <a:ext cx="8157713" cy="98083"/>
          </a:xfrm>
          <a:prstGeom prst="line">
            <a:avLst/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0E2401B4-3CC8-42DE-986B-C94752DAF1E4}"/>
              </a:ext>
            </a:extLst>
          </p:cNvPr>
          <p:cNvCxnSpPr>
            <a:cxnSpLocks/>
          </p:cNvCxnSpPr>
          <p:nvPr/>
        </p:nvCxnSpPr>
        <p:spPr>
          <a:xfrm flipH="1" flipV="1">
            <a:off x="3372007" y="3053543"/>
            <a:ext cx="191436" cy="56574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ABF0863B-7F6A-44A2-B4F0-4AC617DDFC05}"/>
              </a:ext>
            </a:extLst>
          </p:cNvPr>
          <p:cNvCxnSpPr>
            <a:cxnSpLocks/>
          </p:cNvCxnSpPr>
          <p:nvPr/>
        </p:nvCxnSpPr>
        <p:spPr>
          <a:xfrm flipH="1" flipV="1">
            <a:off x="2574826" y="3027738"/>
            <a:ext cx="8262103" cy="73695"/>
          </a:xfrm>
          <a:prstGeom prst="line">
            <a:avLst/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BA5A83CD-6A1B-4AFC-8EAB-5734FAAB87B0}"/>
              </a:ext>
            </a:extLst>
          </p:cNvPr>
          <p:cNvCxnSpPr>
            <a:cxnSpLocks/>
          </p:cNvCxnSpPr>
          <p:nvPr/>
        </p:nvCxnSpPr>
        <p:spPr>
          <a:xfrm flipH="1" flipV="1">
            <a:off x="3569078" y="2972386"/>
            <a:ext cx="193018" cy="6469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FA6C269A-3A28-4F63-9C9E-690B7A425965}"/>
              </a:ext>
            </a:extLst>
          </p:cNvPr>
          <p:cNvCxnSpPr>
            <a:cxnSpLocks/>
          </p:cNvCxnSpPr>
          <p:nvPr/>
        </p:nvCxnSpPr>
        <p:spPr>
          <a:xfrm flipH="1" flipV="1">
            <a:off x="1605265" y="1735775"/>
            <a:ext cx="183684" cy="46404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62DD48D8-249D-4F4E-966C-CC9170E8891C}"/>
              </a:ext>
            </a:extLst>
          </p:cNvPr>
          <p:cNvCxnSpPr>
            <a:cxnSpLocks/>
          </p:cNvCxnSpPr>
          <p:nvPr/>
        </p:nvCxnSpPr>
        <p:spPr>
          <a:xfrm flipH="1" flipV="1">
            <a:off x="2294708" y="3169576"/>
            <a:ext cx="68934" cy="19230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977A4F8E-D180-4917-8D1C-625727DD2BFA}"/>
              </a:ext>
            </a:extLst>
          </p:cNvPr>
          <p:cNvCxnSpPr>
            <a:cxnSpLocks/>
          </p:cNvCxnSpPr>
          <p:nvPr/>
        </p:nvCxnSpPr>
        <p:spPr>
          <a:xfrm>
            <a:off x="1795116" y="1673557"/>
            <a:ext cx="496562" cy="149545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7B7521D2-DB11-4907-A39D-88DB36D60F51}"/>
              </a:ext>
            </a:extLst>
          </p:cNvPr>
          <p:cNvCxnSpPr>
            <a:cxnSpLocks/>
          </p:cNvCxnSpPr>
          <p:nvPr/>
        </p:nvCxnSpPr>
        <p:spPr>
          <a:xfrm flipH="1" flipV="1">
            <a:off x="2355182" y="3356454"/>
            <a:ext cx="191436" cy="56574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89A32A55-39B1-4908-BE71-D06859C6481E}"/>
              </a:ext>
            </a:extLst>
          </p:cNvPr>
          <p:cNvCxnSpPr>
            <a:cxnSpLocks/>
          </p:cNvCxnSpPr>
          <p:nvPr/>
        </p:nvCxnSpPr>
        <p:spPr>
          <a:xfrm flipH="1" flipV="1">
            <a:off x="2541470" y="3920915"/>
            <a:ext cx="193018" cy="6469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F35E1EAA-3AA9-4ACA-BCED-AA343E2FE745}"/>
              </a:ext>
            </a:extLst>
          </p:cNvPr>
          <p:cNvCxnSpPr>
            <a:cxnSpLocks/>
          </p:cNvCxnSpPr>
          <p:nvPr/>
        </p:nvCxnSpPr>
        <p:spPr>
          <a:xfrm flipH="1" flipV="1">
            <a:off x="1790962" y="2197774"/>
            <a:ext cx="786002" cy="2430845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吹き出し: 角を丸めた四角形 124">
            <a:extLst>
              <a:ext uri="{FF2B5EF4-FFF2-40B4-BE49-F238E27FC236}">
                <a16:creationId xmlns:a16="http://schemas.microsoft.com/office/drawing/2014/main" id="{558B25F0-F975-462D-8278-8DD257F121ED}"/>
              </a:ext>
            </a:extLst>
          </p:cNvPr>
          <p:cNvSpPr/>
          <p:nvPr/>
        </p:nvSpPr>
        <p:spPr>
          <a:xfrm>
            <a:off x="349704" y="4966985"/>
            <a:ext cx="2150534" cy="753642"/>
          </a:xfrm>
          <a:prstGeom prst="wedgeRoundRectCallout">
            <a:avLst>
              <a:gd name="adj1" fmla="val 41667"/>
              <a:gd name="adj2" fmla="val -1661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当たっている</a:t>
            </a:r>
          </a:p>
        </p:txBody>
      </p: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1A5CE833-E681-478A-B84D-D42CFB850B88}"/>
              </a:ext>
            </a:extLst>
          </p:cNvPr>
          <p:cNvCxnSpPr>
            <a:cxnSpLocks/>
          </p:cNvCxnSpPr>
          <p:nvPr/>
        </p:nvCxnSpPr>
        <p:spPr>
          <a:xfrm>
            <a:off x="3634959" y="-435902"/>
            <a:ext cx="9221108" cy="3195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9811B77C-EAAB-48D2-AF69-4050517AFB4B}"/>
              </a:ext>
            </a:extLst>
          </p:cNvPr>
          <p:cNvCxnSpPr>
            <a:cxnSpLocks/>
          </p:cNvCxnSpPr>
          <p:nvPr/>
        </p:nvCxnSpPr>
        <p:spPr>
          <a:xfrm flipH="1">
            <a:off x="4639354" y="-102769"/>
            <a:ext cx="70682" cy="3233821"/>
          </a:xfrm>
          <a:prstGeom prst="line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0A64C23F-4FBE-48C1-91AE-F7CB4AA672A4}"/>
              </a:ext>
            </a:extLst>
          </p:cNvPr>
          <p:cNvCxnSpPr>
            <a:cxnSpLocks/>
          </p:cNvCxnSpPr>
          <p:nvPr/>
        </p:nvCxnSpPr>
        <p:spPr>
          <a:xfrm flipH="1">
            <a:off x="7746355" y="-207196"/>
            <a:ext cx="66990" cy="3839103"/>
          </a:xfrm>
          <a:prstGeom prst="line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317DE696-E02A-4AFC-AA51-92A838AE703D}"/>
              </a:ext>
            </a:extLst>
          </p:cNvPr>
          <p:cNvCxnSpPr>
            <a:cxnSpLocks/>
          </p:cNvCxnSpPr>
          <p:nvPr/>
        </p:nvCxnSpPr>
        <p:spPr>
          <a:xfrm>
            <a:off x="4674695" y="32298"/>
            <a:ext cx="3130860" cy="107831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38F92B4B-4EC3-4371-B5D6-D1B94D46DA7E}"/>
              </a:ext>
            </a:extLst>
          </p:cNvPr>
          <p:cNvCxnSpPr>
            <a:cxnSpLocks/>
          </p:cNvCxnSpPr>
          <p:nvPr/>
        </p:nvCxnSpPr>
        <p:spPr>
          <a:xfrm>
            <a:off x="7805555" y="1245676"/>
            <a:ext cx="176614" cy="6979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BC88C19D-A6C1-4E54-A781-8CB38CBECDB5}"/>
              </a:ext>
            </a:extLst>
          </p:cNvPr>
          <p:cNvCxnSpPr>
            <a:cxnSpLocks/>
          </p:cNvCxnSpPr>
          <p:nvPr/>
        </p:nvCxnSpPr>
        <p:spPr>
          <a:xfrm>
            <a:off x="7795061" y="1474344"/>
            <a:ext cx="1483053" cy="57250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C509047D-8242-4F75-BF8C-7682C6B19129}"/>
              </a:ext>
            </a:extLst>
          </p:cNvPr>
          <p:cNvCxnSpPr>
            <a:cxnSpLocks/>
          </p:cNvCxnSpPr>
          <p:nvPr/>
        </p:nvCxnSpPr>
        <p:spPr>
          <a:xfrm>
            <a:off x="4674695" y="153051"/>
            <a:ext cx="673478" cy="26385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CD9FB9F2-DF06-4CF0-AC4B-BB774C8B35F5}"/>
              </a:ext>
            </a:extLst>
          </p:cNvPr>
          <p:cNvCxnSpPr>
            <a:cxnSpLocks/>
          </p:cNvCxnSpPr>
          <p:nvPr/>
        </p:nvCxnSpPr>
        <p:spPr>
          <a:xfrm>
            <a:off x="4658835" y="478037"/>
            <a:ext cx="491065" cy="19784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E505FC23-01ED-4078-BD15-243844CC16F0}"/>
              </a:ext>
            </a:extLst>
          </p:cNvPr>
          <p:cNvCxnSpPr>
            <a:cxnSpLocks/>
          </p:cNvCxnSpPr>
          <p:nvPr/>
        </p:nvCxnSpPr>
        <p:spPr>
          <a:xfrm>
            <a:off x="6298434" y="40289"/>
            <a:ext cx="3130860" cy="107831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0C872664-B6A5-4449-A10D-E223AFF4C632}"/>
              </a:ext>
            </a:extLst>
          </p:cNvPr>
          <p:cNvCxnSpPr>
            <a:cxnSpLocks/>
          </p:cNvCxnSpPr>
          <p:nvPr/>
        </p:nvCxnSpPr>
        <p:spPr>
          <a:xfrm>
            <a:off x="6252552" y="244351"/>
            <a:ext cx="673478" cy="26385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D0B7472C-8AA4-410E-A6C8-59C240DAB1BA}"/>
              </a:ext>
            </a:extLst>
          </p:cNvPr>
          <p:cNvCxnSpPr>
            <a:cxnSpLocks/>
          </p:cNvCxnSpPr>
          <p:nvPr/>
        </p:nvCxnSpPr>
        <p:spPr>
          <a:xfrm>
            <a:off x="6921100" y="505550"/>
            <a:ext cx="491065" cy="19784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43AB39E9-DDA8-4C78-9EC1-46329F9BA409}"/>
              </a:ext>
            </a:extLst>
          </p:cNvPr>
          <p:cNvCxnSpPr>
            <a:cxnSpLocks/>
          </p:cNvCxnSpPr>
          <p:nvPr/>
        </p:nvCxnSpPr>
        <p:spPr>
          <a:xfrm>
            <a:off x="7418943" y="703395"/>
            <a:ext cx="176614" cy="6979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158256CB-3534-48F6-A27F-42D893301179}"/>
              </a:ext>
            </a:extLst>
          </p:cNvPr>
          <p:cNvCxnSpPr>
            <a:cxnSpLocks/>
          </p:cNvCxnSpPr>
          <p:nvPr/>
        </p:nvCxnSpPr>
        <p:spPr>
          <a:xfrm>
            <a:off x="7564967" y="760745"/>
            <a:ext cx="1483053" cy="572503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矢印コネクタ 166">
            <a:extLst>
              <a:ext uri="{FF2B5EF4-FFF2-40B4-BE49-F238E27FC236}">
                <a16:creationId xmlns:a16="http://schemas.microsoft.com/office/drawing/2014/main" id="{FAE63E48-258A-4C60-891F-1F38652770BA}"/>
              </a:ext>
            </a:extLst>
          </p:cNvPr>
          <p:cNvCxnSpPr>
            <a:cxnSpLocks/>
          </p:cNvCxnSpPr>
          <p:nvPr/>
        </p:nvCxnSpPr>
        <p:spPr>
          <a:xfrm>
            <a:off x="9005868" y="1308149"/>
            <a:ext cx="443381" cy="196197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吹き出し: 角を丸めた四角形 168">
            <a:extLst>
              <a:ext uri="{FF2B5EF4-FFF2-40B4-BE49-F238E27FC236}">
                <a16:creationId xmlns:a16="http://schemas.microsoft.com/office/drawing/2014/main" id="{55AC65E0-70FB-4107-99A8-61F5BBD80930}"/>
              </a:ext>
            </a:extLst>
          </p:cNvPr>
          <p:cNvSpPr/>
          <p:nvPr/>
        </p:nvSpPr>
        <p:spPr>
          <a:xfrm>
            <a:off x="10041466" y="220050"/>
            <a:ext cx="2150534" cy="753642"/>
          </a:xfrm>
          <a:prstGeom prst="wedgeRoundRectCallout">
            <a:avLst>
              <a:gd name="adj1" fmla="val -88836"/>
              <a:gd name="adj2" fmla="val 107461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当たっていない</a:t>
            </a:r>
          </a:p>
        </p:txBody>
      </p: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69687648-CD94-4381-8EEB-42B781801BDD}"/>
              </a:ext>
            </a:extLst>
          </p:cNvPr>
          <p:cNvCxnSpPr>
            <a:cxnSpLocks/>
          </p:cNvCxnSpPr>
          <p:nvPr/>
        </p:nvCxnSpPr>
        <p:spPr>
          <a:xfrm flipV="1">
            <a:off x="9178097" y="1629644"/>
            <a:ext cx="2199453" cy="5737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A476DC0C-CDB1-4556-9306-A1E31487066B}"/>
              </a:ext>
            </a:extLst>
          </p:cNvPr>
          <p:cNvCxnSpPr>
            <a:cxnSpLocks/>
          </p:cNvCxnSpPr>
          <p:nvPr/>
        </p:nvCxnSpPr>
        <p:spPr>
          <a:xfrm flipV="1">
            <a:off x="10388600" y="3228563"/>
            <a:ext cx="201507" cy="51626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065CD785-4EC2-4DBF-9739-876CB887094C}"/>
              </a:ext>
            </a:extLst>
          </p:cNvPr>
          <p:cNvCxnSpPr>
            <a:cxnSpLocks/>
          </p:cNvCxnSpPr>
          <p:nvPr/>
        </p:nvCxnSpPr>
        <p:spPr>
          <a:xfrm flipH="1">
            <a:off x="10218283" y="1816859"/>
            <a:ext cx="618646" cy="14108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コネクタ 181">
            <a:extLst>
              <a:ext uri="{FF2B5EF4-FFF2-40B4-BE49-F238E27FC236}">
                <a16:creationId xmlns:a16="http://schemas.microsoft.com/office/drawing/2014/main" id="{6D03BF99-BA83-491F-9D48-4B3F4125AA42}"/>
              </a:ext>
            </a:extLst>
          </p:cNvPr>
          <p:cNvCxnSpPr>
            <a:cxnSpLocks/>
          </p:cNvCxnSpPr>
          <p:nvPr/>
        </p:nvCxnSpPr>
        <p:spPr>
          <a:xfrm flipH="1">
            <a:off x="10377970" y="3023269"/>
            <a:ext cx="105896" cy="22352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>
            <a:extLst>
              <a:ext uri="{FF2B5EF4-FFF2-40B4-BE49-F238E27FC236}">
                <a16:creationId xmlns:a16="http://schemas.microsoft.com/office/drawing/2014/main" id="{89ED9590-6627-4F9D-AC6B-18B533F23191}"/>
              </a:ext>
            </a:extLst>
          </p:cNvPr>
          <p:cNvCxnSpPr>
            <a:cxnSpLocks/>
          </p:cNvCxnSpPr>
          <p:nvPr/>
        </p:nvCxnSpPr>
        <p:spPr>
          <a:xfrm flipV="1">
            <a:off x="10494496" y="3147607"/>
            <a:ext cx="202178" cy="53608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DF09289B-C05F-49F4-B004-4F942B2EAEBF}"/>
              </a:ext>
            </a:extLst>
          </p:cNvPr>
          <p:cNvCxnSpPr>
            <a:cxnSpLocks/>
          </p:cNvCxnSpPr>
          <p:nvPr/>
        </p:nvCxnSpPr>
        <p:spPr>
          <a:xfrm flipV="1">
            <a:off x="10294507" y="3090043"/>
            <a:ext cx="243054" cy="593646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955D20E6-8124-4C72-BECE-2A2F522E0FEC}"/>
              </a:ext>
            </a:extLst>
          </p:cNvPr>
          <p:cNvCxnSpPr>
            <a:cxnSpLocks/>
          </p:cNvCxnSpPr>
          <p:nvPr/>
        </p:nvCxnSpPr>
        <p:spPr>
          <a:xfrm flipV="1">
            <a:off x="10991332" y="3397663"/>
            <a:ext cx="201507" cy="516261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コネクタ 195">
            <a:extLst>
              <a:ext uri="{FF2B5EF4-FFF2-40B4-BE49-F238E27FC236}">
                <a16:creationId xmlns:a16="http://schemas.microsoft.com/office/drawing/2014/main" id="{49F8B0EC-829C-4AD1-BB81-1D811A39EF60}"/>
              </a:ext>
            </a:extLst>
          </p:cNvPr>
          <p:cNvCxnSpPr>
            <a:cxnSpLocks/>
          </p:cNvCxnSpPr>
          <p:nvPr/>
        </p:nvCxnSpPr>
        <p:spPr>
          <a:xfrm flipV="1">
            <a:off x="11105160" y="3397663"/>
            <a:ext cx="202178" cy="536082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コネクタ 196">
            <a:extLst>
              <a:ext uri="{FF2B5EF4-FFF2-40B4-BE49-F238E27FC236}">
                <a16:creationId xmlns:a16="http://schemas.microsoft.com/office/drawing/2014/main" id="{6A7AFDAC-66F8-4CF2-B514-5A9A2E8D3585}"/>
              </a:ext>
            </a:extLst>
          </p:cNvPr>
          <p:cNvCxnSpPr>
            <a:cxnSpLocks/>
          </p:cNvCxnSpPr>
          <p:nvPr/>
        </p:nvCxnSpPr>
        <p:spPr>
          <a:xfrm flipV="1">
            <a:off x="11279181" y="2842655"/>
            <a:ext cx="243054" cy="593646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コネクタ 197">
            <a:extLst>
              <a:ext uri="{FF2B5EF4-FFF2-40B4-BE49-F238E27FC236}">
                <a16:creationId xmlns:a16="http://schemas.microsoft.com/office/drawing/2014/main" id="{017D14F6-D4AE-49D4-A6A4-E287110CAF40}"/>
              </a:ext>
            </a:extLst>
          </p:cNvPr>
          <p:cNvCxnSpPr>
            <a:cxnSpLocks/>
          </p:cNvCxnSpPr>
          <p:nvPr/>
        </p:nvCxnSpPr>
        <p:spPr>
          <a:xfrm flipH="1">
            <a:off x="11516607" y="2642554"/>
            <a:ext cx="105896" cy="22352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38AF05BD-45AF-4652-A590-57DC18C0F14A}"/>
              </a:ext>
            </a:extLst>
          </p:cNvPr>
          <p:cNvCxnSpPr>
            <a:cxnSpLocks/>
          </p:cNvCxnSpPr>
          <p:nvPr/>
        </p:nvCxnSpPr>
        <p:spPr>
          <a:xfrm flipH="1">
            <a:off x="11610772" y="1262391"/>
            <a:ext cx="618646" cy="141080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58C0057D-B174-4161-B5AB-9D14348EBE57}"/>
              </a:ext>
            </a:extLst>
          </p:cNvPr>
          <p:cNvCxnSpPr>
            <a:cxnSpLocks/>
          </p:cNvCxnSpPr>
          <p:nvPr/>
        </p:nvCxnSpPr>
        <p:spPr>
          <a:xfrm flipV="1">
            <a:off x="11187423" y="1226108"/>
            <a:ext cx="979116" cy="2200347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吹き出し: 角を丸めた四角形 201">
            <a:extLst>
              <a:ext uri="{FF2B5EF4-FFF2-40B4-BE49-F238E27FC236}">
                <a16:creationId xmlns:a16="http://schemas.microsoft.com/office/drawing/2014/main" id="{693956C6-40A0-4CAA-99D1-4FDAC9ED2330}"/>
              </a:ext>
            </a:extLst>
          </p:cNvPr>
          <p:cNvSpPr/>
          <p:nvPr/>
        </p:nvSpPr>
        <p:spPr>
          <a:xfrm>
            <a:off x="7692541" y="-18985"/>
            <a:ext cx="2150534" cy="753642"/>
          </a:xfrm>
          <a:prstGeom prst="wedgeRoundRectCallout">
            <a:avLst>
              <a:gd name="adj1" fmla="val 136155"/>
              <a:gd name="adj2" fmla="val 242812"/>
              <a:gd name="adj3" fmla="val 16667"/>
            </a:avLst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当たっている</a:t>
            </a:r>
          </a:p>
        </p:txBody>
      </p:sp>
    </p:spTree>
    <p:extLst>
      <p:ext uri="{BB962C8B-B14F-4D97-AF65-F5344CB8AC3E}">
        <p14:creationId xmlns:p14="http://schemas.microsoft.com/office/powerpoint/2010/main" val="3505378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269</Words>
  <Application>Microsoft Office PowerPoint</Application>
  <PresentationFormat>ワイド画面</PresentationFormat>
  <Paragraphs>32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BIZ UDPゴシック</vt:lpstr>
      <vt:lpstr>游ゴシック</vt:lpstr>
      <vt:lpstr>游ゴシック Light</vt:lpstr>
      <vt:lpstr>Arial</vt:lpstr>
      <vt:lpstr>Office テーマ</vt:lpstr>
      <vt:lpstr>OBB衝突判定について</vt:lpstr>
      <vt:lpstr>１：OBBの定義</vt:lpstr>
      <vt:lpstr>２：基本戦術</vt:lpstr>
      <vt:lpstr>３：具体的な計算</vt:lpstr>
      <vt:lpstr>４：証明１（当たっている）</vt:lpstr>
      <vt:lpstr>証明２：当たっていない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OBB衝突判定について</dc:title>
  <dc:creator>student</dc:creator>
  <cp:lastModifiedBy>student</cp:lastModifiedBy>
  <cp:revision>19</cp:revision>
  <dcterms:created xsi:type="dcterms:W3CDTF">2025-04-27T08:02:24Z</dcterms:created>
  <dcterms:modified xsi:type="dcterms:W3CDTF">2025-04-27T14:09:42Z</dcterms:modified>
</cp:coreProperties>
</file>