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edikt Roth" initials="BR" lastIdx="2" clrIdx="0">
    <p:extLst>
      <p:ext uri="{19B8F6BF-5375-455C-9EA6-DF929625EA0E}">
        <p15:presenceInfo xmlns:p15="http://schemas.microsoft.com/office/powerpoint/2012/main" userId="af14ea373a273b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9C819-F427-4753-9A5B-83F837DC536F}" v="1" dt="2020-12-12T11:17:54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kt Roth" userId="af14ea373a273bf1" providerId="LiveId" clId="{7EF9C819-F427-4753-9A5B-83F837DC536F}"/>
    <pc:docChg chg="undo custSel mod addSld delSld modSld">
      <pc:chgData name="Benedikt Roth" userId="af14ea373a273bf1" providerId="LiveId" clId="{7EF9C819-F427-4753-9A5B-83F837DC536F}" dt="2020-12-12T13:16:47.036" v="927" actId="20577"/>
      <pc:docMkLst>
        <pc:docMk/>
      </pc:docMkLst>
      <pc:sldChg chg="del">
        <pc:chgData name="Benedikt Roth" userId="af14ea373a273bf1" providerId="LiveId" clId="{7EF9C819-F427-4753-9A5B-83F837DC536F}" dt="2020-12-12T11:30:16.805" v="229" actId="47"/>
        <pc:sldMkLst>
          <pc:docMk/>
          <pc:sldMk cId="310653553" sldId="262"/>
        </pc:sldMkLst>
      </pc:sldChg>
      <pc:sldChg chg="modSp add del">
        <pc:chgData name="Benedikt Roth" userId="af14ea373a273bf1" providerId="LiveId" clId="{7EF9C819-F427-4753-9A5B-83F837DC536F}" dt="2020-12-12T11:23:15.308" v="128" actId="47"/>
        <pc:sldMkLst>
          <pc:docMk/>
          <pc:sldMk cId="3815526155" sldId="263"/>
        </pc:sldMkLst>
        <pc:graphicFrameChg chg="mod">
          <ac:chgData name="Benedikt Roth" userId="af14ea373a273bf1" providerId="LiveId" clId="{7EF9C819-F427-4753-9A5B-83F837DC536F}" dt="2020-12-12T11:17:54.958" v="0" actId="14100"/>
          <ac:graphicFrameMkLst>
            <pc:docMk/>
            <pc:sldMk cId="3815526155" sldId="263"/>
            <ac:graphicFrameMk id="7" creationId="{699A80DF-1C6B-4202-8370-E462016A463D}"/>
          </ac:graphicFrameMkLst>
        </pc:graphicFrameChg>
      </pc:sldChg>
      <pc:sldChg chg="del">
        <pc:chgData name="Benedikt Roth" userId="af14ea373a273bf1" providerId="LiveId" clId="{7EF9C819-F427-4753-9A5B-83F837DC536F}" dt="2020-12-12T11:23:38.825" v="155" actId="47"/>
        <pc:sldMkLst>
          <pc:docMk/>
          <pc:sldMk cId="2222069201" sldId="264"/>
        </pc:sldMkLst>
      </pc:sldChg>
      <pc:sldChg chg="del">
        <pc:chgData name="Benedikt Roth" userId="af14ea373a273bf1" providerId="LiveId" clId="{7EF9C819-F427-4753-9A5B-83F837DC536F}" dt="2020-12-12T11:23:40.089" v="156" actId="47"/>
        <pc:sldMkLst>
          <pc:docMk/>
          <pc:sldMk cId="1534785821" sldId="265"/>
        </pc:sldMkLst>
      </pc:sldChg>
      <pc:sldChg chg="del">
        <pc:chgData name="Benedikt Roth" userId="af14ea373a273bf1" providerId="LiveId" clId="{7EF9C819-F427-4753-9A5B-83F837DC536F}" dt="2020-12-12T11:24:23.366" v="180" actId="47"/>
        <pc:sldMkLst>
          <pc:docMk/>
          <pc:sldMk cId="3812814749" sldId="266"/>
        </pc:sldMkLst>
      </pc:sldChg>
      <pc:sldChg chg="modSp del mod">
        <pc:chgData name="Benedikt Roth" userId="af14ea373a273bf1" providerId="LiveId" clId="{7EF9C819-F427-4753-9A5B-83F837DC536F}" dt="2020-12-12T11:30:11.132" v="227" actId="47"/>
        <pc:sldMkLst>
          <pc:docMk/>
          <pc:sldMk cId="1766654814" sldId="267"/>
        </pc:sldMkLst>
        <pc:spChg chg="mod">
          <ac:chgData name="Benedikt Roth" userId="af14ea373a273bf1" providerId="LiveId" clId="{7EF9C819-F427-4753-9A5B-83F837DC536F}" dt="2020-12-12T11:29:53.701" v="183" actId="20577"/>
          <ac:spMkLst>
            <pc:docMk/>
            <pc:sldMk cId="1766654814" sldId="267"/>
            <ac:spMk id="4" creationId="{5E06E777-7059-4F19-AD12-D75C5EB8F195}"/>
          </ac:spMkLst>
        </pc:spChg>
      </pc:sldChg>
      <pc:sldChg chg="delSp add del setBg delDesignElem">
        <pc:chgData name="Benedikt Roth" userId="af14ea373a273bf1" providerId="LiveId" clId="{7EF9C819-F427-4753-9A5B-83F837DC536F}" dt="2020-12-12T11:20:00.488" v="3" actId="47"/>
        <pc:sldMkLst>
          <pc:docMk/>
          <pc:sldMk cId="3165330862" sldId="268"/>
        </pc:sldMkLst>
        <pc:spChg chg="del">
          <ac:chgData name="Benedikt Roth" userId="af14ea373a273bf1" providerId="LiveId" clId="{7EF9C819-F427-4753-9A5B-83F837DC536F}" dt="2020-12-12T11:19:54.617" v="2"/>
          <ac:spMkLst>
            <pc:docMk/>
            <pc:sldMk cId="3165330862" sldId="268"/>
            <ac:spMk id="11" creationId="{7CB4857B-ED7C-444D-9F04-2F885114A1C2}"/>
          </ac:spMkLst>
        </pc:spChg>
        <pc:spChg chg="del">
          <ac:chgData name="Benedikt Roth" userId="af14ea373a273bf1" providerId="LiveId" clId="{7EF9C819-F427-4753-9A5B-83F837DC536F}" dt="2020-12-12T11:19:54.617" v="2"/>
          <ac:spMkLst>
            <pc:docMk/>
            <pc:sldMk cId="3165330862" sldId="268"/>
            <ac:spMk id="13" creationId="{D18046FB-44EA-4FD8-A585-EA09A319B2D0}"/>
          </ac:spMkLst>
        </pc:spChg>
        <pc:spChg chg="del">
          <ac:chgData name="Benedikt Roth" userId="af14ea373a273bf1" providerId="LiveId" clId="{7EF9C819-F427-4753-9A5B-83F837DC536F}" dt="2020-12-12T11:19:54.617" v="2"/>
          <ac:spMkLst>
            <pc:docMk/>
            <pc:sldMk cId="3165330862" sldId="268"/>
            <ac:spMk id="15" creationId="{479F5F2B-8B58-4140-AE6A-51F6C67B18D9}"/>
          </ac:spMkLst>
        </pc:spChg>
      </pc:sldChg>
      <pc:sldChg chg="addSp delSp modSp add mod modAnim addCm delCm">
        <pc:chgData name="Benedikt Roth" userId="af14ea373a273bf1" providerId="LiveId" clId="{7EF9C819-F427-4753-9A5B-83F837DC536F}" dt="2020-12-12T13:16:47.036" v="927" actId="20577"/>
        <pc:sldMkLst>
          <pc:docMk/>
          <pc:sldMk cId="3828761059" sldId="268"/>
        </pc:sldMkLst>
        <pc:spChg chg="mod">
          <ac:chgData name="Benedikt Roth" userId="af14ea373a273bf1" providerId="LiveId" clId="{7EF9C819-F427-4753-9A5B-83F837DC536F}" dt="2020-12-12T12:49:31.329" v="739" actId="20577"/>
          <ac:spMkLst>
            <pc:docMk/>
            <pc:sldMk cId="3828761059" sldId="268"/>
            <ac:spMk id="4" creationId="{5E06E777-7059-4F19-AD12-D75C5EB8F195}"/>
          </ac:spMkLst>
        </pc:spChg>
        <pc:spChg chg="add mod">
          <ac:chgData name="Benedikt Roth" userId="af14ea373a273bf1" providerId="LiveId" clId="{7EF9C819-F427-4753-9A5B-83F837DC536F}" dt="2020-12-12T12:58:27.227" v="793" actId="207"/>
          <ac:spMkLst>
            <pc:docMk/>
            <pc:sldMk cId="3828761059" sldId="268"/>
            <ac:spMk id="7" creationId="{4EA62EA0-7F56-4AEA-927A-65C439809601}"/>
          </ac:spMkLst>
        </pc:spChg>
        <pc:spChg chg="add mod">
          <ac:chgData name="Benedikt Roth" userId="af14ea373a273bf1" providerId="LiveId" clId="{7EF9C819-F427-4753-9A5B-83F837DC536F}" dt="2020-12-12T12:58:15.635" v="792" actId="207"/>
          <ac:spMkLst>
            <pc:docMk/>
            <pc:sldMk cId="3828761059" sldId="268"/>
            <ac:spMk id="9" creationId="{12F62EB5-2541-466E-89D4-AC1CE252CB8D}"/>
          </ac:spMkLst>
        </pc:spChg>
        <pc:spChg chg="add mod">
          <ac:chgData name="Benedikt Roth" userId="af14ea373a273bf1" providerId="LiveId" clId="{7EF9C819-F427-4753-9A5B-83F837DC536F}" dt="2020-12-12T12:55:28.833" v="786" actId="1076"/>
          <ac:spMkLst>
            <pc:docMk/>
            <pc:sldMk cId="3828761059" sldId="268"/>
            <ac:spMk id="12" creationId="{8EC6F8D0-FE1D-4474-B03E-B71359B20E3B}"/>
          </ac:spMkLst>
        </pc:spChg>
        <pc:graphicFrameChg chg="add del mod modGraphic">
          <ac:chgData name="Benedikt Roth" userId="af14ea373a273bf1" providerId="LiveId" clId="{7EF9C819-F427-4753-9A5B-83F837DC536F}" dt="2020-12-12T12:49:39.763" v="740" actId="478"/>
          <ac:graphicFrameMkLst>
            <pc:docMk/>
            <pc:sldMk cId="3828761059" sldId="268"/>
            <ac:graphicFrameMk id="2" creationId="{80DE7EB8-5382-49CB-B9CC-C607DAA65807}"/>
          </ac:graphicFrameMkLst>
        </pc:graphicFrameChg>
        <pc:graphicFrameChg chg="add del mod modGraphic">
          <ac:chgData name="Benedikt Roth" userId="af14ea373a273bf1" providerId="LiveId" clId="{7EF9C819-F427-4753-9A5B-83F837DC536F}" dt="2020-12-12T13:16:31.782" v="918" actId="478"/>
          <ac:graphicFrameMkLst>
            <pc:docMk/>
            <pc:sldMk cId="3828761059" sldId="268"/>
            <ac:graphicFrameMk id="10" creationId="{C8529A0B-5D3E-4D7D-AF49-1812779BC8F7}"/>
          </ac:graphicFrameMkLst>
        </pc:graphicFrameChg>
        <pc:graphicFrameChg chg="add mod modGraphic">
          <ac:chgData name="Benedikt Roth" userId="af14ea373a273bf1" providerId="LiveId" clId="{7EF9C819-F427-4753-9A5B-83F837DC536F}" dt="2020-12-12T13:16:47.036" v="927" actId="20577"/>
          <ac:graphicFrameMkLst>
            <pc:docMk/>
            <pc:sldMk cId="3828761059" sldId="268"/>
            <ac:graphicFrameMk id="17" creationId="{E7F94E98-081F-4D48-A5BB-3E064BDD25B2}"/>
          </ac:graphicFrameMkLst>
        </pc:graphicFrameChg>
        <pc:picChg chg="del">
          <ac:chgData name="Benedikt Roth" userId="af14ea373a273bf1" providerId="LiveId" clId="{7EF9C819-F427-4753-9A5B-83F837DC536F}" dt="2020-12-12T11:21:33.077" v="105" actId="478"/>
          <ac:picMkLst>
            <pc:docMk/>
            <pc:sldMk cId="3828761059" sldId="268"/>
            <ac:picMk id="8" creationId="{D6DF432E-F43C-4601-A267-C201C469D936}"/>
          </ac:picMkLst>
        </pc:picChg>
        <pc:picChg chg="add del mod">
          <ac:chgData name="Benedikt Roth" userId="af14ea373a273bf1" providerId="LiveId" clId="{7EF9C819-F427-4753-9A5B-83F837DC536F}" dt="2020-12-12T12:52:30.726" v="762" actId="478"/>
          <ac:picMkLst>
            <pc:docMk/>
            <pc:sldMk cId="3828761059" sldId="268"/>
            <ac:picMk id="14" creationId="{F1B47DC7-4EDE-4B1E-A674-CEF70C430839}"/>
          </ac:picMkLst>
        </pc:picChg>
        <pc:picChg chg="add mod">
          <ac:chgData name="Benedikt Roth" userId="af14ea373a273bf1" providerId="LiveId" clId="{7EF9C819-F427-4753-9A5B-83F837DC536F}" dt="2020-12-12T12:56:11.581" v="788" actId="1076"/>
          <ac:picMkLst>
            <pc:docMk/>
            <pc:sldMk cId="3828761059" sldId="268"/>
            <ac:picMk id="16" creationId="{43A40B11-DB4E-4556-BDF1-1C105C9179D3}"/>
          </ac:picMkLst>
        </pc:picChg>
        <pc:cxnChg chg="add mod">
          <ac:chgData name="Benedikt Roth" userId="af14ea373a273bf1" providerId="LiveId" clId="{7EF9C819-F427-4753-9A5B-83F837DC536F}" dt="2020-12-12T13:08:28.930" v="794" actId="208"/>
          <ac:cxnSpMkLst>
            <pc:docMk/>
            <pc:sldMk cId="3828761059" sldId="268"/>
            <ac:cxnSpMk id="8" creationId="{41FAC595-7C46-4CEA-881D-CE3A69EEF251}"/>
          </ac:cxnSpMkLst>
        </pc:cxnChg>
      </pc:sldChg>
      <pc:sldChg chg="addSp delSp modSp add mod delAnim modAnim">
        <pc:chgData name="Benedikt Roth" userId="af14ea373a273bf1" providerId="LiveId" clId="{7EF9C819-F427-4753-9A5B-83F837DC536F}" dt="2020-12-12T12:48:34.249" v="736" actId="207"/>
        <pc:sldMkLst>
          <pc:docMk/>
          <pc:sldMk cId="4126314215" sldId="269"/>
        </pc:sldMkLst>
        <pc:spChg chg="mod ord">
          <ac:chgData name="Benedikt Roth" userId="af14ea373a273bf1" providerId="LiveId" clId="{7EF9C819-F427-4753-9A5B-83F837DC536F}" dt="2020-12-12T12:37:54.708" v="676" actId="20577"/>
          <ac:spMkLst>
            <pc:docMk/>
            <pc:sldMk cId="4126314215" sldId="269"/>
            <ac:spMk id="4" creationId="{5E06E777-7059-4F19-AD12-D75C5EB8F195}"/>
          </ac:spMkLst>
        </pc:spChg>
        <pc:spChg chg="add del">
          <ac:chgData name="Benedikt Roth" userId="af14ea373a273bf1" providerId="LiveId" clId="{7EF9C819-F427-4753-9A5B-83F837DC536F}" dt="2020-12-12T11:34:33.448" v="273" actId="26606"/>
          <ac:spMkLst>
            <pc:docMk/>
            <pc:sldMk cId="4126314215" sldId="269"/>
            <ac:spMk id="11" creationId="{7CB4857B-ED7C-444D-9F04-2F885114A1C2}"/>
          </ac:spMkLst>
        </pc:spChg>
        <pc:spChg chg="add del">
          <ac:chgData name="Benedikt Roth" userId="af14ea373a273bf1" providerId="LiveId" clId="{7EF9C819-F427-4753-9A5B-83F837DC536F}" dt="2020-12-12T11:34:33.448" v="273" actId="26606"/>
          <ac:spMkLst>
            <pc:docMk/>
            <pc:sldMk cId="4126314215" sldId="269"/>
            <ac:spMk id="13" creationId="{D18046FB-44EA-4FD8-A585-EA09A319B2D0}"/>
          </ac:spMkLst>
        </pc:spChg>
        <pc:spChg chg="add del">
          <ac:chgData name="Benedikt Roth" userId="af14ea373a273bf1" providerId="LiveId" clId="{7EF9C819-F427-4753-9A5B-83F837DC536F}" dt="2020-12-12T11:34:33.448" v="273" actId="26606"/>
          <ac:spMkLst>
            <pc:docMk/>
            <pc:sldMk cId="4126314215" sldId="269"/>
            <ac:spMk id="15" creationId="{479F5F2B-8B58-4140-AE6A-51F6C67B18D9}"/>
          </ac:spMkLst>
        </pc:spChg>
        <pc:spChg chg="add mod">
          <ac:chgData name="Benedikt Roth" userId="af14ea373a273bf1" providerId="LiveId" clId="{7EF9C819-F427-4753-9A5B-83F837DC536F}" dt="2020-12-12T12:36:16.914" v="614" actId="207"/>
          <ac:spMkLst>
            <pc:docMk/>
            <pc:sldMk cId="4126314215" sldId="269"/>
            <ac:spMk id="18" creationId="{817A0350-B011-4E6A-99E9-95707F3655E9}"/>
          </ac:spMkLst>
        </pc:spChg>
        <pc:spChg chg="add mod">
          <ac:chgData name="Benedikt Roth" userId="af14ea373a273bf1" providerId="LiveId" clId="{7EF9C819-F427-4753-9A5B-83F837DC536F}" dt="2020-12-12T12:39:08.517" v="678" actId="207"/>
          <ac:spMkLst>
            <pc:docMk/>
            <pc:sldMk cId="4126314215" sldId="269"/>
            <ac:spMk id="19" creationId="{8D9F8E36-BEF5-476D-BDAD-2A48085C3025}"/>
          </ac:spMkLst>
        </pc:spChg>
        <pc:spChg chg="add del">
          <ac:chgData name="Benedikt Roth" userId="af14ea373a273bf1" providerId="LiveId" clId="{7EF9C819-F427-4753-9A5B-83F837DC536F}" dt="2020-12-12T11:34:09.932" v="267" actId="26606"/>
          <ac:spMkLst>
            <pc:docMk/>
            <pc:sldMk cId="4126314215" sldId="269"/>
            <ac:spMk id="20" creationId="{5A92BC41-5AE1-432E-87C7-12BF9E03D928}"/>
          </ac:spMkLst>
        </pc:spChg>
        <pc:spChg chg="add mod">
          <ac:chgData name="Benedikt Roth" userId="af14ea373a273bf1" providerId="LiveId" clId="{7EF9C819-F427-4753-9A5B-83F837DC536F}" dt="2020-12-12T12:48:34.249" v="736" actId="207"/>
          <ac:spMkLst>
            <pc:docMk/>
            <pc:sldMk cId="4126314215" sldId="269"/>
            <ac:spMk id="21" creationId="{5AE873AC-D9FB-484F-8ED5-18ECB7C87167}"/>
          </ac:spMkLst>
        </pc:spChg>
        <pc:spChg chg="add del">
          <ac:chgData name="Benedikt Roth" userId="af14ea373a273bf1" providerId="LiveId" clId="{7EF9C819-F427-4753-9A5B-83F837DC536F}" dt="2020-12-12T11:34:33.448" v="273" actId="26606"/>
          <ac:spMkLst>
            <pc:docMk/>
            <pc:sldMk cId="4126314215" sldId="269"/>
            <ac:spMk id="24" creationId="{463E6235-1649-4B47-9862-4026FC473B6F}"/>
          </ac:spMkLst>
        </pc:spChg>
        <pc:spChg chg="add del">
          <ac:chgData name="Benedikt Roth" userId="af14ea373a273bf1" providerId="LiveId" clId="{7EF9C819-F427-4753-9A5B-83F837DC536F}" dt="2020-12-12T11:34:33.448" v="273" actId="26606"/>
          <ac:spMkLst>
            <pc:docMk/>
            <pc:sldMk cId="4126314215" sldId="269"/>
            <ac:spMk id="25" creationId="{B9D7E975-9161-4F2D-AC53-69E1912F6B5D}"/>
          </ac:spMkLst>
        </pc:spChg>
        <pc:spChg chg="add del">
          <ac:chgData name="Benedikt Roth" userId="af14ea373a273bf1" providerId="LiveId" clId="{7EF9C819-F427-4753-9A5B-83F837DC536F}" dt="2020-12-12T11:34:33.448" v="273" actId="26606"/>
          <ac:spMkLst>
            <pc:docMk/>
            <pc:sldMk cId="4126314215" sldId="269"/>
            <ac:spMk id="26" creationId="{827DC2C4-B485-428A-BF4A-472D2967F47F}"/>
          </ac:spMkLst>
        </pc:spChg>
        <pc:spChg chg="add del">
          <ac:chgData name="Benedikt Roth" userId="af14ea373a273bf1" providerId="LiveId" clId="{7EF9C819-F427-4753-9A5B-83F837DC536F}" dt="2020-12-12T11:34:32.316" v="271" actId="26606"/>
          <ac:spMkLst>
            <pc:docMk/>
            <pc:sldMk cId="4126314215" sldId="269"/>
            <ac:spMk id="31" creationId="{19D32F93-50AC-4C46-A5DB-291C60DDB7BD}"/>
          </ac:spMkLst>
        </pc:spChg>
        <pc:spChg chg="add del">
          <ac:chgData name="Benedikt Roth" userId="af14ea373a273bf1" providerId="LiveId" clId="{7EF9C819-F427-4753-9A5B-83F837DC536F}" dt="2020-12-12T11:34:32.316" v="271" actId="26606"/>
          <ac:spMkLst>
            <pc:docMk/>
            <pc:sldMk cId="4126314215" sldId="269"/>
            <ac:spMk id="33" creationId="{827DC2C4-B485-428A-BF4A-472D2967F47F}"/>
          </ac:spMkLst>
        </pc:spChg>
        <pc:spChg chg="add del">
          <ac:chgData name="Benedikt Roth" userId="af14ea373a273bf1" providerId="LiveId" clId="{7EF9C819-F427-4753-9A5B-83F837DC536F}" dt="2020-12-12T11:34:32.316" v="271" actId="26606"/>
          <ac:spMkLst>
            <pc:docMk/>
            <pc:sldMk cId="4126314215" sldId="269"/>
            <ac:spMk id="35" creationId="{EE04B5EB-F158-4507-90DD-BD23620C7CC9}"/>
          </ac:spMkLst>
        </pc:spChg>
        <pc:graphicFrameChg chg="del">
          <ac:chgData name="Benedikt Roth" userId="af14ea373a273bf1" providerId="LiveId" clId="{7EF9C819-F427-4753-9A5B-83F837DC536F}" dt="2020-12-12T11:23:24.291" v="136" actId="478"/>
          <ac:graphicFrameMkLst>
            <pc:docMk/>
            <pc:sldMk cId="4126314215" sldId="269"/>
            <ac:graphicFrameMk id="2" creationId="{80DE7EB8-5382-49CB-B9CC-C607DAA65807}"/>
          </ac:graphicFrameMkLst>
        </pc:graphicFrameChg>
        <pc:picChg chg="add mod">
          <ac:chgData name="Benedikt Roth" userId="af14ea373a273bf1" providerId="LiveId" clId="{7EF9C819-F427-4753-9A5B-83F837DC536F}" dt="2020-12-12T12:35:40.478" v="607" actId="1076"/>
          <ac:picMkLst>
            <pc:docMk/>
            <pc:sldMk cId="4126314215" sldId="269"/>
            <ac:picMk id="3" creationId="{C35BFD7E-9504-4D26-A4DF-629CB6DE8BD2}"/>
          </ac:picMkLst>
        </pc:picChg>
        <pc:picChg chg="add del mod">
          <ac:chgData name="Benedikt Roth" userId="af14ea373a273bf1" providerId="LiveId" clId="{7EF9C819-F427-4753-9A5B-83F837DC536F}" dt="2020-12-12T11:34:44.453" v="274" actId="478"/>
          <ac:picMkLst>
            <pc:docMk/>
            <pc:sldMk cId="4126314215" sldId="269"/>
            <ac:picMk id="6" creationId="{D363877B-4775-4D51-B07D-5C94EA38BD1A}"/>
          </ac:picMkLst>
        </pc:picChg>
        <pc:picChg chg="add del mod">
          <ac:chgData name="Benedikt Roth" userId="af14ea373a273bf1" providerId="LiveId" clId="{7EF9C819-F427-4753-9A5B-83F837DC536F}" dt="2020-12-12T12:28:42.024" v="563" actId="478"/>
          <ac:picMkLst>
            <pc:docMk/>
            <pc:sldMk cId="4126314215" sldId="269"/>
            <ac:picMk id="16" creationId="{0D9F76E2-281C-4265-8EEC-2180A5E2D2DF}"/>
          </ac:picMkLst>
        </pc:picChg>
        <pc:cxnChg chg="add del">
          <ac:chgData name="Benedikt Roth" userId="af14ea373a273bf1" providerId="LiveId" clId="{7EF9C819-F427-4753-9A5B-83F837DC536F}" dt="2020-12-12T11:34:09.932" v="267" actId="26606"/>
          <ac:cxnSpMkLst>
            <pc:docMk/>
            <pc:sldMk cId="4126314215" sldId="269"/>
            <ac:cxnSpMk id="22" creationId="{DC0E1208-0B30-4396-AE7C-AEBFFAEE66DB}"/>
          </ac:cxnSpMkLst>
        </pc:cxnChg>
      </pc:sldChg>
      <pc:sldChg chg="addSp delSp modSp add mod">
        <pc:chgData name="Benedikt Roth" userId="af14ea373a273bf1" providerId="LiveId" clId="{7EF9C819-F427-4753-9A5B-83F837DC536F}" dt="2020-12-12T12:16:23.168" v="560" actId="20577"/>
        <pc:sldMkLst>
          <pc:docMk/>
          <pc:sldMk cId="2294727082" sldId="270"/>
        </pc:sldMkLst>
        <pc:spChg chg="mod">
          <ac:chgData name="Benedikt Roth" userId="af14ea373a273bf1" providerId="LiveId" clId="{7EF9C819-F427-4753-9A5B-83F837DC536F}" dt="2020-12-12T11:23:36.194" v="154" actId="20577"/>
          <ac:spMkLst>
            <pc:docMk/>
            <pc:sldMk cId="2294727082" sldId="270"/>
            <ac:spMk id="4" creationId="{5E06E777-7059-4F19-AD12-D75C5EB8F195}"/>
          </ac:spMkLst>
        </pc:spChg>
        <pc:graphicFrameChg chg="add del mod modGraphic">
          <ac:chgData name="Benedikt Roth" userId="af14ea373a273bf1" providerId="LiveId" clId="{7EF9C819-F427-4753-9A5B-83F837DC536F}" dt="2020-12-12T11:48:35.387" v="421" actId="478"/>
          <ac:graphicFrameMkLst>
            <pc:docMk/>
            <pc:sldMk cId="2294727082" sldId="270"/>
            <ac:graphicFrameMk id="2" creationId="{9F4A9F18-FC34-4E06-B320-4E7AF6996016}"/>
          </ac:graphicFrameMkLst>
        </pc:graphicFrameChg>
        <pc:graphicFrameChg chg="add mod modGraphic">
          <ac:chgData name="Benedikt Roth" userId="af14ea373a273bf1" providerId="LiveId" clId="{7EF9C819-F427-4753-9A5B-83F837DC536F}" dt="2020-12-12T12:16:23.168" v="560" actId="20577"/>
          <ac:graphicFrameMkLst>
            <pc:docMk/>
            <pc:sldMk cId="2294727082" sldId="270"/>
            <ac:graphicFrameMk id="3" creationId="{D8E0CB45-F34E-4D62-9C34-94F07883E552}"/>
          </ac:graphicFrameMkLst>
        </pc:graphicFrameChg>
      </pc:sldChg>
      <pc:sldChg chg="add del addCm delCm">
        <pc:chgData name="Benedikt Roth" userId="af14ea373a273bf1" providerId="LiveId" clId="{7EF9C819-F427-4753-9A5B-83F837DC536F}" dt="2020-12-12T11:23:54.070" v="160" actId="2890"/>
        <pc:sldMkLst>
          <pc:docMk/>
          <pc:sldMk cId="915178626" sldId="271"/>
        </pc:sldMkLst>
      </pc:sldChg>
      <pc:sldChg chg="addSp delSp modSp add mod">
        <pc:chgData name="Benedikt Roth" userId="af14ea373a273bf1" providerId="LiveId" clId="{7EF9C819-F427-4753-9A5B-83F837DC536F}" dt="2020-12-12T12:15:53.382" v="554" actId="1076"/>
        <pc:sldMkLst>
          <pc:docMk/>
          <pc:sldMk cId="1345784225" sldId="271"/>
        </pc:sldMkLst>
        <pc:spChg chg="mod">
          <ac:chgData name="Benedikt Roth" userId="af14ea373a273bf1" providerId="LiveId" clId="{7EF9C819-F427-4753-9A5B-83F837DC536F}" dt="2020-12-12T11:24:20.980" v="179" actId="20577"/>
          <ac:spMkLst>
            <pc:docMk/>
            <pc:sldMk cId="1345784225" sldId="271"/>
            <ac:spMk id="4" creationId="{5E06E777-7059-4F19-AD12-D75C5EB8F195}"/>
          </ac:spMkLst>
        </pc:spChg>
        <pc:spChg chg="add mod">
          <ac:chgData name="Benedikt Roth" userId="af14ea373a273bf1" providerId="LiveId" clId="{7EF9C819-F427-4753-9A5B-83F837DC536F}" dt="2020-12-12T12:09:43.439" v="493" actId="1076"/>
          <ac:spMkLst>
            <pc:docMk/>
            <pc:sldMk cId="1345784225" sldId="271"/>
            <ac:spMk id="6" creationId="{B290AA6C-D75F-463C-B938-F7920EE31598}"/>
          </ac:spMkLst>
        </pc:spChg>
        <pc:spChg chg="add mod">
          <ac:chgData name="Benedikt Roth" userId="af14ea373a273bf1" providerId="LiveId" clId="{7EF9C819-F427-4753-9A5B-83F837DC536F}" dt="2020-12-12T12:15:53.382" v="554" actId="1076"/>
          <ac:spMkLst>
            <pc:docMk/>
            <pc:sldMk cId="1345784225" sldId="271"/>
            <ac:spMk id="8" creationId="{72941032-F0D6-4FA1-9FDD-837FD468C0F8}"/>
          </ac:spMkLst>
        </pc:spChg>
        <pc:spChg chg="add del mod">
          <ac:chgData name="Benedikt Roth" userId="af14ea373a273bf1" providerId="LiveId" clId="{7EF9C819-F427-4753-9A5B-83F837DC536F}" dt="2020-12-12T11:37:13.019" v="306" actId="478"/>
          <ac:spMkLst>
            <pc:docMk/>
            <pc:sldMk cId="1345784225" sldId="271"/>
            <ac:spMk id="9" creationId="{9F8B6408-0FD1-4F0F-8B9D-627D41D8D6D2}"/>
          </ac:spMkLst>
        </pc:spChg>
        <pc:spChg chg="add mod">
          <ac:chgData name="Benedikt Roth" userId="af14ea373a273bf1" providerId="LiveId" clId="{7EF9C819-F427-4753-9A5B-83F837DC536F}" dt="2020-12-12T12:14:12.701" v="544" actId="1076"/>
          <ac:spMkLst>
            <pc:docMk/>
            <pc:sldMk cId="1345784225" sldId="271"/>
            <ac:spMk id="17" creationId="{FA547DF3-93F6-4147-9CBB-D8246FF5117F}"/>
          </ac:spMkLst>
        </pc:spChg>
        <pc:graphicFrameChg chg="add mod modGraphic">
          <ac:chgData name="Benedikt Roth" userId="af14ea373a273bf1" providerId="LiveId" clId="{7EF9C819-F427-4753-9A5B-83F837DC536F}" dt="2020-12-12T12:15:44.750" v="552" actId="1076"/>
          <ac:graphicFrameMkLst>
            <pc:docMk/>
            <pc:sldMk cId="1345784225" sldId="271"/>
            <ac:graphicFrameMk id="10" creationId="{A8B7BE14-F1E8-4E61-9089-E99867E6D944}"/>
          </ac:graphicFrameMkLst>
        </pc:graphicFrameChg>
        <pc:cxnChg chg="add mod">
          <ac:chgData name="Benedikt Roth" userId="af14ea373a273bf1" providerId="LiveId" clId="{7EF9C819-F427-4753-9A5B-83F837DC536F}" dt="2020-12-12T12:14:35.945" v="545" actId="208"/>
          <ac:cxnSpMkLst>
            <pc:docMk/>
            <pc:sldMk cId="1345784225" sldId="271"/>
            <ac:cxnSpMk id="7" creationId="{3B9F3F69-F20F-404F-97D4-5A9585322177}"/>
          </ac:cxnSpMkLst>
        </pc:cxnChg>
        <pc:cxnChg chg="add del mod">
          <ac:chgData name="Benedikt Roth" userId="af14ea373a273bf1" providerId="LiveId" clId="{7EF9C819-F427-4753-9A5B-83F837DC536F}" dt="2020-12-12T12:08:00.958" v="468" actId="478"/>
          <ac:cxnSpMkLst>
            <pc:docMk/>
            <pc:sldMk cId="1345784225" sldId="271"/>
            <ac:cxnSpMk id="14" creationId="{66711A11-C063-4DA2-A9CC-FA6A5118A4B3}"/>
          </ac:cxnSpMkLst>
        </pc:cxnChg>
        <pc:cxnChg chg="add del mod">
          <ac:chgData name="Benedikt Roth" userId="af14ea373a273bf1" providerId="LiveId" clId="{7EF9C819-F427-4753-9A5B-83F837DC536F}" dt="2020-12-12T12:10:24.689" v="503" actId="478"/>
          <ac:cxnSpMkLst>
            <pc:docMk/>
            <pc:sldMk cId="1345784225" sldId="271"/>
            <ac:cxnSpMk id="16" creationId="{3041E0A7-270A-4F06-81C7-1E7DC41B0801}"/>
          </ac:cxnSpMkLst>
        </pc:cxnChg>
        <pc:cxnChg chg="add del mod">
          <ac:chgData name="Benedikt Roth" userId="af14ea373a273bf1" providerId="LiveId" clId="{7EF9C819-F427-4753-9A5B-83F837DC536F}" dt="2020-12-12T12:10:40.097" v="507" actId="478"/>
          <ac:cxnSpMkLst>
            <pc:docMk/>
            <pc:sldMk cId="1345784225" sldId="271"/>
            <ac:cxnSpMk id="18" creationId="{0EC4196F-ABC6-464D-A81C-6ACB3AB64E18}"/>
          </ac:cxnSpMkLst>
        </pc:cxnChg>
        <pc:cxnChg chg="add del mod">
          <ac:chgData name="Benedikt Roth" userId="af14ea373a273bf1" providerId="LiveId" clId="{7EF9C819-F427-4753-9A5B-83F837DC536F}" dt="2020-12-12T12:13:32.240" v="534" actId="478"/>
          <ac:cxnSpMkLst>
            <pc:docMk/>
            <pc:sldMk cId="1345784225" sldId="271"/>
            <ac:cxnSpMk id="20" creationId="{921BAD1D-B564-4B92-86D1-7115C966EC9A}"/>
          </ac:cxnSpMkLst>
        </pc:cxnChg>
        <pc:cxnChg chg="add del mod">
          <ac:chgData name="Benedikt Roth" userId="af14ea373a273bf1" providerId="LiveId" clId="{7EF9C819-F427-4753-9A5B-83F837DC536F}" dt="2020-12-12T12:14:01.435" v="541" actId="478"/>
          <ac:cxnSpMkLst>
            <pc:docMk/>
            <pc:sldMk cId="1345784225" sldId="271"/>
            <ac:cxnSpMk id="21" creationId="{278A6A1E-47A3-4BF3-BA8E-DCD3B2D77205}"/>
          </ac:cxnSpMkLst>
        </pc:cxnChg>
        <pc:cxnChg chg="add mod">
          <ac:chgData name="Benedikt Roth" userId="af14ea373a273bf1" providerId="LiveId" clId="{7EF9C819-F427-4753-9A5B-83F837DC536F}" dt="2020-12-12T12:15:49.332" v="553" actId="1076"/>
          <ac:cxnSpMkLst>
            <pc:docMk/>
            <pc:sldMk cId="1345784225" sldId="271"/>
            <ac:cxnSpMk id="23" creationId="{A19E7BA5-D38D-4213-89DD-E743C024C76D}"/>
          </ac:cxnSpMkLst>
        </pc:cxnChg>
        <pc:cxnChg chg="add mod">
          <ac:chgData name="Benedikt Roth" userId="af14ea373a273bf1" providerId="LiveId" clId="{7EF9C819-F427-4753-9A5B-83F837DC536F}" dt="2020-12-12T12:14:50.282" v="547" actId="208"/>
          <ac:cxnSpMkLst>
            <pc:docMk/>
            <pc:sldMk cId="1345784225" sldId="271"/>
            <ac:cxnSpMk id="24" creationId="{2B22B883-4A2C-4E3D-8DAA-EDD675A0B427}"/>
          </ac:cxnSpMkLst>
        </pc:cxnChg>
      </pc:sldChg>
      <pc:sldChg chg="addSp modSp add mod">
        <pc:chgData name="Benedikt Roth" userId="af14ea373a273bf1" providerId="LiveId" clId="{7EF9C819-F427-4753-9A5B-83F837DC536F}" dt="2020-12-12T12:48:03.575" v="734" actId="14100"/>
        <pc:sldMkLst>
          <pc:docMk/>
          <pc:sldMk cId="1555843968" sldId="272"/>
        </pc:sldMkLst>
        <pc:spChg chg="mod">
          <ac:chgData name="Benedikt Roth" userId="af14ea373a273bf1" providerId="LiveId" clId="{7EF9C819-F427-4753-9A5B-83F837DC536F}" dt="2020-12-12T11:39:30.555" v="368" actId="207"/>
          <ac:spMkLst>
            <pc:docMk/>
            <pc:sldMk cId="1555843968" sldId="272"/>
            <ac:spMk id="4" creationId="{5E06E777-7059-4F19-AD12-D75C5EB8F195}"/>
          </ac:spMkLst>
        </pc:spChg>
        <pc:spChg chg="add mod">
          <ac:chgData name="Benedikt Roth" userId="af14ea373a273bf1" providerId="LiveId" clId="{7EF9C819-F427-4753-9A5B-83F837DC536F}" dt="2020-12-12T12:48:03.575" v="734" actId="14100"/>
          <ac:spMkLst>
            <pc:docMk/>
            <pc:sldMk cId="1555843968" sldId="272"/>
            <ac:spMk id="7" creationId="{70745053-D065-44B1-99BB-72D7D9145F7F}"/>
          </ac:spMkLst>
        </pc:spChg>
      </pc:sldChg>
      <pc:sldChg chg="addSp delSp modSp add mod">
        <pc:chgData name="Benedikt Roth" userId="af14ea373a273bf1" providerId="LiveId" clId="{7EF9C819-F427-4753-9A5B-83F837DC536F}" dt="2020-12-12T11:40:11.174" v="382" actId="20577"/>
        <pc:sldMkLst>
          <pc:docMk/>
          <pc:sldMk cId="1346837372" sldId="273"/>
        </pc:sldMkLst>
        <pc:spChg chg="add mod">
          <ac:chgData name="Benedikt Roth" userId="af14ea373a273bf1" providerId="LiveId" clId="{7EF9C819-F427-4753-9A5B-83F837DC536F}" dt="2020-12-12T11:40:11.174" v="382" actId="20577"/>
          <ac:spMkLst>
            <pc:docMk/>
            <pc:sldMk cId="1346837372" sldId="273"/>
            <ac:spMk id="3" creationId="{0F1E45BE-1C66-40D3-81D8-7794820CDAF6}"/>
          </ac:spMkLst>
        </pc:spChg>
        <pc:spChg chg="del mod">
          <ac:chgData name="Benedikt Roth" userId="af14ea373a273bf1" providerId="LiveId" clId="{7EF9C819-F427-4753-9A5B-83F837DC536F}" dt="2020-12-12T11:39:44.627" v="369" actId="478"/>
          <ac:spMkLst>
            <pc:docMk/>
            <pc:sldMk cId="1346837372" sldId="273"/>
            <ac:spMk id="4" creationId="{5E06E777-7059-4F19-AD12-D75C5EB8F1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6577F-721A-403F-A546-4AB32629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9D92DE-291C-4890-A2E0-28B82775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ECADF-5219-44B9-9445-2E18371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A6757-2E23-40B9-911D-19BDFB21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CBA7-7D99-4A10-84AF-C63116A6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DC7C0-11F8-4BEC-A04A-8D50B50D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467D2-E5F0-4F06-B553-4504A6F2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2408F-6F79-48DB-982A-ECF12AAC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5CA9-6738-4E70-BE78-EE90DC5B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D6222-37C9-49E7-BCCC-1CE5FDB7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4E153A-36B2-4EEF-AE87-B62DE42F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32A741-F6D9-482A-B9FC-CED538880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95E2A-0D74-4006-B133-374F0BFE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DB4B9-BFF8-452D-86B2-92F0BA0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94825-D134-4B8A-9B53-C31721D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0F8EB-7B1D-49F8-9D39-0213369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7752F-2824-4280-98A2-243758D7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C7BE-741B-46D9-9AD9-46FC0EA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2F99E-159D-4068-8726-619F35A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6BC69-AB5A-4EC2-901A-709361E4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DAA82-E2D7-4D50-98AE-8A9EAC0F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F8754-D11D-4AEB-A211-A0415F20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E5115-4590-488E-9BAA-08AC2778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7882D-7720-4D8C-8664-F1F3843B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A3D7D-0B59-427A-9FDE-4C4C097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CFD2D-2AD8-4758-AB3C-0FB6B3C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884D9-278A-48B7-8732-0F7670884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8578DD-1127-470A-BF7A-82A8D73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573D8-974A-41C6-B3B3-6B683CA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71089-A97B-4675-9D65-7F376E32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D57BB-65A3-4D3D-8126-D484B427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7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219AF-D1B2-4AD2-AD2E-148D5CD9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50AA6-0904-4089-AA72-74EFDF55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EBE96B-53B7-4F3B-8E3C-15F247F4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B1A07A-3FBD-4B4C-B52D-2628F30FD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472CD-DD04-46A3-9801-2382C640C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7F726-D768-4D3C-B536-4ABB1E83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07A290-DDE9-42A0-8C90-8F888D1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76D9E6-4A4B-4707-83D0-40572ED9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D073-52D0-4D32-AD23-E39A8279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F18BC2-EB9C-4A46-A03B-A641812A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2AD00-A4F3-4448-AF28-FDFA2C0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AA56FF-C8F4-4400-B182-E1ED3F6A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7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DB6F61-DD42-4FED-A1C7-69AE7022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09C5A7-1500-463B-B328-CB13660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DC37-3D65-4EC7-B4AF-12242C5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8645A-6E7A-49DB-B6DB-54567F38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28295-0B22-4C05-870A-4EF5800D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D3DDF-B26A-4CD0-A7E5-6AC13C5B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049366-4355-4D14-A93F-37A912E6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140E2-35B3-4E77-A1C7-2786884D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FF7FB-D286-47F6-B465-C7D91D3F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E7684-49B7-4271-8417-D91FBE12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11E35C-032B-4C29-9987-C76ED064C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E6255-B162-4672-A9C5-A4CCD90B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06599-E0D5-4B03-9613-2332C033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9582A-D6D1-438B-B39A-4429EF2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C4BF0-B36E-4F83-9FEA-09496EC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9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EA058B-C9E9-4319-B89F-7FBEBA54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87BCB-C501-4DB1-9E73-A0DDAE11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6D755-1C96-4753-9529-D8E543538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952F8-1B83-48BE-A250-C2CF5E978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A9694-B910-4AA2-9216-A0AE78F3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3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57CF-79BF-4958-B6AE-AEDD2D9C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endParaRPr lang="en-US" altLang="zh-CN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E27A3C-A970-4D43-A37C-E2D7A2CA830E}"/>
              </a:ext>
            </a:extLst>
          </p:cNvPr>
          <p:cNvSpPr txBox="1"/>
          <p:nvPr/>
        </p:nvSpPr>
        <p:spPr>
          <a:xfrm>
            <a:off x="7698989" y="5571440"/>
            <a:ext cx="38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dirty="0" err="1"/>
              <a:t>Bene</a:t>
            </a:r>
            <a:r>
              <a:rPr lang="de-DE" altLang="zh-CN" b="1" dirty="0"/>
              <a:t> </a:t>
            </a:r>
          </a:p>
          <a:p>
            <a:r>
              <a:rPr lang="de-DE" altLang="zh-CN" b="1" dirty="0" err="1"/>
              <a:t>Shinan</a:t>
            </a:r>
            <a:r>
              <a:rPr lang="de-DE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959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400" b="1" dirty="0"/>
              <a:t>Default</a:t>
            </a:r>
            <a:r>
              <a:rPr lang="de-DE" altLang="zh-C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Risk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DF432E-F43C-4601-A267-C201C469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0" y="1691640"/>
            <a:ext cx="6378429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en-US" sz="4400" dirty="0"/>
              <a:t>How to predict the default of a borrower?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EA62EA0-7F56-4AEA-927A-65C439809601}"/>
              </a:ext>
            </a:extLst>
          </p:cNvPr>
          <p:cNvSpPr txBox="1"/>
          <p:nvPr/>
        </p:nvSpPr>
        <p:spPr>
          <a:xfrm>
            <a:off x="1451505" y="1820403"/>
            <a:ext cx="286410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Loan Risk Factors Dataset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FAC595-7C46-4CEA-881D-CE3A69EEF251}"/>
              </a:ext>
            </a:extLst>
          </p:cNvPr>
          <p:cNvCxnSpPr>
            <a:cxnSpLocks/>
          </p:cNvCxnSpPr>
          <p:nvPr/>
        </p:nvCxnSpPr>
        <p:spPr>
          <a:xfrm>
            <a:off x="4595070" y="2005069"/>
            <a:ext cx="3001860" cy="0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12F62EB5-2541-466E-89D4-AC1CE252CB8D}"/>
              </a:ext>
            </a:extLst>
          </p:cNvPr>
          <p:cNvSpPr txBox="1"/>
          <p:nvPr/>
        </p:nvSpPr>
        <p:spPr>
          <a:xfrm>
            <a:off x="7876390" y="1820403"/>
            <a:ext cx="22310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Prediction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EC6F8D0-FE1D-4474-B03E-B71359B20E3B}"/>
              </a:ext>
            </a:extLst>
          </p:cNvPr>
          <p:cNvSpPr txBox="1"/>
          <p:nvPr/>
        </p:nvSpPr>
        <p:spPr>
          <a:xfrm>
            <a:off x="4661767" y="2038086"/>
            <a:ext cx="155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Expectations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3A40B11-DB4E-4556-BDF1-1C105C91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16" y="3166555"/>
            <a:ext cx="35623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elle 4">
            <a:extLst>
              <a:ext uri="{FF2B5EF4-FFF2-40B4-BE49-F238E27FC236}">
                <a16:creationId xmlns:a16="http://schemas.microsoft.com/office/drawing/2014/main" id="{E7F94E98-081F-4D48-A5BB-3E064BDD2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15166"/>
              </p:ext>
            </p:extLst>
          </p:nvPr>
        </p:nvGraphicFramePr>
        <p:xfrm>
          <a:off x="1451505" y="2407418"/>
          <a:ext cx="541866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5071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0821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95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80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Home ownership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2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Employment length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0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Loan intent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Depends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Rating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8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Loan Amount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7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Interest Rate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0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Debt to Income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5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Credit history length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Payment Delays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6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6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 err="1"/>
              <a:t>Prediction</a:t>
            </a:r>
            <a:r>
              <a:rPr lang="de-DE" sz="4400" dirty="0"/>
              <a:t> </a:t>
            </a:r>
            <a:r>
              <a:rPr lang="de-DE" sz="4400" dirty="0" err="1"/>
              <a:t>based</a:t>
            </a:r>
            <a:r>
              <a:rPr lang="de-DE" sz="4400" dirty="0"/>
              <a:t> on </a:t>
            </a:r>
            <a:r>
              <a:rPr lang="de-DE" sz="4400" dirty="0" err="1"/>
              <a:t>Logisitc</a:t>
            </a:r>
            <a:r>
              <a:rPr lang="de-DE" sz="4400" dirty="0"/>
              <a:t> Regression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35BFD7E-9504-4D26-A4DF-629CB6DE8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1960048"/>
            <a:ext cx="5485714" cy="3657143"/>
          </a:xfrm>
          <a:prstGeom prst="rect">
            <a:avLst/>
          </a:prstGeom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817A0350-B011-4E6A-99E9-95707F3655E9}"/>
              </a:ext>
            </a:extLst>
          </p:cNvPr>
          <p:cNvSpPr txBox="1"/>
          <p:nvPr/>
        </p:nvSpPr>
        <p:spPr>
          <a:xfrm>
            <a:off x="4397915" y="5750619"/>
            <a:ext cx="33961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Accuracy: 86%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D9F8E36-BEF5-476D-BDAD-2A48085C3025}"/>
              </a:ext>
            </a:extLst>
          </p:cNvPr>
          <p:cNvSpPr txBox="1"/>
          <p:nvPr/>
        </p:nvSpPr>
        <p:spPr>
          <a:xfrm>
            <a:off x="5039156" y="3059668"/>
            <a:ext cx="105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TP: 96%</a:t>
            </a:r>
            <a:endParaRPr lang="de-DE" dirty="0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5AE873AC-D9FB-484F-8ED5-18ECB7C87167}"/>
              </a:ext>
            </a:extLst>
          </p:cNvPr>
          <p:cNvSpPr txBox="1"/>
          <p:nvPr/>
        </p:nvSpPr>
        <p:spPr>
          <a:xfrm>
            <a:off x="6336964" y="4274820"/>
            <a:ext cx="105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TN: 55%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Who will </a:t>
            </a:r>
            <a:r>
              <a:rPr lang="de-DE" sz="4400" dirty="0" err="1"/>
              <a:t>default</a:t>
            </a:r>
            <a:r>
              <a:rPr lang="de-DE" sz="4400" dirty="0"/>
              <a:t>?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D8E0CB45-F34E-4D62-9C34-94F07883E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58464"/>
              </p:ext>
            </p:extLst>
          </p:nvPr>
        </p:nvGraphicFramePr>
        <p:xfrm>
          <a:off x="2272964" y="2049780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5071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08218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9468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Christina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Filipa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4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95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65,000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55,000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80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Home ownership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Rent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Owner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2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Employment length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 year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&gt; 1 year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0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Loan intent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Venture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Home improvement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35,000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15,000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8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Interest rate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3.95%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2.75%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7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Debt to income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53%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27%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0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Payment delays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5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Credit history length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 years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 year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Rating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6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2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Default </a:t>
            </a:r>
            <a:r>
              <a:rPr lang="de-DE" sz="4400" dirty="0" err="1"/>
              <a:t>Prediction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290AA6C-D75F-463C-B938-F7920EE31598}"/>
              </a:ext>
            </a:extLst>
          </p:cNvPr>
          <p:cNvSpPr txBox="1"/>
          <p:nvPr/>
        </p:nvSpPr>
        <p:spPr>
          <a:xfrm>
            <a:off x="4962278" y="1752716"/>
            <a:ext cx="22310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Christina &amp; Filipa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3B9F3F69-F20F-404F-97D4-5A9585322177}"/>
              </a:ext>
            </a:extLst>
          </p:cNvPr>
          <p:cNvCxnSpPr>
            <a:cxnSpLocks/>
          </p:cNvCxnSpPr>
          <p:nvPr/>
        </p:nvCxnSpPr>
        <p:spPr>
          <a:xfrm flipH="1">
            <a:off x="6013372" y="2208553"/>
            <a:ext cx="1" cy="3500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3">
            <a:extLst>
              <a:ext uri="{FF2B5EF4-FFF2-40B4-BE49-F238E27FC236}">
                <a16:creationId xmlns:a16="http://schemas.microsoft.com/office/drawing/2014/main" id="{72941032-F0D6-4FA1-9FDD-837FD468C0F8}"/>
              </a:ext>
            </a:extLst>
          </p:cNvPr>
          <p:cNvSpPr txBox="1"/>
          <p:nvPr/>
        </p:nvSpPr>
        <p:spPr>
          <a:xfrm>
            <a:off x="4962278" y="2689672"/>
            <a:ext cx="22310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 </a:t>
            </a:r>
            <a:endParaRPr lang="de-DE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A8B7BE14-F1E8-4E61-9089-E99867E6D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88343"/>
              </p:ext>
            </p:extLst>
          </p:nvPr>
        </p:nvGraphicFramePr>
        <p:xfrm>
          <a:off x="4005934" y="3710436"/>
          <a:ext cx="401486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200">
                  <a:extLst>
                    <a:ext uri="{9D8B030D-6E8A-4147-A177-3AD203B41FA5}">
                      <a16:colId xmlns:a16="http://schemas.microsoft.com/office/drawing/2014/main" val="3776379678"/>
                    </a:ext>
                  </a:extLst>
                </a:gridCol>
                <a:gridCol w="1880926">
                  <a:extLst>
                    <a:ext uri="{9D8B030D-6E8A-4147-A177-3AD203B41FA5}">
                      <a16:colId xmlns:a16="http://schemas.microsoft.com/office/drawing/2014/main" val="3722310549"/>
                    </a:ext>
                  </a:extLst>
                </a:gridCol>
                <a:gridCol w="1061743">
                  <a:extLst>
                    <a:ext uri="{9D8B030D-6E8A-4147-A177-3AD203B41FA5}">
                      <a16:colId xmlns:a16="http://schemas.microsoft.com/office/drawing/2014/main" val="16384056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Ranking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coefficients importance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1.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Loan amount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3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…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(-)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47907"/>
                  </a:ext>
                </a:extLst>
              </a:tr>
            </a:tbl>
          </a:graphicData>
        </a:graphic>
      </p:graphicFrame>
      <p:sp>
        <p:nvSpPr>
          <p:cNvPr id="17" name="TextBox 2">
            <a:extLst>
              <a:ext uri="{FF2B5EF4-FFF2-40B4-BE49-F238E27FC236}">
                <a16:creationId xmlns:a16="http://schemas.microsoft.com/office/drawing/2014/main" id="{FA547DF3-93F6-4147-9CBB-D8246FF5117F}"/>
              </a:ext>
            </a:extLst>
          </p:cNvPr>
          <p:cNvSpPr txBox="1"/>
          <p:nvPr/>
        </p:nvSpPr>
        <p:spPr>
          <a:xfrm>
            <a:off x="4962278" y="5685980"/>
            <a:ext cx="223109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Christina: Yes Filipa: No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A19E7BA5-D38D-4213-89DD-E743C024C76D}"/>
              </a:ext>
            </a:extLst>
          </p:cNvPr>
          <p:cNvCxnSpPr>
            <a:cxnSpLocks/>
          </p:cNvCxnSpPr>
          <p:nvPr/>
        </p:nvCxnSpPr>
        <p:spPr>
          <a:xfrm flipH="1">
            <a:off x="6011829" y="3167902"/>
            <a:ext cx="1" cy="3500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8">
            <a:extLst>
              <a:ext uri="{FF2B5EF4-FFF2-40B4-BE49-F238E27FC236}">
                <a16:creationId xmlns:a16="http://schemas.microsoft.com/office/drawing/2014/main" id="{2B22B883-4A2C-4E3D-8DAA-EDD675A0B427}"/>
              </a:ext>
            </a:extLst>
          </p:cNvPr>
          <p:cNvCxnSpPr>
            <a:cxnSpLocks/>
          </p:cNvCxnSpPr>
          <p:nvPr/>
        </p:nvCxnSpPr>
        <p:spPr>
          <a:xfrm flipH="1">
            <a:off x="6013369" y="5254726"/>
            <a:ext cx="1" cy="3500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8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Further Development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745053-D065-44B1-99BB-72D7D9145F7F}"/>
              </a:ext>
            </a:extLst>
          </p:cNvPr>
          <p:cNvSpPr txBox="1"/>
          <p:nvPr/>
        </p:nvSpPr>
        <p:spPr>
          <a:xfrm>
            <a:off x="1823207" y="2278465"/>
            <a:ext cx="62973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data according to demographics and adapt model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imbalanced dataset (default feature)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machine learning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4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F1E45BE-1C66-40D3-81D8-7794820C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2988520"/>
            <a:ext cx="3932237" cy="1600200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83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Breitbild</PresentationFormat>
  <Paragraphs>94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</vt:lpstr>
      <vt:lpstr>Default prediction model</vt:lpstr>
      <vt:lpstr>Default Risk</vt:lpstr>
      <vt:lpstr>How to predict the default of a borrower? How to predict the default of a borrower? </vt:lpstr>
      <vt:lpstr>How to predict the default of a borrower? Prediction based on Logisitc Regression </vt:lpstr>
      <vt:lpstr>How to predict the default of a borrower? Who will default? </vt:lpstr>
      <vt:lpstr>How to predict the default of a borrower? Default Prediction </vt:lpstr>
      <vt:lpstr>How to predict the default of a borrower? Further Development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prediction model</dc:title>
  <dc:creator>时男 时男</dc:creator>
  <cp:lastModifiedBy>Benedikt Roth</cp:lastModifiedBy>
  <cp:revision>14</cp:revision>
  <dcterms:created xsi:type="dcterms:W3CDTF">2020-12-11T20:13:33Z</dcterms:created>
  <dcterms:modified xsi:type="dcterms:W3CDTF">2020-12-12T13:17:03Z</dcterms:modified>
</cp:coreProperties>
</file>