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b="1" dirty="0"/>
              <a:t>Default</a:t>
            </a:r>
            <a:r>
              <a:rPr lang="de-DE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55B44-A338-4BFE-B117-5A29BAA7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476E26-E5F1-44A0-A0E6-005EA0AC5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9530"/>
            <a:ext cx="3932237" cy="415945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48" y="278295"/>
            <a:ext cx="7176052" cy="6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21972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altLang="zh-CN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</a:t>
            </a:r>
            <a:r>
              <a:rPr lang="de-DE" altLang="zh-CN" sz="3600" b="1">
                <a:solidFill>
                  <a:srgbClr val="FFFFFF"/>
                </a:solidFill>
              </a:rPr>
              <a:t>briefing</a:t>
            </a:r>
            <a:endParaRPr lang="en-US" altLang="zh-CN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898943CA-DCD5-4CE9-97D1-B641B5727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74740"/>
              </p:ext>
            </p:extLst>
          </p:nvPr>
        </p:nvGraphicFramePr>
        <p:xfrm>
          <a:off x="4527550" y="696913"/>
          <a:ext cx="7261225" cy="567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43735" imgH="6896273" progId="Excel.Sheet.12">
                  <p:embed/>
                </p:oleObj>
              </mc:Choice>
              <mc:Fallback>
                <p:oleObj name="Worksheet" r:id="rId2" imgW="7343735" imgH="68962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7550" y="696913"/>
                        <a:ext cx="7261225" cy="567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4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</vt:lpstr>
      <vt:lpstr>Microsoft Excel-Arbeitsblatt</vt:lpstr>
      <vt:lpstr>Default prediction model</vt:lpstr>
      <vt:lpstr>Default Risk</vt:lpstr>
      <vt:lpstr>Input briefing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时男 时男</cp:lastModifiedBy>
  <cp:revision>9</cp:revision>
  <dcterms:created xsi:type="dcterms:W3CDTF">2020-12-11T20:13:33Z</dcterms:created>
  <dcterms:modified xsi:type="dcterms:W3CDTF">2020-12-12T11:17:16Z</dcterms:modified>
</cp:coreProperties>
</file>