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0" y="1691640"/>
            <a:ext cx="6378429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99A80DF-1C6B-4202-8370-E462016A4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52489"/>
              </p:ext>
            </p:extLst>
          </p:nvPr>
        </p:nvGraphicFramePr>
        <p:xfrm>
          <a:off x="4527804" y="835788"/>
          <a:ext cx="7261225" cy="567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7343735" imgH="6896273" progId="Excel.Sheet.12">
                  <p:embed/>
                </p:oleObj>
              </mc:Choice>
              <mc:Fallback>
                <p:oleObj name="Worksheet" r:id="rId3" imgW="7343735" imgH="6896273" progId="Excel.Sheet.12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898943CA-DCD5-4CE9-97D1-B641B5727B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7804" y="835788"/>
                        <a:ext cx="7261225" cy="567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52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 err="1"/>
              <a:t>Heatmap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06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Who will </a:t>
            </a:r>
            <a:r>
              <a:rPr lang="de-DE" altLang="zh-CN" sz="4400" b="1" dirty="0" err="1"/>
              <a:t>default</a:t>
            </a:r>
            <a:r>
              <a:rPr lang="de-DE" altLang="zh-CN" sz="4400" b="1" dirty="0"/>
              <a:t>?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478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 </a:t>
            </a:r>
            <a:r>
              <a:rPr lang="de-DE" altLang="zh-CN" sz="4400" b="1" dirty="0" err="1"/>
              <a:t>Prediction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281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Further Development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665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21972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</a:t>
            </a:r>
            <a:r>
              <a:rPr lang="de-DE" altLang="zh-CN" sz="3600" b="1">
                <a:solidFill>
                  <a:srgbClr val="FFFFFF"/>
                </a:solidFill>
              </a:rPr>
              <a:t>briefing</a:t>
            </a:r>
            <a:endParaRPr lang="en-US" altLang="zh-CN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09584B-D9E4-4082-81BE-2D5AB1F703D9}"/>
              </a:ext>
            </a:extLst>
          </p:cNvPr>
          <p:cNvSpPr txBox="1"/>
          <p:nvPr/>
        </p:nvSpPr>
        <p:spPr>
          <a:xfrm>
            <a:off x="3036815" y="1786855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065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</vt:lpstr>
      <vt:lpstr>Worksheet</vt:lpstr>
      <vt:lpstr>Default prediction model</vt:lpstr>
      <vt:lpstr>Default Risk</vt:lpstr>
      <vt:lpstr>Default Risk</vt:lpstr>
      <vt:lpstr>Heatmap</vt:lpstr>
      <vt:lpstr>Who will default?</vt:lpstr>
      <vt:lpstr>Default Prediction</vt:lpstr>
      <vt:lpstr>Further Development</vt:lpstr>
      <vt:lpstr>Input briefing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Benedikt Roth</cp:lastModifiedBy>
  <cp:revision>5</cp:revision>
  <dcterms:created xsi:type="dcterms:W3CDTF">2020-12-11T20:13:33Z</dcterms:created>
  <dcterms:modified xsi:type="dcterms:W3CDTF">2020-12-12T11:16:59Z</dcterms:modified>
</cp:coreProperties>
</file>