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ikt Roth" initials="BR" lastIdx="1" clrIdx="0">
    <p:extLst>
      <p:ext uri="{19B8F6BF-5375-455C-9EA6-DF929625EA0E}">
        <p15:presenceInfo xmlns:p15="http://schemas.microsoft.com/office/powerpoint/2012/main" userId="af14ea373a273b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9C819-F427-4753-9A5B-83F837DC536F}" v="1" dt="2020-12-12T11:17:54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Roth" userId="af14ea373a273bf1" providerId="LiveId" clId="{7EF9C819-F427-4753-9A5B-83F837DC536F}"/>
    <pc:docChg chg="undo custSel addSld delSld modSld">
      <pc:chgData name="Benedikt Roth" userId="af14ea373a273bf1" providerId="LiveId" clId="{7EF9C819-F427-4753-9A5B-83F837DC536F}" dt="2020-12-12T11:30:20.653" v="232" actId="20577"/>
      <pc:docMkLst>
        <pc:docMk/>
      </pc:docMkLst>
      <pc:sldChg chg="del">
        <pc:chgData name="Benedikt Roth" userId="af14ea373a273bf1" providerId="LiveId" clId="{7EF9C819-F427-4753-9A5B-83F837DC536F}" dt="2020-12-12T11:30:16.805" v="229" actId="47"/>
        <pc:sldMkLst>
          <pc:docMk/>
          <pc:sldMk cId="310653553" sldId="262"/>
        </pc:sldMkLst>
      </pc:sldChg>
      <pc:sldChg chg="modSp add del">
        <pc:chgData name="Benedikt Roth" userId="af14ea373a273bf1" providerId="LiveId" clId="{7EF9C819-F427-4753-9A5B-83F837DC536F}" dt="2020-12-12T11:23:15.308" v="128" actId="47"/>
        <pc:sldMkLst>
          <pc:docMk/>
          <pc:sldMk cId="3815526155" sldId="263"/>
        </pc:sldMkLst>
        <pc:graphicFrameChg chg="mod">
          <ac:chgData name="Benedikt Roth" userId="af14ea373a273bf1" providerId="LiveId" clId="{7EF9C819-F427-4753-9A5B-83F837DC536F}" dt="2020-12-12T11:17:54.958" v="0" actId="14100"/>
          <ac:graphicFrameMkLst>
            <pc:docMk/>
            <pc:sldMk cId="3815526155" sldId="263"/>
            <ac:graphicFrameMk id="7" creationId="{699A80DF-1C6B-4202-8370-E462016A463D}"/>
          </ac:graphicFrameMkLst>
        </pc:graphicFrameChg>
      </pc:sldChg>
      <pc:sldChg chg="del">
        <pc:chgData name="Benedikt Roth" userId="af14ea373a273bf1" providerId="LiveId" clId="{7EF9C819-F427-4753-9A5B-83F837DC536F}" dt="2020-12-12T11:23:38.825" v="155" actId="47"/>
        <pc:sldMkLst>
          <pc:docMk/>
          <pc:sldMk cId="2222069201" sldId="264"/>
        </pc:sldMkLst>
      </pc:sldChg>
      <pc:sldChg chg="del">
        <pc:chgData name="Benedikt Roth" userId="af14ea373a273bf1" providerId="LiveId" clId="{7EF9C819-F427-4753-9A5B-83F837DC536F}" dt="2020-12-12T11:23:40.089" v="156" actId="47"/>
        <pc:sldMkLst>
          <pc:docMk/>
          <pc:sldMk cId="1534785821" sldId="265"/>
        </pc:sldMkLst>
      </pc:sldChg>
      <pc:sldChg chg="del">
        <pc:chgData name="Benedikt Roth" userId="af14ea373a273bf1" providerId="LiveId" clId="{7EF9C819-F427-4753-9A5B-83F837DC536F}" dt="2020-12-12T11:24:23.366" v="180" actId="47"/>
        <pc:sldMkLst>
          <pc:docMk/>
          <pc:sldMk cId="3812814749" sldId="266"/>
        </pc:sldMkLst>
      </pc:sldChg>
      <pc:sldChg chg="modSp del mod">
        <pc:chgData name="Benedikt Roth" userId="af14ea373a273bf1" providerId="LiveId" clId="{7EF9C819-F427-4753-9A5B-83F837DC536F}" dt="2020-12-12T11:30:11.132" v="227" actId="47"/>
        <pc:sldMkLst>
          <pc:docMk/>
          <pc:sldMk cId="1766654814" sldId="267"/>
        </pc:sldMkLst>
        <pc:spChg chg="mod">
          <ac:chgData name="Benedikt Roth" userId="af14ea373a273bf1" providerId="LiveId" clId="{7EF9C819-F427-4753-9A5B-83F837DC536F}" dt="2020-12-12T11:29:53.701" v="183" actId="20577"/>
          <ac:spMkLst>
            <pc:docMk/>
            <pc:sldMk cId="1766654814" sldId="267"/>
            <ac:spMk id="4" creationId="{5E06E777-7059-4F19-AD12-D75C5EB8F195}"/>
          </ac:spMkLst>
        </pc:spChg>
      </pc:sldChg>
      <pc:sldChg chg="delSp add del setBg delDesignElem">
        <pc:chgData name="Benedikt Roth" userId="af14ea373a273bf1" providerId="LiveId" clId="{7EF9C819-F427-4753-9A5B-83F837DC536F}" dt="2020-12-12T11:20:00.488" v="3" actId="47"/>
        <pc:sldMkLst>
          <pc:docMk/>
          <pc:sldMk cId="3165330862" sldId="268"/>
        </pc:sldMkLst>
        <pc:spChg chg="del">
          <ac:chgData name="Benedikt Roth" userId="af14ea373a273bf1" providerId="LiveId" clId="{7EF9C819-F427-4753-9A5B-83F837DC536F}" dt="2020-12-12T11:19:54.617" v="2"/>
          <ac:spMkLst>
            <pc:docMk/>
            <pc:sldMk cId="3165330862" sldId="268"/>
            <ac:spMk id="11" creationId="{7CB4857B-ED7C-444D-9F04-2F885114A1C2}"/>
          </ac:spMkLst>
        </pc:spChg>
        <pc:spChg chg="del">
          <ac:chgData name="Benedikt Roth" userId="af14ea373a273bf1" providerId="LiveId" clId="{7EF9C819-F427-4753-9A5B-83F837DC536F}" dt="2020-12-12T11:19:54.617" v="2"/>
          <ac:spMkLst>
            <pc:docMk/>
            <pc:sldMk cId="3165330862" sldId="268"/>
            <ac:spMk id="13" creationId="{D18046FB-44EA-4FD8-A585-EA09A319B2D0}"/>
          </ac:spMkLst>
        </pc:spChg>
        <pc:spChg chg="del">
          <ac:chgData name="Benedikt Roth" userId="af14ea373a273bf1" providerId="LiveId" clId="{7EF9C819-F427-4753-9A5B-83F837DC536F}" dt="2020-12-12T11:19:54.617" v="2"/>
          <ac:spMkLst>
            <pc:docMk/>
            <pc:sldMk cId="3165330862" sldId="268"/>
            <ac:spMk id="15" creationId="{479F5F2B-8B58-4140-AE6A-51F6C67B18D9}"/>
          </ac:spMkLst>
        </pc:spChg>
      </pc:sldChg>
      <pc:sldChg chg="addSp delSp modSp add mod">
        <pc:chgData name="Benedikt Roth" userId="af14ea373a273bf1" providerId="LiveId" clId="{7EF9C819-F427-4753-9A5B-83F837DC536F}" dt="2020-12-12T11:22:45.665" v="124" actId="20577"/>
        <pc:sldMkLst>
          <pc:docMk/>
          <pc:sldMk cId="3828761059" sldId="268"/>
        </pc:sldMkLst>
        <pc:spChg chg="mod">
          <ac:chgData name="Benedikt Roth" userId="af14ea373a273bf1" providerId="LiveId" clId="{7EF9C819-F427-4753-9A5B-83F837DC536F}" dt="2020-12-12T11:21:26.618" v="104" actId="207"/>
          <ac:spMkLst>
            <pc:docMk/>
            <pc:sldMk cId="3828761059" sldId="268"/>
            <ac:spMk id="4" creationId="{5E06E777-7059-4F19-AD12-D75C5EB8F195}"/>
          </ac:spMkLst>
        </pc:spChg>
        <pc:graphicFrameChg chg="add mod modGraphic">
          <ac:chgData name="Benedikt Roth" userId="af14ea373a273bf1" providerId="LiveId" clId="{7EF9C819-F427-4753-9A5B-83F837DC536F}" dt="2020-12-12T11:22:45.665" v="124" actId="20577"/>
          <ac:graphicFrameMkLst>
            <pc:docMk/>
            <pc:sldMk cId="3828761059" sldId="268"/>
            <ac:graphicFrameMk id="2" creationId="{80DE7EB8-5382-49CB-B9CC-C607DAA65807}"/>
          </ac:graphicFrameMkLst>
        </pc:graphicFrameChg>
        <pc:picChg chg="del">
          <ac:chgData name="Benedikt Roth" userId="af14ea373a273bf1" providerId="LiveId" clId="{7EF9C819-F427-4753-9A5B-83F837DC536F}" dt="2020-12-12T11:21:33.077" v="105" actId="478"/>
          <ac:picMkLst>
            <pc:docMk/>
            <pc:sldMk cId="3828761059" sldId="268"/>
            <ac:picMk id="8" creationId="{D6DF432E-F43C-4601-A267-C201C469D936}"/>
          </ac:picMkLst>
        </pc:picChg>
      </pc:sldChg>
      <pc:sldChg chg="delSp modSp add mod">
        <pc:chgData name="Benedikt Roth" userId="af14ea373a273bf1" providerId="LiveId" clId="{7EF9C819-F427-4753-9A5B-83F837DC536F}" dt="2020-12-12T11:23:24.291" v="136" actId="478"/>
        <pc:sldMkLst>
          <pc:docMk/>
          <pc:sldMk cId="4126314215" sldId="269"/>
        </pc:sldMkLst>
        <pc:spChg chg="mod">
          <ac:chgData name="Benedikt Roth" userId="af14ea373a273bf1" providerId="LiveId" clId="{7EF9C819-F427-4753-9A5B-83F837DC536F}" dt="2020-12-12T11:23:22.493" v="135" actId="20577"/>
          <ac:spMkLst>
            <pc:docMk/>
            <pc:sldMk cId="4126314215" sldId="269"/>
            <ac:spMk id="4" creationId="{5E06E777-7059-4F19-AD12-D75C5EB8F195}"/>
          </ac:spMkLst>
        </pc:spChg>
        <pc:graphicFrameChg chg="del">
          <ac:chgData name="Benedikt Roth" userId="af14ea373a273bf1" providerId="LiveId" clId="{7EF9C819-F427-4753-9A5B-83F837DC536F}" dt="2020-12-12T11:23:24.291" v="136" actId="478"/>
          <ac:graphicFrameMkLst>
            <pc:docMk/>
            <pc:sldMk cId="4126314215" sldId="269"/>
            <ac:graphicFrameMk id="2" creationId="{80DE7EB8-5382-49CB-B9CC-C607DAA65807}"/>
          </ac:graphicFrameMkLst>
        </pc:graphicFrameChg>
      </pc:sldChg>
      <pc:sldChg chg="modSp add mod">
        <pc:chgData name="Benedikt Roth" userId="af14ea373a273bf1" providerId="LiveId" clId="{7EF9C819-F427-4753-9A5B-83F837DC536F}" dt="2020-12-12T11:23:36.194" v="154" actId="20577"/>
        <pc:sldMkLst>
          <pc:docMk/>
          <pc:sldMk cId="2294727082" sldId="270"/>
        </pc:sldMkLst>
        <pc:spChg chg="mod">
          <ac:chgData name="Benedikt Roth" userId="af14ea373a273bf1" providerId="LiveId" clId="{7EF9C819-F427-4753-9A5B-83F837DC536F}" dt="2020-12-12T11:23:36.194" v="154" actId="20577"/>
          <ac:spMkLst>
            <pc:docMk/>
            <pc:sldMk cId="2294727082" sldId="270"/>
            <ac:spMk id="4" creationId="{5E06E777-7059-4F19-AD12-D75C5EB8F195}"/>
          </ac:spMkLst>
        </pc:spChg>
      </pc:sldChg>
      <pc:sldChg chg="add del addCm delCm">
        <pc:chgData name="Benedikt Roth" userId="af14ea373a273bf1" providerId="LiveId" clId="{7EF9C819-F427-4753-9A5B-83F837DC536F}" dt="2020-12-12T11:23:54.070" v="160" actId="2890"/>
        <pc:sldMkLst>
          <pc:docMk/>
          <pc:sldMk cId="915178626" sldId="271"/>
        </pc:sldMkLst>
      </pc:sldChg>
      <pc:sldChg chg="modSp add mod">
        <pc:chgData name="Benedikt Roth" userId="af14ea373a273bf1" providerId="LiveId" clId="{7EF9C819-F427-4753-9A5B-83F837DC536F}" dt="2020-12-12T11:24:20.980" v="179" actId="20577"/>
        <pc:sldMkLst>
          <pc:docMk/>
          <pc:sldMk cId="1345784225" sldId="271"/>
        </pc:sldMkLst>
        <pc:spChg chg="mod">
          <ac:chgData name="Benedikt Roth" userId="af14ea373a273bf1" providerId="LiveId" clId="{7EF9C819-F427-4753-9A5B-83F837DC536F}" dt="2020-12-12T11:24:20.980" v="179" actId="20577"/>
          <ac:spMkLst>
            <pc:docMk/>
            <pc:sldMk cId="1345784225" sldId="271"/>
            <ac:spMk id="4" creationId="{5E06E777-7059-4F19-AD12-D75C5EB8F195}"/>
          </ac:spMkLst>
        </pc:spChg>
      </pc:sldChg>
      <pc:sldChg chg="modSp add mod">
        <pc:chgData name="Benedikt Roth" userId="af14ea373a273bf1" providerId="LiveId" clId="{7EF9C819-F427-4753-9A5B-83F837DC536F}" dt="2020-12-12T11:30:08.591" v="226" actId="20577"/>
        <pc:sldMkLst>
          <pc:docMk/>
          <pc:sldMk cId="1555843968" sldId="272"/>
        </pc:sldMkLst>
        <pc:spChg chg="mod">
          <ac:chgData name="Benedikt Roth" userId="af14ea373a273bf1" providerId="LiveId" clId="{7EF9C819-F427-4753-9A5B-83F837DC536F}" dt="2020-12-12T11:30:08.591" v="226" actId="20577"/>
          <ac:spMkLst>
            <pc:docMk/>
            <pc:sldMk cId="1555843968" sldId="272"/>
            <ac:spMk id="4" creationId="{5E06E777-7059-4F19-AD12-D75C5EB8F195}"/>
          </ac:spMkLst>
        </pc:spChg>
      </pc:sldChg>
      <pc:sldChg chg="modSp add mod">
        <pc:chgData name="Benedikt Roth" userId="af14ea373a273bf1" providerId="LiveId" clId="{7EF9C819-F427-4753-9A5B-83F837DC536F}" dt="2020-12-12T11:30:20.653" v="232" actId="20577"/>
        <pc:sldMkLst>
          <pc:docMk/>
          <pc:sldMk cId="1346837372" sldId="273"/>
        </pc:sldMkLst>
        <pc:spChg chg="mod">
          <ac:chgData name="Benedikt Roth" userId="af14ea373a273bf1" providerId="LiveId" clId="{7EF9C819-F427-4753-9A5B-83F837DC536F}" dt="2020-12-12T11:30:20.653" v="232" actId="20577"/>
          <ac:spMkLst>
            <pc:docMk/>
            <pc:sldMk cId="1346837372" sldId="273"/>
            <ac:spMk id="4" creationId="{5E06E777-7059-4F19-AD12-D75C5EB8F1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6577F-721A-403F-A546-4AB32629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9D92DE-291C-4890-A2E0-28B82775D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ECADF-5219-44B9-9445-2E18371C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A6757-2E23-40B9-911D-19BDFB21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CBA7-7D99-4A10-84AF-C63116A6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C7C0-11F8-4BEC-A04A-8D50B50D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467D2-E5F0-4F06-B553-4504A6F2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2408F-6F79-48DB-982A-ECF12AAC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5CA9-6738-4E70-BE78-EE90DC5B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D6222-37C9-49E7-BCCC-1CE5FDB7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1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4E153A-36B2-4EEF-AE87-B62DE42F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32A741-F6D9-482A-B9FC-CED538880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E95E2A-0D74-4006-B133-374F0BF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DB4B9-BFF8-452D-86B2-92F0BA0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4825-D134-4B8A-9B53-C31721D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0F8EB-7B1D-49F8-9D39-0213369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7752F-2824-4280-98A2-243758D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C7BE-741B-46D9-9AD9-46FC0EA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2F99E-159D-4068-8726-619F35A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6BC69-AB5A-4EC2-901A-709361E4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7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DAA82-E2D7-4D50-98AE-8A9EAC0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F8754-D11D-4AEB-A211-A0415F20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E5115-4590-488E-9BAA-08AC2778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882D-7720-4D8C-8664-F1F3843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A3D7D-0B59-427A-9FDE-4C4C0977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CFD2D-2AD8-4758-AB3C-0FB6B3C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884D9-278A-48B7-8732-0F767088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78DD-1127-470A-BF7A-82A8D734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73D8-974A-41C6-B3B3-6B683CA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171089-A97B-4675-9D65-7F376E3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D57BB-65A3-4D3D-8126-D484B427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7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219AF-D1B2-4AD2-AD2E-148D5CD9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50AA6-0904-4089-AA72-74EFDF55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EBE96B-53B7-4F3B-8E3C-15F247F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B1A07A-3FBD-4B4C-B52D-2628F30FD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472CD-DD04-46A3-9801-2382C640C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7F726-D768-4D3C-B536-4ABB1E83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07A290-DDE9-42A0-8C90-8F888D1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76D9E6-4A4B-4707-83D0-40572ED9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6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D073-52D0-4D32-AD23-E39A8279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18BC2-EB9C-4A46-A03B-A641812A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C2AD00-A4F3-4448-AF28-FDFA2C0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AA56FF-C8F4-4400-B182-E1ED3F6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DB6F61-DD42-4FED-A1C7-69AE7022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09C5A7-1500-463B-B328-CB13660F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DC37-3D65-4EC7-B4AF-12242C5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8645A-6E7A-49DB-B6DB-54567F38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28295-0B22-4C05-870A-4EF5800D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8D3DDF-B26A-4CD0-A7E5-6AC13C5B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049366-4355-4D14-A93F-37A912E6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140E2-35B3-4E77-A1C7-2786884D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FF7FB-D286-47F6-B465-C7D91D3F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E7684-49B7-4271-8417-D91FBE12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11E35C-032B-4C29-9987-C76ED064C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E6255-B162-4672-A9C5-A4CCD90B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06599-E0D5-4B03-9613-2332C033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29582A-D6D1-438B-B39A-4429EF26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C4BF0-B36E-4F83-9FEA-09496EC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9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EA058B-C9E9-4319-B89F-7FBEBA54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87BCB-C501-4DB1-9E73-A0DDAE11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6D755-1C96-4753-9529-D8E54353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8D4BF-ABBB-42B8-9D0D-09BA6179E207}" type="datetimeFigureOut">
              <a:rPr lang="zh-CN" altLang="en-US" smtClean="0"/>
              <a:t>2020/12/12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952F8-1B83-48BE-A250-C2CF5E978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A9694-B910-4AA2-9216-A0AE78F3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B9A4-5A3B-4A06-9ABE-58260FB0E449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3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57CF-79BF-4958-B6AE-AEDD2D9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  <a:r>
              <a:rPr lang="de-DE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altLang="zh-CN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endParaRPr lang="en-US" altLang="zh-CN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E27A3C-A970-4D43-A37C-E2D7A2CA830E}"/>
              </a:ext>
            </a:extLst>
          </p:cNvPr>
          <p:cNvSpPr txBox="1"/>
          <p:nvPr/>
        </p:nvSpPr>
        <p:spPr>
          <a:xfrm>
            <a:off x="7698989" y="5571440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b="1" dirty="0" err="1"/>
              <a:t>Bene</a:t>
            </a:r>
            <a:r>
              <a:rPr lang="de-DE" altLang="zh-CN" b="1" dirty="0"/>
              <a:t> </a:t>
            </a:r>
          </a:p>
          <a:p>
            <a:r>
              <a:rPr lang="de-DE" altLang="zh-CN" b="1" dirty="0" err="1"/>
              <a:t>Shinan</a:t>
            </a:r>
            <a:r>
              <a:rPr lang="de-DE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9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 sz="4400" b="1" dirty="0"/>
              <a:t>Default</a:t>
            </a:r>
            <a:r>
              <a:rPr lang="de-DE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Risk</a:t>
            </a:r>
            <a:endParaRPr lang="en-US" altLang="zh-CN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DF432E-F43C-4601-A267-C201C469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70" y="1691640"/>
            <a:ext cx="6378429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P</a:t>
            </a:r>
            <a:r>
              <a:rPr lang="en-US" sz="4400" dirty="0" err="1"/>
              <a:t>redict</a:t>
            </a:r>
            <a:r>
              <a:rPr lang="en-US" sz="4400" dirty="0"/>
              <a:t> the default of a borrower?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80DE7EB8-5382-49CB-B9CC-C607DAA65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5427"/>
              </p:ext>
            </p:extLst>
          </p:nvPr>
        </p:nvGraphicFramePr>
        <p:xfrm>
          <a:off x="2032000" y="1866900"/>
          <a:ext cx="8128000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956914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01128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8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5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7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1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9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2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6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9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6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 err="1"/>
              <a:t>Heatmap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Who will </a:t>
            </a:r>
            <a:r>
              <a:rPr lang="de-DE" sz="4400" dirty="0" err="1"/>
              <a:t>default</a:t>
            </a:r>
            <a:r>
              <a:rPr lang="de-DE" sz="4400" dirty="0"/>
              <a:t>?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Default </a:t>
            </a:r>
            <a:r>
              <a:rPr lang="de-DE" sz="4400" dirty="0" err="1"/>
              <a:t>Prediction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FURTHER Development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06E777-7059-4F19-AD12-D75C5EB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How to predict the default of a borrower?</a:t>
            </a:r>
            <a:br>
              <a:rPr lang="de-DE" sz="4400" dirty="0">
                <a:solidFill>
                  <a:schemeClr val="bg1"/>
                </a:solidFill>
              </a:rPr>
            </a:br>
            <a:r>
              <a:rPr lang="de-DE" sz="4400" dirty="0"/>
              <a:t>End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</vt:lpstr>
      <vt:lpstr>Default prediction model</vt:lpstr>
      <vt:lpstr>Default Risk</vt:lpstr>
      <vt:lpstr>How to predict the default of a borrower? Predict the default of a borrower? </vt:lpstr>
      <vt:lpstr>How to predict the default of a borrower? Heatmap </vt:lpstr>
      <vt:lpstr>How to predict the default of a borrower? Who will default? </vt:lpstr>
      <vt:lpstr>How to predict the default of a borrower? Default Prediction </vt:lpstr>
      <vt:lpstr>How to predict the default of a borrower? FURTHER Development </vt:lpstr>
      <vt:lpstr>How to predict the default of a borrower?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prediction model</dc:title>
  <dc:creator>时男 时男</dc:creator>
  <cp:lastModifiedBy>Benedikt Roth</cp:lastModifiedBy>
  <cp:revision>6</cp:revision>
  <dcterms:created xsi:type="dcterms:W3CDTF">2020-12-11T20:13:33Z</dcterms:created>
  <dcterms:modified xsi:type="dcterms:W3CDTF">2020-12-12T11:30:24Z</dcterms:modified>
</cp:coreProperties>
</file>