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0" r:id="rId3"/>
    <p:sldId id="259" r:id="rId4"/>
    <p:sldId id="261" r:id="rId5"/>
    <p:sldId id="262" r:id="rId6"/>
    <p:sldId id="263" r:id="rId7"/>
    <p:sldId id="264" r:id="rId8"/>
    <p:sldId id="266" r:id="rId9"/>
    <p:sldId id="265" r:id="rId10"/>
    <p:sldId id="267" r:id="rId11"/>
    <p:sldId id="268" r:id="rId12"/>
    <p:sldId id="269"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ittlere Formatvorlag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16DA210-FB5B-4158-B5E0-FEB733F419BA}" styleName="Helle Formatvorlag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8A667EF-96F6-499D-AA2F-40B944DD716D}"/>
              </a:ext>
            </a:extLst>
          </p:cNvPr>
          <p:cNvSpPr>
            <a:spLocks noGrp="1"/>
          </p:cNvSpPr>
          <p:nvPr>
            <p:ph type="ctrTitle"/>
          </p:nvPr>
        </p:nvSpPr>
        <p:spPr>
          <a:xfrm>
            <a:off x="1524000" y="1122363"/>
            <a:ext cx="9144000" cy="2387600"/>
          </a:xfrm>
        </p:spPr>
        <p:txBody>
          <a:bodyPr anchor="b"/>
          <a:lstStyle>
            <a:lvl1pPr algn="ctr">
              <a:defRPr sz="6000"/>
            </a:lvl1pPr>
          </a:lstStyle>
          <a:p>
            <a:r>
              <a:rPr lang="de-DE" altLang="zh-CN"/>
              <a:t>Mastertitelformat bearbeiten</a:t>
            </a:r>
            <a:endParaRPr lang="zh-CN" altLang="en-US"/>
          </a:p>
        </p:txBody>
      </p:sp>
      <p:sp>
        <p:nvSpPr>
          <p:cNvPr id="3" name="Untertitel 2">
            <a:extLst>
              <a:ext uri="{FF2B5EF4-FFF2-40B4-BE49-F238E27FC236}">
                <a16:creationId xmlns:a16="http://schemas.microsoft.com/office/drawing/2014/main" id="{58DFBC8F-2832-428F-AAE3-8207961FCD1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ltLang="zh-CN"/>
              <a:t>Master-Untertitelformat bearbeiten</a:t>
            </a:r>
            <a:endParaRPr lang="zh-CN" altLang="en-US"/>
          </a:p>
        </p:txBody>
      </p:sp>
      <p:sp>
        <p:nvSpPr>
          <p:cNvPr id="4" name="Datumsplatzhalter 3">
            <a:extLst>
              <a:ext uri="{FF2B5EF4-FFF2-40B4-BE49-F238E27FC236}">
                <a16:creationId xmlns:a16="http://schemas.microsoft.com/office/drawing/2014/main" id="{92242F06-342F-4301-97F2-1AB1E25D4527}"/>
              </a:ext>
            </a:extLst>
          </p:cNvPr>
          <p:cNvSpPr>
            <a:spLocks noGrp="1"/>
          </p:cNvSpPr>
          <p:nvPr>
            <p:ph type="dt" sz="half" idx="10"/>
          </p:nvPr>
        </p:nvSpPr>
        <p:spPr/>
        <p:txBody>
          <a:bodyPr/>
          <a:lstStyle/>
          <a:p>
            <a:fld id="{60D1E923-7CB1-4592-99E2-DF465806760B}" type="datetimeFigureOut">
              <a:rPr lang="zh-CN" altLang="en-US" smtClean="0"/>
              <a:t>2021/2/20</a:t>
            </a:fld>
            <a:endParaRPr lang="zh-CN" altLang="en-US"/>
          </a:p>
        </p:txBody>
      </p:sp>
      <p:sp>
        <p:nvSpPr>
          <p:cNvPr id="5" name="Fußzeilenplatzhalter 4">
            <a:extLst>
              <a:ext uri="{FF2B5EF4-FFF2-40B4-BE49-F238E27FC236}">
                <a16:creationId xmlns:a16="http://schemas.microsoft.com/office/drawing/2014/main" id="{CB91D4BA-96BB-4734-B46E-BD79E19CC44D}"/>
              </a:ext>
            </a:extLst>
          </p:cNvPr>
          <p:cNvSpPr>
            <a:spLocks noGrp="1"/>
          </p:cNvSpPr>
          <p:nvPr>
            <p:ph type="ftr" sz="quarter" idx="11"/>
          </p:nvPr>
        </p:nvSpPr>
        <p:spPr/>
        <p:txBody>
          <a:bodyPr/>
          <a:lstStyle/>
          <a:p>
            <a:endParaRPr lang="zh-CN" altLang="en-US"/>
          </a:p>
        </p:txBody>
      </p:sp>
      <p:sp>
        <p:nvSpPr>
          <p:cNvPr id="6" name="Foliennummernplatzhalter 5">
            <a:extLst>
              <a:ext uri="{FF2B5EF4-FFF2-40B4-BE49-F238E27FC236}">
                <a16:creationId xmlns:a16="http://schemas.microsoft.com/office/drawing/2014/main" id="{1013235B-8F4A-4864-B86C-F213EFCBE867}"/>
              </a:ext>
            </a:extLst>
          </p:cNvPr>
          <p:cNvSpPr>
            <a:spLocks noGrp="1"/>
          </p:cNvSpPr>
          <p:nvPr>
            <p:ph type="sldNum" sz="quarter" idx="12"/>
          </p:nvPr>
        </p:nvSpPr>
        <p:spPr/>
        <p:txBody>
          <a:bodyPr/>
          <a:lstStyle/>
          <a:p>
            <a:fld id="{9FA82A86-9AEA-4CD4-A67D-C278FDB50CFE}" type="slidenum">
              <a:rPr lang="zh-CN" altLang="en-US" smtClean="0"/>
              <a:t>‹Nr.›</a:t>
            </a:fld>
            <a:endParaRPr lang="zh-CN" altLang="en-US"/>
          </a:p>
        </p:txBody>
      </p:sp>
    </p:spTree>
    <p:extLst>
      <p:ext uri="{BB962C8B-B14F-4D97-AF65-F5344CB8AC3E}">
        <p14:creationId xmlns:p14="http://schemas.microsoft.com/office/powerpoint/2010/main" val="32885241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4151518-6C9D-41C7-A560-196F4A3F5D48}"/>
              </a:ext>
            </a:extLst>
          </p:cNvPr>
          <p:cNvSpPr>
            <a:spLocks noGrp="1"/>
          </p:cNvSpPr>
          <p:nvPr>
            <p:ph type="title"/>
          </p:nvPr>
        </p:nvSpPr>
        <p:spPr/>
        <p:txBody>
          <a:bodyPr/>
          <a:lstStyle/>
          <a:p>
            <a:r>
              <a:rPr lang="de-DE" altLang="zh-CN"/>
              <a:t>Mastertitelformat bearbeiten</a:t>
            </a:r>
            <a:endParaRPr lang="zh-CN" altLang="en-US"/>
          </a:p>
        </p:txBody>
      </p:sp>
      <p:sp>
        <p:nvSpPr>
          <p:cNvPr id="3" name="Vertikaler Textplatzhalter 2">
            <a:extLst>
              <a:ext uri="{FF2B5EF4-FFF2-40B4-BE49-F238E27FC236}">
                <a16:creationId xmlns:a16="http://schemas.microsoft.com/office/drawing/2014/main" id="{70436437-EF11-402A-859F-85965ECE09E0}"/>
              </a:ext>
            </a:extLst>
          </p:cNvPr>
          <p:cNvSpPr>
            <a:spLocks noGrp="1"/>
          </p:cNvSpPr>
          <p:nvPr>
            <p:ph type="body" orient="vert" idx="1"/>
          </p:nvPr>
        </p:nvSpPr>
        <p:spPr/>
        <p:txBody>
          <a:bodyPr vert="eaVert"/>
          <a:lstStyle/>
          <a:p>
            <a:pPr lvl="0"/>
            <a:r>
              <a:rPr lang="de-DE" altLang="zh-CN"/>
              <a:t>Mastertextformat bearbeiten</a:t>
            </a:r>
          </a:p>
          <a:p>
            <a:pPr lvl="1"/>
            <a:r>
              <a:rPr lang="de-DE" altLang="zh-CN"/>
              <a:t>Zweite Ebene</a:t>
            </a:r>
          </a:p>
          <a:p>
            <a:pPr lvl="2"/>
            <a:r>
              <a:rPr lang="de-DE" altLang="zh-CN"/>
              <a:t>Dritte Ebene</a:t>
            </a:r>
          </a:p>
          <a:p>
            <a:pPr lvl="3"/>
            <a:r>
              <a:rPr lang="de-DE" altLang="zh-CN"/>
              <a:t>Vierte Ebene</a:t>
            </a:r>
          </a:p>
          <a:p>
            <a:pPr lvl="4"/>
            <a:r>
              <a:rPr lang="de-DE" altLang="zh-CN"/>
              <a:t>Fünfte Ebene</a:t>
            </a:r>
            <a:endParaRPr lang="zh-CN" altLang="en-US"/>
          </a:p>
        </p:txBody>
      </p:sp>
      <p:sp>
        <p:nvSpPr>
          <p:cNvPr id="4" name="Datumsplatzhalter 3">
            <a:extLst>
              <a:ext uri="{FF2B5EF4-FFF2-40B4-BE49-F238E27FC236}">
                <a16:creationId xmlns:a16="http://schemas.microsoft.com/office/drawing/2014/main" id="{1AFE3E48-08F0-4BA5-902E-022403EBA604}"/>
              </a:ext>
            </a:extLst>
          </p:cNvPr>
          <p:cNvSpPr>
            <a:spLocks noGrp="1"/>
          </p:cNvSpPr>
          <p:nvPr>
            <p:ph type="dt" sz="half" idx="10"/>
          </p:nvPr>
        </p:nvSpPr>
        <p:spPr/>
        <p:txBody>
          <a:bodyPr/>
          <a:lstStyle/>
          <a:p>
            <a:fld id="{60D1E923-7CB1-4592-99E2-DF465806760B}" type="datetimeFigureOut">
              <a:rPr lang="zh-CN" altLang="en-US" smtClean="0"/>
              <a:t>2021/2/20</a:t>
            </a:fld>
            <a:endParaRPr lang="zh-CN" altLang="en-US"/>
          </a:p>
        </p:txBody>
      </p:sp>
      <p:sp>
        <p:nvSpPr>
          <p:cNvPr id="5" name="Fußzeilenplatzhalter 4">
            <a:extLst>
              <a:ext uri="{FF2B5EF4-FFF2-40B4-BE49-F238E27FC236}">
                <a16:creationId xmlns:a16="http://schemas.microsoft.com/office/drawing/2014/main" id="{BF85351D-ED40-4B21-B744-8D108A1BAA38}"/>
              </a:ext>
            </a:extLst>
          </p:cNvPr>
          <p:cNvSpPr>
            <a:spLocks noGrp="1"/>
          </p:cNvSpPr>
          <p:nvPr>
            <p:ph type="ftr" sz="quarter" idx="11"/>
          </p:nvPr>
        </p:nvSpPr>
        <p:spPr/>
        <p:txBody>
          <a:bodyPr/>
          <a:lstStyle/>
          <a:p>
            <a:endParaRPr lang="zh-CN" altLang="en-US"/>
          </a:p>
        </p:txBody>
      </p:sp>
      <p:sp>
        <p:nvSpPr>
          <p:cNvPr id="6" name="Foliennummernplatzhalter 5">
            <a:extLst>
              <a:ext uri="{FF2B5EF4-FFF2-40B4-BE49-F238E27FC236}">
                <a16:creationId xmlns:a16="http://schemas.microsoft.com/office/drawing/2014/main" id="{9F09C813-2B42-45D8-9B4E-678C1A624B1D}"/>
              </a:ext>
            </a:extLst>
          </p:cNvPr>
          <p:cNvSpPr>
            <a:spLocks noGrp="1"/>
          </p:cNvSpPr>
          <p:nvPr>
            <p:ph type="sldNum" sz="quarter" idx="12"/>
          </p:nvPr>
        </p:nvSpPr>
        <p:spPr/>
        <p:txBody>
          <a:bodyPr/>
          <a:lstStyle/>
          <a:p>
            <a:fld id="{9FA82A86-9AEA-4CD4-A67D-C278FDB50CFE}" type="slidenum">
              <a:rPr lang="zh-CN" altLang="en-US" smtClean="0"/>
              <a:t>‹Nr.›</a:t>
            </a:fld>
            <a:endParaRPr lang="zh-CN" altLang="en-US"/>
          </a:p>
        </p:txBody>
      </p:sp>
    </p:spTree>
    <p:extLst>
      <p:ext uri="{BB962C8B-B14F-4D97-AF65-F5344CB8AC3E}">
        <p14:creationId xmlns:p14="http://schemas.microsoft.com/office/powerpoint/2010/main" val="28813101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9EB5B3CA-F5A6-441E-8A82-C8AAD399818D}"/>
              </a:ext>
            </a:extLst>
          </p:cNvPr>
          <p:cNvSpPr>
            <a:spLocks noGrp="1"/>
          </p:cNvSpPr>
          <p:nvPr>
            <p:ph type="title" orient="vert"/>
          </p:nvPr>
        </p:nvSpPr>
        <p:spPr>
          <a:xfrm>
            <a:off x="8724900" y="365125"/>
            <a:ext cx="2628900" cy="5811838"/>
          </a:xfrm>
        </p:spPr>
        <p:txBody>
          <a:bodyPr vert="eaVert"/>
          <a:lstStyle/>
          <a:p>
            <a:r>
              <a:rPr lang="de-DE" altLang="zh-CN"/>
              <a:t>Mastertitelformat bearbeiten</a:t>
            </a:r>
            <a:endParaRPr lang="zh-CN" altLang="en-US"/>
          </a:p>
        </p:txBody>
      </p:sp>
      <p:sp>
        <p:nvSpPr>
          <p:cNvPr id="3" name="Vertikaler Textplatzhalter 2">
            <a:extLst>
              <a:ext uri="{FF2B5EF4-FFF2-40B4-BE49-F238E27FC236}">
                <a16:creationId xmlns:a16="http://schemas.microsoft.com/office/drawing/2014/main" id="{C13B1478-58D3-4DB3-ADAB-922F766891FB}"/>
              </a:ext>
            </a:extLst>
          </p:cNvPr>
          <p:cNvSpPr>
            <a:spLocks noGrp="1"/>
          </p:cNvSpPr>
          <p:nvPr>
            <p:ph type="body" orient="vert" idx="1"/>
          </p:nvPr>
        </p:nvSpPr>
        <p:spPr>
          <a:xfrm>
            <a:off x="838200" y="365125"/>
            <a:ext cx="7734300" cy="5811838"/>
          </a:xfrm>
        </p:spPr>
        <p:txBody>
          <a:bodyPr vert="eaVert"/>
          <a:lstStyle/>
          <a:p>
            <a:pPr lvl="0"/>
            <a:r>
              <a:rPr lang="de-DE" altLang="zh-CN"/>
              <a:t>Mastertextformat bearbeiten</a:t>
            </a:r>
          </a:p>
          <a:p>
            <a:pPr lvl="1"/>
            <a:r>
              <a:rPr lang="de-DE" altLang="zh-CN"/>
              <a:t>Zweite Ebene</a:t>
            </a:r>
          </a:p>
          <a:p>
            <a:pPr lvl="2"/>
            <a:r>
              <a:rPr lang="de-DE" altLang="zh-CN"/>
              <a:t>Dritte Ebene</a:t>
            </a:r>
          </a:p>
          <a:p>
            <a:pPr lvl="3"/>
            <a:r>
              <a:rPr lang="de-DE" altLang="zh-CN"/>
              <a:t>Vierte Ebene</a:t>
            </a:r>
          </a:p>
          <a:p>
            <a:pPr lvl="4"/>
            <a:r>
              <a:rPr lang="de-DE" altLang="zh-CN"/>
              <a:t>Fünfte Ebene</a:t>
            </a:r>
            <a:endParaRPr lang="zh-CN" altLang="en-US"/>
          </a:p>
        </p:txBody>
      </p:sp>
      <p:sp>
        <p:nvSpPr>
          <p:cNvPr id="4" name="Datumsplatzhalter 3">
            <a:extLst>
              <a:ext uri="{FF2B5EF4-FFF2-40B4-BE49-F238E27FC236}">
                <a16:creationId xmlns:a16="http://schemas.microsoft.com/office/drawing/2014/main" id="{B71CD11B-24CE-45DF-93A8-8D9E94048F43}"/>
              </a:ext>
            </a:extLst>
          </p:cNvPr>
          <p:cNvSpPr>
            <a:spLocks noGrp="1"/>
          </p:cNvSpPr>
          <p:nvPr>
            <p:ph type="dt" sz="half" idx="10"/>
          </p:nvPr>
        </p:nvSpPr>
        <p:spPr/>
        <p:txBody>
          <a:bodyPr/>
          <a:lstStyle/>
          <a:p>
            <a:fld id="{60D1E923-7CB1-4592-99E2-DF465806760B}" type="datetimeFigureOut">
              <a:rPr lang="zh-CN" altLang="en-US" smtClean="0"/>
              <a:t>2021/2/20</a:t>
            </a:fld>
            <a:endParaRPr lang="zh-CN" altLang="en-US"/>
          </a:p>
        </p:txBody>
      </p:sp>
      <p:sp>
        <p:nvSpPr>
          <p:cNvPr id="5" name="Fußzeilenplatzhalter 4">
            <a:extLst>
              <a:ext uri="{FF2B5EF4-FFF2-40B4-BE49-F238E27FC236}">
                <a16:creationId xmlns:a16="http://schemas.microsoft.com/office/drawing/2014/main" id="{53BD833B-31FE-42D2-BD38-E2AC7F3156B7}"/>
              </a:ext>
            </a:extLst>
          </p:cNvPr>
          <p:cNvSpPr>
            <a:spLocks noGrp="1"/>
          </p:cNvSpPr>
          <p:nvPr>
            <p:ph type="ftr" sz="quarter" idx="11"/>
          </p:nvPr>
        </p:nvSpPr>
        <p:spPr/>
        <p:txBody>
          <a:bodyPr/>
          <a:lstStyle/>
          <a:p>
            <a:endParaRPr lang="zh-CN" altLang="en-US"/>
          </a:p>
        </p:txBody>
      </p:sp>
      <p:sp>
        <p:nvSpPr>
          <p:cNvPr id="6" name="Foliennummernplatzhalter 5">
            <a:extLst>
              <a:ext uri="{FF2B5EF4-FFF2-40B4-BE49-F238E27FC236}">
                <a16:creationId xmlns:a16="http://schemas.microsoft.com/office/drawing/2014/main" id="{B1F9A00C-1BD0-41BE-9933-C1617F98C9B2}"/>
              </a:ext>
            </a:extLst>
          </p:cNvPr>
          <p:cNvSpPr>
            <a:spLocks noGrp="1"/>
          </p:cNvSpPr>
          <p:nvPr>
            <p:ph type="sldNum" sz="quarter" idx="12"/>
          </p:nvPr>
        </p:nvSpPr>
        <p:spPr/>
        <p:txBody>
          <a:bodyPr/>
          <a:lstStyle/>
          <a:p>
            <a:fld id="{9FA82A86-9AEA-4CD4-A67D-C278FDB50CFE}" type="slidenum">
              <a:rPr lang="zh-CN" altLang="en-US" smtClean="0"/>
              <a:t>‹Nr.›</a:t>
            </a:fld>
            <a:endParaRPr lang="zh-CN" altLang="en-US"/>
          </a:p>
        </p:txBody>
      </p:sp>
    </p:spTree>
    <p:extLst>
      <p:ext uri="{BB962C8B-B14F-4D97-AF65-F5344CB8AC3E}">
        <p14:creationId xmlns:p14="http://schemas.microsoft.com/office/powerpoint/2010/main" val="29366988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9ED602B-0748-4217-AA8A-023A5C918358}"/>
              </a:ext>
            </a:extLst>
          </p:cNvPr>
          <p:cNvSpPr>
            <a:spLocks noGrp="1"/>
          </p:cNvSpPr>
          <p:nvPr>
            <p:ph type="title"/>
          </p:nvPr>
        </p:nvSpPr>
        <p:spPr/>
        <p:txBody>
          <a:bodyPr/>
          <a:lstStyle/>
          <a:p>
            <a:r>
              <a:rPr lang="de-DE" altLang="zh-CN"/>
              <a:t>Mastertitelformat bearbeiten</a:t>
            </a:r>
            <a:endParaRPr lang="zh-CN" altLang="en-US"/>
          </a:p>
        </p:txBody>
      </p:sp>
      <p:sp>
        <p:nvSpPr>
          <p:cNvPr id="3" name="Inhaltsplatzhalter 2">
            <a:extLst>
              <a:ext uri="{FF2B5EF4-FFF2-40B4-BE49-F238E27FC236}">
                <a16:creationId xmlns:a16="http://schemas.microsoft.com/office/drawing/2014/main" id="{E6A93E1D-9E57-4358-86AE-01EB25F38236}"/>
              </a:ext>
            </a:extLst>
          </p:cNvPr>
          <p:cNvSpPr>
            <a:spLocks noGrp="1"/>
          </p:cNvSpPr>
          <p:nvPr>
            <p:ph idx="1"/>
          </p:nvPr>
        </p:nvSpPr>
        <p:spPr/>
        <p:txBody>
          <a:bodyPr/>
          <a:lstStyle/>
          <a:p>
            <a:pPr lvl="0"/>
            <a:r>
              <a:rPr lang="de-DE" altLang="zh-CN"/>
              <a:t>Mastertextformat bearbeiten</a:t>
            </a:r>
          </a:p>
          <a:p>
            <a:pPr lvl="1"/>
            <a:r>
              <a:rPr lang="de-DE" altLang="zh-CN"/>
              <a:t>Zweite Ebene</a:t>
            </a:r>
          </a:p>
          <a:p>
            <a:pPr lvl="2"/>
            <a:r>
              <a:rPr lang="de-DE" altLang="zh-CN"/>
              <a:t>Dritte Ebene</a:t>
            </a:r>
          </a:p>
          <a:p>
            <a:pPr lvl="3"/>
            <a:r>
              <a:rPr lang="de-DE" altLang="zh-CN"/>
              <a:t>Vierte Ebene</a:t>
            </a:r>
          </a:p>
          <a:p>
            <a:pPr lvl="4"/>
            <a:r>
              <a:rPr lang="de-DE" altLang="zh-CN"/>
              <a:t>Fünfte Ebene</a:t>
            </a:r>
            <a:endParaRPr lang="zh-CN" altLang="en-US"/>
          </a:p>
        </p:txBody>
      </p:sp>
      <p:sp>
        <p:nvSpPr>
          <p:cNvPr id="4" name="Datumsplatzhalter 3">
            <a:extLst>
              <a:ext uri="{FF2B5EF4-FFF2-40B4-BE49-F238E27FC236}">
                <a16:creationId xmlns:a16="http://schemas.microsoft.com/office/drawing/2014/main" id="{124A013C-1555-4D2A-BD03-BFDA3516743B}"/>
              </a:ext>
            </a:extLst>
          </p:cNvPr>
          <p:cNvSpPr>
            <a:spLocks noGrp="1"/>
          </p:cNvSpPr>
          <p:nvPr>
            <p:ph type="dt" sz="half" idx="10"/>
          </p:nvPr>
        </p:nvSpPr>
        <p:spPr/>
        <p:txBody>
          <a:bodyPr/>
          <a:lstStyle/>
          <a:p>
            <a:fld id="{60D1E923-7CB1-4592-99E2-DF465806760B}" type="datetimeFigureOut">
              <a:rPr lang="zh-CN" altLang="en-US" smtClean="0"/>
              <a:t>2021/2/20</a:t>
            </a:fld>
            <a:endParaRPr lang="zh-CN" altLang="en-US"/>
          </a:p>
        </p:txBody>
      </p:sp>
      <p:sp>
        <p:nvSpPr>
          <p:cNvPr id="5" name="Fußzeilenplatzhalter 4">
            <a:extLst>
              <a:ext uri="{FF2B5EF4-FFF2-40B4-BE49-F238E27FC236}">
                <a16:creationId xmlns:a16="http://schemas.microsoft.com/office/drawing/2014/main" id="{F24C1753-00F6-43C1-AF46-BBCACCAC94C1}"/>
              </a:ext>
            </a:extLst>
          </p:cNvPr>
          <p:cNvSpPr>
            <a:spLocks noGrp="1"/>
          </p:cNvSpPr>
          <p:nvPr>
            <p:ph type="ftr" sz="quarter" idx="11"/>
          </p:nvPr>
        </p:nvSpPr>
        <p:spPr/>
        <p:txBody>
          <a:bodyPr/>
          <a:lstStyle/>
          <a:p>
            <a:endParaRPr lang="zh-CN" altLang="en-US"/>
          </a:p>
        </p:txBody>
      </p:sp>
      <p:sp>
        <p:nvSpPr>
          <p:cNvPr id="6" name="Foliennummernplatzhalter 5">
            <a:extLst>
              <a:ext uri="{FF2B5EF4-FFF2-40B4-BE49-F238E27FC236}">
                <a16:creationId xmlns:a16="http://schemas.microsoft.com/office/drawing/2014/main" id="{11B37DC2-D2F9-422C-96AD-49C6193CBF31}"/>
              </a:ext>
            </a:extLst>
          </p:cNvPr>
          <p:cNvSpPr>
            <a:spLocks noGrp="1"/>
          </p:cNvSpPr>
          <p:nvPr>
            <p:ph type="sldNum" sz="quarter" idx="12"/>
          </p:nvPr>
        </p:nvSpPr>
        <p:spPr/>
        <p:txBody>
          <a:bodyPr/>
          <a:lstStyle/>
          <a:p>
            <a:fld id="{9FA82A86-9AEA-4CD4-A67D-C278FDB50CFE}" type="slidenum">
              <a:rPr lang="zh-CN" altLang="en-US" smtClean="0"/>
              <a:t>‹Nr.›</a:t>
            </a:fld>
            <a:endParaRPr lang="zh-CN" altLang="en-US"/>
          </a:p>
        </p:txBody>
      </p:sp>
    </p:spTree>
    <p:extLst>
      <p:ext uri="{BB962C8B-B14F-4D97-AF65-F5344CB8AC3E}">
        <p14:creationId xmlns:p14="http://schemas.microsoft.com/office/powerpoint/2010/main" val="13515050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180C3D2-64E2-40FD-9FCC-4176590556AD}"/>
              </a:ext>
            </a:extLst>
          </p:cNvPr>
          <p:cNvSpPr>
            <a:spLocks noGrp="1"/>
          </p:cNvSpPr>
          <p:nvPr>
            <p:ph type="title"/>
          </p:nvPr>
        </p:nvSpPr>
        <p:spPr>
          <a:xfrm>
            <a:off x="831850" y="1709738"/>
            <a:ext cx="10515600" cy="2852737"/>
          </a:xfrm>
        </p:spPr>
        <p:txBody>
          <a:bodyPr anchor="b"/>
          <a:lstStyle>
            <a:lvl1pPr>
              <a:defRPr sz="6000"/>
            </a:lvl1pPr>
          </a:lstStyle>
          <a:p>
            <a:r>
              <a:rPr lang="de-DE" altLang="zh-CN"/>
              <a:t>Mastertitelformat bearbeiten</a:t>
            </a:r>
            <a:endParaRPr lang="zh-CN" altLang="en-US"/>
          </a:p>
        </p:txBody>
      </p:sp>
      <p:sp>
        <p:nvSpPr>
          <p:cNvPr id="3" name="Textplatzhalter 2">
            <a:extLst>
              <a:ext uri="{FF2B5EF4-FFF2-40B4-BE49-F238E27FC236}">
                <a16:creationId xmlns:a16="http://schemas.microsoft.com/office/drawing/2014/main" id="{6EF1A2B7-A8D1-4D2B-93F7-D9349DCC009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ltLang="zh-CN"/>
              <a:t>Mastertextformat bearbeiten</a:t>
            </a:r>
          </a:p>
        </p:txBody>
      </p:sp>
      <p:sp>
        <p:nvSpPr>
          <p:cNvPr id="4" name="Datumsplatzhalter 3">
            <a:extLst>
              <a:ext uri="{FF2B5EF4-FFF2-40B4-BE49-F238E27FC236}">
                <a16:creationId xmlns:a16="http://schemas.microsoft.com/office/drawing/2014/main" id="{DEDA5A93-7DB9-42CE-8F96-115ADCECF4A2}"/>
              </a:ext>
            </a:extLst>
          </p:cNvPr>
          <p:cNvSpPr>
            <a:spLocks noGrp="1"/>
          </p:cNvSpPr>
          <p:nvPr>
            <p:ph type="dt" sz="half" idx="10"/>
          </p:nvPr>
        </p:nvSpPr>
        <p:spPr/>
        <p:txBody>
          <a:bodyPr/>
          <a:lstStyle/>
          <a:p>
            <a:fld id="{60D1E923-7CB1-4592-99E2-DF465806760B}" type="datetimeFigureOut">
              <a:rPr lang="zh-CN" altLang="en-US" smtClean="0"/>
              <a:t>2021/2/20</a:t>
            </a:fld>
            <a:endParaRPr lang="zh-CN" altLang="en-US"/>
          </a:p>
        </p:txBody>
      </p:sp>
      <p:sp>
        <p:nvSpPr>
          <p:cNvPr id="5" name="Fußzeilenplatzhalter 4">
            <a:extLst>
              <a:ext uri="{FF2B5EF4-FFF2-40B4-BE49-F238E27FC236}">
                <a16:creationId xmlns:a16="http://schemas.microsoft.com/office/drawing/2014/main" id="{7F1D0D5A-1887-4BBC-8B92-1A15B0467BCF}"/>
              </a:ext>
            </a:extLst>
          </p:cNvPr>
          <p:cNvSpPr>
            <a:spLocks noGrp="1"/>
          </p:cNvSpPr>
          <p:nvPr>
            <p:ph type="ftr" sz="quarter" idx="11"/>
          </p:nvPr>
        </p:nvSpPr>
        <p:spPr/>
        <p:txBody>
          <a:bodyPr/>
          <a:lstStyle/>
          <a:p>
            <a:endParaRPr lang="zh-CN" altLang="en-US"/>
          </a:p>
        </p:txBody>
      </p:sp>
      <p:sp>
        <p:nvSpPr>
          <p:cNvPr id="6" name="Foliennummernplatzhalter 5">
            <a:extLst>
              <a:ext uri="{FF2B5EF4-FFF2-40B4-BE49-F238E27FC236}">
                <a16:creationId xmlns:a16="http://schemas.microsoft.com/office/drawing/2014/main" id="{225D90B6-9711-49F7-8CD8-A387DE1647C5}"/>
              </a:ext>
            </a:extLst>
          </p:cNvPr>
          <p:cNvSpPr>
            <a:spLocks noGrp="1"/>
          </p:cNvSpPr>
          <p:nvPr>
            <p:ph type="sldNum" sz="quarter" idx="12"/>
          </p:nvPr>
        </p:nvSpPr>
        <p:spPr/>
        <p:txBody>
          <a:bodyPr/>
          <a:lstStyle/>
          <a:p>
            <a:fld id="{9FA82A86-9AEA-4CD4-A67D-C278FDB50CFE}" type="slidenum">
              <a:rPr lang="zh-CN" altLang="en-US" smtClean="0"/>
              <a:t>‹Nr.›</a:t>
            </a:fld>
            <a:endParaRPr lang="zh-CN" altLang="en-US"/>
          </a:p>
        </p:txBody>
      </p:sp>
    </p:spTree>
    <p:extLst>
      <p:ext uri="{BB962C8B-B14F-4D97-AF65-F5344CB8AC3E}">
        <p14:creationId xmlns:p14="http://schemas.microsoft.com/office/powerpoint/2010/main" val="24649988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02A3F2F-D53B-404C-A755-C654BE4B5559}"/>
              </a:ext>
            </a:extLst>
          </p:cNvPr>
          <p:cNvSpPr>
            <a:spLocks noGrp="1"/>
          </p:cNvSpPr>
          <p:nvPr>
            <p:ph type="title"/>
          </p:nvPr>
        </p:nvSpPr>
        <p:spPr/>
        <p:txBody>
          <a:bodyPr/>
          <a:lstStyle/>
          <a:p>
            <a:r>
              <a:rPr lang="de-DE" altLang="zh-CN"/>
              <a:t>Mastertitelformat bearbeiten</a:t>
            </a:r>
            <a:endParaRPr lang="zh-CN" altLang="en-US"/>
          </a:p>
        </p:txBody>
      </p:sp>
      <p:sp>
        <p:nvSpPr>
          <p:cNvPr id="3" name="Inhaltsplatzhalter 2">
            <a:extLst>
              <a:ext uri="{FF2B5EF4-FFF2-40B4-BE49-F238E27FC236}">
                <a16:creationId xmlns:a16="http://schemas.microsoft.com/office/drawing/2014/main" id="{97F3EE64-973B-4EC7-9843-8CA3A153DAEC}"/>
              </a:ext>
            </a:extLst>
          </p:cNvPr>
          <p:cNvSpPr>
            <a:spLocks noGrp="1"/>
          </p:cNvSpPr>
          <p:nvPr>
            <p:ph sz="half" idx="1"/>
          </p:nvPr>
        </p:nvSpPr>
        <p:spPr>
          <a:xfrm>
            <a:off x="838200" y="1825625"/>
            <a:ext cx="5181600" cy="4351338"/>
          </a:xfrm>
        </p:spPr>
        <p:txBody>
          <a:bodyPr/>
          <a:lstStyle/>
          <a:p>
            <a:pPr lvl="0"/>
            <a:r>
              <a:rPr lang="de-DE" altLang="zh-CN"/>
              <a:t>Mastertextformat bearbeiten</a:t>
            </a:r>
          </a:p>
          <a:p>
            <a:pPr lvl="1"/>
            <a:r>
              <a:rPr lang="de-DE" altLang="zh-CN"/>
              <a:t>Zweite Ebene</a:t>
            </a:r>
          </a:p>
          <a:p>
            <a:pPr lvl="2"/>
            <a:r>
              <a:rPr lang="de-DE" altLang="zh-CN"/>
              <a:t>Dritte Ebene</a:t>
            </a:r>
          </a:p>
          <a:p>
            <a:pPr lvl="3"/>
            <a:r>
              <a:rPr lang="de-DE" altLang="zh-CN"/>
              <a:t>Vierte Ebene</a:t>
            </a:r>
          </a:p>
          <a:p>
            <a:pPr lvl="4"/>
            <a:r>
              <a:rPr lang="de-DE" altLang="zh-CN"/>
              <a:t>Fünfte Ebene</a:t>
            </a:r>
            <a:endParaRPr lang="zh-CN" altLang="en-US"/>
          </a:p>
        </p:txBody>
      </p:sp>
      <p:sp>
        <p:nvSpPr>
          <p:cNvPr id="4" name="Inhaltsplatzhalter 3">
            <a:extLst>
              <a:ext uri="{FF2B5EF4-FFF2-40B4-BE49-F238E27FC236}">
                <a16:creationId xmlns:a16="http://schemas.microsoft.com/office/drawing/2014/main" id="{79D54CE3-BBAC-48A4-B797-8D37F910F69F}"/>
              </a:ext>
            </a:extLst>
          </p:cNvPr>
          <p:cNvSpPr>
            <a:spLocks noGrp="1"/>
          </p:cNvSpPr>
          <p:nvPr>
            <p:ph sz="half" idx="2"/>
          </p:nvPr>
        </p:nvSpPr>
        <p:spPr>
          <a:xfrm>
            <a:off x="6172200" y="1825625"/>
            <a:ext cx="5181600" cy="4351338"/>
          </a:xfrm>
        </p:spPr>
        <p:txBody>
          <a:bodyPr/>
          <a:lstStyle/>
          <a:p>
            <a:pPr lvl="0"/>
            <a:r>
              <a:rPr lang="de-DE" altLang="zh-CN"/>
              <a:t>Mastertextformat bearbeiten</a:t>
            </a:r>
          </a:p>
          <a:p>
            <a:pPr lvl="1"/>
            <a:r>
              <a:rPr lang="de-DE" altLang="zh-CN"/>
              <a:t>Zweite Ebene</a:t>
            </a:r>
          </a:p>
          <a:p>
            <a:pPr lvl="2"/>
            <a:r>
              <a:rPr lang="de-DE" altLang="zh-CN"/>
              <a:t>Dritte Ebene</a:t>
            </a:r>
          </a:p>
          <a:p>
            <a:pPr lvl="3"/>
            <a:r>
              <a:rPr lang="de-DE" altLang="zh-CN"/>
              <a:t>Vierte Ebene</a:t>
            </a:r>
          </a:p>
          <a:p>
            <a:pPr lvl="4"/>
            <a:r>
              <a:rPr lang="de-DE" altLang="zh-CN"/>
              <a:t>Fünfte Ebene</a:t>
            </a:r>
            <a:endParaRPr lang="zh-CN" altLang="en-US"/>
          </a:p>
        </p:txBody>
      </p:sp>
      <p:sp>
        <p:nvSpPr>
          <p:cNvPr id="5" name="Datumsplatzhalter 4">
            <a:extLst>
              <a:ext uri="{FF2B5EF4-FFF2-40B4-BE49-F238E27FC236}">
                <a16:creationId xmlns:a16="http://schemas.microsoft.com/office/drawing/2014/main" id="{DCA8A9B6-57B1-4702-9148-0DECC32C8361}"/>
              </a:ext>
            </a:extLst>
          </p:cNvPr>
          <p:cNvSpPr>
            <a:spLocks noGrp="1"/>
          </p:cNvSpPr>
          <p:nvPr>
            <p:ph type="dt" sz="half" idx="10"/>
          </p:nvPr>
        </p:nvSpPr>
        <p:spPr/>
        <p:txBody>
          <a:bodyPr/>
          <a:lstStyle/>
          <a:p>
            <a:fld id="{60D1E923-7CB1-4592-99E2-DF465806760B}" type="datetimeFigureOut">
              <a:rPr lang="zh-CN" altLang="en-US" smtClean="0"/>
              <a:t>2021/2/20</a:t>
            </a:fld>
            <a:endParaRPr lang="zh-CN" altLang="en-US"/>
          </a:p>
        </p:txBody>
      </p:sp>
      <p:sp>
        <p:nvSpPr>
          <p:cNvPr id="6" name="Fußzeilenplatzhalter 5">
            <a:extLst>
              <a:ext uri="{FF2B5EF4-FFF2-40B4-BE49-F238E27FC236}">
                <a16:creationId xmlns:a16="http://schemas.microsoft.com/office/drawing/2014/main" id="{F799D509-DE1B-4970-AA23-564A120D5B74}"/>
              </a:ext>
            </a:extLst>
          </p:cNvPr>
          <p:cNvSpPr>
            <a:spLocks noGrp="1"/>
          </p:cNvSpPr>
          <p:nvPr>
            <p:ph type="ftr" sz="quarter" idx="11"/>
          </p:nvPr>
        </p:nvSpPr>
        <p:spPr/>
        <p:txBody>
          <a:bodyPr/>
          <a:lstStyle/>
          <a:p>
            <a:endParaRPr lang="zh-CN" altLang="en-US"/>
          </a:p>
        </p:txBody>
      </p:sp>
      <p:sp>
        <p:nvSpPr>
          <p:cNvPr id="7" name="Foliennummernplatzhalter 6">
            <a:extLst>
              <a:ext uri="{FF2B5EF4-FFF2-40B4-BE49-F238E27FC236}">
                <a16:creationId xmlns:a16="http://schemas.microsoft.com/office/drawing/2014/main" id="{E20CFBC2-FC78-41D8-BA7C-1E90528F55FF}"/>
              </a:ext>
            </a:extLst>
          </p:cNvPr>
          <p:cNvSpPr>
            <a:spLocks noGrp="1"/>
          </p:cNvSpPr>
          <p:nvPr>
            <p:ph type="sldNum" sz="quarter" idx="12"/>
          </p:nvPr>
        </p:nvSpPr>
        <p:spPr/>
        <p:txBody>
          <a:bodyPr/>
          <a:lstStyle/>
          <a:p>
            <a:fld id="{9FA82A86-9AEA-4CD4-A67D-C278FDB50CFE}" type="slidenum">
              <a:rPr lang="zh-CN" altLang="en-US" smtClean="0"/>
              <a:t>‹Nr.›</a:t>
            </a:fld>
            <a:endParaRPr lang="zh-CN" altLang="en-US"/>
          </a:p>
        </p:txBody>
      </p:sp>
    </p:spTree>
    <p:extLst>
      <p:ext uri="{BB962C8B-B14F-4D97-AF65-F5344CB8AC3E}">
        <p14:creationId xmlns:p14="http://schemas.microsoft.com/office/powerpoint/2010/main" val="23484206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532F48-2E9D-4F27-9DA8-67E41D3B1597}"/>
              </a:ext>
            </a:extLst>
          </p:cNvPr>
          <p:cNvSpPr>
            <a:spLocks noGrp="1"/>
          </p:cNvSpPr>
          <p:nvPr>
            <p:ph type="title"/>
          </p:nvPr>
        </p:nvSpPr>
        <p:spPr>
          <a:xfrm>
            <a:off x="839788" y="365125"/>
            <a:ext cx="10515600" cy="1325563"/>
          </a:xfrm>
        </p:spPr>
        <p:txBody>
          <a:bodyPr/>
          <a:lstStyle/>
          <a:p>
            <a:r>
              <a:rPr lang="de-DE" altLang="zh-CN"/>
              <a:t>Mastertitelformat bearbeiten</a:t>
            </a:r>
            <a:endParaRPr lang="zh-CN" altLang="en-US"/>
          </a:p>
        </p:txBody>
      </p:sp>
      <p:sp>
        <p:nvSpPr>
          <p:cNvPr id="3" name="Textplatzhalter 2">
            <a:extLst>
              <a:ext uri="{FF2B5EF4-FFF2-40B4-BE49-F238E27FC236}">
                <a16:creationId xmlns:a16="http://schemas.microsoft.com/office/drawing/2014/main" id="{297266CD-394E-4C1E-84E5-19C146BD257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ltLang="zh-CN"/>
              <a:t>Mastertextformat bearbeiten</a:t>
            </a:r>
          </a:p>
        </p:txBody>
      </p:sp>
      <p:sp>
        <p:nvSpPr>
          <p:cNvPr id="4" name="Inhaltsplatzhalter 3">
            <a:extLst>
              <a:ext uri="{FF2B5EF4-FFF2-40B4-BE49-F238E27FC236}">
                <a16:creationId xmlns:a16="http://schemas.microsoft.com/office/drawing/2014/main" id="{179EB4AF-7153-484D-A0C3-28F2F37B0F59}"/>
              </a:ext>
            </a:extLst>
          </p:cNvPr>
          <p:cNvSpPr>
            <a:spLocks noGrp="1"/>
          </p:cNvSpPr>
          <p:nvPr>
            <p:ph sz="half" idx="2"/>
          </p:nvPr>
        </p:nvSpPr>
        <p:spPr>
          <a:xfrm>
            <a:off x="839788" y="2505075"/>
            <a:ext cx="5157787" cy="3684588"/>
          </a:xfrm>
        </p:spPr>
        <p:txBody>
          <a:bodyPr/>
          <a:lstStyle/>
          <a:p>
            <a:pPr lvl="0"/>
            <a:r>
              <a:rPr lang="de-DE" altLang="zh-CN"/>
              <a:t>Mastertextformat bearbeiten</a:t>
            </a:r>
          </a:p>
          <a:p>
            <a:pPr lvl="1"/>
            <a:r>
              <a:rPr lang="de-DE" altLang="zh-CN"/>
              <a:t>Zweite Ebene</a:t>
            </a:r>
          </a:p>
          <a:p>
            <a:pPr lvl="2"/>
            <a:r>
              <a:rPr lang="de-DE" altLang="zh-CN"/>
              <a:t>Dritte Ebene</a:t>
            </a:r>
          </a:p>
          <a:p>
            <a:pPr lvl="3"/>
            <a:r>
              <a:rPr lang="de-DE" altLang="zh-CN"/>
              <a:t>Vierte Ebene</a:t>
            </a:r>
          </a:p>
          <a:p>
            <a:pPr lvl="4"/>
            <a:r>
              <a:rPr lang="de-DE" altLang="zh-CN"/>
              <a:t>Fünfte Ebene</a:t>
            </a:r>
            <a:endParaRPr lang="zh-CN" altLang="en-US"/>
          </a:p>
        </p:txBody>
      </p:sp>
      <p:sp>
        <p:nvSpPr>
          <p:cNvPr id="5" name="Textplatzhalter 4">
            <a:extLst>
              <a:ext uri="{FF2B5EF4-FFF2-40B4-BE49-F238E27FC236}">
                <a16:creationId xmlns:a16="http://schemas.microsoft.com/office/drawing/2014/main" id="{3446A44A-39CF-441F-992F-EEB94D3199C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ltLang="zh-CN"/>
              <a:t>Mastertextformat bearbeiten</a:t>
            </a:r>
          </a:p>
        </p:txBody>
      </p:sp>
      <p:sp>
        <p:nvSpPr>
          <p:cNvPr id="6" name="Inhaltsplatzhalter 5">
            <a:extLst>
              <a:ext uri="{FF2B5EF4-FFF2-40B4-BE49-F238E27FC236}">
                <a16:creationId xmlns:a16="http://schemas.microsoft.com/office/drawing/2014/main" id="{DE6EB238-0FF4-4A20-8CB7-2C4D2F67C46A}"/>
              </a:ext>
            </a:extLst>
          </p:cNvPr>
          <p:cNvSpPr>
            <a:spLocks noGrp="1"/>
          </p:cNvSpPr>
          <p:nvPr>
            <p:ph sz="quarter" idx="4"/>
          </p:nvPr>
        </p:nvSpPr>
        <p:spPr>
          <a:xfrm>
            <a:off x="6172200" y="2505075"/>
            <a:ext cx="5183188" cy="3684588"/>
          </a:xfrm>
        </p:spPr>
        <p:txBody>
          <a:bodyPr/>
          <a:lstStyle/>
          <a:p>
            <a:pPr lvl="0"/>
            <a:r>
              <a:rPr lang="de-DE" altLang="zh-CN"/>
              <a:t>Mastertextformat bearbeiten</a:t>
            </a:r>
          </a:p>
          <a:p>
            <a:pPr lvl="1"/>
            <a:r>
              <a:rPr lang="de-DE" altLang="zh-CN"/>
              <a:t>Zweite Ebene</a:t>
            </a:r>
          </a:p>
          <a:p>
            <a:pPr lvl="2"/>
            <a:r>
              <a:rPr lang="de-DE" altLang="zh-CN"/>
              <a:t>Dritte Ebene</a:t>
            </a:r>
          </a:p>
          <a:p>
            <a:pPr lvl="3"/>
            <a:r>
              <a:rPr lang="de-DE" altLang="zh-CN"/>
              <a:t>Vierte Ebene</a:t>
            </a:r>
          </a:p>
          <a:p>
            <a:pPr lvl="4"/>
            <a:r>
              <a:rPr lang="de-DE" altLang="zh-CN"/>
              <a:t>Fünfte Ebene</a:t>
            </a:r>
            <a:endParaRPr lang="zh-CN" altLang="en-US"/>
          </a:p>
        </p:txBody>
      </p:sp>
      <p:sp>
        <p:nvSpPr>
          <p:cNvPr id="7" name="Datumsplatzhalter 6">
            <a:extLst>
              <a:ext uri="{FF2B5EF4-FFF2-40B4-BE49-F238E27FC236}">
                <a16:creationId xmlns:a16="http://schemas.microsoft.com/office/drawing/2014/main" id="{0A25F4E4-9D91-45F6-BEC9-654ED33B5A7B}"/>
              </a:ext>
            </a:extLst>
          </p:cNvPr>
          <p:cNvSpPr>
            <a:spLocks noGrp="1"/>
          </p:cNvSpPr>
          <p:nvPr>
            <p:ph type="dt" sz="half" idx="10"/>
          </p:nvPr>
        </p:nvSpPr>
        <p:spPr/>
        <p:txBody>
          <a:bodyPr/>
          <a:lstStyle/>
          <a:p>
            <a:fld id="{60D1E923-7CB1-4592-99E2-DF465806760B}" type="datetimeFigureOut">
              <a:rPr lang="zh-CN" altLang="en-US" smtClean="0"/>
              <a:t>2021/2/20</a:t>
            </a:fld>
            <a:endParaRPr lang="zh-CN" altLang="en-US"/>
          </a:p>
        </p:txBody>
      </p:sp>
      <p:sp>
        <p:nvSpPr>
          <p:cNvPr id="8" name="Fußzeilenplatzhalter 7">
            <a:extLst>
              <a:ext uri="{FF2B5EF4-FFF2-40B4-BE49-F238E27FC236}">
                <a16:creationId xmlns:a16="http://schemas.microsoft.com/office/drawing/2014/main" id="{365713F2-48C3-4B9A-A538-9AE14932E473}"/>
              </a:ext>
            </a:extLst>
          </p:cNvPr>
          <p:cNvSpPr>
            <a:spLocks noGrp="1"/>
          </p:cNvSpPr>
          <p:nvPr>
            <p:ph type="ftr" sz="quarter" idx="11"/>
          </p:nvPr>
        </p:nvSpPr>
        <p:spPr/>
        <p:txBody>
          <a:bodyPr/>
          <a:lstStyle/>
          <a:p>
            <a:endParaRPr lang="zh-CN" altLang="en-US"/>
          </a:p>
        </p:txBody>
      </p:sp>
      <p:sp>
        <p:nvSpPr>
          <p:cNvPr id="9" name="Foliennummernplatzhalter 8">
            <a:extLst>
              <a:ext uri="{FF2B5EF4-FFF2-40B4-BE49-F238E27FC236}">
                <a16:creationId xmlns:a16="http://schemas.microsoft.com/office/drawing/2014/main" id="{2349E9DF-5EE7-42B6-B533-91DAF823845E}"/>
              </a:ext>
            </a:extLst>
          </p:cNvPr>
          <p:cNvSpPr>
            <a:spLocks noGrp="1"/>
          </p:cNvSpPr>
          <p:nvPr>
            <p:ph type="sldNum" sz="quarter" idx="12"/>
          </p:nvPr>
        </p:nvSpPr>
        <p:spPr/>
        <p:txBody>
          <a:bodyPr/>
          <a:lstStyle/>
          <a:p>
            <a:fld id="{9FA82A86-9AEA-4CD4-A67D-C278FDB50CFE}" type="slidenum">
              <a:rPr lang="zh-CN" altLang="en-US" smtClean="0"/>
              <a:t>‹Nr.›</a:t>
            </a:fld>
            <a:endParaRPr lang="zh-CN" altLang="en-US"/>
          </a:p>
        </p:txBody>
      </p:sp>
    </p:spTree>
    <p:extLst>
      <p:ext uri="{BB962C8B-B14F-4D97-AF65-F5344CB8AC3E}">
        <p14:creationId xmlns:p14="http://schemas.microsoft.com/office/powerpoint/2010/main" val="22176376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C040CDD-B401-4923-8BE4-3A47E10D7C92}"/>
              </a:ext>
            </a:extLst>
          </p:cNvPr>
          <p:cNvSpPr>
            <a:spLocks noGrp="1"/>
          </p:cNvSpPr>
          <p:nvPr>
            <p:ph type="title"/>
          </p:nvPr>
        </p:nvSpPr>
        <p:spPr/>
        <p:txBody>
          <a:bodyPr/>
          <a:lstStyle/>
          <a:p>
            <a:r>
              <a:rPr lang="de-DE" altLang="zh-CN"/>
              <a:t>Mastertitelformat bearbeiten</a:t>
            </a:r>
            <a:endParaRPr lang="zh-CN" altLang="en-US"/>
          </a:p>
        </p:txBody>
      </p:sp>
      <p:sp>
        <p:nvSpPr>
          <p:cNvPr id="3" name="Datumsplatzhalter 2">
            <a:extLst>
              <a:ext uri="{FF2B5EF4-FFF2-40B4-BE49-F238E27FC236}">
                <a16:creationId xmlns:a16="http://schemas.microsoft.com/office/drawing/2014/main" id="{50E969FF-40D6-416A-96E8-A131E3ECBA97}"/>
              </a:ext>
            </a:extLst>
          </p:cNvPr>
          <p:cNvSpPr>
            <a:spLocks noGrp="1"/>
          </p:cNvSpPr>
          <p:nvPr>
            <p:ph type="dt" sz="half" idx="10"/>
          </p:nvPr>
        </p:nvSpPr>
        <p:spPr/>
        <p:txBody>
          <a:bodyPr/>
          <a:lstStyle/>
          <a:p>
            <a:fld id="{60D1E923-7CB1-4592-99E2-DF465806760B}" type="datetimeFigureOut">
              <a:rPr lang="zh-CN" altLang="en-US" smtClean="0"/>
              <a:t>2021/2/20</a:t>
            </a:fld>
            <a:endParaRPr lang="zh-CN" altLang="en-US"/>
          </a:p>
        </p:txBody>
      </p:sp>
      <p:sp>
        <p:nvSpPr>
          <p:cNvPr id="4" name="Fußzeilenplatzhalter 3">
            <a:extLst>
              <a:ext uri="{FF2B5EF4-FFF2-40B4-BE49-F238E27FC236}">
                <a16:creationId xmlns:a16="http://schemas.microsoft.com/office/drawing/2014/main" id="{4E8693F4-D996-4C98-8AC3-DEBB9357C3AD}"/>
              </a:ext>
            </a:extLst>
          </p:cNvPr>
          <p:cNvSpPr>
            <a:spLocks noGrp="1"/>
          </p:cNvSpPr>
          <p:nvPr>
            <p:ph type="ftr" sz="quarter" idx="11"/>
          </p:nvPr>
        </p:nvSpPr>
        <p:spPr/>
        <p:txBody>
          <a:bodyPr/>
          <a:lstStyle/>
          <a:p>
            <a:endParaRPr lang="zh-CN" altLang="en-US"/>
          </a:p>
        </p:txBody>
      </p:sp>
      <p:sp>
        <p:nvSpPr>
          <p:cNvPr id="5" name="Foliennummernplatzhalter 4">
            <a:extLst>
              <a:ext uri="{FF2B5EF4-FFF2-40B4-BE49-F238E27FC236}">
                <a16:creationId xmlns:a16="http://schemas.microsoft.com/office/drawing/2014/main" id="{FAAA5CE7-E1E4-402C-8F18-DD40C4464906}"/>
              </a:ext>
            </a:extLst>
          </p:cNvPr>
          <p:cNvSpPr>
            <a:spLocks noGrp="1"/>
          </p:cNvSpPr>
          <p:nvPr>
            <p:ph type="sldNum" sz="quarter" idx="12"/>
          </p:nvPr>
        </p:nvSpPr>
        <p:spPr/>
        <p:txBody>
          <a:bodyPr/>
          <a:lstStyle/>
          <a:p>
            <a:fld id="{9FA82A86-9AEA-4CD4-A67D-C278FDB50CFE}" type="slidenum">
              <a:rPr lang="zh-CN" altLang="en-US" smtClean="0"/>
              <a:t>‹Nr.›</a:t>
            </a:fld>
            <a:endParaRPr lang="zh-CN" altLang="en-US"/>
          </a:p>
        </p:txBody>
      </p:sp>
    </p:spTree>
    <p:extLst>
      <p:ext uri="{BB962C8B-B14F-4D97-AF65-F5344CB8AC3E}">
        <p14:creationId xmlns:p14="http://schemas.microsoft.com/office/powerpoint/2010/main" val="3244420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72EB4F52-504F-4F45-814C-9C6AAFD2B0EF}"/>
              </a:ext>
            </a:extLst>
          </p:cNvPr>
          <p:cNvSpPr>
            <a:spLocks noGrp="1"/>
          </p:cNvSpPr>
          <p:nvPr>
            <p:ph type="dt" sz="half" idx="10"/>
          </p:nvPr>
        </p:nvSpPr>
        <p:spPr/>
        <p:txBody>
          <a:bodyPr/>
          <a:lstStyle/>
          <a:p>
            <a:fld id="{60D1E923-7CB1-4592-99E2-DF465806760B}" type="datetimeFigureOut">
              <a:rPr lang="zh-CN" altLang="en-US" smtClean="0"/>
              <a:t>2021/2/20</a:t>
            </a:fld>
            <a:endParaRPr lang="zh-CN" altLang="en-US"/>
          </a:p>
        </p:txBody>
      </p:sp>
      <p:sp>
        <p:nvSpPr>
          <p:cNvPr id="3" name="Fußzeilenplatzhalter 2">
            <a:extLst>
              <a:ext uri="{FF2B5EF4-FFF2-40B4-BE49-F238E27FC236}">
                <a16:creationId xmlns:a16="http://schemas.microsoft.com/office/drawing/2014/main" id="{D905E086-5B5C-4CF6-AF61-F0E635925E0F}"/>
              </a:ext>
            </a:extLst>
          </p:cNvPr>
          <p:cNvSpPr>
            <a:spLocks noGrp="1"/>
          </p:cNvSpPr>
          <p:nvPr>
            <p:ph type="ftr" sz="quarter" idx="11"/>
          </p:nvPr>
        </p:nvSpPr>
        <p:spPr/>
        <p:txBody>
          <a:bodyPr/>
          <a:lstStyle/>
          <a:p>
            <a:endParaRPr lang="zh-CN" altLang="en-US"/>
          </a:p>
        </p:txBody>
      </p:sp>
      <p:sp>
        <p:nvSpPr>
          <p:cNvPr id="4" name="Foliennummernplatzhalter 3">
            <a:extLst>
              <a:ext uri="{FF2B5EF4-FFF2-40B4-BE49-F238E27FC236}">
                <a16:creationId xmlns:a16="http://schemas.microsoft.com/office/drawing/2014/main" id="{99F4EAD4-3C3D-4C14-B584-9CCB40D53952}"/>
              </a:ext>
            </a:extLst>
          </p:cNvPr>
          <p:cNvSpPr>
            <a:spLocks noGrp="1"/>
          </p:cNvSpPr>
          <p:nvPr>
            <p:ph type="sldNum" sz="quarter" idx="12"/>
          </p:nvPr>
        </p:nvSpPr>
        <p:spPr/>
        <p:txBody>
          <a:bodyPr/>
          <a:lstStyle/>
          <a:p>
            <a:fld id="{9FA82A86-9AEA-4CD4-A67D-C278FDB50CFE}" type="slidenum">
              <a:rPr lang="zh-CN" altLang="en-US" smtClean="0"/>
              <a:t>‹Nr.›</a:t>
            </a:fld>
            <a:endParaRPr lang="zh-CN" altLang="en-US"/>
          </a:p>
        </p:txBody>
      </p:sp>
    </p:spTree>
    <p:extLst>
      <p:ext uri="{BB962C8B-B14F-4D97-AF65-F5344CB8AC3E}">
        <p14:creationId xmlns:p14="http://schemas.microsoft.com/office/powerpoint/2010/main" val="16183928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00D362C-C84F-4B7E-AA27-959FCE68CE0E}"/>
              </a:ext>
            </a:extLst>
          </p:cNvPr>
          <p:cNvSpPr>
            <a:spLocks noGrp="1"/>
          </p:cNvSpPr>
          <p:nvPr>
            <p:ph type="title"/>
          </p:nvPr>
        </p:nvSpPr>
        <p:spPr>
          <a:xfrm>
            <a:off x="839788" y="457200"/>
            <a:ext cx="3932237" cy="1600200"/>
          </a:xfrm>
        </p:spPr>
        <p:txBody>
          <a:bodyPr anchor="b"/>
          <a:lstStyle>
            <a:lvl1pPr>
              <a:defRPr sz="3200"/>
            </a:lvl1pPr>
          </a:lstStyle>
          <a:p>
            <a:r>
              <a:rPr lang="de-DE" altLang="zh-CN"/>
              <a:t>Mastertitelformat bearbeiten</a:t>
            </a:r>
            <a:endParaRPr lang="zh-CN" altLang="en-US"/>
          </a:p>
        </p:txBody>
      </p:sp>
      <p:sp>
        <p:nvSpPr>
          <p:cNvPr id="3" name="Inhaltsplatzhalter 2">
            <a:extLst>
              <a:ext uri="{FF2B5EF4-FFF2-40B4-BE49-F238E27FC236}">
                <a16:creationId xmlns:a16="http://schemas.microsoft.com/office/drawing/2014/main" id="{960C2EFF-29FD-467C-9995-AA5B1A5217E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ltLang="zh-CN"/>
              <a:t>Mastertextformat bearbeiten</a:t>
            </a:r>
          </a:p>
          <a:p>
            <a:pPr lvl="1"/>
            <a:r>
              <a:rPr lang="de-DE" altLang="zh-CN"/>
              <a:t>Zweite Ebene</a:t>
            </a:r>
          </a:p>
          <a:p>
            <a:pPr lvl="2"/>
            <a:r>
              <a:rPr lang="de-DE" altLang="zh-CN"/>
              <a:t>Dritte Ebene</a:t>
            </a:r>
          </a:p>
          <a:p>
            <a:pPr lvl="3"/>
            <a:r>
              <a:rPr lang="de-DE" altLang="zh-CN"/>
              <a:t>Vierte Ebene</a:t>
            </a:r>
          </a:p>
          <a:p>
            <a:pPr lvl="4"/>
            <a:r>
              <a:rPr lang="de-DE" altLang="zh-CN"/>
              <a:t>Fünfte Ebene</a:t>
            </a:r>
            <a:endParaRPr lang="zh-CN" altLang="en-US"/>
          </a:p>
        </p:txBody>
      </p:sp>
      <p:sp>
        <p:nvSpPr>
          <p:cNvPr id="4" name="Textplatzhalter 3">
            <a:extLst>
              <a:ext uri="{FF2B5EF4-FFF2-40B4-BE49-F238E27FC236}">
                <a16:creationId xmlns:a16="http://schemas.microsoft.com/office/drawing/2014/main" id="{8A46F796-5738-4F83-9E7C-5ED87FCB38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ltLang="zh-CN"/>
              <a:t>Mastertextformat bearbeiten</a:t>
            </a:r>
          </a:p>
        </p:txBody>
      </p:sp>
      <p:sp>
        <p:nvSpPr>
          <p:cNvPr id="5" name="Datumsplatzhalter 4">
            <a:extLst>
              <a:ext uri="{FF2B5EF4-FFF2-40B4-BE49-F238E27FC236}">
                <a16:creationId xmlns:a16="http://schemas.microsoft.com/office/drawing/2014/main" id="{2BDD78B2-D1CA-4857-B211-6B3FC2F130E5}"/>
              </a:ext>
            </a:extLst>
          </p:cNvPr>
          <p:cNvSpPr>
            <a:spLocks noGrp="1"/>
          </p:cNvSpPr>
          <p:nvPr>
            <p:ph type="dt" sz="half" idx="10"/>
          </p:nvPr>
        </p:nvSpPr>
        <p:spPr/>
        <p:txBody>
          <a:bodyPr/>
          <a:lstStyle/>
          <a:p>
            <a:fld id="{60D1E923-7CB1-4592-99E2-DF465806760B}" type="datetimeFigureOut">
              <a:rPr lang="zh-CN" altLang="en-US" smtClean="0"/>
              <a:t>2021/2/20</a:t>
            </a:fld>
            <a:endParaRPr lang="zh-CN" altLang="en-US"/>
          </a:p>
        </p:txBody>
      </p:sp>
      <p:sp>
        <p:nvSpPr>
          <p:cNvPr id="6" name="Fußzeilenplatzhalter 5">
            <a:extLst>
              <a:ext uri="{FF2B5EF4-FFF2-40B4-BE49-F238E27FC236}">
                <a16:creationId xmlns:a16="http://schemas.microsoft.com/office/drawing/2014/main" id="{F91BFB64-1D36-45FE-9847-939D44E3B3C2}"/>
              </a:ext>
            </a:extLst>
          </p:cNvPr>
          <p:cNvSpPr>
            <a:spLocks noGrp="1"/>
          </p:cNvSpPr>
          <p:nvPr>
            <p:ph type="ftr" sz="quarter" idx="11"/>
          </p:nvPr>
        </p:nvSpPr>
        <p:spPr/>
        <p:txBody>
          <a:bodyPr/>
          <a:lstStyle/>
          <a:p>
            <a:endParaRPr lang="zh-CN" altLang="en-US"/>
          </a:p>
        </p:txBody>
      </p:sp>
      <p:sp>
        <p:nvSpPr>
          <p:cNvPr id="7" name="Foliennummernplatzhalter 6">
            <a:extLst>
              <a:ext uri="{FF2B5EF4-FFF2-40B4-BE49-F238E27FC236}">
                <a16:creationId xmlns:a16="http://schemas.microsoft.com/office/drawing/2014/main" id="{13F22A6C-5241-41A9-94F8-FC4DD9A230E7}"/>
              </a:ext>
            </a:extLst>
          </p:cNvPr>
          <p:cNvSpPr>
            <a:spLocks noGrp="1"/>
          </p:cNvSpPr>
          <p:nvPr>
            <p:ph type="sldNum" sz="quarter" idx="12"/>
          </p:nvPr>
        </p:nvSpPr>
        <p:spPr/>
        <p:txBody>
          <a:bodyPr/>
          <a:lstStyle/>
          <a:p>
            <a:fld id="{9FA82A86-9AEA-4CD4-A67D-C278FDB50CFE}" type="slidenum">
              <a:rPr lang="zh-CN" altLang="en-US" smtClean="0"/>
              <a:t>‹Nr.›</a:t>
            </a:fld>
            <a:endParaRPr lang="zh-CN" altLang="en-US"/>
          </a:p>
        </p:txBody>
      </p:sp>
    </p:spTree>
    <p:extLst>
      <p:ext uri="{BB962C8B-B14F-4D97-AF65-F5344CB8AC3E}">
        <p14:creationId xmlns:p14="http://schemas.microsoft.com/office/powerpoint/2010/main" val="2363953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994127E-82E3-4FCE-9B49-0BBBE321B80D}"/>
              </a:ext>
            </a:extLst>
          </p:cNvPr>
          <p:cNvSpPr>
            <a:spLocks noGrp="1"/>
          </p:cNvSpPr>
          <p:nvPr>
            <p:ph type="title"/>
          </p:nvPr>
        </p:nvSpPr>
        <p:spPr>
          <a:xfrm>
            <a:off x="839788" y="457200"/>
            <a:ext cx="3932237" cy="1600200"/>
          </a:xfrm>
        </p:spPr>
        <p:txBody>
          <a:bodyPr anchor="b"/>
          <a:lstStyle>
            <a:lvl1pPr>
              <a:defRPr sz="3200"/>
            </a:lvl1pPr>
          </a:lstStyle>
          <a:p>
            <a:r>
              <a:rPr lang="de-DE" altLang="zh-CN"/>
              <a:t>Mastertitelformat bearbeiten</a:t>
            </a:r>
            <a:endParaRPr lang="zh-CN" altLang="en-US"/>
          </a:p>
        </p:txBody>
      </p:sp>
      <p:sp>
        <p:nvSpPr>
          <p:cNvPr id="3" name="Bildplatzhalter 2">
            <a:extLst>
              <a:ext uri="{FF2B5EF4-FFF2-40B4-BE49-F238E27FC236}">
                <a16:creationId xmlns:a16="http://schemas.microsoft.com/office/drawing/2014/main" id="{2BF97A5D-8371-4476-8EB9-B43E4F022F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platzhalter 3">
            <a:extLst>
              <a:ext uri="{FF2B5EF4-FFF2-40B4-BE49-F238E27FC236}">
                <a16:creationId xmlns:a16="http://schemas.microsoft.com/office/drawing/2014/main" id="{9A53E627-E44F-4348-8A98-F94FE0733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ltLang="zh-CN"/>
              <a:t>Mastertextformat bearbeiten</a:t>
            </a:r>
          </a:p>
        </p:txBody>
      </p:sp>
      <p:sp>
        <p:nvSpPr>
          <p:cNvPr id="5" name="Datumsplatzhalter 4">
            <a:extLst>
              <a:ext uri="{FF2B5EF4-FFF2-40B4-BE49-F238E27FC236}">
                <a16:creationId xmlns:a16="http://schemas.microsoft.com/office/drawing/2014/main" id="{049C7664-2AA8-48D5-99F4-E097C672FB79}"/>
              </a:ext>
            </a:extLst>
          </p:cNvPr>
          <p:cNvSpPr>
            <a:spLocks noGrp="1"/>
          </p:cNvSpPr>
          <p:nvPr>
            <p:ph type="dt" sz="half" idx="10"/>
          </p:nvPr>
        </p:nvSpPr>
        <p:spPr/>
        <p:txBody>
          <a:bodyPr/>
          <a:lstStyle/>
          <a:p>
            <a:fld id="{60D1E923-7CB1-4592-99E2-DF465806760B}" type="datetimeFigureOut">
              <a:rPr lang="zh-CN" altLang="en-US" smtClean="0"/>
              <a:t>2021/2/20</a:t>
            </a:fld>
            <a:endParaRPr lang="zh-CN" altLang="en-US"/>
          </a:p>
        </p:txBody>
      </p:sp>
      <p:sp>
        <p:nvSpPr>
          <p:cNvPr id="6" name="Fußzeilenplatzhalter 5">
            <a:extLst>
              <a:ext uri="{FF2B5EF4-FFF2-40B4-BE49-F238E27FC236}">
                <a16:creationId xmlns:a16="http://schemas.microsoft.com/office/drawing/2014/main" id="{EEC3BEAD-73C9-44CA-BF60-082BAF3D5397}"/>
              </a:ext>
            </a:extLst>
          </p:cNvPr>
          <p:cNvSpPr>
            <a:spLocks noGrp="1"/>
          </p:cNvSpPr>
          <p:nvPr>
            <p:ph type="ftr" sz="quarter" idx="11"/>
          </p:nvPr>
        </p:nvSpPr>
        <p:spPr/>
        <p:txBody>
          <a:bodyPr/>
          <a:lstStyle/>
          <a:p>
            <a:endParaRPr lang="zh-CN" altLang="en-US"/>
          </a:p>
        </p:txBody>
      </p:sp>
      <p:sp>
        <p:nvSpPr>
          <p:cNvPr id="7" name="Foliennummernplatzhalter 6">
            <a:extLst>
              <a:ext uri="{FF2B5EF4-FFF2-40B4-BE49-F238E27FC236}">
                <a16:creationId xmlns:a16="http://schemas.microsoft.com/office/drawing/2014/main" id="{90011F15-7513-46E2-864E-44347A2A43C1}"/>
              </a:ext>
            </a:extLst>
          </p:cNvPr>
          <p:cNvSpPr>
            <a:spLocks noGrp="1"/>
          </p:cNvSpPr>
          <p:nvPr>
            <p:ph type="sldNum" sz="quarter" idx="12"/>
          </p:nvPr>
        </p:nvSpPr>
        <p:spPr/>
        <p:txBody>
          <a:bodyPr/>
          <a:lstStyle/>
          <a:p>
            <a:fld id="{9FA82A86-9AEA-4CD4-A67D-C278FDB50CFE}" type="slidenum">
              <a:rPr lang="zh-CN" altLang="en-US" smtClean="0"/>
              <a:t>‹Nr.›</a:t>
            </a:fld>
            <a:endParaRPr lang="zh-CN" altLang="en-US"/>
          </a:p>
        </p:txBody>
      </p:sp>
    </p:spTree>
    <p:extLst>
      <p:ext uri="{BB962C8B-B14F-4D97-AF65-F5344CB8AC3E}">
        <p14:creationId xmlns:p14="http://schemas.microsoft.com/office/powerpoint/2010/main" val="36060030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3645A83A-AC56-49C1-A9D3-A37BBE154B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ltLang="zh-CN"/>
              <a:t>Mastertitelformat bearbeiten</a:t>
            </a:r>
            <a:endParaRPr lang="zh-CN" altLang="en-US"/>
          </a:p>
        </p:txBody>
      </p:sp>
      <p:sp>
        <p:nvSpPr>
          <p:cNvPr id="3" name="Textplatzhalter 2">
            <a:extLst>
              <a:ext uri="{FF2B5EF4-FFF2-40B4-BE49-F238E27FC236}">
                <a16:creationId xmlns:a16="http://schemas.microsoft.com/office/drawing/2014/main" id="{5B6DA744-A5AE-4816-8170-042544D9867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ltLang="zh-CN"/>
              <a:t>Mastertextformat bearbeiten</a:t>
            </a:r>
          </a:p>
          <a:p>
            <a:pPr lvl="1"/>
            <a:r>
              <a:rPr lang="de-DE" altLang="zh-CN"/>
              <a:t>Zweite Ebene</a:t>
            </a:r>
          </a:p>
          <a:p>
            <a:pPr lvl="2"/>
            <a:r>
              <a:rPr lang="de-DE" altLang="zh-CN"/>
              <a:t>Dritte Ebene</a:t>
            </a:r>
          </a:p>
          <a:p>
            <a:pPr lvl="3"/>
            <a:r>
              <a:rPr lang="de-DE" altLang="zh-CN"/>
              <a:t>Vierte Ebene</a:t>
            </a:r>
          </a:p>
          <a:p>
            <a:pPr lvl="4"/>
            <a:r>
              <a:rPr lang="de-DE" altLang="zh-CN"/>
              <a:t>Fünfte Ebene</a:t>
            </a:r>
            <a:endParaRPr lang="zh-CN" altLang="en-US"/>
          </a:p>
        </p:txBody>
      </p:sp>
      <p:sp>
        <p:nvSpPr>
          <p:cNvPr id="4" name="Datumsplatzhalter 3">
            <a:extLst>
              <a:ext uri="{FF2B5EF4-FFF2-40B4-BE49-F238E27FC236}">
                <a16:creationId xmlns:a16="http://schemas.microsoft.com/office/drawing/2014/main" id="{13639868-AC9A-417F-A142-7BE442B01C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D1E923-7CB1-4592-99E2-DF465806760B}" type="datetimeFigureOut">
              <a:rPr lang="zh-CN" altLang="en-US" smtClean="0"/>
              <a:t>2021/2/20</a:t>
            </a:fld>
            <a:endParaRPr lang="zh-CN" altLang="en-US"/>
          </a:p>
        </p:txBody>
      </p:sp>
      <p:sp>
        <p:nvSpPr>
          <p:cNvPr id="5" name="Fußzeilenplatzhalter 4">
            <a:extLst>
              <a:ext uri="{FF2B5EF4-FFF2-40B4-BE49-F238E27FC236}">
                <a16:creationId xmlns:a16="http://schemas.microsoft.com/office/drawing/2014/main" id="{D2C1A2AC-8AEA-45EF-A135-1FD7C429D9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Foliennummernplatzhalter 5">
            <a:extLst>
              <a:ext uri="{FF2B5EF4-FFF2-40B4-BE49-F238E27FC236}">
                <a16:creationId xmlns:a16="http://schemas.microsoft.com/office/drawing/2014/main" id="{D46A756B-5127-45D8-8235-06372F2708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A82A86-9AEA-4CD4-A67D-C278FDB50CFE}" type="slidenum">
              <a:rPr lang="zh-CN" altLang="en-US" smtClean="0"/>
              <a:t>‹Nr.›</a:t>
            </a:fld>
            <a:endParaRPr lang="zh-CN" altLang="en-US"/>
          </a:p>
        </p:txBody>
      </p:sp>
    </p:spTree>
    <p:extLst>
      <p:ext uri="{BB962C8B-B14F-4D97-AF65-F5344CB8AC3E}">
        <p14:creationId xmlns:p14="http://schemas.microsoft.com/office/powerpoint/2010/main" val="42267480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hyperlink" Target="https://en.wikipedia.org/wiki/Optimization" TargetMode="External"/><Relationship Id="rId3" Type="http://schemas.openxmlformats.org/officeDocument/2006/relationships/hyperlink" Target="https://en.wikipedia.org/wiki/Randomness" TargetMode="External"/><Relationship Id="rId7" Type="http://schemas.openxmlformats.org/officeDocument/2006/relationships/hyperlink" Target="https://en.wikipedia.org/wiki/Monte_Carlo_method#cite_note-1" TargetMode="External"/><Relationship Id="rId2" Type="http://schemas.openxmlformats.org/officeDocument/2006/relationships/hyperlink" Target="https://en.wikipedia.org/wiki/Random_sampling" TargetMode="External"/><Relationship Id="rId1" Type="http://schemas.openxmlformats.org/officeDocument/2006/relationships/slideLayout" Target="../slideLayouts/slideLayout2.xml"/><Relationship Id="rId6" Type="http://schemas.openxmlformats.org/officeDocument/2006/relationships/hyperlink" Target="https://en.wikipedia.org/wiki/Mathematics" TargetMode="External"/><Relationship Id="rId11" Type="http://schemas.openxmlformats.org/officeDocument/2006/relationships/image" Target="../media/image3.png"/><Relationship Id="rId5" Type="http://schemas.openxmlformats.org/officeDocument/2006/relationships/hyperlink" Target="https://en.wikipedia.org/wiki/Physics" TargetMode="External"/><Relationship Id="rId10" Type="http://schemas.openxmlformats.org/officeDocument/2006/relationships/hyperlink" Target="https://en.wikipedia.org/wiki/Probability_distribution" TargetMode="External"/><Relationship Id="rId4" Type="http://schemas.openxmlformats.org/officeDocument/2006/relationships/hyperlink" Target="https://en.wikipedia.org/wiki/Deterministic_system" TargetMode="External"/><Relationship Id="rId9" Type="http://schemas.openxmlformats.org/officeDocument/2006/relationships/hyperlink" Target="https://en.wikipedia.org/wiki/Numerical_integration"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Textfeld 13">
            <a:extLst>
              <a:ext uri="{FF2B5EF4-FFF2-40B4-BE49-F238E27FC236}">
                <a16:creationId xmlns:a16="http://schemas.microsoft.com/office/drawing/2014/main" id="{B8F4865A-005F-4BDF-8AC8-8ED01A9CC784}"/>
              </a:ext>
            </a:extLst>
          </p:cNvPr>
          <p:cNvSpPr txBox="1"/>
          <p:nvPr/>
        </p:nvSpPr>
        <p:spPr>
          <a:xfrm>
            <a:off x="640080" y="5576887"/>
            <a:ext cx="10911840" cy="640081"/>
          </a:xfrm>
          <a:prstGeom prst="rect">
            <a:avLst/>
          </a:prstGeom>
        </p:spPr>
        <p:txBody>
          <a:bodyPr vert="horz" lIns="91440" tIns="45720" rIns="91440" bIns="45720" rtlCol="0" anchor="ctr">
            <a:noAutofit/>
          </a:bodyPr>
          <a:lstStyle/>
          <a:p>
            <a:pPr algn="ctr">
              <a:lnSpc>
                <a:spcPct val="90000"/>
              </a:lnSpc>
              <a:spcBef>
                <a:spcPct val="0"/>
              </a:spcBef>
              <a:spcAft>
                <a:spcPts val="600"/>
              </a:spcAft>
            </a:pPr>
            <a:r>
              <a:rPr lang="en-US" altLang="zh-CN" sz="2000" dirty="0">
                <a:latin typeface="+mj-lt"/>
                <a:ea typeface="+mj-ea"/>
                <a:cs typeface="+mj-cs"/>
              </a:rPr>
              <a:t>Portfolio Optimization– Crypto Currency </a:t>
            </a:r>
          </a:p>
          <a:p>
            <a:pPr algn="ctr">
              <a:lnSpc>
                <a:spcPct val="90000"/>
              </a:lnSpc>
              <a:spcBef>
                <a:spcPct val="0"/>
              </a:spcBef>
              <a:spcAft>
                <a:spcPts val="600"/>
              </a:spcAft>
            </a:pPr>
            <a:r>
              <a:rPr lang="en-US" altLang="zh-CN" sz="2000" dirty="0" err="1">
                <a:latin typeface="+mj-lt"/>
                <a:ea typeface="+mj-ea"/>
                <a:cs typeface="+mj-cs"/>
              </a:rPr>
              <a:t>Shinan</a:t>
            </a:r>
            <a:endParaRPr lang="en-US" altLang="zh-CN" sz="2000" dirty="0">
              <a:latin typeface="+mj-lt"/>
              <a:ea typeface="+mj-ea"/>
              <a:cs typeface="+mj-cs"/>
            </a:endParaRPr>
          </a:p>
        </p:txBody>
      </p:sp>
      <p:pic>
        <p:nvPicPr>
          <p:cNvPr id="2" name="Picture 2">
            <a:extLst>
              <a:ext uri="{FF2B5EF4-FFF2-40B4-BE49-F238E27FC236}">
                <a16:creationId xmlns:a16="http://schemas.microsoft.com/office/drawing/2014/main" id="{A72F89AF-F9F6-4B1F-B865-A30AEFD01D4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7208" r="1" b="16387"/>
          <a:stretch/>
        </p:blipFill>
        <p:spPr bwMode="auto">
          <a:xfrm>
            <a:off x="640080" y="640080"/>
            <a:ext cx="10911840" cy="4836795"/>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249857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384F86DE-A6D1-45F4-9088-968A355F1251}"/>
              </a:ext>
            </a:extLst>
          </p:cNvPr>
          <p:cNvSpPr>
            <a:spLocks noGrp="1"/>
          </p:cNvSpPr>
          <p:nvPr>
            <p:ph type="title"/>
          </p:nvPr>
        </p:nvSpPr>
        <p:spPr>
          <a:xfrm>
            <a:off x="838200" y="585216"/>
            <a:ext cx="10515600" cy="1325563"/>
          </a:xfrm>
        </p:spPr>
        <p:txBody>
          <a:bodyPr>
            <a:normAutofit/>
          </a:bodyPr>
          <a:lstStyle/>
          <a:p>
            <a:r>
              <a:rPr lang="de-DE" altLang="zh-CN">
                <a:solidFill>
                  <a:schemeClr val="bg1"/>
                </a:solidFill>
              </a:rPr>
              <a:t>Classification with 1.883 different coins</a:t>
            </a:r>
            <a:endParaRPr lang="zh-CN" altLang="en-US">
              <a:solidFill>
                <a:schemeClr val="bg1"/>
              </a:solidFill>
            </a:endParaRPr>
          </a:p>
        </p:txBody>
      </p:sp>
      <p:pic>
        <p:nvPicPr>
          <p:cNvPr id="4" name="Grafik 3">
            <a:extLst>
              <a:ext uri="{FF2B5EF4-FFF2-40B4-BE49-F238E27FC236}">
                <a16:creationId xmlns:a16="http://schemas.microsoft.com/office/drawing/2014/main" id="{F61EB6D2-23B3-42BB-87BD-38149CF36DF4}"/>
              </a:ext>
            </a:extLst>
          </p:cNvPr>
          <p:cNvPicPr>
            <a:picLocks noChangeAspect="1"/>
          </p:cNvPicPr>
          <p:nvPr/>
        </p:nvPicPr>
        <p:blipFill>
          <a:blip r:embed="rId2"/>
          <a:stretch>
            <a:fillRect/>
          </a:stretch>
        </p:blipFill>
        <p:spPr>
          <a:xfrm>
            <a:off x="252985" y="2386584"/>
            <a:ext cx="11396470" cy="4338066"/>
          </a:xfrm>
          <a:prstGeom prst="rect">
            <a:avLst/>
          </a:prstGeom>
        </p:spPr>
      </p:pic>
    </p:spTree>
    <p:extLst>
      <p:ext uri="{BB962C8B-B14F-4D97-AF65-F5344CB8AC3E}">
        <p14:creationId xmlns:p14="http://schemas.microsoft.com/office/powerpoint/2010/main" val="12651370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6918796-2918-40D6-BE3A-4600C47FCD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el 1">
            <a:extLst>
              <a:ext uri="{FF2B5EF4-FFF2-40B4-BE49-F238E27FC236}">
                <a16:creationId xmlns:a16="http://schemas.microsoft.com/office/drawing/2014/main" id="{F59DAE0E-09EE-4920-BC16-A89B34C380B4}"/>
              </a:ext>
            </a:extLst>
          </p:cNvPr>
          <p:cNvSpPr>
            <a:spLocks noGrp="1"/>
          </p:cNvSpPr>
          <p:nvPr>
            <p:ph type="title"/>
          </p:nvPr>
        </p:nvSpPr>
        <p:spPr>
          <a:xfrm>
            <a:off x="838200" y="672747"/>
            <a:ext cx="10515600" cy="715556"/>
          </a:xfrm>
        </p:spPr>
        <p:txBody>
          <a:bodyPr>
            <a:normAutofit/>
          </a:bodyPr>
          <a:lstStyle/>
          <a:p>
            <a:pPr algn="ctr"/>
            <a:r>
              <a:rPr lang="de-DE" altLang="zh-CN" sz="3200" b="1" dirty="0">
                <a:solidFill>
                  <a:schemeClr val="bg1"/>
                </a:solidFill>
              </a:rPr>
              <a:t>Disclaimer</a:t>
            </a:r>
            <a:endParaRPr lang="zh-CN" altLang="en-US" sz="3200" b="1" dirty="0">
              <a:solidFill>
                <a:schemeClr val="bg1"/>
              </a:solidFill>
            </a:endParaRPr>
          </a:p>
        </p:txBody>
      </p:sp>
      <p:sp>
        <p:nvSpPr>
          <p:cNvPr id="3" name="Inhaltsplatzhalter 2">
            <a:extLst>
              <a:ext uri="{FF2B5EF4-FFF2-40B4-BE49-F238E27FC236}">
                <a16:creationId xmlns:a16="http://schemas.microsoft.com/office/drawing/2014/main" id="{4C7E8A42-66B5-4817-B4C4-6224957B3C34}"/>
              </a:ext>
            </a:extLst>
          </p:cNvPr>
          <p:cNvSpPr>
            <a:spLocks noGrp="1"/>
          </p:cNvSpPr>
          <p:nvPr>
            <p:ph idx="1"/>
          </p:nvPr>
        </p:nvSpPr>
        <p:spPr>
          <a:xfrm>
            <a:off x="1428750" y="1597390"/>
            <a:ext cx="9334500" cy="4803410"/>
          </a:xfrm>
        </p:spPr>
        <p:txBody>
          <a:bodyPr>
            <a:normAutofit/>
          </a:bodyPr>
          <a:lstStyle/>
          <a:p>
            <a:pPr marL="514350" indent="-514350">
              <a:buAutoNum type="arabicPeriod"/>
            </a:pPr>
            <a:r>
              <a:rPr lang="de-DE" altLang="zh-CN" sz="2400" dirty="0"/>
              <a:t>All </a:t>
            </a:r>
            <a:r>
              <a:rPr lang="de-DE" altLang="zh-CN" sz="2400" dirty="0" err="1"/>
              <a:t>the</a:t>
            </a:r>
            <a:r>
              <a:rPr lang="de-DE" altLang="zh-CN" sz="2400" dirty="0"/>
              <a:t> </a:t>
            </a:r>
            <a:r>
              <a:rPr lang="de-DE" altLang="zh-CN" sz="2400" dirty="0" err="1"/>
              <a:t>information</a:t>
            </a:r>
            <a:r>
              <a:rPr lang="de-DE" altLang="zh-CN" sz="2400" dirty="0"/>
              <a:t> in </a:t>
            </a:r>
            <a:r>
              <a:rPr lang="de-DE" altLang="zh-CN" sz="2400" dirty="0" err="1"/>
              <a:t>the</a:t>
            </a:r>
            <a:r>
              <a:rPr lang="de-DE" altLang="zh-CN" sz="2400" dirty="0"/>
              <a:t> </a:t>
            </a:r>
            <a:r>
              <a:rPr lang="de-DE" altLang="zh-CN" sz="2400" dirty="0" err="1"/>
              <a:t>ppt</a:t>
            </a:r>
            <a:r>
              <a:rPr lang="de-DE" altLang="zh-CN" sz="2400" dirty="0"/>
              <a:t> </a:t>
            </a:r>
            <a:r>
              <a:rPr lang="de-DE" altLang="zh-CN" sz="2400" dirty="0" err="1"/>
              <a:t>is</a:t>
            </a:r>
            <a:r>
              <a:rPr lang="de-DE" altLang="zh-CN" sz="2400" dirty="0"/>
              <a:t> </a:t>
            </a:r>
            <a:r>
              <a:rPr lang="de-DE" altLang="zh-CN" sz="2400" dirty="0" err="1"/>
              <a:t>no</a:t>
            </a:r>
            <a:r>
              <a:rPr lang="de-DE" altLang="zh-CN" sz="2400" dirty="0"/>
              <a:t> </a:t>
            </a:r>
            <a:r>
              <a:rPr lang="de-DE" altLang="zh-CN" sz="2400" dirty="0" err="1"/>
              <a:t>investment</a:t>
            </a:r>
            <a:r>
              <a:rPr lang="de-DE" altLang="zh-CN" sz="2400" dirty="0"/>
              <a:t> </a:t>
            </a:r>
            <a:r>
              <a:rPr lang="de-DE" altLang="zh-CN" sz="2400" dirty="0" err="1"/>
              <a:t>advice</a:t>
            </a:r>
            <a:r>
              <a:rPr lang="de-DE" altLang="zh-CN" sz="2400" dirty="0"/>
              <a:t>.</a:t>
            </a:r>
          </a:p>
          <a:p>
            <a:pPr marL="514350" indent="-514350">
              <a:buAutoNum type="arabicPeriod"/>
            </a:pPr>
            <a:endParaRPr lang="de-DE" altLang="zh-CN" sz="2400" dirty="0"/>
          </a:p>
          <a:p>
            <a:pPr marL="0" indent="0">
              <a:buNone/>
            </a:pPr>
            <a:r>
              <a:rPr lang="de-DE" altLang="zh-CN" sz="2400" dirty="0"/>
              <a:t>2. I </a:t>
            </a:r>
            <a:r>
              <a:rPr lang="de-DE" altLang="zh-CN" sz="2400" dirty="0" err="1"/>
              <a:t>personally</a:t>
            </a:r>
            <a:r>
              <a:rPr lang="de-DE" altLang="zh-CN" sz="2400" dirty="0"/>
              <a:t> </a:t>
            </a:r>
            <a:r>
              <a:rPr lang="de-DE" altLang="zh-CN" sz="2400" dirty="0" err="1"/>
              <a:t>think</a:t>
            </a:r>
            <a:r>
              <a:rPr lang="de-DE" altLang="zh-CN" sz="2400" dirty="0"/>
              <a:t> </a:t>
            </a:r>
            <a:r>
              <a:rPr lang="de-DE" altLang="zh-CN" sz="2400" dirty="0" err="1"/>
              <a:t>capital</a:t>
            </a:r>
            <a:r>
              <a:rPr lang="de-DE" altLang="zh-CN" sz="2400" dirty="0"/>
              <a:t> </a:t>
            </a:r>
            <a:r>
              <a:rPr lang="de-DE" altLang="zh-CN" sz="2400" dirty="0" err="1"/>
              <a:t>market</a:t>
            </a:r>
            <a:r>
              <a:rPr lang="de-DE" altLang="zh-CN" sz="2400" dirty="0"/>
              <a:t> </a:t>
            </a:r>
            <a:r>
              <a:rPr lang="de-DE" altLang="zh-CN" sz="2400" dirty="0" err="1"/>
              <a:t>is</a:t>
            </a:r>
            <a:r>
              <a:rPr lang="de-DE" altLang="zh-CN" sz="2400" dirty="0"/>
              <a:t> </a:t>
            </a:r>
            <a:r>
              <a:rPr lang="de-DE" altLang="zh-CN" sz="2400" dirty="0" err="1"/>
              <a:t>very</a:t>
            </a:r>
            <a:r>
              <a:rPr lang="de-DE" altLang="zh-CN" sz="2400" dirty="0"/>
              <a:t> brutal, just like a war. </a:t>
            </a:r>
            <a:r>
              <a:rPr lang="de-DE" altLang="zh-CN" sz="2400" dirty="0" err="1"/>
              <a:t>It</a:t>
            </a:r>
            <a:r>
              <a:rPr lang="de-DE" altLang="zh-CN" sz="2400" dirty="0"/>
              <a:t> </a:t>
            </a:r>
            <a:r>
              <a:rPr lang="de-DE" altLang="zh-CN" sz="2400" dirty="0" err="1"/>
              <a:t>follows</a:t>
            </a:r>
            <a:r>
              <a:rPr lang="de-DE" altLang="zh-CN" sz="2400" dirty="0"/>
              <a:t> </a:t>
            </a:r>
            <a:r>
              <a:rPr lang="de-DE" altLang="zh-CN" sz="2400" dirty="0" err="1"/>
              <a:t>generally</a:t>
            </a:r>
            <a:r>
              <a:rPr lang="de-DE" altLang="zh-CN" sz="2400" dirty="0"/>
              <a:t> 20:80 </a:t>
            </a:r>
            <a:r>
              <a:rPr lang="de-DE" altLang="zh-CN" sz="2400" dirty="0" err="1"/>
              <a:t>rule</a:t>
            </a:r>
            <a:r>
              <a:rPr lang="de-DE" altLang="zh-CN" sz="2400" dirty="0"/>
              <a:t>.</a:t>
            </a:r>
          </a:p>
          <a:p>
            <a:pPr marL="0" indent="0">
              <a:buNone/>
            </a:pPr>
            <a:endParaRPr lang="de-DE" altLang="zh-CN" sz="2400" dirty="0"/>
          </a:p>
          <a:p>
            <a:pPr marL="0" indent="0">
              <a:buNone/>
            </a:pPr>
            <a:r>
              <a:rPr lang="de-DE" altLang="zh-CN" sz="2400" dirty="0"/>
              <a:t>3. I am a </a:t>
            </a:r>
            <a:r>
              <a:rPr lang="de-DE" altLang="zh-CN" sz="2400" dirty="0" err="1"/>
              <a:t>believer</a:t>
            </a:r>
            <a:r>
              <a:rPr lang="de-DE" altLang="zh-CN" sz="2400" dirty="0"/>
              <a:t> in </a:t>
            </a:r>
            <a:r>
              <a:rPr lang="de-DE" altLang="zh-CN" sz="2400" dirty="0" err="1"/>
              <a:t>long</a:t>
            </a:r>
            <a:r>
              <a:rPr lang="de-DE" altLang="zh-CN" sz="2400" dirty="0"/>
              <a:t> </a:t>
            </a:r>
            <a:r>
              <a:rPr lang="de-DE" altLang="zh-CN" sz="2400" dirty="0" err="1"/>
              <a:t>term</a:t>
            </a:r>
            <a:r>
              <a:rPr lang="de-DE" altLang="zh-CN" sz="2400" dirty="0"/>
              <a:t> </a:t>
            </a:r>
            <a:r>
              <a:rPr lang="de-DE" altLang="zh-CN" sz="2400" dirty="0" err="1"/>
              <a:t>investment</a:t>
            </a:r>
            <a:r>
              <a:rPr lang="de-DE" altLang="zh-CN" sz="2400" dirty="0"/>
              <a:t> </a:t>
            </a:r>
            <a:r>
              <a:rPr lang="de-DE" altLang="zh-CN" sz="2400" dirty="0" err="1"/>
              <a:t>because</a:t>
            </a:r>
            <a:r>
              <a:rPr lang="de-DE" altLang="zh-CN" sz="2400" dirty="0"/>
              <a:t> I </a:t>
            </a:r>
            <a:r>
              <a:rPr lang="de-DE" altLang="zh-CN" sz="2400" dirty="0" err="1"/>
              <a:t>prefer</a:t>
            </a:r>
            <a:r>
              <a:rPr lang="de-DE" altLang="zh-CN" sz="2400" dirty="0"/>
              <a:t> </a:t>
            </a:r>
            <a:r>
              <a:rPr lang="de-DE" altLang="zh-CN" sz="2400" dirty="0" err="1"/>
              <a:t>to</a:t>
            </a:r>
            <a:r>
              <a:rPr lang="de-DE" altLang="zh-CN" sz="2400" dirty="0"/>
              <a:t> </a:t>
            </a:r>
            <a:r>
              <a:rPr lang="de-DE" altLang="zh-CN" sz="2400" dirty="0" err="1"/>
              <a:t>spend</a:t>
            </a:r>
            <a:r>
              <a:rPr lang="de-DE" altLang="zh-CN" sz="2400" dirty="0"/>
              <a:t> time </a:t>
            </a:r>
            <a:r>
              <a:rPr lang="de-DE" altLang="zh-CN" sz="2400" dirty="0" err="1"/>
              <a:t>to</a:t>
            </a:r>
            <a:r>
              <a:rPr lang="de-DE" altLang="zh-CN" sz="2400" dirty="0"/>
              <a:t> </a:t>
            </a:r>
            <a:r>
              <a:rPr lang="de-DE" altLang="zh-CN" sz="2400" dirty="0" err="1"/>
              <a:t>understand</a:t>
            </a:r>
            <a:r>
              <a:rPr lang="de-DE" altLang="zh-CN" sz="2400" dirty="0"/>
              <a:t> </a:t>
            </a:r>
            <a:r>
              <a:rPr lang="de-DE" altLang="zh-CN" sz="2400" dirty="0" err="1"/>
              <a:t>what</a:t>
            </a:r>
            <a:r>
              <a:rPr lang="de-DE" altLang="zh-CN" sz="2400" dirty="0"/>
              <a:t> I </a:t>
            </a:r>
            <a:r>
              <a:rPr lang="de-DE" altLang="zh-CN" sz="2400" dirty="0" err="1"/>
              <a:t>have</a:t>
            </a:r>
            <a:r>
              <a:rPr lang="de-DE" altLang="zh-CN" sz="2400" dirty="0"/>
              <a:t> </a:t>
            </a:r>
            <a:r>
              <a:rPr lang="de-DE" altLang="zh-CN" sz="2400" dirty="0" err="1"/>
              <a:t>invested</a:t>
            </a:r>
            <a:r>
              <a:rPr lang="de-DE" altLang="zh-CN" sz="2400" dirty="0"/>
              <a:t> in and </a:t>
            </a:r>
            <a:r>
              <a:rPr lang="de-DE" altLang="zh-CN" sz="2400" dirty="0" err="1"/>
              <a:t>what</a:t>
            </a:r>
            <a:r>
              <a:rPr lang="de-DE" altLang="zh-CN" sz="2400" dirty="0"/>
              <a:t> </a:t>
            </a:r>
            <a:r>
              <a:rPr lang="de-DE" altLang="zh-CN" sz="2400" dirty="0" err="1"/>
              <a:t>is</a:t>
            </a:r>
            <a:r>
              <a:rPr lang="de-DE" altLang="zh-CN" sz="2400" dirty="0"/>
              <a:t> </a:t>
            </a:r>
            <a:r>
              <a:rPr lang="de-DE" altLang="zh-CN" sz="2400" dirty="0" err="1"/>
              <a:t>the</a:t>
            </a:r>
            <a:r>
              <a:rPr lang="de-DE" altLang="zh-CN" sz="2400" dirty="0"/>
              <a:t> </a:t>
            </a:r>
            <a:r>
              <a:rPr lang="de-DE" altLang="zh-CN" sz="2400" dirty="0" err="1"/>
              <a:t>macro</a:t>
            </a:r>
            <a:r>
              <a:rPr lang="de-DE" altLang="zh-CN" sz="2400" dirty="0"/>
              <a:t> </a:t>
            </a:r>
            <a:r>
              <a:rPr lang="de-DE" altLang="zh-CN" sz="2400" dirty="0" err="1"/>
              <a:t>trend</a:t>
            </a:r>
            <a:r>
              <a:rPr lang="de-DE" altLang="zh-CN" sz="2400" dirty="0"/>
              <a:t> in </a:t>
            </a:r>
            <a:r>
              <a:rPr lang="de-DE" altLang="zh-CN" sz="2400" dirty="0" err="1"/>
              <a:t>the</a:t>
            </a:r>
            <a:r>
              <a:rPr lang="de-DE" altLang="zh-CN" sz="2400" dirty="0"/>
              <a:t> </a:t>
            </a:r>
            <a:r>
              <a:rPr lang="de-DE" altLang="zh-CN" sz="2400" dirty="0" err="1"/>
              <a:t>market</a:t>
            </a:r>
            <a:r>
              <a:rPr lang="de-DE" altLang="zh-CN" sz="2400" dirty="0"/>
              <a:t>.</a:t>
            </a:r>
          </a:p>
        </p:txBody>
      </p:sp>
    </p:spTree>
    <p:extLst>
      <p:ext uri="{BB962C8B-B14F-4D97-AF65-F5344CB8AC3E}">
        <p14:creationId xmlns:p14="http://schemas.microsoft.com/office/powerpoint/2010/main" val="9461425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34E6C212-51C2-4243-95FC-80FCCBAFCD9B}"/>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altLang="zh-CN" sz="3200" b="1" kern="1200" dirty="0">
                <a:solidFill>
                  <a:schemeClr val="bg1"/>
                </a:solidFill>
                <a:latin typeface="+mj-lt"/>
                <a:ea typeface="+mj-ea"/>
                <a:cs typeface="+mj-cs"/>
              </a:rPr>
              <a:t>Any Question?</a:t>
            </a:r>
          </a:p>
        </p:txBody>
      </p:sp>
      <p:pic>
        <p:nvPicPr>
          <p:cNvPr id="5" name="Inhaltsplatzhalter 4">
            <a:extLst>
              <a:ext uri="{FF2B5EF4-FFF2-40B4-BE49-F238E27FC236}">
                <a16:creationId xmlns:a16="http://schemas.microsoft.com/office/drawing/2014/main" id="{080E3A4C-8242-4150-9910-C9C86872C157}"/>
              </a:ext>
            </a:extLst>
          </p:cNvPr>
          <p:cNvPicPr>
            <a:picLocks noChangeAspect="1"/>
          </p:cNvPicPr>
          <p:nvPr/>
        </p:nvPicPr>
        <p:blipFill rotWithShape="1">
          <a:blip r:embed="rId2"/>
          <a:srcRect r="18216" b="-2"/>
          <a:stretch/>
        </p:blipFill>
        <p:spPr>
          <a:xfrm>
            <a:off x="2352582" y="1675227"/>
            <a:ext cx="7486835" cy="4394199"/>
          </a:xfrm>
          <a:prstGeom prst="rect">
            <a:avLst/>
          </a:prstGeom>
        </p:spPr>
      </p:pic>
    </p:spTree>
    <p:extLst>
      <p:ext uri="{BB962C8B-B14F-4D97-AF65-F5344CB8AC3E}">
        <p14:creationId xmlns:p14="http://schemas.microsoft.com/office/powerpoint/2010/main" val="36472328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Rectangle 2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Freeform: Shape 3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el 1">
            <a:extLst>
              <a:ext uri="{FF2B5EF4-FFF2-40B4-BE49-F238E27FC236}">
                <a16:creationId xmlns:a16="http://schemas.microsoft.com/office/drawing/2014/main" id="{D595C4E9-C5F8-497B-BDF8-5191102356ED}"/>
              </a:ext>
            </a:extLst>
          </p:cNvPr>
          <p:cNvSpPr>
            <a:spLocks noGrp="1"/>
          </p:cNvSpPr>
          <p:nvPr>
            <p:ph type="title"/>
          </p:nvPr>
        </p:nvSpPr>
        <p:spPr>
          <a:xfrm>
            <a:off x="804671" y="640263"/>
            <a:ext cx="3284331" cy="5254510"/>
          </a:xfrm>
        </p:spPr>
        <p:txBody>
          <a:bodyPr>
            <a:normAutofit/>
          </a:bodyPr>
          <a:lstStyle/>
          <a:p>
            <a:r>
              <a:rPr lang="de-DE" altLang="zh-CN" sz="2800" b="1" dirty="0"/>
              <a:t>Crypto </a:t>
            </a:r>
            <a:r>
              <a:rPr lang="de-DE" altLang="zh-CN" sz="2800" b="1" dirty="0" err="1"/>
              <a:t>currency</a:t>
            </a:r>
            <a:r>
              <a:rPr lang="de-DE" altLang="zh-CN" sz="2800" b="1" dirty="0"/>
              <a:t> – Digital </a:t>
            </a:r>
            <a:r>
              <a:rPr lang="de-DE" altLang="zh-CN" sz="2800" b="1" dirty="0" err="1"/>
              <a:t>asset</a:t>
            </a:r>
            <a:br>
              <a:rPr lang="de-DE" altLang="zh-CN" sz="2800" b="1" dirty="0"/>
            </a:br>
            <a:br>
              <a:rPr lang="de-DE" altLang="zh-CN" sz="2800" b="1" dirty="0"/>
            </a:br>
            <a:r>
              <a:rPr lang="de-DE" altLang="zh-CN" sz="1400" b="1" dirty="0" err="1"/>
              <a:t>for</a:t>
            </a:r>
            <a:r>
              <a:rPr lang="de-DE" altLang="zh-CN" sz="1400" b="1" dirty="0"/>
              <a:t> </a:t>
            </a:r>
            <a:r>
              <a:rPr lang="de-DE" altLang="zh-CN" sz="1400" b="1" dirty="0" err="1"/>
              <a:t>illustration</a:t>
            </a:r>
            <a:r>
              <a:rPr lang="de-DE" altLang="zh-CN" sz="1400" b="1" dirty="0"/>
              <a:t> </a:t>
            </a:r>
            <a:r>
              <a:rPr lang="de-DE" altLang="zh-CN" sz="1400" b="1" dirty="0" err="1"/>
              <a:t>purpose</a:t>
            </a:r>
            <a:r>
              <a:rPr lang="de-DE" altLang="zh-CN" sz="1400" b="1" dirty="0"/>
              <a:t> </a:t>
            </a:r>
            <a:r>
              <a:rPr lang="de-DE" altLang="zh-CN" sz="1400" b="1" dirty="0" err="1"/>
              <a:t>only</a:t>
            </a:r>
            <a:endParaRPr lang="zh-CN" altLang="en-US" sz="1400" b="1" dirty="0"/>
          </a:p>
        </p:txBody>
      </p:sp>
      <p:sp>
        <p:nvSpPr>
          <p:cNvPr id="3" name="Inhaltsplatzhalter 2">
            <a:extLst>
              <a:ext uri="{FF2B5EF4-FFF2-40B4-BE49-F238E27FC236}">
                <a16:creationId xmlns:a16="http://schemas.microsoft.com/office/drawing/2014/main" id="{6D8B8CDA-7B4A-4319-8001-CBA38C1E7651}"/>
              </a:ext>
            </a:extLst>
          </p:cNvPr>
          <p:cNvSpPr>
            <a:spLocks noGrp="1"/>
          </p:cNvSpPr>
          <p:nvPr>
            <p:ph idx="1"/>
          </p:nvPr>
        </p:nvSpPr>
        <p:spPr>
          <a:xfrm>
            <a:off x="5358384" y="640263"/>
            <a:ext cx="6028944" cy="5254510"/>
          </a:xfrm>
        </p:spPr>
        <p:txBody>
          <a:bodyPr anchor="ctr">
            <a:normAutofit/>
          </a:bodyPr>
          <a:lstStyle/>
          <a:p>
            <a:pPr marL="0" indent="0">
              <a:buNone/>
            </a:pPr>
            <a:endParaRPr lang="de-DE" altLang="zh-CN" sz="2200" dirty="0">
              <a:solidFill>
                <a:schemeClr val="bg1"/>
              </a:solidFill>
            </a:endParaRPr>
          </a:p>
          <a:p>
            <a:pPr marL="0" indent="0">
              <a:buNone/>
            </a:pPr>
            <a:r>
              <a:rPr lang="de-DE" altLang="zh-CN" sz="2200" b="1" dirty="0">
                <a:solidFill>
                  <a:schemeClr val="bg1"/>
                </a:solidFill>
              </a:rPr>
              <a:t>Gold </a:t>
            </a:r>
            <a:r>
              <a:rPr lang="de-DE" altLang="zh-CN" sz="2200" b="1" dirty="0" err="1">
                <a:solidFill>
                  <a:schemeClr val="bg1"/>
                </a:solidFill>
              </a:rPr>
              <a:t>vs</a:t>
            </a:r>
            <a:r>
              <a:rPr lang="de-DE" altLang="zh-CN" sz="2200" b="1" dirty="0">
                <a:solidFill>
                  <a:schemeClr val="bg1"/>
                </a:solidFill>
              </a:rPr>
              <a:t> Bitcoin (digital </a:t>
            </a:r>
            <a:r>
              <a:rPr lang="de-DE" altLang="zh-CN" sz="2200" b="1" dirty="0" err="1">
                <a:solidFill>
                  <a:schemeClr val="bg1"/>
                </a:solidFill>
              </a:rPr>
              <a:t>gold</a:t>
            </a:r>
            <a:r>
              <a:rPr lang="de-DE" altLang="zh-CN" sz="2200" b="1" dirty="0">
                <a:solidFill>
                  <a:schemeClr val="bg1"/>
                </a:solidFill>
              </a:rPr>
              <a:t> per </a:t>
            </a:r>
            <a:r>
              <a:rPr lang="de-DE" altLang="zh-CN" sz="2200" b="1" dirty="0" err="1">
                <a:solidFill>
                  <a:schemeClr val="bg1"/>
                </a:solidFill>
              </a:rPr>
              <a:t>say</a:t>
            </a:r>
            <a:r>
              <a:rPr lang="de-DE" altLang="zh-CN" sz="2200" b="1" dirty="0">
                <a:solidFill>
                  <a:schemeClr val="bg1"/>
                </a:solidFill>
              </a:rPr>
              <a:t>)</a:t>
            </a:r>
          </a:p>
          <a:p>
            <a:pPr marL="0" indent="0">
              <a:buNone/>
            </a:pPr>
            <a:endParaRPr lang="de-DE" altLang="zh-CN" sz="2200" dirty="0">
              <a:solidFill>
                <a:schemeClr val="bg1"/>
              </a:solidFill>
            </a:endParaRPr>
          </a:p>
          <a:p>
            <a:pPr marL="0" indent="0">
              <a:buNone/>
            </a:pPr>
            <a:r>
              <a:rPr lang="de-DE" altLang="zh-CN" sz="2200" dirty="0">
                <a:solidFill>
                  <a:schemeClr val="bg1"/>
                </a:solidFill>
              </a:rPr>
              <a:t>1 </a:t>
            </a:r>
            <a:r>
              <a:rPr lang="de-DE" altLang="zh-CN" sz="2200" dirty="0" err="1">
                <a:solidFill>
                  <a:schemeClr val="bg1"/>
                </a:solidFill>
              </a:rPr>
              <a:t>ounce</a:t>
            </a:r>
            <a:r>
              <a:rPr lang="de-DE" altLang="zh-CN" sz="2200" dirty="0">
                <a:solidFill>
                  <a:schemeClr val="bg1"/>
                </a:solidFill>
              </a:rPr>
              <a:t> </a:t>
            </a:r>
            <a:r>
              <a:rPr lang="de-DE" altLang="zh-CN" sz="2200" dirty="0" err="1">
                <a:solidFill>
                  <a:schemeClr val="bg1"/>
                </a:solidFill>
              </a:rPr>
              <a:t>of</a:t>
            </a:r>
            <a:r>
              <a:rPr lang="de-DE" altLang="zh-CN" sz="2200" dirty="0">
                <a:solidFill>
                  <a:schemeClr val="bg1"/>
                </a:solidFill>
              </a:rPr>
              <a:t> </a:t>
            </a:r>
            <a:r>
              <a:rPr lang="de-DE" altLang="zh-CN" sz="2200" dirty="0" err="1">
                <a:solidFill>
                  <a:schemeClr val="bg1"/>
                </a:solidFill>
              </a:rPr>
              <a:t>gold</a:t>
            </a:r>
            <a:r>
              <a:rPr lang="de-DE" altLang="zh-CN" sz="2200" dirty="0">
                <a:solidFill>
                  <a:schemeClr val="bg1"/>
                </a:solidFill>
              </a:rPr>
              <a:t> </a:t>
            </a:r>
            <a:r>
              <a:rPr lang="de-DE" altLang="zh-CN" sz="2200" dirty="0">
                <a:solidFill>
                  <a:schemeClr val="bg1"/>
                </a:solidFill>
                <a:sym typeface="Wingdings" panose="05000000000000000000" pitchFamily="2" charset="2"/>
              </a:rPr>
              <a:t>≈</a:t>
            </a:r>
            <a:r>
              <a:rPr lang="de-DE" altLang="zh-CN" sz="2200" dirty="0">
                <a:solidFill>
                  <a:schemeClr val="bg1"/>
                </a:solidFill>
              </a:rPr>
              <a:t> 0,031kg</a:t>
            </a:r>
          </a:p>
          <a:p>
            <a:pPr marL="0" indent="0">
              <a:buNone/>
            </a:pPr>
            <a:endParaRPr lang="de-DE" altLang="zh-CN" sz="2200" dirty="0">
              <a:solidFill>
                <a:schemeClr val="bg1"/>
              </a:solidFill>
              <a:sym typeface="Wingdings" panose="05000000000000000000" pitchFamily="2" charset="2"/>
            </a:endParaRPr>
          </a:p>
          <a:p>
            <a:pPr marL="0" indent="0">
              <a:buNone/>
            </a:pPr>
            <a:r>
              <a:rPr lang="de-DE" altLang="zh-CN" sz="2200" dirty="0" err="1">
                <a:solidFill>
                  <a:schemeClr val="bg1"/>
                </a:solidFill>
                <a:sym typeface="Wingdings" panose="05000000000000000000" pitchFamily="2" charset="2"/>
              </a:rPr>
              <a:t>Is</a:t>
            </a:r>
            <a:r>
              <a:rPr lang="de-DE" altLang="zh-CN" sz="2200" dirty="0">
                <a:solidFill>
                  <a:schemeClr val="bg1"/>
                </a:solidFill>
                <a:sym typeface="Wingdings" panose="05000000000000000000" pitchFamily="2" charset="2"/>
              </a:rPr>
              <a:t> </a:t>
            </a:r>
            <a:r>
              <a:rPr lang="de-DE" altLang="zh-CN" sz="2200" dirty="0" err="1">
                <a:solidFill>
                  <a:schemeClr val="bg1"/>
                </a:solidFill>
                <a:sym typeface="Wingdings" panose="05000000000000000000" pitchFamily="2" charset="2"/>
              </a:rPr>
              <a:t>it</a:t>
            </a:r>
            <a:r>
              <a:rPr lang="de-DE" altLang="zh-CN" sz="2200" dirty="0">
                <a:solidFill>
                  <a:schemeClr val="bg1"/>
                </a:solidFill>
                <a:sym typeface="Wingdings" panose="05000000000000000000" pitchFamily="2" charset="2"/>
              </a:rPr>
              <a:t> possible </a:t>
            </a:r>
            <a:r>
              <a:rPr lang="de-DE" altLang="zh-CN" sz="2200" dirty="0" err="1">
                <a:solidFill>
                  <a:schemeClr val="bg1"/>
                </a:solidFill>
                <a:sym typeface="Wingdings" panose="05000000000000000000" pitchFamily="2" charset="2"/>
              </a:rPr>
              <a:t>to</a:t>
            </a:r>
            <a:r>
              <a:rPr lang="de-DE" altLang="zh-CN" sz="2200" dirty="0">
                <a:solidFill>
                  <a:schemeClr val="bg1"/>
                </a:solidFill>
                <a:sym typeface="Wingdings" panose="05000000000000000000" pitchFamily="2" charset="2"/>
              </a:rPr>
              <a:t> carry 1 Trillion Dollar (1 </a:t>
            </a:r>
            <a:r>
              <a:rPr lang="de-DE" altLang="zh-CN" sz="2200" dirty="0" err="1">
                <a:solidFill>
                  <a:schemeClr val="bg1"/>
                </a:solidFill>
                <a:sym typeface="Wingdings" panose="05000000000000000000" pitchFamily="2" charset="2"/>
              </a:rPr>
              <a:t>ounce</a:t>
            </a:r>
            <a:r>
              <a:rPr lang="de-DE" altLang="zh-CN" sz="2200" dirty="0">
                <a:solidFill>
                  <a:schemeClr val="bg1"/>
                </a:solidFill>
                <a:sym typeface="Wingdings" panose="05000000000000000000" pitchFamily="2" charset="2"/>
              </a:rPr>
              <a:t> ≈1.770$ </a:t>
            </a:r>
            <a:r>
              <a:rPr lang="de-DE" altLang="zh-CN" sz="2200" dirty="0" err="1">
                <a:solidFill>
                  <a:schemeClr val="bg1"/>
                </a:solidFill>
                <a:sym typeface="Wingdings" panose="05000000000000000000" pitchFamily="2" charset="2"/>
              </a:rPr>
              <a:t>as</a:t>
            </a:r>
            <a:r>
              <a:rPr lang="de-DE" altLang="zh-CN" sz="2200" dirty="0">
                <a:solidFill>
                  <a:schemeClr val="bg1"/>
                </a:solidFill>
                <a:sym typeface="Wingdings" panose="05000000000000000000" pitchFamily="2" charset="2"/>
              </a:rPr>
              <a:t> </a:t>
            </a:r>
            <a:r>
              <a:rPr lang="de-DE" altLang="zh-CN" sz="2200" dirty="0" err="1">
                <a:solidFill>
                  <a:schemeClr val="bg1"/>
                </a:solidFill>
                <a:sym typeface="Wingdings" panose="05000000000000000000" pitchFamily="2" charset="2"/>
              </a:rPr>
              <a:t>of</a:t>
            </a:r>
            <a:r>
              <a:rPr lang="de-DE" altLang="zh-CN" sz="2200" dirty="0">
                <a:solidFill>
                  <a:schemeClr val="bg1"/>
                </a:solidFill>
                <a:sym typeface="Wingdings" panose="05000000000000000000" pitchFamily="2" charset="2"/>
              </a:rPr>
              <a:t> 17.02.21 )?</a:t>
            </a:r>
          </a:p>
          <a:p>
            <a:pPr marL="0" indent="0">
              <a:buNone/>
            </a:pPr>
            <a:endParaRPr lang="de-DE" altLang="zh-CN" sz="2200" dirty="0">
              <a:solidFill>
                <a:schemeClr val="bg1"/>
              </a:solidFill>
              <a:sym typeface="Wingdings" panose="05000000000000000000" pitchFamily="2" charset="2"/>
            </a:endParaRPr>
          </a:p>
          <a:p>
            <a:pPr marL="0" indent="0">
              <a:buNone/>
            </a:pPr>
            <a:r>
              <a:rPr lang="de-DE" altLang="zh-CN" sz="2200" b="1" dirty="0">
                <a:solidFill>
                  <a:schemeClr val="bg1"/>
                </a:solidFill>
                <a:sym typeface="Wingdings" panose="05000000000000000000" pitchFamily="2" charset="2"/>
              </a:rPr>
              <a:t>NONO</a:t>
            </a:r>
            <a:r>
              <a:rPr lang="de-DE" altLang="zh-CN" sz="2200" dirty="0">
                <a:solidFill>
                  <a:schemeClr val="bg1"/>
                </a:solidFill>
                <a:sym typeface="Wingdings" panose="05000000000000000000" pitchFamily="2" charset="2"/>
              </a:rPr>
              <a:t> 1 T$ ≈17,514,124 kg </a:t>
            </a:r>
            <a:r>
              <a:rPr lang="de-DE" altLang="zh-CN" sz="2200" dirty="0" err="1">
                <a:solidFill>
                  <a:schemeClr val="bg1"/>
                </a:solidFill>
                <a:sym typeface="Wingdings" panose="05000000000000000000" pitchFamily="2" charset="2"/>
              </a:rPr>
              <a:t>gold</a:t>
            </a:r>
            <a:r>
              <a:rPr lang="de-DE" altLang="zh-CN" sz="2200" dirty="0">
                <a:solidFill>
                  <a:schemeClr val="bg1"/>
                </a:solidFill>
                <a:sym typeface="Wingdings" panose="05000000000000000000" pitchFamily="2" charset="2"/>
              </a:rPr>
              <a:t> </a:t>
            </a:r>
          </a:p>
          <a:p>
            <a:pPr marL="0" indent="0">
              <a:buNone/>
            </a:pPr>
            <a:endParaRPr lang="de-DE" altLang="zh-CN" sz="2200" dirty="0">
              <a:solidFill>
                <a:schemeClr val="bg1"/>
              </a:solidFill>
              <a:sym typeface="Wingdings" panose="05000000000000000000" pitchFamily="2" charset="2"/>
            </a:endParaRPr>
          </a:p>
          <a:p>
            <a:pPr marL="0" indent="0">
              <a:buNone/>
            </a:pPr>
            <a:r>
              <a:rPr lang="de-DE" altLang="zh-CN" sz="2200" b="1" dirty="0">
                <a:solidFill>
                  <a:schemeClr val="bg1"/>
                </a:solidFill>
                <a:sym typeface="Wingdings" panose="05000000000000000000" pitchFamily="2" charset="2"/>
              </a:rPr>
              <a:t>YES</a:t>
            </a:r>
            <a:r>
              <a:rPr lang="de-DE" altLang="zh-CN" sz="2200" dirty="0">
                <a:solidFill>
                  <a:schemeClr val="bg1"/>
                </a:solidFill>
                <a:sym typeface="Wingdings" panose="05000000000000000000" pitchFamily="2" charset="2"/>
              </a:rPr>
              <a:t> 1 wallet BTC </a:t>
            </a:r>
            <a:r>
              <a:rPr lang="de-DE" altLang="zh-CN" sz="2200" dirty="0" err="1">
                <a:solidFill>
                  <a:schemeClr val="bg1"/>
                </a:solidFill>
                <a:sym typeface="Wingdings" panose="05000000000000000000" pitchFamily="2" charset="2"/>
              </a:rPr>
              <a:t>address</a:t>
            </a:r>
            <a:r>
              <a:rPr lang="de-DE" altLang="zh-CN" sz="2200" dirty="0">
                <a:solidFill>
                  <a:schemeClr val="bg1"/>
                </a:solidFill>
                <a:sym typeface="Wingdings" panose="05000000000000000000" pitchFamily="2" charset="2"/>
              </a:rPr>
              <a:t> </a:t>
            </a:r>
            <a:r>
              <a:rPr lang="de-DE" altLang="zh-CN" sz="2200" dirty="0" err="1">
                <a:solidFill>
                  <a:schemeClr val="bg1"/>
                </a:solidFill>
                <a:sym typeface="Wingdings" panose="05000000000000000000" pitchFamily="2" charset="2"/>
              </a:rPr>
              <a:t>which</a:t>
            </a:r>
            <a:r>
              <a:rPr lang="de-DE" altLang="zh-CN" sz="2200" dirty="0">
                <a:solidFill>
                  <a:schemeClr val="bg1"/>
                </a:solidFill>
                <a:sym typeface="Wingdings" panose="05000000000000000000" pitchFamily="2" charset="2"/>
              </a:rPr>
              <a:t> </a:t>
            </a:r>
            <a:r>
              <a:rPr lang="de-DE" altLang="zh-CN" sz="2200" dirty="0" err="1">
                <a:solidFill>
                  <a:schemeClr val="bg1"/>
                </a:solidFill>
                <a:sym typeface="Wingdings" panose="05000000000000000000" pitchFamily="2" charset="2"/>
              </a:rPr>
              <a:t>is</a:t>
            </a:r>
            <a:r>
              <a:rPr lang="de-DE" altLang="zh-CN" sz="2200" dirty="0">
                <a:solidFill>
                  <a:schemeClr val="bg1"/>
                </a:solidFill>
                <a:sym typeface="Wingdings" panose="05000000000000000000" pitchFamily="2" charset="2"/>
              </a:rPr>
              <a:t> just a </a:t>
            </a:r>
            <a:r>
              <a:rPr lang="de-DE" altLang="zh-CN" sz="2200" dirty="0" err="1">
                <a:solidFill>
                  <a:schemeClr val="bg1"/>
                </a:solidFill>
                <a:sym typeface="Wingdings" panose="05000000000000000000" pitchFamily="2" charset="2"/>
              </a:rPr>
              <a:t>line</a:t>
            </a:r>
            <a:r>
              <a:rPr lang="de-DE" altLang="zh-CN" sz="2200" dirty="0">
                <a:solidFill>
                  <a:schemeClr val="bg1"/>
                </a:solidFill>
                <a:sym typeface="Wingdings" panose="05000000000000000000" pitchFamily="2" charset="2"/>
              </a:rPr>
              <a:t> </a:t>
            </a:r>
            <a:r>
              <a:rPr lang="de-DE" altLang="zh-CN" sz="2200" dirty="0" err="1">
                <a:solidFill>
                  <a:schemeClr val="bg1"/>
                </a:solidFill>
                <a:sym typeface="Wingdings" panose="05000000000000000000" pitchFamily="2" charset="2"/>
              </a:rPr>
              <a:t>of</a:t>
            </a:r>
            <a:r>
              <a:rPr lang="de-DE" altLang="zh-CN" sz="2200" dirty="0">
                <a:solidFill>
                  <a:schemeClr val="bg1"/>
                </a:solidFill>
                <a:sym typeface="Wingdings" panose="05000000000000000000" pitchFamily="2" charset="2"/>
              </a:rPr>
              <a:t> </a:t>
            </a:r>
            <a:r>
              <a:rPr lang="de-DE" altLang="zh-CN" sz="2200" dirty="0" err="1">
                <a:solidFill>
                  <a:schemeClr val="bg1"/>
                </a:solidFill>
                <a:sym typeface="Wingdings" panose="05000000000000000000" pitchFamily="2" charset="2"/>
              </a:rPr>
              <a:t>hash</a:t>
            </a:r>
            <a:r>
              <a:rPr lang="de-DE" altLang="zh-CN" sz="2200" dirty="0">
                <a:solidFill>
                  <a:schemeClr val="bg1"/>
                </a:solidFill>
                <a:sym typeface="Wingdings" panose="05000000000000000000" pitchFamily="2" charset="2"/>
              </a:rPr>
              <a:t> code.</a:t>
            </a:r>
          </a:p>
          <a:p>
            <a:endParaRPr lang="zh-CN" altLang="en-US" sz="2200" dirty="0">
              <a:solidFill>
                <a:schemeClr val="bg1"/>
              </a:solidFill>
            </a:endParaRPr>
          </a:p>
        </p:txBody>
      </p:sp>
    </p:spTree>
    <p:extLst>
      <p:ext uri="{BB962C8B-B14F-4D97-AF65-F5344CB8AC3E}">
        <p14:creationId xmlns:p14="http://schemas.microsoft.com/office/powerpoint/2010/main" val="2257695920"/>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39"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40"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4" name="Textfeld 23">
            <a:extLst>
              <a:ext uri="{FF2B5EF4-FFF2-40B4-BE49-F238E27FC236}">
                <a16:creationId xmlns:a16="http://schemas.microsoft.com/office/drawing/2014/main" id="{B6CF671E-9C39-431C-9F5E-E26D9B411D4F}"/>
              </a:ext>
            </a:extLst>
          </p:cNvPr>
          <p:cNvSpPr txBox="1"/>
          <p:nvPr/>
        </p:nvSpPr>
        <p:spPr>
          <a:xfrm>
            <a:off x="767290" y="3383121"/>
            <a:ext cx="3582072" cy="2793251"/>
          </a:xfrm>
          <a:prstGeom prst="rect">
            <a:avLst/>
          </a:prstGeom>
        </p:spPr>
        <p:txBody>
          <a:bodyPr vert="horz" lIns="91440" tIns="45720" rIns="91440" bIns="45720" rtlCol="0" anchor="t">
            <a:normAutofit/>
          </a:bodyPr>
          <a:lstStyle/>
          <a:p>
            <a:pPr>
              <a:lnSpc>
                <a:spcPct val="90000"/>
              </a:lnSpc>
              <a:spcAft>
                <a:spcPts val="600"/>
              </a:spcAft>
            </a:pPr>
            <a:r>
              <a:rPr lang="en-US" altLang="zh-CN" sz="2000" b="1" dirty="0">
                <a:solidFill>
                  <a:schemeClr val="bg1"/>
                </a:solidFill>
              </a:rPr>
              <a:t>Why I think it has potential?</a:t>
            </a:r>
          </a:p>
          <a:p>
            <a:pPr>
              <a:lnSpc>
                <a:spcPct val="90000"/>
              </a:lnSpc>
              <a:spcAft>
                <a:spcPts val="600"/>
              </a:spcAft>
            </a:pPr>
            <a:endParaRPr lang="en-US" altLang="zh-CN" sz="2000" b="1" dirty="0">
              <a:solidFill>
                <a:schemeClr val="bg1"/>
              </a:solidFill>
            </a:endParaRPr>
          </a:p>
          <a:p>
            <a:pPr>
              <a:lnSpc>
                <a:spcPct val="90000"/>
              </a:lnSpc>
              <a:spcAft>
                <a:spcPts val="600"/>
              </a:spcAft>
            </a:pPr>
            <a:r>
              <a:rPr lang="en-US" altLang="zh-CN" sz="1200" b="1" dirty="0">
                <a:solidFill>
                  <a:schemeClr val="bg1"/>
                </a:solidFill>
              </a:rPr>
              <a:t>For illustration purpose only</a:t>
            </a:r>
          </a:p>
        </p:txBody>
      </p:sp>
      <p:pic>
        <p:nvPicPr>
          <p:cNvPr id="10" name="Grafik 9">
            <a:extLst>
              <a:ext uri="{FF2B5EF4-FFF2-40B4-BE49-F238E27FC236}">
                <a16:creationId xmlns:a16="http://schemas.microsoft.com/office/drawing/2014/main" id="{6C7085EA-71F8-4622-AEFA-D25C4C42F29E}"/>
              </a:ext>
            </a:extLst>
          </p:cNvPr>
          <p:cNvPicPr>
            <a:picLocks noChangeAspect="1"/>
          </p:cNvPicPr>
          <p:nvPr/>
        </p:nvPicPr>
        <p:blipFill>
          <a:blip r:embed="rId2"/>
          <a:stretch>
            <a:fillRect/>
          </a:stretch>
        </p:blipFill>
        <p:spPr>
          <a:xfrm>
            <a:off x="4927251" y="450166"/>
            <a:ext cx="6903677" cy="5880296"/>
          </a:xfrm>
          <a:prstGeom prst="rect">
            <a:avLst/>
          </a:prstGeom>
        </p:spPr>
      </p:pic>
    </p:spTree>
    <p:extLst>
      <p:ext uri="{BB962C8B-B14F-4D97-AF65-F5344CB8AC3E}">
        <p14:creationId xmlns:p14="http://schemas.microsoft.com/office/powerpoint/2010/main" val="38643305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35">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3" name="Rectangle 37">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4" name="Freeform: Shape 39">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itel 6">
            <a:extLst>
              <a:ext uri="{FF2B5EF4-FFF2-40B4-BE49-F238E27FC236}">
                <a16:creationId xmlns:a16="http://schemas.microsoft.com/office/drawing/2014/main" id="{1BB0B5A1-B44B-4F3F-91EF-E5CA174DC323}"/>
              </a:ext>
            </a:extLst>
          </p:cNvPr>
          <p:cNvSpPr>
            <a:spLocks noGrp="1"/>
          </p:cNvSpPr>
          <p:nvPr>
            <p:ph type="title"/>
          </p:nvPr>
        </p:nvSpPr>
        <p:spPr>
          <a:xfrm>
            <a:off x="804671" y="640263"/>
            <a:ext cx="3284331" cy="5254510"/>
          </a:xfrm>
        </p:spPr>
        <p:txBody>
          <a:bodyPr vert="horz" lIns="91440" tIns="45720" rIns="91440" bIns="45720" rtlCol="0">
            <a:normAutofit/>
          </a:bodyPr>
          <a:lstStyle/>
          <a:p>
            <a:r>
              <a:rPr lang="de-DE" altLang="zh-CN" sz="2800" kern="1200" dirty="0" err="1">
                <a:latin typeface="+mj-lt"/>
                <a:ea typeface="+mj-ea"/>
                <a:cs typeface="+mj-cs"/>
              </a:rPr>
              <a:t>Applying</a:t>
            </a:r>
            <a:r>
              <a:rPr lang="de-DE" altLang="zh-CN" sz="2800" kern="1200" dirty="0">
                <a:latin typeface="+mj-lt"/>
                <a:ea typeface="+mj-ea"/>
                <a:cs typeface="+mj-cs"/>
              </a:rPr>
              <a:t> Monte Carlo Simulation </a:t>
            </a:r>
            <a:r>
              <a:rPr lang="de-DE" altLang="zh-CN" sz="2800" kern="1200" dirty="0" err="1">
                <a:latin typeface="+mj-lt"/>
                <a:ea typeface="+mj-ea"/>
                <a:cs typeface="+mj-cs"/>
              </a:rPr>
              <a:t>to</a:t>
            </a:r>
            <a:r>
              <a:rPr lang="de-DE" altLang="zh-CN" sz="2800" kern="1200" dirty="0">
                <a:latin typeface="+mj-lt"/>
                <a:ea typeface="+mj-ea"/>
                <a:cs typeface="+mj-cs"/>
              </a:rPr>
              <a:t> </a:t>
            </a:r>
            <a:r>
              <a:rPr lang="de-DE" altLang="zh-CN" sz="2800" kern="1200" dirty="0" err="1">
                <a:latin typeface="+mj-lt"/>
                <a:ea typeface="+mj-ea"/>
                <a:cs typeface="+mj-cs"/>
              </a:rPr>
              <a:t>optimize</a:t>
            </a:r>
            <a:r>
              <a:rPr lang="de-DE" altLang="zh-CN" sz="2800" kern="1200" dirty="0">
                <a:latin typeface="+mj-lt"/>
                <a:ea typeface="+mj-ea"/>
                <a:cs typeface="+mj-cs"/>
              </a:rPr>
              <a:t> </a:t>
            </a:r>
            <a:r>
              <a:rPr lang="de-DE" altLang="zh-CN" sz="2800" kern="1200" dirty="0" err="1">
                <a:latin typeface="+mj-lt"/>
                <a:ea typeface="+mj-ea"/>
                <a:cs typeface="+mj-cs"/>
              </a:rPr>
              <a:t>the</a:t>
            </a:r>
            <a:r>
              <a:rPr lang="de-DE" altLang="zh-CN" sz="2800" kern="1200" dirty="0">
                <a:latin typeface="+mj-lt"/>
                <a:ea typeface="+mj-ea"/>
                <a:cs typeface="+mj-cs"/>
              </a:rPr>
              <a:t> </a:t>
            </a:r>
            <a:r>
              <a:rPr lang="de-DE" altLang="zh-CN" sz="2800" kern="1200" dirty="0" err="1">
                <a:latin typeface="+mj-lt"/>
                <a:ea typeface="+mj-ea"/>
                <a:cs typeface="+mj-cs"/>
              </a:rPr>
              <a:t>portfolio</a:t>
            </a:r>
            <a:br>
              <a:rPr lang="de-DE" altLang="zh-CN" sz="2800" kern="1200" dirty="0">
                <a:latin typeface="+mj-lt"/>
                <a:ea typeface="+mj-ea"/>
                <a:cs typeface="+mj-cs"/>
              </a:rPr>
            </a:br>
            <a:br>
              <a:rPr lang="de-DE" altLang="zh-CN" sz="2800" kern="1200" dirty="0">
                <a:latin typeface="+mj-lt"/>
                <a:ea typeface="+mj-ea"/>
                <a:cs typeface="+mj-cs"/>
              </a:rPr>
            </a:br>
            <a:r>
              <a:rPr lang="en-US" altLang="zh-CN" sz="1100" b="1" dirty="0">
                <a:effectLst/>
                <a:latin typeface="Arial" panose="020B0604020202020204" pitchFamily="34" charset="0"/>
                <a:cs typeface="Arial" panose="020B0604020202020204" pitchFamily="34" charset="0"/>
              </a:rPr>
              <a:t>rely on repeated </a:t>
            </a:r>
            <a:r>
              <a:rPr lang="en-US" altLang="zh-CN" sz="1100" b="1" strike="noStrike" dirty="0">
                <a:effectLst/>
                <a:latin typeface="Arial" panose="020B0604020202020204" pitchFamily="34" charset="0"/>
                <a:cs typeface="Arial" panose="020B0604020202020204" pitchFamily="34" charset="0"/>
                <a:hlinkClick r:id="rId2" tooltip="Random sampling">
                  <a:extLst>
                    <a:ext uri="{A12FA001-AC4F-418D-AE19-62706E023703}">
                      <ahyp:hlinkClr xmlns:ahyp="http://schemas.microsoft.com/office/drawing/2018/hyperlinkcolor" val="tx"/>
                    </a:ext>
                  </a:extLst>
                </a:hlinkClick>
              </a:rPr>
              <a:t>random sampling</a:t>
            </a:r>
            <a:r>
              <a:rPr lang="en-US" altLang="zh-CN" sz="1100" b="1" dirty="0">
                <a:effectLst/>
                <a:latin typeface="Arial" panose="020B0604020202020204" pitchFamily="34" charset="0"/>
                <a:cs typeface="Arial" panose="020B0604020202020204" pitchFamily="34" charset="0"/>
              </a:rPr>
              <a:t> to obtain numerical results. The underlying concept is to use </a:t>
            </a:r>
            <a:r>
              <a:rPr lang="en-US" altLang="zh-CN" sz="1100" b="1" strike="noStrike" dirty="0">
                <a:effectLst/>
                <a:latin typeface="Arial" panose="020B0604020202020204" pitchFamily="34" charset="0"/>
                <a:cs typeface="Arial" panose="020B0604020202020204" pitchFamily="34" charset="0"/>
                <a:hlinkClick r:id="rId3" tooltip="Randomness">
                  <a:extLst>
                    <a:ext uri="{A12FA001-AC4F-418D-AE19-62706E023703}">
                      <ahyp:hlinkClr xmlns:ahyp="http://schemas.microsoft.com/office/drawing/2018/hyperlinkcolor" val="tx"/>
                    </a:ext>
                  </a:extLst>
                </a:hlinkClick>
              </a:rPr>
              <a:t>randomness</a:t>
            </a:r>
            <a:r>
              <a:rPr lang="en-US" altLang="zh-CN" sz="1100" b="1" dirty="0">
                <a:effectLst/>
                <a:latin typeface="Arial" panose="020B0604020202020204" pitchFamily="34" charset="0"/>
                <a:cs typeface="Arial" panose="020B0604020202020204" pitchFamily="34" charset="0"/>
              </a:rPr>
              <a:t> to solve problems that might be </a:t>
            </a:r>
            <a:r>
              <a:rPr lang="en-US" altLang="zh-CN" sz="1100" b="1" strike="noStrike" dirty="0">
                <a:effectLst/>
                <a:latin typeface="Arial" panose="020B0604020202020204" pitchFamily="34" charset="0"/>
                <a:cs typeface="Arial" panose="020B0604020202020204" pitchFamily="34" charset="0"/>
                <a:hlinkClick r:id="rId4" tooltip="Deterministic system">
                  <a:extLst>
                    <a:ext uri="{A12FA001-AC4F-418D-AE19-62706E023703}">
                      <ahyp:hlinkClr xmlns:ahyp="http://schemas.microsoft.com/office/drawing/2018/hyperlinkcolor" val="tx"/>
                    </a:ext>
                  </a:extLst>
                </a:hlinkClick>
              </a:rPr>
              <a:t>deterministic</a:t>
            </a:r>
            <a:r>
              <a:rPr lang="en-US" altLang="zh-CN" sz="1100" b="1" dirty="0">
                <a:effectLst/>
                <a:latin typeface="Arial" panose="020B0604020202020204" pitchFamily="34" charset="0"/>
                <a:cs typeface="Arial" panose="020B0604020202020204" pitchFamily="34" charset="0"/>
              </a:rPr>
              <a:t> in principle. They are often used in </a:t>
            </a:r>
            <a:r>
              <a:rPr lang="en-US" altLang="zh-CN" sz="1100" b="1" strike="noStrike" dirty="0">
                <a:effectLst/>
                <a:latin typeface="Arial" panose="020B0604020202020204" pitchFamily="34" charset="0"/>
                <a:cs typeface="Arial" panose="020B0604020202020204" pitchFamily="34" charset="0"/>
                <a:hlinkClick r:id="rId5" tooltip="Physics">
                  <a:extLst>
                    <a:ext uri="{A12FA001-AC4F-418D-AE19-62706E023703}">
                      <ahyp:hlinkClr xmlns:ahyp="http://schemas.microsoft.com/office/drawing/2018/hyperlinkcolor" val="tx"/>
                    </a:ext>
                  </a:extLst>
                </a:hlinkClick>
              </a:rPr>
              <a:t>physical</a:t>
            </a:r>
            <a:r>
              <a:rPr lang="en-US" altLang="zh-CN" sz="1100" b="1" dirty="0">
                <a:effectLst/>
                <a:latin typeface="Arial" panose="020B0604020202020204" pitchFamily="34" charset="0"/>
                <a:cs typeface="Arial" panose="020B0604020202020204" pitchFamily="34" charset="0"/>
              </a:rPr>
              <a:t> and </a:t>
            </a:r>
            <a:r>
              <a:rPr lang="en-US" altLang="zh-CN" sz="1100" b="1" strike="noStrike" dirty="0">
                <a:effectLst/>
                <a:latin typeface="Arial" panose="020B0604020202020204" pitchFamily="34" charset="0"/>
                <a:cs typeface="Arial" panose="020B0604020202020204" pitchFamily="34" charset="0"/>
                <a:hlinkClick r:id="rId6" tooltip="Mathematics">
                  <a:extLst>
                    <a:ext uri="{A12FA001-AC4F-418D-AE19-62706E023703}">
                      <ahyp:hlinkClr xmlns:ahyp="http://schemas.microsoft.com/office/drawing/2018/hyperlinkcolor" val="tx"/>
                    </a:ext>
                  </a:extLst>
                </a:hlinkClick>
              </a:rPr>
              <a:t>mathematical</a:t>
            </a:r>
            <a:r>
              <a:rPr lang="en-US" altLang="zh-CN" sz="1100" b="1" dirty="0">
                <a:effectLst/>
                <a:latin typeface="Arial" panose="020B0604020202020204" pitchFamily="34" charset="0"/>
                <a:cs typeface="Arial" panose="020B0604020202020204" pitchFamily="34" charset="0"/>
              </a:rPr>
              <a:t> problems and are most useful when it is difficult or impossible to use other approaches. Monte Carlo methods are mainly used in three problem classes:</a:t>
            </a:r>
            <a:r>
              <a:rPr lang="en-US" altLang="zh-CN" sz="1100" b="1" strike="noStrike" baseline="30000" dirty="0">
                <a:effectLst/>
                <a:latin typeface="Arial" panose="020B0604020202020204" pitchFamily="34" charset="0"/>
                <a:cs typeface="Arial" panose="020B0604020202020204" pitchFamily="34" charset="0"/>
                <a:hlinkClick r:id="rId7">
                  <a:extLst>
                    <a:ext uri="{A12FA001-AC4F-418D-AE19-62706E023703}">
                      <ahyp:hlinkClr xmlns:ahyp="http://schemas.microsoft.com/office/drawing/2018/hyperlinkcolor" val="tx"/>
                    </a:ext>
                  </a:extLst>
                </a:hlinkClick>
              </a:rPr>
              <a:t>[1]</a:t>
            </a:r>
            <a:r>
              <a:rPr lang="en-US" altLang="zh-CN" sz="1100" b="1" dirty="0">
                <a:effectLst/>
                <a:latin typeface="Arial" panose="020B0604020202020204" pitchFamily="34" charset="0"/>
                <a:cs typeface="Arial" panose="020B0604020202020204" pitchFamily="34" charset="0"/>
              </a:rPr>
              <a:t> </a:t>
            </a:r>
            <a:r>
              <a:rPr lang="en-US" altLang="zh-CN" sz="1100" b="1" strike="noStrike" dirty="0">
                <a:solidFill>
                  <a:srgbClr val="FF0000"/>
                </a:solidFill>
                <a:effectLst/>
                <a:latin typeface="Arial" panose="020B0604020202020204" pitchFamily="34" charset="0"/>
                <a:cs typeface="Arial" panose="020B0604020202020204" pitchFamily="34" charset="0"/>
                <a:hlinkClick r:id="rId8" tooltip="Optimization">
                  <a:extLst>
                    <a:ext uri="{A12FA001-AC4F-418D-AE19-62706E023703}">
                      <ahyp:hlinkClr xmlns:ahyp="http://schemas.microsoft.com/office/drawing/2018/hyperlinkcolor" val="tx"/>
                    </a:ext>
                  </a:extLst>
                </a:hlinkClick>
              </a:rPr>
              <a:t>optimization</a:t>
            </a:r>
            <a:r>
              <a:rPr lang="en-US" altLang="zh-CN" sz="1100" b="1" dirty="0">
                <a:solidFill>
                  <a:srgbClr val="FF0000"/>
                </a:solidFill>
                <a:effectLst/>
                <a:latin typeface="Arial" panose="020B0604020202020204" pitchFamily="34" charset="0"/>
                <a:cs typeface="Arial" panose="020B0604020202020204" pitchFamily="34" charset="0"/>
              </a:rPr>
              <a:t>,</a:t>
            </a:r>
            <a:r>
              <a:rPr lang="en-US" altLang="zh-CN" sz="1100" b="1" dirty="0">
                <a:effectLst/>
                <a:latin typeface="Arial" panose="020B0604020202020204" pitchFamily="34" charset="0"/>
                <a:cs typeface="Arial" panose="020B0604020202020204" pitchFamily="34" charset="0"/>
              </a:rPr>
              <a:t> </a:t>
            </a:r>
            <a:r>
              <a:rPr lang="en-US" altLang="zh-CN" sz="1100" b="1" strike="noStrike" dirty="0">
                <a:effectLst/>
                <a:latin typeface="Arial" panose="020B0604020202020204" pitchFamily="34" charset="0"/>
                <a:cs typeface="Arial" panose="020B0604020202020204" pitchFamily="34" charset="0"/>
                <a:hlinkClick r:id="rId9" tooltip="Numerical integration">
                  <a:extLst>
                    <a:ext uri="{A12FA001-AC4F-418D-AE19-62706E023703}">
                      <ahyp:hlinkClr xmlns:ahyp="http://schemas.microsoft.com/office/drawing/2018/hyperlinkcolor" val="tx"/>
                    </a:ext>
                  </a:extLst>
                </a:hlinkClick>
              </a:rPr>
              <a:t>numerical integration</a:t>
            </a:r>
            <a:r>
              <a:rPr lang="en-US" altLang="zh-CN" sz="1100" b="1" dirty="0">
                <a:effectLst/>
                <a:latin typeface="Arial" panose="020B0604020202020204" pitchFamily="34" charset="0"/>
                <a:cs typeface="Arial" panose="020B0604020202020204" pitchFamily="34" charset="0"/>
              </a:rPr>
              <a:t>, and generating draws from a </a:t>
            </a:r>
            <a:r>
              <a:rPr lang="en-US" altLang="zh-CN" sz="1100" b="1" strike="noStrike" dirty="0">
                <a:effectLst/>
                <a:latin typeface="Arial" panose="020B0604020202020204" pitchFamily="34" charset="0"/>
                <a:cs typeface="Arial" panose="020B0604020202020204" pitchFamily="34" charset="0"/>
                <a:hlinkClick r:id="rId10" tooltip="Probability distribution">
                  <a:extLst>
                    <a:ext uri="{A12FA001-AC4F-418D-AE19-62706E023703}">
                      <ahyp:hlinkClr xmlns:ahyp="http://schemas.microsoft.com/office/drawing/2018/hyperlinkcolor" val="tx"/>
                    </a:ext>
                  </a:extLst>
                </a:hlinkClick>
              </a:rPr>
              <a:t>probability distribution</a:t>
            </a:r>
            <a:r>
              <a:rPr lang="en-US" altLang="zh-CN" sz="1100" b="1" dirty="0">
                <a:effectLst/>
                <a:latin typeface="Arial" panose="020B0604020202020204" pitchFamily="34" charset="0"/>
                <a:cs typeface="Arial" panose="020B0604020202020204" pitchFamily="34" charset="0"/>
              </a:rPr>
              <a:t>. From wiki</a:t>
            </a:r>
            <a:endParaRPr lang="en-US" altLang="zh-CN" sz="2800" b="1" kern="1200" dirty="0">
              <a:latin typeface="Arial" panose="020B0604020202020204" pitchFamily="34" charset="0"/>
              <a:cs typeface="Arial" panose="020B0604020202020204" pitchFamily="34" charset="0"/>
            </a:endParaRPr>
          </a:p>
        </p:txBody>
      </p:sp>
      <p:sp>
        <p:nvSpPr>
          <p:cNvPr id="15" name="Inhaltsplatzhalter 2">
            <a:extLst>
              <a:ext uri="{FF2B5EF4-FFF2-40B4-BE49-F238E27FC236}">
                <a16:creationId xmlns:a16="http://schemas.microsoft.com/office/drawing/2014/main" id="{24C8E687-C2E8-47F8-8901-2C673DFAB849}"/>
              </a:ext>
            </a:extLst>
          </p:cNvPr>
          <p:cNvSpPr>
            <a:spLocks noGrp="1"/>
          </p:cNvSpPr>
          <p:nvPr>
            <p:ph idx="1"/>
          </p:nvPr>
        </p:nvSpPr>
        <p:spPr>
          <a:xfrm>
            <a:off x="5358384" y="640263"/>
            <a:ext cx="6028944" cy="1554297"/>
          </a:xfrm>
        </p:spPr>
        <p:txBody>
          <a:bodyPr anchor="ctr">
            <a:normAutofit fontScale="70000" lnSpcReduction="20000"/>
          </a:bodyPr>
          <a:lstStyle/>
          <a:p>
            <a:pPr marL="0" indent="0">
              <a:buNone/>
            </a:pPr>
            <a:r>
              <a:rPr lang="de-DE" altLang="zh-CN" sz="2200" b="1" dirty="0">
                <a:solidFill>
                  <a:schemeClr val="bg1"/>
                </a:solidFill>
              </a:rPr>
              <a:t>Data </a:t>
            </a:r>
            <a:r>
              <a:rPr lang="de-DE" altLang="zh-CN" sz="2200" dirty="0">
                <a:solidFill>
                  <a:schemeClr val="bg1"/>
                </a:solidFill>
              </a:rPr>
              <a:t>: </a:t>
            </a:r>
            <a:r>
              <a:rPr lang="de-DE" altLang="zh-CN" sz="2200" dirty="0" err="1">
                <a:solidFill>
                  <a:schemeClr val="bg1"/>
                </a:solidFill>
              </a:rPr>
              <a:t>downloaded</a:t>
            </a:r>
            <a:r>
              <a:rPr lang="de-DE" altLang="zh-CN" sz="2200" dirty="0">
                <a:solidFill>
                  <a:schemeClr val="bg1"/>
                </a:solidFill>
              </a:rPr>
              <a:t> </a:t>
            </a:r>
            <a:r>
              <a:rPr lang="de-DE" altLang="zh-CN" sz="2200" dirty="0" err="1">
                <a:solidFill>
                  <a:schemeClr val="bg1"/>
                </a:solidFill>
              </a:rPr>
              <a:t>from</a:t>
            </a:r>
            <a:r>
              <a:rPr lang="de-DE" altLang="zh-CN" sz="2200" dirty="0">
                <a:solidFill>
                  <a:schemeClr val="bg1"/>
                </a:solidFill>
              </a:rPr>
              <a:t> </a:t>
            </a:r>
            <a:r>
              <a:rPr lang="de-DE" altLang="zh-CN" sz="2200" dirty="0" err="1">
                <a:solidFill>
                  <a:schemeClr val="bg1"/>
                </a:solidFill>
              </a:rPr>
              <a:t>Coingecko</a:t>
            </a:r>
            <a:r>
              <a:rPr lang="de-DE" altLang="zh-CN" sz="2200" dirty="0">
                <a:solidFill>
                  <a:schemeClr val="bg1"/>
                </a:solidFill>
              </a:rPr>
              <a:t> API </a:t>
            </a:r>
          </a:p>
          <a:p>
            <a:pPr marL="0" indent="0">
              <a:buNone/>
            </a:pPr>
            <a:r>
              <a:rPr lang="de-DE" altLang="zh-CN" sz="2200" dirty="0">
                <a:solidFill>
                  <a:schemeClr val="bg1"/>
                </a:solidFill>
              </a:rPr>
              <a:t>01.01.19 </a:t>
            </a:r>
            <a:r>
              <a:rPr lang="de-DE" altLang="zh-CN" sz="2200" dirty="0" err="1">
                <a:solidFill>
                  <a:schemeClr val="bg1"/>
                </a:solidFill>
              </a:rPr>
              <a:t>to</a:t>
            </a:r>
            <a:r>
              <a:rPr lang="de-DE" altLang="zh-CN" sz="2200" dirty="0">
                <a:solidFill>
                  <a:schemeClr val="bg1"/>
                </a:solidFill>
              </a:rPr>
              <a:t> 31.12.19 </a:t>
            </a:r>
            <a:r>
              <a:rPr lang="de-DE" altLang="zh-CN" sz="2200" dirty="0" err="1">
                <a:solidFill>
                  <a:schemeClr val="bg1"/>
                </a:solidFill>
              </a:rPr>
              <a:t>for</a:t>
            </a:r>
            <a:r>
              <a:rPr lang="de-DE" altLang="zh-CN" sz="2200" dirty="0">
                <a:solidFill>
                  <a:schemeClr val="bg1"/>
                </a:solidFill>
              </a:rPr>
              <a:t> 10 </a:t>
            </a:r>
            <a:r>
              <a:rPr lang="de-DE" altLang="zh-CN" sz="2200" dirty="0" err="1">
                <a:solidFill>
                  <a:schemeClr val="bg1"/>
                </a:solidFill>
              </a:rPr>
              <a:t>crypto</a:t>
            </a:r>
            <a:r>
              <a:rPr lang="de-DE" altLang="zh-CN" sz="2200" dirty="0">
                <a:solidFill>
                  <a:schemeClr val="bg1"/>
                </a:solidFill>
              </a:rPr>
              <a:t> </a:t>
            </a:r>
            <a:r>
              <a:rPr lang="de-DE" altLang="zh-CN" sz="2200" dirty="0" err="1">
                <a:solidFill>
                  <a:schemeClr val="bg1"/>
                </a:solidFill>
              </a:rPr>
              <a:t>currencies</a:t>
            </a:r>
            <a:r>
              <a:rPr lang="de-DE" altLang="zh-CN" sz="2200" dirty="0">
                <a:solidFill>
                  <a:schemeClr val="bg1"/>
                </a:solidFill>
              </a:rPr>
              <a:t> </a:t>
            </a:r>
            <a:r>
              <a:rPr lang="de-DE" altLang="zh-CN" sz="2200" dirty="0" err="1">
                <a:solidFill>
                  <a:schemeClr val="bg1"/>
                </a:solidFill>
              </a:rPr>
              <a:t>with</a:t>
            </a:r>
            <a:r>
              <a:rPr lang="de-DE" altLang="zh-CN" sz="2200" dirty="0">
                <a:solidFill>
                  <a:schemeClr val="bg1"/>
                </a:solidFill>
              </a:rPr>
              <a:t> </a:t>
            </a:r>
            <a:r>
              <a:rPr lang="de-DE" altLang="zh-CN" sz="2200" dirty="0" err="1">
                <a:solidFill>
                  <a:schemeClr val="bg1"/>
                </a:solidFill>
              </a:rPr>
              <a:t>the</a:t>
            </a:r>
            <a:r>
              <a:rPr lang="de-DE" altLang="zh-CN" sz="2200" dirty="0">
                <a:solidFill>
                  <a:schemeClr val="bg1"/>
                </a:solidFill>
              </a:rPr>
              <a:t> </a:t>
            </a:r>
            <a:r>
              <a:rPr lang="de-DE" altLang="zh-CN" sz="2200" dirty="0" err="1">
                <a:solidFill>
                  <a:schemeClr val="bg1"/>
                </a:solidFill>
              </a:rPr>
              <a:t>highest</a:t>
            </a:r>
            <a:r>
              <a:rPr lang="de-DE" altLang="zh-CN" sz="2200" dirty="0">
                <a:solidFill>
                  <a:schemeClr val="bg1"/>
                </a:solidFill>
              </a:rPr>
              <a:t> </a:t>
            </a:r>
            <a:r>
              <a:rPr lang="de-DE" altLang="zh-CN" sz="2200" dirty="0" err="1">
                <a:solidFill>
                  <a:schemeClr val="bg1"/>
                </a:solidFill>
              </a:rPr>
              <a:t>market</a:t>
            </a:r>
            <a:r>
              <a:rPr lang="de-DE" altLang="zh-CN" sz="2200" dirty="0">
                <a:solidFill>
                  <a:schemeClr val="bg1"/>
                </a:solidFill>
              </a:rPr>
              <a:t> </a:t>
            </a:r>
            <a:r>
              <a:rPr lang="de-DE" altLang="zh-CN" sz="2200" dirty="0" err="1">
                <a:solidFill>
                  <a:schemeClr val="bg1"/>
                </a:solidFill>
              </a:rPr>
              <a:t>cap</a:t>
            </a:r>
            <a:endParaRPr lang="de-DE" altLang="zh-CN" sz="2200" dirty="0">
              <a:solidFill>
                <a:schemeClr val="bg1"/>
              </a:solidFill>
            </a:endParaRPr>
          </a:p>
          <a:p>
            <a:pPr marL="0" indent="0">
              <a:buNone/>
            </a:pPr>
            <a:r>
              <a:rPr lang="de-DE" altLang="zh-CN" sz="2200" b="1" dirty="0" err="1">
                <a:solidFill>
                  <a:schemeClr val="bg1"/>
                </a:solidFill>
              </a:rPr>
              <a:t>Used</a:t>
            </a:r>
            <a:r>
              <a:rPr lang="de-DE" altLang="zh-CN" sz="2200" b="1" dirty="0">
                <a:solidFill>
                  <a:schemeClr val="bg1"/>
                </a:solidFill>
              </a:rPr>
              <a:t> </a:t>
            </a:r>
            <a:r>
              <a:rPr lang="de-DE" altLang="zh-CN" sz="2200" b="1" dirty="0" err="1">
                <a:solidFill>
                  <a:schemeClr val="bg1"/>
                </a:solidFill>
              </a:rPr>
              <a:t>metrics</a:t>
            </a:r>
            <a:r>
              <a:rPr lang="de-DE" altLang="zh-CN" sz="2200" b="1" dirty="0">
                <a:solidFill>
                  <a:schemeClr val="bg1"/>
                </a:solidFill>
              </a:rPr>
              <a:t>: </a:t>
            </a:r>
            <a:r>
              <a:rPr lang="de-DE" altLang="zh-CN" sz="2200" dirty="0" err="1">
                <a:solidFill>
                  <a:schemeClr val="bg1"/>
                </a:solidFill>
              </a:rPr>
              <a:t>return</a:t>
            </a:r>
            <a:r>
              <a:rPr lang="de-DE" altLang="zh-CN" sz="2200" dirty="0">
                <a:solidFill>
                  <a:schemeClr val="bg1"/>
                </a:solidFill>
              </a:rPr>
              <a:t>, </a:t>
            </a:r>
            <a:r>
              <a:rPr lang="de-DE" altLang="zh-CN" sz="2200" dirty="0" err="1">
                <a:solidFill>
                  <a:schemeClr val="bg1"/>
                </a:solidFill>
              </a:rPr>
              <a:t>volatility</a:t>
            </a:r>
            <a:r>
              <a:rPr lang="de-DE" altLang="zh-CN" sz="2200" dirty="0">
                <a:solidFill>
                  <a:schemeClr val="bg1"/>
                </a:solidFill>
              </a:rPr>
              <a:t> (</a:t>
            </a:r>
            <a:r>
              <a:rPr lang="de-DE" altLang="zh-CN" sz="2200" dirty="0" err="1">
                <a:solidFill>
                  <a:schemeClr val="bg1"/>
                </a:solidFill>
              </a:rPr>
              <a:t>std</a:t>
            </a:r>
            <a:r>
              <a:rPr lang="de-DE" altLang="zh-CN" sz="2200" dirty="0">
                <a:solidFill>
                  <a:schemeClr val="bg1"/>
                </a:solidFill>
              </a:rPr>
              <a:t>), Sharpe </a:t>
            </a:r>
            <a:r>
              <a:rPr lang="de-DE" altLang="zh-CN" sz="2200" dirty="0" err="1">
                <a:solidFill>
                  <a:schemeClr val="bg1"/>
                </a:solidFill>
              </a:rPr>
              <a:t>ratio</a:t>
            </a:r>
            <a:r>
              <a:rPr lang="de-DE" altLang="zh-CN" sz="2200" dirty="0">
                <a:solidFill>
                  <a:schemeClr val="bg1"/>
                </a:solidFill>
              </a:rPr>
              <a:t> </a:t>
            </a:r>
            <a:r>
              <a:rPr lang="de-DE" altLang="zh-CN" sz="2200" dirty="0" err="1">
                <a:solidFill>
                  <a:schemeClr val="bg1"/>
                </a:solidFill>
              </a:rPr>
              <a:t>which</a:t>
            </a:r>
            <a:r>
              <a:rPr lang="de-DE" altLang="zh-CN" sz="2200" dirty="0">
                <a:solidFill>
                  <a:schemeClr val="bg1"/>
                </a:solidFill>
              </a:rPr>
              <a:t> </a:t>
            </a:r>
            <a:r>
              <a:rPr lang="de-DE" altLang="zh-CN" sz="2200" dirty="0" err="1">
                <a:solidFill>
                  <a:schemeClr val="bg1"/>
                </a:solidFill>
              </a:rPr>
              <a:t>are</a:t>
            </a:r>
            <a:r>
              <a:rPr lang="de-DE" altLang="zh-CN" sz="2200" dirty="0">
                <a:solidFill>
                  <a:schemeClr val="bg1"/>
                </a:solidFill>
              </a:rPr>
              <a:t> </a:t>
            </a:r>
            <a:r>
              <a:rPr lang="de-DE" altLang="zh-CN" sz="2200" dirty="0" err="1">
                <a:solidFill>
                  <a:schemeClr val="bg1"/>
                </a:solidFill>
              </a:rPr>
              <a:t>standard</a:t>
            </a:r>
            <a:r>
              <a:rPr lang="de-DE" altLang="zh-CN" sz="2200" dirty="0">
                <a:solidFill>
                  <a:schemeClr val="bg1"/>
                </a:solidFill>
              </a:rPr>
              <a:t> </a:t>
            </a:r>
            <a:r>
              <a:rPr lang="de-DE" altLang="zh-CN" sz="2200" dirty="0" err="1">
                <a:solidFill>
                  <a:schemeClr val="bg1"/>
                </a:solidFill>
              </a:rPr>
              <a:t>measurements</a:t>
            </a:r>
            <a:r>
              <a:rPr lang="de-DE" altLang="zh-CN" sz="2200" dirty="0">
                <a:solidFill>
                  <a:schemeClr val="bg1"/>
                </a:solidFill>
              </a:rPr>
              <a:t> on </a:t>
            </a:r>
            <a:r>
              <a:rPr lang="de-DE" altLang="zh-CN" sz="2200" dirty="0" err="1">
                <a:solidFill>
                  <a:schemeClr val="bg1"/>
                </a:solidFill>
              </a:rPr>
              <a:t>the</a:t>
            </a:r>
            <a:r>
              <a:rPr lang="de-DE" altLang="zh-CN" sz="2200" dirty="0">
                <a:solidFill>
                  <a:schemeClr val="bg1"/>
                </a:solidFill>
              </a:rPr>
              <a:t> traditional </a:t>
            </a:r>
            <a:r>
              <a:rPr lang="de-DE" altLang="zh-CN" sz="2200" dirty="0" err="1">
                <a:solidFill>
                  <a:schemeClr val="bg1"/>
                </a:solidFill>
              </a:rPr>
              <a:t>assets</a:t>
            </a:r>
            <a:r>
              <a:rPr lang="de-DE" altLang="zh-CN" sz="2200" dirty="0">
                <a:solidFill>
                  <a:schemeClr val="bg1"/>
                </a:solidFill>
              </a:rPr>
              <a:t> </a:t>
            </a:r>
            <a:r>
              <a:rPr lang="de-DE" altLang="zh-CN" sz="2200" dirty="0" err="1">
                <a:solidFill>
                  <a:schemeClr val="bg1"/>
                </a:solidFill>
              </a:rPr>
              <a:t>class</a:t>
            </a:r>
            <a:r>
              <a:rPr lang="de-DE" altLang="zh-CN" sz="2200" dirty="0">
                <a:solidFill>
                  <a:schemeClr val="bg1"/>
                </a:solidFill>
              </a:rPr>
              <a:t> such </a:t>
            </a:r>
            <a:r>
              <a:rPr lang="de-DE" altLang="zh-CN" sz="2200" dirty="0" err="1">
                <a:solidFill>
                  <a:schemeClr val="bg1"/>
                </a:solidFill>
              </a:rPr>
              <a:t>as</a:t>
            </a:r>
            <a:r>
              <a:rPr lang="de-DE" altLang="zh-CN" sz="2200" dirty="0">
                <a:solidFill>
                  <a:schemeClr val="bg1"/>
                </a:solidFill>
              </a:rPr>
              <a:t> </a:t>
            </a:r>
            <a:r>
              <a:rPr lang="de-DE" altLang="zh-CN" sz="2200" dirty="0" err="1">
                <a:solidFill>
                  <a:schemeClr val="bg1"/>
                </a:solidFill>
              </a:rPr>
              <a:t>for</a:t>
            </a:r>
            <a:r>
              <a:rPr lang="de-DE" altLang="zh-CN" sz="2200" dirty="0">
                <a:solidFill>
                  <a:schemeClr val="bg1"/>
                </a:solidFill>
              </a:rPr>
              <a:t> </a:t>
            </a:r>
            <a:r>
              <a:rPr lang="de-DE" altLang="zh-CN" sz="2200" dirty="0" err="1">
                <a:solidFill>
                  <a:schemeClr val="bg1"/>
                </a:solidFill>
              </a:rPr>
              <a:t>stocks</a:t>
            </a:r>
            <a:r>
              <a:rPr lang="de-DE" altLang="zh-CN" sz="2200" dirty="0">
                <a:solidFill>
                  <a:schemeClr val="bg1"/>
                </a:solidFill>
              </a:rPr>
              <a:t>.</a:t>
            </a:r>
          </a:p>
          <a:p>
            <a:pPr marL="0" indent="0">
              <a:buNone/>
            </a:pPr>
            <a:r>
              <a:rPr lang="de-DE" altLang="zh-CN" sz="2200" b="1" dirty="0" err="1">
                <a:solidFill>
                  <a:schemeClr val="bg1"/>
                </a:solidFill>
              </a:rPr>
              <a:t>Objectives</a:t>
            </a:r>
            <a:r>
              <a:rPr lang="de-DE" altLang="zh-CN" sz="2200" b="1" dirty="0">
                <a:solidFill>
                  <a:schemeClr val="bg1"/>
                </a:solidFill>
              </a:rPr>
              <a:t>: </a:t>
            </a:r>
            <a:r>
              <a:rPr lang="de-DE" altLang="zh-CN" sz="2200" dirty="0" err="1">
                <a:solidFill>
                  <a:schemeClr val="bg1"/>
                </a:solidFill>
              </a:rPr>
              <a:t>optimize</a:t>
            </a:r>
            <a:r>
              <a:rPr lang="de-DE" altLang="zh-CN" sz="2200" dirty="0">
                <a:solidFill>
                  <a:schemeClr val="bg1"/>
                </a:solidFill>
              </a:rPr>
              <a:t> </a:t>
            </a:r>
            <a:r>
              <a:rPr lang="de-DE" altLang="zh-CN" sz="2200" dirty="0" err="1">
                <a:solidFill>
                  <a:schemeClr val="bg1"/>
                </a:solidFill>
              </a:rPr>
              <a:t>the</a:t>
            </a:r>
            <a:r>
              <a:rPr lang="de-DE" altLang="zh-CN" sz="2200" dirty="0">
                <a:solidFill>
                  <a:schemeClr val="bg1"/>
                </a:solidFill>
              </a:rPr>
              <a:t> </a:t>
            </a:r>
            <a:r>
              <a:rPr lang="de-DE" altLang="zh-CN" sz="2200" dirty="0" err="1">
                <a:solidFill>
                  <a:schemeClr val="bg1"/>
                </a:solidFill>
              </a:rPr>
              <a:t>portfolio</a:t>
            </a:r>
            <a:r>
              <a:rPr lang="de-DE" altLang="zh-CN" sz="2200" dirty="0">
                <a:solidFill>
                  <a:schemeClr val="bg1"/>
                </a:solidFill>
              </a:rPr>
              <a:t> in </a:t>
            </a:r>
            <a:r>
              <a:rPr lang="de-DE" altLang="zh-CN" sz="2200" dirty="0" err="1">
                <a:solidFill>
                  <a:schemeClr val="bg1"/>
                </a:solidFill>
              </a:rPr>
              <a:t>term</a:t>
            </a:r>
            <a:r>
              <a:rPr lang="de-DE" altLang="zh-CN" sz="2200" dirty="0">
                <a:solidFill>
                  <a:schemeClr val="bg1"/>
                </a:solidFill>
              </a:rPr>
              <a:t> </a:t>
            </a:r>
            <a:r>
              <a:rPr lang="de-DE" altLang="zh-CN" sz="2200" dirty="0" err="1">
                <a:solidFill>
                  <a:schemeClr val="bg1"/>
                </a:solidFill>
              </a:rPr>
              <a:t>of</a:t>
            </a:r>
            <a:r>
              <a:rPr lang="de-DE" altLang="zh-CN" sz="2200" dirty="0">
                <a:solidFill>
                  <a:schemeClr val="bg1"/>
                </a:solidFill>
              </a:rPr>
              <a:t> </a:t>
            </a:r>
            <a:r>
              <a:rPr lang="de-DE" altLang="zh-CN" sz="2200" dirty="0" err="1">
                <a:solidFill>
                  <a:schemeClr val="bg1"/>
                </a:solidFill>
              </a:rPr>
              <a:t>the</a:t>
            </a:r>
            <a:r>
              <a:rPr lang="de-DE" altLang="zh-CN" sz="2200" dirty="0">
                <a:solidFill>
                  <a:schemeClr val="bg1"/>
                </a:solidFill>
              </a:rPr>
              <a:t> </a:t>
            </a:r>
            <a:r>
              <a:rPr lang="de-DE" altLang="zh-CN" sz="2200" dirty="0" err="1">
                <a:solidFill>
                  <a:schemeClr val="bg1"/>
                </a:solidFill>
              </a:rPr>
              <a:t>metrics</a:t>
            </a:r>
            <a:endParaRPr lang="de-DE" altLang="zh-CN" sz="2200" dirty="0">
              <a:solidFill>
                <a:schemeClr val="bg1"/>
              </a:solidFill>
            </a:endParaRPr>
          </a:p>
          <a:p>
            <a:pPr marL="0" indent="0">
              <a:buNone/>
            </a:pPr>
            <a:endParaRPr lang="de-DE" altLang="zh-CN" sz="2200" dirty="0">
              <a:solidFill>
                <a:schemeClr val="bg1"/>
              </a:solidFill>
            </a:endParaRPr>
          </a:p>
          <a:p>
            <a:pPr marL="0" indent="0">
              <a:buNone/>
            </a:pPr>
            <a:endParaRPr lang="zh-CN" altLang="en-US" sz="2200" dirty="0">
              <a:solidFill>
                <a:schemeClr val="bg1"/>
              </a:solidFill>
            </a:endParaRPr>
          </a:p>
        </p:txBody>
      </p:sp>
      <p:pic>
        <p:nvPicPr>
          <p:cNvPr id="3" name="Grafik 2">
            <a:extLst>
              <a:ext uri="{FF2B5EF4-FFF2-40B4-BE49-F238E27FC236}">
                <a16:creationId xmlns:a16="http://schemas.microsoft.com/office/drawing/2014/main" id="{7DA5B8A6-ECCC-4EF2-8C09-B4035B6DE27B}"/>
              </a:ext>
            </a:extLst>
          </p:cNvPr>
          <p:cNvPicPr>
            <a:picLocks noChangeAspect="1"/>
          </p:cNvPicPr>
          <p:nvPr/>
        </p:nvPicPr>
        <p:blipFill>
          <a:blip r:embed="rId11"/>
          <a:stretch>
            <a:fillRect/>
          </a:stretch>
        </p:blipFill>
        <p:spPr>
          <a:xfrm>
            <a:off x="5358384" y="2194560"/>
            <a:ext cx="6429375" cy="3762375"/>
          </a:xfrm>
          <a:prstGeom prst="rect">
            <a:avLst/>
          </a:prstGeom>
        </p:spPr>
      </p:pic>
    </p:spTree>
    <p:extLst>
      <p:ext uri="{BB962C8B-B14F-4D97-AF65-F5344CB8AC3E}">
        <p14:creationId xmlns:p14="http://schemas.microsoft.com/office/powerpoint/2010/main" val="3336500718"/>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1F951854-C038-4E0A-B2C7-B8290C8E328F}"/>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altLang="zh-CN" sz="3400">
                <a:solidFill>
                  <a:srgbClr val="FFFFFF"/>
                </a:solidFill>
              </a:rPr>
              <a:t>Applying Monte Carlo Simulation to optimize the portfolio</a:t>
            </a:r>
          </a:p>
        </p:txBody>
      </p:sp>
      <p:cxnSp>
        <p:nvCxnSpPr>
          <p:cNvPr id="23" name="Straight Connector 22">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10" name="Grafik 9">
            <a:extLst>
              <a:ext uri="{FF2B5EF4-FFF2-40B4-BE49-F238E27FC236}">
                <a16:creationId xmlns:a16="http://schemas.microsoft.com/office/drawing/2014/main" id="{87075D6B-A570-412C-B57D-68EDF1A5F71F}"/>
              </a:ext>
            </a:extLst>
          </p:cNvPr>
          <p:cNvPicPr>
            <a:picLocks noChangeAspect="1"/>
          </p:cNvPicPr>
          <p:nvPr/>
        </p:nvPicPr>
        <p:blipFill>
          <a:blip r:embed="rId2"/>
          <a:stretch>
            <a:fillRect/>
          </a:stretch>
        </p:blipFill>
        <p:spPr>
          <a:xfrm>
            <a:off x="331567" y="2596836"/>
            <a:ext cx="5455917" cy="3657600"/>
          </a:xfrm>
          <a:prstGeom prst="rect">
            <a:avLst/>
          </a:prstGeom>
        </p:spPr>
      </p:pic>
      <p:cxnSp>
        <p:nvCxnSpPr>
          <p:cNvPr id="25" name="Straight Connector 24">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13" name="Grafik 12">
            <a:extLst>
              <a:ext uri="{FF2B5EF4-FFF2-40B4-BE49-F238E27FC236}">
                <a16:creationId xmlns:a16="http://schemas.microsoft.com/office/drawing/2014/main" id="{B619D504-CEC2-40A2-AB28-F9F1CBF026A9}"/>
              </a:ext>
            </a:extLst>
          </p:cNvPr>
          <p:cNvPicPr>
            <a:picLocks noChangeAspect="1"/>
          </p:cNvPicPr>
          <p:nvPr/>
        </p:nvPicPr>
        <p:blipFill>
          <a:blip r:embed="rId3"/>
          <a:stretch>
            <a:fillRect/>
          </a:stretch>
        </p:blipFill>
        <p:spPr>
          <a:xfrm>
            <a:off x="6445073" y="2596836"/>
            <a:ext cx="5455917" cy="3657600"/>
          </a:xfrm>
          <a:prstGeom prst="rect">
            <a:avLst/>
          </a:prstGeom>
        </p:spPr>
      </p:pic>
    </p:spTree>
    <p:extLst>
      <p:ext uri="{BB962C8B-B14F-4D97-AF65-F5344CB8AC3E}">
        <p14:creationId xmlns:p14="http://schemas.microsoft.com/office/powerpoint/2010/main" val="12128842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Inhaltsplatzhalter 2">
            <a:extLst>
              <a:ext uri="{FF2B5EF4-FFF2-40B4-BE49-F238E27FC236}">
                <a16:creationId xmlns:a16="http://schemas.microsoft.com/office/drawing/2014/main" id="{24C8E687-C2E8-47F8-8901-2C673DFAB849}"/>
              </a:ext>
            </a:extLst>
          </p:cNvPr>
          <p:cNvSpPr>
            <a:spLocks noGrp="1"/>
          </p:cNvSpPr>
          <p:nvPr>
            <p:ph idx="1"/>
          </p:nvPr>
        </p:nvSpPr>
        <p:spPr>
          <a:xfrm>
            <a:off x="648931" y="2438401"/>
            <a:ext cx="3667036" cy="3779520"/>
          </a:xfrm>
        </p:spPr>
        <p:txBody>
          <a:bodyPr>
            <a:normAutofit/>
          </a:bodyPr>
          <a:lstStyle/>
          <a:p>
            <a:pPr marL="0" indent="0">
              <a:buNone/>
            </a:pPr>
            <a:r>
              <a:rPr lang="de-DE" altLang="zh-CN" sz="1800" dirty="0"/>
              <a:t>The </a:t>
            </a:r>
            <a:r>
              <a:rPr lang="de-DE" altLang="zh-CN" sz="1800" dirty="0" err="1"/>
              <a:t>majority</a:t>
            </a:r>
            <a:r>
              <a:rPr lang="de-DE" altLang="zh-CN" sz="1800" dirty="0"/>
              <a:t> </a:t>
            </a:r>
            <a:r>
              <a:rPr lang="de-DE" altLang="zh-CN" sz="1800" dirty="0" err="1"/>
              <a:t>coins</a:t>
            </a:r>
            <a:r>
              <a:rPr lang="de-DE" altLang="zh-CN" sz="1800" dirty="0"/>
              <a:t> </a:t>
            </a:r>
            <a:r>
              <a:rPr lang="de-DE" altLang="zh-CN" sz="1800" dirty="0" err="1"/>
              <a:t>are</a:t>
            </a:r>
            <a:r>
              <a:rPr lang="de-DE" altLang="zh-CN" sz="1800" dirty="0"/>
              <a:t> </a:t>
            </a:r>
            <a:r>
              <a:rPr lang="de-DE" altLang="zh-CN" sz="1800" dirty="0" err="1"/>
              <a:t>highly</a:t>
            </a:r>
            <a:r>
              <a:rPr lang="de-DE" altLang="zh-CN" sz="1800" dirty="0"/>
              <a:t> </a:t>
            </a:r>
            <a:r>
              <a:rPr lang="de-DE" altLang="zh-CN" sz="1800" dirty="0" err="1"/>
              <a:t>correlated</a:t>
            </a:r>
            <a:r>
              <a:rPr lang="de-DE" altLang="zh-CN" sz="1800" dirty="0"/>
              <a:t> </a:t>
            </a:r>
            <a:r>
              <a:rPr lang="de-DE" altLang="zh-CN" sz="1800" dirty="0" err="1"/>
              <a:t>to</a:t>
            </a:r>
            <a:r>
              <a:rPr lang="de-DE" altLang="zh-CN" sz="1800" dirty="0"/>
              <a:t> </a:t>
            </a:r>
            <a:r>
              <a:rPr lang="de-DE" altLang="zh-CN" sz="1800" dirty="0" err="1"/>
              <a:t>each</a:t>
            </a:r>
            <a:r>
              <a:rPr lang="de-DE" altLang="zh-CN" sz="1800" dirty="0"/>
              <a:t> </a:t>
            </a:r>
            <a:r>
              <a:rPr lang="de-DE" altLang="zh-CN" sz="1800" dirty="0" err="1"/>
              <a:t>other</a:t>
            </a:r>
            <a:r>
              <a:rPr lang="de-DE" altLang="zh-CN" sz="1800" dirty="0"/>
              <a:t> </a:t>
            </a:r>
            <a:r>
              <a:rPr lang="de-DE" altLang="zh-CN" sz="1800" dirty="0" err="1"/>
              <a:t>except</a:t>
            </a:r>
            <a:r>
              <a:rPr lang="de-DE" altLang="zh-CN" sz="1800" dirty="0"/>
              <a:t> </a:t>
            </a:r>
            <a:r>
              <a:rPr lang="de-DE" altLang="zh-CN" sz="1800" dirty="0" err="1"/>
              <a:t>Binance</a:t>
            </a:r>
            <a:r>
              <a:rPr lang="de-DE" altLang="zh-CN" sz="1800" dirty="0"/>
              <a:t> </a:t>
            </a:r>
            <a:r>
              <a:rPr lang="de-DE" altLang="zh-CN" sz="1800" dirty="0" err="1"/>
              <a:t>Coin</a:t>
            </a:r>
            <a:r>
              <a:rPr lang="de-DE" altLang="zh-CN" sz="1800" dirty="0"/>
              <a:t> and BSV.</a:t>
            </a:r>
          </a:p>
          <a:p>
            <a:pPr marL="0" indent="0">
              <a:buNone/>
            </a:pPr>
            <a:endParaRPr lang="de-DE" altLang="zh-CN" sz="1800" dirty="0"/>
          </a:p>
          <a:p>
            <a:pPr marL="0" indent="0">
              <a:buNone/>
            </a:pPr>
            <a:r>
              <a:rPr lang="de-DE" altLang="zh-CN" sz="1800" dirty="0" err="1"/>
              <a:t>Normally</a:t>
            </a:r>
            <a:r>
              <a:rPr lang="de-DE" altLang="zh-CN" sz="1800" dirty="0"/>
              <a:t> </a:t>
            </a:r>
            <a:r>
              <a:rPr lang="de-DE" altLang="zh-CN" sz="1800" dirty="0" err="1"/>
              <a:t>we</a:t>
            </a:r>
            <a:r>
              <a:rPr lang="de-DE" altLang="zh-CN" sz="1800" dirty="0"/>
              <a:t> </a:t>
            </a:r>
            <a:r>
              <a:rPr lang="de-DE" altLang="zh-CN" sz="1800" dirty="0" err="1"/>
              <a:t>should</a:t>
            </a:r>
            <a:r>
              <a:rPr lang="de-DE" altLang="zh-CN" sz="1800" dirty="0"/>
              <a:t> </a:t>
            </a:r>
            <a:r>
              <a:rPr lang="de-DE" altLang="zh-CN" sz="1800" dirty="0" err="1"/>
              <a:t>build</a:t>
            </a:r>
            <a:r>
              <a:rPr lang="de-DE" altLang="zh-CN" sz="1800" dirty="0"/>
              <a:t> </a:t>
            </a:r>
            <a:r>
              <a:rPr lang="de-DE" altLang="zh-CN" sz="1800" dirty="0" err="1"/>
              <a:t>the</a:t>
            </a:r>
            <a:r>
              <a:rPr lang="de-DE" altLang="zh-CN" sz="1800" dirty="0"/>
              <a:t> </a:t>
            </a:r>
            <a:r>
              <a:rPr lang="de-DE" altLang="zh-CN" sz="1800" dirty="0" err="1"/>
              <a:t>portfolio</a:t>
            </a:r>
            <a:r>
              <a:rPr lang="de-DE" altLang="zh-CN" sz="1800" dirty="0"/>
              <a:t> </a:t>
            </a:r>
            <a:r>
              <a:rPr lang="de-DE" altLang="zh-CN" sz="1800" dirty="0" err="1"/>
              <a:t>with</a:t>
            </a:r>
            <a:r>
              <a:rPr lang="de-DE" altLang="zh-CN" sz="1800" dirty="0"/>
              <a:t> </a:t>
            </a:r>
            <a:r>
              <a:rPr lang="de-DE" altLang="zh-CN" sz="1800" dirty="0" err="1"/>
              <a:t>lower</a:t>
            </a:r>
            <a:r>
              <a:rPr lang="de-DE" altLang="zh-CN" sz="1800" dirty="0"/>
              <a:t> </a:t>
            </a:r>
            <a:r>
              <a:rPr lang="de-DE" altLang="zh-CN" sz="1800" dirty="0" err="1"/>
              <a:t>correlated</a:t>
            </a:r>
            <a:r>
              <a:rPr lang="de-DE" altLang="zh-CN" sz="1800" dirty="0"/>
              <a:t> </a:t>
            </a:r>
            <a:r>
              <a:rPr lang="de-DE" altLang="zh-CN" sz="1800" dirty="0" err="1"/>
              <a:t>assets</a:t>
            </a:r>
            <a:r>
              <a:rPr lang="de-DE" altLang="zh-CN" sz="1800" dirty="0"/>
              <a:t>.</a:t>
            </a:r>
          </a:p>
          <a:p>
            <a:pPr marL="0" indent="0">
              <a:buNone/>
            </a:pPr>
            <a:endParaRPr lang="zh-CN" altLang="en-US" sz="1800" dirty="0"/>
          </a:p>
        </p:txBody>
      </p:sp>
      <p:sp>
        <p:nvSpPr>
          <p:cNvPr id="20" name="Rectangle 19">
            <a:extLst>
              <a:ext uri="{FF2B5EF4-FFF2-40B4-BE49-F238E27FC236}">
                <a16:creationId xmlns:a16="http://schemas.microsoft.com/office/drawing/2014/main" id="{F2B38F72-8FC4-4001-8C67-FA6B86DEC7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2"/>
            <a:ext cx="7555992" cy="685799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fik 5">
            <a:extLst>
              <a:ext uri="{FF2B5EF4-FFF2-40B4-BE49-F238E27FC236}">
                <a16:creationId xmlns:a16="http://schemas.microsoft.com/office/drawing/2014/main" id="{1B859055-A369-43CD-938F-C36B6E03FB26}"/>
              </a:ext>
            </a:extLst>
          </p:cNvPr>
          <p:cNvPicPr>
            <a:picLocks noChangeAspect="1"/>
          </p:cNvPicPr>
          <p:nvPr/>
        </p:nvPicPr>
        <p:blipFill rotWithShape="1">
          <a:blip r:embed="rId2">
            <a:extLst>
              <a:ext uri="{28A0092B-C50C-407E-A947-70E740481C1C}">
                <a14:useLocalDpi xmlns:a14="http://schemas.microsoft.com/office/drawing/2010/main" val="0"/>
              </a:ext>
            </a:extLst>
          </a:blip>
          <a:srcRect t="11128" r="2" b="2"/>
          <a:stretch/>
        </p:blipFill>
        <p:spPr>
          <a:xfrm>
            <a:off x="4784035" y="0"/>
            <a:ext cx="7407965" cy="6758609"/>
          </a:xfrm>
          <a:prstGeom prst="rect">
            <a:avLst/>
          </a:prstGeom>
          <a:effectLst/>
        </p:spPr>
      </p:pic>
    </p:spTree>
    <p:extLst>
      <p:ext uri="{BB962C8B-B14F-4D97-AF65-F5344CB8AC3E}">
        <p14:creationId xmlns:p14="http://schemas.microsoft.com/office/powerpoint/2010/main" val="2652313975"/>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1">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9113B33B-503E-4E9E-A9BF-47B7ED1DEBD5}"/>
              </a:ext>
            </a:extLst>
          </p:cNvPr>
          <p:cNvSpPr>
            <a:spLocks noGrp="1"/>
          </p:cNvSpPr>
          <p:nvPr>
            <p:ph type="title"/>
          </p:nvPr>
        </p:nvSpPr>
        <p:spPr>
          <a:xfrm>
            <a:off x="337608" y="635687"/>
            <a:ext cx="11210925" cy="744836"/>
          </a:xfrm>
        </p:spPr>
        <p:txBody>
          <a:bodyPr vert="horz" lIns="91440" tIns="45720" rIns="91440" bIns="45720" rtlCol="0" anchor="ctr">
            <a:normAutofit fontScale="90000"/>
          </a:bodyPr>
          <a:lstStyle/>
          <a:p>
            <a:pPr algn="ctr"/>
            <a:r>
              <a:rPr lang="en-US" altLang="zh-CN" sz="3200" kern="1200" dirty="0">
                <a:solidFill>
                  <a:schemeClr val="bg1"/>
                </a:solidFill>
                <a:latin typeface="+mj-lt"/>
                <a:ea typeface="+mj-ea"/>
                <a:cs typeface="+mj-cs"/>
              </a:rPr>
              <a:t>Simulation results : It ran 10.000 times and the results stored in an a </a:t>
            </a:r>
            <a:r>
              <a:rPr lang="en-US" altLang="zh-CN" sz="3200" kern="1200" dirty="0" err="1">
                <a:solidFill>
                  <a:schemeClr val="bg1"/>
                </a:solidFill>
                <a:latin typeface="+mj-lt"/>
                <a:ea typeface="+mj-ea"/>
                <a:cs typeface="+mj-cs"/>
              </a:rPr>
              <a:t>dataframe</a:t>
            </a:r>
            <a:endParaRPr lang="en-US" altLang="zh-CN" sz="3200" kern="1200" dirty="0">
              <a:solidFill>
                <a:schemeClr val="bg1"/>
              </a:solidFill>
              <a:latin typeface="+mj-lt"/>
              <a:ea typeface="+mj-ea"/>
              <a:cs typeface="+mj-cs"/>
            </a:endParaRPr>
          </a:p>
        </p:txBody>
      </p:sp>
      <p:pic>
        <p:nvPicPr>
          <p:cNvPr id="7" name="Grafik 6">
            <a:extLst>
              <a:ext uri="{FF2B5EF4-FFF2-40B4-BE49-F238E27FC236}">
                <a16:creationId xmlns:a16="http://schemas.microsoft.com/office/drawing/2014/main" id="{718051A2-F5AC-4FF5-9127-6D537FCF64DF}"/>
              </a:ext>
            </a:extLst>
          </p:cNvPr>
          <p:cNvPicPr>
            <a:picLocks noChangeAspect="1"/>
          </p:cNvPicPr>
          <p:nvPr/>
        </p:nvPicPr>
        <p:blipFill>
          <a:blip r:embed="rId2"/>
          <a:stretch>
            <a:fillRect/>
          </a:stretch>
        </p:blipFill>
        <p:spPr>
          <a:xfrm>
            <a:off x="643467" y="1841258"/>
            <a:ext cx="10905066" cy="4062136"/>
          </a:xfrm>
          <a:prstGeom prst="rect">
            <a:avLst/>
          </a:prstGeom>
        </p:spPr>
      </p:pic>
    </p:spTree>
    <p:extLst>
      <p:ext uri="{BB962C8B-B14F-4D97-AF65-F5344CB8AC3E}">
        <p14:creationId xmlns:p14="http://schemas.microsoft.com/office/powerpoint/2010/main" val="19556074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fik 6">
            <a:extLst>
              <a:ext uri="{FF2B5EF4-FFF2-40B4-BE49-F238E27FC236}">
                <a16:creationId xmlns:a16="http://schemas.microsoft.com/office/drawing/2014/main" id="{B84D4266-9CEE-4BA7-BD56-CB2C6B368E17}"/>
              </a:ext>
            </a:extLst>
          </p:cNvPr>
          <p:cNvPicPr>
            <a:picLocks noChangeAspect="1"/>
          </p:cNvPicPr>
          <p:nvPr/>
        </p:nvPicPr>
        <p:blipFill rotWithShape="1">
          <a:blip r:embed="rId2"/>
          <a:srcRect r="1" b="809"/>
          <a:stretch/>
        </p:blipFill>
        <p:spPr>
          <a:xfrm>
            <a:off x="6597748" y="1968913"/>
            <a:ext cx="5273284" cy="4308475"/>
          </a:xfrm>
          <a:prstGeom prst="rect">
            <a:avLst/>
          </a:prstGeom>
        </p:spPr>
      </p:pic>
      <p:sp>
        <p:nvSpPr>
          <p:cNvPr id="2" name="Titel 1">
            <a:extLst>
              <a:ext uri="{FF2B5EF4-FFF2-40B4-BE49-F238E27FC236}">
                <a16:creationId xmlns:a16="http://schemas.microsoft.com/office/drawing/2014/main" id="{07668FD4-207E-43D4-84CC-3699E5369BE8}"/>
              </a:ext>
            </a:extLst>
          </p:cNvPr>
          <p:cNvSpPr>
            <a:spLocks noGrp="1"/>
          </p:cNvSpPr>
          <p:nvPr>
            <p:ph type="title"/>
          </p:nvPr>
        </p:nvSpPr>
        <p:spPr>
          <a:xfrm>
            <a:off x="556532" y="643467"/>
            <a:ext cx="11210925" cy="744836"/>
          </a:xfrm>
        </p:spPr>
        <p:txBody>
          <a:bodyPr vert="horz" lIns="91440" tIns="45720" rIns="91440" bIns="45720" rtlCol="0" anchor="ctr">
            <a:normAutofit fontScale="90000"/>
          </a:bodyPr>
          <a:lstStyle/>
          <a:p>
            <a:r>
              <a:rPr lang="en-US" altLang="zh-CN" sz="3200" kern="1200" dirty="0">
                <a:solidFill>
                  <a:schemeClr val="bg1"/>
                </a:solidFill>
                <a:latin typeface="+mj-lt"/>
                <a:ea typeface="+mj-ea"/>
                <a:cs typeface="+mj-cs"/>
              </a:rPr>
              <a:t>Plotting results</a:t>
            </a:r>
            <a:br>
              <a:rPr lang="en-US" altLang="zh-CN" sz="3200" kern="1200" dirty="0">
                <a:solidFill>
                  <a:schemeClr val="bg1"/>
                </a:solidFill>
                <a:latin typeface="+mj-lt"/>
                <a:ea typeface="+mj-ea"/>
                <a:cs typeface="+mj-cs"/>
              </a:rPr>
            </a:br>
            <a:r>
              <a:rPr lang="en-US" altLang="zh-CN" sz="3200" b="1" dirty="0">
                <a:solidFill>
                  <a:srgbClr val="FF0000"/>
                </a:solidFill>
              </a:rPr>
              <a:t>x</a:t>
            </a:r>
            <a:r>
              <a:rPr lang="en-US" altLang="zh-CN" sz="3200" kern="1200" dirty="0">
                <a:solidFill>
                  <a:schemeClr val="bg1"/>
                </a:solidFill>
                <a:latin typeface="+mj-lt"/>
                <a:ea typeface="+mj-ea"/>
                <a:cs typeface="+mj-cs"/>
              </a:rPr>
              <a:t> </a:t>
            </a:r>
            <a:r>
              <a:rPr lang="en-US" altLang="zh-CN" sz="3200" kern="1200" dirty="0">
                <a:solidFill>
                  <a:srgbClr val="FF0000"/>
                </a:solidFill>
                <a:latin typeface="+mj-lt"/>
                <a:ea typeface="+mj-ea"/>
                <a:cs typeface="+mj-cs"/>
              </a:rPr>
              <a:t>:</a:t>
            </a:r>
            <a:r>
              <a:rPr lang="en-US" altLang="zh-CN" sz="3200" kern="1200" dirty="0">
                <a:solidFill>
                  <a:schemeClr val="bg1"/>
                </a:solidFill>
                <a:latin typeface="+mj-lt"/>
                <a:ea typeface="+mj-ea"/>
                <a:cs typeface="+mj-cs"/>
              </a:rPr>
              <a:t> </a:t>
            </a:r>
            <a:r>
              <a:rPr lang="en-US" altLang="zh-CN" sz="3200" b="1" kern="1200" dirty="0">
                <a:solidFill>
                  <a:srgbClr val="FF0000"/>
                </a:solidFill>
                <a:latin typeface="+mj-lt"/>
                <a:ea typeface="+mj-ea"/>
                <a:cs typeface="+mj-cs"/>
              </a:rPr>
              <a:t>highest </a:t>
            </a:r>
            <a:r>
              <a:rPr lang="en-US" altLang="zh-CN" sz="3200" b="1" kern="1200" dirty="0" err="1">
                <a:solidFill>
                  <a:srgbClr val="FF0000"/>
                </a:solidFill>
                <a:latin typeface="+mj-lt"/>
                <a:ea typeface="+mj-ea"/>
                <a:cs typeface="+mj-cs"/>
              </a:rPr>
              <a:t>sharpe</a:t>
            </a:r>
            <a:r>
              <a:rPr lang="en-US" altLang="zh-CN" sz="3200" b="1" kern="1200" dirty="0">
                <a:solidFill>
                  <a:srgbClr val="FF0000"/>
                </a:solidFill>
                <a:latin typeface="+mj-lt"/>
                <a:ea typeface="+mj-ea"/>
                <a:cs typeface="+mj-cs"/>
              </a:rPr>
              <a:t> ratio </a:t>
            </a:r>
            <a:r>
              <a:rPr lang="en-US" altLang="zh-CN" sz="3200" b="1" kern="1200" dirty="0">
                <a:solidFill>
                  <a:srgbClr val="FFFF00"/>
                </a:solidFill>
                <a:latin typeface="+mj-lt"/>
                <a:ea typeface="+mj-ea"/>
                <a:cs typeface="+mj-cs"/>
              </a:rPr>
              <a:t>x </a:t>
            </a:r>
            <a:r>
              <a:rPr lang="en-US" altLang="zh-CN" sz="3200" b="1" dirty="0">
                <a:solidFill>
                  <a:srgbClr val="FFFF00"/>
                </a:solidFill>
              </a:rPr>
              <a:t>:</a:t>
            </a:r>
            <a:r>
              <a:rPr lang="en-US" altLang="zh-CN" sz="3200" kern="1200" dirty="0">
                <a:solidFill>
                  <a:schemeClr val="bg1"/>
                </a:solidFill>
                <a:latin typeface="+mj-lt"/>
                <a:ea typeface="+mj-ea"/>
                <a:cs typeface="+mj-cs"/>
              </a:rPr>
              <a:t> </a:t>
            </a:r>
            <a:r>
              <a:rPr lang="en-US" altLang="zh-CN" sz="3200" b="1" kern="1200" dirty="0">
                <a:solidFill>
                  <a:srgbClr val="FFFF00"/>
                </a:solidFill>
                <a:latin typeface="+mj-lt"/>
                <a:ea typeface="+mj-ea"/>
                <a:cs typeface="+mj-cs"/>
              </a:rPr>
              <a:t>highest return </a:t>
            </a:r>
            <a:r>
              <a:rPr lang="en-US" altLang="zh-CN" sz="3200" b="1" kern="1200" dirty="0">
                <a:solidFill>
                  <a:srgbClr val="00B0F0"/>
                </a:solidFill>
                <a:latin typeface="+mj-lt"/>
                <a:ea typeface="+mj-ea"/>
                <a:cs typeface="+mj-cs"/>
              </a:rPr>
              <a:t>x</a:t>
            </a:r>
            <a:r>
              <a:rPr lang="en-US" altLang="zh-CN" sz="3200" kern="1200" dirty="0">
                <a:solidFill>
                  <a:schemeClr val="bg1"/>
                </a:solidFill>
                <a:latin typeface="+mj-lt"/>
                <a:ea typeface="+mj-ea"/>
                <a:cs typeface="+mj-cs"/>
              </a:rPr>
              <a:t> </a:t>
            </a:r>
            <a:r>
              <a:rPr lang="en-US" altLang="zh-CN" sz="3200" kern="1200" dirty="0">
                <a:solidFill>
                  <a:srgbClr val="00B0F0"/>
                </a:solidFill>
                <a:latin typeface="+mj-lt"/>
                <a:ea typeface="+mj-ea"/>
                <a:cs typeface="+mj-cs"/>
              </a:rPr>
              <a:t>:</a:t>
            </a:r>
            <a:r>
              <a:rPr lang="en-US" altLang="zh-CN" sz="3200" kern="1200" dirty="0">
                <a:solidFill>
                  <a:schemeClr val="bg1"/>
                </a:solidFill>
                <a:latin typeface="+mj-lt"/>
                <a:ea typeface="+mj-ea"/>
                <a:cs typeface="+mj-cs"/>
              </a:rPr>
              <a:t> </a:t>
            </a:r>
            <a:r>
              <a:rPr lang="en-US" altLang="zh-CN" sz="3200" b="1" kern="1200" dirty="0">
                <a:solidFill>
                  <a:srgbClr val="00B0F0"/>
                </a:solidFill>
                <a:latin typeface="+mj-lt"/>
                <a:ea typeface="+mj-ea"/>
                <a:cs typeface="+mj-cs"/>
              </a:rPr>
              <a:t>lowest vol</a:t>
            </a:r>
          </a:p>
        </p:txBody>
      </p:sp>
      <p:pic>
        <p:nvPicPr>
          <p:cNvPr id="4" name="Grafik 3">
            <a:extLst>
              <a:ext uri="{FF2B5EF4-FFF2-40B4-BE49-F238E27FC236}">
                <a16:creationId xmlns:a16="http://schemas.microsoft.com/office/drawing/2014/main" id="{1D459B62-AB04-43F2-AEFF-340D7A6A48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88303"/>
            <a:ext cx="6597748" cy="5594253"/>
          </a:xfrm>
          <a:prstGeom prst="rect">
            <a:avLst/>
          </a:prstGeom>
        </p:spPr>
      </p:pic>
    </p:spTree>
    <p:extLst>
      <p:ext uri="{BB962C8B-B14F-4D97-AF65-F5344CB8AC3E}">
        <p14:creationId xmlns:p14="http://schemas.microsoft.com/office/powerpoint/2010/main" val="8773781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FEE40733-378C-4E91-B6DF-91694D00EF86}"/>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altLang="zh-CN" sz="2000" b="1" dirty="0">
                <a:solidFill>
                  <a:schemeClr val="bg1"/>
                </a:solidFill>
              </a:rPr>
              <a:t>Allocation of the fund</a:t>
            </a:r>
            <a:br>
              <a:rPr lang="en-US" altLang="zh-CN" sz="1000" kern="1200" dirty="0">
                <a:solidFill>
                  <a:schemeClr val="bg1"/>
                </a:solidFill>
                <a:latin typeface="+mj-lt"/>
                <a:ea typeface="+mj-ea"/>
                <a:cs typeface="+mj-cs"/>
              </a:rPr>
            </a:br>
            <a:endParaRPr lang="en-US" altLang="zh-CN" sz="1000" kern="1200" dirty="0">
              <a:solidFill>
                <a:schemeClr val="bg1"/>
              </a:solidFill>
              <a:latin typeface="+mj-lt"/>
              <a:ea typeface="+mj-ea"/>
              <a:cs typeface="+mj-cs"/>
            </a:endParaRPr>
          </a:p>
        </p:txBody>
      </p:sp>
      <p:graphicFrame>
        <p:nvGraphicFramePr>
          <p:cNvPr id="4" name="Tabelle 3">
            <a:extLst>
              <a:ext uri="{FF2B5EF4-FFF2-40B4-BE49-F238E27FC236}">
                <a16:creationId xmlns:a16="http://schemas.microsoft.com/office/drawing/2014/main" id="{E185A520-BA55-450D-87A1-EFDED0129688}"/>
              </a:ext>
            </a:extLst>
          </p:cNvPr>
          <p:cNvGraphicFramePr>
            <a:graphicFrameLocks noGrp="1"/>
          </p:cNvGraphicFramePr>
          <p:nvPr>
            <p:extLst>
              <p:ext uri="{D42A27DB-BD31-4B8C-83A1-F6EECF244321}">
                <p14:modId xmlns:p14="http://schemas.microsoft.com/office/powerpoint/2010/main" val="988987303"/>
              </p:ext>
            </p:extLst>
          </p:nvPr>
        </p:nvGraphicFramePr>
        <p:xfrm>
          <a:off x="1566394" y="1699846"/>
          <a:ext cx="9059215" cy="4182326"/>
        </p:xfrm>
        <a:graphic>
          <a:graphicData uri="http://schemas.openxmlformats.org/drawingml/2006/table">
            <a:tbl>
              <a:tblPr>
                <a:tableStyleId>{616DA210-FB5B-4158-B5E0-FEB733F419BA}</a:tableStyleId>
              </a:tblPr>
              <a:tblGrid>
                <a:gridCol w="1258868">
                  <a:extLst>
                    <a:ext uri="{9D8B030D-6E8A-4147-A177-3AD203B41FA5}">
                      <a16:colId xmlns:a16="http://schemas.microsoft.com/office/drawing/2014/main" val="273019980"/>
                    </a:ext>
                  </a:extLst>
                </a:gridCol>
                <a:gridCol w="1650562">
                  <a:extLst>
                    <a:ext uri="{9D8B030D-6E8A-4147-A177-3AD203B41FA5}">
                      <a16:colId xmlns:a16="http://schemas.microsoft.com/office/drawing/2014/main" val="1297217776"/>
                    </a:ext>
                  </a:extLst>
                </a:gridCol>
                <a:gridCol w="1712336">
                  <a:extLst>
                    <a:ext uri="{9D8B030D-6E8A-4147-A177-3AD203B41FA5}">
                      <a16:colId xmlns:a16="http://schemas.microsoft.com/office/drawing/2014/main" val="2680820271"/>
                    </a:ext>
                  </a:extLst>
                </a:gridCol>
                <a:gridCol w="1394060">
                  <a:extLst>
                    <a:ext uri="{9D8B030D-6E8A-4147-A177-3AD203B41FA5}">
                      <a16:colId xmlns:a16="http://schemas.microsoft.com/office/drawing/2014/main" val="3552398368"/>
                    </a:ext>
                  </a:extLst>
                </a:gridCol>
                <a:gridCol w="1649329">
                  <a:extLst>
                    <a:ext uri="{9D8B030D-6E8A-4147-A177-3AD203B41FA5}">
                      <a16:colId xmlns:a16="http://schemas.microsoft.com/office/drawing/2014/main" val="738047655"/>
                    </a:ext>
                  </a:extLst>
                </a:gridCol>
                <a:gridCol w="1394060">
                  <a:extLst>
                    <a:ext uri="{9D8B030D-6E8A-4147-A177-3AD203B41FA5}">
                      <a16:colId xmlns:a16="http://schemas.microsoft.com/office/drawing/2014/main" val="1642377820"/>
                    </a:ext>
                  </a:extLst>
                </a:gridCol>
              </a:tblGrid>
              <a:tr h="366184">
                <a:tc>
                  <a:txBody>
                    <a:bodyPr/>
                    <a:lstStyle/>
                    <a:p>
                      <a:pPr algn="l" fontAlgn="ctr"/>
                      <a:r>
                        <a:rPr lang="de-DE" sz="1200" b="1" u="none" strike="noStrike" cap="none" spc="0" dirty="0" err="1">
                          <a:solidFill>
                            <a:schemeClr val="tx1"/>
                          </a:solidFill>
                          <a:effectLst/>
                        </a:rPr>
                        <a:t>Coins</a:t>
                      </a:r>
                      <a:endParaRPr lang="de-DE" sz="1200" b="1" i="0" u="none" strike="noStrike" cap="none" spc="0" dirty="0">
                        <a:solidFill>
                          <a:schemeClr val="tx1"/>
                        </a:solidFill>
                        <a:effectLst/>
                        <a:latin typeface="等线" panose="02010600030101010101" pitchFamily="2" charset="-122"/>
                        <a:ea typeface="等线" panose="02010600030101010101" pitchFamily="2" charset="-122"/>
                      </a:endParaRPr>
                    </a:p>
                  </a:txBody>
                  <a:tcPr marL="100571" marR="8059" marT="77363" marB="77363" anchor="ct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de-DE" altLang="zh-CN" sz="1200" b="1" u="none" strike="noStrike" cap="none" spc="0" dirty="0">
                          <a:solidFill>
                            <a:schemeClr val="tx1"/>
                          </a:solidFill>
                          <a:effectLst/>
                        </a:rPr>
                        <a:t>Max Sharpe Ratio</a:t>
                      </a:r>
                    </a:p>
                    <a:p>
                      <a:pPr algn="l" fontAlgn="ctr"/>
                      <a:endParaRPr lang="de-DE" sz="1200" b="1" i="0" u="none" strike="noStrike" cap="none" spc="0" dirty="0">
                        <a:solidFill>
                          <a:schemeClr val="tx1"/>
                        </a:solidFill>
                        <a:effectLst/>
                        <a:latin typeface="等线" panose="02010600030101010101" pitchFamily="2" charset="-122"/>
                        <a:ea typeface="等线" panose="02010600030101010101" pitchFamily="2" charset="-122"/>
                      </a:endParaRPr>
                    </a:p>
                  </a:txBody>
                  <a:tcPr marL="100571" marR="8059" marT="77363" marB="77363" anchor="ctr"/>
                </a:tc>
                <a:tc>
                  <a:txBody>
                    <a:bodyPr/>
                    <a:lstStyle/>
                    <a:p>
                      <a:pPr algn="l" fontAlgn="ctr"/>
                      <a:r>
                        <a:rPr lang="de-DE" altLang="zh-CN" sz="1200" b="1" u="none" strike="noStrike" cap="none" spc="0" dirty="0">
                          <a:solidFill>
                            <a:schemeClr val="tx1"/>
                          </a:solidFill>
                          <a:effectLst/>
                        </a:rPr>
                        <a:t>Max Returns</a:t>
                      </a:r>
                      <a:endParaRPr lang="de-DE" altLang="zh-CN" sz="1200" b="1" i="0" u="none" strike="noStrike" cap="none" spc="0" dirty="0">
                        <a:solidFill>
                          <a:schemeClr val="tx1"/>
                        </a:solidFill>
                        <a:effectLst/>
                        <a:latin typeface="Courier New" panose="02070309020205020404" pitchFamily="49" charset="0"/>
                        <a:ea typeface="+mn-ea"/>
                      </a:endParaRPr>
                    </a:p>
                  </a:txBody>
                  <a:tcPr marL="100571" marR="8059" marT="77363" marB="77363" anchor="ctr"/>
                </a:tc>
                <a:tc>
                  <a:txBody>
                    <a:bodyPr/>
                    <a:lstStyle/>
                    <a:p>
                      <a:pPr algn="l" fontAlgn="ctr"/>
                      <a:r>
                        <a:rPr lang="de-DE" altLang="zh-CN" sz="1200" b="1" u="none" strike="noStrike" cap="none" spc="0" dirty="0">
                          <a:solidFill>
                            <a:schemeClr val="tx1"/>
                          </a:solidFill>
                          <a:effectLst/>
                        </a:rPr>
                        <a:t>Min </a:t>
                      </a:r>
                      <a:r>
                        <a:rPr lang="de-DE" altLang="zh-CN" sz="1200" b="1" u="none" strike="noStrike" cap="none" spc="0" dirty="0" err="1">
                          <a:solidFill>
                            <a:schemeClr val="tx1"/>
                          </a:solidFill>
                          <a:effectLst/>
                        </a:rPr>
                        <a:t>Volatility</a:t>
                      </a:r>
                      <a:endParaRPr lang="de-DE" altLang="zh-CN" sz="1200" b="1" i="0" u="none" strike="noStrike" cap="none" spc="0" dirty="0">
                        <a:solidFill>
                          <a:schemeClr val="tx1"/>
                        </a:solidFill>
                        <a:effectLst/>
                        <a:latin typeface="等线" panose="02010600030101010101" pitchFamily="2" charset="-122"/>
                        <a:ea typeface="+mn-ea"/>
                      </a:endParaRPr>
                    </a:p>
                  </a:txBody>
                  <a:tcPr marL="100571" marR="8059" marT="77363" marB="77363" anchor="ctr"/>
                </a:tc>
                <a:tc>
                  <a:txBody>
                    <a:bodyPr/>
                    <a:lstStyle/>
                    <a:p>
                      <a:pPr algn="l" fontAlgn="ctr"/>
                      <a:r>
                        <a:rPr lang="de-DE" altLang="zh-CN" sz="1200" b="1" u="none" strike="noStrike" cap="none" spc="0" dirty="0">
                          <a:solidFill>
                            <a:schemeClr val="tx1"/>
                          </a:solidFill>
                          <a:effectLst/>
                        </a:rPr>
                        <a:t>Min Sharpe Ratio</a:t>
                      </a:r>
                      <a:endParaRPr lang="de-DE" altLang="zh-CN" sz="1200" b="1" i="0" u="none" strike="noStrike" cap="none" spc="0" dirty="0">
                        <a:solidFill>
                          <a:schemeClr val="tx1"/>
                        </a:solidFill>
                        <a:effectLst/>
                        <a:latin typeface="等线" panose="02010600030101010101" pitchFamily="2" charset="-122"/>
                        <a:ea typeface="+mn-ea"/>
                      </a:endParaRPr>
                    </a:p>
                  </a:txBody>
                  <a:tcPr marL="100571" marR="8059" marT="77363" marB="77363" anchor="ctr"/>
                </a:tc>
                <a:tc>
                  <a:txBody>
                    <a:bodyPr/>
                    <a:lstStyle/>
                    <a:p>
                      <a:pPr algn="l" fontAlgn="ctr"/>
                      <a:r>
                        <a:rPr lang="de-DE" altLang="zh-CN" sz="1200" b="1" u="none" strike="noStrike" cap="none" spc="0" dirty="0">
                          <a:solidFill>
                            <a:schemeClr val="tx1"/>
                          </a:solidFill>
                          <a:effectLst/>
                        </a:rPr>
                        <a:t>Min Returns</a:t>
                      </a:r>
                      <a:endParaRPr lang="de-DE" altLang="zh-CN" sz="1200" b="1" i="0" u="none" strike="noStrike" cap="none" spc="0" dirty="0">
                        <a:solidFill>
                          <a:schemeClr val="tx1"/>
                        </a:solidFill>
                        <a:effectLst/>
                        <a:latin typeface="等线" panose="02010600030101010101" pitchFamily="2" charset="-122"/>
                        <a:ea typeface="+mn-ea"/>
                      </a:endParaRPr>
                    </a:p>
                  </a:txBody>
                  <a:tcPr marL="100571" marR="8059" marT="77363" marB="77363" anchor="ctr"/>
                </a:tc>
                <a:extLst>
                  <a:ext uri="{0D108BD9-81ED-4DB2-BD59-A6C34878D82A}">
                    <a16:rowId xmlns:a16="http://schemas.microsoft.com/office/drawing/2014/main" val="3351270727"/>
                  </a:ext>
                </a:extLst>
              </a:tr>
              <a:tr h="366184">
                <a:tc>
                  <a:txBody>
                    <a:bodyPr/>
                    <a:lstStyle/>
                    <a:p>
                      <a:pPr algn="l" fontAlgn="ctr"/>
                      <a:r>
                        <a:rPr lang="de-DE" sz="1200" b="1" u="none" strike="noStrike" cap="none" spc="0">
                          <a:solidFill>
                            <a:schemeClr val="tx1"/>
                          </a:solidFill>
                          <a:effectLst/>
                        </a:rPr>
                        <a:t>BTC</a:t>
                      </a:r>
                      <a:endParaRPr lang="de-DE" sz="1200" b="1" i="0" u="none" strike="noStrike" cap="none" spc="0">
                        <a:solidFill>
                          <a:schemeClr val="tx1"/>
                        </a:solidFill>
                        <a:effectLst/>
                        <a:latin typeface="Courier New" panose="02070309020205020404" pitchFamily="49" charset="0"/>
                        <a:ea typeface="等线" panose="02010600030101010101" pitchFamily="2" charset="-122"/>
                      </a:endParaRPr>
                    </a:p>
                  </a:txBody>
                  <a:tcPr marL="100571" marR="8059" marT="77363" marB="77363" anchor="ctr"/>
                </a:tc>
                <a:tc>
                  <a:txBody>
                    <a:bodyPr/>
                    <a:lstStyle/>
                    <a:p>
                      <a:pPr algn="l" fontAlgn="ctr"/>
                      <a:r>
                        <a:rPr lang="en-US" altLang="zh-CN" sz="1200" b="1" u="none" strike="noStrike" cap="none" spc="0" dirty="0">
                          <a:solidFill>
                            <a:srgbClr val="00B0F0"/>
                          </a:solidFill>
                          <a:effectLst/>
                        </a:rPr>
                        <a:t>0.26</a:t>
                      </a:r>
                      <a:endParaRPr lang="en-US" altLang="zh-CN" sz="1200" b="1" i="0" u="none" strike="noStrike" cap="none" spc="0" dirty="0">
                        <a:solidFill>
                          <a:srgbClr val="00B0F0"/>
                        </a:solidFill>
                        <a:effectLst/>
                        <a:latin typeface="Courier New" panose="02070309020205020404" pitchFamily="49" charset="0"/>
                        <a:ea typeface="等线" panose="02010600030101010101" pitchFamily="2" charset="-122"/>
                      </a:endParaRPr>
                    </a:p>
                  </a:txBody>
                  <a:tcPr marL="100571" marR="8059" marT="77363" marB="77363" anchor="ctr"/>
                </a:tc>
                <a:tc>
                  <a:txBody>
                    <a:bodyPr/>
                    <a:lstStyle/>
                    <a:p>
                      <a:pPr algn="l" fontAlgn="ctr"/>
                      <a:r>
                        <a:rPr lang="en-US" altLang="zh-CN" sz="1200" b="1" u="none" strike="noStrike" cap="none" spc="0" dirty="0">
                          <a:solidFill>
                            <a:srgbClr val="00B0F0"/>
                          </a:solidFill>
                          <a:effectLst/>
                        </a:rPr>
                        <a:t>0.24</a:t>
                      </a:r>
                      <a:endParaRPr lang="en-US" altLang="zh-CN" sz="1200" b="1" i="0" u="none" strike="noStrike" cap="none" spc="0" dirty="0">
                        <a:solidFill>
                          <a:srgbClr val="00B0F0"/>
                        </a:solidFill>
                        <a:effectLst/>
                        <a:latin typeface="Courier New" panose="02070309020205020404" pitchFamily="49" charset="0"/>
                        <a:ea typeface="等线" panose="02010600030101010101" pitchFamily="2" charset="-122"/>
                      </a:endParaRPr>
                    </a:p>
                  </a:txBody>
                  <a:tcPr marL="100571" marR="8059" marT="77363" marB="77363" anchor="ctr"/>
                </a:tc>
                <a:tc>
                  <a:txBody>
                    <a:bodyPr/>
                    <a:lstStyle/>
                    <a:p>
                      <a:pPr algn="l" fontAlgn="ctr"/>
                      <a:r>
                        <a:rPr lang="en-US" altLang="zh-CN" sz="1200" b="1" u="none" strike="noStrike" cap="none" spc="0" dirty="0">
                          <a:solidFill>
                            <a:srgbClr val="00B0F0"/>
                          </a:solidFill>
                          <a:effectLst/>
                        </a:rPr>
                        <a:t>0.25</a:t>
                      </a:r>
                      <a:endParaRPr lang="en-US" altLang="zh-CN" sz="1200" b="1" i="0" u="none" strike="noStrike" cap="none" spc="0" dirty="0">
                        <a:solidFill>
                          <a:srgbClr val="00B0F0"/>
                        </a:solidFill>
                        <a:effectLst/>
                        <a:latin typeface="Courier New" panose="02070309020205020404" pitchFamily="49" charset="0"/>
                        <a:ea typeface="等线" panose="02010600030101010101" pitchFamily="2" charset="-122"/>
                      </a:endParaRPr>
                    </a:p>
                  </a:txBody>
                  <a:tcPr marL="100571" marR="8059" marT="77363" marB="77363" anchor="ctr"/>
                </a:tc>
                <a:tc>
                  <a:txBody>
                    <a:bodyPr/>
                    <a:lstStyle/>
                    <a:p>
                      <a:pPr algn="l" fontAlgn="ctr"/>
                      <a:r>
                        <a:rPr lang="en-US" altLang="zh-CN" sz="1200" b="1" u="none" strike="noStrike" cap="none" spc="0" dirty="0">
                          <a:solidFill>
                            <a:srgbClr val="FF0000"/>
                          </a:solidFill>
                          <a:effectLst/>
                        </a:rPr>
                        <a:t>0.03</a:t>
                      </a:r>
                      <a:endParaRPr lang="en-US" altLang="zh-CN" sz="1200" b="1" i="0" u="none" strike="noStrike" cap="none" spc="0" dirty="0">
                        <a:solidFill>
                          <a:srgbClr val="FF0000"/>
                        </a:solidFill>
                        <a:effectLst/>
                        <a:latin typeface="Courier New" panose="02070309020205020404" pitchFamily="49" charset="0"/>
                        <a:ea typeface="等线" panose="02010600030101010101" pitchFamily="2" charset="-122"/>
                      </a:endParaRPr>
                    </a:p>
                  </a:txBody>
                  <a:tcPr marL="100571" marR="8059" marT="77363" marB="77363" anchor="ctr"/>
                </a:tc>
                <a:tc>
                  <a:txBody>
                    <a:bodyPr/>
                    <a:lstStyle/>
                    <a:p>
                      <a:pPr algn="l" fontAlgn="ctr"/>
                      <a:r>
                        <a:rPr lang="en-US" altLang="zh-CN" sz="1200" b="1" u="none" strike="noStrike" cap="none" spc="0" dirty="0">
                          <a:solidFill>
                            <a:srgbClr val="FF0000"/>
                          </a:solidFill>
                          <a:effectLst/>
                        </a:rPr>
                        <a:t>0.00</a:t>
                      </a:r>
                      <a:endParaRPr lang="en-US" altLang="zh-CN" sz="1200" b="1" i="0" u="none" strike="noStrike" cap="none" spc="0" dirty="0">
                        <a:solidFill>
                          <a:srgbClr val="FF0000"/>
                        </a:solidFill>
                        <a:effectLst/>
                        <a:latin typeface="Courier New" panose="02070309020205020404" pitchFamily="49" charset="0"/>
                        <a:ea typeface="等线" panose="02010600030101010101" pitchFamily="2" charset="-122"/>
                      </a:endParaRPr>
                    </a:p>
                  </a:txBody>
                  <a:tcPr marL="100571" marR="8059" marT="77363" marB="77363" anchor="ctr"/>
                </a:tc>
                <a:extLst>
                  <a:ext uri="{0D108BD9-81ED-4DB2-BD59-A6C34878D82A}">
                    <a16:rowId xmlns:a16="http://schemas.microsoft.com/office/drawing/2014/main" val="2760061594"/>
                  </a:ext>
                </a:extLst>
              </a:tr>
              <a:tr h="366184">
                <a:tc>
                  <a:txBody>
                    <a:bodyPr/>
                    <a:lstStyle/>
                    <a:p>
                      <a:pPr algn="l" fontAlgn="ctr"/>
                      <a:r>
                        <a:rPr lang="de-DE" sz="1200" b="1" u="none" strike="noStrike" cap="none" spc="0">
                          <a:solidFill>
                            <a:schemeClr val="tx1"/>
                          </a:solidFill>
                          <a:effectLst/>
                        </a:rPr>
                        <a:t>ETH</a:t>
                      </a:r>
                      <a:endParaRPr lang="de-DE" sz="1200" b="1" i="0" u="none" strike="noStrike" cap="none" spc="0">
                        <a:solidFill>
                          <a:schemeClr val="tx1"/>
                        </a:solidFill>
                        <a:effectLst/>
                        <a:latin typeface="等线" panose="02010600030101010101" pitchFamily="2" charset="-122"/>
                        <a:ea typeface="等线" panose="02010600030101010101" pitchFamily="2" charset="-122"/>
                      </a:endParaRPr>
                    </a:p>
                  </a:txBody>
                  <a:tcPr marL="100571" marR="8059" marT="77363" marB="77363" anchor="ctr"/>
                </a:tc>
                <a:tc>
                  <a:txBody>
                    <a:bodyPr/>
                    <a:lstStyle/>
                    <a:p>
                      <a:pPr algn="l" fontAlgn="ctr"/>
                      <a:r>
                        <a:rPr lang="en-US" altLang="zh-CN" sz="1200" u="none" strike="noStrike" cap="none" spc="0">
                          <a:solidFill>
                            <a:schemeClr val="tx1"/>
                          </a:solidFill>
                          <a:effectLst/>
                        </a:rPr>
                        <a:t>0.04</a:t>
                      </a:r>
                      <a:endParaRPr lang="en-US" altLang="zh-CN" sz="1200" b="0" i="0" u="none" strike="noStrike" cap="none" spc="0">
                        <a:solidFill>
                          <a:schemeClr val="tx1"/>
                        </a:solidFill>
                        <a:effectLst/>
                        <a:latin typeface="Courier New" panose="02070309020205020404" pitchFamily="49" charset="0"/>
                        <a:ea typeface="等线" panose="02010600030101010101" pitchFamily="2" charset="-122"/>
                      </a:endParaRPr>
                    </a:p>
                  </a:txBody>
                  <a:tcPr marL="100571" marR="8059" marT="77363" marB="77363" anchor="ctr"/>
                </a:tc>
                <a:tc>
                  <a:txBody>
                    <a:bodyPr/>
                    <a:lstStyle/>
                    <a:p>
                      <a:pPr algn="l" fontAlgn="ctr"/>
                      <a:r>
                        <a:rPr lang="en-US" altLang="zh-CN" sz="1200" u="none" strike="noStrike" cap="none" spc="0">
                          <a:solidFill>
                            <a:schemeClr val="tx1"/>
                          </a:solidFill>
                          <a:effectLst/>
                        </a:rPr>
                        <a:t>0.00</a:t>
                      </a:r>
                      <a:endParaRPr lang="en-US" altLang="zh-CN" sz="1200" b="0" i="0" u="none" strike="noStrike" cap="none" spc="0">
                        <a:solidFill>
                          <a:schemeClr val="tx1"/>
                        </a:solidFill>
                        <a:effectLst/>
                        <a:latin typeface="Courier New" panose="02070309020205020404" pitchFamily="49" charset="0"/>
                        <a:ea typeface="等线" panose="02010600030101010101" pitchFamily="2" charset="-122"/>
                      </a:endParaRPr>
                    </a:p>
                  </a:txBody>
                  <a:tcPr marL="100571" marR="8059" marT="77363" marB="77363" anchor="ctr"/>
                </a:tc>
                <a:tc>
                  <a:txBody>
                    <a:bodyPr/>
                    <a:lstStyle/>
                    <a:p>
                      <a:pPr algn="l" fontAlgn="ctr"/>
                      <a:r>
                        <a:rPr lang="en-US" altLang="zh-CN" sz="1200" u="none" strike="noStrike" cap="none" spc="0">
                          <a:solidFill>
                            <a:schemeClr val="tx1"/>
                          </a:solidFill>
                          <a:effectLst/>
                        </a:rPr>
                        <a:t>0.05</a:t>
                      </a:r>
                      <a:endParaRPr lang="en-US" altLang="zh-CN" sz="1200" b="0" i="0" u="none" strike="noStrike" cap="none" spc="0">
                        <a:solidFill>
                          <a:schemeClr val="tx1"/>
                        </a:solidFill>
                        <a:effectLst/>
                        <a:latin typeface="Courier New" panose="02070309020205020404" pitchFamily="49" charset="0"/>
                        <a:ea typeface="等线" panose="02010600030101010101" pitchFamily="2" charset="-122"/>
                      </a:endParaRPr>
                    </a:p>
                  </a:txBody>
                  <a:tcPr marL="100571" marR="8059" marT="77363" marB="77363" anchor="ctr"/>
                </a:tc>
                <a:tc>
                  <a:txBody>
                    <a:bodyPr/>
                    <a:lstStyle/>
                    <a:p>
                      <a:pPr algn="l" fontAlgn="ctr"/>
                      <a:r>
                        <a:rPr lang="en-US" altLang="zh-CN" sz="1200" u="none" strike="noStrike" cap="none" spc="0">
                          <a:solidFill>
                            <a:schemeClr val="tx1"/>
                          </a:solidFill>
                          <a:effectLst/>
                        </a:rPr>
                        <a:t>0.08</a:t>
                      </a:r>
                      <a:endParaRPr lang="en-US" altLang="zh-CN" sz="1200" b="0" i="0" u="none" strike="noStrike" cap="none" spc="0">
                        <a:solidFill>
                          <a:schemeClr val="tx1"/>
                        </a:solidFill>
                        <a:effectLst/>
                        <a:latin typeface="Courier New" panose="02070309020205020404" pitchFamily="49" charset="0"/>
                        <a:ea typeface="等线" panose="02010600030101010101" pitchFamily="2" charset="-122"/>
                      </a:endParaRPr>
                    </a:p>
                  </a:txBody>
                  <a:tcPr marL="100571" marR="8059" marT="77363" marB="77363" anchor="ctr"/>
                </a:tc>
                <a:tc>
                  <a:txBody>
                    <a:bodyPr/>
                    <a:lstStyle/>
                    <a:p>
                      <a:pPr algn="l" fontAlgn="ctr"/>
                      <a:r>
                        <a:rPr lang="en-US" altLang="zh-CN" sz="1200" u="none" strike="noStrike" cap="none" spc="0">
                          <a:solidFill>
                            <a:schemeClr val="tx1"/>
                          </a:solidFill>
                          <a:effectLst/>
                        </a:rPr>
                        <a:t>0.11</a:t>
                      </a:r>
                      <a:endParaRPr lang="en-US" altLang="zh-CN" sz="1200" b="0" i="0" u="none" strike="noStrike" cap="none" spc="0">
                        <a:solidFill>
                          <a:schemeClr val="tx1"/>
                        </a:solidFill>
                        <a:effectLst/>
                        <a:latin typeface="Courier New" panose="02070309020205020404" pitchFamily="49" charset="0"/>
                        <a:ea typeface="等线" panose="02010600030101010101" pitchFamily="2" charset="-122"/>
                      </a:endParaRPr>
                    </a:p>
                  </a:txBody>
                  <a:tcPr marL="100571" marR="8059" marT="77363" marB="77363" anchor="ctr"/>
                </a:tc>
                <a:extLst>
                  <a:ext uri="{0D108BD9-81ED-4DB2-BD59-A6C34878D82A}">
                    <a16:rowId xmlns:a16="http://schemas.microsoft.com/office/drawing/2014/main" val="2539952273"/>
                  </a:ext>
                </a:extLst>
              </a:tr>
              <a:tr h="366184">
                <a:tc>
                  <a:txBody>
                    <a:bodyPr/>
                    <a:lstStyle/>
                    <a:p>
                      <a:pPr algn="l" fontAlgn="ctr"/>
                      <a:r>
                        <a:rPr lang="de-DE" sz="1200" b="1" u="none" strike="noStrike" cap="none" spc="0">
                          <a:solidFill>
                            <a:schemeClr val="tx1"/>
                          </a:solidFill>
                          <a:effectLst/>
                        </a:rPr>
                        <a:t>XRP</a:t>
                      </a:r>
                      <a:endParaRPr lang="de-DE" sz="1200" b="1" i="0" u="none" strike="noStrike" cap="none" spc="0">
                        <a:solidFill>
                          <a:schemeClr val="tx1"/>
                        </a:solidFill>
                        <a:effectLst/>
                        <a:latin typeface="等线" panose="02010600030101010101" pitchFamily="2" charset="-122"/>
                        <a:ea typeface="等线" panose="02010600030101010101" pitchFamily="2" charset="-122"/>
                      </a:endParaRPr>
                    </a:p>
                  </a:txBody>
                  <a:tcPr marL="100571" marR="8059" marT="77363" marB="77363" anchor="ctr"/>
                </a:tc>
                <a:tc>
                  <a:txBody>
                    <a:bodyPr/>
                    <a:lstStyle/>
                    <a:p>
                      <a:pPr algn="l" fontAlgn="ctr"/>
                      <a:r>
                        <a:rPr lang="en-US" altLang="zh-CN" sz="1200" u="none" strike="noStrike" cap="none" spc="0">
                          <a:solidFill>
                            <a:schemeClr val="tx1"/>
                          </a:solidFill>
                          <a:effectLst/>
                        </a:rPr>
                        <a:t>0.02</a:t>
                      </a:r>
                      <a:endParaRPr lang="en-US" altLang="zh-CN" sz="1200" b="0" i="0" u="none" strike="noStrike" cap="none" spc="0">
                        <a:solidFill>
                          <a:schemeClr val="tx1"/>
                        </a:solidFill>
                        <a:effectLst/>
                        <a:latin typeface="Courier New" panose="02070309020205020404" pitchFamily="49" charset="0"/>
                        <a:ea typeface="等线" panose="02010600030101010101" pitchFamily="2" charset="-122"/>
                      </a:endParaRPr>
                    </a:p>
                  </a:txBody>
                  <a:tcPr marL="100571" marR="8059" marT="77363" marB="77363" anchor="ctr"/>
                </a:tc>
                <a:tc>
                  <a:txBody>
                    <a:bodyPr/>
                    <a:lstStyle/>
                    <a:p>
                      <a:pPr algn="l" fontAlgn="ctr"/>
                      <a:r>
                        <a:rPr lang="en-US" altLang="zh-CN" sz="1200" u="none" strike="noStrike" cap="none" spc="0">
                          <a:solidFill>
                            <a:schemeClr val="tx1"/>
                          </a:solidFill>
                          <a:effectLst/>
                        </a:rPr>
                        <a:t>0.05</a:t>
                      </a:r>
                      <a:endParaRPr lang="en-US" altLang="zh-CN" sz="1200" b="0" i="0" u="none" strike="noStrike" cap="none" spc="0">
                        <a:solidFill>
                          <a:schemeClr val="tx1"/>
                        </a:solidFill>
                        <a:effectLst/>
                        <a:latin typeface="Courier New" panose="02070309020205020404" pitchFamily="49" charset="0"/>
                        <a:ea typeface="等线" panose="02010600030101010101" pitchFamily="2" charset="-122"/>
                      </a:endParaRPr>
                    </a:p>
                  </a:txBody>
                  <a:tcPr marL="100571" marR="8059" marT="77363" marB="77363" anchor="ctr"/>
                </a:tc>
                <a:tc>
                  <a:txBody>
                    <a:bodyPr/>
                    <a:lstStyle/>
                    <a:p>
                      <a:pPr algn="l" fontAlgn="ctr"/>
                      <a:r>
                        <a:rPr lang="en-US" altLang="zh-CN" sz="1200" b="1" u="none" strike="noStrike" cap="none" spc="0" dirty="0">
                          <a:solidFill>
                            <a:srgbClr val="00B0F0"/>
                          </a:solidFill>
                          <a:effectLst/>
                        </a:rPr>
                        <a:t>0.23</a:t>
                      </a:r>
                      <a:endParaRPr lang="en-US" altLang="zh-CN" sz="1200" b="1" i="0" u="none" strike="noStrike" cap="none" spc="0" dirty="0">
                        <a:solidFill>
                          <a:srgbClr val="00B0F0"/>
                        </a:solidFill>
                        <a:effectLst/>
                        <a:latin typeface="Courier New" panose="02070309020205020404" pitchFamily="49" charset="0"/>
                        <a:ea typeface="等线" panose="02010600030101010101" pitchFamily="2" charset="-122"/>
                      </a:endParaRPr>
                    </a:p>
                  </a:txBody>
                  <a:tcPr marL="100571" marR="8059" marT="77363" marB="77363" anchor="ctr"/>
                </a:tc>
                <a:tc>
                  <a:txBody>
                    <a:bodyPr/>
                    <a:lstStyle/>
                    <a:p>
                      <a:pPr algn="l" fontAlgn="ctr"/>
                      <a:r>
                        <a:rPr lang="en-US" altLang="zh-CN" sz="1200" b="1" u="none" strike="noStrike" cap="none" spc="0" dirty="0">
                          <a:solidFill>
                            <a:srgbClr val="FF0000"/>
                          </a:solidFill>
                          <a:effectLst/>
                        </a:rPr>
                        <a:t>0.28</a:t>
                      </a:r>
                      <a:endParaRPr lang="en-US" altLang="zh-CN" sz="1200" b="1" i="0" u="none" strike="noStrike" cap="none" spc="0" dirty="0">
                        <a:solidFill>
                          <a:srgbClr val="FF0000"/>
                        </a:solidFill>
                        <a:effectLst/>
                        <a:latin typeface="Courier New" panose="02070309020205020404" pitchFamily="49" charset="0"/>
                        <a:ea typeface="等线" panose="02010600030101010101" pitchFamily="2" charset="-122"/>
                      </a:endParaRPr>
                    </a:p>
                  </a:txBody>
                  <a:tcPr marL="100571" marR="8059" marT="77363" marB="77363" anchor="ctr"/>
                </a:tc>
                <a:tc>
                  <a:txBody>
                    <a:bodyPr/>
                    <a:lstStyle/>
                    <a:p>
                      <a:pPr algn="l" fontAlgn="ctr"/>
                      <a:r>
                        <a:rPr lang="en-US" altLang="zh-CN" sz="1200" b="1" u="none" strike="noStrike" cap="none" spc="0" dirty="0">
                          <a:solidFill>
                            <a:srgbClr val="FF0000"/>
                          </a:solidFill>
                          <a:effectLst/>
                        </a:rPr>
                        <a:t>0.24</a:t>
                      </a:r>
                      <a:endParaRPr lang="en-US" altLang="zh-CN" sz="1200" b="1" i="0" u="none" strike="noStrike" cap="none" spc="0" dirty="0">
                        <a:solidFill>
                          <a:srgbClr val="FF0000"/>
                        </a:solidFill>
                        <a:effectLst/>
                        <a:latin typeface="Courier New" panose="02070309020205020404" pitchFamily="49" charset="0"/>
                        <a:ea typeface="等线" panose="02010600030101010101" pitchFamily="2" charset="-122"/>
                      </a:endParaRPr>
                    </a:p>
                  </a:txBody>
                  <a:tcPr marL="100571" marR="8059" marT="77363" marB="77363" anchor="ctr"/>
                </a:tc>
                <a:extLst>
                  <a:ext uri="{0D108BD9-81ED-4DB2-BD59-A6C34878D82A}">
                    <a16:rowId xmlns:a16="http://schemas.microsoft.com/office/drawing/2014/main" val="1945954947"/>
                  </a:ext>
                </a:extLst>
              </a:tr>
              <a:tr h="366184">
                <a:tc>
                  <a:txBody>
                    <a:bodyPr/>
                    <a:lstStyle/>
                    <a:p>
                      <a:pPr algn="l" fontAlgn="ctr"/>
                      <a:r>
                        <a:rPr lang="de-DE" sz="1200" b="1" u="none" strike="noStrike" cap="none" spc="0">
                          <a:solidFill>
                            <a:schemeClr val="tx1"/>
                          </a:solidFill>
                          <a:effectLst/>
                        </a:rPr>
                        <a:t>ADA</a:t>
                      </a:r>
                      <a:endParaRPr lang="de-DE" sz="1200" b="1" i="0" u="none" strike="noStrike" cap="none" spc="0">
                        <a:solidFill>
                          <a:schemeClr val="tx1"/>
                        </a:solidFill>
                        <a:effectLst/>
                        <a:latin typeface="等线" panose="02010600030101010101" pitchFamily="2" charset="-122"/>
                        <a:ea typeface="等线" panose="02010600030101010101" pitchFamily="2" charset="-122"/>
                      </a:endParaRPr>
                    </a:p>
                  </a:txBody>
                  <a:tcPr marL="100571" marR="8059" marT="77363" marB="77363" anchor="ctr"/>
                </a:tc>
                <a:tc>
                  <a:txBody>
                    <a:bodyPr/>
                    <a:lstStyle/>
                    <a:p>
                      <a:pPr algn="l" fontAlgn="ctr"/>
                      <a:r>
                        <a:rPr lang="en-US" altLang="zh-CN" sz="1200" u="none" strike="noStrike" cap="none" spc="0">
                          <a:solidFill>
                            <a:schemeClr val="tx1"/>
                          </a:solidFill>
                          <a:effectLst/>
                        </a:rPr>
                        <a:t>0.03</a:t>
                      </a:r>
                      <a:endParaRPr lang="en-US" altLang="zh-CN" sz="1200" b="0" i="0" u="none" strike="noStrike" cap="none" spc="0">
                        <a:solidFill>
                          <a:schemeClr val="tx1"/>
                        </a:solidFill>
                        <a:effectLst/>
                        <a:latin typeface="Courier New" panose="02070309020205020404" pitchFamily="49" charset="0"/>
                        <a:ea typeface="等线" panose="02010600030101010101" pitchFamily="2" charset="-122"/>
                      </a:endParaRPr>
                    </a:p>
                  </a:txBody>
                  <a:tcPr marL="100571" marR="8059" marT="77363" marB="77363" anchor="ctr"/>
                </a:tc>
                <a:tc>
                  <a:txBody>
                    <a:bodyPr/>
                    <a:lstStyle/>
                    <a:p>
                      <a:pPr algn="l" fontAlgn="ctr"/>
                      <a:r>
                        <a:rPr lang="en-US" altLang="zh-CN" sz="1200" u="none" strike="noStrike" cap="none" spc="0" dirty="0">
                          <a:solidFill>
                            <a:schemeClr val="tx1"/>
                          </a:solidFill>
                          <a:effectLst/>
                        </a:rPr>
                        <a:t>0.10</a:t>
                      </a:r>
                      <a:endParaRPr lang="en-US" altLang="zh-CN" sz="1200" b="0" i="0" u="none" strike="noStrike" cap="none" spc="0" dirty="0">
                        <a:solidFill>
                          <a:schemeClr val="tx1"/>
                        </a:solidFill>
                        <a:effectLst/>
                        <a:latin typeface="Courier New" panose="02070309020205020404" pitchFamily="49" charset="0"/>
                        <a:ea typeface="等线" panose="02010600030101010101" pitchFamily="2" charset="-122"/>
                      </a:endParaRPr>
                    </a:p>
                  </a:txBody>
                  <a:tcPr marL="100571" marR="8059" marT="77363" marB="77363" anchor="ctr"/>
                </a:tc>
                <a:tc>
                  <a:txBody>
                    <a:bodyPr/>
                    <a:lstStyle/>
                    <a:p>
                      <a:pPr algn="l" fontAlgn="ctr"/>
                      <a:r>
                        <a:rPr lang="en-US" altLang="zh-CN" sz="1200" u="none" strike="noStrike" cap="none" spc="0">
                          <a:solidFill>
                            <a:schemeClr val="tx1"/>
                          </a:solidFill>
                          <a:effectLst/>
                        </a:rPr>
                        <a:t>0.08</a:t>
                      </a:r>
                      <a:endParaRPr lang="en-US" altLang="zh-CN" sz="1200" b="0" i="0" u="none" strike="noStrike" cap="none" spc="0">
                        <a:solidFill>
                          <a:schemeClr val="tx1"/>
                        </a:solidFill>
                        <a:effectLst/>
                        <a:latin typeface="Courier New" panose="02070309020205020404" pitchFamily="49" charset="0"/>
                        <a:ea typeface="等线" panose="02010600030101010101" pitchFamily="2" charset="-122"/>
                      </a:endParaRPr>
                    </a:p>
                  </a:txBody>
                  <a:tcPr marL="100571" marR="8059" marT="77363" marB="77363" anchor="ctr"/>
                </a:tc>
                <a:tc>
                  <a:txBody>
                    <a:bodyPr/>
                    <a:lstStyle/>
                    <a:p>
                      <a:pPr algn="l" fontAlgn="ctr"/>
                      <a:r>
                        <a:rPr lang="en-US" altLang="zh-CN" sz="1200" u="none" strike="noStrike" cap="none" spc="0">
                          <a:solidFill>
                            <a:schemeClr val="tx1"/>
                          </a:solidFill>
                          <a:effectLst/>
                        </a:rPr>
                        <a:t>0.04</a:t>
                      </a:r>
                      <a:endParaRPr lang="en-US" altLang="zh-CN" sz="1200" b="0" i="0" u="none" strike="noStrike" cap="none" spc="0">
                        <a:solidFill>
                          <a:schemeClr val="tx1"/>
                        </a:solidFill>
                        <a:effectLst/>
                        <a:latin typeface="Courier New" panose="02070309020205020404" pitchFamily="49" charset="0"/>
                        <a:ea typeface="等线" panose="02010600030101010101" pitchFamily="2" charset="-122"/>
                      </a:endParaRPr>
                    </a:p>
                  </a:txBody>
                  <a:tcPr marL="100571" marR="8059" marT="77363" marB="77363" anchor="ctr"/>
                </a:tc>
                <a:tc>
                  <a:txBody>
                    <a:bodyPr/>
                    <a:lstStyle/>
                    <a:p>
                      <a:pPr algn="l" fontAlgn="ctr"/>
                      <a:r>
                        <a:rPr lang="en-US" altLang="zh-CN" sz="1200" u="none" strike="noStrike" cap="none" spc="0">
                          <a:solidFill>
                            <a:schemeClr val="tx1"/>
                          </a:solidFill>
                          <a:effectLst/>
                        </a:rPr>
                        <a:t>0.24</a:t>
                      </a:r>
                      <a:endParaRPr lang="en-US" altLang="zh-CN" sz="1200" b="0" i="0" u="none" strike="noStrike" cap="none" spc="0">
                        <a:solidFill>
                          <a:schemeClr val="tx1"/>
                        </a:solidFill>
                        <a:effectLst/>
                        <a:latin typeface="Courier New" panose="02070309020205020404" pitchFamily="49" charset="0"/>
                        <a:ea typeface="等线" panose="02010600030101010101" pitchFamily="2" charset="-122"/>
                      </a:endParaRPr>
                    </a:p>
                  </a:txBody>
                  <a:tcPr marL="100571" marR="8059" marT="77363" marB="77363" anchor="ctr"/>
                </a:tc>
                <a:extLst>
                  <a:ext uri="{0D108BD9-81ED-4DB2-BD59-A6C34878D82A}">
                    <a16:rowId xmlns:a16="http://schemas.microsoft.com/office/drawing/2014/main" val="3301862881"/>
                  </a:ext>
                </a:extLst>
              </a:tr>
              <a:tr h="366184">
                <a:tc>
                  <a:txBody>
                    <a:bodyPr/>
                    <a:lstStyle/>
                    <a:p>
                      <a:pPr algn="l" fontAlgn="ctr"/>
                      <a:r>
                        <a:rPr lang="de-DE" sz="1200" b="1" u="none" strike="noStrike" cap="none" spc="0">
                          <a:solidFill>
                            <a:schemeClr val="tx1"/>
                          </a:solidFill>
                          <a:effectLst/>
                        </a:rPr>
                        <a:t>LTC</a:t>
                      </a:r>
                      <a:endParaRPr lang="de-DE" sz="1200" b="1" i="0" u="none" strike="noStrike" cap="none" spc="0">
                        <a:solidFill>
                          <a:schemeClr val="tx1"/>
                        </a:solidFill>
                        <a:effectLst/>
                        <a:latin typeface="等线" panose="02010600030101010101" pitchFamily="2" charset="-122"/>
                        <a:ea typeface="等线" panose="02010600030101010101" pitchFamily="2" charset="-122"/>
                      </a:endParaRPr>
                    </a:p>
                  </a:txBody>
                  <a:tcPr marL="100571" marR="8059" marT="77363" marB="77363" anchor="ctr"/>
                </a:tc>
                <a:tc>
                  <a:txBody>
                    <a:bodyPr/>
                    <a:lstStyle/>
                    <a:p>
                      <a:pPr algn="l" fontAlgn="ctr"/>
                      <a:r>
                        <a:rPr lang="en-US" altLang="zh-CN" sz="1200" u="none" strike="noStrike" cap="none" spc="0">
                          <a:solidFill>
                            <a:schemeClr val="tx1"/>
                          </a:solidFill>
                          <a:effectLst/>
                        </a:rPr>
                        <a:t>0.24</a:t>
                      </a:r>
                      <a:endParaRPr lang="en-US" altLang="zh-CN" sz="1200" b="0" i="0" u="none" strike="noStrike" cap="none" spc="0">
                        <a:solidFill>
                          <a:schemeClr val="tx1"/>
                        </a:solidFill>
                        <a:effectLst/>
                        <a:latin typeface="Courier New" panose="02070309020205020404" pitchFamily="49" charset="0"/>
                        <a:ea typeface="等线" panose="02010600030101010101" pitchFamily="2" charset="-122"/>
                      </a:endParaRPr>
                    </a:p>
                  </a:txBody>
                  <a:tcPr marL="100571" marR="8059" marT="77363" marB="77363" anchor="ctr"/>
                </a:tc>
                <a:tc>
                  <a:txBody>
                    <a:bodyPr/>
                    <a:lstStyle/>
                    <a:p>
                      <a:pPr algn="l" fontAlgn="ctr"/>
                      <a:r>
                        <a:rPr lang="en-US" altLang="zh-CN" sz="1200" u="none" strike="noStrike" cap="none" spc="0">
                          <a:solidFill>
                            <a:schemeClr val="tx1"/>
                          </a:solidFill>
                          <a:effectLst/>
                        </a:rPr>
                        <a:t>0.05</a:t>
                      </a:r>
                      <a:endParaRPr lang="en-US" altLang="zh-CN" sz="1200" b="0" i="0" u="none" strike="noStrike" cap="none" spc="0">
                        <a:solidFill>
                          <a:schemeClr val="tx1"/>
                        </a:solidFill>
                        <a:effectLst/>
                        <a:latin typeface="Courier New" panose="02070309020205020404" pitchFamily="49" charset="0"/>
                        <a:ea typeface="等线" panose="02010600030101010101" pitchFamily="2" charset="-122"/>
                      </a:endParaRPr>
                    </a:p>
                  </a:txBody>
                  <a:tcPr marL="100571" marR="8059" marT="77363" marB="77363" anchor="ctr"/>
                </a:tc>
                <a:tc>
                  <a:txBody>
                    <a:bodyPr/>
                    <a:lstStyle/>
                    <a:p>
                      <a:pPr algn="l" fontAlgn="ctr"/>
                      <a:r>
                        <a:rPr lang="en-US" altLang="zh-CN" sz="1200" u="none" strike="noStrike" cap="none" spc="0">
                          <a:solidFill>
                            <a:schemeClr val="tx1"/>
                          </a:solidFill>
                          <a:effectLst/>
                        </a:rPr>
                        <a:t>0.06</a:t>
                      </a:r>
                      <a:endParaRPr lang="en-US" altLang="zh-CN" sz="1200" b="0" i="0" u="none" strike="noStrike" cap="none" spc="0">
                        <a:solidFill>
                          <a:schemeClr val="tx1"/>
                        </a:solidFill>
                        <a:effectLst/>
                        <a:latin typeface="Courier New" panose="02070309020205020404" pitchFamily="49" charset="0"/>
                        <a:ea typeface="等线" panose="02010600030101010101" pitchFamily="2" charset="-122"/>
                      </a:endParaRPr>
                    </a:p>
                  </a:txBody>
                  <a:tcPr marL="100571" marR="8059" marT="77363" marB="77363" anchor="ctr"/>
                </a:tc>
                <a:tc>
                  <a:txBody>
                    <a:bodyPr/>
                    <a:lstStyle/>
                    <a:p>
                      <a:pPr algn="l" fontAlgn="ctr"/>
                      <a:r>
                        <a:rPr lang="en-US" altLang="zh-CN" sz="1200" u="none" strike="noStrike" cap="none" spc="0">
                          <a:solidFill>
                            <a:schemeClr val="tx1"/>
                          </a:solidFill>
                          <a:effectLst/>
                        </a:rPr>
                        <a:t>0.05</a:t>
                      </a:r>
                      <a:endParaRPr lang="en-US" altLang="zh-CN" sz="1200" b="0" i="0" u="none" strike="noStrike" cap="none" spc="0">
                        <a:solidFill>
                          <a:schemeClr val="tx1"/>
                        </a:solidFill>
                        <a:effectLst/>
                        <a:latin typeface="Courier New" panose="02070309020205020404" pitchFamily="49" charset="0"/>
                        <a:ea typeface="等线" panose="02010600030101010101" pitchFamily="2" charset="-122"/>
                      </a:endParaRPr>
                    </a:p>
                  </a:txBody>
                  <a:tcPr marL="100571" marR="8059" marT="77363" marB="77363" anchor="ctr"/>
                </a:tc>
                <a:tc>
                  <a:txBody>
                    <a:bodyPr/>
                    <a:lstStyle/>
                    <a:p>
                      <a:pPr algn="l" fontAlgn="ctr"/>
                      <a:r>
                        <a:rPr lang="en-US" altLang="zh-CN" sz="1200" u="none" strike="noStrike" cap="none" spc="0">
                          <a:solidFill>
                            <a:schemeClr val="tx1"/>
                          </a:solidFill>
                          <a:effectLst/>
                        </a:rPr>
                        <a:t>0.02</a:t>
                      </a:r>
                      <a:endParaRPr lang="en-US" altLang="zh-CN" sz="1200" b="0" i="0" u="none" strike="noStrike" cap="none" spc="0">
                        <a:solidFill>
                          <a:schemeClr val="tx1"/>
                        </a:solidFill>
                        <a:effectLst/>
                        <a:latin typeface="Courier New" panose="02070309020205020404" pitchFamily="49" charset="0"/>
                        <a:ea typeface="等线" panose="02010600030101010101" pitchFamily="2" charset="-122"/>
                      </a:endParaRPr>
                    </a:p>
                  </a:txBody>
                  <a:tcPr marL="100571" marR="8059" marT="77363" marB="77363" anchor="ctr"/>
                </a:tc>
                <a:extLst>
                  <a:ext uri="{0D108BD9-81ED-4DB2-BD59-A6C34878D82A}">
                    <a16:rowId xmlns:a16="http://schemas.microsoft.com/office/drawing/2014/main" val="1984080683"/>
                  </a:ext>
                </a:extLst>
              </a:tr>
              <a:tr h="366184">
                <a:tc>
                  <a:txBody>
                    <a:bodyPr/>
                    <a:lstStyle/>
                    <a:p>
                      <a:pPr algn="l" fontAlgn="ctr"/>
                      <a:r>
                        <a:rPr lang="de-DE" sz="1200" b="1" u="none" strike="noStrike" cap="none" spc="0">
                          <a:solidFill>
                            <a:schemeClr val="tx1"/>
                          </a:solidFill>
                          <a:effectLst/>
                        </a:rPr>
                        <a:t>BNB</a:t>
                      </a:r>
                      <a:endParaRPr lang="de-DE" sz="1200" b="1" i="0" u="none" strike="noStrike" cap="none" spc="0">
                        <a:solidFill>
                          <a:schemeClr val="tx1"/>
                        </a:solidFill>
                        <a:effectLst/>
                        <a:latin typeface="等线" panose="02010600030101010101" pitchFamily="2" charset="-122"/>
                        <a:ea typeface="等线" panose="02010600030101010101" pitchFamily="2" charset="-122"/>
                      </a:endParaRPr>
                    </a:p>
                  </a:txBody>
                  <a:tcPr marL="100571" marR="8059" marT="77363" marB="77363" anchor="ctr"/>
                </a:tc>
                <a:tc>
                  <a:txBody>
                    <a:bodyPr/>
                    <a:lstStyle/>
                    <a:p>
                      <a:pPr algn="l" fontAlgn="ctr"/>
                      <a:r>
                        <a:rPr lang="en-US" altLang="zh-CN" sz="1200" b="1" u="none" strike="noStrike" cap="none" spc="0" dirty="0">
                          <a:solidFill>
                            <a:srgbClr val="00B0F0"/>
                          </a:solidFill>
                          <a:effectLst/>
                        </a:rPr>
                        <a:t>0.24</a:t>
                      </a:r>
                      <a:endParaRPr lang="en-US" altLang="zh-CN" sz="1200" b="1" i="0" u="none" strike="noStrike" cap="none" spc="0" dirty="0">
                        <a:solidFill>
                          <a:srgbClr val="00B0F0"/>
                        </a:solidFill>
                        <a:effectLst/>
                        <a:latin typeface="Courier New" panose="02070309020205020404" pitchFamily="49" charset="0"/>
                        <a:ea typeface="等线" panose="02010600030101010101" pitchFamily="2" charset="-122"/>
                      </a:endParaRPr>
                    </a:p>
                  </a:txBody>
                  <a:tcPr marL="100571" marR="8059" marT="77363" marB="77363" anchor="ctr"/>
                </a:tc>
                <a:tc>
                  <a:txBody>
                    <a:bodyPr/>
                    <a:lstStyle/>
                    <a:p>
                      <a:pPr algn="l" fontAlgn="ctr"/>
                      <a:r>
                        <a:rPr lang="en-US" altLang="zh-CN" sz="1200" b="1" u="none" strike="noStrike" cap="none" spc="0" dirty="0">
                          <a:solidFill>
                            <a:srgbClr val="00B0F0"/>
                          </a:solidFill>
                          <a:effectLst/>
                        </a:rPr>
                        <a:t>0.27</a:t>
                      </a:r>
                      <a:endParaRPr lang="en-US" altLang="zh-CN" sz="1200" b="1" i="0" u="none" strike="noStrike" cap="none" spc="0" dirty="0">
                        <a:solidFill>
                          <a:srgbClr val="00B0F0"/>
                        </a:solidFill>
                        <a:effectLst/>
                        <a:latin typeface="Courier New" panose="02070309020205020404" pitchFamily="49" charset="0"/>
                        <a:ea typeface="等线" panose="02010600030101010101" pitchFamily="2" charset="-122"/>
                      </a:endParaRPr>
                    </a:p>
                  </a:txBody>
                  <a:tcPr marL="100571" marR="8059" marT="77363" marB="77363" anchor="ctr"/>
                </a:tc>
                <a:tc>
                  <a:txBody>
                    <a:bodyPr/>
                    <a:lstStyle/>
                    <a:p>
                      <a:pPr algn="l" fontAlgn="ctr"/>
                      <a:r>
                        <a:rPr lang="en-US" altLang="zh-CN" sz="1200" b="1" u="none" strike="noStrike" cap="none" spc="0" dirty="0">
                          <a:solidFill>
                            <a:srgbClr val="00B0F0"/>
                          </a:solidFill>
                          <a:effectLst/>
                        </a:rPr>
                        <a:t>0.22</a:t>
                      </a:r>
                      <a:endParaRPr lang="en-US" altLang="zh-CN" sz="1200" b="1" i="0" u="none" strike="noStrike" cap="none" spc="0" dirty="0">
                        <a:solidFill>
                          <a:srgbClr val="00B0F0"/>
                        </a:solidFill>
                        <a:effectLst/>
                        <a:latin typeface="Courier New" panose="02070309020205020404" pitchFamily="49" charset="0"/>
                        <a:ea typeface="等线" panose="02010600030101010101" pitchFamily="2" charset="-122"/>
                      </a:endParaRPr>
                    </a:p>
                  </a:txBody>
                  <a:tcPr marL="100571" marR="8059" marT="77363" marB="77363" anchor="ctr"/>
                </a:tc>
                <a:tc>
                  <a:txBody>
                    <a:bodyPr/>
                    <a:lstStyle/>
                    <a:p>
                      <a:pPr algn="l" fontAlgn="ctr"/>
                      <a:r>
                        <a:rPr lang="en-US" altLang="zh-CN" sz="1200" u="none" strike="noStrike" cap="none" spc="0" dirty="0">
                          <a:solidFill>
                            <a:schemeClr val="tx1"/>
                          </a:solidFill>
                          <a:effectLst/>
                        </a:rPr>
                        <a:t>0.01</a:t>
                      </a:r>
                      <a:endParaRPr lang="en-US" altLang="zh-CN" sz="1200" b="0" i="0" u="none" strike="noStrike" cap="none" spc="0" dirty="0">
                        <a:solidFill>
                          <a:schemeClr val="tx1"/>
                        </a:solidFill>
                        <a:effectLst/>
                        <a:latin typeface="Courier New" panose="02070309020205020404" pitchFamily="49" charset="0"/>
                        <a:ea typeface="等线" panose="02010600030101010101" pitchFamily="2" charset="-122"/>
                      </a:endParaRPr>
                    </a:p>
                  </a:txBody>
                  <a:tcPr marL="100571" marR="8059" marT="77363" marB="77363" anchor="ctr"/>
                </a:tc>
                <a:tc>
                  <a:txBody>
                    <a:bodyPr/>
                    <a:lstStyle/>
                    <a:p>
                      <a:pPr algn="l" fontAlgn="ctr"/>
                      <a:r>
                        <a:rPr lang="en-US" altLang="zh-CN" sz="1200" u="none" strike="noStrike" cap="none" spc="0">
                          <a:solidFill>
                            <a:schemeClr val="tx1"/>
                          </a:solidFill>
                          <a:effectLst/>
                        </a:rPr>
                        <a:t>0.08</a:t>
                      </a:r>
                      <a:endParaRPr lang="en-US" altLang="zh-CN" sz="1200" b="0" i="0" u="none" strike="noStrike" cap="none" spc="0">
                        <a:solidFill>
                          <a:schemeClr val="tx1"/>
                        </a:solidFill>
                        <a:effectLst/>
                        <a:latin typeface="Courier New" panose="02070309020205020404" pitchFamily="49" charset="0"/>
                        <a:ea typeface="等线" panose="02010600030101010101" pitchFamily="2" charset="-122"/>
                      </a:endParaRPr>
                    </a:p>
                  </a:txBody>
                  <a:tcPr marL="100571" marR="8059" marT="77363" marB="77363" anchor="ctr"/>
                </a:tc>
                <a:extLst>
                  <a:ext uri="{0D108BD9-81ED-4DB2-BD59-A6C34878D82A}">
                    <a16:rowId xmlns:a16="http://schemas.microsoft.com/office/drawing/2014/main" val="2710964464"/>
                  </a:ext>
                </a:extLst>
              </a:tr>
              <a:tr h="366184">
                <a:tc>
                  <a:txBody>
                    <a:bodyPr/>
                    <a:lstStyle/>
                    <a:p>
                      <a:pPr algn="l" fontAlgn="ctr"/>
                      <a:r>
                        <a:rPr lang="de-DE" sz="1200" b="1" u="none" strike="noStrike" cap="none" spc="0">
                          <a:solidFill>
                            <a:schemeClr val="tx1"/>
                          </a:solidFill>
                          <a:effectLst/>
                        </a:rPr>
                        <a:t>BCH</a:t>
                      </a:r>
                      <a:endParaRPr lang="de-DE" sz="1200" b="1" i="0" u="none" strike="noStrike" cap="none" spc="0">
                        <a:solidFill>
                          <a:schemeClr val="tx1"/>
                        </a:solidFill>
                        <a:effectLst/>
                        <a:latin typeface="等线" panose="02010600030101010101" pitchFamily="2" charset="-122"/>
                        <a:ea typeface="等线" panose="02010600030101010101" pitchFamily="2" charset="-122"/>
                      </a:endParaRPr>
                    </a:p>
                  </a:txBody>
                  <a:tcPr marL="100571" marR="8059" marT="77363" marB="77363" anchor="ctr"/>
                </a:tc>
                <a:tc>
                  <a:txBody>
                    <a:bodyPr/>
                    <a:lstStyle/>
                    <a:p>
                      <a:pPr algn="l" fontAlgn="ctr"/>
                      <a:r>
                        <a:rPr lang="en-US" altLang="zh-CN" sz="1200" u="none" strike="noStrike" cap="none" spc="0">
                          <a:solidFill>
                            <a:schemeClr val="tx1"/>
                          </a:solidFill>
                          <a:effectLst/>
                        </a:rPr>
                        <a:t>0.02</a:t>
                      </a:r>
                      <a:endParaRPr lang="en-US" altLang="zh-CN" sz="1200" b="0" i="0" u="none" strike="noStrike" cap="none" spc="0">
                        <a:solidFill>
                          <a:schemeClr val="tx1"/>
                        </a:solidFill>
                        <a:effectLst/>
                        <a:latin typeface="Courier New" panose="02070309020205020404" pitchFamily="49" charset="0"/>
                        <a:ea typeface="等线" panose="02010600030101010101" pitchFamily="2" charset="-122"/>
                      </a:endParaRPr>
                    </a:p>
                  </a:txBody>
                  <a:tcPr marL="100571" marR="8059" marT="77363" marB="77363" anchor="ctr"/>
                </a:tc>
                <a:tc>
                  <a:txBody>
                    <a:bodyPr/>
                    <a:lstStyle/>
                    <a:p>
                      <a:pPr algn="l" fontAlgn="ctr"/>
                      <a:r>
                        <a:rPr lang="en-US" altLang="zh-CN" sz="1200" u="none" strike="noStrike" cap="none" spc="0">
                          <a:solidFill>
                            <a:schemeClr val="tx1"/>
                          </a:solidFill>
                          <a:effectLst/>
                        </a:rPr>
                        <a:t>0.21</a:t>
                      </a:r>
                      <a:endParaRPr lang="en-US" altLang="zh-CN" sz="1200" b="0" i="0" u="none" strike="noStrike" cap="none" spc="0">
                        <a:solidFill>
                          <a:schemeClr val="tx1"/>
                        </a:solidFill>
                        <a:effectLst/>
                        <a:latin typeface="Courier New" panose="02070309020205020404" pitchFamily="49" charset="0"/>
                        <a:ea typeface="等线" panose="02010600030101010101" pitchFamily="2" charset="-122"/>
                      </a:endParaRPr>
                    </a:p>
                  </a:txBody>
                  <a:tcPr marL="100571" marR="8059" marT="77363" marB="77363" anchor="ctr"/>
                </a:tc>
                <a:tc>
                  <a:txBody>
                    <a:bodyPr/>
                    <a:lstStyle/>
                    <a:p>
                      <a:pPr algn="l" fontAlgn="ctr"/>
                      <a:r>
                        <a:rPr lang="en-US" altLang="zh-CN" sz="1200" u="none" strike="noStrike" cap="none" spc="0" dirty="0">
                          <a:solidFill>
                            <a:schemeClr val="tx1"/>
                          </a:solidFill>
                          <a:effectLst/>
                        </a:rPr>
                        <a:t>0.01</a:t>
                      </a:r>
                      <a:endParaRPr lang="en-US" altLang="zh-CN" sz="1200" b="0" i="0" u="none" strike="noStrike" cap="none" spc="0" dirty="0">
                        <a:solidFill>
                          <a:schemeClr val="tx1"/>
                        </a:solidFill>
                        <a:effectLst/>
                        <a:latin typeface="Courier New" panose="02070309020205020404" pitchFamily="49" charset="0"/>
                        <a:ea typeface="等线" panose="02010600030101010101" pitchFamily="2" charset="-122"/>
                      </a:endParaRPr>
                    </a:p>
                  </a:txBody>
                  <a:tcPr marL="100571" marR="8059" marT="77363" marB="77363" anchor="ctr"/>
                </a:tc>
                <a:tc>
                  <a:txBody>
                    <a:bodyPr/>
                    <a:lstStyle/>
                    <a:p>
                      <a:pPr algn="l" fontAlgn="ctr"/>
                      <a:r>
                        <a:rPr lang="en-US" altLang="zh-CN" sz="1200" u="none" strike="noStrike" cap="none" spc="0">
                          <a:solidFill>
                            <a:schemeClr val="tx1"/>
                          </a:solidFill>
                          <a:effectLst/>
                        </a:rPr>
                        <a:t>0.07</a:t>
                      </a:r>
                      <a:endParaRPr lang="en-US" altLang="zh-CN" sz="1200" b="0" i="0" u="none" strike="noStrike" cap="none" spc="0">
                        <a:solidFill>
                          <a:schemeClr val="tx1"/>
                        </a:solidFill>
                        <a:effectLst/>
                        <a:latin typeface="Courier New" panose="02070309020205020404" pitchFamily="49" charset="0"/>
                        <a:ea typeface="等线" panose="02010600030101010101" pitchFamily="2" charset="-122"/>
                      </a:endParaRPr>
                    </a:p>
                  </a:txBody>
                  <a:tcPr marL="100571" marR="8059" marT="77363" marB="77363" anchor="ctr"/>
                </a:tc>
                <a:tc>
                  <a:txBody>
                    <a:bodyPr/>
                    <a:lstStyle/>
                    <a:p>
                      <a:pPr algn="l" fontAlgn="ctr"/>
                      <a:r>
                        <a:rPr lang="en-US" altLang="zh-CN" sz="1200" u="none" strike="noStrike" cap="none" spc="0">
                          <a:solidFill>
                            <a:schemeClr val="tx1"/>
                          </a:solidFill>
                          <a:effectLst/>
                        </a:rPr>
                        <a:t>0.04</a:t>
                      </a:r>
                      <a:endParaRPr lang="en-US" altLang="zh-CN" sz="1200" b="0" i="0" u="none" strike="noStrike" cap="none" spc="0">
                        <a:solidFill>
                          <a:schemeClr val="tx1"/>
                        </a:solidFill>
                        <a:effectLst/>
                        <a:latin typeface="Courier New" panose="02070309020205020404" pitchFamily="49" charset="0"/>
                        <a:ea typeface="等线" panose="02010600030101010101" pitchFamily="2" charset="-122"/>
                      </a:endParaRPr>
                    </a:p>
                  </a:txBody>
                  <a:tcPr marL="100571" marR="8059" marT="77363" marB="77363" anchor="ctr"/>
                </a:tc>
                <a:extLst>
                  <a:ext uri="{0D108BD9-81ED-4DB2-BD59-A6C34878D82A}">
                    <a16:rowId xmlns:a16="http://schemas.microsoft.com/office/drawing/2014/main" val="3193547768"/>
                  </a:ext>
                </a:extLst>
              </a:tr>
              <a:tr h="366184">
                <a:tc>
                  <a:txBody>
                    <a:bodyPr/>
                    <a:lstStyle/>
                    <a:p>
                      <a:pPr algn="l" fontAlgn="ctr"/>
                      <a:r>
                        <a:rPr lang="de-DE" sz="1200" b="1" u="none" strike="noStrike" cap="none" spc="0">
                          <a:solidFill>
                            <a:schemeClr val="tx1"/>
                          </a:solidFill>
                          <a:effectLst/>
                        </a:rPr>
                        <a:t>Stellar</a:t>
                      </a:r>
                      <a:endParaRPr lang="de-DE" sz="1200" b="1" i="0" u="none" strike="noStrike" cap="none" spc="0">
                        <a:solidFill>
                          <a:schemeClr val="tx1"/>
                        </a:solidFill>
                        <a:effectLst/>
                        <a:latin typeface="等线" panose="02010600030101010101" pitchFamily="2" charset="-122"/>
                        <a:ea typeface="等线" panose="02010600030101010101" pitchFamily="2" charset="-122"/>
                      </a:endParaRPr>
                    </a:p>
                  </a:txBody>
                  <a:tcPr marL="100571" marR="8059" marT="77363" marB="77363" anchor="ctr"/>
                </a:tc>
                <a:tc>
                  <a:txBody>
                    <a:bodyPr/>
                    <a:lstStyle/>
                    <a:p>
                      <a:pPr algn="l" fontAlgn="ctr"/>
                      <a:r>
                        <a:rPr lang="en-US" altLang="zh-CN" sz="1200" u="none" strike="noStrike" cap="none" spc="0">
                          <a:solidFill>
                            <a:schemeClr val="tx1"/>
                          </a:solidFill>
                          <a:effectLst/>
                        </a:rPr>
                        <a:t>0.06</a:t>
                      </a:r>
                      <a:endParaRPr lang="en-US" altLang="zh-CN" sz="1200" b="0" i="0" u="none" strike="noStrike" cap="none" spc="0">
                        <a:solidFill>
                          <a:schemeClr val="tx1"/>
                        </a:solidFill>
                        <a:effectLst/>
                        <a:latin typeface="Courier New" panose="02070309020205020404" pitchFamily="49" charset="0"/>
                        <a:ea typeface="等线" panose="02010600030101010101" pitchFamily="2" charset="-122"/>
                      </a:endParaRPr>
                    </a:p>
                  </a:txBody>
                  <a:tcPr marL="100571" marR="8059" marT="77363" marB="77363" anchor="ctr"/>
                </a:tc>
                <a:tc>
                  <a:txBody>
                    <a:bodyPr/>
                    <a:lstStyle/>
                    <a:p>
                      <a:pPr algn="l" fontAlgn="ctr"/>
                      <a:r>
                        <a:rPr lang="en-US" altLang="zh-CN" sz="1200" u="none" strike="noStrike" cap="none" spc="0">
                          <a:solidFill>
                            <a:schemeClr val="tx1"/>
                          </a:solidFill>
                          <a:effectLst/>
                        </a:rPr>
                        <a:t>0.01</a:t>
                      </a:r>
                      <a:endParaRPr lang="en-US" altLang="zh-CN" sz="1200" b="0" i="0" u="none" strike="noStrike" cap="none" spc="0">
                        <a:solidFill>
                          <a:schemeClr val="tx1"/>
                        </a:solidFill>
                        <a:effectLst/>
                        <a:latin typeface="Courier New" panose="02070309020205020404" pitchFamily="49" charset="0"/>
                        <a:ea typeface="等线" panose="02010600030101010101" pitchFamily="2" charset="-122"/>
                      </a:endParaRPr>
                    </a:p>
                  </a:txBody>
                  <a:tcPr marL="100571" marR="8059" marT="77363" marB="77363" anchor="ctr"/>
                </a:tc>
                <a:tc>
                  <a:txBody>
                    <a:bodyPr/>
                    <a:lstStyle/>
                    <a:p>
                      <a:pPr algn="l" fontAlgn="ctr"/>
                      <a:r>
                        <a:rPr lang="en-US" altLang="zh-CN" sz="1200" u="none" strike="noStrike" cap="none" spc="0">
                          <a:solidFill>
                            <a:schemeClr val="tx1"/>
                          </a:solidFill>
                          <a:effectLst/>
                        </a:rPr>
                        <a:t>0.02</a:t>
                      </a:r>
                      <a:endParaRPr lang="en-US" altLang="zh-CN" sz="1200" b="0" i="0" u="none" strike="noStrike" cap="none" spc="0">
                        <a:solidFill>
                          <a:schemeClr val="tx1"/>
                        </a:solidFill>
                        <a:effectLst/>
                        <a:latin typeface="Courier New" panose="02070309020205020404" pitchFamily="49" charset="0"/>
                        <a:ea typeface="等线" panose="02010600030101010101" pitchFamily="2" charset="-122"/>
                      </a:endParaRPr>
                    </a:p>
                  </a:txBody>
                  <a:tcPr marL="100571" marR="8059" marT="77363" marB="77363" anchor="ctr"/>
                </a:tc>
                <a:tc>
                  <a:txBody>
                    <a:bodyPr/>
                    <a:lstStyle/>
                    <a:p>
                      <a:pPr algn="l" fontAlgn="ctr"/>
                      <a:r>
                        <a:rPr lang="en-US" altLang="zh-CN" sz="1200" b="1" u="none" strike="noStrike" cap="none" spc="0" dirty="0">
                          <a:solidFill>
                            <a:srgbClr val="FF0000"/>
                          </a:solidFill>
                          <a:effectLst/>
                        </a:rPr>
                        <a:t>0.40</a:t>
                      </a:r>
                      <a:endParaRPr lang="en-US" altLang="zh-CN" sz="1200" b="1" i="0" u="none" strike="noStrike" cap="none" spc="0" dirty="0">
                        <a:solidFill>
                          <a:srgbClr val="FF0000"/>
                        </a:solidFill>
                        <a:effectLst/>
                        <a:latin typeface="Courier New" panose="02070309020205020404" pitchFamily="49" charset="0"/>
                        <a:ea typeface="等线" panose="02010600030101010101" pitchFamily="2" charset="-122"/>
                      </a:endParaRPr>
                    </a:p>
                  </a:txBody>
                  <a:tcPr marL="100571" marR="8059" marT="77363" marB="77363" anchor="ctr"/>
                </a:tc>
                <a:tc>
                  <a:txBody>
                    <a:bodyPr/>
                    <a:lstStyle/>
                    <a:p>
                      <a:pPr algn="l" fontAlgn="ctr"/>
                      <a:r>
                        <a:rPr lang="en-US" altLang="zh-CN" sz="1200" b="1" u="none" strike="noStrike" cap="none" spc="0" dirty="0">
                          <a:solidFill>
                            <a:srgbClr val="FF0000"/>
                          </a:solidFill>
                          <a:effectLst/>
                        </a:rPr>
                        <a:t>0.21</a:t>
                      </a:r>
                      <a:endParaRPr lang="en-US" altLang="zh-CN" sz="1200" b="1" i="0" u="none" strike="noStrike" cap="none" spc="0" dirty="0">
                        <a:solidFill>
                          <a:srgbClr val="FF0000"/>
                        </a:solidFill>
                        <a:effectLst/>
                        <a:latin typeface="Courier New" panose="02070309020205020404" pitchFamily="49" charset="0"/>
                        <a:ea typeface="等线" panose="02010600030101010101" pitchFamily="2" charset="-122"/>
                      </a:endParaRPr>
                    </a:p>
                  </a:txBody>
                  <a:tcPr marL="100571" marR="8059" marT="77363" marB="77363" anchor="ctr"/>
                </a:tc>
                <a:extLst>
                  <a:ext uri="{0D108BD9-81ED-4DB2-BD59-A6C34878D82A}">
                    <a16:rowId xmlns:a16="http://schemas.microsoft.com/office/drawing/2014/main" val="2502167876"/>
                  </a:ext>
                </a:extLst>
              </a:tr>
              <a:tr h="366184">
                <a:tc>
                  <a:txBody>
                    <a:bodyPr/>
                    <a:lstStyle/>
                    <a:p>
                      <a:pPr algn="l" fontAlgn="ctr"/>
                      <a:r>
                        <a:rPr lang="de-DE" sz="1200" b="1" u="none" strike="noStrike" cap="none" spc="0">
                          <a:solidFill>
                            <a:schemeClr val="tx1"/>
                          </a:solidFill>
                          <a:effectLst/>
                        </a:rPr>
                        <a:t>BSV</a:t>
                      </a:r>
                      <a:endParaRPr lang="de-DE" sz="1200" b="1" i="0" u="none" strike="noStrike" cap="none" spc="0">
                        <a:solidFill>
                          <a:schemeClr val="tx1"/>
                        </a:solidFill>
                        <a:effectLst/>
                        <a:latin typeface="等线" panose="02010600030101010101" pitchFamily="2" charset="-122"/>
                        <a:ea typeface="等线" panose="02010600030101010101" pitchFamily="2" charset="-122"/>
                      </a:endParaRPr>
                    </a:p>
                  </a:txBody>
                  <a:tcPr marL="100571" marR="8059" marT="77363" marB="77363" anchor="ctr"/>
                </a:tc>
                <a:tc>
                  <a:txBody>
                    <a:bodyPr/>
                    <a:lstStyle/>
                    <a:p>
                      <a:pPr algn="l" fontAlgn="ctr"/>
                      <a:r>
                        <a:rPr lang="en-US" altLang="zh-CN" sz="1200" u="none" strike="noStrike" cap="none" spc="0">
                          <a:solidFill>
                            <a:schemeClr val="tx1"/>
                          </a:solidFill>
                          <a:effectLst/>
                        </a:rPr>
                        <a:t>0.06</a:t>
                      </a:r>
                      <a:endParaRPr lang="en-US" altLang="zh-CN" sz="1200" b="0" i="0" u="none" strike="noStrike" cap="none" spc="0">
                        <a:solidFill>
                          <a:schemeClr val="tx1"/>
                        </a:solidFill>
                        <a:effectLst/>
                        <a:latin typeface="Courier New" panose="02070309020205020404" pitchFamily="49" charset="0"/>
                        <a:ea typeface="等线" panose="02010600030101010101" pitchFamily="2" charset="-122"/>
                      </a:endParaRPr>
                    </a:p>
                  </a:txBody>
                  <a:tcPr marL="100571" marR="8059" marT="77363" marB="77363" anchor="ctr"/>
                </a:tc>
                <a:tc>
                  <a:txBody>
                    <a:bodyPr/>
                    <a:lstStyle/>
                    <a:p>
                      <a:pPr algn="l" fontAlgn="ctr"/>
                      <a:r>
                        <a:rPr lang="en-US" altLang="zh-CN" sz="1200" u="none" strike="noStrike" cap="none" spc="0">
                          <a:solidFill>
                            <a:schemeClr val="tx1"/>
                          </a:solidFill>
                          <a:effectLst/>
                        </a:rPr>
                        <a:t>0.03</a:t>
                      </a:r>
                      <a:endParaRPr lang="en-US" altLang="zh-CN" sz="1200" b="0" i="0" u="none" strike="noStrike" cap="none" spc="0">
                        <a:solidFill>
                          <a:schemeClr val="tx1"/>
                        </a:solidFill>
                        <a:effectLst/>
                        <a:latin typeface="Courier New" panose="02070309020205020404" pitchFamily="49" charset="0"/>
                        <a:ea typeface="等线" panose="02010600030101010101" pitchFamily="2" charset="-122"/>
                      </a:endParaRPr>
                    </a:p>
                  </a:txBody>
                  <a:tcPr marL="100571" marR="8059" marT="77363" marB="77363" anchor="ctr"/>
                </a:tc>
                <a:tc>
                  <a:txBody>
                    <a:bodyPr/>
                    <a:lstStyle/>
                    <a:p>
                      <a:pPr algn="l" fontAlgn="ctr"/>
                      <a:r>
                        <a:rPr lang="en-US" altLang="zh-CN" sz="1200" u="none" strike="noStrike" cap="none" spc="0">
                          <a:solidFill>
                            <a:schemeClr val="tx1"/>
                          </a:solidFill>
                          <a:effectLst/>
                        </a:rPr>
                        <a:t>0.08</a:t>
                      </a:r>
                      <a:endParaRPr lang="en-US" altLang="zh-CN" sz="1200" b="0" i="0" u="none" strike="noStrike" cap="none" spc="0">
                        <a:solidFill>
                          <a:schemeClr val="tx1"/>
                        </a:solidFill>
                        <a:effectLst/>
                        <a:latin typeface="Courier New" panose="02070309020205020404" pitchFamily="49" charset="0"/>
                        <a:ea typeface="等线" panose="02010600030101010101" pitchFamily="2" charset="-122"/>
                      </a:endParaRPr>
                    </a:p>
                  </a:txBody>
                  <a:tcPr marL="100571" marR="8059" marT="77363" marB="77363" anchor="ctr"/>
                </a:tc>
                <a:tc>
                  <a:txBody>
                    <a:bodyPr/>
                    <a:lstStyle/>
                    <a:p>
                      <a:pPr algn="l" fontAlgn="ctr"/>
                      <a:r>
                        <a:rPr lang="en-US" altLang="zh-CN" sz="1200" u="none" strike="noStrike" cap="none" spc="0">
                          <a:solidFill>
                            <a:schemeClr val="tx1"/>
                          </a:solidFill>
                          <a:effectLst/>
                        </a:rPr>
                        <a:t>0.04</a:t>
                      </a:r>
                      <a:endParaRPr lang="en-US" altLang="zh-CN" sz="1200" b="0" i="0" u="none" strike="noStrike" cap="none" spc="0">
                        <a:solidFill>
                          <a:schemeClr val="tx1"/>
                        </a:solidFill>
                        <a:effectLst/>
                        <a:latin typeface="Courier New" panose="02070309020205020404" pitchFamily="49" charset="0"/>
                        <a:ea typeface="等线" panose="02010600030101010101" pitchFamily="2" charset="-122"/>
                      </a:endParaRPr>
                    </a:p>
                  </a:txBody>
                  <a:tcPr marL="100571" marR="8059" marT="77363" marB="77363" anchor="ctr"/>
                </a:tc>
                <a:tc>
                  <a:txBody>
                    <a:bodyPr/>
                    <a:lstStyle/>
                    <a:p>
                      <a:pPr algn="l" fontAlgn="ctr"/>
                      <a:r>
                        <a:rPr lang="en-US" altLang="zh-CN" sz="1200" u="none" strike="noStrike" cap="none" spc="0">
                          <a:solidFill>
                            <a:schemeClr val="tx1"/>
                          </a:solidFill>
                          <a:effectLst/>
                        </a:rPr>
                        <a:t>0.03</a:t>
                      </a:r>
                      <a:endParaRPr lang="en-US" altLang="zh-CN" sz="1200" b="0" i="0" u="none" strike="noStrike" cap="none" spc="0">
                        <a:solidFill>
                          <a:schemeClr val="tx1"/>
                        </a:solidFill>
                        <a:effectLst/>
                        <a:latin typeface="Courier New" panose="02070309020205020404" pitchFamily="49" charset="0"/>
                        <a:ea typeface="等线" panose="02010600030101010101" pitchFamily="2" charset="-122"/>
                      </a:endParaRPr>
                    </a:p>
                  </a:txBody>
                  <a:tcPr marL="100571" marR="8059" marT="77363" marB="77363" anchor="ctr"/>
                </a:tc>
                <a:extLst>
                  <a:ext uri="{0D108BD9-81ED-4DB2-BD59-A6C34878D82A}">
                    <a16:rowId xmlns:a16="http://schemas.microsoft.com/office/drawing/2014/main" val="1189847786"/>
                  </a:ext>
                </a:extLst>
              </a:tr>
              <a:tr h="366184">
                <a:tc>
                  <a:txBody>
                    <a:bodyPr/>
                    <a:lstStyle/>
                    <a:p>
                      <a:pPr algn="l" fontAlgn="ctr"/>
                      <a:r>
                        <a:rPr lang="de-DE" sz="1200" b="1" u="none" strike="noStrike" cap="none" spc="0" dirty="0">
                          <a:solidFill>
                            <a:schemeClr val="tx1"/>
                          </a:solidFill>
                          <a:effectLst/>
                        </a:rPr>
                        <a:t>EOS</a:t>
                      </a:r>
                      <a:endParaRPr lang="de-DE" sz="1200" b="1" i="0" u="none" strike="noStrike" cap="none" spc="0" dirty="0">
                        <a:solidFill>
                          <a:schemeClr val="tx1"/>
                        </a:solidFill>
                        <a:effectLst/>
                        <a:latin typeface="等线" panose="02010600030101010101" pitchFamily="2" charset="-122"/>
                        <a:ea typeface="等线" panose="02010600030101010101" pitchFamily="2" charset="-122"/>
                      </a:endParaRPr>
                    </a:p>
                  </a:txBody>
                  <a:tcPr marL="100571" marR="8059" marT="77363" marB="77363" anchor="ctr"/>
                </a:tc>
                <a:tc>
                  <a:txBody>
                    <a:bodyPr/>
                    <a:lstStyle/>
                    <a:p>
                      <a:pPr algn="l" fontAlgn="ctr"/>
                      <a:r>
                        <a:rPr lang="en-US" altLang="zh-CN" sz="1200" u="none" strike="noStrike" cap="none" spc="0">
                          <a:solidFill>
                            <a:schemeClr val="tx1"/>
                          </a:solidFill>
                          <a:effectLst/>
                        </a:rPr>
                        <a:t>0.04</a:t>
                      </a:r>
                      <a:endParaRPr lang="en-US" altLang="zh-CN" sz="1200" b="0" i="0" u="none" strike="noStrike" cap="none" spc="0">
                        <a:solidFill>
                          <a:schemeClr val="tx1"/>
                        </a:solidFill>
                        <a:effectLst/>
                        <a:latin typeface="Courier New" panose="02070309020205020404" pitchFamily="49" charset="0"/>
                        <a:ea typeface="等线" panose="02010600030101010101" pitchFamily="2" charset="-122"/>
                      </a:endParaRPr>
                    </a:p>
                  </a:txBody>
                  <a:tcPr marL="100571" marR="8059" marT="77363" marB="77363" anchor="ctr"/>
                </a:tc>
                <a:tc>
                  <a:txBody>
                    <a:bodyPr/>
                    <a:lstStyle/>
                    <a:p>
                      <a:pPr algn="l" fontAlgn="ctr"/>
                      <a:r>
                        <a:rPr lang="en-US" altLang="zh-CN" sz="1200" u="none" strike="noStrike" cap="none" spc="0">
                          <a:solidFill>
                            <a:schemeClr val="tx1"/>
                          </a:solidFill>
                          <a:effectLst/>
                        </a:rPr>
                        <a:t>0.03</a:t>
                      </a:r>
                      <a:endParaRPr lang="en-US" altLang="zh-CN" sz="1200" b="0" i="0" u="none" strike="noStrike" cap="none" spc="0">
                        <a:solidFill>
                          <a:schemeClr val="tx1"/>
                        </a:solidFill>
                        <a:effectLst/>
                        <a:latin typeface="Courier New" panose="02070309020205020404" pitchFamily="49" charset="0"/>
                        <a:ea typeface="等线" panose="02010600030101010101" pitchFamily="2" charset="-122"/>
                      </a:endParaRPr>
                    </a:p>
                  </a:txBody>
                  <a:tcPr marL="100571" marR="8059" marT="77363" marB="77363" anchor="ctr"/>
                </a:tc>
                <a:tc>
                  <a:txBody>
                    <a:bodyPr/>
                    <a:lstStyle/>
                    <a:p>
                      <a:pPr algn="l" fontAlgn="ctr"/>
                      <a:r>
                        <a:rPr lang="en-US" altLang="zh-CN" sz="1200" u="none" strike="noStrike" cap="none" spc="0">
                          <a:solidFill>
                            <a:schemeClr val="tx1"/>
                          </a:solidFill>
                          <a:effectLst/>
                        </a:rPr>
                        <a:t>0.00</a:t>
                      </a:r>
                      <a:endParaRPr lang="en-US" altLang="zh-CN" sz="1200" b="0" i="0" u="none" strike="noStrike" cap="none" spc="0">
                        <a:solidFill>
                          <a:schemeClr val="tx1"/>
                        </a:solidFill>
                        <a:effectLst/>
                        <a:latin typeface="Courier New" panose="02070309020205020404" pitchFamily="49" charset="0"/>
                        <a:ea typeface="等线" panose="02010600030101010101" pitchFamily="2" charset="-122"/>
                      </a:endParaRPr>
                    </a:p>
                  </a:txBody>
                  <a:tcPr marL="100571" marR="8059" marT="77363" marB="77363" anchor="ctr"/>
                </a:tc>
                <a:tc>
                  <a:txBody>
                    <a:bodyPr/>
                    <a:lstStyle/>
                    <a:p>
                      <a:pPr algn="l" fontAlgn="ctr"/>
                      <a:r>
                        <a:rPr lang="en-US" altLang="zh-CN" sz="1200" u="none" strike="noStrike" cap="none" spc="0" dirty="0">
                          <a:solidFill>
                            <a:schemeClr val="tx1"/>
                          </a:solidFill>
                          <a:effectLst/>
                        </a:rPr>
                        <a:t>0.02</a:t>
                      </a:r>
                      <a:endParaRPr lang="en-US" altLang="zh-CN" sz="1200" b="0" i="0" u="none" strike="noStrike" cap="none" spc="0" dirty="0">
                        <a:solidFill>
                          <a:schemeClr val="tx1"/>
                        </a:solidFill>
                        <a:effectLst/>
                        <a:latin typeface="Courier New" panose="02070309020205020404" pitchFamily="49" charset="0"/>
                        <a:ea typeface="等线" panose="02010600030101010101" pitchFamily="2" charset="-122"/>
                      </a:endParaRPr>
                    </a:p>
                  </a:txBody>
                  <a:tcPr marL="100571" marR="8059" marT="77363" marB="77363" anchor="ctr"/>
                </a:tc>
                <a:tc>
                  <a:txBody>
                    <a:bodyPr/>
                    <a:lstStyle/>
                    <a:p>
                      <a:pPr algn="l" fontAlgn="ctr"/>
                      <a:r>
                        <a:rPr lang="en-US" altLang="zh-CN" sz="1200" u="none" strike="noStrike" cap="none" spc="0" dirty="0">
                          <a:solidFill>
                            <a:schemeClr val="tx1"/>
                          </a:solidFill>
                          <a:effectLst/>
                        </a:rPr>
                        <a:t>0.03</a:t>
                      </a:r>
                      <a:endParaRPr lang="en-US" altLang="zh-CN" sz="1200" b="0" i="0" u="none" strike="noStrike" cap="none" spc="0" dirty="0">
                        <a:solidFill>
                          <a:schemeClr val="tx1"/>
                        </a:solidFill>
                        <a:effectLst/>
                        <a:latin typeface="Courier New" panose="02070309020205020404" pitchFamily="49" charset="0"/>
                        <a:ea typeface="等线" panose="02010600030101010101" pitchFamily="2" charset="-122"/>
                      </a:endParaRPr>
                    </a:p>
                  </a:txBody>
                  <a:tcPr marL="100571" marR="8059" marT="77363" marB="77363" anchor="ctr"/>
                </a:tc>
                <a:extLst>
                  <a:ext uri="{0D108BD9-81ED-4DB2-BD59-A6C34878D82A}">
                    <a16:rowId xmlns:a16="http://schemas.microsoft.com/office/drawing/2014/main" val="563455108"/>
                  </a:ext>
                </a:extLst>
              </a:tr>
            </a:tbl>
          </a:graphicData>
        </a:graphic>
      </p:graphicFrame>
    </p:spTree>
    <p:extLst>
      <p:ext uri="{BB962C8B-B14F-4D97-AF65-F5344CB8AC3E}">
        <p14:creationId xmlns:p14="http://schemas.microsoft.com/office/powerpoint/2010/main" val="481383726"/>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443</Words>
  <Application>Microsoft Office PowerPoint</Application>
  <PresentationFormat>Breitbild</PresentationFormat>
  <Paragraphs>102</Paragraphs>
  <Slides>12</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12</vt:i4>
      </vt:variant>
    </vt:vector>
  </HeadingPairs>
  <TitlesOfParts>
    <vt:vector size="18" baseType="lpstr">
      <vt:lpstr>等线</vt:lpstr>
      <vt:lpstr>等线 Light</vt:lpstr>
      <vt:lpstr>Arial</vt:lpstr>
      <vt:lpstr>Calibri</vt:lpstr>
      <vt:lpstr>Courier New</vt:lpstr>
      <vt:lpstr>Office</vt:lpstr>
      <vt:lpstr>PowerPoint-Präsentation</vt:lpstr>
      <vt:lpstr>Crypto currency – Digital asset  for illustration purpose only</vt:lpstr>
      <vt:lpstr>PowerPoint-Präsentation</vt:lpstr>
      <vt:lpstr>Applying Monte Carlo Simulation to optimize the portfolio  rely on repeated random sampling to obtain numerical results. The underlying concept is to use randomness to solve problems that might be deterministic in principle. They are often used in physical and mathematical problems and are most useful when it is difficult or impossible to use other approaches. Monte Carlo methods are mainly used in three problem classes:[1] optimization, numerical integration, and generating draws from a probability distribution. From wiki</vt:lpstr>
      <vt:lpstr>Applying Monte Carlo Simulation to optimize the portfolio</vt:lpstr>
      <vt:lpstr>PowerPoint-Präsentation</vt:lpstr>
      <vt:lpstr>Simulation results : It ran 10.000 times and the results stored in an a dataframe</vt:lpstr>
      <vt:lpstr>Plotting results x : highest sharpe ratio x : highest return x : lowest vol</vt:lpstr>
      <vt:lpstr>Allocation of the fund </vt:lpstr>
      <vt:lpstr>Classification with 1.883 different coins</vt:lpstr>
      <vt:lpstr>Disclaimer</vt:lpstr>
      <vt:lpstr>Any Question?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时男 时男</dc:creator>
  <cp:lastModifiedBy>时男 时男</cp:lastModifiedBy>
  <cp:revision>38</cp:revision>
  <dcterms:created xsi:type="dcterms:W3CDTF">2021-02-17T19:23:12Z</dcterms:created>
  <dcterms:modified xsi:type="dcterms:W3CDTF">2021-02-20T14:50:53Z</dcterms:modified>
</cp:coreProperties>
</file>