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4" r:id="rId3"/>
    <p:sldId id="257" r:id="rId4"/>
    <p:sldId id="295" r:id="rId5"/>
    <p:sldId id="299" r:id="rId6"/>
    <p:sldId id="297" r:id="rId7"/>
    <p:sldId id="298" r:id="rId8"/>
    <p:sldId id="300" r:id="rId9"/>
    <p:sldId id="302" r:id="rId10"/>
    <p:sldId id="303" r:id="rId11"/>
    <p:sldId id="304" r:id="rId12"/>
    <p:sldId id="307" r:id="rId13"/>
    <p:sldId id="311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08" r:id="rId46"/>
    <p:sldId id="309" r:id="rId47"/>
    <p:sldId id="301" r:id="rId48"/>
    <p:sldId id="310" r:id="rId4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1297" autoAdjust="0"/>
  </p:normalViewPr>
  <p:slideViewPr>
    <p:cSldViewPr>
      <p:cViewPr>
        <p:scale>
          <a:sx n="89" d="100"/>
          <a:sy n="89" d="100"/>
        </p:scale>
        <p:origin x="-846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06025-C6DF-41DC-A7B6-BF4E037FCF1B}" type="datetimeFigureOut">
              <a:rPr lang="th-TH" smtClean="0"/>
              <a:t>22/04/55</a:t>
            </a:fld>
            <a:endParaRPr lang="th-TH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685F0-D85A-443D-88A0-E08FD9E60962}" type="slidenum">
              <a:rPr lang="th-TH" smtClean="0"/>
              <a:t>‹#›</a:t>
            </a:fld>
            <a:endParaRPr lang="th-TH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06025-C6DF-41DC-A7B6-BF4E037FCF1B}" type="datetimeFigureOut">
              <a:rPr lang="th-TH" smtClean="0"/>
              <a:t>22/04/55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685F0-D85A-443D-88A0-E08FD9E609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06025-C6DF-41DC-A7B6-BF4E037FCF1B}" type="datetimeFigureOut">
              <a:rPr lang="th-TH" smtClean="0"/>
              <a:t>22/04/55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685F0-D85A-443D-88A0-E08FD9E609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06025-C6DF-41DC-A7B6-BF4E037FCF1B}" type="datetimeFigureOut">
              <a:rPr lang="th-TH" smtClean="0"/>
              <a:t>22/04/55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685F0-D85A-443D-88A0-E08FD9E609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06025-C6DF-41DC-A7B6-BF4E037FCF1B}" type="datetimeFigureOut">
              <a:rPr lang="th-TH" smtClean="0"/>
              <a:t>22/04/55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685F0-D85A-443D-88A0-E08FD9E60962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06025-C6DF-41DC-A7B6-BF4E037FCF1B}" type="datetimeFigureOut">
              <a:rPr lang="th-TH" smtClean="0"/>
              <a:t>22/04/55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685F0-D85A-443D-88A0-E08FD9E609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06025-C6DF-41DC-A7B6-BF4E037FCF1B}" type="datetimeFigureOut">
              <a:rPr lang="th-TH" smtClean="0"/>
              <a:t>22/04/55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685F0-D85A-443D-88A0-E08FD9E609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06025-C6DF-41DC-A7B6-BF4E037FCF1B}" type="datetimeFigureOut">
              <a:rPr lang="th-TH" smtClean="0"/>
              <a:t>22/04/55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685F0-D85A-443D-88A0-E08FD9E609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06025-C6DF-41DC-A7B6-BF4E037FCF1B}" type="datetimeFigureOut">
              <a:rPr lang="th-TH" smtClean="0"/>
              <a:t>22/04/55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685F0-D85A-443D-88A0-E08FD9E60962}" type="slidenum">
              <a:rPr lang="th-TH" smtClean="0"/>
              <a:t>‹#›</a:t>
            </a:fld>
            <a:endParaRPr lang="th-TH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06025-C6DF-41DC-A7B6-BF4E037FCF1B}" type="datetimeFigureOut">
              <a:rPr lang="th-TH" smtClean="0"/>
              <a:t>22/04/55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685F0-D85A-443D-88A0-E08FD9E60962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B06025-C6DF-41DC-A7B6-BF4E037FCF1B}" type="datetimeFigureOut">
              <a:rPr lang="th-TH" smtClean="0"/>
              <a:t>22/04/55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0685F0-D85A-443D-88A0-E08FD9E60962}" type="slidenum">
              <a:rPr lang="th-TH" smtClean="0"/>
              <a:t>‹#›</a:t>
            </a:fld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EB06025-C6DF-41DC-A7B6-BF4E037FCF1B}" type="datetimeFigureOut">
              <a:rPr lang="th-TH" smtClean="0"/>
              <a:t>22/04/55</a:t>
            </a:fld>
            <a:endParaRPr lang="th-T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th-TH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A0685F0-D85A-443D-88A0-E08FD9E60962}" type="slidenum">
              <a:rPr lang="th-TH" smtClean="0"/>
              <a:t>‹#›</a:t>
            </a:fld>
            <a:endParaRPr lang="th-TH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google.com/p/android/issues/detail?id=790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32656"/>
            <a:ext cx="7772400" cy="82195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Patient Information Management System</a:t>
            </a:r>
            <a:endParaRPr lang="th-TH" sz="3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27584" y="1700808"/>
            <a:ext cx="7776864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Nikom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Suwankamol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51051182</a:t>
            </a:r>
            <a:b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Patcharaporn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Munchupaiboon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51051184</a:t>
            </a:r>
          </a:p>
          <a:p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Palat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Chantawannop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5105205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th-TH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063381" y="3598962"/>
            <a:ext cx="777686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Computer Science (International Program)</a:t>
            </a:r>
            <a:b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</a:rPr>
              <a:t>Faculty of Science, KMITL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th-TH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3568" y="5445224"/>
            <a:ext cx="7776864" cy="850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Advisor : Dr.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Warangkhana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Kimpan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th-TH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dirty="0" smtClean="0"/>
              <a:t>Limitations of This Special Problem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Canvas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picture drawing could </a:t>
            </a:r>
            <a:r>
              <a:rPr lang="en-US" dirty="0" smtClean="0"/>
              <a:t>not </a:t>
            </a:r>
            <a:r>
              <a:rPr lang="en-US" dirty="0"/>
              <a:t>only</a:t>
            </a:r>
            <a:r>
              <a:rPr lang="en-US" dirty="0" smtClean="0"/>
              <a:t> be replaced from </a:t>
            </a:r>
            <a:r>
              <a:rPr lang="en-US" dirty="0" err="1" smtClean="0"/>
              <a:t>png</a:t>
            </a:r>
            <a:r>
              <a:rPr lang="en-US" dirty="0" smtClean="0"/>
              <a:t> </a:t>
            </a:r>
            <a:r>
              <a:rPr lang="en-US" dirty="0"/>
              <a:t>with encode-64 </a:t>
            </a:r>
            <a:r>
              <a:rPr lang="en-US" dirty="0" smtClean="0"/>
              <a:t>bit to canvas.</a:t>
            </a:r>
          </a:p>
          <a:p>
            <a:pPr lvl="1"/>
            <a:r>
              <a:rPr lang="en-US" dirty="0" smtClean="0"/>
              <a:t>Can only export to .</a:t>
            </a:r>
            <a:r>
              <a:rPr lang="en-US" dirty="0" err="1" smtClean="0"/>
              <a:t>png</a:t>
            </a:r>
            <a:r>
              <a:rPr lang="en-US" dirty="0" smtClean="0"/>
              <a:t>, .jpeg, .gif</a:t>
            </a:r>
          </a:p>
          <a:p>
            <a:pPr lvl="1"/>
            <a:r>
              <a:rPr lang="en-US" dirty="0"/>
              <a:t>The drawing was not so smooth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Function .</a:t>
            </a:r>
            <a:r>
              <a:rPr lang="en-US" dirty="0" err="1" smtClean="0"/>
              <a:t>toDataURL</a:t>
            </a:r>
            <a:r>
              <a:rPr lang="en-US" dirty="0" smtClean="0"/>
              <a:t>() does </a:t>
            </a:r>
            <a:r>
              <a:rPr lang="en-US" dirty="0"/>
              <a:t>n</a:t>
            </a:r>
            <a:r>
              <a:rPr lang="en-US" dirty="0" smtClean="0"/>
              <a:t>ot support on Android 2.x or below</a:t>
            </a:r>
          </a:p>
          <a:p>
            <a:pPr lvl="2"/>
            <a:r>
              <a:rPr lang="en-US" dirty="0" smtClean="0"/>
              <a:t>Reference: </a:t>
            </a:r>
            <a:r>
              <a:rPr lang="en-US" dirty="0">
                <a:hlinkClick r:id="rId2"/>
              </a:rPr>
              <a:t>http://code.google.com/p/android/issues/detail?id=7901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821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This Special Problem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position of layout was suitable only when opening in landscape mode.</a:t>
            </a:r>
          </a:p>
          <a:p>
            <a:r>
              <a:rPr lang="en-US" dirty="0" smtClean="0"/>
              <a:t>The web application was suitable only with MySQL database.</a:t>
            </a:r>
          </a:p>
          <a:p>
            <a:r>
              <a:rPr lang="en-US" dirty="0" smtClean="0"/>
              <a:t>The web application can only run on MySQL UNIX socket</a:t>
            </a:r>
          </a:p>
          <a:p>
            <a:r>
              <a:rPr lang="en-US" dirty="0" smtClean="0"/>
              <a:t>The sessions have the time limitation.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2131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Limitations of This Special Problem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HTML5 have been stilled a draft version since 2010</a:t>
            </a:r>
          </a:p>
          <a:p>
            <a:endParaRPr lang="en-US" dirty="0" smtClean="0"/>
          </a:p>
          <a:p>
            <a:endParaRPr lang="th-TH" dirty="0"/>
          </a:p>
        </p:txBody>
      </p:sp>
      <p:pic>
        <p:nvPicPr>
          <p:cNvPr id="4098" name="Picture 2" descr="C:\Users\DELL\Desktop\picture\project_term2_pic\w3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7" r="21910"/>
          <a:stretch/>
        </p:blipFill>
        <p:spPr bwMode="auto">
          <a:xfrm>
            <a:off x="2915816" y="2636912"/>
            <a:ext cx="4536504" cy="371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72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392" y="2790056"/>
            <a:ext cx="7498080" cy="1143000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8172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Login Page</a:t>
            </a:r>
            <a:endParaRPr lang="th-TH" dirty="0">
              <a:latin typeface="Cambria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613256"/>
            <a:ext cx="7499350" cy="4469687"/>
          </a:xfrm>
        </p:spPr>
      </p:pic>
    </p:spTree>
    <p:extLst>
      <p:ext uri="{BB962C8B-B14F-4D97-AF65-F5344CB8AC3E}">
        <p14:creationId xmlns:p14="http://schemas.microsoft.com/office/powerpoint/2010/main" val="17325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598295"/>
            <a:ext cx="7499350" cy="4499610"/>
          </a:xfrm>
        </p:spPr>
      </p:pic>
    </p:spTree>
    <p:extLst>
      <p:ext uri="{BB962C8B-B14F-4D97-AF65-F5344CB8AC3E}">
        <p14:creationId xmlns:p14="http://schemas.microsoft.com/office/powerpoint/2010/main" val="331119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605785"/>
            <a:ext cx="7499350" cy="4484630"/>
          </a:xfrm>
        </p:spPr>
      </p:pic>
    </p:spTree>
    <p:extLst>
      <p:ext uri="{BB962C8B-B14F-4D97-AF65-F5344CB8AC3E}">
        <p14:creationId xmlns:p14="http://schemas.microsoft.com/office/powerpoint/2010/main" val="129540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Doctor Profile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7316222" cy="3229426"/>
          </a:xfrm>
        </p:spPr>
      </p:pic>
      <p:pic>
        <p:nvPicPr>
          <p:cNvPr id="1026" name="Picture 2" descr="C:\Users\DELL\Pictures\project_term2_doc\doctor_profil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687888"/>
            <a:ext cx="7316787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7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Patient</a:t>
            </a:r>
            <a:endParaRPr lang="th-TH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241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Patient Profile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61" y="1447800"/>
            <a:ext cx="6306828" cy="4800600"/>
          </a:xfrm>
        </p:spPr>
      </p:pic>
    </p:spTree>
    <p:extLst>
      <p:ext uri="{BB962C8B-B14F-4D97-AF65-F5344CB8AC3E}">
        <p14:creationId xmlns:p14="http://schemas.microsoft.com/office/powerpoint/2010/main" val="102425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Progression</a:t>
            </a:r>
          </a:p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Limitation</a:t>
            </a:r>
          </a:p>
          <a:p>
            <a:r>
              <a:rPr lang="en-US" dirty="0" smtClean="0"/>
              <a:t>Conclusion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6328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Patient Information</a:t>
            </a:r>
            <a:endParaRPr lang="th-TH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65" y="1340768"/>
            <a:ext cx="6103775" cy="3312368"/>
          </a:xfrm>
        </p:spPr>
      </p:pic>
      <p:pic>
        <p:nvPicPr>
          <p:cNvPr id="2051" name="Picture 3" descr="C:\Users\DELL\Pictures\project_term2_doc\patient_info_edit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51" y="4581128"/>
            <a:ext cx="612340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9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Cranial Nerves Report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301" y="1340768"/>
            <a:ext cx="5669011" cy="3305715"/>
          </a:xfrm>
        </p:spPr>
      </p:pic>
      <p:pic>
        <p:nvPicPr>
          <p:cNvPr id="3074" name="Picture 2" descr="C:\Users\DELL\Pictures\project_term2_doc\cn_report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614860"/>
            <a:ext cx="5688632" cy="16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02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Neurological Observation Report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963935"/>
            <a:ext cx="7499350" cy="3768329"/>
          </a:xfrm>
        </p:spPr>
      </p:pic>
    </p:spTree>
    <p:extLst>
      <p:ext uri="{BB962C8B-B14F-4D97-AF65-F5344CB8AC3E}">
        <p14:creationId xmlns:p14="http://schemas.microsoft.com/office/powerpoint/2010/main" val="154735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Cranial Nerves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078590"/>
            <a:ext cx="7499350" cy="3539019"/>
          </a:xfrm>
        </p:spPr>
      </p:pic>
    </p:spTree>
    <p:extLst>
      <p:ext uri="{BB962C8B-B14F-4D97-AF65-F5344CB8AC3E}">
        <p14:creationId xmlns:p14="http://schemas.microsoft.com/office/powerpoint/2010/main" val="82579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History of Neurological Observation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27" y="2061913"/>
            <a:ext cx="7306695" cy="3572374"/>
          </a:xfrm>
        </p:spPr>
      </p:pic>
    </p:spTree>
    <p:extLst>
      <p:ext uri="{BB962C8B-B14F-4D97-AF65-F5344CB8AC3E}">
        <p14:creationId xmlns:p14="http://schemas.microsoft.com/office/powerpoint/2010/main" val="281335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Graph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17" y="1690386"/>
            <a:ext cx="7278116" cy="4315428"/>
          </a:xfrm>
        </p:spPr>
      </p:pic>
    </p:spTree>
    <p:extLst>
      <p:ext uri="{BB962C8B-B14F-4D97-AF65-F5344CB8AC3E}">
        <p14:creationId xmlns:p14="http://schemas.microsoft.com/office/powerpoint/2010/main" val="129085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Vital Signs Graph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90" y="1852334"/>
            <a:ext cx="7297169" cy="3991532"/>
          </a:xfrm>
        </p:spPr>
      </p:pic>
    </p:spTree>
    <p:extLst>
      <p:ext uri="{BB962C8B-B14F-4D97-AF65-F5344CB8AC3E}">
        <p14:creationId xmlns:p14="http://schemas.microsoft.com/office/powerpoint/2010/main" val="16835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Cranial Nerves</a:t>
            </a:r>
            <a:endParaRPr lang="th-TH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0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Cranial Nerves Pages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82" y="1447800"/>
            <a:ext cx="6360185" cy="4800600"/>
          </a:xfrm>
        </p:spPr>
      </p:pic>
    </p:spTree>
    <p:extLst>
      <p:ext uri="{BB962C8B-B14F-4D97-AF65-F5344CB8AC3E}">
        <p14:creationId xmlns:p14="http://schemas.microsoft.com/office/powerpoint/2010/main" val="9842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 1: Smelling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638554"/>
            <a:ext cx="7499350" cy="4419092"/>
          </a:xfrm>
        </p:spPr>
      </p:pic>
    </p:spTree>
    <p:extLst>
      <p:ext uri="{BB962C8B-B14F-4D97-AF65-F5344CB8AC3E}">
        <p14:creationId xmlns:p14="http://schemas.microsoft.com/office/powerpoint/2010/main" val="29126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2790056"/>
            <a:ext cx="5472608" cy="1143000"/>
          </a:xfrm>
        </p:spPr>
        <p:txBody>
          <a:bodyPr>
            <a:normAutofit/>
          </a:bodyPr>
          <a:lstStyle/>
          <a:p>
            <a:r>
              <a:rPr lang="en-US" sz="4800" dirty="0"/>
              <a:t>Project </a:t>
            </a:r>
            <a:r>
              <a:rPr lang="en-US" sz="4800" dirty="0" smtClean="0"/>
              <a:t>Progression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134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 2: Visual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114"/>
          <a:stretch/>
        </p:blipFill>
        <p:spPr>
          <a:xfrm>
            <a:off x="971600" y="1744217"/>
            <a:ext cx="7263662" cy="3701007"/>
          </a:xfrm>
        </p:spPr>
      </p:pic>
    </p:spTree>
    <p:extLst>
      <p:ext uri="{BB962C8B-B14F-4D97-AF65-F5344CB8AC3E}">
        <p14:creationId xmlns:p14="http://schemas.microsoft.com/office/powerpoint/2010/main" val="239683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CN 5: Sensory and Motor Mastication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764947"/>
            <a:ext cx="7499350" cy="4166305"/>
          </a:xfrm>
        </p:spPr>
      </p:pic>
    </p:spTree>
    <p:extLst>
      <p:ext uri="{BB962C8B-B14F-4D97-AF65-F5344CB8AC3E}">
        <p14:creationId xmlns:p14="http://schemas.microsoft.com/office/powerpoint/2010/main" val="35061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 7 : Facial(</a:t>
            </a:r>
            <a:r>
              <a:rPr lang="en-US" dirty="0" err="1" smtClean="0"/>
              <a:t>Brackman</a:t>
            </a:r>
            <a:r>
              <a:rPr lang="en-US" dirty="0" smtClean="0"/>
              <a:t> Scale)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41" y="1447800"/>
            <a:ext cx="7418268" cy="4800600"/>
          </a:xfrm>
        </p:spPr>
      </p:pic>
    </p:spTree>
    <p:extLst>
      <p:ext uri="{BB962C8B-B14F-4D97-AF65-F5344CB8AC3E}">
        <p14:creationId xmlns:p14="http://schemas.microsoft.com/office/powerpoint/2010/main" val="273308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 8 : Hearing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266" y="1447800"/>
            <a:ext cx="7409018" cy="4800600"/>
          </a:xfrm>
        </p:spPr>
      </p:pic>
    </p:spTree>
    <p:extLst>
      <p:ext uri="{BB962C8B-B14F-4D97-AF65-F5344CB8AC3E}">
        <p14:creationId xmlns:p14="http://schemas.microsoft.com/office/powerpoint/2010/main" val="34291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 9,10 : Throat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980284"/>
            <a:ext cx="7499350" cy="3735631"/>
          </a:xfrm>
        </p:spPr>
      </p:pic>
    </p:spTree>
    <p:extLst>
      <p:ext uri="{BB962C8B-B14F-4D97-AF65-F5344CB8AC3E}">
        <p14:creationId xmlns:p14="http://schemas.microsoft.com/office/powerpoint/2010/main" val="13505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 11: Sternocleidomastoid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907643"/>
            <a:ext cx="7499350" cy="3880913"/>
          </a:xfrm>
        </p:spPr>
      </p:pic>
    </p:spTree>
    <p:extLst>
      <p:ext uri="{BB962C8B-B14F-4D97-AF65-F5344CB8AC3E}">
        <p14:creationId xmlns:p14="http://schemas.microsoft.com/office/powerpoint/2010/main" val="165102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 12: Tongue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581400"/>
            <a:ext cx="7499350" cy="4533399"/>
          </a:xfrm>
        </p:spPr>
      </p:pic>
    </p:spTree>
    <p:extLst>
      <p:ext uri="{BB962C8B-B14F-4D97-AF65-F5344CB8AC3E}">
        <p14:creationId xmlns:p14="http://schemas.microsoft.com/office/powerpoint/2010/main" val="41250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Neurological Observation</a:t>
            </a:r>
            <a:endParaRPr lang="th-TH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8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 Page of Neurological Observation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914747"/>
            <a:ext cx="7499350" cy="3866705"/>
          </a:xfrm>
        </p:spPr>
      </p:pic>
    </p:spTree>
    <p:extLst>
      <p:ext uri="{BB962C8B-B14F-4D97-AF65-F5344CB8AC3E}">
        <p14:creationId xmlns:p14="http://schemas.microsoft.com/office/powerpoint/2010/main" val="22652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Coma Scale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7" y="1340768"/>
            <a:ext cx="5400599" cy="2600288"/>
          </a:xfrm>
        </p:spPr>
      </p:pic>
      <p:pic>
        <p:nvPicPr>
          <p:cNvPr id="5122" name="Picture 2" descr="C:\Users\DELL\Pictures\project_term2_doc\cm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3056"/>
            <a:ext cx="5400600" cy="231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Progression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Interface Improvement</a:t>
            </a:r>
          </a:p>
          <a:p>
            <a:r>
              <a:rPr lang="en-US" dirty="0" smtClean="0"/>
              <a:t>Login system</a:t>
            </a:r>
          </a:p>
          <a:p>
            <a:r>
              <a:rPr lang="en-US" dirty="0" smtClean="0"/>
              <a:t>Administrator system</a:t>
            </a:r>
          </a:p>
          <a:p>
            <a:r>
              <a:rPr lang="en-US" dirty="0"/>
              <a:t>Graphical </a:t>
            </a:r>
            <a:r>
              <a:rPr lang="en-US" dirty="0" smtClean="0"/>
              <a:t>Drawing (Canvas)</a:t>
            </a:r>
          </a:p>
          <a:p>
            <a:r>
              <a:rPr lang="en-US" dirty="0" smtClean="0"/>
              <a:t>Report</a:t>
            </a:r>
          </a:p>
          <a:p>
            <a:endParaRPr lang="en-US" dirty="0" smtClean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8330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Vital Signs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"/>
          <a:stretch/>
        </p:blipFill>
        <p:spPr>
          <a:xfrm>
            <a:off x="1763688" y="1268761"/>
            <a:ext cx="5616624" cy="3468194"/>
          </a:xfrm>
        </p:spPr>
      </p:pic>
      <p:pic>
        <p:nvPicPr>
          <p:cNvPr id="6146" name="Picture 2" descr="C:\Users\DELL\Pictures\project_term2_doc\vital_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" r="417"/>
          <a:stretch/>
        </p:blipFill>
        <p:spPr bwMode="auto">
          <a:xfrm>
            <a:off x="1763688" y="4725144"/>
            <a:ext cx="5616624" cy="168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3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 Power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76"/>
          <a:stretch/>
        </p:blipFill>
        <p:spPr>
          <a:xfrm>
            <a:off x="1871700" y="1212452"/>
            <a:ext cx="5148572" cy="2735230"/>
          </a:xfrm>
        </p:spPr>
      </p:pic>
      <p:pic>
        <p:nvPicPr>
          <p:cNvPr id="7170" name="Picture 2" descr="C:\Users\DELL\Pictures\project_term2_doc\mp_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"/>
          <a:stretch/>
        </p:blipFill>
        <p:spPr bwMode="auto">
          <a:xfrm>
            <a:off x="1872272" y="3933054"/>
            <a:ext cx="5148000" cy="216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8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Administrator Interface</a:t>
            </a:r>
            <a:endParaRPr lang="th-TH" dirty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2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Page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601104"/>
            <a:ext cx="7499350" cy="4493992"/>
          </a:xfrm>
        </p:spPr>
      </p:pic>
    </p:spTree>
    <p:extLst>
      <p:ext uri="{BB962C8B-B14F-4D97-AF65-F5344CB8AC3E}">
        <p14:creationId xmlns:p14="http://schemas.microsoft.com/office/powerpoint/2010/main" val="42762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Doctor Page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592656"/>
            <a:ext cx="7499350" cy="4510887"/>
          </a:xfrm>
        </p:spPr>
      </p:pic>
    </p:spTree>
    <p:extLst>
      <p:ext uri="{BB962C8B-B14F-4D97-AF65-F5344CB8AC3E}">
        <p14:creationId xmlns:p14="http://schemas.microsoft.com/office/powerpoint/2010/main" val="12498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focuses on the important functions that are necessary for the doctors.</a:t>
            </a:r>
          </a:p>
          <a:p>
            <a:r>
              <a:rPr lang="en-US" dirty="0" smtClean="0"/>
              <a:t>For example, the functions that used to record the symptoms </a:t>
            </a:r>
          </a:p>
          <a:p>
            <a:pPr lvl="1"/>
            <a:r>
              <a:rPr lang="en-US" dirty="0" smtClean="0"/>
              <a:t>Cranial Nerves </a:t>
            </a:r>
          </a:p>
          <a:p>
            <a:pPr lvl="1"/>
            <a:r>
              <a:rPr lang="en-US" dirty="0" smtClean="0"/>
              <a:t>Neurological Observation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34354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(Cont.)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 application was developed in order to make it easy for the users to use the system with tablet PCs.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44293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2852936"/>
            <a:ext cx="4608512" cy="1143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Demonstration</a:t>
            </a:r>
            <a:endParaRPr lang="th-TH" sz="4800" dirty="0"/>
          </a:p>
        </p:txBody>
      </p:sp>
    </p:spTree>
    <p:extLst>
      <p:ext uri="{BB962C8B-B14F-4D97-AF65-F5344CB8AC3E}">
        <p14:creationId xmlns:p14="http://schemas.microsoft.com/office/powerpoint/2010/main" val="276608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786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functions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main functions used in neurological department</a:t>
            </a:r>
          </a:p>
          <a:p>
            <a:pPr lvl="1"/>
            <a:r>
              <a:rPr lang="en-US" dirty="0" smtClean="0"/>
              <a:t>Cranial Nerves</a:t>
            </a:r>
          </a:p>
          <a:p>
            <a:pPr lvl="1"/>
            <a:r>
              <a:rPr lang="en-US" dirty="0" smtClean="0"/>
              <a:t>Neurological Observation</a:t>
            </a:r>
          </a:p>
          <a:p>
            <a:endParaRPr lang="en-US" dirty="0" smtClean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01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Cranial </a:t>
            </a:r>
            <a:r>
              <a:rPr lang="en-US" dirty="0" smtClean="0"/>
              <a:t>Nerves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Used in recording the symptoms of twelve pairs of cranial nerves.</a:t>
            </a:r>
          </a:p>
          <a:p>
            <a:endParaRPr lang="en-US" dirty="0" smtClean="0"/>
          </a:p>
        </p:txBody>
      </p:sp>
      <p:pic>
        <p:nvPicPr>
          <p:cNvPr id="1029" name="Picture 5" descr="C:\Users\DELL\Desktop\picture\project_term2_pic\new\main_cn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7" t="21150" r="18402"/>
          <a:stretch/>
        </p:blipFill>
        <p:spPr bwMode="auto">
          <a:xfrm>
            <a:off x="3275856" y="2564904"/>
            <a:ext cx="3888432" cy="365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6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Neurological </a:t>
            </a:r>
            <a:r>
              <a:rPr lang="en-US" dirty="0" smtClean="0"/>
              <a:t>Observation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recording the neurological observation symptoms</a:t>
            </a:r>
          </a:p>
          <a:p>
            <a:pPr lvl="1"/>
            <a:r>
              <a:rPr lang="en-US" dirty="0" smtClean="0"/>
              <a:t>Coma Scale</a:t>
            </a:r>
          </a:p>
          <a:p>
            <a:pPr lvl="1"/>
            <a:r>
              <a:rPr lang="en-US" dirty="0" smtClean="0"/>
              <a:t>Vital Signs</a:t>
            </a:r>
          </a:p>
          <a:p>
            <a:pPr lvl="1"/>
            <a:r>
              <a:rPr lang="en-US" dirty="0" smtClean="0"/>
              <a:t>Motor Power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164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3074" name="Picture 2" descr="C:\Users\DELL\Desktop\picture\neur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" r="2118"/>
          <a:stretch/>
        </p:blipFill>
        <p:spPr bwMode="auto">
          <a:xfrm>
            <a:off x="2915816" y="254676"/>
            <a:ext cx="4479725" cy="641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31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08920"/>
            <a:ext cx="3384376" cy="1143000"/>
          </a:xfrm>
        </p:spPr>
        <p:txBody>
          <a:bodyPr/>
          <a:lstStyle/>
          <a:p>
            <a:r>
              <a:rPr lang="en-US" sz="4800" dirty="0" smtClean="0"/>
              <a:t>Limitations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213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626</TotalTime>
  <Words>359</Words>
  <Application>Microsoft Office PowerPoint</Application>
  <PresentationFormat>On-screen Show (4:3)</PresentationFormat>
  <Paragraphs>86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Solstice</vt:lpstr>
      <vt:lpstr>Patient Information Management System</vt:lpstr>
      <vt:lpstr>Outlines</vt:lpstr>
      <vt:lpstr>Project Progression</vt:lpstr>
      <vt:lpstr>Project Progression</vt:lpstr>
      <vt:lpstr>Main functions</vt:lpstr>
      <vt:lpstr>Cranial Nerves</vt:lpstr>
      <vt:lpstr>Neurological Observation</vt:lpstr>
      <vt:lpstr>PowerPoint Presentation</vt:lpstr>
      <vt:lpstr>Limitations</vt:lpstr>
      <vt:lpstr>Limitations of This Special Problem</vt:lpstr>
      <vt:lpstr>Limitations of This Special Problem</vt:lpstr>
      <vt:lpstr>Limitations of This Special Problem</vt:lpstr>
      <vt:lpstr>User Interface</vt:lpstr>
      <vt:lpstr>Login Page</vt:lpstr>
      <vt:lpstr>Main Page</vt:lpstr>
      <vt:lpstr>Setting</vt:lpstr>
      <vt:lpstr>Doctor Profile</vt:lpstr>
      <vt:lpstr>Search Patient</vt:lpstr>
      <vt:lpstr>Add New Patient Profile</vt:lpstr>
      <vt:lpstr>Patient Information</vt:lpstr>
      <vt:lpstr>Cranial Nerves Report</vt:lpstr>
      <vt:lpstr>Neurological Observation Report</vt:lpstr>
      <vt:lpstr>History of Cranial Nerves</vt:lpstr>
      <vt:lpstr>History of Neurological Observation</vt:lpstr>
      <vt:lpstr>Temperature Graph</vt:lpstr>
      <vt:lpstr>Vital Signs Graph</vt:lpstr>
      <vt:lpstr>Cranial Nerves</vt:lpstr>
      <vt:lpstr>Main Cranial Nerves Pages</vt:lpstr>
      <vt:lpstr>CN 1: Smelling</vt:lpstr>
      <vt:lpstr>CN 2: Visual</vt:lpstr>
      <vt:lpstr>CN 5: Sensory and Motor Mastication</vt:lpstr>
      <vt:lpstr>CN 7 : Facial(Brackman Scale)</vt:lpstr>
      <vt:lpstr>CN 8 : Hearing</vt:lpstr>
      <vt:lpstr>CN 9,10 : Throat</vt:lpstr>
      <vt:lpstr>CN 11: Sternocleidomastoid</vt:lpstr>
      <vt:lpstr>CN 12: Tongue</vt:lpstr>
      <vt:lpstr>Neurological Observation</vt:lpstr>
      <vt:lpstr>Main Page of Neurological Observation</vt:lpstr>
      <vt:lpstr>Coma Scale</vt:lpstr>
      <vt:lpstr>Vital Signs</vt:lpstr>
      <vt:lpstr>Motor Power</vt:lpstr>
      <vt:lpstr>Administrator Interface</vt:lpstr>
      <vt:lpstr>Main Page</vt:lpstr>
      <vt:lpstr>Search Doctor Page</vt:lpstr>
      <vt:lpstr>Conclusions</vt:lpstr>
      <vt:lpstr>Conclusions (Cont.)</vt:lpstr>
      <vt:lpstr>Demonstration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Information Management System in Hospital</dc:title>
  <dc:creator>Noi</dc:creator>
  <cp:lastModifiedBy>Noi</cp:lastModifiedBy>
  <cp:revision>37</cp:revision>
  <dcterms:created xsi:type="dcterms:W3CDTF">2012-04-14T03:23:10Z</dcterms:created>
  <dcterms:modified xsi:type="dcterms:W3CDTF">2012-04-22T15:58:27Z</dcterms:modified>
</cp:coreProperties>
</file>