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869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nth\OneDrive\Desktop\Data%20ba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base.xlsx]Sheet3!PivotTable1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b="1" i="0" u="none" strike="noStrike" kern="1200" spc="100" baseline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endParaRPr lang="en-IN" sz="1200">
              <a:solidFill>
                <a:schemeClr val="bg1">
                  <a:lumMod val="9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Sheet3!$A$5:$A$19</c:f>
              <c:strCache>
                <c:ptCount val="14"/>
                <c:pt idx="0">
                  <c:v>SRF</c:v>
                </c:pt>
                <c:pt idx="1">
                  <c:v>Audi</c:v>
                </c:pt>
                <c:pt idx="2">
                  <c:v>SHYAM CO</c:v>
                </c:pt>
                <c:pt idx="3">
                  <c:v>NET</c:v>
                </c:pt>
                <c:pt idx="4">
                  <c:v>JBL</c:v>
                </c:pt>
                <c:pt idx="5">
                  <c:v>TIME</c:v>
                </c:pt>
                <c:pt idx="6">
                  <c:v>NEL</c:v>
                </c:pt>
                <c:pt idx="7">
                  <c:v>PL</c:v>
                </c:pt>
                <c:pt idx="8">
                  <c:v>PYZ</c:v>
                </c:pt>
                <c:pt idx="9">
                  <c:v>SH</c:v>
                </c:pt>
                <c:pt idx="10">
                  <c:v>SOME</c:v>
                </c:pt>
                <c:pt idx="11">
                  <c:v>OPS</c:v>
                </c:pt>
                <c:pt idx="12">
                  <c:v>TVS</c:v>
                </c:pt>
                <c:pt idx="13">
                  <c:v>WBL</c:v>
                </c:pt>
              </c:strCache>
            </c:strRef>
          </c:cat>
          <c:val>
            <c:numRef>
              <c:f>Sheet3!$B$5:$B$19</c:f>
              <c:numCache>
                <c:formatCode>General</c:formatCode>
                <c:ptCount val="14"/>
                <c:pt idx="0">
                  <c:v>1</c:v>
                </c:pt>
                <c:pt idx="1">
                  <c:v>45</c:v>
                </c:pt>
                <c:pt idx="2">
                  <c:v>41</c:v>
                </c:pt>
                <c:pt idx="3">
                  <c:v>35</c:v>
                </c:pt>
                <c:pt idx="4">
                  <c:v>11</c:v>
                </c:pt>
                <c:pt idx="5">
                  <c:v>37</c:v>
                </c:pt>
                <c:pt idx="6">
                  <c:v>31</c:v>
                </c:pt>
                <c:pt idx="7">
                  <c:v>40</c:v>
                </c:pt>
                <c:pt idx="8">
                  <c:v>37</c:v>
                </c:pt>
                <c:pt idx="9">
                  <c:v>7</c:v>
                </c:pt>
                <c:pt idx="10">
                  <c:v>4</c:v>
                </c:pt>
                <c:pt idx="11">
                  <c:v>44</c:v>
                </c:pt>
                <c:pt idx="12">
                  <c:v>44</c:v>
                </c:pt>
                <c:pt idx="1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18-488C-991F-303D5F96A8C4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Sheet3!$A$5:$A$19</c:f>
              <c:strCache>
                <c:ptCount val="14"/>
                <c:pt idx="0">
                  <c:v>SRF</c:v>
                </c:pt>
                <c:pt idx="1">
                  <c:v>Audi</c:v>
                </c:pt>
                <c:pt idx="2">
                  <c:v>SHYAM CO</c:v>
                </c:pt>
                <c:pt idx="3">
                  <c:v>NET</c:v>
                </c:pt>
                <c:pt idx="4">
                  <c:v>JBL</c:v>
                </c:pt>
                <c:pt idx="5">
                  <c:v>TIME</c:v>
                </c:pt>
                <c:pt idx="6">
                  <c:v>NEL</c:v>
                </c:pt>
                <c:pt idx="7">
                  <c:v>PL</c:v>
                </c:pt>
                <c:pt idx="8">
                  <c:v>PYZ</c:v>
                </c:pt>
                <c:pt idx="9">
                  <c:v>SH</c:v>
                </c:pt>
                <c:pt idx="10">
                  <c:v>SOME</c:v>
                </c:pt>
                <c:pt idx="11">
                  <c:v>OPS</c:v>
                </c:pt>
                <c:pt idx="12">
                  <c:v>TVS</c:v>
                </c:pt>
                <c:pt idx="13">
                  <c:v>WBL</c:v>
                </c:pt>
              </c:strCache>
            </c:strRef>
          </c:cat>
          <c:val>
            <c:numRef>
              <c:f>Sheet3!$C$5:$C$19</c:f>
              <c:numCache>
                <c:formatCode>General</c:formatCode>
                <c:ptCount val="14"/>
                <c:pt idx="0">
                  <c:v>1</c:v>
                </c:pt>
                <c:pt idx="1">
                  <c:v>80</c:v>
                </c:pt>
                <c:pt idx="2">
                  <c:v>81</c:v>
                </c:pt>
                <c:pt idx="3">
                  <c:v>74</c:v>
                </c:pt>
                <c:pt idx="4">
                  <c:v>17</c:v>
                </c:pt>
                <c:pt idx="5">
                  <c:v>69</c:v>
                </c:pt>
                <c:pt idx="6">
                  <c:v>77</c:v>
                </c:pt>
                <c:pt idx="7">
                  <c:v>78</c:v>
                </c:pt>
                <c:pt idx="8">
                  <c:v>75</c:v>
                </c:pt>
                <c:pt idx="9">
                  <c:v>18</c:v>
                </c:pt>
                <c:pt idx="10">
                  <c:v>4</c:v>
                </c:pt>
                <c:pt idx="11">
                  <c:v>74</c:v>
                </c:pt>
                <c:pt idx="12">
                  <c:v>67</c:v>
                </c:pt>
                <c:pt idx="13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18-488C-991F-303D5F96A8C4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MEDIUM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Sheet3!$A$5:$A$19</c:f>
              <c:strCache>
                <c:ptCount val="14"/>
                <c:pt idx="0">
                  <c:v>SRF</c:v>
                </c:pt>
                <c:pt idx="1">
                  <c:v>Audi</c:v>
                </c:pt>
                <c:pt idx="2">
                  <c:v>SHYAM CO</c:v>
                </c:pt>
                <c:pt idx="3">
                  <c:v>NET</c:v>
                </c:pt>
                <c:pt idx="4">
                  <c:v>JBL</c:v>
                </c:pt>
                <c:pt idx="5">
                  <c:v>TIME</c:v>
                </c:pt>
                <c:pt idx="6">
                  <c:v>NEL</c:v>
                </c:pt>
                <c:pt idx="7">
                  <c:v>PL</c:v>
                </c:pt>
                <c:pt idx="8">
                  <c:v>PYZ</c:v>
                </c:pt>
                <c:pt idx="9">
                  <c:v>SH</c:v>
                </c:pt>
                <c:pt idx="10">
                  <c:v>SOME</c:v>
                </c:pt>
                <c:pt idx="11">
                  <c:v>OPS</c:v>
                </c:pt>
                <c:pt idx="12">
                  <c:v>TVS</c:v>
                </c:pt>
                <c:pt idx="13">
                  <c:v>WBL</c:v>
                </c:pt>
              </c:strCache>
            </c:strRef>
          </c:cat>
          <c:val>
            <c:numRef>
              <c:f>Sheet3!$D$5:$D$19</c:f>
              <c:numCache>
                <c:formatCode>General</c:formatCode>
                <c:ptCount val="14"/>
                <c:pt idx="1">
                  <c:v>145</c:v>
                </c:pt>
                <c:pt idx="2">
                  <c:v>149</c:v>
                </c:pt>
                <c:pt idx="3">
                  <c:v>157</c:v>
                </c:pt>
                <c:pt idx="4">
                  <c:v>3</c:v>
                </c:pt>
                <c:pt idx="5">
                  <c:v>154</c:v>
                </c:pt>
                <c:pt idx="6">
                  <c:v>158</c:v>
                </c:pt>
                <c:pt idx="7">
                  <c:v>154</c:v>
                </c:pt>
                <c:pt idx="8">
                  <c:v>151</c:v>
                </c:pt>
                <c:pt idx="9">
                  <c:v>1</c:v>
                </c:pt>
                <c:pt idx="10">
                  <c:v>5</c:v>
                </c:pt>
                <c:pt idx="11">
                  <c:v>152</c:v>
                </c:pt>
                <c:pt idx="12">
                  <c:v>151</c:v>
                </c:pt>
                <c:pt idx="13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18-488C-991F-303D5F96A8C4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Sheet3!$A$5:$A$19</c:f>
              <c:strCache>
                <c:ptCount val="14"/>
                <c:pt idx="0">
                  <c:v>SRF</c:v>
                </c:pt>
                <c:pt idx="1">
                  <c:v>Audi</c:v>
                </c:pt>
                <c:pt idx="2">
                  <c:v>SHYAM CO</c:v>
                </c:pt>
                <c:pt idx="3">
                  <c:v>NET</c:v>
                </c:pt>
                <c:pt idx="4">
                  <c:v>JBL</c:v>
                </c:pt>
                <c:pt idx="5">
                  <c:v>TIME</c:v>
                </c:pt>
                <c:pt idx="6">
                  <c:v>NEL</c:v>
                </c:pt>
                <c:pt idx="7">
                  <c:v>PL</c:v>
                </c:pt>
                <c:pt idx="8">
                  <c:v>PYZ</c:v>
                </c:pt>
                <c:pt idx="9">
                  <c:v>SH</c:v>
                </c:pt>
                <c:pt idx="10">
                  <c:v>SOME</c:v>
                </c:pt>
                <c:pt idx="11">
                  <c:v>OPS</c:v>
                </c:pt>
                <c:pt idx="12">
                  <c:v>TVS</c:v>
                </c:pt>
                <c:pt idx="13">
                  <c:v>WBL</c:v>
                </c:pt>
              </c:strCache>
            </c:strRef>
          </c:cat>
          <c:val>
            <c:numRef>
              <c:f>Sheet3!$E$5:$E$19</c:f>
              <c:numCache>
                <c:formatCode>General</c:formatCode>
                <c:ptCount val="14"/>
                <c:pt idx="1">
                  <c:v>29</c:v>
                </c:pt>
                <c:pt idx="2">
                  <c:v>18</c:v>
                </c:pt>
                <c:pt idx="3">
                  <c:v>30</c:v>
                </c:pt>
                <c:pt idx="4">
                  <c:v>2</c:v>
                </c:pt>
                <c:pt idx="5">
                  <c:v>27</c:v>
                </c:pt>
                <c:pt idx="6">
                  <c:v>30</c:v>
                </c:pt>
                <c:pt idx="7">
                  <c:v>21</c:v>
                </c:pt>
                <c:pt idx="8">
                  <c:v>30</c:v>
                </c:pt>
                <c:pt idx="9">
                  <c:v>3</c:v>
                </c:pt>
                <c:pt idx="10">
                  <c:v>2</c:v>
                </c:pt>
                <c:pt idx="11">
                  <c:v>27</c:v>
                </c:pt>
                <c:pt idx="12">
                  <c:v>24</c:v>
                </c:pt>
                <c:pt idx="1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18-488C-991F-303D5F96A8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8635519"/>
        <c:axId val="138639839"/>
      </c:barChart>
      <c:catAx>
        <c:axId val="138635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39839"/>
        <c:crosses val="autoZero"/>
        <c:auto val="1"/>
        <c:lblAlgn val="ctr"/>
        <c:lblOffset val="100"/>
        <c:noMultiLvlLbl val="0"/>
      </c:catAx>
      <c:valAx>
        <c:axId val="138639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35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80070-8920-4C5A-B4F4-8BAA4E6EBD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170433A-6AEE-4A69-A6DE-BAD9417F00B4}">
      <dgm:prSet/>
      <dgm:spPr/>
      <dgm:t>
        <a:bodyPr/>
        <a:lstStyle/>
        <a:p>
          <a:r>
            <a:rPr lang="en-US" dirty="0"/>
            <a:t>STUDENT NAME : HEMANTH S</a:t>
          </a:r>
          <a:endParaRPr lang="en-IN" dirty="0"/>
        </a:p>
      </dgm:t>
    </dgm:pt>
    <dgm:pt modelId="{C0FAF002-30D8-436B-A000-8119685339EF}" type="parTrans" cxnId="{7125E2A7-096F-4468-BE3B-6EBB9C73E8D8}">
      <dgm:prSet/>
      <dgm:spPr/>
      <dgm:t>
        <a:bodyPr/>
        <a:lstStyle/>
        <a:p>
          <a:endParaRPr lang="en-IN"/>
        </a:p>
      </dgm:t>
    </dgm:pt>
    <dgm:pt modelId="{52EA9087-0546-4D38-8372-CD62FEB9C0D6}" type="sibTrans" cxnId="{7125E2A7-096F-4468-BE3B-6EBB9C73E8D8}">
      <dgm:prSet/>
      <dgm:spPr/>
      <dgm:t>
        <a:bodyPr/>
        <a:lstStyle/>
        <a:p>
          <a:endParaRPr lang="en-IN"/>
        </a:p>
      </dgm:t>
    </dgm:pt>
    <dgm:pt modelId="{5118AD95-ADE2-44C5-80DA-FE17CFF5F0D8}">
      <dgm:prSet/>
      <dgm:spPr/>
      <dgm:t>
        <a:bodyPr/>
        <a:lstStyle/>
        <a:p>
          <a:r>
            <a:rPr lang="en-US" dirty="0"/>
            <a:t>REGISTER NO    :  122203667 (ansunm1611d22cp017)</a:t>
          </a:r>
          <a:endParaRPr lang="en-IN" dirty="0"/>
        </a:p>
      </dgm:t>
    </dgm:pt>
    <dgm:pt modelId="{672DF5D1-B045-4954-98F4-189EFC663DCF}" type="parTrans" cxnId="{73BE34B7-B49F-44D4-9010-9EEB4BC1650A}">
      <dgm:prSet/>
      <dgm:spPr/>
      <dgm:t>
        <a:bodyPr/>
        <a:lstStyle/>
        <a:p>
          <a:endParaRPr lang="en-IN"/>
        </a:p>
      </dgm:t>
    </dgm:pt>
    <dgm:pt modelId="{FDD01F50-1B11-4034-B060-1BE3199FB66C}" type="sibTrans" cxnId="{73BE34B7-B49F-44D4-9010-9EEB4BC1650A}">
      <dgm:prSet/>
      <dgm:spPr/>
      <dgm:t>
        <a:bodyPr/>
        <a:lstStyle/>
        <a:p>
          <a:endParaRPr lang="en-IN"/>
        </a:p>
      </dgm:t>
    </dgm:pt>
    <dgm:pt modelId="{78D8AAD8-CD72-4F52-B1A7-F543EDD2E48A}">
      <dgm:prSet/>
      <dgm:spPr/>
      <dgm:t>
        <a:bodyPr/>
        <a:lstStyle/>
        <a:p>
          <a:r>
            <a:rPr lang="en-US" dirty="0"/>
            <a:t>DEPARTMENT    :  </a:t>
          </a:r>
          <a:r>
            <a:rPr lang="en-US" dirty="0" err="1"/>
            <a:t>B.Com</a:t>
          </a:r>
          <a:r>
            <a:rPr lang="en-US" dirty="0"/>
            <a:t> Corporate Secretaryship </a:t>
          </a:r>
          <a:endParaRPr lang="en-IN" dirty="0"/>
        </a:p>
      </dgm:t>
    </dgm:pt>
    <dgm:pt modelId="{5DF99B6F-B44B-4D08-BE77-A06885196566}" type="parTrans" cxnId="{7D2DC088-D3E6-4DBF-851C-2D98CD3DF64D}">
      <dgm:prSet/>
      <dgm:spPr/>
      <dgm:t>
        <a:bodyPr/>
        <a:lstStyle/>
        <a:p>
          <a:endParaRPr lang="en-IN"/>
        </a:p>
      </dgm:t>
    </dgm:pt>
    <dgm:pt modelId="{4D72EC4C-39B3-405D-BAB0-D9AC05E22242}" type="sibTrans" cxnId="{7D2DC088-D3E6-4DBF-851C-2D98CD3DF64D}">
      <dgm:prSet/>
      <dgm:spPr/>
      <dgm:t>
        <a:bodyPr/>
        <a:lstStyle/>
        <a:p>
          <a:endParaRPr lang="en-IN"/>
        </a:p>
      </dgm:t>
    </dgm:pt>
    <dgm:pt modelId="{05C8FAA6-AC70-4953-830D-2F68D13EFD4D}">
      <dgm:prSet/>
      <dgm:spPr/>
      <dgm:t>
        <a:bodyPr/>
        <a:lstStyle/>
        <a:p>
          <a:r>
            <a:rPr lang="en-US" dirty="0"/>
            <a:t>COLLEGE          :  Patrician College of Arts and Science     </a:t>
          </a:r>
          <a:endParaRPr lang="en-IN" dirty="0"/>
        </a:p>
      </dgm:t>
    </dgm:pt>
    <dgm:pt modelId="{FED22F5D-7BB0-43AD-8FFC-50F00DF15BCB}" type="parTrans" cxnId="{1E24311D-FCD7-4471-AF73-A4330EFFE3B4}">
      <dgm:prSet/>
      <dgm:spPr/>
      <dgm:t>
        <a:bodyPr/>
        <a:lstStyle/>
        <a:p>
          <a:endParaRPr lang="en-IN"/>
        </a:p>
      </dgm:t>
    </dgm:pt>
    <dgm:pt modelId="{0FF52CED-9CD6-4825-8201-8E2E98EEF472}" type="sibTrans" cxnId="{1E24311D-FCD7-4471-AF73-A4330EFFE3B4}">
      <dgm:prSet/>
      <dgm:spPr/>
      <dgm:t>
        <a:bodyPr/>
        <a:lstStyle/>
        <a:p>
          <a:endParaRPr lang="en-IN"/>
        </a:p>
      </dgm:t>
    </dgm:pt>
    <dgm:pt modelId="{003EBF4A-C928-4A8F-A1C3-9430ED63C504}" type="pres">
      <dgm:prSet presAssocID="{99F80070-8920-4C5A-B4F4-8BAA4E6EBD7A}" presName="linear" presStyleCnt="0">
        <dgm:presLayoutVars>
          <dgm:animLvl val="lvl"/>
          <dgm:resizeHandles val="exact"/>
        </dgm:presLayoutVars>
      </dgm:prSet>
      <dgm:spPr/>
    </dgm:pt>
    <dgm:pt modelId="{1907D573-F31D-4957-BAB1-E317A9A080F5}" type="pres">
      <dgm:prSet presAssocID="{7170433A-6AEE-4A69-A6DE-BAD9417F00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2969C45-C753-45B9-B4EF-E474D149AAF3}" type="pres">
      <dgm:prSet presAssocID="{52EA9087-0546-4D38-8372-CD62FEB9C0D6}" presName="spacer" presStyleCnt="0"/>
      <dgm:spPr/>
    </dgm:pt>
    <dgm:pt modelId="{29C10153-0C9F-4C0C-A184-45C178652D6D}" type="pres">
      <dgm:prSet presAssocID="{5118AD95-ADE2-44C5-80DA-FE17CFF5F0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5E365D5-9B8B-459E-8E56-D44A9342112C}" type="pres">
      <dgm:prSet presAssocID="{FDD01F50-1B11-4034-B060-1BE3199FB66C}" presName="spacer" presStyleCnt="0"/>
      <dgm:spPr/>
    </dgm:pt>
    <dgm:pt modelId="{87148E0A-0F58-4ECF-8B18-79CEB1B96020}" type="pres">
      <dgm:prSet presAssocID="{78D8AAD8-CD72-4F52-B1A7-F543EDD2E4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ABB265-0293-4080-94A3-BE98E4CEEC94}" type="pres">
      <dgm:prSet presAssocID="{4D72EC4C-39B3-405D-BAB0-D9AC05E22242}" presName="spacer" presStyleCnt="0"/>
      <dgm:spPr/>
    </dgm:pt>
    <dgm:pt modelId="{B8066070-4D26-4F81-AA53-612AE9054037}" type="pres">
      <dgm:prSet presAssocID="{05C8FAA6-AC70-4953-830D-2F68D13EFD4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D1C40D-C5B1-4E82-A115-E1A0E524EEDD}" type="presOf" srcId="{05C8FAA6-AC70-4953-830D-2F68D13EFD4D}" destId="{B8066070-4D26-4F81-AA53-612AE9054037}" srcOrd="0" destOrd="0" presId="urn:microsoft.com/office/officeart/2005/8/layout/vList2"/>
    <dgm:cxn modelId="{1E24311D-FCD7-4471-AF73-A4330EFFE3B4}" srcId="{99F80070-8920-4C5A-B4F4-8BAA4E6EBD7A}" destId="{05C8FAA6-AC70-4953-830D-2F68D13EFD4D}" srcOrd="3" destOrd="0" parTransId="{FED22F5D-7BB0-43AD-8FFC-50F00DF15BCB}" sibTransId="{0FF52CED-9CD6-4825-8201-8E2E98EEF472}"/>
    <dgm:cxn modelId="{09BF8D44-3410-44E8-AC6F-9DE110BEC19F}" type="presOf" srcId="{7170433A-6AEE-4A69-A6DE-BAD9417F00B4}" destId="{1907D573-F31D-4957-BAB1-E317A9A080F5}" srcOrd="0" destOrd="0" presId="urn:microsoft.com/office/officeart/2005/8/layout/vList2"/>
    <dgm:cxn modelId="{8AE51D55-E996-48E6-8B93-47C09E8D7666}" type="presOf" srcId="{99F80070-8920-4C5A-B4F4-8BAA4E6EBD7A}" destId="{003EBF4A-C928-4A8F-A1C3-9430ED63C504}" srcOrd="0" destOrd="0" presId="urn:microsoft.com/office/officeart/2005/8/layout/vList2"/>
    <dgm:cxn modelId="{7D2DC088-D3E6-4DBF-851C-2D98CD3DF64D}" srcId="{99F80070-8920-4C5A-B4F4-8BAA4E6EBD7A}" destId="{78D8AAD8-CD72-4F52-B1A7-F543EDD2E48A}" srcOrd="2" destOrd="0" parTransId="{5DF99B6F-B44B-4D08-BE77-A06885196566}" sibTransId="{4D72EC4C-39B3-405D-BAB0-D9AC05E22242}"/>
    <dgm:cxn modelId="{7125E2A7-096F-4468-BE3B-6EBB9C73E8D8}" srcId="{99F80070-8920-4C5A-B4F4-8BAA4E6EBD7A}" destId="{7170433A-6AEE-4A69-A6DE-BAD9417F00B4}" srcOrd="0" destOrd="0" parTransId="{C0FAF002-30D8-436B-A000-8119685339EF}" sibTransId="{52EA9087-0546-4D38-8372-CD62FEB9C0D6}"/>
    <dgm:cxn modelId="{73BE34B7-B49F-44D4-9010-9EEB4BC1650A}" srcId="{99F80070-8920-4C5A-B4F4-8BAA4E6EBD7A}" destId="{5118AD95-ADE2-44C5-80DA-FE17CFF5F0D8}" srcOrd="1" destOrd="0" parTransId="{672DF5D1-B045-4954-98F4-189EFC663DCF}" sibTransId="{FDD01F50-1B11-4034-B060-1BE3199FB66C}"/>
    <dgm:cxn modelId="{2F4A1EEB-F3C5-4AAE-A267-CFDADA4B2803}" type="presOf" srcId="{78D8AAD8-CD72-4F52-B1A7-F543EDD2E48A}" destId="{87148E0A-0F58-4ECF-8B18-79CEB1B96020}" srcOrd="0" destOrd="0" presId="urn:microsoft.com/office/officeart/2005/8/layout/vList2"/>
    <dgm:cxn modelId="{848CEBEC-D041-4D5D-8E69-EB8399A70219}" type="presOf" srcId="{5118AD95-ADE2-44C5-80DA-FE17CFF5F0D8}" destId="{29C10153-0C9F-4C0C-A184-45C178652D6D}" srcOrd="0" destOrd="0" presId="urn:microsoft.com/office/officeart/2005/8/layout/vList2"/>
    <dgm:cxn modelId="{BBBB2AE1-81B3-43AD-B2D1-C94333767BE5}" type="presParOf" srcId="{003EBF4A-C928-4A8F-A1C3-9430ED63C504}" destId="{1907D573-F31D-4957-BAB1-E317A9A080F5}" srcOrd="0" destOrd="0" presId="urn:microsoft.com/office/officeart/2005/8/layout/vList2"/>
    <dgm:cxn modelId="{78CF0B17-BAC0-4A2A-88D6-C400C5C2386C}" type="presParOf" srcId="{003EBF4A-C928-4A8F-A1C3-9430ED63C504}" destId="{02969C45-C753-45B9-B4EF-E474D149AAF3}" srcOrd="1" destOrd="0" presId="urn:microsoft.com/office/officeart/2005/8/layout/vList2"/>
    <dgm:cxn modelId="{2111CBDD-CE27-4C2F-9FC1-3B135A781BA7}" type="presParOf" srcId="{003EBF4A-C928-4A8F-A1C3-9430ED63C504}" destId="{29C10153-0C9F-4C0C-A184-45C178652D6D}" srcOrd="2" destOrd="0" presId="urn:microsoft.com/office/officeart/2005/8/layout/vList2"/>
    <dgm:cxn modelId="{306673A7-889B-490C-8435-9753E3448194}" type="presParOf" srcId="{003EBF4A-C928-4A8F-A1C3-9430ED63C504}" destId="{85E365D5-9B8B-459E-8E56-D44A9342112C}" srcOrd="3" destOrd="0" presId="urn:microsoft.com/office/officeart/2005/8/layout/vList2"/>
    <dgm:cxn modelId="{446913F1-95F5-47C6-8A55-3C40C052EB4D}" type="presParOf" srcId="{003EBF4A-C928-4A8F-A1C3-9430ED63C504}" destId="{87148E0A-0F58-4ECF-8B18-79CEB1B96020}" srcOrd="4" destOrd="0" presId="urn:microsoft.com/office/officeart/2005/8/layout/vList2"/>
    <dgm:cxn modelId="{29EE859F-3E92-45E6-9C05-1AAB7F5763D3}" type="presParOf" srcId="{003EBF4A-C928-4A8F-A1C3-9430ED63C504}" destId="{4BABB265-0293-4080-94A3-BE98E4CEEC94}" srcOrd="5" destOrd="0" presId="urn:microsoft.com/office/officeart/2005/8/layout/vList2"/>
    <dgm:cxn modelId="{4A068DFC-9572-4570-9BFA-5C86A720161B}" type="presParOf" srcId="{003EBF4A-C928-4A8F-A1C3-9430ED63C504}" destId="{B8066070-4D26-4F81-AA53-612AE90540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D5B2B-A354-4F75-8B99-43FBCE83B4E3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4CCF635-310D-4B34-B068-6D60D47A5465}">
      <dgm:prSet/>
      <dgm:spPr/>
      <dgm:t>
        <a:bodyPr/>
        <a:lstStyle/>
        <a:p>
          <a:r>
            <a:rPr lang="en-US" dirty="0"/>
            <a:t>Conditional Formatting  Missing </a:t>
          </a:r>
          <a:endParaRPr lang="en-IN" dirty="0"/>
        </a:p>
      </dgm:t>
    </dgm:pt>
    <dgm:pt modelId="{4B32B651-F3EE-4DE8-8B08-54630AEC4F1A}" type="parTrans" cxnId="{BD12B387-37D2-4424-B7E4-F634232C73AA}">
      <dgm:prSet/>
      <dgm:spPr/>
      <dgm:t>
        <a:bodyPr/>
        <a:lstStyle/>
        <a:p>
          <a:endParaRPr lang="en-IN"/>
        </a:p>
      </dgm:t>
    </dgm:pt>
    <dgm:pt modelId="{23D1F50F-26B0-44C1-8EE3-0A8721369519}" type="sibTrans" cxnId="{BD12B387-37D2-4424-B7E4-F634232C73AA}">
      <dgm:prSet/>
      <dgm:spPr/>
      <dgm:t>
        <a:bodyPr/>
        <a:lstStyle/>
        <a:p>
          <a:endParaRPr lang="en-IN"/>
        </a:p>
      </dgm:t>
    </dgm:pt>
    <dgm:pt modelId="{D3B5F302-8D64-4D79-A3E6-7DD2E4B4FF34}">
      <dgm:prSet/>
      <dgm:spPr/>
      <dgm:t>
        <a:bodyPr/>
        <a:lstStyle/>
        <a:p>
          <a:r>
            <a:rPr lang="en-US" dirty="0"/>
            <a:t>Filter  Remove</a:t>
          </a:r>
          <a:endParaRPr lang="en-IN" dirty="0"/>
        </a:p>
      </dgm:t>
    </dgm:pt>
    <dgm:pt modelId="{029E44C5-E1B1-4B00-98D2-A494C97A30D1}" type="parTrans" cxnId="{A74C75E6-F6B9-45A7-BD74-F75B15224EBD}">
      <dgm:prSet/>
      <dgm:spPr/>
      <dgm:t>
        <a:bodyPr/>
        <a:lstStyle/>
        <a:p>
          <a:endParaRPr lang="en-IN"/>
        </a:p>
      </dgm:t>
    </dgm:pt>
    <dgm:pt modelId="{6AC7A994-6BE4-4839-BA46-8A2A4598A857}" type="sibTrans" cxnId="{A74C75E6-F6B9-45A7-BD74-F75B15224EBD}">
      <dgm:prSet/>
      <dgm:spPr/>
      <dgm:t>
        <a:bodyPr/>
        <a:lstStyle/>
        <a:p>
          <a:endParaRPr lang="en-IN"/>
        </a:p>
      </dgm:t>
    </dgm:pt>
    <dgm:pt modelId="{DF77226B-BF77-499F-A037-F13220AE7E73}">
      <dgm:prSet/>
      <dgm:spPr/>
      <dgm:t>
        <a:bodyPr/>
        <a:lstStyle/>
        <a:p>
          <a:r>
            <a:rPr lang="en-US" dirty="0"/>
            <a:t>Formula  </a:t>
          </a:r>
          <a:r>
            <a:rPr lang="en-US" dirty="0" err="1"/>
            <a:t>Performnce</a:t>
          </a:r>
          <a:endParaRPr lang="en-IN" dirty="0"/>
        </a:p>
      </dgm:t>
    </dgm:pt>
    <dgm:pt modelId="{E000EF92-8AB7-46D8-8564-16022CC90743}" type="parTrans" cxnId="{AF80CFE7-723C-4A50-99A6-FBDBF30B5A6A}">
      <dgm:prSet/>
      <dgm:spPr/>
      <dgm:t>
        <a:bodyPr/>
        <a:lstStyle/>
        <a:p>
          <a:endParaRPr lang="en-IN"/>
        </a:p>
      </dgm:t>
    </dgm:pt>
    <dgm:pt modelId="{AF6171C4-376E-4E88-B822-61641E1F405C}" type="sibTrans" cxnId="{AF80CFE7-723C-4A50-99A6-FBDBF30B5A6A}">
      <dgm:prSet/>
      <dgm:spPr/>
      <dgm:t>
        <a:bodyPr/>
        <a:lstStyle/>
        <a:p>
          <a:endParaRPr lang="en-IN"/>
        </a:p>
      </dgm:t>
    </dgm:pt>
    <dgm:pt modelId="{41342767-A3E2-4DE2-8512-D85DA6071419}">
      <dgm:prSet/>
      <dgm:spPr/>
      <dgm:t>
        <a:bodyPr/>
        <a:lstStyle/>
        <a:p>
          <a:r>
            <a:rPr lang="en-US" dirty="0"/>
            <a:t>Pivot Chat Analysis Summary</a:t>
          </a:r>
          <a:endParaRPr lang="en-IN" dirty="0"/>
        </a:p>
      </dgm:t>
    </dgm:pt>
    <dgm:pt modelId="{8D53971B-A37A-4073-B43F-1BFEAF1A7D45}" type="parTrans" cxnId="{68E003F0-85FB-46C5-BC67-4FBF453BF5B4}">
      <dgm:prSet/>
      <dgm:spPr/>
      <dgm:t>
        <a:bodyPr/>
        <a:lstStyle/>
        <a:p>
          <a:endParaRPr lang="en-IN"/>
        </a:p>
      </dgm:t>
    </dgm:pt>
    <dgm:pt modelId="{DAED2FE0-535F-4C48-91B7-605E58F97BFE}" type="sibTrans" cxnId="{68E003F0-85FB-46C5-BC67-4FBF453BF5B4}">
      <dgm:prSet/>
      <dgm:spPr/>
      <dgm:t>
        <a:bodyPr/>
        <a:lstStyle/>
        <a:p>
          <a:endParaRPr lang="en-IN"/>
        </a:p>
      </dgm:t>
    </dgm:pt>
    <dgm:pt modelId="{E9581D67-34E8-4C0B-8257-6AA4B5FD6254}">
      <dgm:prSet/>
      <dgm:spPr/>
      <dgm:t>
        <a:bodyPr/>
        <a:lstStyle/>
        <a:p>
          <a:r>
            <a:rPr lang="en-US" dirty="0"/>
            <a:t>Graph Data </a:t>
          </a:r>
          <a:r>
            <a:rPr lang="en-US" dirty="0" err="1"/>
            <a:t>Visualiztion</a:t>
          </a:r>
          <a:endParaRPr lang="en-IN" dirty="0"/>
        </a:p>
      </dgm:t>
    </dgm:pt>
    <dgm:pt modelId="{170973CD-C0C2-44B6-AD7F-CC65DF6DB8B8}" type="parTrans" cxnId="{4E31701A-80D5-440D-A1CD-6978C91C5E4F}">
      <dgm:prSet/>
      <dgm:spPr/>
      <dgm:t>
        <a:bodyPr/>
        <a:lstStyle/>
        <a:p>
          <a:endParaRPr lang="en-IN"/>
        </a:p>
      </dgm:t>
    </dgm:pt>
    <dgm:pt modelId="{C90E0B2B-D8A5-4AD4-8287-EB61BE0EA9EE}" type="sibTrans" cxnId="{4E31701A-80D5-440D-A1CD-6978C91C5E4F}">
      <dgm:prSet/>
      <dgm:spPr/>
      <dgm:t>
        <a:bodyPr/>
        <a:lstStyle/>
        <a:p>
          <a:endParaRPr lang="en-IN"/>
        </a:p>
      </dgm:t>
    </dgm:pt>
    <dgm:pt modelId="{02E800A3-139B-4628-A7F0-A01CFCF4D6E9}" type="pres">
      <dgm:prSet presAssocID="{8A5D5B2B-A354-4F75-8B99-43FBCE83B4E3}" presName="diagram" presStyleCnt="0">
        <dgm:presLayoutVars>
          <dgm:dir/>
          <dgm:resizeHandles val="exact"/>
        </dgm:presLayoutVars>
      </dgm:prSet>
      <dgm:spPr/>
    </dgm:pt>
    <dgm:pt modelId="{E0F96780-10D4-4476-A255-A109A3048BB3}" type="pres">
      <dgm:prSet presAssocID="{A4CCF635-310D-4B34-B068-6D60D47A5465}" presName="node" presStyleLbl="node1" presStyleIdx="0" presStyleCnt="5">
        <dgm:presLayoutVars>
          <dgm:bulletEnabled val="1"/>
        </dgm:presLayoutVars>
      </dgm:prSet>
      <dgm:spPr/>
    </dgm:pt>
    <dgm:pt modelId="{F10B052F-85A8-45A1-9017-F570CF064AB8}" type="pres">
      <dgm:prSet presAssocID="{23D1F50F-26B0-44C1-8EE3-0A8721369519}" presName="sibTrans" presStyleCnt="0"/>
      <dgm:spPr/>
    </dgm:pt>
    <dgm:pt modelId="{F15107A8-1664-467E-B581-B6F57A7AEFB4}" type="pres">
      <dgm:prSet presAssocID="{D3B5F302-8D64-4D79-A3E6-7DD2E4B4FF34}" presName="node" presStyleLbl="node1" presStyleIdx="1" presStyleCnt="5">
        <dgm:presLayoutVars>
          <dgm:bulletEnabled val="1"/>
        </dgm:presLayoutVars>
      </dgm:prSet>
      <dgm:spPr/>
    </dgm:pt>
    <dgm:pt modelId="{3FA2B5DB-8261-4681-9982-9F847245E42C}" type="pres">
      <dgm:prSet presAssocID="{6AC7A994-6BE4-4839-BA46-8A2A4598A857}" presName="sibTrans" presStyleCnt="0"/>
      <dgm:spPr/>
    </dgm:pt>
    <dgm:pt modelId="{85F71CAD-8D9F-4E3D-A443-1BAFF875F55C}" type="pres">
      <dgm:prSet presAssocID="{DF77226B-BF77-499F-A037-F13220AE7E73}" presName="node" presStyleLbl="node1" presStyleIdx="2" presStyleCnt="5">
        <dgm:presLayoutVars>
          <dgm:bulletEnabled val="1"/>
        </dgm:presLayoutVars>
      </dgm:prSet>
      <dgm:spPr/>
    </dgm:pt>
    <dgm:pt modelId="{4C9C60D0-E54B-401C-93B5-595628CBDC4B}" type="pres">
      <dgm:prSet presAssocID="{AF6171C4-376E-4E88-B822-61641E1F405C}" presName="sibTrans" presStyleCnt="0"/>
      <dgm:spPr/>
    </dgm:pt>
    <dgm:pt modelId="{52E39C0B-B4AF-424C-BEFD-B01D3056010D}" type="pres">
      <dgm:prSet presAssocID="{41342767-A3E2-4DE2-8512-D85DA6071419}" presName="node" presStyleLbl="node1" presStyleIdx="3" presStyleCnt="5">
        <dgm:presLayoutVars>
          <dgm:bulletEnabled val="1"/>
        </dgm:presLayoutVars>
      </dgm:prSet>
      <dgm:spPr/>
    </dgm:pt>
    <dgm:pt modelId="{27353D9D-FB3E-4749-A42F-8CAAB39D9A44}" type="pres">
      <dgm:prSet presAssocID="{DAED2FE0-535F-4C48-91B7-605E58F97BFE}" presName="sibTrans" presStyleCnt="0"/>
      <dgm:spPr/>
    </dgm:pt>
    <dgm:pt modelId="{A7F75714-31EB-4F03-949F-AF16E076359B}" type="pres">
      <dgm:prSet presAssocID="{E9581D67-34E8-4C0B-8257-6AA4B5FD6254}" presName="node" presStyleLbl="node1" presStyleIdx="4" presStyleCnt="5">
        <dgm:presLayoutVars>
          <dgm:bulletEnabled val="1"/>
        </dgm:presLayoutVars>
      </dgm:prSet>
      <dgm:spPr/>
    </dgm:pt>
  </dgm:ptLst>
  <dgm:cxnLst>
    <dgm:cxn modelId="{7D582212-E198-484F-B6A7-15078025745F}" type="presOf" srcId="{D3B5F302-8D64-4D79-A3E6-7DD2E4B4FF34}" destId="{F15107A8-1664-467E-B581-B6F57A7AEFB4}" srcOrd="0" destOrd="0" presId="urn:microsoft.com/office/officeart/2005/8/layout/default"/>
    <dgm:cxn modelId="{4E31701A-80D5-440D-A1CD-6978C91C5E4F}" srcId="{8A5D5B2B-A354-4F75-8B99-43FBCE83B4E3}" destId="{E9581D67-34E8-4C0B-8257-6AA4B5FD6254}" srcOrd="4" destOrd="0" parTransId="{170973CD-C0C2-44B6-AD7F-CC65DF6DB8B8}" sibTransId="{C90E0B2B-D8A5-4AD4-8287-EB61BE0EA9EE}"/>
    <dgm:cxn modelId="{BD12B387-37D2-4424-B7E4-F634232C73AA}" srcId="{8A5D5B2B-A354-4F75-8B99-43FBCE83B4E3}" destId="{A4CCF635-310D-4B34-B068-6D60D47A5465}" srcOrd="0" destOrd="0" parTransId="{4B32B651-F3EE-4DE8-8B08-54630AEC4F1A}" sibTransId="{23D1F50F-26B0-44C1-8EE3-0A8721369519}"/>
    <dgm:cxn modelId="{292F2BB3-0053-47FE-AA0F-D9967B798448}" type="presOf" srcId="{E9581D67-34E8-4C0B-8257-6AA4B5FD6254}" destId="{A7F75714-31EB-4F03-949F-AF16E076359B}" srcOrd="0" destOrd="0" presId="urn:microsoft.com/office/officeart/2005/8/layout/default"/>
    <dgm:cxn modelId="{5A45C1C0-095F-4FFC-8EC1-58ED7D6C6228}" type="presOf" srcId="{A4CCF635-310D-4B34-B068-6D60D47A5465}" destId="{E0F96780-10D4-4476-A255-A109A3048BB3}" srcOrd="0" destOrd="0" presId="urn:microsoft.com/office/officeart/2005/8/layout/default"/>
    <dgm:cxn modelId="{BD8DD0C8-9224-4D58-8F58-9C752A4613FD}" type="presOf" srcId="{41342767-A3E2-4DE2-8512-D85DA6071419}" destId="{52E39C0B-B4AF-424C-BEFD-B01D3056010D}" srcOrd="0" destOrd="0" presId="urn:microsoft.com/office/officeart/2005/8/layout/default"/>
    <dgm:cxn modelId="{8C0A79D7-0E02-4640-9AE6-54431D996A75}" type="presOf" srcId="{8A5D5B2B-A354-4F75-8B99-43FBCE83B4E3}" destId="{02E800A3-139B-4628-A7F0-A01CFCF4D6E9}" srcOrd="0" destOrd="0" presId="urn:microsoft.com/office/officeart/2005/8/layout/default"/>
    <dgm:cxn modelId="{A74C75E6-F6B9-45A7-BD74-F75B15224EBD}" srcId="{8A5D5B2B-A354-4F75-8B99-43FBCE83B4E3}" destId="{D3B5F302-8D64-4D79-A3E6-7DD2E4B4FF34}" srcOrd="1" destOrd="0" parTransId="{029E44C5-E1B1-4B00-98D2-A494C97A30D1}" sibTransId="{6AC7A994-6BE4-4839-BA46-8A2A4598A857}"/>
    <dgm:cxn modelId="{AF80CFE7-723C-4A50-99A6-FBDBF30B5A6A}" srcId="{8A5D5B2B-A354-4F75-8B99-43FBCE83B4E3}" destId="{DF77226B-BF77-499F-A037-F13220AE7E73}" srcOrd="2" destOrd="0" parTransId="{E000EF92-8AB7-46D8-8564-16022CC90743}" sibTransId="{AF6171C4-376E-4E88-B822-61641E1F405C}"/>
    <dgm:cxn modelId="{68E003F0-85FB-46C5-BC67-4FBF453BF5B4}" srcId="{8A5D5B2B-A354-4F75-8B99-43FBCE83B4E3}" destId="{41342767-A3E2-4DE2-8512-D85DA6071419}" srcOrd="3" destOrd="0" parTransId="{8D53971B-A37A-4073-B43F-1BFEAF1A7D45}" sibTransId="{DAED2FE0-535F-4C48-91B7-605E58F97BFE}"/>
    <dgm:cxn modelId="{A2E0FCFE-DDD8-4E44-B5A5-431DEA4B5D37}" type="presOf" srcId="{DF77226B-BF77-499F-A037-F13220AE7E73}" destId="{85F71CAD-8D9F-4E3D-A443-1BAFF875F55C}" srcOrd="0" destOrd="0" presId="urn:microsoft.com/office/officeart/2005/8/layout/default"/>
    <dgm:cxn modelId="{93D2DD31-20B8-441E-A16D-CEE3066C3F78}" type="presParOf" srcId="{02E800A3-139B-4628-A7F0-A01CFCF4D6E9}" destId="{E0F96780-10D4-4476-A255-A109A3048BB3}" srcOrd="0" destOrd="0" presId="urn:microsoft.com/office/officeart/2005/8/layout/default"/>
    <dgm:cxn modelId="{44C3BEFD-AE88-47C2-91AE-8B31F556093E}" type="presParOf" srcId="{02E800A3-139B-4628-A7F0-A01CFCF4D6E9}" destId="{F10B052F-85A8-45A1-9017-F570CF064AB8}" srcOrd="1" destOrd="0" presId="urn:microsoft.com/office/officeart/2005/8/layout/default"/>
    <dgm:cxn modelId="{E656AA4C-F3EA-4F1F-93CA-79FEA6D2873C}" type="presParOf" srcId="{02E800A3-139B-4628-A7F0-A01CFCF4D6E9}" destId="{F15107A8-1664-467E-B581-B6F57A7AEFB4}" srcOrd="2" destOrd="0" presId="urn:microsoft.com/office/officeart/2005/8/layout/default"/>
    <dgm:cxn modelId="{573ADCBF-47B3-4F12-AB7E-4625DBC40025}" type="presParOf" srcId="{02E800A3-139B-4628-A7F0-A01CFCF4D6E9}" destId="{3FA2B5DB-8261-4681-9982-9F847245E42C}" srcOrd="3" destOrd="0" presId="urn:microsoft.com/office/officeart/2005/8/layout/default"/>
    <dgm:cxn modelId="{3E11A872-0E67-4661-8C50-2B89C5D9373A}" type="presParOf" srcId="{02E800A3-139B-4628-A7F0-A01CFCF4D6E9}" destId="{85F71CAD-8D9F-4E3D-A443-1BAFF875F55C}" srcOrd="4" destOrd="0" presId="urn:microsoft.com/office/officeart/2005/8/layout/default"/>
    <dgm:cxn modelId="{9F7E2736-DE95-4525-9E14-7EE42A9116DE}" type="presParOf" srcId="{02E800A3-139B-4628-A7F0-A01CFCF4D6E9}" destId="{4C9C60D0-E54B-401C-93B5-595628CBDC4B}" srcOrd="5" destOrd="0" presId="urn:microsoft.com/office/officeart/2005/8/layout/default"/>
    <dgm:cxn modelId="{093A0E5B-72CB-41F0-9868-BE8B5855947D}" type="presParOf" srcId="{02E800A3-139B-4628-A7F0-A01CFCF4D6E9}" destId="{52E39C0B-B4AF-424C-BEFD-B01D3056010D}" srcOrd="6" destOrd="0" presId="urn:microsoft.com/office/officeart/2005/8/layout/default"/>
    <dgm:cxn modelId="{99AA324D-B277-4996-9469-3F6BC480E012}" type="presParOf" srcId="{02E800A3-139B-4628-A7F0-A01CFCF4D6E9}" destId="{27353D9D-FB3E-4749-A42F-8CAAB39D9A44}" srcOrd="7" destOrd="0" presId="urn:microsoft.com/office/officeart/2005/8/layout/default"/>
    <dgm:cxn modelId="{E6E19A81-E850-4893-AEDC-CCFB9CEFCE72}" type="presParOf" srcId="{02E800A3-139B-4628-A7F0-A01CFCF4D6E9}" destId="{A7F75714-31EB-4F03-949F-AF16E076359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C360A7-8119-465A-AB92-56C5DDA74A07}" type="doc">
      <dgm:prSet loTypeId="urn:microsoft.com/office/officeart/2005/8/layout/chart3" loCatId="cycle" qsTypeId="urn:microsoft.com/office/officeart/2005/8/quickstyle/3d2" qsCatId="3D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96C7F077-31D2-44CA-8B55-DA1C8E730549}">
      <dgm:prSet/>
      <dgm:spPr/>
      <dgm:t>
        <a:bodyPr/>
        <a:lstStyle/>
        <a:p>
          <a:r>
            <a:rPr lang="en-US"/>
            <a:t>Employee – Kaggle</a:t>
          </a:r>
          <a:endParaRPr lang="en-IN"/>
        </a:p>
      </dgm:t>
    </dgm:pt>
    <dgm:pt modelId="{551A28CD-9933-4D74-B10C-70363EC5F31D}" type="parTrans" cxnId="{DD5E70A2-B439-437B-8544-EBB054D52EBB}">
      <dgm:prSet/>
      <dgm:spPr/>
      <dgm:t>
        <a:bodyPr/>
        <a:lstStyle/>
        <a:p>
          <a:endParaRPr lang="en-IN"/>
        </a:p>
      </dgm:t>
    </dgm:pt>
    <dgm:pt modelId="{CEAF39B1-537D-418F-81A4-12EC6BB970F9}" type="sibTrans" cxnId="{DD5E70A2-B439-437B-8544-EBB054D52EBB}">
      <dgm:prSet/>
      <dgm:spPr/>
      <dgm:t>
        <a:bodyPr/>
        <a:lstStyle/>
        <a:p>
          <a:endParaRPr lang="en-IN"/>
        </a:p>
      </dgm:t>
    </dgm:pt>
    <dgm:pt modelId="{04731401-4C3E-44F1-A849-0BFE38E86075}">
      <dgm:prSet/>
      <dgm:spPr/>
      <dgm:t>
        <a:bodyPr/>
        <a:lstStyle/>
        <a:p>
          <a:r>
            <a:rPr lang="en-US"/>
            <a:t>26 – Features</a:t>
          </a:r>
          <a:endParaRPr lang="en-IN"/>
        </a:p>
      </dgm:t>
    </dgm:pt>
    <dgm:pt modelId="{76D70CB4-B30D-406E-B0B5-5EF15BB850D9}" type="parTrans" cxnId="{12FB87F4-6F41-4308-9AB4-FA1FD6CDD839}">
      <dgm:prSet/>
      <dgm:spPr/>
      <dgm:t>
        <a:bodyPr/>
        <a:lstStyle/>
        <a:p>
          <a:endParaRPr lang="en-IN"/>
        </a:p>
      </dgm:t>
    </dgm:pt>
    <dgm:pt modelId="{A477F662-14DE-4F98-9219-2AE11D7CF2E8}" type="sibTrans" cxnId="{12FB87F4-6F41-4308-9AB4-FA1FD6CDD839}">
      <dgm:prSet/>
      <dgm:spPr/>
      <dgm:t>
        <a:bodyPr/>
        <a:lstStyle/>
        <a:p>
          <a:endParaRPr lang="en-IN"/>
        </a:p>
      </dgm:t>
    </dgm:pt>
    <dgm:pt modelId="{06123175-5D7A-47B6-94C4-883A157A286C}">
      <dgm:prSet/>
      <dgm:spPr/>
      <dgm:t>
        <a:bodyPr/>
        <a:lstStyle/>
        <a:p>
          <a:r>
            <a:rPr lang="en-US"/>
            <a:t>Employee id – Numerical</a:t>
          </a:r>
          <a:endParaRPr lang="en-IN"/>
        </a:p>
      </dgm:t>
    </dgm:pt>
    <dgm:pt modelId="{0B11BD77-E238-45FE-A6BB-0A50BB54AC93}" type="parTrans" cxnId="{86DE374C-033E-412D-A7A6-5C9EE4FEFAE1}">
      <dgm:prSet/>
      <dgm:spPr/>
      <dgm:t>
        <a:bodyPr/>
        <a:lstStyle/>
        <a:p>
          <a:endParaRPr lang="en-IN"/>
        </a:p>
      </dgm:t>
    </dgm:pt>
    <dgm:pt modelId="{BAAB1B1F-5D5D-4A40-8191-29B3B759BC66}" type="sibTrans" cxnId="{86DE374C-033E-412D-A7A6-5C9EE4FEFAE1}">
      <dgm:prSet/>
      <dgm:spPr/>
      <dgm:t>
        <a:bodyPr/>
        <a:lstStyle/>
        <a:p>
          <a:endParaRPr lang="en-IN"/>
        </a:p>
      </dgm:t>
    </dgm:pt>
    <dgm:pt modelId="{DABF900F-8473-4A70-8D55-003B2295550A}">
      <dgm:prSet/>
      <dgm:spPr/>
      <dgm:t>
        <a:bodyPr/>
        <a:lstStyle/>
        <a:p>
          <a:r>
            <a:rPr lang="en-US"/>
            <a:t>Name – Text</a:t>
          </a:r>
          <a:endParaRPr lang="en-IN"/>
        </a:p>
      </dgm:t>
    </dgm:pt>
    <dgm:pt modelId="{CE1F7B76-3827-41BD-9485-A3399464F454}" type="parTrans" cxnId="{B5020824-DB63-4113-8132-BB30DC712687}">
      <dgm:prSet/>
      <dgm:spPr/>
      <dgm:t>
        <a:bodyPr/>
        <a:lstStyle/>
        <a:p>
          <a:endParaRPr lang="en-IN"/>
        </a:p>
      </dgm:t>
    </dgm:pt>
    <dgm:pt modelId="{F274B37F-1CD0-48B1-9AED-A9EA3C4E2079}" type="sibTrans" cxnId="{B5020824-DB63-4113-8132-BB30DC712687}">
      <dgm:prSet/>
      <dgm:spPr/>
      <dgm:t>
        <a:bodyPr/>
        <a:lstStyle/>
        <a:p>
          <a:endParaRPr lang="en-IN"/>
        </a:p>
      </dgm:t>
    </dgm:pt>
    <dgm:pt modelId="{898CAD99-D1EE-4001-A8C8-7A70C1DD8F05}">
      <dgm:prSet/>
      <dgm:spPr/>
      <dgm:t>
        <a:bodyPr/>
        <a:lstStyle/>
        <a:p>
          <a:r>
            <a:rPr lang="en-US"/>
            <a:t>Employee Types</a:t>
          </a:r>
          <a:endParaRPr lang="en-IN"/>
        </a:p>
      </dgm:t>
    </dgm:pt>
    <dgm:pt modelId="{17FB8528-54E2-4FEA-92C7-CA9151EB306A}" type="parTrans" cxnId="{8F0C8263-4321-4AF4-AFC9-187949FA58A2}">
      <dgm:prSet/>
      <dgm:spPr/>
      <dgm:t>
        <a:bodyPr/>
        <a:lstStyle/>
        <a:p>
          <a:endParaRPr lang="en-IN"/>
        </a:p>
      </dgm:t>
    </dgm:pt>
    <dgm:pt modelId="{A9FE35D3-EB47-45CF-95E9-170588CE0B59}" type="sibTrans" cxnId="{8F0C8263-4321-4AF4-AFC9-187949FA58A2}">
      <dgm:prSet/>
      <dgm:spPr/>
      <dgm:t>
        <a:bodyPr/>
        <a:lstStyle/>
        <a:p>
          <a:endParaRPr lang="en-IN"/>
        </a:p>
      </dgm:t>
    </dgm:pt>
    <dgm:pt modelId="{9971A97C-7BA0-4F92-978C-DCEC47EFACE4}">
      <dgm:prSet/>
      <dgm:spPr/>
      <dgm:t>
        <a:bodyPr/>
        <a:lstStyle/>
        <a:p>
          <a:r>
            <a:rPr lang="en-US"/>
            <a:t>Performance Level</a:t>
          </a:r>
          <a:endParaRPr lang="en-IN"/>
        </a:p>
      </dgm:t>
    </dgm:pt>
    <dgm:pt modelId="{EE150FC1-4CC4-4521-81CD-142987A818BA}" type="parTrans" cxnId="{1CBEB34A-C74C-4B22-93ED-2F12F9087B6F}">
      <dgm:prSet/>
      <dgm:spPr/>
      <dgm:t>
        <a:bodyPr/>
        <a:lstStyle/>
        <a:p>
          <a:endParaRPr lang="en-IN"/>
        </a:p>
      </dgm:t>
    </dgm:pt>
    <dgm:pt modelId="{D162E0FC-DA57-4F24-B979-B9396702CF18}" type="sibTrans" cxnId="{1CBEB34A-C74C-4B22-93ED-2F12F9087B6F}">
      <dgm:prSet/>
      <dgm:spPr/>
      <dgm:t>
        <a:bodyPr/>
        <a:lstStyle/>
        <a:p>
          <a:endParaRPr lang="en-IN"/>
        </a:p>
      </dgm:t>
    </dgm:pt>
    <dgm:pt modelId="{3757CB39-4D72-4A74-A096-51C31705157B}">
      <dgm:prSet/>
      <dgm:spPr/>
      <dgm:t>
        <a:bodyPr/>
        <a:lstStyle/>
        <a:p>
          <a:r>
            <a:rPr lang="en-US"/>
            <a:t>Gender – Male, Female </a:t>
          </a:r>
          <a:endParaRPr lang="en-IN"/>
        </a:p>
      </dgm:t>
    </dgm:pt>
    <dgm:pt modelId="{DAFD234E-9FA6-4B46-A6F4-47DD3292445A}" type="parTrans" cxnId="{8891990F-5266-4DF9-9455-7FF153497C83}">
      <dgm:prSet/>
      <dgm:spPr/>
      <dgm:t>
        <a:bodyPr/>
        <a:lstStyle/>
        <a:p>
          <a:endParaRPr lang="en-IN"/>
        </a:p>
      </dgm:t>
    </dgm:pt>
    <dgm:pt modelId="{9185D428-EDDB-45C9-82E5-4518EA1957DC}" type="sibTrans" cxnId="{8891990F-5266-4DF9-9455-7FF153497C83}">
      <dgm:prSet/>
      <dgm:spPr/>
      <dgm:t>
        <a:bodyPr/>
        <a:lstStyle/>
        <a:p>
          <a:endParaRPr lang="en-IN"/>
        </a:p>
      </dgm:t>
    </dgm:pt>
    <dgm:pt modelId="{E69AF14D-9412-4193-864F-26DA8FB868A5}">
      <dgm:prSet/>
      <dgm:spPr/>
    </dgm:pt>
    <dgm:pt modelId="{A182E2B2-C274-42A8-9411-DE04DEE9B5CE}" type="parTrans" cxnId="{A35A665D-C437-44F6-ACE8-19499392CA6F}">
      <dgm:prSet/>
      <dgm:spPr/>
      <dgm:t>
        <a:bodyPr/>
        <a:lstStyle/>
        <a:p>
          <a:endParaRPr lang="en-IN"/>
        </a:p>
      </dgm:t>
    </dgm:pt>
    <dgm:pt modelId="{F2FC3960-B63E-482A-867F-AED5F4C9B843}" type="sibTrans" cxnId="{A35A665D-C437-44F6-ACE8-19499392CA6F}">
      <dgm:prSet/>
      <dgm:spPr/>
      <dgm:t>
        <a:bodyPr/>
        <a:lstStyle/>
        <a:p>
          <a:endParaRPr lang="en-IN"/>
        </a:p>
      </dgm:t>
    </dgm:pt>
    <dgm:pt modelId="{7BCEA284-EBE1-4B74-BEFF-1A14626E7F99}" type="pres">
      <dgm:prSet presAssocID="{32C360A7-8119-465A-AB92-56C5DDA74A07}" presName="compositeShape" presStyleCnt="0">
        <dgm:presLayoutVars>
          <dgm:chMax val="7"/>
          <dgm:dir/>
          <dgm:resizeHandles val="exact"/>
        </dgm:presLayoutVars>
      </dgm:prSet>
      <dgm:spPr/>
    </dgm:pt>
    <dgm:pt modelId="{A76D0C62-BA4B-41C6-A4CA-967C9583A2B1}" type="pres">
      <dgm:prSet presAssocID="{32C360A7-8119-465A-AB92-56C5DDA74A07}" presName="wedge1" presStyleLbl="node1" presStyleIdx="0" presStyleCnt="7"/>
      <dgm:spPr/>
    </dgm:pt>
    <dgm:pt modelId="{C3FC741B-6CDE-47E7-A4BE-ECCDA48B0AA0}" type="pres">
      <dgm:prSet presAssocID="{32C360A7-8119-465A-AB92-56C5DDA74A07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6CB493FE-4715-4803-81C5-0947F32F05DE}" type="pres">
      <dgm:prSet presAssocID="{32C360A7-8119-465A-AB92-56C5DDA74A07}" presName="wedge2" presStyleLbl="node1" presStyleIdx="1" presStyleCnt="7"/>
      <dgm:spPr/>
    </dgm:pt>
    <dgm:pt modelId="{829B97A9-B173-4668-BF2F-5A9702814A4D}" type="pres">
      <dgm:prSet presAssocID="{32C360A7-8119-465A-AB92-56C5DDA74A07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BD2A5A2-B6CC-453D-A85F-FBDA7F4DD42A}" type="pres">
      <dgm:prSet presAssocID="{32C360A7-8119-465A-AB92-56C5DDA74A07}" presName="wedge3" presStyleLbl="node1" presStyleIdx="2" presStyleCnt="7"/>
      <dgm:spPr/>
    </dgm:pt>
    <dgm:pt modelId="{C3774403-DBA0-4A62-B20F-D920B96AFF7E}" type="pres">
      <dgm:prSet presAssocID="{32C360A7-8119-465A-AB92-56C5DDA74A07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A683710-ACAA-423E-9156-1D06E5223FC3}" type="pres">
      <dgm:prSet presAssocID="{32C360A7-8119-465A-AB92-56C5DDA74A07}" presName="wedge4" presStyleLbl="node1" presStyleIdx="3" presStyleCnt="7"/>
      <dgm:spPr/>
    </dgm:pt>
    <dgm:pt modelId="{00A811A3-BEB8-4DC6-985E-D888F3F6E6C4}" type="pres">
      <dgm:prSet presAssocID="{32C360A7-8119-465A-AB92-56C5DDA74A07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1F2CB1C-C07E-4B3E-B9F3-CE879FB7AC19}" type="pres">
      <dgm:prSet presAssocID="{32C360A7-8119-465A-AB92-56C5DDA74A07}" presName="wedge5" presStyleLbl="node1" presStyleIdx="4" presStyleCnt="7"/>
      <dgm:spPr/>
    </dgm:pt>
    <dgm:pt modelId="{A5D8A350-A280-4D63-B95C-CA132E2D1F64}" type="pres">
      <dgm:prSet presAssocID="{32C360A7-8119-465A-AB92-56C5DDA74A07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A8F2C808-C275-497B-AA1F-A4B855760230}" type="pres">
      <dgm:prSet presAssocID="{32C360A7-8119-465A-AB92-56C5DDA74A07}" presName="wedge6" presStyleLbl="node1" presStyleIdx="5" presStyleCnt="7"/>
      <dgm:spPr/>
    </dgm:pt>
    <dgm:pt modelId="{7E55676C-F5CF-4A2C-8DB2-7B4962D6A838}" type="pres">
      <dgm:prSet presAssocID="{32C360A7-8119-465A-AB92-56C5DDA74A07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5505976-28D1-4EA6-B578-2F2F51C7C4C4}" type="pres">
      <dgm:prSet presAssocID="{32C360A7-8119-465A-AB92-56C5DDA74A07}" presName="wedge7" presStyleLbl="node1" presStyleIdx="6" presStyleCnt="7"/>
      <dgm:spPr/>
    </dgm:pt>
    <dgm:pt modelId="{A7408E92-00BC-45E5-8C5C-2F72E386E4FF}" type="pres">
      <dgm:prSet presAssocID="{32C360A7-8119-465A-AB92-56C5DDA74A07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8891990F-5266-4DF9-9455-7FF153497C83}" srcId="{32C360A7-8119-465A-AB92-56C5DDA74A07}" destId="{3757CB39-4D72-4A74-A096-51C31705157B}" srcOrd="6" destOrd="0" parTransId="{DAFD234E-9FA6-4B46-A6F4-47DD3292445A}" sibTransId="{9185D428-EDDB-45C9-82E5-4518EA1957DC}"/>
    <dgm:cxn modelId="{2154F91C-D525-4B83-B707-95503B44993E}" type="presOf" srcId="{3757CB39-4D72-4A74-A096-51C31705157B}" destId="{A7408E92-00BC-45E5-8C5C-2F72E386E4FF}" srcOrd="1" destOrd="0" presId="urn:microsoft.com/office/officeart/2005/8/layout/chart3"/>
    <dgm:cxn modelId="{B5020824-DB63-4113-8132-BB30DC712687}" srcId="{32C360A7-8119-465A-AB92-56C5DDA74A07}" destId="{DABF900F-8473-4A70-8D55-003B2295550A}" srcOrd="3" destOrd="0" parTransId="{CE1F7B76-3827-41BD-9485-A3399464F454}" sibTransId="{F274B37F-1CD0-48B1-9AED-A9EA3C4E2079}"/>
    <dgm:cxn modelId="{5CF0C226-CC28-4340-9C92-531134B36D03}" type="presOf" srcId="{04731401-4C3E-44F1-A849-0BFE38E86075}" destId="{829B97A9-B173-4668-BF2F-5A9702814A4D}" srcOrd="1" destOrd="0" presId="urn:microsoft.com/office/officeart/2005/8/layout/chart3"/>
    <dgm:cxn modelId="{46ACC832-29F9-4205-977E-2B114D6C0A83}" type="presOf" srcId="{DABF900F-8473-4A70-8D55-003B2295550A}" destId="{5A683710-ACAA-423E-9156-1D06E5223FC3}" srcOrd="0" destOrd="0" presId="urn:microsoft.com/office/officeart/2005/8/layout/chart3"/>
    <dgm:cxn modelId="{D407975B-A1DC-4881-A4FC-64FE7274E378}" type="presOf" srcId="{3757CB39-4D72-4A74-A096-51C31705157B}" destId="{95505976-28D1-4EA6-B578-2F2F51C7C4C4}" srcOrd="0" destOrd="0" presId="urn:microsoft.com/office/officeart/2005/8/layout/chart3"/>
    <dgm:cxn modelId="{A35A665D-C437-44F6-ACE8-19499392CA6F}" srcId="{32C360A7-8119-465A-AB92-56C5DDA74A07}" destId="{E69AF14D-9412-4193-864F-26DA8FB868A5}" srcOrd="7" destOrd="0" parTransId="{A182E2B2-C274-42A8-9411-DE04DEE9B5CE}" sibTransId="{F2FC3960-B63E-482A-867F-AED5F4C9B843}"/>
    <dgm:cxn modelId="{515CDC61-8AED-406D-8378-E11AB6756315}" type="presOf" srcId="{DABF900F-8473-4A70-8D55-003B2295550A}" destId="{00A811A3-BEB8-4DC6-985E-D888F3F6E6C4}" srcOrd="1" destOrd="0" presId="urn:microsoft.com/office/officeart/2005/8/layout/chart3"/>
    <dgm:cxn modelId="{90E93442-D31F-47E0-AB10-6EE2B1F538AE}" type="presOf" srcId="{32C360A7-8119-465A-AB92-56C5DDA74A07}" destId="{7BCEA284-EBE1-4B74-BEFF-1A14626E7F99}" srcOrd="0" destOrd="0" presId="urn:microsoft.com/office/officeart/2005/8/layout/chart3"/>
    <dgm:cxn modelId="{8F0C8263-4321-4AF4-AFC9-187949FA58A2}" srcId="{32C360A7-8119-465A-AB92-56C5DDA74A07}" destId="{898CAD99-D1EE-4001-A8C8-7A70C1DD8F05}" srcOrd="4" destOrd="0" parTransId="{17FB8528-54E2-4FEA-92C7-CA9151EB306A}" sibTransId="{A9FE35D3-EB47-45CF-95E9-170588CE0B59}"/>
    <dgm:cxn modelId="{24BA3D65-E505-4B73-B670-60D8F8E2CD41}" type="presOf" srcId="{9971A97C-7BA0-4F92-978C-DCEC47EFACE4}" destId="{7E55676C-F5CF-4A2C-8DB2-7B4962D6A838}" srcOrd="1" destOrd="0" presId="urn:microsoft.com/office/officeart/2005/8/layout/chart3"/>
    <dgm:cxn modelId="{1CBEB34A-C74C-4B22-93ED-2F12F9087B6F}" srcId="{32C360A7-8119-465A-AB92-56C5DDA74A07}" destId="{9971A97C-7BA0-4F92-978C-DCEC47EFACE4}" srcOrd="5" destOrd="0" parTransId="{EE150FC1-4CC4-4521-81CD-142987A818BA}" sibTransId="{D162E0FC-DA57-4F24-B979-B9396702CF18}"/>
    <dgm:cxn modelId="{86DE374C-033E-412D-A7A6-5C9EE4FEFAE1}" srcId="{32C360A7-8119-465A-AB92-56C5DDA74A07}" destId="{06123175-5D7A-47B6-94C4-883A157A286C}" srcOrd="2" destOrd="0" parTransId="{0B11BD77-E238-45FE-A6BB-0A50BB54AC93}" sibTransId="{BAAB1B1F-5D5D-4A40-8191-29B3B759BC66}"/>
    <dgm:cxn modelId="{DDE2D34D-F673-48E9-B22B-3E3233DE7EBB}" type="presOf" srcId="{04731401-4C3E-44F1-A849-0BFE38E86075}" destId="{6CB493FE-4715-4803-81C5-0947F32F05DE}" srcOrd="0" destOrd="0" presId="urn:microsoft.com/office/officeart/2005/8/layout/chart3"/>
    <dgm:cxn modelId="{1F0EA09B-BEFB-4E01-8437-37C78F759024}" type="presOf" srcId="{06123175-5D7A-47B6-94C4-883A157A286C}" destId="{C3774403-DBA0-4A62-B20F-D920B96AFF7E}" srcOrd="1" destOrd="0" presId="urn:microsoft.com/office/officeart/2005/8/layout/chart3"/>
    <dgm:cxn modelId="{DD5E70A2-B439-437B-8544-EBB054D52EBB}" srcId="{32C360A7-8119-465A-AB92-56C5DDA74A07}" destId="{96C7F077-31D2-44CA-8B55-DA1C8E730549}" srcOrd="0" destOrd="0" parTransId="{551A28CD-9933-4D74-B10C-70363EC5F31D}" sibTransId="{CEAF39B1-537D-418F-81A4-12EC6BB970F9}"/>
    <dgm:cxn modelId="{E04A44AA-8B5B-4322-981A-01BD8F1E4546}" type="presOf" srcId="{9971A97C-7BA0-4F92-978C-DCEC47EFACE4}" destId="{A8F2C808-C275-497B-AA1F-A4B855760230}" srcOrd="0" destOrd="0" presId="urn:microsoft.com/office/officeart/2005/8/layout/chart3"/>
    <dgm:cxn modelId="{10059CB5-9EC3-469B-8C68-0B28BDC5E499}" type="presOf" srcId="{898CAD99-D1EE-4001-A8C8-7A70C1DD8F05}" destId="{C1F2CB1C-C07E-4B3E-B9F3-CE879FB7AC19}" srcOrd="0" destOrd="0" presId="urn:microsoft.com/office/officeart/2005/8/layout/chart3"/>
    <dgm:cxn modelId="{643227CA-4DD1-47E2-BC59-E810A89B1790}" type="presOf" srcId="{898CAD99-D1EE-4001-A8C8-7A70C1DD8F05}" destId="{A5D8A350-A280-4D63-B95C-CA132E2D1F64}" srcOrd="1" destOrd="0" presId="urn:microsoft.com/office/officeart/2005/8/layout/chart3"/>
    <dgm:cxn modelId="{9B57C8DB-E18F-496E-AF2C-601CF0E64482}" type="presOf" srcId="{06123175-5D7A-47B6-94C4-883A157A286C}" destId="{BBD2A5A2-B6CC-453D-A85F-FBDA7F4DD42A}" srcOrd="0" destOrd="0" presId="urn:microsoft.com/office/officeart/2005/8/layout/chart3"/>
    <dgm:cxn modelId="{E7069FE5-DF9D-464F-841E-52EC0465A497}" type="presOf" srcId="{96C7F077-31D2-44CA-8B55-DA1C8E730549}" destId="{A76D0C62-BA4B-41C6-A4CA-967C9583A2B1}" srcOrd="0" destOrd="0" presId="urn:microsoft.com/office/officeart/2005/8/layout/chart3"/>
    <dgm:cxn modelId="{4A431DF1-B206-4B62-822A-07B4E52446E3}" type="presOf" srcId="{96C7F077-31D2-44CA-8B55-DA1C8E730549}" destId="{C3FC741B-6CDE-47E7-A4BE-ECCDA48B0AA0}" srcOrd="1" destOrd="0" presId="urn:microsoft.com/office/officeart/2005/8/layout/chart3"/>
    <dgm:cxn modelId="{12FB87F4-6F41-4308-9AB4-FA1FD6CDD839}" srcId="{32C360A7-8119-465A-AB92-56C5DDA74A07}" destId="{04731401-4C3E-44F1-A849-0BFE38E86075}" srcOrd="1" destOrd="0" parTransId="{76D70CB4-B30D-406E-B0B5-5EF15BB850D9}" sibTransId="{A477F662-14DE-4F98-9219-2AE11D7CF2E8}"/>
    <dgm:cxn modelId="{96F613A3-FAC8-4E65-94AE-E79F98FB909B}" type="presParOf" srcId="{7BCEA284-EBE1-4B74-BEFF-1A14626E7F99}" destId="{A76D0C62-BA4B-41C6-A4CA-967C9583A2B1}" srcOrd="0" destOrd="0" presId="urn:microsoft.com/office/officeart/2005/8/layout/chart3"/>
    <dgm:cxn modelId="{833CC19D-9701-4D4B-AD65-94071E533E4B}" type="presParOf" srcId="{7BCEA284-EBE1-4B74-BEFF-1A14626E7F99}" destId="{C3FC741B-6CDE-47E7-A4BE-ECCDA48B0AA0}" srcOrd="1" destOrd="0" presId="urn:microsoft.com/office/officeart/2005/8/layout/chart3"/>
    <dgm:cxn modelId="{5F8636E7-6034-4DC4-803C-AD60CB78B0E8}" type="presParOf" srcId="{7BCEA284-EBE1-4B74-BEFF-1A14626E7F99}" destId="{6CB493FE-4715-4803-81C5-0947F32F05DE}" srcOrd="2" destOrd="0" presId="urn:microsoft.com/office/officeart/2005/8/layout/chart3"/>
    <dgm:cxn modelId="{A326C467-02AF-4DB3-925A-7443696AEA29}" type="presParOf" srcId="{7BCEA284-EBE1-4B74-BEFF-1A14626E7F99}" destId="{829B97A9-B173-4668-BF2F-5A9702814A4D}" srcOrd="3" destOrd="0" presId="urn:microsoft.com/office/officeart/2005/8/layout/chart3"/>
    <dgm:cxn modelId="{FF9907E2-6EC5-4D9C-9351-B49E371DB5E6}" type="presParOf" srcId="{7BCEA284-EBE1-4B74-BEFF-1A14626E7F99}" destId="{BBD2A5A2-B6CC-453D-A85F-FBDA7F4DD42A}" srcOrd="4" destOrd="0" presId="urn:microsoft.com/office/officeart/2005/8/layout/chart3"/>
    <dgm:cxn modelId="{06F3E533-C8FD-4A09-9F93-EDC757FEF37A}" type="presParOf" srcId="{7BCEA284-EBE1-4B74-BEFF-1A14626E7F99}" destId="{C3774403-DBA0-4A62-B20F-D920B96AFF7E}" srcOrd="5" destOrd="0" presId="urn:microsoft.com/office/officeart/2005/8/layout/chart3"/>
    <dgm:cxn modelId="{4CA47E5A-96EE-4D69-BE66-C4000B72B16E}" type="presParOf" srcId="{7BCEA284-EBE1-4B74-BEFF-1A14626E7F99}" destId="{5A683710-ACAA-423E-9156-1D06E5223FC3}" srcOrd="6" destOrd="0" presId="urn:microsoft.com/office/officeart/2005/8/layout/chart3"/>
    <dgm:cxn modelId="{C9E32444-2DC2-46DF-9A5D-7395DAD3792F}" type="presParOf" srcId="{7BCEA284-EBE1-4B74-BEFF-1A14626E7F99}" destId="{00A811A3-BEB8-4DC6-985E-D888F3F6E6C4}" srcOrd="7" destOrd="0" presId="urn:microsoft.com/office/officeart/2005/8/layout/chart3"/>
    <dgm:cxn modelId="{DAA26411-26AD-4A84-A2A1-D022D2E0976D}" type="presParOf" srcId="{7BCEA284-EBE1-4B74-BEFF-1A14626E7F99}" destId="{C1F2CB1C-C07E-4B3E-B9F3-CE879FB7AC19}" srcOrd="8" destOrd="0" presId="urn:microsoft.com/office/officeart/2005/8/layout/chart3"/>
    <dgm:cxn modelId="{6692AC90-E2FF-4147-838F-C7733A9BB3EF}" type="presParOf" srcId="{7BCEA284-EBE1-4B74-BEFF-1A14626E7F99}" destId="{A5D8A350-A280-4D63-B95C-CA132E2D1F64}" srcOrd="9" destOrd="0" presId="urn:microsoft.com/office/officeart/2005/8/layout/chart3"/>
    <dgm:cxn modelId="{53EF3C42-E31F-4267-8E53-25DA2589037F}" type="presParOf" srcId="{7BCEA284-EBE1-4B74-BEFF-1A14626E7F99}" destId="{A8F2C808-C275-497B-AA1F-A4B855760230}" srcOrd="10" destOrd="0" presId="urn:microsoft.com/office/officeart/2005/8/layout/chart3"/>
    <dgm:cxn modelId="{A300FD5A-1196-4296-82E6-CC598259DFDD}" type="presParOf" srcId="{7BCEA284-EBE1-4B74-BEFF-1A14626E7F99}" destId="{7E55676C-F5CF-4A2C-8DB2-7B4962D6A838}" srcOrd="11" destOrd="0" presId="urn:microsoft.com/office/officeart/2005/8/layout/chart3"/>
    <dgm:cxn modelId="{1182E1EE-4DC9-4FDA-A3C5-DB106FCCABA1}" type="presParOf" srcId="{7BCEA284-EBE1-4B74-BEFF-1A14626E7F99}" destId="{95505976-28D1-4EA6-B578-2F2F51C7C4C4}" srcOrd="12" destOrd="0" presId="urn:microsoft.com/office/officeart/2005/8/layout/chart3"/>
    <dgm:cxn modelId="{39967A1C-F0D1-4F83-8406-080FA308774D}" type="presParOf" srcId="{7BCEA284-EBE1-4B74-BEFF-1A14626E7F99}" destId="{A7408E92-00BC-45E5-8C5C-2F72E386E4FF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D0E38-96FA-4AEB-B70D-760DD9E5100C}" type="doc">
      <dgm:prSet loTypeId="urn:microsoft.com/office/officeart/2005/8/layout/target3" loCatId="relationship" qsTypeId="urn:microsoft.com/office/officeart/2005/8/quickstyle/3d5" qsCatId="3D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6A4E0E57-05B7-4FB4-8709-50E92F3F7F37}">
      <dgm:prSet/>
      <dgm:spPr/>
      <dgm:t>
        <a:bodyPr/>
        <a:lstStyle/>
        <a:p>
          <a:r>
            <a:rPr lang="en-IN" dirty="0"/>
            <a:t>Formula:</a:t>
          </a:r>
        </a:p>
      </dgm:t>
    </dgm:pt>
    <dgm:pt modelId="{85785141-1473-4FC1-A61A-3E12989EDBB8}" type="parTrans" cxnId="{03B6DD7D-CBEF-48B5-AAB4-0153F926EB9C}">
      <dgm:prSet/>
      <dgm:spPr/>
      <dgm:t>
        <a:bodyPr/>
        <a:lstStyle/>
        <a:p>
          <a:endParaRPr lang="en-IN"/>
        </a:p>
      </dgm:t>
    </dgm:pt>
    <dgm:pt modelId="{3CFD4AC2-DA1C-4E9F-B470-7D5DB7917393}" type="sibTrans" cxnId="{03B6DD7D-CBEF-48B5-AAB4-0153F926EB9C}">
      <dgm:prSet/>
      <dgm:spPr/>
      <dgm:t>
        <a:bodyPr/>
        <a:lstStyle/>
        <a:p>
          <a:endParaRPr lang="en-IN"/>
        </a:p>
      </dgm:t>
    </dgm:pt>
    <dgm:pt modelId="{9833A1EC-2235-44DE-997D-10BCB9694769}">
      <dgm:prSet/>
      <dgm:spPr/>
      <dgm:t>
        <a:bodyPr/>
        <a:lstStyle/>
        <a:p>
          <a:r>
            <a:rPr lang="en-IN" dirty="0"/>
            <a:t>Performance Level : </a:t>
          </a:r>
        </a:p>
      </dgm:t>
    </dgm:pt>
    <dgm:pt modelId="{249AB723-5851-4E0E-AE84-CBE840CD863A}" type="parTrans" cxnId="{E77F9B3C-F381-46F0-BCB2-D6250B99AD83}">
      <dgm:prSet/>
      <dgm:spPr/>
      <dgm:t>
        <a:bodyPr/>
        <a:lstStyle/>
        <a:p>
          <a:endParaRPr lang="en-IN"/>
        </a:p>
      </dgm:t>
    </dgm:pt>
    <dgm:pt modelId="{9DB58088-4E7A-4595-A0C0-90661BE1645F}" type="sibTrans" cxnId="{E77F9B3C-F381-46F0-BCB2-D6250B99AD83}">
      <dgm:prSet/>
      <dgm:spPr/>
      <dgm:t>
        <a:bodyPr/>
        <a:lstStyle/>
        <a:p>
          <a:endParaRPr lang="en-IN"/>
        </a:p>
      </dgm:t>
    </dgm:pt>
    <dgm:pt modelId="{7DEA5BE8-D14A-402A-96C2-C068EA53FC6C}">
      <dgm:prSet/>
      <dgm:spPr/>
      <dgm:t>
        <a:bodyPr/>
        <a:lstStyle/>
        <a:p>
          <a:r>
            <a:rPr lang="en-IN" dirty="0"/>
            <a:t>IFS(Z8&gt;=5,"VERY HIGH",Z8&gt;=4,"HIGH",Z8&gt;=3,"MEDIUM",TRUE,"LOW")</a:t>
          </a:r>
        </a:p>
      </dgm:t>
    </dgm:pt>
    <dgm:pt modelId="{EC51BC56-C08D-4631-B269-D1BF44CF08D6}" type="parTrans" cxnId="{65619C79-8BBE-4A08-90FF-3A783816667D}">
      <dgm:prSet/>
      <dgm:spPr/>
      <dgm:t>
        <a:bodyPr/>
        <a:lstStyle/>
        <a:p>
          <a:endParaRPr lang="en-IN"/>
        </a:p>
      </dgm:t>
    </dgm:pt>
    <dgm:pt modelId="{E3F7C042-BC0C-4909-8242-56487360EB13}" type="sibTrans" cxnId="{65619C79-8BBE-4A08-90FF-3A783816667D}">
      <dgm:prSet/>
      <dgm:spPr/>
      <dgm:t>
        <a:bodyPr/>
        <a:lstStyle/>
        <a:p>
          <a:endParaRPr lang="en-IN"/>
        </a:p>
      </dgm:t>
    </dgm:pt>
    <dgm:pt modelId="{D618DC43-68A2-4628-B00D-FA29689BB9AA}" type="pres">
      <dgm:prSet presAssocID="{CD7D0E38-96FA-4AEB-B70D-760DD9E5100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A92B43D-6E61-4704-B66E-9BAB409BD4A8}" type="pres">
      <dgm:prSet presAssocID="{6A4E0E57-05B7-4FB4-8709-50E92F3F7F37}" presName="circle1" presStyleLbl="node1" presStyleIdx="0" presStyleCnt="3"/>
      <dgm:spPr/>
    </dgm:pt>
    <dgm:pt modelId="{26936B50-1D69-47EE-BB07-E5211715CBD0}" type="pres">
      <dgm:prSet presAssocID="{6A4E0E57-05B7-4FB4-8709-50E92F3F7F37}" presName="space" presStyleCnt="0"/>
      <dgm:spPr/>
    </dgm:pt>
    <dgm:pt modelId="{0FC80A2E-1208-482D-BF17-357E991697B6}" type="pres">
      <dgm:prSet presAssocID="{6A4E0E57-05B7-4FB4-8709-50E92F3F7F37}" presName="rect1" presStyleLbl="alignAcc1" presStyleIdx="0" presStyleCnt="3"/>
      <dgm:spPr/>
    </dgm:pt>
    <dgm:pt modelId="{526684B9-6610-40E4-BD19-2007A4DA9C8F}" type="pres">
      <dgm:prSet presAssocID="{9833A1EC-2235-44DE-997D-10BCB9694769}" presName="vertSpace2" presStyleLbl="node1" presStyleIdx="0" presStyleCnt="3"/>
      <dgm:spPr/>
    </dgm:pt>
    <dgm:pt modelId="{DE20A980-FCB6-4374-99E3-2142BC3117E9}" type="pres">
      <dgm:prSet presAssocID="{9833A1EC-2235-44DE-997D-10BCB9694769}" presName="circle2" presStyleLbl="node1" presStyleIdx="1" presStyleCnt="3"/>
      <dgm:spPr/>
    </dgm:pt>
    <dgm:pt modelId="{A3E439E7-6EFB-406A-A6C5-06CCC37C9712}" type="pres">
      <dgm:prSet presAssocID="{9833A1EC-2235-44DE-997D-10BCB9694769}" presName="rect2" presStyleLbl="alignAcc1" presStyleIdx="1" presStyleCnt="3"/>
      <dgm:spPr/>
    </dgm:pt>
    <dgm:pt modelId="{786E63A1-010F-40F4-B035-9DCDB4A5AE35}" type="pres">
      <dgm:prSet presAssocID="{7DEA5BE8-D14A-402A-96C2-C068EA53FC6C}" presName="vertSpace3" presStyleLbl="node1" presStyleIdx="1" presStyleCnt="3"/>
      <dgm:spPr/>
    </dgm:pt>
    <dgm:pt modelId="{A7DB7934-95B5-45B6-B15D-F15251033720}" type="pres">
      <dgm:prSet presAssocID="{7DEA5BE8-D14A-402A-96C2-C068EA53FC6C}" presName="circle3" presStyleLbl="node1" presStyleIdx="2" presStyleCnt="3"/>
      <dgm:spPr/>
    </dgm:pt>
    <dgm:pt modelId="{520024EC-0B61-4E84-B69D-D127DFBB764F}" type="pres">
      <dgm:prSet presAssocID="{7DEA5BE8-D14A-402A-96C2-C068EA53FC6C}" presName="rect3" presStyleLbl="alignAcc1" presStyleIdx="2" presStyleCnt="3"/>
      <dgm:spPr/>
    </dgm:pt>
    <dgm:pt modelId="{F598D0F2-5DFE-4A71-A2A3-B729543FAB04}" type="pres">
      <dgm:prSet presAssocID="{6A4E0E57-05B7-4FB4-8709-50E92F3F7F37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4160C228-666F-4084-8D19-772DF8038942}" type="pres">
      <dgm:prSet presAssocID="{9833A1EC-2235-44DE-997D-10BCB9694769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DB057485-42AA-418A-999D-AF9B788E5438}" type="pres">
      <dgm:prSet presAssocID="{7DEA5BE8-D14A-402A-96C2-C068EA53FC6C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07B79401-6A45-4EE6-A2EF-507C69B149D7}" type="presOf" srcId="{7DEA5BE8-D14A-402A-96C2-C068EA53FC6C}" destId="{520024EC-0B61-4E84-B69D-D127DFBB764F}" srcOrd="0" destOrd="0" presId="urn:microsoft.com/office/officeart/2005/8/layout/target3"/>
    <dgm:cxn modelId="{9035313C-0764-4989-AD2E-9066C99EBAB6}" type="presOf" srcId="{6A4E0E57-05B7-4FB4-8709-50E92F3F7F37}" destId="{0FC80A2E-1208-482D-BF17-357E991697B6}" srcOrd="0" destOrd="0" presId="urn:microsoft.com/office/officeart/2005/8/layout/target3"/>
    <dgm:cxn modelId="{E77F9B3C-F381-46F0-BCB2-D6250B99AD83}" srcId="{CD7D0E38-96FA-4AEB-B70D-760DD9E5100C}" destId="{9833A1EC-2235-44DE-997D-10BCB9694769}" srcOrd="1" destOrd="0" parTransId="{249AB723-5851-4E0E-AE84-CBE840CD863A}" sibTransId="{9DB58088-4E7A-4595-A0C0-90661BE1645F}"/>
    <dgm:cxn modelId="{03F1C03E-5FE6-46D8-8B55-C4DBE8CA59D6}" type="presOf" srcId="{6A4E0E57-05B7-4FB4-8709-50E92F3F7F37}" destId="{F598D0F2-5DFE-4A71-A2A3-B729543FAB04}" srcOrd="1" destOrd="0" presId="urn:microsoft.com/office/officeart/2005/8/layout/target3"/>
    <dgm:cxn modelId="{1FDC3043-86D7-40DB-8224-718D54ACB01D}" type="presOf" srcId="{CD7D0E38-96FA-4AEB-B70D-760DD9E5100C}" destId="{D618DC43-68A2-4628-B00D-FA29689BB9AA}" srcOrd="0" destOrd="0" presId="urn:microsoft.com/office/officeart/2005/8/layout/target3"/>
    <dgm:cxn modelId="{8A591C66-F167-456A-B7DC-F9EF1C12576A}" type="presOf" srcId="{7DEA5BE8-D14A-402A-96C2-C068EA53FC6C}" destId="{DB057485-42AA-418A-999D-AF9B788E5438}" srcOrd="1" destOrd="0" presId="urn:microsoft.com/office/officeart/2005/8/layout/target3"/>
    <dgm:cxn modelId="{65619C79-8BBE-4A08-90FF-3A783816667D}" srcId="{CD7D0E38-96FA-4AEB-B70D-760DD9E5100C}" destId="{7DEA5BE8-D14A-402A-96C2-C068EA53FC6C}" srcOrd="2" destOrd="0" parTransId="{EC51BC56-C08D-4631-B269-D1BF44CF08D6}" sibTransId="{E3F7C042-BC0C-4909-8242-56487360EB13}"/>
    <dgm:cxn modelId="{03B6DD7D-CBEF-48B5-AAB4-0153F926EB9C}" srcId="{CD7D0E38-96FA-4AEB-B70D-760DD9E5100C}" destId="{6A4E0E57-05B7-4FB4-8709-50E92F3F7F37}" srcOrd="0" destOrd="0" parTransId="{85785141-1473-4FC1-A61A-3E12989EDBB8}" sibTransId="{3CFD4AC2-DA1C-4E9F-B470-7D5DB7917393}"/>
    <dgm:cxn modelId="{C2A87B8C-733E-4B22-8D72-64C3F2B8203F}" type="presOf" srcId="{9833A1EC-2235-44DE-997D-10BCB9694769}" destId="{4160C228-666F-4084-8D19-772DF8038942}" srcOrd="1" destOrd="0" presId="urn:microsoft.com/office/officeart/2005/8/layout/target3"/>
    <dgm:cxn modelId="{9650679D-AB56-4035-A39A-0F897D942A8F}" type="presOf" srcId="{9833A1EC-2235-44DE-997D-10BCB9694769}" destId="{A3E439E7-6EFB-406A-A6C5-06CCC37C9712}" srcOrd="0" destOrd="0" presId="urn:microsoft.com/office/officeart/2005/8/layout/target3"/>
    <dgm:cxn modelId="{C2C1687D-DE88-403D-B0F6-71C9102B8B49}" type="presParOf" srcId="{D618DC43-68A2-4628-B00D-FA29689BB9AA}" destId="{FA92B43D-6E61-4704-B66E-9BAB409BD4A8}" srcOrd="0" destOrd="0" presId="urn:microsoft.com/office/officeart/2005/8/layout/target3"/>
    <dgm:cxn modelId="{5B07B648-3CFE-4E26-A370-5DB071850F28}" type="presParOf" srcId="{D618DC43-68A2-4628-B00D-FA29689BB9AA}" destId="{26936B50-1D69-47EE-BB07-E5211715CBD0}" srcOrd="1" destOrd="0" presId="urn:microsoft.com/office/officeart/2005/8/layout/target3"/>
    <dgm:cxn modelId="{A07D3777-CF4B-4FD8-A6D2-79B3CCB4173C}" type="presParOf" srcId="{D618DC43-68A2-4628-B00D-FA29689BB9AA}" destId="{0FC80A2E-1208-482D-BF17-357E991697B6}" srcOrd="2" destOrd="0" presId="urn:microsoft.com/office/officeart/2005/8/layout/target3"/>
    <dgm:cxn modelId="{D9C4CC43-E304-4442-9C16-0EF0111D40E7}" type="presParOf" srcId="{D618DC43-68A2-4628-B00D-FA29689BB9AA}" destId="{526684B9-6610-40E4-BD19-2007A4DA9C8F}" srcOrd="3" destOrd="0" presId="urn:microsoft.com/office/officeart/2005/8/layout/target3"/>
    <dgm:cxn modelId="{8D510EAB-65AD-4FC2-9D71-1DDF68C81B9B}" type="presParOf" srcId="{D618DC43-68A2-4628-B00D-FA29689BB9AA}" destId="{DE20A980-FCB6-4374-99E3-2142BC3117E9}" srcOrd="4" destOrd="0" presId="urn:microsoft.com/office/officeart/2005/8/layout/target3"/>
    <dgm:cxn modelId="{2013830E-3286-4930-8FC1-44D72C27C842}" type="presParOf" srcId="{D618DC43-68A2-4628-B00D-FA29689BB9AA}" destId="{A3E439E7-6EFB-406A-A6C5-06CCC37C9712}" srcOrd="5" destOrd="0" presId="urn:microsoft.com/office/officeart/2005/8/layout/target3"/>
    <dgm:cxn modelId="{EA47FB8D-9989-42DA-B6C0-B93B65B5CB83}" type="presParOf" srcId="{D618DC43-68A2-4628-B00D-FA29689BB9AA}" destId="{786E63A1-010F-40F4-B035-9DCDB4A5AE35}" srcOrd="6" destOrd="0" presId="urn:microsoft.com/office/officeart/2005/8/layout/target3"/>
    <dgm:cxn modelId="{7ACD9745-6E81-4632-95B3-AE94696D4D7A}" type="presParOf" srcId="{D618DC43-68A2-4628-B00D-FA29689BB9AA}" destId="{A7DB7934-95B5-45B6-B15D-F15251033720}" srcOrd="7" destOrd="0" presId="urn:microsoft.com/office/officeart/2005/8/layout/target3"/>
    <dgm:cxn modelId="{0FA77669-CD6E-49FD-9F4C-7879A82C94BF}" type="presParOf" srcId="{D618DC43-68A2-4628-B00D-FA29689BB9AA}" destId="{520024EC-0B61-4E84-B69D-D127DFBB764F}" srcOrd="8" destOrd="0" presId="urn:microsoft.com/office/officeart/2005/8/layout/target3"/>
    <dgm:cxn modelId="{7A5A8EE2-D7FB-4B74-8E38-0DD244EB5529}" type="presParOf" srcId="{D618DC43-68A2-4628-B00D-FA29689BB9AA}" destId="{F598D0F2-5DFE-4A71-A2A3-B729543FAB04}" srcOrd="9" destOrd="0" presId="urn:microsoft.com/office/officeart/2005/8/layout/target3"/>
    <dgm:cxn modelId="{17091222-D828-4C81-8BD2-535A3657E723}" type="presParOf" srcId="{D618DC43-68A2-4628-B00D-FA29689BB9AA}" destId="{4160C228-666F-4084-8D19-772DF8038942}" srcOrd="10" destOrd="0" presId="urn:microsoft.com/office/officeart/2005/8/layout/target3"/>
    <dgm:cxn modelId="{59B0905E-21E7-4B11-87A5-F001DFF88279}" type="presParOf" srcId="{D618DC43-68A2-4628-B00D-FA29689BB9AA}" destId="{DB057485-42AA-418A-999D-AF9B788E5438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365F4D-DEFE-4C70-AE27-C52C251F52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4E9692-74B5-48F0-8F85-79148F2698D7}">
      <dgm:prSet/>
      <dgm:spPr/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7E14C89E-4EDC-4387-9E40-AA7E6075524D}" type="parTrans" cxnId="{DCF64B50-0637-4F5F-A432-64F4222659D6}">
      <dgm:prSet/>
      <dgm:spPr/>
      <dgm:t>
        <a:bodyPr/>
        <a:lstStyle/>
        <a:p>
          <a:endParaRPr lang="en-IN"/>
        </a:p>
      </dgm:t>
    </dgm:pt>
    <dgm:pt modelId="{6E6B7215-F803-4A4C-AC5B-8B5EDF026570}" type="sibTrans" cxnId="{DCF64B50-0637-4F5F-A432-64F4222659D6}">
      <dgm:prSet/>
      <dgm:spPr/>
      <dgm:t>
        <a:bodyPr/>
        <a:lstStyle/>
        <a:p>
          <a:endParaRPr lang="en-IN"/>
        </a:p>
      </dgm:t>
    </dgm:pt>
    <dgm:pt modelId="{2297B997-57ED-4EFF-9E4E-F8C00D2F96F4}">
      <dgm:prSet/>
      <dgm:spPr/>
      <dgm:t>
        <a:bodyPr/>
        <a:lstStyle/>
        <a:p>
          <a:r>
            <a:rPr lang="en-US"/>
            <a:t>Employee id</a:t>
          </a:r>
          <a:endParaRPr lang="en-IN"/>
        </a:p>
      </dgm:t>
    </dgm:pt>
    <dgm:pt modelId="{B5717623-13FA-4D8A-8704-04E490D371D5}" type="parTrans" cxnId="{6C3C3897-F7F9-4577-B0F9-0AA67FA141DC}">
      <dgm:prSet/>
      <dgm:spPr/>
      <dgm:t>
        <a:bodyPr/>
        <a:lstStyle/>
        <a:p>
          <a:endParaRPr lang="en-IN"/>
        </a:p>
      </dgm:t>
    </dgm:pt>
    <dgm:pt modelId="{D76324B6-6792-4C94-96F8-CDBB27F9B218}" type="sibTrans" cxnId="{6C3C3897-F7F9-4577-B0F9-0AA67FA141DC}">
      <dgm:prSet/>
      <dgm:spPr/>
      <dgm:t>
        <a:bodyPr/>
        <a:lstStyle/>
        <a:p>
          <a:endParaRPr lang="en-IN"/>
        </a:p>
      </dgm:t>
    </dgm:pt>
    <dgm:pt modelId="{34BD621A-3718-4D78-BE1E-19FDC19387E4}">
      <dgm:prSet/>
      <dgm:spPr/>
      <dgm:t>
        <a:bodyPr/>
        <a:lstStyle/>
        <a:p>
          <a:r>
            <a:rPr lang="en-US" dirty="0"/>
            <a:t>First Name</a:t>
          </a:r>
          <a:endParaRPr lang="en-IN" dirty="0"/>
        </a:p>
      </dgm:t>
    </dgm:pt>
    <dgm:pt modelId="{1C4CF4CB-0726-4799-8226-3A9018F1EFD4}" type="parTrans" cxnId="{5B5B45D6-5A38-446A-A2CE-429F572DEF72}">
      <dgm:prSet/>
      <dgm:spPr/>
      <dgm:t>
        <a:bodyPr/>
        <a:lstStyle/>
        <a:p>
          <a:endParaRPr lang="en-IN"/>
        </a:p>
      </dgm:t>
    </dgm:pt>
    <dgm:pt modelId="{390F6E9C-27E0-4DB5-AE81-A1CB560D4EE5}" type="sibTrans" cxnId="{5B5B45D6-5A38-446A-A2CE-429F572DEF72}">
      <dgm:prSet/>
      <dgm:spPr/>
      <dgm:t>
        <a:bodyPr/>
        <a:lstStyle/>
        <a:p>
          <a:endParaRPr lang="en-IN"/>
        </a:p>
      </dgm:t>
    </dgm:pt>
    <dgm:pt modelId="{B0B4FA95-CBAF-475B-9B3D-3B548AC62B2D}">
      <dgm:prSet/>
      <dgm:spPr/>
      <dgm:t>
        <a:bodyPr/>
        <a:lstStyle/>
        <a:p>
          <a:r>
            <a:rPr lang="en-US"/>
            <a:t>Last Name</a:t>
          </a:r>
          <a:endParaRPr lang="en-IN"/>
        </a:p>
      </dgm:t>
    </dgm:pt>
    <dgm:pt modelId="{E089C546-B0B1-4A58-B8E8-3A28CF25DA71}" type="parTrans" cxnId="{981628CB-7898-4C6D-84E9-8BB41C6BDC08}">
      <dgm:prSet/>
      <dgm:spPr/>
      <dgm:t>
        <a:bodyPr/>
        <a:lstStyle/>
        <a:p>
          <a:endParaRPr lang="en-IN"/>
        </a:p>
      </dgm:t>
    </dgm:pt>
    <dgm:pt modelId="{B6F8D9BA-58E2-448D-BAC1-234B9F8CB716}" type="sibTrans" cxnId="{981628CB-7898-4C6D-84E9-8BB41C6BDC08}">
      <dgm:prSet/>
      <dgm:spPr/>
      <dgm:t>
        <a:bodyPr/>
        <a:lstStyle/>
        <a:p>
          <a:endParaRPr lang="en-IN"/>
        </a:p>
      </dgm:t>
    </dgm:pt>
    <dgm:pt modelId="{72C6A7E0-1A90-4418-BA65-743EFAFE545B}">
      <dgm:prSet/>
      <dgm:spPr/>
      <dgm:t>
        <a:bodyPr/>
        <a:lstStyle/>
        <a:p>
          <a:r>
            <a:rPr lang="en-US"/>
            <a:t>Business Unit </a:t>
          </a:r>
          <a:endParaRPr lang="en-IN"/>
        </a:p>
      </dgm:t>
    </dgm:pt>
    <dgm:pt modelId="{CA098B39-59EA-4BCD-A2B0-6714497D65E2}" type="parTrans" cxnId="{0ADF3D52-3BF0-4EBC-B137-F8D7A0939ED8}">
      <dgm:prSet/>
      <dgm:spPr/>
      <dgm:t>
        <a:bodyPr/>
        <a:lstStyle/>
        <a:p>
          <a:endParaRPr lang="en-IN"/>
        </a:p>
      </dgm:t>
    </dgm:pt>
    <dgm:pt modelId="{3ED2966F-3CCF-4F92-8BFD-B0E4D6BECC58}" type="sibTrans" cxnId="{0ADF3D52-3BF0-4EBC-B137-F8D7A0939ED8}">
      <dgm:prSet/>
      <dgm:spPr/>
      <dgm:t>
        <a:bodyPr/>
        <a:lstStyle/>
        <a:p>
          <a:endParaRPr lang="en-IN"/>
        </a:p>
      </dgm:t>
    </dgm:pt>
    <dgm:pt modelId="{6A6FF91F-9A5C-44E4-8C97-C3DF28DCE642}">
      <dgm:prSet/>
      <dgm:spPr/>
      <dgm:t>
        <a:bodyPr/>
        <a:lstStyle/>
        <a:p>
          <a:r>
            <a:rPr lang="en-US"/>
            <a:t>Employee States</a:t>
          </a:r>
          <a:endParaRPr lang="en-IN"/>
        </a:p>
      </dgm:t>
    </dgm:pt>
    <dgm:pt modelId="{9AF50AC7-75E1-45B0-805F-1879ACBD3EE7}" type="parTrans" cxnId="{7979FA32-A3C6-4D22-8668-BACAE6D952F4}">
      <dgm:prSet/>
      <dgm:spPr/>
      <dgm:t>
        <a:bodyPr/>
        <a:lstStyle/>
        <a:p>
          <a:endParaRPr lang="en-IN"/>
        </a:p>
      </dgm:t>
    </dgm:pt>
    <dgm:pt modelId="{FB69C94C-6EAC-49BB-B9B6-1E7A8270E1D5}" type="sibTrans" cxnId="{7979FA32-A3C6-4D22-8668-BACAE6D952F4}">
      <dgm:prSet/>
      <dgm:spPr/>
      <dgm:t>
        <a:bodyPr/>
        <a:lstStyle/>
        <a:p>
          <a:endParaRPr lang="en-IN"/>
        </a:p>
      </dgm:t>
    </dgm:pt>
    <dgm:pt modelId="{AE1AE212-DD83-41A7-BCF0-EFB70BB5F985}">
      <dgm:prSet/>
      <dgm:spPr/>
      <dgm:t>
        <a:bodyPr/>
        <a:lstStyle/>
        <a:p>
          <a:r>
            <a:rPr lang="en-US" dirty="0"/>
            <a:t>Employee Types</a:t>
          </a:r>
          <a:endParaRPr lang="en-IN" dirty="0"/>
        </a:p>
      </dgm:t>
    </dgm:pt>
    <dgm:pt modelId="{2BF7C8B7-BCE5-47EF-A920-532B36899A49}" type="parTrans" cxnId="{A9278AA2-91A2-4350-9BE1-F681FBC72CA0}">
      <dgm:prSet/>
      <dgm:spPr/>
      <dgm:t>
        <a:bodyPr/>
        <a:lstStyle/>
        <a:p>
          <a:endParaRPr lang="en-IN"/>
        </a:p>
      </dgm:t>
    </dgm:pt>
    <dgm:pt modelId="{71AD074A-5215-499B-ABF3-7715A4049109}" type="sibTrans" cxnId="{A9278AA2-91A2-4350-9BE1-F681FBC72CA0}">
      <dgm:prSet/>
      <dgm:spPr/>
      <dgm:t>
        <a:bodyPr/>
        <a:lstStyle/>
        <a:p>
          <a:endParaRPr lang="en-IN"/>
        </a:p>
      </dgm:t>
    </dgm:pt>
    <dgm:pt modelId="{E74657A3-D396-442B-84C0-B35028D6FB50}" type="pres">
      <dgm:prSet presAssocID="{C5365F4D-DEFE-4C70-AE27-C52C251F5263}" presName="linear" presStyleCnt="0">
        <dgm:presLayoutVars>
          <dgm:animLvl val="lvl"/>
          <dgm:resizeHandles val="exact"/>
        </dgm:presLayoutVars>
      </dgm:prSet>
      <dgm:spPr/>
    </dgm:pt>
    <dgm:pt modelId="{B144982B-38B6-411E-A300-0BA1D8BD4E54}" type="pres">
      <dgm:prSet presAssocID="{004E9692-74B5-48F0-8F85-79148F2698D7}" presName="parentText" presStyleLbl="node1" presStyleIdx="0" presStyleCnt="1" custScaleX="72464" custLinFactNeighborX="-12962" custLinFactNeighborY="1657">
        <dgm:presLayoutVars>
          <dgm:chMax val="0"/>
          <dgm:bulletEnabled val="1"/>
        </dgm:presLayoutVars>
      </dgm:prSet>
      <dgm:spPr/>
    </dgm:pt>
    <dgm:pt modelId="{E8D639D6-73F6-4926-99F0-256DC3B43C1C}" type="pres">
      <dgm:prSet presAssocID="{004E9692-74B5-48F0-8F85-79148F2698D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506EF27-3205-474A-B149-99B79A124305}" type="presOf" srcId="{6A6FF91F-9A5C-44E4-8C97-C3DF28DCE642}" destId="{E8D639D6-73F6-4926-99F0-256DC3B43C1C}" srcOrd="0" destOrd="4" presId="urn:microsoft.com/office/officeart/2005/8/layout/vList2"/>
    <dgm:cxn modelId="{7979FA32-A3C6-4D22-8668-BACAE6D952F4}" srcId="{004E9692-74B5-48F0-8F85-79148F2698D7}" destId="{6A6FF91F-9A5C-44E4-8C97-C3DF28DCE642}" srcOrd="4" destOrd="0" parTransId="{9AF50AC7-75E1-45B0-805F-1879ACBD3EE7}" sibTransId="{FB69C94C-6EAC-49BB-B9B6-1E7A8270E1D5}"/>
    <dgm:cxn modelId="{936F8964-95AB-4E8B-8F3B-7A1D17620369}" type="presOf" srcId="{AE1AE212-DD83-41A7-BCF0-EFB70BB5F985}" destId="{E8D639D6-73F6-4926-99F0-256DC3B43C1C}" srcOrd="0" destOrd="5" presId="urn:microsoft.com/office/officeart/2005/8/layout/vList2"/>
    <dgm:cxn modelId="{26DBCC66-F755-435C-AF37-1CAA5DB5C129}" type="presOf" srcId="{C5365F4D-DEFE-4C70-AE27-C52C251F5263}" destId="{E74657A3-D396-442B-84C0-B35028D6FB50}" srcOrd="0" destOrd="0" presId="urn:microsoft.com/office/officeart/2005/8/layout/vList2"/>
    <dgm:cxn modelId="{DCF64B50-0637-4F5F-A432-64F4222659D6}" srcId="{C5365F4D-DEFE-4C70-AE27-C52C251F5263}" destId="{004E9692-74B5-48F0-8F85-79148F2698D7}" srcOrd="0" destOrd="0" parTransId="{7E14C89E-4EDC-4387-9E40-AA7E6075524D}" sibTransId="{6E6B7215-F803-4A4C-AC5B-8B5EDF026570}"/>
    <dgm:cxn modelId="{0ADF3D52-3BF0-4EBC-B137-F8D7A0939ED8}" srcId="{004E9692-74B5-48F0-8F85-79148F2698D7}" destId="{72C6A7E0-1A90-4418-BA65-743EFAFE545B}" srcOrd="3" destOrd="0" parTransId="{CA098B39-59EA-4BCD-A2B0-6714497D65E2}" sibTransId="{3ED2966F-3CCF-4F92-8BFD-B0E4D6BECC58}"/>
    <dgm:cxn modelId="{8FDA6584-411A-46FE-BF04-FB8E52B21247}" type="presOf" srcId="{004E9692-74B5-48F0-8F85-79148F2698D7}" destId="{B144982B-38B6-411E-A300-0BA1D8BD4E54}" srcOrd="0" destOrd="0" presId="urn:microsoft.com/office/officeart/2005/8/layout/vList2"/>
    <dgm:cxn modelId="{F8E5D595-CAF9-4D30-B3B6-33D9BF069C56}" type="presOf" srcId="{72C6A7E0-1A90-4418-BA65-743EFAFE545B}" destId="{E8D639D6-73F6-4926-99F0-256DC3B43C1C}" srcOrd="0" destOrd="3" presId="urn:microsoft.com/office/officeart/2005/8/layout/vList2"/>
    <dgm:cxn modelId="{6C3C3897-F7F9-4577-B0F9-0AA67FA141DC}" srcId="{004E9692-74B5-48F0-8F85-79148F2698D7}" destId="{2297B997-57ED-4EFF-9E4E-F8C00D2F96F4}" srcOrd="0" destOrd="0" parTransId="{B5717623-13FA-4D8A-8704-04E490D371D5}" sibTransId="{D76324B6-6792-4C94-96F8-CDBB27F9B218}"/>
    <dgm:cxn modelId="{A9278AA2-91A2-4350-9BE1-F681FBC72CA0}" srcId="{004E9692-74B5-48F0-8F85-79148F2698D7}" destId="{AE1AE212-DD83-41A7-BCF0-EFB70BB5F985}" srcOrd="5" destOrd="0" parTransId="{2BF7C8B7-BCE5-47EF-A920-532B36899A49}" sibTransId="{71AD074A-5215-499B-ABF3-7715A4049109}"/>
    <dgm:cxn modelId="{172497AF-C116-42EF-837A-C8BB1E6E2524}" type="presOf" srcId="{34BD621A-3718-4D78-BE1E-19FDC19387E4}" destId="{E8D639D6-73F6-4926-99F0-256DC3B43C1C}" srcOrd="0" destOrd="1" presId="urn:microsoft.com/office/officeart/2005/8/layout/vList2"/>
    <dgm:cxn modelId="{981628CB-7898-4C6D-84E9-8BB41C6BDC08}" srcId="{004E9692-74B5-48F0-8F85-79148F2698D7}" destId="{B0B4FA95-CBAF-475B-9B3D-3B548AC62B2D}" srcOrd="2" destOrd="0" parTransId="{E089C546-B0B1-4A58-B8E8-3A28CF25DA71}" sibTransId="{B6F8D9BA-58E2-448D-BAC1-234B9F8CB716}"/>
    <dgm:cxn modelId="{5B5B45D6-5A38-446A-A2CE-429F572DEF72}" srcId="{004E9692-74B5-48F0-8F85-79148F2698D7}" destId="{34BD621A-3718-4D78-BE1E-19FDC19387E4}" srcOrd="1" destOrd="0" parTransId="{1C4CF4CB-0726-4799-8226-3A9018F1EFD4}" sibTransId="{390F6E9C-27E0-4DB5-AE81-A1CB560D4EE5}"/>
    <dgm:cxn modelId="{D316CDDD-51F1-4F2A-8F7C-08F62D2EBA68}" type="presOf" srcId="{B0B4FA95-CBAF-475B-9B3D-3B548AC62B2D}" destId="{E8D639D6-73F6-4926-99F0-256DC3B43C1C}" srcOrd="0" destOrd="2" presId="urn:microsoft.com/office/officeart/2005/8/layout/vList2"/>
    <dgm:cxn modelId="{A34082EC-E92F-4E50-A2C2-8BC7A18D90DF}" type="presOf" srcId="{2297B997-57ED-4EFF-9E4E-F8C00D2F96F4}" destId="{E8D639D6-73F6-4926-99F0-256DC3B43C1C}" srcOrd="0" destOrd="0" presId="urn:microsoft.com/office/officeart/2005/8/layout/vList2"/>
    <dgm:cxn modelId="{F7C9CC8A-7AFB-4834-86F8-EC1F5915B617}" type="presParOf" srcId="{E74657A3-D396-442B-84C0-B35028D6FB50}" destId="{B144982B-38B6-411E-A300-0BA1D8BD4E54}" srcOrd="0" destOrd="0" presId="urn:microsoft.com/office/officeart/2005/8/layout/vList2"/>
    <dgm:cxn modelId="{5EE153CB-50C9-49D4-B71D-072FB222DBDC}" type="presParOf" srcId="{E74657A3-D396-442B-84C0-B35028D6FB50}" destId="{E8D639D6-73F6-4926-99F0-256DC3B43C1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86AFE2-E597-4E1C-9BA4-B81527F049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1231C78-294A-40BA-BEA9-1C6F3B0FDC74}">
      <dgm:prSet/>
      <dgm:spPr/>
      <dgm:t>
        <a:bodyPr/>
        <a:lstStyle/>
        <a:p>
          <a:r>
            <a:rPr lang="en-US" dirty="0"/>
            <a:t>Feature Collection</a:t>
          </a:r>
          <a:endParaRPr lang="en-IN" dirty="0"/>
        </a:p>
      </dgm:t>
    </dgm:pt>
    <dgm:pt modelId="{E2C8260F-4973-4E05-982C-B508320A9A6B}" type="parTrans" cxnId="{6DA2A95D-4395-4A58-871D-6F20E86F435E}">
      <dgm:prSet/>
      <dgm:spPr/>
      <dgm:t>
        <a:bodyPr/>
        <a:lstStyle/>
        <a:p>
          <a:endParaRPr lang="en-IN"/>
        </a:p>
      </dgm:t>
    </dgm:pt>
    <dgm:pt modelId="{01477DC7-412A-48F2-A636-28DEF8E71E01}" type="sibTrans" cxnId="{6DA2A95D-4395-4A58-871D-6F20E86F435E}">
      <dgm:prSet/>
      <dgm:spPr/>
      <dgm:t>
        <a:bodyPr/>
        <a:lstStyle/>
        <a:p>
          <a:endParaRPr lang="en-IN"/>
        </a:p>
      </dgm:t>
    </dgm:pt>
    <dgm:pt modelId="{B6BFF1F5-586D-4E3E-97C8-3E548E780410}">
      <dgm:prSet/>
      <dgm:spPr/>
      <dgm:t>
        <a:bodyPr/>
        <a:lstStyle/>
        <a:p>
          <a:r>
            <a:rPr lang="en-US" dirty="0"/>
            <a:t>Formula</a:t>
          </a:r>
          <a:endParaRPr lang="en-IN" dirty="0"/>
        </a:p>
      </dgm:t>
    </dgm:pt>
    <dgm:pt modelId="{D217E654-3D12-4B9E-A209-09BAABE27F1A}" type="parTrans" cxnId="{44066870-65CE-4692-BF69-24E309668BD9}">
      <dgm:prSet/>
      <dgm:spPr/>
      <dgm:t>
        <a:bodyPr/>
        <a:lstStyle/>
        <a:p>
          <a:endParaRPr lang="en-IN"/>
        </a:p>
      </dgm:t>
    </dgm:pt>
    <dgm:pt modelId="{6BE02045-4250-4379-99D1-2FB8CC264F2A}" type="sibTrans" cxnId="{44066870-65CE-4692-BF69-24E309668BD9}">
      <dgm:prSet/>
      <dgm:spPr/>
      <dgm:t>
        <a:bodyPr/>
        <a:lstStyle/>
        <a:p>
          <a:endParaRPr lang="en-IN"/>
        </a:p>
      </dgm:t>
    </dgm:pt>
    <dgm:pt modelId="{AAA8D2E3-ED46-4A01-B8EF-5D8FCBDE37B8}">
      <dgm:prSet/>
      <dgm:spPr/>
      <dgm:t>
        <a:bodyPr/>
        <a:lstStyle/>
        <a:p>
          <a:r>
            <a:rPr lang="en-US"/>
            <a:t>Performance level</a:t>
          </a:r>
          <a:endParaRPr lang="en-IN"/>
        </a:p>
      </dgm:t>
    </dgm:pt>
    <dgm:pt modelId="{817E2C89-B54E-4576-AA62-D506801B628B}" type="parTrans" cxnId="{70CDDE24-6F8F-4E93-8710-035153FA3485}">
      <dgm:prSet/>
      <dgm:spPr/>
      <dgm:t>
        <a:bodyPr/>
        <a:lstStyle/>
        <a:p>
          <a:endParaRPr lang="en-IN"/>
        </a:p>
      </dgm:t>
    </dgm:pt>
    <dgm:pt modelId="{89AC89B6-CF3A-47CE-9F4A-D3A01C54F4DB}" type="sibTrans" cxnId="{70CDDE24-6F8F-4E93-8710-035153FA3485}">
      <dgm:prSet/>
      <dgm:spPr/>
      <dgm:t>
        <a:bodyPr/>
        <a:lstStyle/>
        <a:p>
          <a:endParaRPr lang="en-IN"/>
        </a:p>
      </dgm:t>
    </dgm:pt>
    <dgm:pt modelId="{A791C291-B2A4-407B-A425-354D9A7F14AC}" type="pres">
      <dgm:prSet presAssocID="{CB86AFE2-E597-4E1C-9BA4-B81527F04934}" presName="linear" presStyleCnt="0">
        <dgm:presLayoutVars>
          <dgm:animLvl val="lvl"/>
          <dgm:resizeHandles val="exact"/>
        </dgm:presLayoutVars>
      </dgm:prSet>
      <dgm:spPr/>
    </dgm:pt>
    <dgm:pt modelId="{8B78C273-79CB-46CC-A38C-91AC5FF45E17}" type="pres">
      <dgm:prSet presAssocID="{11231C78-294A-40BA-BEA9-1C6F3B0FDC74}" presName="parentText" presStyleLbl="node1" presStyleIdx="0" presStyleCnt="1" custScaleX="45607" custLinFactNeighborX="-26145" custLinFactNeighborY="2156">
        <dgm:presLayoutVars>
          <dgm:chMax val="0"/>
          <dgm:bulletEnabled val="1"/>
        </dgm:presLayoutVars>
      </dgm:prSet>
      <dgm:spPr/>
    </dgm:pt>
    <dgm:pt modelId="{926C9953-3551-4614-A129-63374C618701}" type="pres">
      <dgm:prSet presAssocID="{11231C78-294A-40BA-BEA9-1C6F3B0FDC7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0CDDE24-6F8F-4E93-8710-035153FA3485}" srcId="{11231C78-294A-40BA-BEA9-1C6F3B0FDC74}" destId="{AAA8D2E3-ED46-4A01-B8EF-5D8FCBDE37B8}" srcOrd="1" destOrd="0" parTransId="{817E2C89-B54E-4576-AA62-D506801B628B}" sibTransId="{89AC89B6-CF3A-47CE-9F4A-D3A01C54F4DB}"/>
    <dgm:cxn modelId="{BD48493D-11D6-417D-807E-C3553D3FC3B6}" type="presOf" srcId="{B6BFF1F5-586D-4E3E-97C8-3E548E780410}" destId="{926C9953-3551-4614-A129-63374C618701}" srcOrd="0" destOrd="0" presId="urn:microsoft.com/office/officeart/2005/8/layout/vList2"/>
    <dgm:cxn modelId="{6DA2A95D-4395-4A58-871D-6F20E86F435E}" srcId="{CB86AFE2-E597-4E1C-9BA4-B81527F04934}" destId="{11231C78-294A-40BA-BEA9-1C6F3B0FDC74}" srcOrd="0" destOrd="0" parTransId="{E2C8260F-4973-4E05-982C-B508320A9A6B}" sibTransId="{01477DC7-412A-48F2-A636-28DEF8E71E01}"/>
    <dgm:cxn modelId="{44066870-65CE-4692-BF69-24E309668BD9}" srcId="{11231C78-294A-40BA-BEA9-1C6F3B0FDC74}" destId="{B6BFF1F5-586D-4E3E-97C8-3E548E780410}" srcOrd="0" destOrd="0" parTransId="{D217E654-3D12-4B9E-A209-09BAABE27F1A}" sibTransId="{6BE02045-4250-4379-99D1-2FB8CC264F2A}"/>
    <dgm:cxn modelId="{B29C4459-1C25-411C-A8B3-0E206020E839}" type="presOf" srcId="{CB86AFE2-E597-4E1C-9BA4-B81527F04934}" destId="{A791C291-B2A4-407B-A425-354D9A7F14AC}" srcOrd="0" destOrd="0" presId="urn:microsoft.com/office/officeart/2005/8/layout/vList2"/>
    <dgm:cxn modelId="{FCA83AA4-A0B3-43EF-A8C0-6A3FB38BF673}" type="presOf" srcId="{11231C78-294A-40BA-BEA9-1C6F3B0FDC74}" destId="{8B78C273-79CB-46CC-A38C-91AC5FF45E17}" srcOrd="0" destOrd="0" presId="urn:microsoft.com/office/officeart/2005/8/layout/vList2"/>
    <dgm:cxn modelId="{35565AC1-CC45-4B24-B4F0-EF955E68256E}" type="presOf" srcId="{AAA8D2E3-ED46-4A01-B8EF-5D8FCBDE37B8}" destId="{926C9953-3551-4614-A129-63374C618701}" srcOrd="0" destOrd="1" presId="urn:microsoft.com/office/officeart/2005/8/layout/vList2"/>
    <dgm:cxn modelId="{94C5CF16-E6B1-4CEA-833E-96AED9F5E50F}" type="presParOf" srcId="{A791C291-B2A4-407B-A425-354D9A7F14AC}" destId="{8B78C273-79CB-46CC-A38C-91AC5FF45E17}" srcOrd="0" destOrd="0" presId="urn:microsoft.com/office/officeart/2005/8/layout/vList2"/>
    <dgm:cxn modelId="{314DA17E-AECB-4261-9A38-A2DE0D289BA6}" type="presParOf" srcId="{A791C291-B2A4-407B-A425-354D9A7F14AC}" destId="{926C9953-3551-4614-A129-63374C61870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BEFC8A-B372-49AF-BE90-4F69991761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21E9C68-8C12-4FCB-B861-B78788CD9AB4}">
      <dgm:prSet/>
      <dgm:spPr/>
      <dgm:t>
        <a:bodyPr/>
        <a:lstStyle/>
        <a:p>
          <a:r>
            <a:rPr lang="en-US"/>
            <a:t>Data Cleaning</a:t>
          </a:r>
          <a:endParaRPr lang="en-IN"/>
        </a:p>
      </dgm:t>
    </dgm:pt>
    <dgm:pt modelId="{88D0EB2E-4CF1-4633-AB71-F5A712E9D5FA}" type="parTrans" cxnId="{AE940504-D7A5-49AD-BC53-6E67FD166678}">
      <dgm:prSet/>
      <dgm:spPr/>
      <dgm:t>
        <a:bodyPr/>
        <a:lstStyle/>
        <a:p>
          <a:endParaRPr lang="en-IN"/>
        </a:p>
      </dgm:t>
    </dgm:pt>
    <dgm:pt modelId="{17F15295-1779-4EFB-A072-1850D47B05B2}" type="sibTrans" cxnId="{AE940504-D7A5-49AD-BC53-6E67FD166678}">
      <dgm:prSet/>
      <dgm:spPr/>
      <dgm:t>
        <a:bodyPr/>
        <a:lstStyle/>
        <a:p>
          <a:endParaRPr lang="en-IN"/>
        </a:p>
      </dgm:t>
    </dgm:pt>
    <dgm:pt modelId="{2619C7D5-1BC0-4D1E-9574-FDC7955ED1B5}">
      <dgm:prSet/>
      <dgm:spPr/>
      <dgm:t>
        <a:bodyPr/>
        <a:lstStyle/>
        <a:p>
          <a:r>
            <a:rPr lang="en-US"/>
            <a:t>Missing Value</a:t>
          </a:r>
          <a:endParaRPr lang="en-IN"/>
        </a:p>
      </dgm:t>
    </dgm:pt>
    <dgm:pt modelId="{0E201712-A5B4-4FBC-998D-E6F6BE8987D5}" type="parTrans" cxnId="{3CD8A711-56E4-4F59-9D2C-6FD1EBA806DE}">
      <dgm:prSet/>
      <dgm:spPr/>
      <dgm:t>
        <a:bodyPr/>
        <a:lstStyle/>
        <a:p>
          <a:endParaRPr lang="en-IN"/>
        </a:p>
      </dgm:t>
    </dgm:pt>
    <dgm:pt modelId="{4EF52839-65A6-43BB-9F93-F9A2F3CD10ED}" type="sibTrans" cxnId="{3CD8A711-56E4-4F59-9D2C-6FD1EBA806DE}">
      <dgm:prSet/>
      <dgm:spPr/>
      <dgm:t>
        <a:bodyPr/>
        <a:lstStyle/>
        <a:p>
          <a:endParaRPr lang="en-IN"/>
        </a:p>
      </dgm:t>
    </dgm:pt>
    <dgm:pt modelId="{3BA7D111-82A3-4C0A-8746-2A9168C0289C}">
      <dgm:prSet/>
      <dgm:spPr/>
      <dgm:t>
        <a:bodyPr/>
        <a:lstStyle/>
        <a:p>
          <a:r>
            <a:rPr lang="en-US"/>
            <a:t>Performance level</a:t>
          </a:r>
          <a:endParaRPr lang="en-IN"/>
        </a:p>
      </dgm:t>
    </dgm:pt>
    <dgm:pt modelId="{FC729969-AEB4-4433-8C30-3A2B3B67A49A}" type="parTrans" cxnId="{6F758F84-6F2F-4B2E-BED7-B91AF68F3D7C}">
      <dgm:prSet/>
      <dgm:spPr/>
      <dgm:t>
        <a:bodyPr/>
        <a:lstStyle/>
        <a:p>
          <a:endParaRPr lang="en-IN"/>
        </a:p>
      </dgm:t>
    </dgm:pt>
    <dgm:pt modelId="{459FCE9F-0837-4764-B5BD-8695B8DA0E98}" type="sibTrans" cxnId="{6F758F84-6F2F-4B2E-BED7-B91AF68F3D7C}">
      <dgm:prSet/>
      <dgm:spPr/>
      <dgm:t>
        <a:bodyPr/>
        <a:lstStyle/>
        <a:p>
          <a:endParaRPr lang="en-IN"/>
        </a:p>
      </dgm:t>
    </dgm:pt>
    <dgm:pt modelId="{27AEE74E-8D03-41EF-8BE2-421F6FC8EFAD}" type="pres">
      <dgm:prSet presAssocID="{2CBEFC8A-B372-49AF-BE90-4F699917610C}" presName="linear" presStyleCnt="0">
        <dgm:presLayoutVars>
          <dgm:animLvl val="lvl"/>
          <dgm:resizeHandles val="exact"/>
        </dgm:presLayoutVars>
      </dgm:prSet>
      <dgm:spPr/>
    </dgm:pt>
    <dgm:pt modelId="{402EBF66-EBCA-44BD-8486-61C509CD004A}" type="pres">
      <dgm:prSet presAssocID="{821E9C68-8C12-4FCB-B861-B78788CD9AB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FBD15E2-088C-4CE6-86B6-DD556F895F55}" type="pres">
      <dgm:prSet presAssocID="{821E9C68-8C12-4FCB-B861-B78788CD9A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E940504-D7A5-49AD-BC53-6E67FD166678}" srcId="{2CBEFC8A-B372-49AF-BE90-4F699917610C}" destId="{821E9C68-8C12-4FCB-B861-B78788CD9AB4}" srcOrd="0" destOrd="0" parTransId="{88D0EB2E-4CF1-4633-AB71-F5A712E9D5FA}" sibTransId="{17F15295-1779-4EFB-A072-1850D47B05B2}"/>
    <dgm:cxn modelId="{3CD8A711-56E4-4F59-9D2C-6FD1EBA806DE}" srcId="{821E9C68-8C12-4FCB-B861-B78788CD9AB4}" destId="{2619C7D5-1BC0-4D1E-9574-FDC7955ED1B5}" srcOrd="0" destOrd="0" parTransId="{0E201712-A5B4-4FBC-998D-E6F6BE8987D5}" sibTransId="{4EF52839-65A6-43BB-9F93-F9A2F3CD10ED}"/>
    <dgm:cxn modelId="{6FD48256-E19F-44F5-B9CE-45BAA033388D}" type="presOf" srcId="{821E9C68-8C12-4FCB-B861-B78788CD9AB4}" destId="{402EBF66-EBCA-44BD-8486-61C509CD004A}" srcOrd="0" destOrd="0" presId="urn:microsoft.com/office/officeart/2005/8/layout/vList2"/>
    <dgm:cxn modelId="{6F758F84-6F2F-4B2E-BED7-B91AF68F3D7C}" srcId="{821E9C68-8C12-4FCB-B861-B78788CD9AB4}" destId="{3BA7D111-82A3-4C0A-8746-2A9168C0289C}" srcOrd="1" destOrd="0" parTransId="{FC729969-AEB4-4433-8C30-3A2B3B67A49A}" sibTransId="{459FCE9F-0837-4764-B5BD-8695B8DA0E98}"/>
    <dgm:cxn modelId="{EA68C392-0BAC-4D11-A426-3C4B0F7C57CA}" type="presOf" srcId="{3BA7D111-82A3-4C0A-8746-2A9168C0289C}" destId="{DFBD15E2-088C-4CE6-86B6-DD556F895F55}" srcOrd="0" destOrd="1" presId="urn:microsoft.com/office/officeart/2005/8/layout/vList2"/>
    <dgm:cxn modelId="{86F47BB5-DE95-44C2-9E30-6CE6AB074CD4}" type="presOf" srcId="{2619C7D5-1BC0-4D1E-9574-FDC7955ED1B5}" destId="{DFBD15E2-088C-4CE6-86B6-DD556F895F55}" srcOrd="0" destOrd="0" presId="urn:microsoft.com/office/officeart/2005/8/layout/vList2"/>
    <dgm:cxn modelId="{23B0BFB7-33A7-474E-B4FE-7828C3872F73}" type="presOf" srcId="{2CBEFC8A-B372-49AF-BE90-4F699917610C}" destId="{27AEE74E-8D03-41EF-8BE2-421F6FC8EFAD}" srcOrd="0" destOrd="0" presId="urn:microsoft.com/office/officeart/2005/8/layout/vList2"/>
    <dgm:cxn modelId="{BC056600-8843-46A4-B001-743A6CAB223C}" type="presParOf" srcId="{27AEE74E-8D03-41EF-8BE2-421F6FC8EFAD}" destId="{402EBF66-EBCA-44BD-8486-61C509CD004A}" srcOrd="0" destOrd="0" presId="urn:microsoft.com/office/officeart/2005/8/layout/vList2"/>
    <dgm:cxn modelId="{5DF4A33E-ABE5-432A-9117-31480A209DF4}" type="presParOf" srcId="{27AEE74E-8D03-41EF-8BE2-421F6FC8EFAD}" destId="{DFBD15E2-088C-4CE6-86B6-DD556F895F5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79190F-22A1-4281-8CE0-5DF528D4E6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4372D2-BA0E-4382-AD16-618A54FEE79E}">
      <dgm:prSet/>
      <dgm:spPr/>
      <dgm:t>
        <a:bodyPr/>
        <a:lstStyle/>
        <a:p>
          <a:r>
            <a:rPr lang="en-US" dirty="0"/>
            <a:t>Performance Level</a:t>
          </a:r>
          <a:endParaRPr lang="en-IN" dirty="0"/>
        </a:p>
      </dgm:t>
    </dgm:pt>
    <dgm:pt modelId="{3D1AAE73-1D40-4D49-9C6D-B6C3C9319B98}" type="parTrans" cxnId="{3D018A2E-3C54-475F-A435-1B95D2322748}">
      <dgm:prSet/>
      <dgm:spPr/>
      <dgm:t>
        <a:bodyPr/>
        <a:lstStyle/>
        <a:p>
          <a:endParaRPr lang="en-IN"/>
        </a:p>
      </dgm:t>
    </dgm:pt>
    <dgm:pt modelId="{A093C9E9-E03D-485A-9A60-38D3789DC306}" type="sibTrans" cxnId="{3D018A2E-3C54-475F-A435-1B95D2322748}">
      <dgm:prSet/>
      <dgm:spPr/>
      <dgm:t>
        <a:bodyPr/>
        <a:lstStyle/>
        <a:p>
          <a:endParaRPr lang="en-IN"/>
        </a:p>
      </dgm:t>
    </dgm:pt>
    <dgm:pt modelId="{0A620F4B-1124-4C0D-8777-C49E4CF76398}">
      <dgm:prSet/>
      <dgm:spPr/>
      <dgm:t>
        <a:bodyPr/>
        <a:lstStyle/>
        <a:p>
          <a:r>
            <a:rPr lang="en-US"/>
            <a:t>High</a:t>
          </a:r>
          <a:endParaRPr lang="en-IN"/>
        </a:p>
      </dgm:t>
    </dgm:pt>
    <dgm:pt modelId="{9FAB7B79-615C-434F-8434-99559EE86742}" type="parTrans" cxnId="{A9CE02C1-6FFD-49CD-9AE3-FD1F24DC29E9}">
      <dgm:prSet/>
      <dgm:spPr/>
      <dgm:t>
        <a:bodyPr/>
        <a:lstStyle/>
        <a:p>
          <a:endParaRPr lang="en-IN"/>
        </a:p>
      </dgm:t>
    </dgm:pt>
    <dgm:pt modelId="{739A6701-59B6-4E22-B5FD-55BA2900D5ED}" type="sibTrans" cxnId="{A9CE02C1-6FFD-49CD-9AE3-FD1F24DC29E9}">
      <dgm:prSet/>
      <dgm:spPr/>
      <dgm:t>
        <a:bodyPr/>
        <a:lstStyle/>
        <a:p>
          <a:endParaRPr lang="en-IN"/>
        </a:p>
      </dgm:t>
    </dgm:pt>
    <dgm:pt modelId="{E429E3F9-8F7B-49C2-BF0A-5EAD0A778BB2}">
      <dgm:prSet/>
      <dgm:spPr/>
      <dgm:t>
        <a:bodyPr/>
        <a:lstStyle/>
        <a:p>
          <a:r>
            <a:rPr lang="en-US" dirty="0"/>
            <a:t>Medium</a:t>
          </a:r>
          <a:endParaRPr lang="en-IN" dirty="0"/>
        </a:p>
      </dgm:t>
    </dgm:pt>
    <dgm:pt modelId="{B5ACDD48-FA1E-4522-A2F0-A7169358BC3B}" type="parTrans" cxnId="{F7DECC38-194B-4A93-9DFC-2CBD269384D3}">
      <dgm:prSet/>
      <dgm:spPr/>
      <dgm:t>
        <a:bodyPr/>
        <a:lstStyle/>
        <a:p>
          <a:endParaRPr lang="en-IN"/>
        </a:p>
      </dgm:t>
    </dgm:pt>
    <dgm:pt modelId="{1FCFD176-C5E5-4097-8CC1-52D1BBC73A5E}" type="sibTrans" cxnId="{F7DECC38-194B-4A93-9DFC-2CBD269384D3}">
      <dgm:prSet/>
      <dgm:spPr/>
      <dgm:t>
        <a:bodyPr/>
        <a:lstStyle/>
        <a:p>
          <a:endParaRPr lang="en-IN"/>
        </a:p>
      </dgm:t>
    </dgm:pt>
    <dgm:pt modelId="{AEE5AF28-20E0-4E87-8FC6-89FB2F011832}">
      <dgm:prSet/>
      <dgm:spPr/>
      <dgm:t>
        <a:bodyPr/>
        <a:lstStyle/>
        <a:p>
          <a:r>
            <a:rPr lang="en-US"/>
            <a:t>Low</a:t>
          </a:r>
          <a:endParaRPr lang="en-IN"/>
        </a:p>
      </dgm:t>
    </dgm:pt>
    <dgm:pt modelId="{1F995C09-2009-4484-808C-88B09CE68F67}" type="parTrans" cxnId="{98889601-272D-4D47-9EE2-1C8A726D6E29}">
      <dgm:prSet/>
      <dgm:spPr/>
      <dgm:t>
        <a:bodyPr/>
        <a:lstStyle/>
        <a:p>
          <a:endParaRPr lang="en-IN"/>
        </a:p>
      </dgm:t>
    </dgm:pt>
    <dgm:pt modelId="{5197C395-3AC4-4E91-B223-BBCD9E24258F}" type="sibTrans" cxnId="{98889601-272D-4D47-9EE2-1C8A726D6E29}">
      <dgm:prSet/>
      <dgm:spPr/>
      <dgm:t>
        <a:bodyPr/>
        <a:lstStyle/>
        <a:p>
          <a:endParaRPr lang="en-IN"/>
        </a:p>
      </dgm:t>
    </dgm:pt>
    <dgm:pt modelId="{E0C005AB-C0E5-4D3E-BBB6-DEA8FA0CA7B6}" type="pres">
      <dgm:prSet presAssocID="{E079190F-22A1-4281-8CE0-5DF528D4E683}" presName="linear" presStyleCnt="0">
        <dgm:presLayoutVars>
          <dgm:animLvl val="lvl"/>
          <dgm:resizeHandles val="exact"/>
        </dgm:presLayoutVars>
      </dgm:prSet>
      <dgm:spPr/>
    </dgm:pt>
    <dgm:pt modelId="{2CEF59E7-F59E-49BD-8520-881CED008244}" type="pres">
      <dgm:prSet presAssocID="{EE4372D2-BA0E-4382-AD16-618A54FEE79E}" presName="parentText" presStyleLbl="node1" presStyleIdx="0" presStyleCnt="1" custScaleX="96837">
        <dgm:presLayoutVars>
          <dgm:chMax val="0"/>
          <dgm:bulletEnabled val="1"/>
        </dgm:presLayoutVars>
      </dgm:prSet>
      <dgm:spPr/>
    </dgm:pt>
    <dgm:pt modelId="{8F0D4E97-EF25-4B19-9BD1-182A4D171A2C}" type="pres">
      <dgm:prSet presAssocID="{EE4372D2-BA0E-4382-AD16-618A54FEE79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8889601-272D-4D47-9EE2-1C8A726D6E29}" srcId="{EE4372D2-BA0E-4382-AD16-618A54FEE79E}" destId="{AEE5AF28-20E0-4E87-8FC6-89FB2F011832}" srcOrd="2" destOrd="0" parTransId="{1F995C09-2009-4484-808C-88B09CE68F67}" sibTransId="{5197C395-3AC4-4E91-B223-BBCD9E24258F}"/>
    <dgm:cxn modelId="{B00E9012-1B8A-4DB8-946C-25F0B266DCDB}" type="presOf" srcId="{E079190F-22A1-4281-8CE0-5DF528D4E683}" destId="{E0C005AB-C0E5-4D3E-BBB6-DEA8FA0CA7B6}" srcOrd="0" destOrd="0" presId="urn:microsoft.com/office/officeart/2005/8/layout/vList2"/>
    <dgm:cxn modelId="{3D018A2E-3C54-475F-A435-1B95D2322748}" srcId="{E079190F-22A1-4281-8CE0-5DF528D4E683}" destId="{EE4372D2-BA0E-4382-AD16-618A54FEE79E}" srcOrd="0" destOrd="0" parTransId="{3D1AAE73-1D40-4D49-9C6D-B6C3C9319B98}" sibTransId="{A093C9E9-E03D-485A-9A60-38D3789DC306}"/>
    <dgm:cxn modelId="{ECE9CC33-B155-4A2A-A02E-4AF673C7357E}" type="presOf" srcId="{AEE5AF28-20E0-4E87-8FC6-89FB2F011832}" destId="{8F0D4E97-EF25-4B19-9BD1-182A4D171A2C}" srcOrd="0" destOrd="2" presId="urn:microsoft.com/office/officeart/2005/8/layout/vList2"/>
    <dgm:cxn modelId="{9660FA35-1552-4F1A-A81E-1133C4EA65EA}" type="presOf" srcId="{EE4372D2-BA0E-4382-AD16-618A54FEE79E}" destId="{2CEF59E7-F59E-49BD-8520-881CED008244}" srcOrd="0" destOrd="0" presId="urn:microsoft.com/office/officeart/2005/8/layout/vList2"/>
    <dgm:cxn modelId="{F7DECC38-194B-4A93-9DFC-2CBD269384D3}" srcId="{EE4372D2-BA0E-4382-AD16-618A54FEE79E}" destId="{E429E3F9-8F7B-49C2-BF0A-5EAD0A778BB2}" srcOrd="1" destOrd="0" parTransId="{B5ACDD48-FA1E-4522-A2F0-A7169358BC3B}" sibTransId="{1FCFD176-C5E5-4097-8CC1-52D1BBC73A5E}"/>
    <dgm:cxn modelId="{8F43E93B-A75F-40C9-837B-CAFBD1A4AA5C}" type="presOf" srcId="{0A620F4B-1124-4C0D-8777-C49E4CF76398}" destId="{8F0D4E97-EF25-4B19-9BD1-182A4D171A2C}" srcOrd="0" destOrd="0" presId="urn:microsoft.com/office/officeart/2005/8/layout/vList2"/>
    <dgm:cxn modelId="{A9CE02C1-6FFD-49CD-9AE3-FD1F24DC29E9}" srcId="{EE4372D2-BA0E-4382-AD16-618A54FEE79E}" destId="{0A620F4B-1124-4C0D-8777-C49E4CF76398}" srcOrd="0" destOrd="0" parTransId="{9FAB7B79-615C-434F-8434-99559EE86742}" sibTransId="{739A6701-59B6-4E22-B5FD-55BA2900D5ED}"/>
    <dgm:cxn modelId="{EA5145E9-EC0B-40F0-B887-AC969F32BAFF}" type="presOf" srcId="{E429E3F9-8F7B-49C2-BF0A-5EAD0A778BB2}" destId="{8F0D4E97-EF25-4B19-9BD1-182A4D171A2C}" srcOrd="0" destOrd="1" presId="urn:microsoft.com/office/officeart/2005/8/layout/vList2"/>
    <dgm:cxn modelId="{11D16A7D-A68C-4E55-984D-D89204BD7C74}" type="presParOf" srcId="{E0C005AB-C0E5-4D3E-BBB6-DEA8FA0CA7B6}" destId="{2CEF59E7-F59E-49BD-8520-881CED008244}" srcOrd="0" destOrd="0" presId="urn:microsoft.com/office/officeart/2005/8/layout/vList2"/>
    <dgm:cxn modelId="{230F66BF-ECD2-4E74-994F-257132D9BDB5}" type="presParOf" srcId="{E0C005AB-C0E5-4D3E-BBB6-DEA8FA0CA7B6}" destId="{8F0D4E97-EF25-4B19-9BD1-182A4D171A2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DADAC6-953A-4BE6-859D-349CF01CFA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8B60956-9142-4012-BE77-54FFE5DBE92E}">
      <dgm:prSet/>
      <dgm:spPr/>
      <dgm:t>
        <a:bodyPr/>
        <a:lstStyle/>
        <a:p>
          <a:r>
            <a:rPr lang="en-US"/>
            <a:t>Summary</a:t>
          </a:r>
          <a:endParaRPr lang="en-IN"/>
        </a:p>
      </dgm:t>
    </dgm:pt>
    <dgm:pt modelId="{A03AE81E-E9A3-462A-9E75-DB60B3D67405}" type="parTrans" cxnId="{DFC8C6D2-49AC-4498-BA31-24A8A287651A}">
      <dgm:prSet/>
      <dgm:spPr/>
      <dgm:t>
        <a:bodyPr/>
        <a:lstStyle/>
        <a:p>
          <a:endParaRPr lang="en-IN"/>
        </a:p>
      </dgm:t>
    </dgm:pt>
    <dgm:pt modelId="{2FBFD380-F3C0-43CD-AC65-AF207B0C7E17}" type="sibTrans" cxnId="{DFC8C6D2-49AC-4498-BA31-24A8A287651A}">
      <dgm:prSet/>
      <dgm:spPr/>
      <dgm:t>
        <a:bodyPr/>
        <a:lstStyle/>
        <a:p>
          <a:endParaRPr lang="en-IN"/>
        </a:p>
      </dgm:t>
    </dgm:pt>
    <dgm:pt modelId="{13785E13-DEB2-438D-8EB1-369B88451850}">
      <dgm:prSet/>
      <dgm:spPr/>
      <dgm:t>
        <a:bodyPr/>
        <a:lstStyle/>
        <a:p>
          <a:r>
            <a:rPr lang="en-US"/>
            <a:t>Data Collection</a:t>
          </a:r>
          <a:endParaRPr lang="en-IN"/>
        </a:p>
      </dgm:t>
    </dgm:pt>
    <dgm:pt modelId="{06568C7A-A64F-4125-B136-0E508E5BDCF0}" type="parTrans" cxnId="{FC4F3EAD-1ACC-4D25-9833-D3ED0D28A58E}">
      <dgm:prSet/>
      <dgm:spPr/>
      <dgm:t>
        <a:bodyPr/>
        <a:lstStyle/>
        <a:p>
          <a:endParaRPr lang="en-IN"/>
        </a:p>
      </dgm:t>
    </dgm:pt>
    <dgm:pt modelId="{5491D48C-82EF-4E98-BD12-A6276035EA34}" type="sibTrans" cxnId="{FC4F3EAD-1ACC-4D25-9833-D3ED0D28A58E}">
      <dgm:prSet/>
      <dgm:spPr/>
      <dgm:t>
        <a:bodyPr/>
        <a:lstStyle/>
        <a:p>
          <a:endParaRPr lang="en-IN"/>
        </a:p>
      </dgm:t>
    </dgm:pt>
    <dgm:pt modelId="{74F352C0-20F2-4B02-867A-D7DB57F4C21D}">
      <dgm:prSet/>
      <dgm:spPr/>
      <dgm:t>
        <a:bodyPr/>
        <a:lstStyle/>
        <a:p>
          <a:r>
            <a:rPr lang="en-US"/>
            <a:t>First Name</a:t>
          </a:r>
          <a:endParaRPr lang="en-IN"/>
        </a:p>
      </dgm:t>
    </dgm:pt>
    <dgm:pt modelId="{E7AB3C37-693D-442A-AB19-785956AC8151}" type="parTrans" cxnId="{04752F42-FD8B-4241-8695-52E903FFE861}">
      <dgm:prSet/>
      <dgm:spPr/>
      <dgm:t>
        <a:bodyPr/>
        <a:lstStyle/>
        <a:p>
          <a:endParaRPr lang="en-IN"/>
        </a:p>
      </dgm:t>
    </dgm:pt>
    <dgm:pt modelId="{71096727-96D5-4A34-A695-65697B07AAAB}" type="sibTrans" cxnId="{04752F42-FD8B-4241-8695-52E903FFE861}">
      <dgm:prSet/>
      <dgm:spPr/>
      <dgm:t>
        <a:bodyPr/>
        <a:lstStyle/>
        <a:p>
          <a:endParaRPr lang="en-IN"/>
        </a:p>
      </dgm:t>
    </dgm:pt>
    <dgm:pt modelId="{45895E17-517B-42A4-BA21-AE4F7313B64C}">
      <dgm:prSet/>
      <dgm:spPr/>
      <dgm:t>
        <a:bodyPr/>
        <a:lstStyle/>
        <a:p>
          <a:r>
            <a:rPr lang="en-US"/>
            <a:t>Last Name</a:t>
          </a:r>
          <a:endParaRPr lang="en-IN"/>
        </a:p>
      </dgm:t>
    </dgm:pt>
    <dgm:pt modelId="{CD48AB5C-393E-47C2-9A43-F4B279022B08}" type="parTrans" cxnId="{C62F5A27-80CC-4829-BE55-F7CB6A057215}">
      <dgm:prSet/>
      <dgm:spPr/>
      <dgm:t>
        <a:bodyPr/>
        <a:lstStyle/>
        <a:p>
          <a:endParaRPr lang="en-IN"/>
        </a:p>
      </dgm:t>
    </dgm:pt>
    <dgm:pt modelId="{29D447FA-3B3B-4E39-9DF3-3EA484A220BF}" type="sibTrans" cxnId="{C62F5A27-80CC-4829-BE55-F7CB6A057215}">
      <dgm:prSet/>
      <dgm:spPr/>
      <dgm:t>
        <a:bodyPr/>
        <a:lstStyle/>
        <a:p>
          <a:endParaRPr lang="en-IN"/>
        </a:p>
      </dgm:t>
    </dgm:pt>
    <dgm:pt modelId="{70A4E746-7023-48CE-804C-93B164D9CD6B}">
      <dgm:prSet/>
      <dgm:spPr/>
      <dgm:t>
        <a:bodyPr/>
        <a:lstStyle/>
        <a:p>
          <a:r>
            <a:rPr lang="en-US"/>
            <a:t>Business Unit</a:t>
          </a:r>
          <a:endParaRPr lang="en-IN"/>
        </a:p>
      </dgm:t>
    </dgm:pt>
    <dgm:pt modelId="{1D3A6EF8-6709-45C5-89A3-2E7C0E944F99}" type="parTrans" cxnId="{1E0CF623-C7DC-47DB-89B5-F723696F7BCC}">
      <dgm:prSet/>
      <dgm:spPr/>
      <dgm:t>
        <a:bodyPr/>
        <a:lstStyle/>
        <a:p>
          <a:endParaRPr lang="en-IN"/>
        </a:p>
      </dgm:t>
    </dgm:pt>
    <dgm:pt modelId="{DB1EE49D-DE83-4754-8E2F-C8095842019E}" type="sibTrans" cxnId="{1E0CF623-C7DC-47DB-89B5-F723696F7BCC}">
      <dgm:prSet/>
      <dgm:spPr/>
      <dgm:t>
        <a:bodyPr/>
        <a:lstStyle/>
        <a:p>
          <a:endParaRPr lang="en-IN"/>
        </a:p>
      </dgm:t>
    </dgm:pt>
    <dgm:pt modelId="{C87CE116-A0E1-4325-B584-AEB14229440F}">
      <dgm:prSet/>
      <dgm:spPr/>
      <dgm:t>
        <a:bodyPr/>
        <a:lstStyle/>
        <a:p>
          <a:r>
            <a:rPr lang="en-US"/>
            <a:t>Data cleaning</a:t>
          </a:r>
          <a:endParaRPr lang="en-IN"/>
        </a:p>
      </dgm:t>
    </dgm:pt>
    <dgm:pt modelId="{505CB27B-FA1E-4C38-A60D-8443759C5BB4}" type="parTrans" cxnId="{8A760C5B-5BD4-460E-B287-884032DD73B2}">
      <dgm:prSet/>
      <dgm:spPr/>
      <dgm:t>
        <a:bodyPr/>
        <a:lstStyle/>
        <a:p>
          <a:endParaRPr lang="en-IN"/>
        </a:p>
      </dgm:t>
    </dgm:pt>
    <dgm:pt modelId="{1B6FAC21-1315-4012-BF9F-687106D401BD}" type="sibTrans" cxnId="{8A760C5B-5BD4-460E-B287-884032DD73B2}">
      <dgm:prSet/>
      <dgm:spPr/>
      <dgm:t>
        <a:bodyPr/>
        <a:lstStyle/>
        <a:p>
          <a:endParaRPr lang="en-IN"/>
        </a:p>
      </dgm:t>
    </dgm:pt>
    <dgm:pt modelId="{CCEB95AF-2DC9-433D-A8FF-732D9A8A2738}">
      <dgm:prSet/>
      <dgm:spPr/>
      <dgm:t>
        <a:bodyPr/>
        <a:lstStyle/>
        <a:p>
          <a:r>
            <a:rPr lang="en-US" dirty="0"/>
            <a:t>Performance Level</a:t>
          </a:r>
          <a:endParaRPr lang="en-IN" dirty="0"/>
        </a:p>
      </dgm:t>
    </dgm:pt>
    <dgm:pt modelId="{D4EE1BC5-5CC1-4B5B-9450-B967D7EF519D}" type="parTrans" cxnId="{DC748D41-C2DA-49EF-B6BF-F20F17075294}">
      <dgm:prSet/>
      <dgm:spPr/>
      <dgm:t>
        <a:bodyPr/>
        <a:lstStyle/>
        <a:p>
          <a:endParaRPr lang="en-IN"/>
        </a:p>
      </dgm:t>
    </dgm:pt>
    <dgm:pt modelId="{BB55FF50-6A63-4A9D-9D7F-49FDF0D0A381}" type="sibTrans" cxnId="{DC748D41-C2DA-49EF-B6BF-F20F17075294}">
      <dgm:prSet/>
      <dgm:spPr/>
      <dgm:t>
        <a:bodyPr/>
        <a:lstStyle/>
        <a:p>
          <a:endParaRPr lang="en-IN"/>
        </a:p>
      </dgm:t>
    </dgm:pt>
    <dgm:pt modelId="{441A4799-3156-4A8F-A5EE-CE5E10DCD248}">
      <dgm:prSet/>
      <dgm:spPr/>
      <dgm:t>
        <a:bodyPr/>
        <a:lstStyle/>
        <a:p>
          <a:r>
            <a:rPr lang="en-US"/>
            <a:t>Formula</a:t>
          </a:r>
          <a:endParaRPr lang="en-IN"/>
        </a:p>
      </dgm:t>
    </dgm:pt>
    <dgm:pt modelId="{6584795F-5229-4FE0-9503-19E6F8009353}" type="parTrans" cxnId="{7E9292D9-8C94-4347-9366-ED431A17B587}">
      <dgm:prSet/>
      <dgm:spPr/>
      <dgm:t>
        <a:bodyPr/>
        <a:lstStyle/>
        <a:p>
          <a:endParaRPr lang="en-IN"/>
        </a:p>
      </dgm:t>
    </dgm:pt>
    <dgm:pt modelId="{83DA0E73-FC69-486E-826F-E81B7CA98160}" type="sibTrans" cxnId="{7E9292D9-8C94-4347-9366-ED431A17B587}">
      <dgm:prSet/>
      <dgm:spPr/>
      <dgm:t>
        <a:bodyPr/>
        <a:lstStyle/>
        <a:p>
          <a:endParaRPr lang="en-IN"/>
        </a:p>
      </dgm:t>
    </dgm:pt>
    <dgm:pt modelId="{F2EE1F45-18DB-4943-813E-F98A75849CC2}">
      <dgm:prSet/>
      <dgm:spPr/>
      <dgm:t>
        <a:bodyPr/>
        <a:lstStyle/>
        <a:p>
          <a:r>
            <a:rPr lang="en-US"/>
            <a:t>Missing Value </a:t>
          </a:r>
          <a:endParaRPr lang="en-IN"/>
        </a:p>
      </dgm:t>
    </dgm:pt>
    <dgm:pt modelId="{FD185FB7-F06A-46A8-B3C5-FEC7660D0FFB}" type="parTrans" cxnId="{B21A106E-46D8-4165-90C4-72A4AC1FCC62}">
      <dgm:prSet/>
      <dgm:spPr/>
      <dgm:t>
        <a:bodyPr/>
        <a:lstStyle/>
        <a:p>
          <a:endParaRPr lang="en-IN"/>
        </a:p>
      </dgm:t>
    </dgm:pt>
    <dgm:pt modelId="{9BA02E17-32AA-4C70-B8D2-A880C8BBF936}" type="sibTrans" cxnId="{B21A106E-46D8-4165-90C4-72A4AC1FCC62}">
      <dgm:prSet/>
      <dgm:spPr/>
      <dgm:t>
        <a:bodyPr/>
        <a:lstStyle/>
        <a:p>
          <a:endParaRPr lang="en-IN"/>
        </a:p>
      </dgm:t>
    </dgm:pt>
    <dgm:pt modelId="{F777582F-EF0F-4A78-9C92-E745E333E9CC}">
      <dgm:prSet/>
      <dgm:spPr/>
      <dgm:t>
        <a:bodyPr/>
        <a:lstStyle/>
        <a:p>
          <a:r>
            <a:rPr lang="en-US"/>
            <a:t>Employee States</a:t>
          </a:r>
          <a:endParaRPr lang="en-IN"/>
        </a:p>
      </dgm:t>
    </dgm:pt>
    <dgm:pt modelId="{EE590A48-0FAF-4B81-98E2-C5F30F3624F5}" type="parTrans" cxnId="{6E945C97-4587-47BB-BBC4-4F527497482D}">
      <dgm:prSet/>
      <dgm:spPr/>
      <dgm:t>
        <a:bodyPr/>
        <a:lstStyle/>
        <a:p>
          <a:endParaRPr lang="en-IN"/>
        </a:p>
      </dgm:t>
    </dgm:pt>
    <dgm:pt modelId="{0A0C5D3B-4D21-4E90-89C6-E325B162C02F}" type="sibTrans" cxnId="{6E945C97-4587-47BB-BBC4-4F527497482D}">
      <dgm:prSet/>
      <dgm:spPr/>
      <dgm:t>
        <a:bodyPr/>
        <a:lstStyle/>
        <a:p>
          <a:endParaRPr lang="en-IN"/>
        </a:p>
      </dgm:t>
    </dgm:pt>
    <dgm:pt modelId="{F5AAC3AB-6EC1-4237-AB22-88092F227F98}">
      <dgm:prSet/>
      <dgm:spPr/>
      <dgm:t>
        <a:bodyPr/>
        <a:lstStyle/>
        <a:p>
          <a:r>
            <a:rPr lang="en-US"/>
            <a:t>Employee types</a:t>
          </a:r>
          <a:endParaRPr lang="en-IN"/>
        </a:p>
      </dgm:t>
    </dgm:pt>
    <dgm:pt modelId="{559DE6EB-9D9B-49E0-AA47-0E865D58D080}" type="parTrans" cxnId="{5A71DE6E-309F-4771-89EC-131B4B3C60EF}">
      <dgm:prSet/>
      <dgm:spPr/>
      <dgm:t>
        <a:bodyPr/>
        <a:lstStyle/>
        <a:p>
          <a:endParaRPr lang="en-IN"/>
        </a:p>
      </dgm:t>
    </dgm:pt>
    <dgm:pt modelId="{E1954E82-E480-43ED-BB6B-836854659D91}" type="sibTrans" cxnId="{5A71DE6E-309F-4771-89EC-131B4B3C60EF}">
      <dgm:prSet/>
      <dgm:spPr/>
      <dgm:t>
        <a:bodyPr/>
        <a:lstStyle/>
        <a:p>
          <a:endParaRPr lang="en-IN"/>
        </a:p>
      </dgm:t>
    </dgm:pt>
    <dgm:pt modelId="{9BB03C7C-8DFC-441E-8888-C38BF92A2A3F}" type="pres">
      <dgm:prSet presAssocID="{F1DADAC6-953A-4BE6-859D-349CF01CFA5B}" presName="linear" presStyleCnt="0">
        <dgm:presLayoutVars>
          <dgm:animLvl val="lvl"/>
          <dgm:resizeHandles val="exact"/>
        </dgm:presLayoutVars>
      </dgm:prSet>
      <dgm:spPr/>
    </dgm:pt>
    <dgm:pt modelId="{DAA501D3-D1AF-41B6-9657-5EBFD2B29888}" type="pres">
      <dgm:prSet presAssocID="{58B60956-9142-4012-BE77-54FFE5DBE92E}" presName="parentText" presStyleLbl="node1" presStyleIdx="0" presStyleCnt="1" custLinFactNeighborX="-6129" custLinFactNeighborY="-2620">
        <dgm:presLayoutVars>
          <dgm:chMax val="0"/>
          <dgm:bulletEnabled val="1"/>
        </dgm:presLayoutVars>
      </dgm:prSet>
      <dgm:spPr/>
    </dgm:pt>
    <dgm:pt modelId="{44887E01-0B02-4743-AD4B-435BC5D0B751}" type="pres">
      <dgm:prSet presAssocID="{58B60956-9142-4012-BE77-54FFE5DBE92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22A80F-AA70-475C-A792-1973267334D9}" type="presOf" srcId="{F1DADAC6-953A-4BE6-859D-349CF01CFA5B}" destId="{9BB03C7C-8DFC-441E-8888-C38BF92A2A3F}" srcOrd="0" destOrd="0" presId="urn:microsoft.com/office/officeart/2005/8/layout/vList2"/>
    <dgm:cxn modelId="{1E0CF623-C7DC-47DB-89B5-F723696F7BCC}" srcId="{58B60956-9142-4012-BE77-54FFE5DBE92E}" destId="{70A4E746-7023-48CE-804C-93B164D9CD6B}" srcOrd="3" destOrd="0" parTransId="{1D3A6EF8-6709-45C5-89A3-2E7C0E944F99}" sibTransId="{DB1EE49D-DE83-4754-8E2F-C8095842019E}"/>
    <dgm:cxn modelId="{C62F5A27-80CC-4829-BE55-F7CB6A057215}" srcId="{58B60956-9142-4012-BE77-54FFE5DBE92E}" destId="{45895E17-517B-42A4-BA21-AE4F7313B64C}" srcOrd="2" destOrd="0" parTransId="{CD48AB5C-393E-47C2-9A43-F4B279022B08}" sibTransId="{29D447FA-3B3B-4E39-9DF3-3EA484A220BF}"/>
    <dgm:cxn modelId="{B569472D-3E7D-467F-8E71-6D75CE11580B}" type="presOf" srcId="{45895E17-517B-42A4-BA21-AE4F7313B64C}" destId="{44887E01-0B02-4743-AD4B-435BC5D0B751}" srcOrd="0" destOrd="2" presId="urn:microsoft.com/office/officeart/2005/8/layout/vList2"/>
    <dgm:cxn modelId="{8A760C5B-5BD4-460E-B287-884032DD73B2}" srcId="{58B60956-9142-4012-BE77-54FFE5DBE92E}" destId="{C87CE116-A0E1-4325-B584-AEB14229440F}" srcOrd="4" destOrd="0" parTransId="{505CB27B-FA1E-4C38-A60D-8443759C5BB4}" sibTransId="{1B6FAC21-1315-4012-BF9F-687106D401BD}"/>
    <dgm:cxn modelId="{DC748D41-C2DA-49EF-B6BF-F20F17075294}" srcId="{58B60956-9142-4012-BE77-54FFE5DBE92E}" destId="{CCEB95AF-2DC9-433D-A8FF-732D9A8A2738}" srcOrd="5" destOrd="0" parTransId="{D4EE1BC5-5CC1-4B5B-9450-B967D7EF519D}" sibTransId="{BB55FF50-6A63-4A9D-9D7F-49FDF0D0A381}"/>
    <dgm:cxn modelId="{04752F42-FD8B-4241-8695-52E903FFE861}" srcId="{58B60956-9142-4012-BE77-54FFE5DBE92E}" destId="{74F352C0-20F2-4B02-867A-D7DB57F4C21D}" srcOrd="1" destOrd="0" parTransId="{E7AB3C37-693D-442A-AB19-785956AC8151}" sibTransId="{71096727-96D5-4A34-A695-65697B07AAAB}"/>
    <dgm:cxn modelId="{7D448343-91FC-4893-A563-2B32DF1B1F48}" type="presOf" srcId="{441A4799-3156-4A8F-A5EE-CE5E10DCD248}" destId="{44887E01-0B02-4743-AD4B-435BC5D0B751}" srcOrd="0" destOrd="6" presId="urn:microsoft.com/office/officeart/2005/8/layout/vList2"/>
    <dgm:cxn modelId="{8B78CF49-E83D-422C-A567-52014ED2C72B}" type="presOf" srcId="{74F352C0-20F2-4B02-867A-D7DB57F4C21D}" destId="{44887E01-0B02-4743-AD4B-435BC5D0B751}" srcOrd="0" destOrd="1" presId="urn:microsoft.com/office/officeart/2005/8/layout/vList2"/>
    <dgm:cxn modelId="{B21A106E-46D8-4165-90C4-72A4AC1FCC62}" srcId="{58B60956-9142-4012-BE77-54FFE5DBE92E}" destId="{F2EE1F45-18DB-4943-813E-F98A75849CC2}" srcOrd="7" destOrd="0" parTransId="{FD185FB7-F06A-46A8-B3C5-FEC7660D0FFB}" sibTransId="{9BA02E17-32AA-4C70-B8D2-A880C8BBF936}"/>
    <dgm:cxn modelId="{5A71DE6E-309F-4771-89EC-131B4B3C60EF}" srcId="{58B60956-9142-4012-BE77-54FFE5DBE92E}" destId="{F5AAC3AB-6EC1-4237-AB22-88092F227F98}" srcOrd="9" destOrd="0" parTransId="{559DE6EB-9D9B-49E0-AA47-0E865D58D080}" sibTransId="{E1954E82-E480-43ED-BB6B-836854659D91}"/>
    <dgm:cxn modelId="{A78C9375-D4E0-4385-81D8-890094977FC6}" type="presOf" srcId="{58B60956-9142-4012-BE77-54FFE5DBE92E}" destId="{DAA501D3-D1AF-41B6-9657-5EBFD2B29888}" srcOrd="0" destOrd="0" presId="urn:microsoft.com/office/officeart/2005/8/layout/vList2"/>
    <dgm:cxn modelId="{4DE29875-DA2D-4E2A-8B21-C0748C1A00DA}" type="presOf" srcId="{F5AAC3AB-6EC1-4237-AB22-88092F227F98}" destId="{44887E01-0B02-4743-AD4B-435BC5D0B751}" srcOrd="0" destOrd="9" presId="urn:microsoft.com/office/officeart/2005/8/layout/vList2"/>
    <dgm:cxn modelId="{6E945C97-4587-47BB-BBC4-4F527497482D}" srcId="{58B60956-9142-4012-BE77-54FFE5DBE92E}" destId="{F777582F-EF0F-4A78-9C92-E745E333E9CC}" srcOrd="8" destOrd="0" parTransId="{EE590A48-0FAF-4B81-98E2-C5F30F3624F5}" sibTransId="{0A0C5D3B-4D21-4E90-89C6-E325B162C02F}"/>
    <dgm:cxn modelId="{0D74189D-6FFC-4BE4-8EB7-65987872DF4D}" type="presOf" srcId="{F2EE1F45-18DB-4943-813E-F98A75849CC2}" destId="{44887E01-0B02-4743-AD4B-435BC5D0B751}" srcOrd="0" destOrd="7" presId="urn:microsoft.com/office/officeart/2005/8/layout/vList2"/>
    <dgm:cxn modelId="{0EFB66A1-51D9-49F1-A0BC-5D7A0EF972E4}" type="presOf" srcId="{13785E13-DEB2-438D-8EB1-369B88451850}" destId="{44887E01-0B02-4743-AD4B-435BC5D0B751}" srcOrd="0" destOrd="0" presId="urn:microsoft.com/office/officeart/2005/8/layout/vList2"/>
    <dgm:cxn modelId="{55F903A5-86A0-41E3-9364-B923E86091DE}" type="presOf" srcId="{70A4E746-7023-48CE-804C-93B164D9CD6B}" destId="{44887E01-0B02-4743-AD4B-435BC5D0B751}" srcOrd="0" destOrd="3" presId="urn:microsoft.com/office/officeart/2005/8/layout/vList2"/>
    <dgm:cxn modelId="{FC4F3EAD-1ACC-4D25-9833-D3ED0D28A58E}" srcId="{58B60956-9142-4012-BE77-54FFE5DBE92E}" destId="{13785E13-DEB2-438D-8EB1-369B88451850}" srcOrd="0" destOrd="0" parTransId="{06568C7A-A64F-4125-B136-0E508E5BDCF0}" sibTransId="{5491D48C-82EF-4E98-BD12-A6276035EA34}"/>
    <dgm:cxn modelId="{CDE448B0-3A76-4C36-AFEF-1397DDDBC545}" type="presOf" srcId="{F777582F-EF0F-4A78-9C92-E745E333E9CC}" destId="{44887E01-0B02-4743-AD4B-435BC5D0B751}" srcOrd="0" destOrd="8" presId="urn:microsoft.com/office/officeart/2005/8/layout/vList2"/>
    <dgm:cxn modelId="{4B8103C6-9B9A-4D38-8C1D-837ECC1DAD6D}" type="presOf" srcId="{C87CE116-A0E1-4325-B584-AEB14229440F}" destId="{44887E01-0B02-4743-AD4B-435BC5D0B751}" srcOrd="0" destOrd="4" presId="urn:microsoft.com/office/officeart/2005/8/layout/vList2"/>
    <dgm:cxn modelId="{DFC8C6D2-49AC-4498-BA31-24A8A287651A}" srcId="{F1DADAC6-953A-4BE6-859D-349CF01CFA5B}" destId="{58B60956-9142-4012-BE77-54FFE5DBE92E}" srcOrd="0" destOrd="0" parTransId="{A03AE81E-E9A3-462A-9E75-DB60B3D67405}" sibTransId="{2FBFD380-F3C0-43CD-AC65-AF207B0C7E17}"/>
    <dgm:cxn modelId="{7E9292D9-8C94-4347-9366-ED431A17B587}" srcId="{58B60956-9142-4012-BE77-54FFE5DBE92E}" destId="{441A4799-3156-4A8F-A5EE-CE5E10DCD248}" srcOrd="6" destOrd="0" parTransId="{6584795F-5229-4FE0-9503-19E6F8009353}" sibTransId="{83DA0E73-FC69-486E-826F-E81B7CA98160}"/>
    <dgm:cxn modelId="{F5AA96DA-0D57-4BC0-8153-7C4990164D54}" type="presOf" srcId="{CCEB95AF-2DC9-433D-A8FF-732D9A8A2738}" destId="{44887E01-0B02-4743-AD4B-435BC5D0B751}" srcOrd="0" destOrd="5" presId="urn:microsoft.com/office/officeart/2005/8/layout/vList2"/>
    <dgm:cxn modelId="{2EE92E2D-F7F4-4F4C-ADA9-816034A9E58E}" type="presParOf" srcId="{9BB03C7C-8DFC-441E-8888-C38BF92A2A3F}" destId="{DAA501D3-D1AF-41B6-9657-5EBFD2B29888}" srcOrd="0" destOrd="0" presId="urn:microsoft.com/office/officeart/2005/8/layout/vList2"/>
    <dgm:cxn modelId="{D888254C-17E3-497C-B096-9D64ADBA1983}" type="presParOf" srcId="{9BB03C7C-8DFC-441E-8888-C38BF92A2A3F}" destId="{44887E01-0B02-4743-AD4B-435BC5D0B75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7D573-F31D-4957-BAB1-E317A9A080F5}">
      <dsp:nvSpPr>
        <dsp:cNvPr id="0" name=""/>
        <dsp:cNvSpPr/>
      </dsp:nvSpPr>
      <dsp:spPr>
        <a:xfrm>
          <a:off x="0" y="6299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STUDENT NAME : HEMANTH S</a:t>
          </a:r>
          <a:endParaRPr lang="en-IN" sz="2000" kern="1200" dirty="0"/>
        </a:p>
      </dsp:txBody>
      <dsp:txXfrm>
        <a:off x="22846" y="29145"/>
        <a:ext cx="8183908" cy="422308"/>
      </dsp:txXfrm>
    </dsp:sp>
    <dsp:sp modelId="{29C10153-0C9F-4C0C-A184-45C178652D6D}">
      <dsp:nvSpPr>
        <dsp:cNvPr id="0" name=""/>
        <dsp:cNvSpPr/>
      </dsp:nvSpPr>
      <dsp:spPr>
        <a:xfrm>
          <a:off x="0" y="531899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REGISTER NO    :  122203667 (ansunm1611d22cp017)</a:t>
          </a:r>
          <a:endParaRPr lang="en-IN" sz="2000" kern="1200" dirty="0"/>
        </a:p>
      </dsp:txBody>
      <dsp:txXfrm>
        <a:off x="22846" y="554745"/>
        <a:ext cx="8183908" cy="422308"/>
      </dsp:txXfrm>
    </dsp:sp>
    <dsp:sp modelId="{87148E0A-0F58-4ECF-8B18-79CEB1B96020}">
      <dsp:nvSpPr>
        <dsp:cNvPr id="0" name=""/>
        <dsp:cNvSpPr/>
      </dsp:nvSpPr>
      <dsp:spPr>
        <a:xfrm>
          <a:off x="0" y="1057500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DEPARTMENT    :  </a:t>
          </a:r>
          <a:r>
            <a:rPr lang="en-US" sz="2000" kern="1200" dirty="0" err="1"/>
            <a:t>B.Com</a:t>
          </a:r>
          <a:r>
            <a:rPr lang="en-US" sz="2000" kern="1200" dirty="0"/>
            <a:t> Corporate Secretaryship </a:t>
          </a:r>
          <a:endParaRPr lang="en-IN" sz="2000" kern="1200" dirty="0"/>
        </a:p>
      </dsp:txBody>
      <dsp:txXfrm>
        <a:off x="22846" y="1080346"/>
        <a:ext cx="8183908" cy="422308"/>
      </dsp:txXfrm>
    </dsp:sp>
    <dsp:sp modelId="{B8066070-4D26-4F81-AA53-612AE9054037}">
      <dsp:nvSpPr>
        <dsp:cNvPr id="0" name=""/>
        <dsp:cNvSpPr/>
      </dsp:nvSpPr>
      <dsp:spPr>
        <a:xfrm>
          <a:off x="0" y="1583100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COLLEGE          :  Patrician College of Arts and Science     </a:t>
          </a:r>
          <a:endParaRPr lang="en-IN" sz="2000" kern="1200" dirty="0"/>
        </a:p>
      </dsp:txBody>
      <dsp:txXfrm>
        <a:off x="22846" y="1605946"/>
        <a:ext cx="8183908" cy="4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96780-10D4-4476-A255-A109A3048BB3}">
      <dsp:nvSpPr>
        <dsp:cNvPr id="0" name=""/>
        <dsp:cNvSpPr/>
      </dsp:nvSpPr>
      <dsp:spPr>
        <a:xfrm>
          <a:off x="316110" y="1931"/>
          <a:ext cx="1945555" cy="11673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Conditional Formatting  Missing </a:t>
          </a:r>
          <a:endParaRPr lang="en-IN" sz="2400" kern="1200" dirty="0"/>
        </a:p>
      </dsp:txBody>
      <dsp:txXfrm>
        <a:off x="316110" y="1931"/>
        <a:ext cx="1945555" cy="1167333"/>
      </dsp:txXfrm>
    </dsp:sp>
    <dsp:sp modelId="{F15107A8-1664-467E-B581-B6F57A7AEFB4}">
      <dsp:nvSpPr>
        <dsp:cNvPr id="0" name=""/>
        <dsp:cNvSpPr/>
      </dsp:nvSpPr>
      <dsp:spPr>
        <a:xfrm>
          <a:off x="2456222" y="1931"/>
          <a:ext cx="1945555" cy="1167333"/>
        </a:xfrm>
        <a:prstGeom prst="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Filter  Remove</a:t>
          </a:r>
          <a:endParaRPr lang="en-IN" sz="2400" kern="1200" dirty="0"/>
        </a:p>
      </dsp:txBody>
      <dsp:txXfrm>
        <a:off x="2456222" y="1931"/>
        <a:ext cx="1945555" cy="1167333"/>
      </dsp:txXfrm>
    </dsp:sp>
    <dsp:sp modelId="{85F71CAD-8D9F-4E3D-A443-1BAFF875F55C}">
      <dsp:nvSpPr>
        <dsp:cNvPr id="0" name=""/>
        <dsp:cNvSpPr/>
      </dsp:nvSpPr>
      <dsp:spPr>
        <a:xfrm>
          <a:off x="4596333" y="1931"/>
          <a:ext cx="1945555" cy="1167333"/>
        </a:xfrm>
        <a:prstGeom prst="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Formula  </a:t>
          </a:r>
          <a:r>
            <a:rPr lang="en-US" sz="2400" kern="1200" dirty="0" err="1"/>
            <a:t>Performnce</a:t>
          </a:r>
          <a:endParaRPr lang="en-IN" sz="2400" kern="1200" dirty="0"/>
        </a:p>
      </dsp:txBody>
      <dsp:txXfrm>
        <a:off x="4596333" y="1931"/>
        <a:ext cx="1945555" cy="1167333"/>
      </dsp:txXfrm>
    </dsp:sp>
    <dsp:sp modelId="{52E39C0B-B4AF-424C-BEFD-B01D3056010D}">
      <dsp:nvSpPr>
        <dsp:cNvPr id="0" name=""/>
        <dsp:cNvSpPr/>
      </dsp:nvSpPr>
      <dsp:spPr>
        <a:xfrm>
          <a:off x="1386166" y="1363820"/>
          <a:ext cx="1945555" cy="1167333"/>
        </a:xfrm>
        <a:prstGeom prst="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Pivot Chat Analysis Summary</a:t>
          </a:r>
          <a:endParaRPr lang="en-IN" sz="2400" kern="1200" dirty="0"/>
        </a:p>
      </dsp:txBody>
      <dsp:txXfrm>
        <a:off x="1386166" y="1363820"/>
        <a:ext cx="1945555" cy="1167333"/>
      </dsp:txXfrm>
    </dsp:sp>
    <dsp:sp modelId="{A7F75714-31EB-4F03-949F-AF16E076359B}">
      <dsp:nvSpPr>
        <dsp:cNvPr id="0" name=""/>
        <dsp:cNvSpPr/>
      </dsp:nvSpPr>
      <dsp:spPr>
        <a:xfrm>
          <a:off x="3526277" y="1363820"/>
          <a:ext cx="1945555" cy="1167333"/>
        </a:xfrm>
        <a:prstGeom prst="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Graph Data </a:t>
          </a:r>
          <a:r>
            <a:rPr lang="en-US" sz="2400" kern="1200" dirty="0" err="1"/>
            <a:t>Visualiztion</a:t>
          </a:r>
          <a:endParaRPr lang="en-IN" sz="2400" kern="1200" dirty="0"/>
        </a:p>
      </dsp:txBody>
      <dsp:txXfrm>
        <a:off x="3526277" y="1363820"/>
        <a:ext cx="1945555" cy="11673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D0C62-BA4B-41C6-A4CA-967C9583A2B1}">
      <dsp:nvSpPr>
        <dsp:cNvPr id="0" name=""/>
        <dsp:cNvSpPr/>
      </dsp:nvSpPr>
      <dsp:spPr>
        <a:xfrm>
          <a:off x="3091800" y="276034"/>
          <a:ext cx="4032504" cy="4032504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Employee – Kaggle</a:t>
          </a:r>
          <a:endParaRPr lang="en-IN" sz="1500" kern="1200"/>
        </a:p>
      </dsp:txBody>
      <dsp:txXfrm>
        <a:off x="5147897" y="660082"/>
        <a:ext cx="1104138" cy="696087"/>
      </dsp:txXfrm>
    </dsp:sp>
    <dsp:sp modelId="{6CB493FE-4715-4803-81C5-0947F32F05DE}">
      <dsp:nvSpPr>
        <dsp:cNvPr id="0" name=""/>
        <dsp:cNvSpPr/>
      </dsp:nvSpPr>
      <dsp:spPr>
        <a:xfrm>
          <a:off x="2987627" y="492061"/>
          <a:ext cx="4032504" cy="4032504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26 – Features</a:t>
          </a:r>
          <a:endParaRPr lang="en-IN" sz="1500" kern="1200"/>
        </a:p>
      </dsp:txBody>
      <dsp:txXfrm>
        <a:off x="5747972" y="1932241"/>
        <a:ext cx="1171346" cy="744093"/>
      </dsp:txXfrm>
    </dsp:sp>
    <dsp:sp modelId="{BBD2A5A2-B6CC-453D-A85F-FBDA7F4DD42A}">
      <dsp:nvSpPr>
        <dsp:cNvPr id="0" name=""/>
        <dsp:cNvSpPr/>
      </dsp:nvSpPr>
      <dsp:spPr>
        <a:xfrm>
          <a:off x="2987627" y="492061"/>
          <a:ext cx="4032504" cy="4032504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Employee id – Numerical</a:t>
          </a:r>
          <a:endParaRPr lang="en-IN" sz="1500" kern="1200"/>
        </a:p>
      </dsp:txBody>
      <dsp:txXfrm>
        <a:off x="5579951" y="2892361"/>
        <a:ext cx="1056132" cy="768096"/>
      </dsp:txXfrm>
    </dsp:sp>
    <dsp:sp modelId="{5A683710-ACAA-423E-9156-1D06E5223FC3}">
      <dsp:nvSpPr>
        <dsp:cNvPr id="0" name=""/>
        <dsp:cNvSpPr/>
      </dsp:nvSpPr>
      <dsp:spPr>
        <a:xfrm>
          <a:off x="2987627" y="492061"/>
          <a:ext cx="4032504" cy="4032504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Name – Text</a:t>
          </a:r>
          <a:endParaRPr lang="en-IN" sz="1500" kern="1200"/>
        </a:p>
      </dsp:txBody>
      <dsp:txXfrm>
        <a:off x="4463811" y="3660457"/>
        <a:ext cx="1080135" cy="768096"/>
      </dsp:txXfrm>
    </dsp:sp>
    <dsp:sp modelId="{C1F2CB1C-C07E-4B3E-B9F3-CE879FB7AC19}">
      <dsp:nvSpPr>
        <dsp:cNvPr id="0" name=""/>
        <dsp:cNvSpPr/>
      </dsp:nvSpPr>
      <dsp:spPr>
        <a:xfrm>
          <a:off x="2987627" y="492061"/>
          <a:ext cx="4032504" cy="4032504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Employee Types</a:t>
          </a:r>
          <a:endParaRPr lang="en-IN" sz="1500" kern="1200"/>
        </a:p>
      </dsp:txBody>
      <dsp:txXfrm>
        <a:off x="3371675" y="2892361"/>
        <a:ext cx="1056132" cy="768096"/>
      </dsp:txXfrm>
    </dsp:sp>
    <dsp:sp modelId="{A8F2C808-C275-497B-AA1F-A4B855760230}">
      <dsp:nvSpPr>
        <dsp:cNvPr id="0" name=""/>
        <dsp:cNvSpPr/>
      </dsp:nvSpPr>
      <dsp:spPr>
        <a:xfrm>
          <a:off x="2987627" y="492061"/>
          <a:ext cx="4032504" cy="4032504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Performance Level</a:t>
          </a:r>
          <a:endParaRPr lang="en-IN" sz="1500" kern="1200"/>
        </a:p>
      </dsp:txBody>
      <dsp:txXfrm>
        <a:off x="3088440" y="1932241"/>
        <a:ext cx="1171346" cy="744093"/>
      </dsp:txXfrm>
    </dsp:sp>
    <dsp:sp modelId="{95505976-28D1-4EA6-B578-2F2F51C7C4C4}">
      <dsp:nvSpPr>
        <dsp:cNvPr id="0" name=""/>
        <dsp:cNvSpPr/>
      </dsp:nvSpPr>
      <dsp:spPr>
        <a:xfrm>
          <a:off x="2987627" y="492061"/>
          <a:ext cx="4032504" cy="4032504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Gender – Male, Female </a:t>
          </a:r>
          <a:endParaRPr lang="en-IN" sz="1500" kern="1200"/>
        </a:p>
      </dsp:txBody>
      <dsp:txXfrm>
        <a:off x="3861336" y="876109"/>
        <a:ext cx="1104138" cy="696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2B43D-6E61-4704-B66E-9BAB409BD4A8}">
      <dsp:nvSpPr>
        <dsp:cNvPr id="0" name=""/>
        <dsp:cNvSpPr/>
      </dsp:nvSpPr>
      <dsp:spPr>
        <a:xfrm>
          <a:off x="0" y="0"/>
          <a:ext cx="3590809" cy="3590809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80A2E-1208-482D-BF17-357E991697B6}">
      <dsp:nvSpPr>
        <dsp:cNvPr id="0" name=""/>
        <dsp:cNvSpPr/>
      </dsp:nvSpPr>
      <dsp:spPr>
        <a:xfrm>
          <a:off x="1795404" y="0"/>
          <a:ext cx="7272395" cy="35908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Formula:</a:t>
          </a:r>
        </a:p>
      </dsp:txBody>
      <dsp:txXfrm>
        <a:off x="1795404" y="0"/>
        <a:ext cx="7272395" cy="1077245"/>
      </dsp:txXfrm>
    </dsp:sp>
    <dsp:sp modelId="{DE20A980-FCB6-4374-99E3-2142BC3117E9}">
      <dsp:nvSpPr>
        <dsp:cNvPr id="0" name=""/>
        <dsp:cNvSpPr/>
      </dsp:nvSpPr>
      <dsp:spPr>
        <a:xfrm>
          <a:off x="628392" y="1077245"/>
          <a:ext cx="2334023" cy="2334023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439E7-6EFB-406A-A6C5-06CCC37C9712}">
      <dsp:nvSpPr>
        <dsp:cNvPr id="0" name=""/>
        <dsp:cNvSpPr/>
      </dsp:nvSpPr>
      <dsp:spPr>
        <a:xfrm>
          <a:off x="1795404" y="1077245"/>
          <a:ext cx="7272395" cy="23340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716701"/>
              <a:satOff val="590"/>
              <a:lumOff val="-491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Performance Level : </a:t>
          </a:r>
        </a:p>
      </dsp:txBody>
      <dsp:txXfrm>
        <a:off x="1795404" y="1077245"/>
        <a:ext cx="7272395" cy="1077241"/>
      </dsp:txXfrm>
    </dsp:sp>
    <dsp:sp modelId="{A7DB7934-95B5-45B6-B15D-F15251033720}">
      <dsp:nvSpPr>
        <dsp:cNvPr id="0" name=""/>
        <dsp:cNvSpPr/>
      </dsp:nvSpPr>
      <dsp:spPr>
        <a:xfrm>
          <a:off x="1256783" y="2154486"/>
          <a:ext cx="1077241" cy="1077241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024EC-0B61-4E84-B69D-D127DFBB764F}">
      <dsp:nvSpPr>
        <dsp:cNvPr id="0" name=""/>
        <dsp:cNvSpPr/>
      </dsp:nvSpPr>
      <dsp:spPr>
        <a:xfrm>
          <a:off x="1795404" y="2154486"/>
          <a:ext cx="7272395" cy="10772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1433403"/>
              <a:satOff val="1180"/>
              <a:lumOff val="-981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IFS(Z8&gt;=5,"VERY HIGH",Z8&gt;=4,"HIGH",Z8&gt;=3,"MEDIUM",TRUE,"LOW")</a:t>
          </a:r>
        </a:p>
      </dsp:txBody>
      <dsp:txXfrm>
        <a:off x="1795404" y="2154486"/>
        <a:ext cx="7272395" cy="1077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4982B-38B6-411E-A300-0BA1D8BD4E54}">
      <dsp:nvSpPr>
        <dsp:cNvPr id="0" name=""/>
        <dsp:cNvSpPr/>
      </dsp:nvSpPr>
      <dsp:spPr>
        <a:xfrm>
          <a:off x="34393" y="90377"/>
          <a:ext cx="3092183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Collection</a:t>
          </a:r>
          <a:endParaRPr lang="en-IN" sz="2100" kern="1200" dirty="0"/>
        </a:p>
      </dsp:txBody>
      <dsp:txXfrm>
        <a:off x="58381" y="114365"/>
        <a:ext cx="3044207" cy="443423"/>
      </dsp:txXfrm>
    </dsp:sp>
    <dsp:sp modelId="{E8D639D6-73F6-4926-99F0-256DC3B43C1C}">
      <dsp:nvSpPr>
        <dsp:cNvPr id="0" name=""/>
        <dsp:cNvSpPr/>
      </dsp:nvSpPr>
      <dsp:spPr>
        <a:xfrm>
          <a:off x="0" y="555847"/>
          <a:ext cx="4267200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Employee id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First Name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Last Name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Business Unit 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Employee States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Employee Types</a:t>
          </a:r>
          <a:endParaRPr lang="en-IN" sz="1600" kern="1200" dirty="0"/>
        </a:p>
      </dsp:txBody>
      <dsp:txXfrm>
        <a:off x="0" y="555847"/>
        <a:ext cx="4267200" cy="1564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8C273-79CB-46CC-A38C-91AC5FF45E17}">
      <dsp:nvSpPr>
        <dsp:cNvPr id="0" name=""/>
        <dsp:cNvSpPr/>
      </dsp:nvSpPr>
      <dsp:spPr>
        <a:xfrm>
          <a:off x="64151" y="14304"/>
          <a:ext cx="2782444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 Collection</a:t>
          </a:r>
          <a:endParaRPr lang="en-IN" sz="2200" kern="1200" dirty="0"/>
        </a:p>
      </dsp:txBody>
      <dsp:txXfrm>
        <a:off x="89281" y="39434"/>
        <a:ext cx="2732184" cy="464540"/>
      </dsp:txXfrm>
    </dsp:sp>
    <dsp:sp modelId="{926C9953-3551-4614-A129-63374C618701}">
      <dsp:nvSpPr>
        <dsp:cNvPr id="0" name=""/>
        <dsp:cNvSpPr/>
      </dsp:nvSpPr>
      <dsp:spPr>
        <a:xfrm>
          <a:off x="0" y="517076"/>
          <a:ext cx="6100916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0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Formula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Performance level</a:t>
          </a:r>
          <a:endParaRPr lang="en-IN" sz="1700" kern="1200"/>
        </a:p>
      </dsp:txBody>
      <dsp:txXfrm>
        <a:off x="0" y="517076"/>
        <a:ext cx="6100916" cy="5578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EBF66-EBCA-44BD-8486-61C509CD004A}">
      <dsp:nvSpPr>
        <dsp:cNvPr id="0" name=""/>
        <dsp:cNvSpPr/>
      </dsp:nvSpPr>
      <dsp:spPr>
        <a:xfrm>
          <a:off x="0" y="2276"/>
          <a:ext cx="3151504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Cleaning</a:t>
          </a:r>
          <a:endParaRPr lang="en-IN" sz="2200" kern="1200"/>
        </a:p>
      </dsp:txBody>
      <dsp:txXfrm>
        <a:off x="25130" y="27406"/>
        <a:ext cx="3101244" cy="464540"/>
      </dsp:txXfrm>
    </dsp:sp>
    <dsp:sp modelId="{DFBD15E2-088C-4CE6-86B6-DD556F895F55}">
      <dsp:nvSpPr>
        <dsp:cNvPr id="0" name=""/>
        <dsp:cNvSpPr/>
      </dsp:nvSpPr>
      <dsp:spPr>
        <a:xfrm>
          <a:off x="0" y="517076"/>
          <a:ext cx="3151504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6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Missing Value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Performance level</a:t>
          </a:r>
          <a:endParaRPr lang="en-IN" sz="1700" kern="1200"/>
        </a:p>
      </dsp:txBody>
      <dsp:txXfrm>
        <a:off x="0" y="517076"/>
        <a:ext cx="3151504" cy="5578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F59E7-F59E-49BD-8520-881CED008244}">
      <dsp:nvSpPr>
        <dsp:cNvPr id="0" name=""/>
        <dsp:cNvSpPr/>
      </dsp:nvSpPr>
      <dsp:spPr>
        <a:xfrm>
          <a:off x="71523" y="29311"/>
          <a:ext cx="4379483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Performance Level</a:t>
          </a:r>
          <a:endParaRPr lang="en-IN" sz="2100" kern="1200" dirty="0"/>
        </a:p>
      </dsp:txBody>
      <dsp:txXfrm>
        <a:off x="95511" y="53299"/>
        <a:ext cx="4331507" cy="443423"/>
      </dsp:txXfrm>
    </dsp:sp>
    <dsp:sp modelId="{8F0D4E97-EF25-4B19-9BD1-182A4D171A2C}">
      <dsp:nvSpPr>
        <dsp:cNvPr id="0" name=""/>
        <dsp:cNvSpPr/>
      </dsp:nvSpPr>
      <dsp:spPr>
        <a:xfrm>
          <a:off x="0" y="520711"/>
          <a:ext cx="4522531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High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Medium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Low</a:t>
          </a:r>
          <a:endParaRPr lang="en-IN" sz="1600" kern="1200"/>
        </a:p>
      </dsp:txBody>
      <dsp:txXfrm>
        <a:off x="0" y="520711"/>
        <a:ext cx="4522531" cy="8041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501D3-D1AF-41B6-9657-5EBFD2B29888}">
      <dsp:nvSpPr>
        <dsp:cNvPr id="0" name=""/>
        <dsp:cNvSpPr/>
      </dsp:nvSpPr>
      <dsp:spPr>
        <a:xfrm>
          <a:off x="0" y="0"/>
          <a:ext cx="4817806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Summary</a:t>
          </a:r>
          <a:endParaRPr lang="en-IN" sz="2200" kern="1200"/>
        </a:p>
      </dsp:txBody>
      <dsp:txXfrm>
        <a:off x="25130" y="25130"/>
        <a:ext cx="4767546" cy="464540"/>
      </dsp:txXfrm>
    </dsp:sp>
    <dsp:sp modelId="{44887E01-0B02-4743-AD4B-435BC5D0B751}">
      <dsp:nvSpPr>
        <dsp:cNvPr id="0" name=""/>
        <dsp:cNvSpPr/>
      </dsp:nvSpPr>
      <dsp:spPr>
        <a:xfrm>
          <a:off x="0" y="515034"/>
          <a:ext cx="4817806" cy="277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96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Data Collection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First Name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Last Name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Business Unit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Data cleaning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Performance Level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Formula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Missing Value 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Employee States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Employee types</a:t>
          </a:r>
          <a:endParaRPr lang="en-IN" sz="1700" kern="1200"/>
        </a:p>
      </dsp:txBody>
      <dsp:txXfrm>
        <a:off x="0" y="515034"/>
        <a:ext cx="4817806" cy="2777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0328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6141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174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7520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243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6595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1282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193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9840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957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6968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4686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6154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8692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94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192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9040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10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diagramData" Target="../diagrams/data8.xml"/><Relationship Id="rId26" Type="http://schemas.openxmlformats.org/officeDocument/2006/relationships/diagramColors" Target="../diagrams/colors9.xml"/><Relationship Id="rId3" Type="http://schemas.openxmlformats.org/officeDocument/2006/relationships/diagramData" Target="../diagrams/data5.xml"/><Relationship Id="rId21" Type="http://schemas.openxmlformats.org/officeDocument/2006/relationships/diagramColors" Target="../diagrams/colors8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5" Type="http://schemas.openxmlformats.org/officeDocument/2006/relationships/diagramQuickStyle" Target="../diagrams/quickStyle9.xml"/><Relationship Id="rId2" Type="http://schemas.openxmlformats.org/officeDocument/2006/relationships/image" Target="../media/image12.png"/><Relationship Id="rId16" Type="http://schemas.openxmlformats.org/officeDocument/2006/relationships/diagramColors" Target="../diagrams/colors7.xml"/><Relationship Id="rId20" Type="http://schemas.openxmlformats.org/officeDocument/2006/relationships/diagramQuickStyle" Target="../diagrams/quickStyle8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24" Type="http://schemas.openxmlformats.org/officeDocument/2006/relationships/diagramLayout" Target="../diagrams/layout9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23" Type="http://schemas.openxmlformats.org/officeDocument/2006/relationships/diagramData" Target="../diagrams/data9.xml"/><Relationship Id="rId10" Type="http://schemas.openxmlformats.org/officeDocument/2006/relationships/diagramQuickStyle" Target="../diagrams/quickStyle6.xml"/><Relationship Id="rId19" Type="http://schemas.openxmlformats.org/officeDocument/2006/relationships/diagramLayout" Target="../diagrams/layout8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Relationship Id="rId22" Type="http://schemas.microsoft.com/office/2007/relationships/diagramDrawing" Target="../diagrams/drawing8.xml"/><Relationship Id="rId27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C6A35F5-444D-5EFB-DBC1-7FCE375E9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748552"/>
              </p:ext>
            </p:extLst>
          </p:nvPr>
        </p:nvGraphicFramePr>
        <p:xfrm>
          <a:off x="1371600" y="2971800"/>
          <a:ext cx="82296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D53D0C9D-A597-DE74-FFA9-FDA703ADC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227051"/>
              </p:ext>
            </p:extLst>
          </p:nvPr>
        </p:nvGraphicFramePr>
        <p:xfrm>
          <a:off x="1197108" y="1255454"/>
          <a:ext cx="4267200" cy="2185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9E3BC276-00C2-3168-CA49-D400C841B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117123"/>
              </p:ext>
            </p:extLst>
          </p:nvPr>
        </p:nvGraphicFramePr>
        <p:xfrm>
          <a:off x="1197108" y="3632484"/>
          <a:ext cx="6100916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5C98DD0A-6BCB-CFDD-C713-7787BF29C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189136"/>
              </p:ext>
            </p:extLst>
          </p:nvPr>
        </p:nvGraphicFramePr>
        <p:xfrm>
          <a:off x="1143000" y="4984758"/>
          <a:ext cx="3151504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CEC42B8B-D7A2-FAFD-DA28-5A88C5066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261843"/>
              </p:ext>
            </p:extLst>
          </p:nvPr>
        </p:nvGraphicFramePr>
        <p:xfrm>
          <a:off x="5011994" y="1364972"/>
          <a:ext cx="4522531" cy="1354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27E19974-3AF3-704B-768D-74667AEF5D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364392"/>
              </p:ext>
            </p:extLst>
          </p:nvPr>
        </p:nvGraphicFramePr>
        <p:xfrm>
          <a:off x="5011994" y="3063097"/>
          <a:ext cx="4817806" cy="329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9979CFF-D055-30E0-3EA8-9C8E3729A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584441"/>
              </p:ext>
            </p:extLst>
          </p:nvPr>
        </p:nvGraphicFramePr>
        <p:xfrm>
          <a:off x="609600" y="1371600"/>
          <a:ext cx="9144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98333-522B-EE8F-54E7-2AA1CD13EBD2}"/>
              </a:ext>
            </a:extLst>
          </p:cNvPr>
          <p:cNvSpPr txBox="1"/>
          <p:nvPr/>
        </p:nvSpPr>
        <p:spPr>
          <a:xfrm>
            <a:off x="267929" y="1625600"/>
            <a:ext cx="9448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development of an Employee Performance Analysis System using Excel represents a significant step forward in enhancing how employee performance is evaluated and managed within the organization. By consolidating diverse performance data into a structured and interactive Excel-based system, the organization will benefit from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0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105" y="404261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1D102C-429F-3447-1544-7309E13D215E}"/>
              </a:ext>
            </a:extLst>
          </p:cNvPr>
          <p:cNvSpPr txBox="1"/>
          <p:nvPr/>
        </p:nvSpPr>
        <p:spPr>
          <a:xfrm>
            <a:off x="238125" y="1962175"/>
            <a:ext cx="96678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To develop a comprehensive Excel-based analysis system to evaluate and enhance employee performance within the organization. This system should aggregate performance data, provide meaningful insights through data visualization and analysis, and support decision-making for performance management and employee development.</a:t>
            </a:r>
          </a:p>
          <a:p>
            <a:endParaRPr lang="en-IN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22141" y="3886200"/>
            <a:ext cx="2831859" cy="3367548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C57572-249D-7946-A3A2-9D2873AA780B}"/>
              </a:ext>
            </a:extLst>
          </p:cNvPr>
          <p:cNvSpPr txBox="1"/>
          <p:nvPr/>
        </p:nvSpPr>
        <p:spPr>
          <a:xfrm>
            <a:off x="533400" y="1954160"/>
            <a:ext cx="921751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 design and implement an Excel-based system for evaluating employee performance, facilitating performance reviews, and identifying areas for improvement. The system will consolidate performance data, provide insightful </a:t>
            </a:r>
            <a:r>
              <a:rPr lang="en-US" sz="3600" dirty="0"/>
              <a:t>analysis</a:t>
            </a:r>
            <a:r>
              <a:rPr lang="en-US" sz="2800" dirty="0"/>
              <a:t>, and support data-driven decision-making within the organization.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9708231-1B06-78DE-23B3-82EE3025C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505076"/>
            <a:ext cx="8686800" cy="53529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1EBE1C5-1083-0236-AE8B-DBAC68D8B2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22331"/>
              </p:ext>
            </p:extLst>
          </p:nvPr>
        </p:nvGraphicFramePr>
        <p:xfrm>
          <a:off x="2895601" y="2305615"/>
          <a:ext cx="6858000" cy="253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227E17-98C4-E89A-3809-249746D55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003608"/>
              </p:ext>
            </p:extLst>
          </p:nvPr>
        </p:nvGraphicFramePr>
        <p:xfrm>
          <a:off x="-304800" y="1295400"/>
          <a:ext cx="1011193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=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DE7AFCC-8F1A-51C9-AF4D-0C168052C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694296"/>
              </p:ext>
            </p:extLst>
          </p:nvPr>
        </p:nvGraphicFramePr>
        <p:xfrm>
          <a:off x="135194" y="1781598"/>
          <a:ext cx="9067800" cy="3590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895600"/>
            <a:ext cx="2381250" cy="4000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386</TotalTime>
  <Words>354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HEMANTH S</cp:lastModifiedBy>
  <cp:revision>20</cp:revision>
  <dcterms:created xsi:type="dcterms:W3CDTF">2024-03-29T15:07:22Z</dcterms:created>
  <dcterms:modified xsi:type="dcterms:W3CDTF">2024-09-08T13:13:46Z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