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71" r:id="rId8"/>
    <p:sldId id="267" r:id="rId9"/>
    <p:sldId id="269" r:id="rId10"/>
    <p:sldId id="262" r:id="rId11"/>
    <p:sldId id="278" r:id="rId12"/>
    <p:sldId id="274" r:id="rId13"/>
    <p:sldId id="279" r:id="rId14"/>
    <p:sldId id="276" r:id="rId15"/>
    <p:sldId id="277" r:id="rId16"/>
    <p:sldId id="280" r:id="rId17"/>
    <p:sldId id="281" r:id="rId18"/>
    <p:sldId id="282"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2DF4CF-3E1A-4819-8BE2-29A22CE3D70B}" type="datetimeFigureOut">
              <a:rPr lang="en-GB" smtClean="0"/>
              <a:t>12/07/2022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rIns="45720"/>
          <a:lstStyle/>
          <a:p>
            <a:fld id="{B9676854-F6C7-4537-BB23-B27303B99466}" type="slidenum">
              <a:rPr lang="en-GB" smtClean="0"/>
              <a:t>‹#›</a:t>
            </a:fld>
            <a:endParaRPr lang="en-GB"/>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5534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2DF4CF-3E1A-4819-8BE2-29A22CE3D70B}" type="datetimeFigureOut">
              <a:rPr lang="en-GB" smtClean="0"/>
              <a:t>12/07/2022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676854-F6C7-4537-BB23-B27303B99466}" type="slidenum">
              <a:rPr lang="en-GB" smtClean="0"/>
              <a:t>‹#›</a:t>
            </a:fld>
            <a:endParaRPr lang="en-GB"/>
          </a:p>
        </p:txBody>
      </p:sp>
    </p:spTree>
    <p:extLst>
      <p:ext uri="{BB962C8B-B14F-4D97-AF65-F5344CB8AC3E}">
        <p14:creationId xmlns:p14="http://schemas.microsoft.com/office/powerpoint/2010/main" val="309927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2DF4CF-3E1A-4819-8BE2-29A22CE3D70B}" type="datetimeFigureOut">
              <a:rPr lang="en-GB" smtClean="0"/>
              <a:t>12/07/2022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676854-F6C7-4537-BB23-B27303B99466}" type="slidenum">
              <a:rPr lang="en-GB" smtClean="0"/>
              <a:t>‹#›</a:t>
            </a:fld>
            <a:endParaRPr lang="en-GB"/>
          </a:p>
        </p:txBody>
      </p:sp>
    </p:spTree>
    <p:extLst>
      <p:ext uri="{BB962C8B-B14F-4D97-AF65-F5344CB8AC3E}">
        <p14:creationId xmlns:p14="http://schemas.microsoft.com/office/powerpoint/2010/main" val="1689144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2DF4CF-3E1A-4819-8BE2-29A22CE3D70B}" type="datetimeFigureOut">
              <a:rPr lang="en-GB" smtClean="0"/>
              <a:t>12/07/2022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676854-F6C7-4537-BB23-B27303B99466}" type="slidenum">
              <a:rPr lang="en-GB" smtClean="0"/>
              <a:t>‹#›</a:t>
            </a:fld>
            <a:endParaRPr lang="en-GB"/>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93092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DF4CF-3E1A-4819-8BE2-29A22CE3D70B}" type="datetimeFigureOut">
              <a:rPr lang="en-GB" smtClean="0"/>
              <a:t>12/07/2022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676854-F6C7-4537-BB23-B27303B99466}" type="slidenum">
              <a:rPr lang="en-GB" smtClean="0"/>
              <a:t>‹#›</a:t>
            </a:fld>
            <a:endParaRPr lang="en-GB"/>
          </a:p>
        </p:txBody>
      </p:sp>
    </p:spTree>
    <p:extLst>
      <p:ext uri="{BB962C8B-B14F-4D97-AF65-F5344CB8AC3E}">
        <p14:creationId xmlns:p14="http://schemas.microsoft.com/office/powerpoint/2010/main" val="1816982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2DF4CF-3E1A-4819-8BE2-29A22CE3D70B}" type="datetimeFigureOut">
              <a:rPr lang="en-GB" smtClean="0"/>
              <a:t>12/07/2022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9676854-F6C7-4537-BB23-B27303B99466}" type="slidenum">
              <a:rPr lang="en-GB" smtClean="0"/>
              <a:t>‹#›</a:t>
            </a:fld>
            <a:endParaRPr lang="en-GB"/>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80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2DF4CF-3E1A-4819-8BE2-29A22CE3D70B}" type="datetimeFigureOut">
              <a:rPr lang="en-GB" smtClean="0"/>
              <a:t>12/07/2022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9676854-F6C7-4537-BB23-B27303B99466}" type="slidenum">
              <a:rPr lang="en-GB" smtClean="0"/>
              <a:t>‹#›</a:t>
            </a:fld>
            <a:endParaRPr lang="en-GB"/>
          </a:p>
        </p:txBody>
      </p:sp>
    </p:spTree>
    <p:extLst>
      <p:ext uri="{BB962C8B-B14F-4D97-AF65-F5344CB8AC3E}">
        <p14:creationId xmlns:p14="http://schemas.microsoft.com/office/powerpoint/2010/main" val="81346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2DF4CF-3E1A-4819-8BE2-29A22CE3D70B}" type="datetimeFigureOut">
              <a:rPr lang="en-GB" smtClean="0"/>
              <a:t>12/07/2022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9676854-F6C7-4537-BB23-B27303B99466}" type="slidenum">
              <a:rPr lang="en-GB" smtClean="0"/>
              <a:t>‹#›</a:t>
            </a:fld>
            <a:endParaRPr lang="en-GB"/>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0027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2DF4CF-3E1A-4819-8BE2-29A22CE3D70B}" type="datetimeFigureOut">
              <a:rPr lang="en-GB" smtClean="0"/>
              <a:t>12/07/2022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9676854-F6C7-4537-BB23-B27303B99466}" type="slidenum">
              <a:rPr lang="en-GB" smtClean="0"/>
              <a:t>‹#›</a:t>
            </a:fld>
            <a:endParaRPr lang="en-GB"/>
          </a:p>
        </p:txBody>
      </p:sp>
    </p:spTree>
    <p:extLst>
      <p:ext uri="{BB962C8B-B14F-4D97-AF65-F5344CB8AC3E}">
        <p14:creationId xmlns:p14="http://schemas.microsoft.com/office/powerpoint/2010/main" val="3824137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2DF4CF-3E1A-4819-8BE2-29A22CE3D70B}" type="datetimeFigureOut">
              <a:rPr lang="en-GB" smtClean="0"/>
              <a:t>12/07/2022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9676854-F6C7-4537-BB23-B27303B99466}" type="slidenum">
              <a:rPr lang="en-GB" smtClean="0"/>
              <a:t>‹#›</a:t>
            </a:fld>
            <a:endParaRPr lang="en-GB"/>
          </a:p>
        </p:txBody>
      </p:sp>
    </p:spTree>
    <p:extLst>
      <p:ext uri="{BB962C8B-B14F-4D97-AF65-F5344CB8AC3E}">
        <p14:creationId xmlns:p14="http://schemas.microsoft.com/office/powerpoint/2010/main" val="193967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2DF4CF-3E1A-4819-8BE2-29A22CE3D70B}" type="datetimeFigureOut">
              <a:rPr lang="en-GB" smtClean="0"/>
              <a:t>12/07/2022</a:t>
            </a:fld>
            <a:endParaRPr lang="en-GB"/>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B9676854-F6C7-4537-BB23-B27303B99466}" type="slidenum">
              <a:rPr lang="en-GB" smtClean="0"/>
              <a:t>‹#›</a:t>
            </a:fld>
            <a:endParaRPr lang="en-GB"/>
          </a:p>
        </p:txBody>
      </p:sp>
    </p:spTree>
    <p:extLst>
      <p:ext uri="{BB962C8B-B14F-4D97-AF65-F5344CB8AC3E}">
        <p14:creationId xmlns:p14="http://schemas.microsoft.com/office/powerpoint/2010/main" val="34586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12DF4CF-3E1A-4819-8BE2-29A22CE3D70B}" type="datetimeFigureOut">
              <a:rPr lang="en-GB" smtClean="0"/>
              <a:t>12/07/2022</a:t>
            </a:fld>
            <a:endParaRPr lang="en-GB"/>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B9676854-F6C7-4537-BB23-B27303B99466}" type="slidenum">
              <a:rPr lang="en-GB" smtClean="0"/>
              <a:t>‹#›</a:t>
            </a:fld>
            <a:endParaRPr lang="en-GB"/>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8645621"/>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D244-0855-08CD-6EFF-2B4DF44F2B10}"/>
              </a:ext>
            </a:extLst>
          </p:cNvPr>
          <p:cNvSpPr>
            <a:spLocks noGrp="1"/>
          </p:cNvSpPr>
          <p:nvPr>
            <p:ph type="ctrTitle"/>
          </p:nvPr>
        </p:nvSpPr>
        <p:spPr>
          <a:xfrm>
            <a:off x="2611808" y="3893127"/>
            <a:ext cx="5518066" cy="1804430"/>
          </a:xfrm>
        </p:spPr>
        <p:txBody>
          <a:bodyPr>
            <a:normAutofit/>
          </a:bodyPr>
          <a:lstStyle/>
          <a:p>
            <a:pPr>
              <a:lnSpc>
                <a:spcPct val="150000"/>
              </a:lnSpc>
            </a:pPr>
            <a:r>
              <a:rPr lang="en-US" sz="2400" dirty="0"/>
              <a:t>Submitted by</a:t>
            </a:r>
            <a:br>
              <a:rPr lang="en-US" sz="2000" dirty="0"/>
            </a:br>
            <a:r>
              <a:rPr lang="en-US" sz="2000" dirty="0"/>
              <a:t>Shincy Johny</a:t>
            </a:r>
            <a:br>
              <a:rPr lang="en-US" sz="2000" dirty="0"/>
            </a:br>
            <a:r>
              <a:rPr lang="en-US" sz="2000" dirty="0"/>
              <a:t>MCA B Batch</a:t>
            </a:r>
            <a:endParaRPr lang="en-GB" sz="2000" dirty="0"/>
          </a:p>
        </p:txBody>
      </p:sp>
      <p:sp>
        <p:nvSpPr>
          <p:cNvPr id="3" name="Subtitle 2">
            <a:extLst>
              <a:ext uri="{FF2B5EF4-FFF2-40B4-BE49-F238E27FC236}">
                <a16:creationId xmlns:a16="http://schemas.microsoft.com/office/drawing/2014/main" id="{7A52EDA8-CE5F-09CC-3CE9-6CFF8CBEDF79}"/>
              </a:ext>
            </a:extLst>
          </p:cNvPr>
          <p:cNvSpPr>
            <a:spLocks noGrp="1"/>
          </p:cNvSpPr>
          <p:nvPr>
            <p:ph type="subTitle" idx="1"/>
          </p:nvPr>
        </p:nvSpPr>
        <p:spPr>
          <a:xfrm>
            <a:off x="1731818" y="1025236"/>
            <a:ext cx="6398056" cy="2403763"/>
          </a:xfrm>
        </p:spPr>
        <p:txBody>
          <a:bodyPr>
            <a:noAutofit/>
          </a:bodyPr>
          <a:lstStyle/>
          <a:p>
            <a:r>
              <a:rPr lang="en-US" sz="3600" b="1" dirty="0"/>
              <a:t>Android based surplus food management app</a:t>
            </a:r>
            <a:endParaRPr lang="en-GB" sz="3600" b="1" dirty="0"/>
          </a:p>
        </p:txBody>
      </p:sp>
    </p:spTree>
    <p:extLst>
      <p:ext uri="{BB962C8B-B14F-4D97-AF65-F5344CB8AC3E}">
        <p14:creationId xmlns:p14="http://schemas.microsoft.com/office/powerpoint/2010/main" val="183811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127E-FF76-3326-43C8-767FD4D937AD}"/>
              </a:ext>
            </a:extLst>
          </p:cNvPr>
          <p:cNvSpPr>
            <a:spLocks noGrp="1"/>
          </p:cNvSpPr>
          <p:nvPr>
            <p:ph type="title"/>
          </p:nvPr>
        </p:nvSpPr>
        <p:spPr/>
        <p:txBody>
          <a:bodyPr/>
          <a:lstStyle/>
          <a:p>
            <a:r>
              <a:rPr lang="en-US" dirty="0"/>
              <a:t>Software Requirements</a:t>
            </a:r>
            <a:endParaRPr lang="en-GB" dirty="0"/>
          </a:p>
        </p:txBody>
      </p:sp>
      <p:sp>
        <p:nvSpPr>
          <p:cNvPr id="3" name="Content Placeholder 2">
            <a:extLst>
              <a:ext uri="{FF2B5EF4-FFF2-40B4-BE49-F238E27FC236}">
                <a16:creationId xmlns:a16="http://schemas.microsoft.com/office/drawing/2014/main" id="{0C516859-D227-124A-79C5-BC4FEC4E1C48}"/>
              </a:ext>
            </a:extLst>
          </p:cNvPr>
          <p:cNvSpPr>
            <a:spLocks noGrp="1"/>
          </p:cNvSpPr>
          <p:nvPr>
            <p:ph idx="1"/>
          </p:nvPr>
        </p:nvSpPr>
        <p:spPr/>
        <p:txBody>
          <a:bodyPr/>
          <a:lstStyle/>
          <a:p>
            <a:pPr>
              <a:buFont typeface="Wingdings" panose="05000000000000000000" pitchFamily="2" charset="2"/>
              <a:buChar char="Ø"/>
            </a:pPr>
            <a:r>
              <a:rPr lang="en-US" sz="2000" dirty="0"/>
              <a:t>IDE : Android Studio</a:t>
            </a:r>
          </a:p>
          <a:p>
            <a:pPr>
              <a:buFont typeface="Wingdings" panose="05000000000000000000" pitchFamily="2" charset="2"/>
              <a:buChar char="Ø"/>
            </a:pPr>
            <a:r>
              <a:rPr lang="en-US" sz="2000" dirty="0"/>
              <a:t>Frond end: </a:t>
            </a:r>
            <a:r>
              <a:rPr lang="en-US" sz="2000" dirty="0" err="1"/>
              <a:t>Android,java</a:t>
            </a:r>
            <a:endParaRPr lang="en-US" sz="2000" dirty="0"/>
          </a:p>
          <a:p>
            <a:pPr>
              <a:buFont typeface="Wingdings" panose="05000000000000000000" pitchFamily="2" charset="2"/>
              <a:buChar char="Ø"/>
            </a:pPr>
            <a:r>
              <a:rPr lang="en-US" sz="2000" dirty="0"/>
              <a:t>Back end : </a:t>
            </a:r>
            <a:r>
              <a:rPr lang="en-US" sz="2000" dirty="0" err="1"/>
              <a:t>MySQL,</a:t>
            </a:r>
            <a:r>
              <a:rPr lang="en-US" dirty="0" err="1"/>
              <a:t>PHP</a:t>
            </a:r>
            <a:endParaRPr lang="en-US" dirty="0"/>
          </a:p>
          <a:p>
            <a:pPr>
              <a:buFont typeface="Wingdings" panose="05000000000000000000" pitchFamily="2" charset="2"/>
              <a:buChar char="Ø"/>
            </a:pPr>
            <a:r>
              <a:rPr lang="en-US" sz="2000" dirty="0"/>
              <a:t>Database: SQL</a:t>
            </a:r>
          </a:p>
          <a:p>
            <a:endParaRPr lang="en-GB" dirty="0"/>
          </a:p>
        </p:txBody>
      </p:sp>
    </p:spTree>
    <p:extLst>
      <p:ext uri="{BB962C8B-B14F-4D97-AF65-F5344CB8AC3E}">
        <p14:creationId xmlns:p14="http://schemas.microsoft.com/office/powerpoint/2010/main" val="3043828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C1B8-C929-4661-FC09-FF6409689BF5}"/>
              </a:ext>
            </a:extLst>
          </p:cNvPr>
          <p:cNvSpPr>
            <a:spLocks noGrp="1"/>
          </p:cNvSpPr>
          <p:nvPr>
            <p:ph type="title"/>
          </p:nvPr>
        </p:nvSpPr>
        <p:spPr/>
        <p:txBody>
          <a:bodyPr/>
          <a:lstStyle/>
          <a:p>
            <a:r>
              <a:rPr lang="en-US" dirty="0"/>
              <a:t>Advantages</a:t>
            </a:r>
            <a:endParaRPr lang="en-GB" dirty="0"/>
          </a:p>
        </p:txBody>
      </p:sp>
      <p:sp>
        <p:nvSpPr>
          <p:cNvPr id="3" name="Content Placeholder 2">
            <a:extLst>
              <a:ext uri="{FF2B5EF4-FFF2-40B4-BE49-F238E27FC236}">
                <a16:creationId xmlns:a16="http://schemas.microsoft.com/office/drawing/2014/main" id="{64F19F85-58B5-CE15-2F03-3B3C1E93E24D}"/>
              </a:ext>
            </a:extLst>
          </p:cNvPr>
          <p:cNvSpPr>
            <a:spLocks noGrp="1"/>
          </p:cNvSpPr>
          <p:nvPr>
            <p:ph idx="1"/>
          </p:nvPr>
        </p:nvSpPr>
        <p:spPr/>
        <p:txBody>
          <a:bodyPr/>
          <a:lstStyle/>
          <a:p>
            <a:pPr algn="l" fontAlgn="base">
              <a:buFont typeface="Arial" panose="020B0604020202020204" pitchFamily="34" charset="0"/>
              <a:buChar char="•"/>
            </a:pPr>
            <a:r>
              <a:rPr lang="en-GB" b="0" i="0" dirty="0">
                <a:effectLst/>
                <a:latin typeface="-apple-system"/>
              </a:rPr>
              <a:t>Benefits will be both the hotels (reducing food wastage), and the orphanage/</a:t>
            </a:r>
            <a:r>
              <a:rPr lang="en-GB" b="0" i="0" dirty="0" err="1">
                <a:effectLst/>
                <a:latin typeface="-apple-system"/>
              </a:rPr>
              <a:t>oldage</a:t>
            </a:r>
            <a:r>
              <a:rPr lang="en-GB" b="0" i="0" dirty="0">
                <a:effectLst/>
                <a:latin typeface="-apple-system"/>
              </a:rPr>
              <a:t> home.</a:t>
            </a:r>
          </a:p>
          <a:p>
            <a:pPr algn="l" fontAlgn="base">
              <a:buFont typeface="Arial" panose="020B0604020202020204" pitchFamily="34" charset="0"/>
              <a:buChar char="•"/>
            </a:pPr>
            <a:r>
              <a:rPr lang="en-GB" b="0" i="0" dirty="0">
                <a:effectLst/>
                <a:latin typeface="-apple-system"/>
              </a:rPr>
              <a:t>Keep track of </a:t>
            </a:r>
            <a:r>
              <a:rPr lang="en-GB" dirty="0">
                <a:latin typeface="-apple-system"/>
              </a:rPr>
              <a:t>balance</a:t>
            </a:r>
            <a:r>
              <a:rPr lang="en-GB" b="0" i="0" dirty="0">
                <a:effectLst/>
                <a:latin typeface="-apple-system"/>
              </a:rPr>
              <a:t> food for restaurant</a:t>
            </a:r>
          </a:p>
          <a:p>
            <a:endParaRPr lang="en-GB" dirty="0"/>
          </a:p>
        </p:txBody>
      </p:sp>
    </p:spTree>
    <p:extLst>
      <p:ext uri="{BB962C8B-B14F-4D97-AF65-F5344CB8AC3E}">
        <p14:creationId xmlns:p14="http://schemas.microsoft.com/office/powerpoint/2010/main" val="502538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6365-D9D4-E25F-1DE4-2EBA001B09B1}"/>
              </a:ext>
            </a:extLst>
          </p:cNvPr>
          <p:cNvSpPr>
            <a:spLocks noGrp="1"/>
          </p:cNvSpPr>
          <p:nvPr>
            <p:ph type="title"/>
          </p:nvPr>
        </p:nvSpPr>
        <p:spPr/>
        <p:txBody>
          <a:bodyPr/>
          <a:lstStyle/>
          <a:p>
            <a:r>
              <a:rPr lang="en-US" dirty="0"/>
              <a:t>Screenshots</a:t>
            </a:r>
            <a:endParaRPr lang="en-GB" dirty="0"/>
          </a:p>
        </p:txBody>
      </p:sp>
      <p:pic>
        <p:nvPicPr>
          <p:cNvPr id="5" name="Content Placeholder 4">
            <a:extLst>
              <a:ext uri="{FF2B5EF4-FFF2-40B4-BE49-F238E27FC236}">
                <a16:creationId xmlns:a16="http://schemas.microsoft.com/office/drawing/2014/main" id="{122F4A12-4C4A-E400-B68C-AC2191597D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0970" y="1453817"/>
            <a:ext cx="2722194" cy="5094892"/>
          </a:xfrm>
        </p:spPr>
      </p:pic>
      <p:pic>
        <p:nvPicPr>
          <p:cNvPr id="7" name="Picture 6">
            <a:extLst>
              <a:ext uri="{FF2B5EF4-FFF2-40B4-BE49-F238E27FC236}">
                <a16:creationId xmlns:a16="http://schemas.microsoft.com/office/drawing/2014/main" id="{7CDB4351-F6F9-50DB-8FA3-578932C03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7505" y="1426638"/>
            <a:ext cx="2722195" cy="5094892"/>
          </a:xfrm>
          <a:prstGeom prst="rect">
            <a:avLst/>
          </a:prstGeom>
        </p:spPr>
      </p:pic>
    </p:spTree>
    <p:extLst>
      <p:ext uri="{BB962C8B-B14F-4D97-AF65-F5344CB8AC3E}">
        <p14:creationId xmlns:p14="http://schemas.microsoft.com/office/powerpoint/2010/main" val="4249952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3D26F-0F18-DE68-E817-E0451F3617F1}"/>
              </a:ext>
            </a:extLst>
          </p:cNvPr>
          <p:cNvSpPr>
            <a:spLocks noGrp="1"/>
          </p:cNvSpPr>
          <p:nvPr>
            <p:ph type="title"/>
          </p:nvPr>
        </p:nvSpPr>
        <p:spPr>
          <a:xfrm>
            <a:off x="2611808" y="808057"/>
            <a:ext cx="7958331" cy="757508"/>
          </a:xfrm>
        </p:spPr>
        <p:txBody>
          <a:bodyPr/>
          <a:lstStyle/>
          <a:p>
            <a:endParaRPr lang="en-GB" dirty="0"/>
          </a:p>
        </p:txBody>
      </p:sp>
      <p:pic>
        <p:nvPicPr>
          <p:cNvPr id="5" name="Content Placeholder 4">
            <a:extLst>
              <a:ext uri="{FF2B5EF4-FFF2-40B4-BE49-F238E27FC236}">
                <a16:creationId xmlns:a16="http://schemas.microsoft.com/office/drawing/2014/main" id="{82245A07-25C2-844F-FCA3-083E7B75A0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0217" y="1705176"/>
            <a:ext cx="2249710" cy="4958860"/>
          </a:xfrm>
        </p:spPr>
      </p:pic>
      <p:pic>
        <p:nvPicPr>
          <p:cNvPr id="8" name="Picture 7">
            <a:extLst>
              <a:ext uri="{FF2B5EF4-FFF2-40B4-BE49-F238E27FC236}">
                <a16:creationId xmlns:a16="http://schemas.microsoft.com/office/drawing/2014/main" id="{F8C55991-CEA9-6A87-A928-035674941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7890" y="1705177"/>
            <a:ext cx="2549237" cy="4820314"/>
          </a:xfrm>
          <a:prstGeom prst="rect">
            <a:avLst/>
          </a:prstGeom>
        </p:spPr>
      </p:pic>
    </p:spTree>
    <p:extLst>
      <p:ext uri="{BB962C8B-B14F-4D97-AF65-F5344CB8AC3E}">
        <p14:creationId xmlns:p14="http://schemas.microsoft.com/office/powerpoint/2010/main" val="932686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9916D-D65E-6DA9-F2A4-D5DAE002341F}"/>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2441FC68-763E-FF5B-18D5-405EF5AA09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5851" y="2128818"/>
            <a:ext cx="2374320" cy="4424382"/>
          </a:xfrm>
        </p:spPr>
      </p:pic>
      <p:pic>
        <p:nvPicPr>
          <p:cNvPr id="4" name="Picture 3">
            <a:extLst>
              <a:ext uri="{FF2B5EF4-FFF2-40B4-BE49-F238E27FC236}">
                <a16:creationId xmlns:a16="http://schemas.microsoft.com/office/drawing/2014/main" id="{D530AC9B-AE6E-4B92-24E9-B73C191F5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4145" y="2128818"/>
            <a:ext cx="2604655" cy="4424382"/>
          </a:xfrm>
          <a:prstGeom prst="rect">
            <a:avLst/>
          </a:prstGeom>
        </p:spPr>
      </p:pic>
    </p:spTree>
    <p:extLst>
      <p:ext uri="{BB962C8B-B14F-4D97-AF65-F5344CB8AC3E}">
        <p14:creationId xmlns:p14="http://schemas.microsoft.com/office/powerpoint/2010/main" val="3161138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930D-04CE-1CC3-AAD4-3981F774A584}"/>
              </a:ext>
            </a:extLst>
          </p:cNvPr>
          <p:cNvSpPr>
            <a:spLocks noGrp="1"/>
          </p:cNvSpPr>
          <p:nvPr>
            <p:ph type="title"/>
          </p:nvPr>
        </p:nvSpPr>
        <p:spPr/>
        <p:txBody>
          <a:bodyPr/>
          <a:lstStyle/>
          <a:p>
            <a:r>
              <a:rPr lang="en-US" dirty="0"/>
              <a:t>Hotel Page</a:t>
            </a:r>
            <a:endParaRPr lang="en-GB" dirty="0"/>
          </a:p>
        </p:txBody>
      </p:sp>
      <p:pic>
        <p:nvPicPr>
          <p:cNvPr id="5" name="Content Placeholder 4">
            <a:extLst>
              <a:ext uri="{FF2B5EF4-FFF2-40B4-BE49-F238E27FC236}">
                <a16:creationId xmlns:a16="http://schemas.microsoft.com/office/drawing/2014/main" id="{0A8527E5-8D28-D79A-11C7-4973B96761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0645" y="2149602"/>
            <a:ext cx="2000328" cy="4126508"/>
          </a:xfrm>
        </p:spPr>
      </p:pic>
      <p:pic>
        <p:nvPicPr>
          <p:cNvPr id="4" name="Picture 3">
            <a:extLst>
              <a:ext uri="{FF2B5EF4-FFF2-40B4-BE49-F238E27FC236}">
                <a16:creationId xmlns:a16="http://schemas.microsoft.com/office/drawing/2014/main" id="{FCB84497-3824-A24F-199C-932D96BC7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756" y="2149602"/>
            <a:ext cx="2776104" cy="4126508"/>
          </a:xfrm>
          <a:prstGeom prst="rect">
            <a:avLst/>
          </a:prstGeom>
        </p:spPr>
      </p:pic>
      <p:pic>
        <p:nvPicPr>
          <p:cNvPr id="8" name="Picture 7">
            <a:extLst>
              <a:ext uri="{FF2B5EF4-FFF2-40B4-BE49-F238E27FC236}">
                <a16:creationId xmlns:a16="http://schemas.microsoft.com/office/drawing/2014/main" id="{DD9A8BA4-E885-04D2-6434-A2AD0A3C7D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4582" y="2149602"/>
            <a:ext cx="2568286" cy="4140994"/>
          </a:xfrm>
          <a:prstGeom prst="rect">
            <a:avLst/>
          </a:prstGeom>
        </p:spPr>
      </p:pic>
    </p:spTree>
    <p:extLst>
      <p:ext uri="{BB962C8B-B14F-4D97-AF65-F5344CB8AC3E}">
        <p14:creationId xmlns:p14="http://schemas.microsoft.com/office/powerpoint/2010/main" val="1050679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916B9-4C9F-C9AC-1AB4-97A1780DAA03}"/>
              </a:ext>
            </a:extLst>
          </p:cNvPr>
          <p:cNvSpPr>
            <a:spLocks noGrp="1"/>
          </p:cNvSpPr>
          <p:nvPr>
            <p:ph type="title"/>
          </p:nvPr>
        </p:nvSpPr>
        <p:spPr/>
        <p:txBody>
          <a:bodyPr/>
          <a:lstStyle/>
          <a:p>
            <a:r>
              <a:rPr lang="en-US" dirty="0"/>
              <a:t>Orphanage page</a:t>
            </a:r>
            <a:endParaRPr lang="en-GB" dirty="0"/>
          </a:p>
        </p:txBody>
      </p:sp>
      <p:pic>
        <p:nvPicPr>
          <p:cNvPr id="5" name="Content Placeholder 4">
            <a:extLst>
              <a:ext uri="{FF2B5EF4-FFF2-40B4-BE49-F238E27FC236}">
                <a16:creationId xmlns:a16="http://schemas.microsoft.com/office/drawing/2014/main" id="{6155BC14-28C7-115A-D6DE-D6BFAF0751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8470" y="2052619"/>
            <a:ext cx="2111165" cy="3997325"/>
          </a:xfrm>
        </p:spPr>
      </p:pic>
      <p:pic>
        <p:nvPicPr>
          <p:cNvPr id="7" name="Picture 6">
            <a:extLst>
              <a:ext uri="{FF2B5EF4-FFF2-40B4-BE49-F238E27FC236}">
                <a16:creationId xmlns:a16="http://schemas.microsoft.com/office/drawing/2014/main" id="{2B4D9AD2-DB04-DD16-1D2F-DD45A8CCF0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909" y="1885285"/>
            <a:ext cx="2434940" cy="4164660"/>
          </a:xfrm>
          <a:prstGeom prst="rect">
            <a:avLst/>
          </a:prstGeom>
        </p:spPr>
      </p:pic>
    </p:spTree>
    <p:extLst>
      <p:ext uri="{BB962C8B-B14F-4D97-AF65-F5344CB8AC3E}">
        <p14:creationId xmlns:p14="http://schemas.microsoft.com/office/powerpoint/2010/main" val="3400611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E92D-AA88-8DFF-F7A0-159F59F6762E}"/>
              </a:ext>
            </a:extLst>
          </p:cNvPr>
          <p:cNvSpPr>
            <a:spLocks noGrp="1"/>
          </p:cNvSpPr>
          <p:nvPr>
            <p:ph type="title"/>
          </p:nvPr>
        </p:nvSpPr>
        <p:spPr/>
        <p:txBody>
          <a:bodyPr/>
          <a:lstStyle/>
          <a:p>
            <a:r>
              <a:rPr lang="en-US" dirty="0"/>
              <a:t>Inspector page</a:t>
            </a:r>
            <a:endParaRPr lang="en-GB" dirty="0"/>
          </a:p>
        </p:txBody>
      </p:sp>
      <p:pic>
        <p:nvPicPr>
          <p:cNvPr id="5" name="Content Placeholder 4">
            <a:extLst>
              <a:ext uri="{FF2B5EF4-FFF2-40B4-BE49-F238E27FC236}">
                <a16:creationId xmlns:a16="http://schemas.microsoft.com/office/drawing/2014/main" id="{298F1D68-F2EB-9670-D72F-544A43F974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3162" y="1885285"/>
            <a:ext cx="1798796" cy="3997325"/>
          </a:xfrm>
        </p:spPr>
      </p:pic>
      <p:pic>
        <p:nvPicPr>
          <p:cNvPr id="7" name="Picture 6">
            <a:extLst>
              <a:ext uri="{FF2B5EF4-FFF2-40B4-BE49-F238E27FC236}">
                <a16:creationId xmlns:a16="http://schemas.microsoft.com/office/drawing/2014/main" id="{847B7192-B381-AF32-9F1C-09F01E90D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311" y="1885285"/>
            <a:ext cx="2740683" cy="3997325"/>
          </a:xfrm>
          <a:prstGeom prst="rect">
            <a:avLst/>
          </a:prstGeom>
        </p:spPr>
      </p:pic>
    </p:spTree>
    <p:extLst>
      <p:ext uri="{BB962C8B-B14F-4D97-AF65-F5344CB8AC3E}">
        <p14:creationId xmlns:p14="http://schemas.microsoft.com/office/powerpoint/2010/main" val="4210635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5F825-EA5D-C3A6-CDFE-8C7FA45DF504}"/>
              </a:ext>
            </a:extLst>
          </p:cNvPr>
          <p:cNvSpPr>
            <a:spLocks noGrp="1"/>
          </p:cNvSpPr>
          <p:nvPr>
            <p:ph type="title"/>
          </p:nvPr>
        </p:nvSpPr>
        <p:spPr/>
        <p:txBody>
          <a:bodyPr/>
          <a:lstStyle/>
          <a:p>
            <a:r>
              <a:rPr lang="en-US" dirty="0"/>
              <a:t>Carrier page</a:t>
            </a:r>
            <a:endParaRPr lang="en-GB" dirty="0"/>
          </a:p>
        </p:txBody>
      </p:sp>
      <p:pic>
        <p:nvPicPr>
          <p:cNvPr id="5" name="Content Placeholder 4">
            <a:extLst>
              <a:ext uri="{FF2B5EF4-FFF2-40B4-BE49-F238E27FC236}">
                <a16:creationId xmlns:a16="http://schemas.microsoft.com/office/drawing/2014/main" id="{5DFE1BB7-722E-234B-1670-6A58EEAE69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7204" y="1747838"/>
            <a:ext cx="1798796" cy="3997325"/>
          </a:xfrm>
        </p:spPr>
      </p:pic>
    </p:spTree>
    <p:extLst>
      <p:ext uri="{BB962C8B-B14F-4D97-AF65-F5344CB8AC3E}">
        <p14:creationId xmlns:p14="http://schemas.microsoft.com/office/powerpoint/2010/main" val="3829431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2962-50DC-1949-0AD9-80C47BBDF7F4}"/>
              </a:ext>
            </a:extLst>
          </p:cNvPr>
          <p:cNvSpPr>
            <a:spLocks noGrp="1"/>
          </p:cNvSpPr>
          <p:nvPr>
            <p:ph type="title"/>
          </p:nvPr>
        </p:nvSpPr>
        <p:spPr/>
        <p:txBody>
          <a:bodyPr>
            <a:normAutofit/>
          </a:bodyPr>
          <a:lstStyle/>
          <a:p>
            <a:pPr algn="ctr"/>
            <a:r>
              <a:rPr lang="en-US" sz="6600" dirty="0"/>
              <a:t>Thankyou</a:t>
            </a:r>
            <a:endParaRPr lang="en-GB" sz="6600" dirty="0"/>
          </a:p>
        </p:txBody>
      </p:sp>
      <p:sp>
        <p:nvSpPr>
          <p:cNvPr id="3" name="Content Placeholder 2">
            <a:extLst>
              <a:ext uri="{FF2B5EF4-FFF2-40B4-BE49-F238E27FC236}">
                <a16:creationId xmlns:a16="http://schemas.microsoft.com/office/drawing/2014/main" id="{D7D577A5-97ED-FECA-5CD4-9BF04BF0D4AC}"/>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13652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441E-B204-2A84-2580-E6FBE7B58F5C}"/>
              </a:ext>
            </a:extLst>
          </p:cNvPr>
          <p:cNvSpPr>
            <a:spLocks noGrp="1"/>
          </p:cNvSpPr>
          <p:nvPr>
            <p:ph type="title"/>
          </p:nvPr>
        </p:nvSpPr>
        <p:spPr/>
        <p:txBody>
          <a:bodyPr/>
          <a:lstStyle/>
          <a:p>
            <a:r>
              <a:rPr lang="en-US" dirty="0"/>
              <a:t>Objective</a:t>
            </a:r>
            <a:endParaRPr lang="en-GB" dirty="0"/>
          </a:p>
        </p:txBody>
      </p:sp>
      <p:sp>
        <p:nvSpPr>
          <p:cNvPr id="3" name="Content Placeholder 2">
            <a:extLst>
              <a:ext uri="{FF2B5EF4-FFF2-40B4-BE49-F238E27FC236}">
                <a16:creationId xmlns:a16="http://schemas.microsoft.com/office/drawing/2014/main" id="{FF309C06-3E90-4B89-0DE0-0EE0A38690F8}"/>
              </a:ext>
            </a:extLst>
          </p:cNvPr>
          <p:cNvSpPr>
            <a:spLocks noGrp="1"/>
          </p:cNvSpPr>
          <p:nvPr>
            <p:ph idx="1"/>
          </p:nvPr>
        </p:nvSpPr>
        <p:spPr/>
        <p:txBody>
          <a:bodyPr>
            <a:normAutofit/>
          </a:bodyPr>
          <a:lstStyle/>
          <a:p>
            <a:pPr marL="0" indent="0">
              <a:lnSpc>
                <a:spcPct val="150000"/>
              </a:lnSpc>
              <a:buNone/>
            </a:pPr>
            <a:r>
              <a:rPr lang="en-US" dirty="0">
                <a:effectLst/>
                <a:latin typeface="Times New Roman" panose="02020603050405020304" pitchFamily="18" charset="0"/>
                <a:ea typeface="SimSun" panose="02010600030101010101" pitchFamily="2" charset="-122"/>
              </a:rPr>
              <a:t>Everyday </a:t>
            </a:r>
            <a:r>
              <a:rPr lang="en-US" dirty="0">
                <a:latin typeface="Times New Roman" panose="02020603050405020304" pitchFamily="18" charset="0"/>
                <a:ea typeface="SimSun" panose="02010600030101010101" pitchFamily="2" charset="-122"/>
              </a:rPr>
              <a:t>there may be </a:t>
            </a:r>
            <a:r>
              <a:rPr lang="en-US">
                <a:latin typeface="Times New Roman" panose="02020603050405020304" pitchFamily="18" charset="0"/>
                <a:ea typeface="SimSun" panose="02010600030101010101" pitchFamily="2" charset="-122"/>
              </a:rPr>
              <a:t>a chance to</a:t>
            </a:r>
            <a:r>
              <a:rPr lang="en-US">
                <a:effectLst/>
                <a:latin typeface="Times New Roman" panose="02020603050405020304" pitchFamily="18" charset="0"/>
                <a:ea typeface="SimSun" panose="02010600030101010101" pitchFamily="2" charset="-122"/>
              </a:rPr>
              <a:t> </a:t>
            </a:r>
            <a:r>
              <a:rPr lang="en-US" dirty="0">
                <a:effectLst/>
                <a:latin typeface="Times New Roman" panose="02020603050405020304" pitchFamily="18" charset="0"/>
                <a:ea typeface="SimSun" panose="02010600030101010101" pitchFamily="2" charset="-122"/>
              </a:rPr>
              <a:t>waste foods in hotels </a:t>
            </a:r>
            <a:r>
              <a:rPr lang="en-US" dirty="0" err="1">
                <a:effectLst/>
                <a:latin typeface="Times New Roman" panose="02020603050405020304" pitchFamily="18" charset="0"/>
                <a:ea typeface="SimSun" panose="02010600030101010101" pitchFamily="2" charset="-122"/>
              </a:rPr>
              <a:t>restuarants</a:t>
            </a:r>
            <a:r>
              <a:rPr lang="en-US" dirty="0">
                <a:effectLst/>
                <a:latin typeface="Times New Roman" panose="02020603050405020304" pitchFamily="18" charset="0"/>
                <a:ea typeface="SimSun" panose="02010600030101010101" pitchFamily="2" charset="-122"/>
              </a:rPr>
              <a:t> etc. </a:t>
            </a:r>
            <a:r>
              <a:rPr lang="en-US" dirty="0">
                <a:latin typeface="Times New Roman" panose="02020603050405020304" pitchFamily="18" charset="0"/>
                <a:ea typeface="SimSun" panose="02010600030101010101" pitchFamily="2" charset="-122"/>
              </a:rPr>
              <a:t>We use this app</a:t>
            </a:r>
            <a:r>
              <a:rPr lang="en-US" dirty="0">
                <a:effectLst/>
                <a:latin typeface="Times New Roman" panose="02020603050405020304" pitchFamily="18" charset="0"/>
                <a:ea typeface="SimSun" panose="02010600030101010101" pitchFamily="2" charset="-122"/>
              </a:rPr>
              <a:t> for reducing the food balance problem through </a:t>
            </a:r>
            <a:r>
              <a:rPr lang="en-US" dirty="0">
                <a:latin typeface="Times New Roman" panose="02020603050405020304" pitchFamily="18" charset="0"/>
                <a:ea typeface="SimSun" panose="02010600030101010101" pitchFamily="2" charset="-122"/>
              </a:rPr>
              <a:t>android </a:t>
            </a:r>
            <a:r>
              <a:rPr lang="en-US" dirty="0">
                <a:effectLst/>
                <a:latin typeface="Times New Roman" panose="02020603050405020304" pitchFamily="18" charset="0"/>
                <a:ea typeface="SimSun" panose="02010600030101010101" pitchFamily="2" charset="-122"/>
              </a:rPr>
              <a:t>application.  In this project we deal with balance food of hotel.</a:t>
            </a:r>
            <a:endParaRPr lang="en-GB" dirty="0"/>
          </a:p>
        </p:txBody>
      </p:sp>
    </p:spTree>
    <p:extLst>
      <p:ext uri="{BB962C8B-B14F-4D97-AF65-F5344CB8AC3E}">
        <p14:creationId xmlns:p14="http://schemas.microsoft.com/office/powerpoint/2010/main" val="2098859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DCDD-B755-2803-9528-EE90FD6CE36B}"/>
              </a:ext>
            </a:extLst>
          </p:cNvPr>
          <p:cNvSpPr>
            <a:spLocks noGrp="1"/>
          </p:cNvSpPr>
          <p:nvPr>
            <p:ph type="title"/>
          </p:nvPr>
        </p:nvSpPr>
        <p:spPr/>
        <p:txBody>
          <a:bodyPr/>
          <a:lstStyle/>
          <a:p>
            <a:r>
              <a:rPr lang="en-US" dirty="0"/>
              <a:t>Description</a:t>
            </a:r>
            <a:endParaRPr lang="en-GB" dirty="0"/>
          </a:p>
        </p:txBody>
      </p:sp>
      <p:sp>
        <p:nvSpPr>
          <p:cNvPr id="3" name="Content Placeholder 2">
            <a:extLst>
              <a:ext uri="{FF2B5EF4-FFF2-40B4-BE49-F238E27FC236}">
                <a16:creationId xmlns:a16="http://schemas.microsoft.com/office/drawing/2014/main" id="{06A53772-83BA-F410-5798-998F1ED7B8A2}"/>
              </a:ext>
            </a:extLst>
          </p:cNvPr>
          <p:cNvSpPr>
            <a:spLocks noGrp="1"/>
          </p:cNvSpPr>
          <p:nvPr>
            <p:ph idx="1"/>
          </p:nvPr>
        </p:nvSpPr>
        <p:spPr>
          <a:xfrm>
            <a:off x="1136073" y="1233055"/>
            <a:ext cx="9754040" cy="5333999"/>
          </a:xfrm>
        </p:spPr>
        <p:txBody>
          <a:bodyPr>
            <a:normAutofit fontScale="25000" lnSpcReduction="20000"/>
          </a:bodyPr>
          <a:lstStyle/>
          <a:p>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lnSpc>
                <a:spcPct val="170000"/>
              </a:lnSpc>
              <a:buNone/>
            </a:pP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This android-based surplus food Management app can assist in collecting the leftover food from hotels &amp; restaurants to distribute among those in </a:t>
            </a:r>
            <a:r>
              <a:rPr lang="en-US" sz="6400" dirty="0" err="1">
                <a:effectLst/>
                <a:latin typeface="Times New Roman" panose="02020603050405020304" pitchFamily="18" charset="0"/>
                <a:ea typeface="Calibri" panose="020F0502020204030204" pitchFamily="34" charset="0"/>
                <a:cs typeface="Times New Roman" panose="02020603050405020304" pitchFamily="18" charset="0"/>
              </a:rPr>
              <a:t>need</a:t>
            </a:r>
            <a:r>
              <a:rPr lang="en-US" sz="1800" dirty="0" err="1">
                <a:solidFill>
                  <a:srgbClr val="0E101A"/>
                </a:solidFill>
                <a:effectLst/>
                <a:latin typeface="Calibri" panose="020F0502020204030204" pitchFamily="34" charset="0"/>
                <a:ea typeface="Calibri" panose="020F0502020204030204" pitchFamily="34" charset="0"/>
              </a:rPr>
              <a:t>.</a:t>
            </a:r>
            <a:r>
              <a:rPr lang="en-US" sz="6400" dirty="0" err="1">
                <a:effectLst/>
                <a:latin typeface="Times New Roman" panose="02020603050405020304" pitchFamily="18" charset="0"/>
                <a:ea typeface="SimSun" panose="02010600030101010101" pitchFamily="2" charset="-122"/>
                <a:cs typeface="Times New Roman" panose="02020603050405020304" pitchFamily="18" charset="0"/>
              </a:rPr>
              <a:t>.Hotel</a:t>
            </a:r>
            <a:r>
              <a:rPr lang="en-US" sz="6400" dirty="0">
                <a:effectLst/>
                <a:latin typeface="Times New Roman" panose="02020603050405020304" pitchFamily="18" charset="0"/>
                <a:ea typeface="SimSun" panose="02010600030101010101" pitchFamily="2" charset="-122"/>
                <a:cs typeface="Times New Roman" panose="02020603050405020304" pitchFamily="18" charset="0"/>
              </a:rPr>
              <a:t> add their details. So they can login and enter their food details in </a:t>
            </a:r>
            <a:r>
              <a:rPr lang="en-US" sz="6400" dirty="0">
                <a:latin typeface="Times New Roman" panose="02020603050405020304" pitchFamily="18" charset="0"/>
                <a:ea typeface="SimSun" panose="02010600030101010101" pitchFamily="2" charset="-122"/>
                <a:cs typeface="Times New Roman" panose="02020603050405020304" pitchFamily="18" charset="0"/>
              </a:rPr>
              <a:t>app</a:t>
            </a:r>
            <a:r>
              <a:rPr lang="en-US" sz="6400" dirty="0">
                <a:effectLst/>
                <a:latin typeface="Times New Roman" panose="02020603050405020304" pitchFamily="18" charset="0"/>
                <a:ea typeface="SimSun" panose="02010600030101010101" pitchFamily="2" charset="-122"/>
                <a:cs typeface="Times New Roman" panose="02020603050405020304" pitchFamily="18" charset="0"/>
              </a:rPr>
              <a:t>. Then add  simple notification .Then the </a:t>
            </a:r>
            <a:r>
              <a:rPr lang="en-US" sz="6400" dirty="0">
                <a:latin typeface="Times New Roman" panose="02020603050405020304" pitchFamily="18" charset="0"/>
                <a:ea typeface="SimSun" panose="02010600030101010101" pitchFamily="2" charset="-122"/>
                <a:cs typeface="Times New Roman" panose="02020603050405020304" pitchFamily="18" charset="0"/>
              </a:rPr>
              <a:t>orphanage</a:t>
            </a:r>
            <a:r>
              <a:rPr lang="en-US" sz="6400" dirty="0">
                <a:effectLst/>
                <a:latin typeface="Times New Roman" panose="02020603050405020304" pitchFamily="18" charset="0"/>
                <a:ea typeface="SimSun" panose="02010600030101010101" pitchFamily="2" charset="-122"/>
                <a:cs typeface="Times New Roman" panose="02020603050405020304" pitchFamily="18" charset="0"/>
              </a:rPr>
              <a:t> can login &amp; can gather the details of the </a:t>
            </a:r>
            <a:r>
              <a:rPr lang="en-US" sz="6400" dirty="0" err="1">
                <a:effectLst/>
                <a:latin typeface="Times New Roman" panose="02020603050405020304" pitchFamily="18" charset="0"/>
                <a:ea typeface="SimSun" panose="02010600030101010101" pitchFamily="2" charset="-122"/>
                <a:cs typeface="Times New Roman" panose="02020603050405020304" pitchFamily="18" charset="0"/>
              </a:rPr>
              <a:t>hotel.And</a:t>
            </a:r>
            <a:r>
              <a:rPr lang="en-US" sz="6400" dirty="0">
                <a:effectLst/>
                <a:latin typeface="Times New Roman" panose="02020603050405020304" pitchFamily="18" charset="0"/>
                <a:ea typeface="SimSun" panose="02010600030101010101" pitchFamily="2" charset="-122"/>
                <a:cs typeface="Times New Roman" panose="02020603050405020304" pitchFamily="18" charset="0"/>
              </a:rPr>
              <a:t> can view the donation page and can </a:t>
            </a:r>
            <a:r>
              <a:rPr lang="en-US" sz="6400" dirty="0">
                <a:latin typeface="Times New Roman" panose="02020603050405020304" pitchFamily="18" charset="0"/>
                <a:ea typeface="SimSun" panose="02010600030101010101" pitchFamily="2" charset="-122"/>
                <a:cs typeface="Times New Roman" panose="02020603050405020304" pitchFamily="18" charset="0"/>
              </a:rPr>
              <a:t>accept it</a:t>
            </a:r>
            <a:r>
              <a:rPr lang="en-US" sz="64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6400" dirty="0">
                <a:effectLst/>
                <a:latin typeface="Times New Roman" panose="02020603050405020304" pitchFamily="18" charset="0"/>
                <a:ea typeface="Times New Roman" panose="02020603050405020304" pitchFamily="18" charset="0"/>
              </a:rPr>
              <a:t> Admin have the entire control of the </a:t>
            </a:r>
            <a:r>
              <a:rPr lang="en-US" sz="6400" dirty="0" err="1">
                <a:effectLst/>
                <a:latin typeface="Times New Roman" panose="02020603050405020304" pitchFamily="18" charset="0"/>
                <a:ea typeface="Times New Roman" panose="02020603050405020304" pitchFamily="18" charset="0"/>
              </a:rPr>
              <a:t>system.Admin</a:t>
            </a:r>
            <a:r>
              <a:rPr lang="en-US" sz="6400" dirty="0">
                <a:effectLst/>
                <a:latin typeface="Times New Roman" panose="02020603050405020304" pitchFamily="18" charset="0"/>
                <a:ea typeface="Times New Roman" panose="02020603050405020304" pitchFamily="18" charset="0"/>
              </a:rPr>
              <a:t> can approve or reject the verified </a:t>
            </a:r>
            <a:r>
              <a:rPr lang="en-US" sz="6400" dirty="0" err="1">
                <a:effectLst/>
                <a:latin typeface="Times New Roman" panose="02020603050405020304" pitchFamily="18" charset="0"/>
                <a:ea typeface="Times New Roman" panose="02020603050405020304" pitchFamily="18" charset="0"/>
              </a:rPr>
              <a:t>hotels.Admin</a:t>
            </a:r>
            <a:r>
              <a:rPr lang="en-US" sz="6400" dirty="0">
                <a:effectLst/>
                <a:latin typeface="Times New Roman" panose="02020603050405020304" pitchFamily="18" charset="0"/>
                <a:ea typeface="Times New Roman" panose="02020603050405020304" pitchFamily="18" charset="0"/>
              </a:rPr>
              <a:t> can add the details of food </a:t>
            </a:r>
            <a:r>
              <a:rPr lang="en-US" sz="6400" dirty="0" err="1">
                <a:effectLst/>
                <a:latin typeface="Times New Roman" panose="02020603050405020304" pitchFamily="18" charset="0"/>
                <a:ea typeface="Times New Roman" panose="02020603050405020304" pitchFamily="18" charset="0"/>
              </a:rPr>
              <a:t>inspector,carriers,and</a:t>
            </a:r>
            <a:r>
              <a:rPr lang="en-US" sz="6400" dirty="0">
                <a:effectLst/>
                <a:latin typeface="Times New Roman" panose="02020603050405020304" pitchFamily="18" charset="0"/>
                <a:ea typeface="Times New Roman" panose="02020603050405020304" pitchFamily="18" charset="0"/>
              </a:rPr>
              <a:t> orphanages or old-age homes or poor </a:t>
            </a:r>
            <a:r>
              <a:rPr lang="en-US" sz="6400" dirty="0" err="1">
                <a:effectLst/>
                <a:latin typeface="Times New Roman" panose="02020603050405020304" pitchFamily="18" charset="0"/>
                <a:ea typeface="Times New Roman" panose="02020603050405020304" pitchFamily="18" charset="0"/>
              </a:rPr>
              <a:t>people.Admin</a:t>
            </a:r>
            <a:r>
              <a:rPr lang="en-US" sz="6400" dirty="0">
                <a:effectLst/>
                <a:latin typeface="Times New Roman" panose="02020603050405020304" pitchFamily="18" charset="0"/>
                <a:ea typeface="Times New Roman" panose="02020603050405020304" pitchFamily="18" charset="0"/>
              </a:rPr>
              <a:t> view complaints  and reply for </a:t>
            </a:r>
            <a:r>
              <a:rPr lang="en-US" sz="6400" dirty="0" err="1">
                <a:effectLst/>
                <a:latin typeface="Times New Roman" panose="02020603050405020304" pitchFamily="18" charset="0"/>
                <a:ea typeface="Times New Roman" panose="02020603050405020304" pitchFamily="18" charset="0"/>
              </a:rPr>
              <a:t>that.Admin</a:t>
            </a:r>
            <a:r>
              <a:rPr lang="en-US" sz="6400" dirty="0">
                <a:effectLst/>
                <a:latin typeface="Times New Roman" panose="02020603050405020304" pitchFamily="18" charset="0"/>
                <a:ea typeface="Times New Roman" panose="02020603050405020304" pitchFamily="18" charset="0"/>
              </a:rPr>
              <a:t> can add common </a:t>
            </a:r>
            <a:r>
              <a:rPr lang="en-US" sz="6400" dirty="0" err="1">
                <a:effectLst/>
                <a:latin typeface="Times New Roman" panose="02020603050405020304" pitchFamily="18" charset="0"/>
                <a:ea typeface="Times New Roman" panose="02020603050405020304" pitchFamily="18" charset="0"/>
              </a:rPr>
              <a:t>notifications.Food</a:t>
            </a:r>
            <a:r>
              <a:rPr lang="en-US" sz="6400" dirty="0">
                <a:effectLst/>
                <a:latin typeface="Times New Roman" panose="02020603050405020304" pitchFamily="18" charset="0"/>
                <a:ea typeface="Times New Roman" panose="02020603050405020304" pitchFamily="18" charset="0"/>
              </a:rPr>
              <a:t> inspector verify the registered hotels and </a:t>
            </a:r>
            <a:r>
              <a:rPr lang="en-US" sz="6400" dirty="0">
                <a:latin typeface="Times New Roman" panose="02020603050405020304" pitchFamily="18" charset="0"/>
                <a:ea typeface="Times New Roman" panose="02020603050405020304" pitchFamily="18" charset="0"/>
              </a:rPr>
              <a:t>admin  </a:t>
            </a:r>
            <a:r>
              <a:rPr lang="en-US" sz="6400" dirty="0">
                <a:effectLst/>
                <a:latin typeface="Times New Roman" panose="02020603050405020304" pitchFamily="18" charset="0"/>
                <a:ea typeface="Times New Roman" panose="02020603050405020304" pitchFamily="18" charset="0"/>
              </a:rPr>
              <a:t>allot the inspectors for verifying </a:t>
            </a:r>
            <a:r>
              <a:rPr lang="en-US" sz="6400" dirty="0" err="1">
                <a:effectLst/>
                <a:latin typeface="Times New Roman" panose="02020603050405020304" pitchFamily="18" charset="0"/>
                <a:ea typeface="Times New Roman" panose="02020603050405020304" pitchFamily="18" charset="0"/>
              </a:rPr>
              <a:t>hotel.Food</a:t>
            </a:r>
            <a:r>
              <a:rPr lang="en-US" sz="6400" dirty="0">
                <a:effectLst/>
                <a:latin typeface="Times New Roman" panose="02020603050405020304" pitchFamily="18" charset="0"/>
                <a:ea typeface="Times New Roman" panose="02020603050405020304" pitchFamily="18" charset="0"/>
              </a:rPr>
              <a:t> inspector </a:t>
            </a:r>
            <a:r>
              <a:rPr lang="en-US" sz="6400" dirty="0">
                <a:latin typeface="Times New Roman" panose="02020603050405020304" pitchFamily="18" charset="0"/>
                <a:ea typeface="Times New Roman" panose="02020603050405020304" pitchFamily="18" charset="0"/>
              </a:rPr>
              <a:t>can view the complaint from orphanage</a:t>
            </a:r>
            <a:r>
              <a:rPr lang="en-US" sz="6400" dirty="0">
                <a:effectLst/>
                <a:latin typeface="Times New Roman" panose="02020603050405020304" pitchFamily="18" charset="0"/>
                <a:ea typeface="Times New Roman" panose="02020603050405020304" pitchFamily="18" charset="0"/>
              </a:rPr>
              <a:t> .Orphanage can also send complaint to admin and admin may suspend or warn the </a:t>
            </a:r>
            <a:r>
              <a:rPr lang="en-US" sz="6400" dirty="0" err="1">
                <a:effectLst/>
                <a:latin typeface="Times New Roman" panose="02020603050405020304" pitchFamily="18" charset="0"/>
                <a:ea typeface="Times New Roman" panose="02020603050405020304" pitchFamily="18" charset="0"/>
              </a:rPr>
              <a:t>hotels.The</a:t>
            </a:r>
            <a:r>
              <a:rPr lang="en-US" sz="6400" dirty="0">
                <a:effectLst/>
                <a:latin typeface="Times New Roman" panose="02020603050405020304" pitchFamily="18" charset="0"/>
                <a:ea typeface="Times New Roman" panose="02020603050405020304" pitchFamily="18" charset="0"/>
              </a:rPr>
              <a:t> hotels can hold an account in this app &amp; whenever there is food extra he can login and enter the details of </a:t>
            </a:r>
            <a:r>
              <a:rPr lang="en-US" sz="6400" dirty="0" err="1">
                <a:effectLst/>
                <a:latin typeface="Times New Roman" panose="02020603050405020304" pitchFamily="18" charset="0"/>
                <a:ea typeface="Times New Roman" panose="02020603050405020304" pitchFamily="18" charset="0"/>
              </a:rPr>
              <a:t>food.Then</a:t>
            </a:r>
            <a:r>
              <a:rPr lang="en-US" sz="6400" dirty="0">
                <a:effectLst/>
                <a:latin typeface="Times New Roman" panose="02020603050405020304" pitchFamily="18" charset="0"/>
                <a:ea typeface="Times New Roman" panose="02020603050405020304" pitchFamily="18" charset="0"/>
              </a:rPr>
              <a:t> admin assign a carrier for distributing the food. After retrieving the details the carrier can collect food from the hotels and can redistribute to the orphanages or others.</a:t>
            </a:r>
            <a:endParaRPr lang="en-GB" sz="6400" dirty="0">
              <a:effectLst/>
              <a:latin typeface="Times New Roman" panose="02020603050405020304" pitchFamily="18" charset="0"/>
              <a:ea typeface="Times New Roman" panose="02020603050405020304" pitchFamily="18" charset="0"/>
            </a:endParaRPr>
          </a:p>
          <a:p>
            <a:pPr algn="just">
              <a:spcAft>
                <a:spcPts val="600"/>
              </a:spcAft>
            </a:pPr>
            <a:r>
              <a:rPr lang="en-US" sz="1800" dirty="0">
                <a:effectLst/>
                <a:latin typeface="Times New Roman" panose="02020603050405020304" pitchFamily="18"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GB" dirty="0"/>
          </a:p>
        </p:txBody>
      </p:sp>
    </p:spTree>
    <p:extLst>
      <p:ext uri="{BB962C8B-B14F-4D97-AF65-F5344CB8AC3E}">
        <p14:creationId xmlns:p14="http://schemas.microsoft.com/office/powerpoint/2010/main" val="132799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3F695-757F-63E0-1034-673393E52FE4}"/>
              </a:ext>
            </a:extLst>
          </p:cNvPr>
          <p:cNvSpPr>
            <a:spLocks noGrp="1"/>
          </p:cNvSpPr>
          <p:nvPr>
            <p:ph type="title"/>
          </p:nvPr>
        </p:nvSpPr>
        <p:spPr/>
        <p:txBody>
          <a:bodyPr/>
          <a:lstStyle/>
          <a:p>
            <a:r>
              <a:rPr lang="en-US" dirty="0"/>
              <a:t>Existing System</a:t>
            </a:r>
            <a:endParaRPr lang="en-GB" dirty="0"/>
          </a:p>
        </p:txBody>
      </p:sp>
      <p:sp>
        <p:nvSpPr>
          <p:cNvPr id="3" name="Content Placeholder 2">
            <a:extLst>
              <a:ext uri="{FF2B5EF4-FFF2-40B4-BE49-F238E27FC236}">
                <a16:creationId xmlns:a16="http://schemas.microsoft.com/office/drawing/2014/main" id="{695BA543-F352-5ED2-85CB-CF4315291EF1}"/>
              </a:ext>
            </a:extLst>
          </p:cNvPr>
          <p:cNvSpPr>
            <a:spLocks noGrp="1"/>
          </p:cNvSpPr>
          <p:nvPr>
            <p:ph idx="1"/>
          </p:nvPr>
        </p:nvSpPr>
        <p:spPr>
          <a:xfrm>
            <a:off x="1191491" y="1537855"/>
            <a:ext cx="9378648" cy="4512089"/>
          </a:xfrm>
        </p:spPr>
        <p:txBody>
          <a:bodyPr/>
          <a:lstStyle/>
          <a:p>
            <a:pPr marL="0" indent="0" algn="just">
              <a:lnSpc>
                <a:spcPct val="150000"/>
              </a:lnSpc>
              <a:spcBef>
                <a:spcPts val="1200"/>
              </a:spcBef>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 any hotels have extra food  it will be become waste because instantly there is no way to share with anyone if they are having lots of food. Even if they want to give that extra food to any orphanage or poor people they don’t have time or don’t have an idea about that. So that we have create an application for donate that extra food to poor people like  nearby orphanage or old age homes or poor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people.If</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they have lot of food, hotel will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dispose.No</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proper  way to inform others.</a:t>
            </a:r>
            <a:endParaRPr lang="en-GB"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36780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B215-FF82-7C74-CD0D-F15B3F56767F}"/>
              </a:ext>
            </a:extLst>
          </p:cNvPr>
          <p:cNvSpPr>
            <a:spLocks noGrp="1"/>
          </p:cNvSpPr>
          <p:nvPr>
            <p:ph type="title"/>
          </p:nvPr>
        </p:nvSpPr>
        <p:spPr/>
        <p:txBody>
          <a:bodyPr/>
          <a:lstStyle/>
          <a:p>
            <a:r>
              <a:rPr lang="en-US" dirty="0"/>
              <a:t>Proposed System</a:t>
            </a:r>
            <a:endParaRPr lang="en-GB" dirty="0"/>
          </a:p>
        </p:txBody>
      </p:sp>
      <p:sp>
        <p:nvSpPr>
          <p:cNvPr id="3" name="Content Placeholder 2">
            <a:extLst>
              <a:ext uri="{FF2B5EF4-FFF2-40B4-BE49-F238E27FC236}">
                <a16:creationId xmlns:a16="http://schemas.microsoft.com/office/drawing/2014/main" id="{B7F9E11C-2605-0C5E-7526-A17F2D8836AE}"/>
              </a:ext>
            </a:extLst>
          </p:cNvPr>
          <p:cNvSpPr>
            <a:spLocks noGrp="1"/>
          </p:cNvSpPr>
          <p:nvPr>
            <p:ph idx="1"/>
          </p:nvPr>
        </p:nvSpPr>
        <p:spPr>
          <a:xfrm>
            <a:off x="1039091" y="1759527"/>
            <a:ext cx="9531048" cy="4290417"/>
          </a:xfrm>
        </p:spPr>
        <p:txBody>
          <a:bodyPr>
            <a:normAutofit/>
          </a:bodyPr>
          <a:lstStyle/>
          <a:p>
            <a:pPr marL="0" indent="0" algn="just">
              <a:lnSpc>
                <a:spcPct val="150000"/>
              </a:lnSpc>
              <a:spcBef>
                <a:spcPts val="1200"/>
              </a:spcBef>
              <a:spcAft>
                <a:spcPts val="100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 proposed system we are reduce that food wastage using that application and also handover the balance food to right people. Through this application we are recovering from food poverty. </a:t>
            </a:r>
            <a:r>
              <a:rPr lang="en-US" dirty="0">
                <a:effectLst/>
                <a:latin typeface="Times New Roman" panose="02020603050405020304" pitchFamily="18" charset="0"/>
                <a:ea typeface="SimSun" panose="02010600030101010101" pitchFamily="2" charset="-122"/>
              </a:rPr>
              <a:t>This project is helpful for reducing food waste. the extra food </a:t>
            </a:r>
            <a:r>
              <a:rPr lang="en-US" dirty="0">
                <a:latin typeface="Times New Roman" panose="02020603050405020304" pitchFamily="18" charset="0"/>
                <a:ea typeface="SimSun" panose="02010600030101010101" pitchFamily="2" charset="-122"/>
              </a:rPr>
              <a:t>is added by</a:t>
            </a:r>
            <a:r>
              <a:rPr lang="en-US" dirty="0">
                <a:effectLst/>
                <a:latin typeface="Times New Roman" panose="02020603050405020304" pitchFamily="18" charset="0"/>
                <a:ea typeface="SimSun" panose="02010600030101010101" pitchFamily="2" charset="-122"/>
              </a:rPr>
              <a:t> </a:t>
            </a:r>
            <a:r>
              <a:rPr lang="en-US" dirty="0" err="1">
                <a:effectLst/>
                <a:latin typeface="Times New Roman" panose="02020603050405020304" pitchFamily="18" charset="0"/>
                <a:ea typeface="SimSun" panose="02010600030101010101" pitchFamily="2" charset="-122"/>
              </a:rPr>
              <a:t>hotel.The</a:t>
            </a:r>
            <a:r>
              <a:rPr lang="en-US" dirty="0">
                <a:effectLst/>
                <a:latin typeface="Times New Roman" panose="02020603050405020304" pitchFamily="18" charset="0"/>
                <a:ea typeface="SimSun" panose="02010600030101010101" pitchFamily="2" charset="-122"/>
              </a:rPr>
              <a:t> orphanage can view the donation of food through this app and also they can accept the necessary </a:t>
            </a:r>
            <a:r>
              <a:rPr lang="en-US" dirty="0" err="1">
                <a:effectLst/>
                <a:latin typeface="Times New Roman" panose="02020603050405020304" pitchFamily="18" charset="0"/>
                <a:ea typeface="SimSun" panose="02010600030101010101" pitchFamily="2" charset="-122"/>
              </a:rPr>
              <a:t>food.Then</a:t>
            </a:r>
            <a:r>
              <a:rPr lang="en-US" dirty="0">
                <a:effectLst/>
                <a:latin typeface="Times New Roman" panose="02020603050405020304" pitchFamily="18" charset="0"/>
                <a:ea typeface="SimSun" panose="02010600030101010101" pitchFamily="2" charset="-122"/>
              </a:rPr>
              <a:t> admin select carrier </a:t>
            </a:r>
            <a:r>
              <a:rPr lang="en-US" dirty="0">
                <a:latin typeface="Times New Roman" panose="02020603050405020304" pitchFamily="18" charset="0"/>
                <a:ea typeface="SimSun" panose="02010600030101010101" pitchFamily="2" charset="-122"/>
              </a:rPr>
              <a:t>and </a:t>
            </a:r>
            <a:r>
              <a:rPr lang="en-US" dirty="0">
                <a:effectLst/>
                <a:latin typeface="Times New Roman" panose="02020603050405020304" pitchFamily="18" charset="0"/>
                <a:ea typeface="SimSun" panose="02010600030101010101" pitchFamily="2" charset="-122"/>
              </a:rPr>
              <a:t> provide to nearest orphanages or old age </a:t>
            </a:r>
            <a:r>
              <a:rPr lang="en-US" dirty="0" err="1">
                <a:effectLst/>
                <a:latin typeface="Times New Roman" panose="02020603050405020304" pitchFamily="18" charset="0"/>
                <a:ea typeface="SimSun" panose="02010600030101010101" pitchFamily="2" charset="-122"/>
              </a:rPr>
              <a:t>homes.The</a:t>
            </a:r>
            <a:r>
              <a:rPr lang="en-US" dirty="0">
                <a:effectLst/>
                <a:latin typeface="Times New Roman" panose="02020603050405020304" pitchFamily="18" charset="0"/>
                <a:ea typeface="SimSun" panose="02010600030101010101" pitchFamily="2" charset="-122"/>
              </a:rPr>
              <a:t> hotel can donate the food</a:t>
            </a:r>
            <a:r>
              <a:rPr lang="en-US" dirty="0">
                <a:latin typeface="Times New Roman" panose="02020603050405020304" pitchFamily="18" charset="0"/>
                <a:ea typeface="SimSun" panose="02010600030101010101" pitchFamily="2" charset="-122"/>
              </a:rPr>
              <a:t>.</a:t>
            </a:r>
            <a:endParaRPr lang="en-GB" dirty="0"/>
          </a:p>
        </p:txBody>
      </p:sp>
    </p:spTree>
    <p:extLst>
      <p:ext uri="{BB962C8B-B14F-4D97-AF65-F5344CB8AC3E}">
        <p14:creationId xmlns:p14="http://schemas.microsoft.com/office/powerpoint/2010/main" val="31808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2334B-B495-BDA6-85B8-D5EFB85EE2D2}"/>
              </a:ext>
            </a:extLst>
          </p:cNvPr>
          <p:cNvSpPr>
            <a:spLocks noGrp="1"/>
          </p:cNvSpPr>
          <p:nvPr>
            <p:ph type="title"/>
          </p:nvPr>
        </p:nvSpPr>
        <p:spPr/>
        <p:txBody>
          <a:bodyPr/>
          <a:lstStyle/>
          <a:p>
            <a:r>
              <a:rPr lang="en-US" dirty="0"/>
              <a:t>Modules</a:t>
            </a:r>
            <a:endParaRPr lang="en-GB" dirty="0"/>
          </a:p>
        </p:txBody>
      </p:sp>
      <p:sp>
        <p:nvSpPr>
          <p:cNvPr id="3" name="Content Placeholder 2">
            <a:extLst>
              <a:ext uri="{FF2B5EF4-FFF2-40B4-BE49-F238E27FC236}">
                <a16:creationId xmlns:a16="http://schemas.microsoft.com/office/drawing/2014/main" id="{65B176E2-C283-5484-7427-87428BEE49AE}"/>
              </a:ext>
            </a:extLst>
          </p:cNvPr>
          <p:cNvSpPr>
            <a:spLocks noGrp="1"/>
          </p:cNvSpPr>
          <p:nvPr>
            <p:ph idx="1"/>
          </p:nvPr>
        </p:nvSpPr>
        <p:spPr>
          <a:xfrm>
            <a:off x="1496291" y="2008909"/>
            <a:ext cx="9073848" cy="4041035"/>
          </a:xfrm>
        </p:spPr>
        <p:txBody>
          <a:bodyPr>
            <a:normAutofit/>
          </a:bodyPr>
          <a:lstStyle/>
          <a:p>
            <a:pPr marL="0" indent="0" algn="just">
              <a:lnSpc>
                <a:spcPct val="115000"/>
              </a:lnSpc>
              <a:spcAft>
                <a:spcPts val="1000"/>
              </a:spcAft>
              <a:buNone/>
            </a:pPr>
            <a:r>
              <a:rPr lang="en-US" sz="1800" b="1" u="sng" dirty="0">
                <a:latin typeface="Times New Roman" panose="02020603050405020304" pitchFamily="18" charset="0"/>
                <a:ea typeface="SimSun" panose="02010600030101010101" pitchFamily="2" charset="-122"/>
                <a:cs typeface="Times New Roman" panose="02020603050405020304" pitchFamily="18" charset="0"/>
              </a:rPr>
              <a:t>Login</a:t>
            </a:r>
            <a:endParaRPr lang="en-GB" sz="1800" b="1" u="sng"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In this module after the </a:t>
            </a:r>
            <a:r>
              <a:rPr lang="en-US" sz="1800" dirty="0">
                <a:latin typeface="Times New Roman" panose="02020603050405020304" pitchFamily="18" charset="0"/>
                <a:ea typeface="SimSun" panose="02010600030101010101" pitchFamily="2" charset="-122"/>
                <a:cs typeface="Times New Roman" panose="02020603050405020304" pitchFamily="18" charset="0"/>
              </a:rPr>
              <a:t>signup</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process using respective username and password </a:t>
            </a:r>
            <a:r>
              <a:rPr lang="en-US" sz="1800" dirty="0">
                <a:latin typeface="Times New Roman" panose="02020603050405020304" pitchFamily="18" charset="0"/>
                <a:ea typeface="SimSun" panose="02010600030101010101" pitchFamily="2" charset="-122"/>
                <a:cs typeface="Times New Roman" panose="02020603050405020304" pitchFamily="18" charset="0"/>
              </a:rPr>
              <a:t>we can login to this app.</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8884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8889-65A5-0B23-5605-D2BDED2772F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A17277D-13CD-9679-4680-E807C8C92AF2}"/>
              </a:ext>
            </a:extLst>
          </p:cNvPr>
          <p:cNvSpPr>
            <a:spLocks noGrp="1"/>
          </p:cNvSpPr>
          <p:nvPr>
            <p:ph idx="1"/>
          </p:nvPr>
        </p:nvSpPr>
        <p:spPr/>
        <p:txBody>
          <a:bodyPr/>
          <a:lstStyle/>
          <a:p>
            <a:pPr marL="0" indent="0">
              <a:buNone/>
            </a:pPr>
            <a:r>
              <a:rPr lang="en-US" b="1" u="sng" dirty="0">
                <a:latin typeface="Times New Roman" panose="02020603050405020304" pitchFamily="18" charset="0"/>
                <a:cs typeface="Times New Roman" panose="02020603050405020304" pitchFamily="18" charset="0"/>
              </a:rPr>
              <a:t>Searching the hotel</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successful login orphanage can view the donation page of various hotel for balance food.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any balance food is seen orphanage can accept donation.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Orphanage can send complaint to admin or inspector</a:t>
            </a:r>
          </a:p>
          <a:p>
            <a:pPr marL="0" indent="0">
              <a:buNone/>
            </a:pPr>
            <a:endParaRPr lang="en-GB" u="sng" dirty="0"/>
          </a:p>
        </p:txBody>
      </p:sp>
    </p:spTree>
    <p:extLst>
      <p:ext uri="{BB962C8B-B14F-4D97-AF65-F5344CB8AC3E}">
        <p14:creationId xmlns:p14="http://schemas.microsoft.com/office/powerpoint/2010/main" val="1698536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7D7D2-8313-331C-0EF2-D7148EF5563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B385989-C1F1-3463-5D8C-F378FE70A8EF}"/>
              </a:ext>
            </a:extLst>
          </p:cNvPr>
          <p:cNvSpPr>
            <a:spLocks noGrp="1"/>
          </p:cNvSpPr>
          <p:nvPr>
            <p:ph idx="1"/>
          </p:nvPr>
        </p:nvSpPr>
        <p:spPr/>
        <p:txBody>
          <a:bodyPr/>
          <a:lstStyle/>
          <a:p>
            <a:pPr marL="0" indent="0" algn="just">
              <a:lnSpc>
                <a:spcPct val="115000"/>
              </a:lnSpc>
              <a:spcAft>
                <a:spcPts val="1000"/>
              </a:spcAft>
              <a:buNone/>
            </a:pPr>
            <a:r>
              <a:rPr lang="en-US" sz="1800" b="1" u="sng" dirty="0">
                <a:latin typeface="Times New Roman" panose="02020603050405020304" pitchFamily="18" charset="0"/>
                <a:ea typeface="SimSun" panose="02010600030101010101" pitchFamily="2" charset="-122"/>
                <a:cs typeface="Times New Roman" panose="02020603050405020304" pitchFamily="18" charset="0"/>
              </a:rPr>
              <a:t>Adding extra food</a:t>
            </a:r>
            <a:endParaRPr lang="en-GB" sz="1800" b="1" u="sng"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Hotel Add balance food</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View &amp; update profile</a:t>
            </a:r>
          </a:p>
          <a:p>
            <a:pPr marL="0" lvl="0" indent="0" algn="just">
              <a:lnSpc>
                <a:spcPct val="115000"/>
              </a:lnSpc>
              <a:spcAft>
                <a:spcPts val="1000"/>
              </a:spcAft>
              <a:buNone/>
            </a:pP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GB" dirty="0"/>
          </a:p>
        </p:txBody>
      </p:sp>
    </p:spTree>
    <p:extLst>
      <p:ext uri="{BB962C8B-B14F-4D97-AF65-F5344CB8AC3E}">
        <p14:creationId xmlns:p14="http://schemas.microsoft.com/office/powerpoint/2010/main" val="195220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6DC6-90C5-B122-243A-698A436F55E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49464DE-578E-ADE2-B893-C549D68550A4}"/>
              </a:ext>
            </a:extLst>
          </p:cNvPr>
          <p:cNvSpPr>
            <a:spLocks noGrp="1"/>
          </p:cNvSpPr>
          <p:nvPr>
            <p:ph idx="1"/>
          </p:nvPr>
        </p:nvSpPr>
        <p:spPr/>
        <p:txBody>
          <a:bodyPr/>
          <a:lstStyle/>
          <a:p>
            <a:pPr marL="0" indent="0" algn="just">
              <a:lnSpc>
                <a:spcPct val="115000"/>
              </a:lnSpc>
              <a:spcAft>
                <a:spcPts val="1000"/>
              </a:spcAft>
              <a:buNone/>
            </a:pPr>
            <a:r>
              <a:rPr lang="en-US" sz="1800" b="1" u="sng" dirty="0">
                <a:effectLst/>
                <a:latin typeface="Times New Roman" panose="02020603050405020304" pitchFamily="18" charset="0"/>
                <a:ea typeface="SimSun" panose="02010600030101010101" pitchFamily="2" charset="-122"/>
                <a:cs typeface="Times New Roman" panose="02020603050405020304" pitchFamily="18" charset="0"/>
              </a:rPr>
              <a:t>Collect food from hotels (Carrier)</a:t>
            </a:r>
            <a:endParaRPr lang="en-GB" sz="1800" b="1" u="sng" dirty="0">
              <a:latin typeface="Calibri" panose="020F0502020204030204" pitchFamily="34" charset="0"/>
              <a:ea typeface="SimSun" panose="02010600030101010101" pitchFamily="2" charset="-122"/>
              <a:cs typeface="Times New Roman" panose="02020603050405020304" pitchFamily="18" charset="0"/>
            </a:endParaRPr>
          </a:p>
          <a:p>
            <a:pPr marL="0" indent="0" algn="just">
              <a:lnSpc>
                <a:spcPct val="115000"/>
              </a:lnSpc>
              <a:spcAft>
                <a:spcPts val="1000"/>
              </a:spcAft>
              <a:buNone/>
            </a:pPr>
            <a:r>
              <a:rPr lang="en-GB" sz="1800" dirty="0">
                <a:latin typeface="Calibri" panose="020F0502020204030204" pitchFamily="34" charset="0"/>
                <a:ea typeface="SimSun" panose="02010600030101010101" pitchFamily="2" charset="-122"/>
                <a:cs typeface="Times New Roman" panose="02020603050405020304" pitchFamily="18" charset="0"/>
              </a:rPr>
              <a:t>Admin assign the carrier for delivering the balance food to orphanage.</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GB" dirty="0"/>
          </a:p>
        </p:txBody>
      </p:sp>
    </p:spTree>
    <p:extLst>
      <p:ext uri="{BB962C8B-B14F-4D97-AF65-F5344CB8AC3E}">
        <p14:creationId xmlns:p14="http://schemas.microsoft.com/office/powerpoint/2010/main" val="1404617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1808</TotalTime>
  <Words>617</Words>
  <Application>Microsoft Office PowerPoint</Application>
  <PresentationFormat>Widescreen</PresentationFormat>
  <Paragraphs>38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Calibri</vt:lpstr>
      <vt:lpstr>MS Shell Dlg 2</vt:lpstr>
      <vt:lpstr>Times New Roman</vt:lpstr>
      <vt:lpstr>Wingdings</vt:lpstr>
      <vt:lpstr>Wingdings 3</vt:lpstr>
      <vt:lpstr>Madison</vt:lpstr>
      <vt:lpstr>Submitted by Shincy Johny MCA B Batch</vt:lpstr>
      <vt:lpstr>Objective</vt:lpstr>
      <vt:lpstr>Description</vt:lpstr>
      <vt:lpstr>Existing System</vt:lpstr>
      <vt:lpstr>Proposed System</vt:lpstr>
      <vt:lpstr>Modules</vt:lpstr>
      <vt:lpstr>PowerPoint Presentation</vt:lpstr>
      <vt:lpstr>PowerPoint Presentation</vt:lpstr>
      <vt:lpstr>PowerPoint Presentation</vt:lpstr>
      <vt:lpstr>Software Requirements</vt:lpstr>
      <vt:lpstr>Advantages</vt:lpstr>
      <vt:lpstr>Screenshots</vt:lpstr>
      <vt:lpstr>PowerPoint Presentation</vt:lpstr>
      <vt:lpstr>PowerPoint Presentation</vt:lpstr>
      <vt:lpstr>Hotel Page</vt:lpstr>
      <vt:lpstr>Orphanage page</vt:lpstr>
      <vt:lpstr>Inspector page</vt:lpstr>
      <vt:lpstr>Carrier page</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based surplus food management app</dc:title>
  <dc:creator>Shincy Johny</dc:creator>
  <cp:lastModifiedBy>Shincy Johny</cp:lastModifiedBy>
  <cp:revision>51</cp:revision>
  <dcterms:created xsi:type="dcterms:W3CDTF">2022-05-16T18:34:45Z</dcterms:created>
  <dcterms:modified xsi:type="dcterms:W3CDTF">2022-07-12T03:24:39Z</dcterms:modified>
</cp:coreProperties>
</file>