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6" r:id="rId8"/>
    <p:sldId id="267" r:id="rId9"/>
    <p:sldId id="268" r:id="rId10"/>
    <p:sldId id="269" r:id="rId11"/>
    <p:sldId id="262"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2DF4CF-3E1A-4819-8BE2-29A22CE3D70B}" type="datetimeFigureOut">
              <a:rPr lang="en-GB" smtClean="0"/>
              <a:t>23/05/2022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rIns="45720"/>
          <a:lstStyle/>
          <a:p>
            <a:fld id="{B9676854-F6C7-4537-BB23-B27303B99466}" type="slidenum">
              <a:rPr lang="en-GB" smtClean="0"/>
              <a:t>‹#›</a:t>
            </a:fld>
            <a:endParaRPr lang="en-GB"/>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5534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2DF4CF-3E1A-4819-8BE2-29A22CE3D70B}" type="datetimeFigureOut">
              <a:rPr lang="en-GB" smtClean="0"/>
              <a:t>23/05/2022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676854-F6C7-4537-BB23-B27303B99466}" type="slidenum">
              <a:rPr lang="en-GB" smtClean="0"/>
              <a:t>‹#›</a:t>
            </a:fld>
            <a:endParaRPr lang="en-GB"/>
          </a:p>
        </p:txBody>
      </p:sp>
    </p:spTree>
    <p:extLst>
      <p:ext uri="{BB962C8B-B14F-4D97-AF65-F5344CB8AC3E}">
        <p14:creationId xmlns:p14="http://schemas.microsoft.com/office/powerpoint/2010/main" val="309927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2DF4CF-3E1A-4819-8BE2-29A22CE3D70B}" type="datetimeFigureOut">
              <a:rPr lang="en-GB" smtClean="0"/>
              <a:t>23/05/2022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676854-F6C7-4537-BB23-B27303B99466}" type="slidenum">
              <a:rPr lang="en-GB" smtClean="0"/>
              <a:t>‹#›</a:t>
            </a:fld>
            <a:endParaRPr lang="en-GB"/>
          </a:p>
        </p:txBody>
      </p:sp>
    </p:spTree>
    <p:extLst>
      <p:ext uri="{BB962C8B-B14F-4D97-AF65-F5344CB8AC3E}">
        <p14:creationId xmlns:p14="http://schemas.microsoft.com/office/powerpoint/2010/main" val="1689144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2DF4CF-3E1A-4819-8BE2-29A22CE3D70B}" type="datetimeFigureOut">
              <a:rPr lang="en-GB" smtClean="0"/>
              <a:t>23/05/2022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676854-F6C7-4537-BB23-B27303B99466}" type="slidenum">
              <a:rPr lang="en-GB" smtClean="0"/>
              <a:t>‹#›</a:t>
            </a:fld>
            <a:endParaRPr lang="en-GB"/>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93092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DF4CF-3E1A-4819-8BE2-29A22CE3D70B}" type="datetimeFigureOut">
              <a:rPr lang="en-GB" smtClean="0"/>
              <a:t>23/05/2022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676854-F6C7-4537-BB23-B27303B99466}" type="slidenum">
              <a:rPr lang="en-GB" smtClean="0"/>
              <a:t>‹#›</a:t>
            </a:fld>
            <a:endParaRPr lang="en-GB"/>
          </a:p>
        </p:txBody>
      </p:sp>
    </p:spTree>
    <p:extLst>
      <p:ext uri="{BB962C8B-B14F-4D97-AF65-F5344CB8AC3E}">
        <p14:creationId xmlns:p14="http://schemas.microsoft.com/office/powerpoint/2010/main" val="1816982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2DF4CF-3E1A-4819-8BE2-29A22CE3D70B}" type="datetimeFigureOut">
              <a:rPr lang="en-GB" smtClean="0"/>
              <a:t>23/05/2022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9676854-F6C7-4537-BB23-B27303B99466}" type="slidenum">
              <a:rPr lang="en-GB" smtClean="0"/>
              <a:t>‹#›</a:t>
            </a:fld>
            <a:endParaRPr lang="en-GB"/>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80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2DF4CF-3E1A-4819-8BE2-29A22CE3D70B}" type="datetimeFigureOut">
              <a:rPr lang="en-GB" smtClean="0"/>
              <a:t>23/05/2022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9676854-F6C7-4537-BB23-B27303B99466}" type="slidenum">
              <a:rPr lang="en-GB" smtClean="0"/>
              <a:t>‹#›</a:t>
            </a:fld>
            <a:endParaRPr lang="en-GB"/>
          </a:p>
        </p:txBody>
      </p:sp>
    </p:spTree>
    <p:extLst>
      <p:ext uri="{BB962C8B-B14F-4D97-AF65-F5344CB8AC3E}">
        <p14:creationId xmlns:p14="http://schemas.microsoft.com/office/powerpoint/2010/main" val="81346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2DF4CF-3E1A-4819-8BE2-29A22CE3D70B}" type="datetimeFigureOut">
              <a:rPr lang="en-GB" smtClean="0"/>
              <a:t>23/05/2022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9676854-F6C7-4537-BB23-B27303B99466}" type="slidenum">
              <a:rPr lang="en-GB" smtClean="0"/>
              <a:t>‹#›</a:t>
            </a:fld>
            <a:endParaRPr lang="en-GB"/>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0027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2DF4CF-3E1A-4819-8BE2-29A22CE3D70B}" type="datetimeFigureOut">
              <a:rPr lang="en-GB" smtClean="0"/>
              <a:t>23/05/2022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9676854-F6C7-4537-BB23-B27303B99466}" type="slidenum">
              <a:rPr lang="en-GB" smtClean="0"/>
              <a:t>‹#›</a:t>
            </a:fld>
            <a:endParaRPr lang="en-GB"/>
          </a:p>
        </p:txBody>
      </p:sp>
    </p:spTree>
    <p:extLst>
      <p:ext uri="{BB962C8B-B14F-4D97-AF65-F5344CB8AC3E}">
        <p14:creationId xmlns:p14="http://schemas.microsoft.com/office/powerpoint/2010/main" val="3824137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2DF4CF-3E1A-4819-8BE2-29A22CE3D70B}" type="datetimeFigureOut">
              <a:rPr lang="en-GB" smtClean="0"/>
              <a:t>23/05/2022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9676854-F6C7-4537-BB23-B27303B99466}" type="slidenum">
              <a:rPr lang="en-GB" smtClean="0"/>
              <a:t>‹#›</a:t>
            </a:fld>
            <a:endParaRPr lang="en-GB"/>
          </a:p>
        </p:txBody>
      </p:sp>
    </p:spTree>
    <p:extLst>
      <p:ext uri="{BB962C8B-B14F-4D97-AF65-F5344CB8AC3E}">
        <p14:creationId xmlns:p14="http://schemas.microsoft.com/office/powerpoint/2010/main" val="193967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2DF4CF-3E1A-4819-8BE2-29A22CE3D70B}" type="datetimeFigureOut">
              <a:rPr lang="en-GB" smtClean="0"/>
              <a:t>23/05/2022</a:t>
            </a:fld>
            <a:endParaRPr lang="en-GB"/>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B9676854-F6C7-4537-BB23-B27303B99466}" type="slidenum">
              <a:rPr lang="en-GB" smtClean="0"/>
              <a:t>‹#›</a:t>
            </a:fld>
            <a:endParaRPr lang="en-GB"/>
          </a:p>
        </p:txBody>
      </p:sp>
    </p:spTree>
    <p:extLst>
      <p:ext uri="{BB962C8B-B14F-4D97-AF65-F5344CB8AC3E}">
        <p14:creationId xmlns:p14="http://schemas.microsoft.com/office/powerpoint/2010/main" val="34586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12DF4CF-3E1A-4819-8BE2-29A22CE3D70B}" type="datetimeFigureOut">
              <a:rPr lang="en-GB" smtClean="0"/>
              <a:t>23/05/2022</a:t>
            </a:fld>
            <a:endParaRPr lang="en-GB"/>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B9676854-F6C7-4537-BB23-B27303B99466}" type="slidenum">
              <a:rPr lang="en-GB" smtClean="0"/>
              <a:t>‹#›</a:t>
            </a:fld>
            <a:endParaRPr lang="en-GB"/>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8645621"/>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D244-0855-08CD-6EFF-2B4DF44F2B10}"/>
              </a:ext>
            </a:extLst>
          </p:cNvPr>
          <p:cNvSpPr>
            <a:spLocks noGrp="1"/>
          </p:cNvSpPr>
          <p:nvPr>
            <p:ph type="ctrTitle"/>
          </p:nvPr>
        </p:nvSpPr>
        <p:spPr>
          <a:xfrm>
            <a:off x="2611808" y="3893127"/>
            <a:ext cx="5518066" cy="1804430"/>
          </a:xfrm>
        </p:spPr>
        <p:txBody>
          <a:bodyPr>
            <a:normAutofit/>
          </a:bodyPr>
          <a:lstStyle/>
          <a:p>
            <a:pPr>
              <a:lnSpc>
                <a:spcPct val="150000"/>
              </a:lnSpc>
            </a:pPr>
            <a:r>
              <a:rPr lang="en-US" sz="2400" dirty="0"/>
              <a:t>Submitted by</a:t>
            </a:r>
            <a:br>
              <a:rPr lang="en-US" sz="2000" dirty="0"/>
            </a:br>
            <a:r>
              <a:rPr lang="en-US" sz="2000" dirty="0"/>
              <a:t>Shincy Johny</a:t>
            </a:r>
            <a:br>
              <a:rPr lang="en-US" sz="2000" dirty="0"/>
            </a:br>
            <a:r>
              <a:rPr lang="en-US" sz="2000" dirty="0"/>
              <a:t>MCA B Batch</a:t>
            </a:r>
            <a:endParaRPr lang="en-GB" sz="2000" dirty="0"/>
          </a:p>
        </p:txBody>
      </p:sp>
      <p:sp>
        <p:nvSpPr>
          <p:cNvPr id="3" name="Subtitle 2">
            <a:extLst>
              <a:ext uri="{FF2B5EF4-FFF2-40B4-BE49-F238E27FC236}">
                <a16:creationId xmlns:a16="http://schemas.microsoft.com/office/drawing/2014/main" id="{7A52EDA8-CE5F-09CC-3CE9-6CFF8CBEDF79}"/>
              </a:ext>
            </a:extLst>
          </p:cNvPr>
          <p:cNvSpPr>
            <a:spLocks noGrp="1"/>
          </p:cNvSpPr>
          <p:nvPr>
            <p:ph type="subTitle" idx="1"/>
          </p:nvPr>
        </p:nvSpPr>
        <p:spPr>
          <a:xfrm>
            <a:off x="1731818" y="1025236"/>
            <a:ext cx="6398056" cy="2403763"/>
          </a:xfrm>
        </p:spPr>
        <p:txBody>
          <a:bodyPr>
            <a:noAutofit/>
          </a:bodyPr>
          <a:lstStyle/>
          <a:p>
            <a:r>
              <a:rPr lang="en-US" sz="3600" b="1" dirty="0"/>
              <a:t>Android based surplus food management app</a:t>
            </a:r>
            <a:endParaRPr lang="en-GB" sz="3600" b="1" dirty="0"/>
          </a:p>
        </p:txBody>
      </p:sp>
    </p:spTree>
    <p:extLst>
      <p:ext uri="{BB962C8B-B14F-4D97-AF65-F5344CB8AC3E}">
        <p14:creationId xmlns:p14="http://schemas.microsoft.com/office/powerpoint/2010/main" val="183811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6DC6-90C5-B122-243A-698A436F55E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49464DE-578E-ADE2-B893-C549D68550A4}"/>
              </a:ext>
            </a:extLst>
          </p:cNvPr>
          <p:cNvSpPr>
            <a:spLocks noGrp="1"/>
          </p:cNvSpPr>
          <p:nvPr>
            <p:ph idx="1"/>
          </p:nvPr>
        </p:nvSpPr>
        <p:spPr/>
        <p:txBody>
          <a:bodyPr/>
          <a:lstStyle/>
          <a:p>
            <a:pPr marL="0" indent="0" algn="just">
              <a:lnSpc>
                <a:spcPct val="115000"/>
              </a:lnSpc>
              <a:spcAft>
                <a:spcPts val="1000"/>
              </a:spcAft>
              <a:buNone/>
            </a:pPr>
            <a:r>
              <a:rPr lang="en-US" sz="1800" b="1" u="sng" dirty="0">
                <a:effectLst/>
                <a:latin typeface="Times New Roman" panose="02020603050405020304" pitchFamily="18" charset="0"/>
                <a:ea typeface="SimSun" panose="02010600030101010101" pitchFamily="2" charset="-122"/>
                <a:cs typeface="Times New Roman" panose="02020603050405020304" pitchFamily="18" charset="0"/>
              </a:rPr>
              <a:t>Collect food from hotels (Carrier)</a:t>
            </a:r>
            <a:endParaRPr lang="en-GB" sz="1800" b="1" u="sng"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View food request &amp; reply</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View balance food and send request</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View complaint and replay</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GB" dirty="0"/>
          </a:p>
        </p:txBody>
      </p:sp>
    </p:spTree>
    <p:extLst>
      <p:ext uri="{BB962C8B-B14F-4D97-AF65-F5344CB8AC3E}">
        <p14:creationId xmlns:p14="http://schemas.microsoft.com/office/powerpoint/2010/main" val="1404617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127E-FF76-3326-43C8-767FD4D937AD}"/>
              </a:ext>
            </a:extLst>
          </p:cNvPr>
          <p:cNvSpPr>
            <a:spLocks noGrp="1"/>
          </p:cNvSpPr>
          <p:nvPr>
            <p:ph type="title"/>
          </p:nvPr>
        </p:nvSpPr>
        <p:spPr/>
        <p:txBody>
          <a:bodyPr/>
          <a:lstStyle/>
          <a:p>
            <a:r>
              <a:rPr lang="en-US" dirty="0"/>
              <a:t>Software Requirements</a:t>
            </a:r>
            <a:endParaRPr lang="en-GB" dirty="0"/>
          </a:p>
        </p:txBody>
      </p:sp>
      <p:sp>
        <p:nvSpPr>
          <p:cNvPr id="3" name="Content Placeholder 2">
            <a:extLst>
              <a:ext uri="{FF2B5EF4-FFF2-40B4-BE49-F238E27FC236}">
                <a16:creationId xmlns:a16="http://schemas.microsoft.com/office/drawing/2014/main" id="{0C516859-D227-124A-79C5-BC4FEC4E1C48}"/>
              </a:ext>
            </a:extLst>
          </p:cNvPr>
          <p:cNvSpPr>
            <a:spLocks noGrp="1"/>
          </p:cNvSpPr>
          <p:nvPr>
            <p:ph idx="1"/>
          </p:nvPr>
        </p:nvSpPr>
        <p:spPr/>
        <p:txBody>
          <a:bodyPr/>
          <a:lstStyle/>
          <a:p>
            <a:pPr>
              <a:buFont typeface="Wingdings" panose="05000000000000000000" pitchFamily="2" charset="2"/>
              <a:buChar char="Ø"/>
            </a:pPr>
            <a:r>
              <a:rPr lang="en-US" sz="2000" dirty="0"/>
              <a:t>IDE : Android Studio</a:t>
            </a:r>
          </a:p>
          <a:p>
            <a:pPr>
              <a:buFont typeface="Wingdings" panose="05000000000000000000" pitchFamily="2" charset="2"/>
              <a:buChar char="Ø"/>
            </a:pPr>
            <a:r>
              <a:rPr lang="en-US" sz="2000" dirty="0"/>
              <a:t>Frond end: </a:t>
            </a:r>
            <a:r>
              <a:rPr lang="en-US" sz="2000" dirty="0" err="1"/>
              <a:t>Android,java</a:t>
            </a:r>
            <a:endParaRPr lang="en-US" sz="2000" dirty="0"/>
          </a:p>
          <a:p>
            <a:pPr>
              <a:buFont typeface="Wingdings" panose="05000000000000000000" pitchFamily="2" charset="2"/>
              <a:buChar char="Ø"/>
            </a:pPr>
            <a:r>
              <a:rPr lang="en-US" sz="2000" dirty="0"/>
              <a:t>Back end : </a:t>
            </a:r>
            <a:r>
              <a:rPr lang="en-US" sz="2000" dirty="0" err="1"/>
              <a:t>MySql</a:t>
            </a:r>
            <a:endParaRPr lang="en-US" sz="2000" dirty="0"/>
          </a:p>
          <a:p>
            <a:endParaRPr lang="en-GB" dirty="0"/>
          </a:p>
        </p:txBody>
      </p:sp>
    </p:spTree>
    <p:extLst>
      <p:ext uri="{BB962C8B-B14F-4D97-AF65-F5344CB8AC3E}">
        <p14:creationId xmlns:p14="http://schemas.microsoft.com/office/powerpoint/2010/main" val="3043828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2962-50DC-1949-0AD9-80C47BBDF7F4}"/>
              </a:ext>
            </a:extLst>
          </p:cNvPr>
          <p:cNvSpPr>
            <a:spLocks noGrp="1"/>
          </p:cNvSpPr>
          <p:nvPr>
            <p:ph type="title"/>
          </p:nvPr>
        </p:nvSpPr>
        <p:spPr/>
        <p:txBody>
          <a:bodyPr>
            <a:normAutofit/>
          </a:bodyPr>
          <a:lstStyle/>
          <a:p>
            <a:pPr algn="ctr"/>
            <a:r>
              <a:rPr lang="en-US" sz="6600" dirty="0"/>
              <a:t>Thankyou</a:t>
            </a:r>
            <a:endParaRPr lang="en-GB" sz="6600" dirty="0"/>
          </a:p>
        </p:txBody>
      </p:sp>
      <p:sp>
        <p:nvSpPr>
          <p:cNvPr id="3" name="Content Placeholder 2">
            <a:extLst>
              <a:ext uri="{FF2B5EF4-FFF2-40B4-BE49-F238E27FC236}">
                <a16:creationId xmlns:a16="http://schemas.microsoft.com/office/drawing/2014/main" id="{D7D577A5-97ED-FECA-5CD4-9BF04BF0D4AC}"/>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13652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441E-B204-2A84-2580-E6FBE7B58F5C}"/>
              </a:ext>
            </a:extLst>
          </p:cNvPr>
          <p:cNvSpPr>
            <a:spLocks noGrp="1"/>
          </p:cNvSpPr>
          <p:nvPr>
            <p:ph type="title"/>
          </p:nvPr>
        </p:nvSpPr>
        <p:spPr/>
        <p:txBody>
          <a:bodyPr/>
          <a:lstStyle/>
          <a:p>
            <a:r>
              <a:rPr lang="en-US" dirty="0"/>
              <a:t>Objective</a:t>
            </a:r>
            <a:endParaRPr lang="en-GB" dirty="0"/>
          </a:p>
        </p:txBody>
      </p:sp>
      <p:sp>
        <p:nvSpPr>
          <p:cNvPr id="3" name="Content Placeholder 2">
            <a:extLst>
              <a:ext uri="{FF2B5EF4-FFF2-40B4-BE49-F238E27FC236}">
                <a16:creationId xmlns:a16="http://schemas.microsoft.com/office/drawing/2014/main" id="{FF309C06-3E90-4B89-0DE0-0EE0A38690F8}"/>
              </a:ext>
            </a:extLst>
          </p:cNvPr>
          <p:cNvSpPr>
            <a:spLocks noGrp="1"/>
          </p:cNvSpPr>
          <p:nvPr>
            <p:ph idx="1"/>
          </p:nvPr>
        </p:nvSpPr>
        <p:spPr/>
        <p:txBody>
          <a:bodyPr>
            <a:normAutofit/>
          </a:bodyPr>
          <a:lstStyle/>
          <a:p>
            <a:pPr marL="0" indent="0">
              <a:lnSpc>
                <a:spcPct val="150000"/>
              </a:lnSpc>
              <a:buNone/>
            </a:pPr>
            <a:r>
              <a:rPr lang="en-US" dirty="0">
                <a:effectLst/>
                <a:latin typeface="Times New Roman" panose="02020603050405020304" pitchFamily="18" charset="0"/>
                <a:ea typeface="SimSun" panose="02010600030101010101" pitchFamily="2" charset="-122"/>
              </a:rPr>
              <a:t>Everyday people used to waste foods. </a:t>
            </a:r>
            <a:r>
              <a:rPr lang="en-US" dirty="0">
                <a:latin typeface="Times New Roman" panose="02020603050405020304" pitchFamily="18" charset="0"/>
                <a:ea typeface="SimSun" panose="02010600030101010101" pitchFamily="2" charset="-122"/>
              </a:rPr>
              <a:t>We use this app</a:t>
            </a:r>
            <a:r>
              <a:rPr lang="en-US" dirty="0">
                <a:effectLst/>
                <a:latin typeface="Times New Roman" panose="02020603050405020304" pitchFamily="18" charset="0"/>
                <a:ea typeface="SimSun" panose="02010600030101010101" pitchFamily="2" charset="-122"/>
              </a:rPr>
              <a:t> for reducing the food balance problem through </a:t>
            </a:r>
            <a:r>
              <a:rPr lang="en-US" dirty="0">
                <a:latin typeface="Times New Roman" panose="02020603050405020304" pitchFamily="18" charset="0"/>
                <a:ea typeface="SimSun" panose="02010600030101010101" pitchFamily="2" charset="-122"/>
              </a:rPr>
              <a:t>android </a:t>
            </a:r>
            <a:r>
              <a:rPr lang="en-US" dirty="0">
                <a:effectLst/>
                <a:latin typeface="Times New Roman" panose="02020603050405020304" pitchFamily="18" charset="0"/>
                <a:ea typeface="SimSun" panose="02010600030101010101" pitchFamily="2" charset="-122"/>
              </a:rPr>
              <a:t>application.  In this project we deal with balance food of hotel.</a:t>
            </a:r>
            <a:endParaRPr lang="en-GB" dirty="0"/>
          </a:p>
        </p:txBody>
      </p:sp>
    </p:spTree>
    <p:extLst>
      <p:ext uri="{BB962C8B-B14F-4D97-AF65-F5344CB8AC3E}">
        <p14:creationId xmlns:p14="http://schemas.microsoft.com/office/powerpoint/2010/main" val="2098859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DCDD-B755-2803-9528-EE90FD6CE36B}"/>
              </a:ext>
            </a:extLst>
          </p:cNvPr>
          <p:cNvSpPr>
            <a:spLocks noGrp="1"/>
          </p:cNvSpPr>
          <p:nvPr>
            <p:ph type="title"/>
          </p:nvPr>
        </p:nvSpPr>
        <p:spPr/>
        <p:txBody>
          <a:bodyPr/>
          <a:lstStyle/>
          <a:p>
            <a:r>
              <a:rPr lang="en-US" dirty="0"/>
              <a:t>Description</a:t>
            </a:r>
            <a:endParaRPr lang="en-GB" dirty="0"/>
          </a:p>
        </p:txBody>
      </p:sp>
      <p:sp>
        <p:nvSpPr>
          <p:cNvPr id="3" name="Content Placeholder 2">
            <a:extLst>
              <a:ext uri="{FF2B5EF4-FFF2-40B4-BE49-F238E27FC236}">
                <a16:creationId xmlns:a16="http://schemas.microsoft.com/office/drawing/2014/main" id="{06A53772-83BA-F410-5798-998F1ED7B8A2}"/>
              </a:ext>
            </a:extLst>
          </p:cNvPr>
          <p:cNvSpPr>
            <a:spLocks noGrp="1"/>
          </p:cNvSpPr>
          <p:nvPr>
            <p:ph idx="1"/>
          </p:nvPr>
        </p:nvSpPr>
        <p:spPr>
          <a:xfrm>
            <a:off x="1136073" y="1233055"/>
            <a:ext cx="9754040" cy="5333999"/>
          </a:xfrm>
        </p:spPr>
        <p:txBody>
          <a:bodyPr>
            <a:normAutofit fontScale="25000" lnSpcReduction="20000"/>
          </a:bodyPr>
          <a:lstStyle/>
          <a:p>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lnSpc>
                <a:spcPct val="170000"/>
              </a:lnSpc>
              <a:buNone/>
            </a:pPr>
            <a:r>
              <a:rPr lang="en-US" sz="6400" dirty="0">
                <a:effectLst/>
                <a:latin typeface="Times New Roman" panose="02020603050405020304" pitchFamily="18" charset="0"/>
                <a:ea typeface="SimSun" panose="02010600030101010101" pitchFamily="2" charset="-122"/>
                <a:cs typeface="Times New Roman" panose="02020603050405020304" pitchFamily="18" charset="0"/>
              </a:rPr>
              <a:t>Everyday people used to waste foods. In order to reduce that food wastage problem through android application. In this project we deal with balance food of </a:t>
            </a:r>
            <a:r>
              <a:rPr lang="en-US" sz="6400" dirty="0" err="1">
                <a:effectLst/>
                <a:latin typeface="Times New Roman" panose="02020603050405020304" pitchFamily="18" charset="0"/>
                <a:ea typeface="SimSun" panose="02010600030101010101" pitchFamily="2" charset="-122"/>
                <a:cs typeface="Times New Roman" panose="02020603050405020304" pitchFamily="18" charset="0"/>
              </a:rPr>
              <a:t>hotel.Hotel</a:t>
            </a:r>
            <a:r>
              <a:rPr lang="en-US" sz="6400" dirty="0">
                <a:effectLst/>
                <a:latin typeface="Times New Roman" panose="02020603050405020304" pitchFamily="18" charset="0"/>
                <a:ea typeface="SimSun" panose="02010600030101010101" pitchFamily="2" charset="-122"/>
                <a:cs typeface="Times New Roman" panose="02020603050405020304" pitchFamily="18" charset="0"/>
              </a:rPr>
              <a:t> add their details. So they can login and enter their food details in </a:t>
            </a:r>
            <a:r>
              <a:rPr lang="en-US" sz="6400" dirty="0">
                <a:latin typeface="Times New Roman" panose="02020603050405020304" pitchFamily="18" charset="0"/>
                <a:ea typeface="SimSun" panose="02010600030101010101" pitchFamily="2" charset="-122"/>
                <a:cs typeface="Times New Roman" panose="02020603050405020304" pitchFamily="18" charset="0"/>
              </a:rPr>
              <a:t>app</a:t>
            </a:r>
            <a:r>
              <a:rPr lang="en-US" sz="6400" dirty="0">
                <a:effectLst/>
                <a:latin typeface="Times New Roman" panose="02020603050405020304" pitchFamily="18" charset="0"/>
                <a:ea typeface="SimSun" panose="02010600030101010101" pitchFamily="2" charset="-122"/>
                <a:cs typeface="Times New Roman" panose="02020603050405020304" pitchFamily="18" charset="0"/>
              </a:rPr>
              <a:t>. Then a simple notification is given to the carrier . After seeing the notification the carrier among that location can login &amp; can gather the details of the hotel.</a:t>
            </a:r>
            <a:r>
              <a:rPr lang="en-US" sz="6400" dirty="0">
                <a:effectLst/>
                <a:latin typeface="Times New Roman" panose="02020603050405020304" pitchFamily="18" charset="0"/>
                <a:ea typeface="Times New Roman" panose="02020603050405020304" pitchFamily="18" charset="0"/>
              </a:rPr>
              <a:t> Admin have the entire control of the </a:t>
            </a:r>
            <a:r>
              <a:rPr lang="en-US" sz="6400" dirty="0" err="1">
                <a:effectLst/>
                <a:latin typeface="Times New Roman" panose="02020603050405020304" pitchFamily="18" charset="0"/>
                <a:ea typeface="Times New Roman" panose="02020603050405020304" pitchFamily="18" charset="0"/>
              </a:rPr>
              <a:t>system.Admin</a:t>
            </a:r>
            <a:r>
              <a:rPr lang="en-US" sz="6400" dirty="0">
                <a:effectLst/>
                <a:latin typeface="Times New Roman" panose="02020603050405020304" pitchFamily="18" charset="0"/>
                <a:ea typeface="Times New Roman" panose="02020603050405020304" pitchFamily="18" charset="0"/>
              </a:rPr>
              <a:t> can approve or reject the verified </a:t>
            </a:r>
            <a:r>
              <a:rPr lang="en-US" sz="6400" dirty="0" err="1">
                <a:effectLst/>
                <a:latin typeface="Times New Roman" panose="02020603050405020304" pitchFamily="18" charset="0"/>
                <a:ea typeface="Times New Roman" panose="02020603050405020304" pitchFamily="18" charset="0"/>
              </a:rPr>
              <a:t>hotels.Admin</a:t>
            </a:r>
            <a:r>
              <a:rPr lang="en-US" sz="6400" dirty="0">
                <a:effectLst/>
                <a:latin typeface="Times New Roman" panose="02020603050405020304" pitchFamily="18" charset="0"/>
                <a:ea typeface="Times New Roman" panose="02020603050405020304" pitchFamily="18" charset="0"/>
              </a:rPr>
              <a:t> can add the details of food </a:t>
            </a:r>
            <a:r>
              <a:rPr lang="en-US" sz="6400" dirty="0" err="1">
                <a:effectLst/>
                <a:latin typeface="Times New Roman" panose="02020603050405020304" pitchFamily="18" charset="0"/>
                <a:ea typeface="Times New Roman" panose="02020603050405020304" pitchFamily="18" charset="0"/>
              </a:rPr>
              <a:t>inspector,carriers,and</a:t>
            </a:r>
            <a:r>
              <a:rPr lang="en-US" sz="6400" dirty="0">
                <a:effectLst/>
                <a:latin typeface="Times New Roman" panose="02020603050405020304" pitchFamily="18" charset="0"/>
                <a:ea typeface="Times New Roman" panose="02020603050405020304" pitchFamily="18" charset="0"/>
              </a:rPr>
              <a:t> orphanages or old-age homes or poor </a:t>
            </a:r>
            <a:r>
              <a:rPr lang="en-US" sz="6400" dirty="0" err="1">
                <a:effectLst/>
                <a:latin typeface="Times New Roman" panose="02020603050405020304" pitchFamily="18" charset="0"/>
                <a:ea typeface="Times New Roman" panose="02020603050405020304" pitchFamily="18" charset="0"/>
              </a:rPr>
              <a:t>people.Admin</a:t>
            </a:r>
            <a:r>
              <a:rPr lang="en-US" sz="6400" dirty="0">
                <a:effectLst/>
                <a:latin typeface="Times New Roman" panose="02020603050405020304" pitchFamily="18" charset="0"/>
                <a:ea typeface="Times New Roman" panose="02020603050405020304" pitchFamily="18" charset="0"/>
              </a:rPr>
              <a:t> view complaints from food inspector and reply for </a:t>
            </a:r>
            <a:r>
              <a:rPr lang="en-US" sz="6400" dirty="0" err="1">
                <a:effectLst/>
                <a:latin typeface="Times New Roman" panose="02020603050405020304" pitchFamily="18" charset="0"/>
                <a:ea typeface="Times New Roman" panose="02020603050405020304" pitchFamily="18" charset="0"/>
              </a:rPr>
              <a:t>that.Admin</a:t>
            </a:r>
            <a:r>
              <a:rPr lang="en-US" sz="6400" dirty="0">
                <a:effectLst/>
                <a:latin typeface="Times New Roman" panose="02020603050405020304" pitchFamily="18" charset="0"/>
                <a:ea typeface="Times New Roman" panose="02020603050405020304" pitchFamily="18" charset="0"/>
              </a:rPr>
              <a:t> can add common </a:t>
            </a:r>
            <a:r>
              <a:rPr lang="en-US" sz="6400" dirty="0" err="1">
                <a:effectLst/>
                <a:latin typeface="Times New Roman" panose="02020603050405020304" pitchFamily="18" charset="0"/>
                <a:ea typeface="Times New Roman" panose="02020603050405020304" pitchFamily="18" charset="0"/>
              </a:rPr>
              <a:t>notifications.Food</a:t>
            </a:r>
            <a:r>
              <a:rPr lang="en-US" sz="6400" dirty="0">
                <a:effectLst/>
                <a:latin typeface="Times New Roman" panose="02020603050405020304" pitchFamily="18" charset="0"/>
                <a:ea typeface="Times New Roman" panose="02020603050405020304" pitchFamily="18" charset="0"/>
              </a:rPr>
              <a:t> inspector verify the registered hotels and do some unexpected checking </a:t>
            </a:r>
            <a:r>
              <a:rPr lang="en-US" sz="6400" dirty="0" err="1">
                <a:effectLst/>
                <a:latin typeface="Times New Roman" panose="02020603050405020304" pitchFamily="18" charset="0"/>
                <a:ea typeface="Times New Roman" panose="02020603050405020304" pitchFamily="18" charset="0"/>
              </a:rPr>
              <a:t>allotted.Food</a:t>
            </a:r>
            <a:r>
              <a:rPr lang="en-US" sz="6400" dirty="0">
                <a:effectLst/>
                <a:latin typeface="Times New Roman" panose="02020603050405020304" pitchFamily="18" charset="0"/>
                <a:ea typeface="Times New Roman" panose="02020603050405020304" pitchFamily="18" charset="0"/>
              </a:rPr>
              <a:t> inspector submit the monthly reports .They give information to admin about the hotel quality and can also send complaint to admin and should suspend the hotel for 3 </a:t>
            </a:r>
            <a:r>
              <a:rPr lang="en-US" sz="6400" dirty="0" err="1">
                <a:effectLst/>
                <a:latin typeface="Times New Roman" panose="02020603050405020304" pitchFamily="18" charset="0"/>
                <a:ea typeface="Times New Roman" panose="02020603050405020304" pitchFamily="18" charset="0"/>
              </a:rPr>
              <a:t>months.The</a:t>
            </a:r>
            <a:r>
              <a:rPr lang="en-US" sz="6400" dirty="0">
                <a:effectLst/>
                <a:latin typeface="Times New Roman" panose="02020603050405020304" pitchFamily="18" charset="0"/>
                <a:ea typeface="Times New Roman" panose="02020603050405020304" pitchFamily="18" charset="0"/>
              </a:rPr>
              <a:t> hotels can hold an account in this app &amp; whenever there is food extra he can login and enter the details of food and </a:t>
            </a:r>
            <a:r>
              <a:rPr lang="en-US" sz="6400" dirty="0" err="1">
                <a:effectLst/>
                <a:latin typeface="Times New Roman" panose="02020603050405020304" pitchFamily="18" charset="0"/>
                <a:ea typeface="Times New Roman" panose="02020603050405020304" pitchFamily="18" charset="0"/>
              </a:rPr>
              <a:t>location.The</a:t>
            </a:r>
            <a:r>
              <a:rPr lang="en-US" sz="6400" dirty="0">
                <a:effectLst/>
                <a:latin typeface="Times New Roman" panose="02020603050405020304" pitchFamily="18" charset="0"/>
                <a:ea typeface="Times New Roman" panose="02020603050405020304" pitchFamily="18" charset="0"/>
              </a:rPr>
              <a:t> hotel can approve the request from carrier. After retrieving the details the carrier can collect food from the hotels and can redistribute to the orphanages or </a:t>
            </a:r>
            <a:r>
              <a:rPr lang="en-US" sz="6400" dirty="0" err="1">
                <a:effectLst/>
                <a:latin typeface="Times New Roman" panose="02020603050405020304" pitchFamily="18" charset="0"/>
                <a:ea typeface="Times New Roman" panose="02020603050405020304" pitchFamily="18" charset="0"/>
              </a:rPr>
              <a:t>others.hotel</a:t>
            </a:r>
            <a:r>
              <a:rPr lang="en-US" sz="6400" dirty="0">
                <a:effectLst/>
                <a:latin typeface="Times New Roman" panose="02020603050405020304" pitchFamily="18" charset="0"/>
                <a:ea typeface="Times New Roman" panose="02020603050405020304" pitchFamily="18" charset="0"/>
              </a:rPr>
              <a:t> can book the orphanage for certain days.</a:t>
            </a:r>
            <a:endParaRPr lang="en-GB" sz="6400" dirty="0">
              <a:effectLst/>
              <a:latin typeface="Times New Roman" panose="02020603050405020304" pitchFamily="18" charset="0"/>
              <a:ea typeface="Times New Roman" panose="02020603050405020304" pitchFamily="18" charset="0"/>
            </a:endParaRPr>
          </a:p>
          <a:p>
            <a:pPr algn="just">
              <a:spcAft>
                <a:spcPts val="600"/>
              </a:spcAft>
            </a:pPr>
            <a:r>
              <a:rPr lang="en-US" sz="1800" dirty="0">
                <a:effectLst/>
                <a:latin typeface="Times New Roman" panose="02020603050405020304" pitchFamily="18"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GB" dirty="0"/>
          </a:p>
        </p:txBody>
      </p:sp>
    </p:spTree>
    <p:extLst>
      <p:ext uri="{BB962C8B-B14F-4D97-AF65-F5344CB8AC3E}">
        <p14:creationId xmlns:p14="http://schemas.microsoft.com/office/powerpoint/2010/main" val="132799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3F695-757F-63E0-1034-673393E52FE4}"/>
              </a:ext>
            </a:extLst>
          </p:cNvPr>
          <p:cNvSpPr>
            <a:spLocks noGrp="1"/>
          </p:cNvSpPr>
          <p:nvPr>
            <p:ph type="title"/>
          </p:nvPr>
        </p:nvSpPr>
        <p:spPr/>
        <p:txBody>
          <a:bodyPr/>
          <a:lstStyle/>
          <a:p>
            <a:r>
              <a:rPr lang="en-US" dirty="0"/>
              <a:t>Existing System</a:t>
            </a:r>
            <a:endParaRPr lang="en-GB" dirty="0"/>
          </a:p>
        </p:txBody>
      </p:sp>
      <p:sp>
        <p:nvSpPr>
          <p:cNvPr id="3" name="Content Placeholder 2">
            <a:extLst>
              <a:ext uri="{FF2B5EF4-FFF2-40B4-BE49-F238E27FC236}">
                <a16:creationId xmlns:a16="http://schemas.microsoft.com/office/drawing/2014/main" id="{695BA543-F352-5ED2-85CB-CF4315291EF1}"/>
              </a:ext>
            </a:extLst>
          </p:cNvPr>
          <p:cNvSpPr>
            <a:spLocks noGrp="1"/>
          </p:cNvSpPr>
          <p:nvPr>
            <p:ph idx="1"/>
          </p:nvPr>
        </p:nvSpPr>
        <p:spPr>
          <a:xfrm>
            <a:off x="1191491" y="1537855"/>
            <a:ext cx="9378648" cy="4512089"/>
          </a:xfrm>
        </p:spPr>
        <p:txBody>
          <a:bodyPr/>
          <a:lstStyle/>
          <a:p>
            <a:pPr marL="0" indent="0" algn="just">
              <a:lnSpc>
                <a:spcPct val="150000"/>
              </a:lnSpc>
              <a:spcBef>
                <a:spcPts val="1200"/>
              </a:spcBef>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 any hotels have extra food  it will be become waste because instantly there is no way to share with anyone if they are having lots of food. Even if they want to give that extra food to any orphanage or poor people they don’t have time or don’t have an idea about that. So that we have create an application for donate that extra food to poor people like  nearby orphanage or old age homes or poor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people.If</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they have lot of food hotel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dispose.No</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proper  way to </a:t>
            </a:r>
            <a:r>
              <a:rPr lang="en-US">
                <a:effectLst/>
                <a:latin typeface="Times New Roman" panose="02020603050405020304" pitchFamily="18" charset="0"/>
                <a:ea typeface="Times New Roman" panose="02020603050405020304" pitchFamily="18" charset="0"/>
                <a:cs typeface="Times New Roman" panose="02020603050405020304" pitchFamily="18" charset="0"/>
              </a:rPr>
              <a:t>inform others.</a:t>
            </a:r>
            <a:endParaRPr lang="en-GB"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36780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B215-FF82-7C74-CD0D-F15B3F56767F}"/>
              </a:ext>
            </a:extLst>
          </p:cNvPr>
          <p:cNvSpPr>
            <a:spLocks noGrp="1"/>
          </p:cNvSpPr>
          <p:nvPr>
            <p:ph type="title"/>
          </p:nvPr>
        </p:nvSpPr>
        <p:spPr/>
        <p:txBody>
          <a:bodyPr/>
          <a:lstStyle/>
          <a:p>
            <a:r>
              <a:rPr lang="en-US" dirty="0"/>
              <a:t>Proposed System</a:t>
            </a:r>
            <a:endParaRPr lang="en-GB" dirty="0"/>
          </a:p>
        </p:txBody>
      </p:sp>
      <p:sp>
        <p:nvSpPr>
          <p:cNvPr id="3" name="Content Placeholder 2">
            <a:extLst>
              <a:ext uri="{FF2B5EF4-FFF2-40B4-BE49-F238E27FC236}">
                <a16:creationId xmlns:a16="http://schemas.microsoft.com/office/drawing/2014/main" id="{B7F9E11C-2605-0C5E-7526-A17F2D8836AE}"/>
              </a:ext>
            </a:extLst>
          </p:cNvPr>
          <p:cNvSpPr>
            <a:spLocks noGrp="1"/>
          </p:cNvSpPr>
          <p:nvPr>
            <p:ph idx="1"/>
          </p:nvPr>
        </p:nvSpPr>
        <p:spPr>
          <a:xfrm>
            <a:off x="1039091" y="1759527"/>
            <a:ext cx="9531048" cy="4290417"/>
          </a:xfrm>
        </p:spPr>
        <p:txBody>
          <a:bodyPr>
            <a:normAutofit/>
          </a:bodyPr>
          <a:lstStyle/>
          <a:p>
            <a:pPr marL="0" indent="0" algn="just">
              <a:lnSpc>
                <a:spcPct val="150000"/>
              </a:lnSpc>
              <a:spcBef>
                <a:spcPts val="1200"/>
              </a:spcBef>
              <a:spcAft>
                <a:spcPts val="100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 proposed system we are reduce that food wastage using that application and also handover the balance food to right people. Through this application we are recovering from food poverty. </a:t>
            </a:r>
            <a:r>
              <a:rPr lang="en-US" dirty="0">
                <a:effectLst/>
                <a:latin typeface="Times New Roman" panose="02020603050405020304" pitchFamily="18" charset="0"/>
                <a:ea typeface="SimSun" panose="02010600030101010101" pitchFamily="2" charset="-122"/>
              </a:rPr>
              <a:t>This project is helpful for reducing food waste. the extra food collect  from hotel who entered balance food through their app </a:t>
            </a:r>
            <a:r>
              <a:rPr lang="en-US" dirty="0">
                <a:latin typeface="Times New Roman" panose="02020603050405020304" pitchFamily="18" charset="0"/>
                <a:ea typeface="SimSun" panose="02010600030101010101" pitchFamily="2" charset="-122"/>
              </a:rPr>
              <a:t>and </a:t>
            </a:r>
            <a:r>
              <a:rPr lang="en-US" dirty="0">
                <a:effectLst/>
                <a:latin typeface="Times New Roman" panose="02020603050405020304" pitchFamily="18" charset="0"/>
                <a:ea typeface="SimSun" panose="02010600030101010101" pitchFamily="2" charset="-122"/>
              </a:rPr>
              <a:t>then provide to nearest orphanages or old age </a:t>
            </a:r>
            <a:r>
              <a:rPr lang="en-US" dirty="0" err="1">
                <a:effectLst/>
                <a:latin typeface="Times New Roman" panose="02020603050405020304" pitchFamily="18" charset="0"/>
                <a:ea typeface="SimSun" panose="02010600030101010101" pitchFamily="2" charset="-122"/>
              </a:rPr>
              <a:t>homes.The</a:t>
            </a:r>
            <a:r>
              <a:rPr lang="en-US" dirty="0">
                <a:effectLst/>
                <a:latin typeface="Times New Roman" panose="02020603050405020304" pitchFamily="18" charset="0"/>
                <a:ea typeface="SimSun" panose="02010600030101010101" pitchFamily="2" charset="-122"/>
              </a:rPr>
              <a:t> hotel can donate the food for certain </a:t>
            </a:r>
            <a:r>
              <a:rPr lang="en-US" dirty="0" err="1">
                <a:effectLst/>
                <a:latin typeface="Times New Roman" panose="02020603050405020304" pitchFamily="18" charset="0"/>
                <a:ea typeface="SimSun" panose="02010600030101010101" pitchFamily="2" charset="-122"/>
              </a:rPr>
              <a:t>days</a:t>
            </a:r>
            <a:r>
              <a:rPr lang="en-US" dirty="0" err="1">
                <a:latin typeface="Times New Roman" panose="02020603050405020304" pitchFamily="18" charset="0"/>
                <a:ea typeface="SimSun" panose="02010600030101010101" pitchFamily="2" charset="-122"/>
              </a:rPr>
              <a:t>.Use</a:t>
            </a:r>
            <a:r>
              <a:rPr lang="en-US" dirty="0">
                <a:latin typeface="Times New Roman" panose="02020603050405020304" pitchFamily="18" charset="0"/>
                <a:ea typeface="SimSun" panose="02010600030101010101" pitchFamily="2" charset="-122"/>
              </a:rPr>
              <a:t> google map for identifying the place of hotel.</a:t>
            </a:r>
            <a:endParaRPr lang="en-GB" dirty="0"/>
          </a:p>
        </p:txBody>
      </p:sp>
    </p:spTree>
    <p:extLst>
      <p:ext uri="{BB962C8B-B14F-4D97-AF65-F5344CB8AC3E}">
        <p14:creationId xmlns:p14="http://schemas.microsoft.com/office/powerpoint/2010/main" val="31808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2334B-B495-BDA6-85B8-D5EFB85EE2D2}"/>
              </a:ext>
            </a:extLst>
          </p:cNvPr>
          <p:cNvSpPr>
            <a:spLocks noGrp="1"/>
          </p:cNvSpPr>
          <p:nvPr>
            <p:ph type="title"/>
          </p:nvPr>
        </p:nvSpPr>
        <p:spPr/>
        <p:txBody>
          <a:bodyPr/>
          <a:lstStyle/>
          <a:p>
            <a:r>
              <a:rPr lang="en-US" dirty="0"/>
              <a:t>Modules</a:t>
            </a:r>
            <a:endParaRPr lang="en-GB" dirty="0"/>
          </a:p>
        </p:txBody>
      </p:sp>
      <p:sp>
        <p:nvSpPr>
          <p:cNvPr id="3" name="Content Placeholder 2">
            <a:extLst>
              <a:ext uri="{FF2B5EF4-FFF2-40B4-BE49-F238E27FC236}">
                <a16:creationId xmlns:a16="http://schemas.microsoft.com/office/drawing/2014/main" id="{65B176E2-C283-5484-7427-87428BEE49AE}"/>
              </a:ext>
            </a:extLst>
          </p:cNvPr>
          <p:cNvSpPr>
            <a:spLocks noGrp="1"/>
          </p:cNvSpPr>
          <p:nvPr>
            <p:ph idx="1"/>
          </p:nvPr>
        </p:nvSpPr>
        <p:spPr>
          <a:xfrm>
            <a:off x="1496291" y="2008909"/>
            <a:ext cx="9073848" cy="4041035"/>
          </a:xfrm>
        </p:spPr>
        <p:txBody>
          <a:bodyPr>
            <a:normAutofit/>
          </a:bodyPr>
          <a:lstStyle/>
          <a:p>
            <a:pPr marL="0" indent="0" algn="just">
              <a:lnSpc>
                <a:spcPct val="115000"/>
              </a:lnSpc>
              <a:spcAft>
                <a:spcPts val="1000"/>
              </a:spcAft>
              <a:buNone/>
            </a:pPr>
            <a:r>
              <a:rPr lang="en-US" sz="1800" b="1" u="sng" dirty="0">
                <a:effectLst/>
                <a:latin typeface="Times New Roman" panose="02020603050405020304" pitchFamily="18" charset="0"/>
                <a:ea typeface="SimSun" panose="02010600030101010101" pitchFamily="2" charset="-122"/>
                <a:cs typeface="Times New Roman" panose="02020603050405020304" pitchFamily="18" charset="0"/>
              </a:rPr>
              <a:t>Administrator</a:t>
            </a:r>
            <a:endParaRPr lang="en-GB" sz="1800" b="1" u="sng"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login to the system.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Admin can register the details of carriers.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Admin can approve hotel</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View complaints and reply</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Add Orphanage and old-age home, food inspector, carrier</a:t>
            </a:r>
            <a:r>
              <a:rPr lang="en-US" sz="1800" dirty="0">
                <a:latin typeface="Times New Roman" panose="02020603050405020304" pitchFamily="18" charset="0"/>
                <a:ea typeface="SimSun" panose="02010600030101010101" pitchFamily="2" charset="-122"/>
                <a:cs typeface="Times New Roman" panose="02020603050405020304" pitchFamily="18" charset="0"/>
              </a:rPr>
              <a:t>, notification</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8884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5ACB-2E75-A7C0-07E0-0C4084B8C1A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E29CD05-6478-2361-983D-EA6BD50CB23B}"/>
              </a:ext>
            </a:extLst>
          </p:cNvPr>
          <p:cNvSpPr>
            <a:spLocks noGrp="1"/>
          </p:cNvSpPr>
          <p:nvPr>
            <p:ph idx="1"/>
          </p:nvPr>
        </p:nvSpPr>
        <p:spPr>
          <a:xfrm>
            <a:off x="2773599" y="1717964"/>
            <a:ext cx="7796540" cy="4331980"/>
          </a:xfrm>
        </p:spPr>
        <p:txBody>
          <a:bodyPr/>
          <a:lstStyle/>
          <a:p>
            <a:pPr marL="0" indent="0" algn="just">
              <a:lnSpc>
                <a:spcPct val="115000"/>
              </a:lnSpc>
              <a:spcAft>
                <a:spcPts val="1000"/>
              </a:spcAft>
              <a:buNone/>
            </a:pPr>
            <a:r>
              <a:rPr lang="en-US" sz="1800" b="1" u="sng" dirty="0">
                <a:effectLst/>
                <a:latin typeface="Times New Roman" panose="02020603050405020304" pitchFamily="18" charset="0"/>
                <a:ea typeface="SimSun" panose="02010600030101010101" pitchFamily="2" charset="-122"/>
                <a:cs typeface="Times New Roman" panose="02020603050405020304" pitchFamily="18" charset="0"/>
              </a:rPr>
              <a:t>Food inspector</a:t>
            </a:r>
            <a:endParaRPr lang="en-GB" sz="1800" b="1" u="sng"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Verify hotels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Add monthly reports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Send complaint to admin and inform hotel quality </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View notification</a:t>
            </a:r>
            <a:r>
              <a:rPr lang="en-GB" sz="1800" dirty="0">
                <a:latin typeface="Calibri" panose="020F0502020204030204" pitchFamily="34" charset="0"/>
                <a:ea typeface="SimSun" panose="02010600030101010101" pitchFamily="2" charset="-122"/>
                <a:cs typeface="Times New Roman" panose="02020603050405020304" pitchFamily="18" charset="0"/>
              </a:rPr>
              <a:t>, </a:t>
            </a:r>
            <a:r>
              <a:rPr lang="en-US" sz="1800" dirty="0">
                <a:latin typeface="Times New Roman" panose="02020603050405020304" pitchFamily="18" charset="0"/>
                <a:ea typeface="SimSun" panose="02010600030101010101" pitchFamily="2" charset="-122"/>
                <a:cs typeface="Times New Roman" panose="02020603050405020304" pitchFamily="18" charset="0"/>
              </a:rPr>
              <a:t>v</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iew &amp; update profile</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GB" dirty="0"/>
          </a:p>
        </p:txBody>
      </p:sp>
    </p:spTree>
    <p:extLst>
      <p:ext uri="{BB962C8B-B14F-4D97-AF65-F5344CB8AC3E}">
        <p14:creationId xmlns:p14="http://schemas.microsoft.com/office/powerpoint/2010/main" val="122195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7D7D2-8313-331C-0EF2-D7148EF5563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B385989-C1F1-3463-5D8C-F378FE70A8EF}"/>
              </a:ext>
            </a:extLst>
          </p:cNvPr>
          <p:cNvSpPr>
            <a:spLocks noGrp="1"/>
          </p:cNvSpPr>
          <p:nvPr>
            <p:ph idx="1"/>
          </p:nvPr>
        </p:nvSpPr>
        <p:spPr/>
        <p:txBody>
          <a:bodyPr/>
          <a:lstStyle/>
          <a:p>
            <a:pPr marL="0" indent="0" algn="just">
              <a:lnSpc>
                <a:spcPct val="115000"/>
              </a:lnSpc>
              <a:spcAft>
                <a:spcPts val="1000"/>
              </a:spcAft>
              <a:buNone/>
            </a:pPr>
            <a:r>
              <a:rPr lang="en-US" sz="1800" b="1" u="sng" dirty="0">
                <a:latin typeface="Times New Roman" panose="02020603050405020304" pitchFamily="18" charset="0"/>
                <a:ea typeface="SimSun" panose="02010600030101010101" pitchFamily="2" charset="-122"/>
                <a:cs typeface="Times New Roman" panose="02020603050405020304" pitchFamily="18" charset="0"/>
              </a:rPr>
              <a:t>Adding extra food</a:t>
            </a:r>
            <a:endParaRPr lang="en-GB" sz="1800" b="1" u="sng"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Add balance food</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Approve carrier request</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View &amp; update profile</a:t>
            </a: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Hotel can book any orphanage for a  certain day</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GB" dirty="0"/>
          </a:p>
        </p:txBody>
      </p:sp>
    </p:spTree>
    <p:extLst>
      <p:ext uri="{BB962C8B-B14F-4D97-AF65-F5344CB8AC3E}">
        <p14:creationId xmlns:p14="http://schemas.microsoft.com/office/powerpoint/2010/main" val="195220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13E4-AA1D-0933-9F03-FA89579302E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D98876B-D735-6B52-DD1C-867EB3C7A565}"/>
              </a:ext>
            </a:extLst>
          </p:cNvPr>
          <p:cNvSpPr>
            <a:spLocks noGrp="1"/>
          </p:cNvSpPr>
          <p:nvPr>
            <p:ph idx="1"/>
          </p:nvPr>
        </p:nvSpPr>
        <p:spPr/>
        <p:txBody>
          <a:bodyPr/>
          <a:lstStyle/>
          <a:p>
            <a:pPr marL="0" indent="0" algn="just">
              <a:lnSpc>
                <a:spcPct val="115000"/>
              </a:lnSpc>
              <a:spcAft>
                <a:spcPts val="1000"/>
              </a:spcAft>
              <a:buNone/>
            </a:pPr>
            <a:r>
              <a:rPr lang="en-US" sz="1800" b="1" u="sng" dirty="0">
                <a:effectLst/>
                <a:latin typeface="Times New Roman" panose="02020603050405020304" pitchFamily="18" charset="0"/>
                <a:ea typeface="SimSun" panose="02010600030101010101" pitchFamily="2" charset="-122"/>
                <a:cs typeface="Times New Roman" panose="02020603050405020304" pitchFamily="18" charset="0"/>
              </a:rPr>
              <a:t>Requesting for food (Orphanage / Old-age home)</a:t>
            </a:r>
            <a:endParaRPr lang="en-GB" sz="1800" b="1" u="sng"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Send food request to carrier</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Send complaint to carrier</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GB" dirty="0"/>
          </a:p>
        </p:txBody>
      </p:sp>
    </p:spTree>
    <p:extLst>
      <p:ext uri="{BB962C8B-B14F-4D97-AF65-F5344CB8AC3E}">
        <p14:creationId xmlns:p14="http://schemas.microsoft.com/office/powerpoint/2010/main" val="4048754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702</TotalTime>
  <Words>617</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MS Shell Dlg 2</vt:lpstr>
      <vt:lpstr>Times New Roman</vt:lpstr>
      <vt:lpstr>Wingdings</vt:lpstr>
      <vt:lpstr>Wingdings 3</vt:lpstr>
      <vt:lpstr>Madison</vt:lpstr>
      <vt:lpstr>Submitted by Shincy Johny MCA B Batch</vt:lpstr>
      <vt:lpstr>Objective</vt:lpstr>
      <vt:lpstr>Description</vt:lpstr>
      <vt:lpstr>Existing System</vt:lpstr>
      <vt:lpstr>Proposed System</vt:lpstr>
      <vt:lpstr>Modules</vt:lpstr>
      <vt:lpstr>PowerPoint Presentation</vt:lpstr>
      <vt:lpstr>PowerPoint Presentation</vt:lpstr>
      <vt:lpstr>PowerPoint Presentation</vt:lpstr>
      <vt:lpstr>PowerPoint Presentation</vt:lpstr>
      <vt:lpstr>Software Requirements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based surplus food management app</dc:title>
  <dc:creator>Shincy Johny</dc:creator>
  <cp:lastModifiedBy>Shincy Johny</cp:lastModifiedBy>
  <cp:revision>21</cp:revision>
  <dcterms:created xsi:type="dcterms:W3CDTF">2022-05-16T18:34:45Z</dcterms:created>
  <dcterms:modified xsi:type="dcterms:W3CDTF">2022-05-23T04:52:07Z</dcterms:modified>
</cp:coreProperties>
</file>