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6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2897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72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742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26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3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5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0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Myntra </a:t>
            </a:r>
            <a:r>
              <a:rPr lang="en-IN" dirty="0"/>
              <a:t>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project, we will delve into Myntra's brand perception, customer sentiment, and market trends. We'll assess its online reputation using social media and reviews to provide strategic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Understanding brand perception</a:t>
            </a:r>
          </a:p>
          <a:p>
            <a:r>
              <a:t>- Customer sentiment analysis</a:t>
            </a:r>
          </a:p>
          <a:p>
            <a:r>
              <a:t>- Market trends identification</a:t>
            </a:r>
          </a:p>
          <a:p>
            <a:r>
              <a:t>- Formulating strategic recommendations</a:t>
            </a:r>
          </a:p>
          <a:p>
            <a:r>
              <a:t>- Report writing and presentation skills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Gather data from social media platforms and review sites like Twitter, Instagram, Facebook, and Google Reviews.</a:t>
            </a:r>
          </a:p>
          <a:p>
            <a:r>
              <a:t>• Extract key insights using relevant hashtags and identify the sentiment (positive, negative, or neutral).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Brand Perception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 social media posts and customer reviews.</a:t>
            </a:r>
          </a:p>
          <a:p>
            <a:r>
              <a:t>• Identify recurring sentiments towards Myntra like stylish, affordable, or poor customer service.</a:t>
            </a:r>
          </a:p>
          <a:p>
            <a:r>
              <a:t>• Determine key brand descriptors based on collected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Trends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Track emerging fashion trends based on social media and influencer content.</a:t>
            </a:r>
          </a:p>
          <a:p>
            <a:r>
              <a:t>• Analyze popular styles and themes like sustainable fashion, ethnic wear, and seasonal collections.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Compare Myntra with competitors like Amazon Fashion, Flipkart, and AJIO.</a:t>
            </a:r>
          </a:p>
          <a:p>
            <a:r>
              <a:t>• Assess differences in customer satisfaction, product range, pricing, and social media presence.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 customer service responsiveness and communication.</a:t>
            </a:r>
          </a:p>
          <a:p>
            <a:r>
              <a:t>• Invest in influencer collaborations for fashion trends.</a:t>
            </a:r>
          </a:p>
          <a:p>
            <a:r>
              <a:t>• Offer personalized recommendations based on customer preferences.</a:t>
            </a:r>
          </a:p>
          <a:p>
            <a:r>
              <a:t>• Expand sustainable fashion collections.</a:t>
            </a:r>
          </a:p>
          <a:p>
            <a:r>
              <a:t>• Enhance mobile app user experience for smoother browsing and purchases.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Myntra holds a strong position in the e-commerce fashion market.</a:t>
            </a:r>
          </a:p>
          <a:p>
            <a:r>
              <a:t>• Social media and customer reviews show positive brand perception.</a:t>
            </a:r>
          </a:p>
          <a:p>
            <a:r>
              <a:t>• Fashion trends and influencer content shape customer preferences.</a:t>
            </a:r>
          </a:p>
          <a:p>
            <a:r>
              <a:t>• Strategic improvements in customer service and personalization will enhance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300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Myntra Project</vt:lpstr>
      <vt:lpstr>Project Overview</vt:lpstr>
      <vt:lpstr>Skills Takeaway</vt:lpstr>
      <vt:lpstr>Data Collection</vt:lpstr>
      <vt:lpstr>Brand Perception Analysis</vt:lpstr>
      <vt:lpstr>Market Trends Identification</vt:lpstr>
      <vt:lpstr>Competitive Landscape</vt:lpstr>
      <vt:lpstr>Strategic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Rishi Shinde</dc:creator>
  <cp:keywords/>
  <dc:description>generated using python-pptx</dc:description>
  <cp:lastModifiedBy>Rishi Shinde</cp:lastModifiedBy>
  <cp:revision>2</cp:revision>
  <dcterms:created xsi:type="dcterms:W3CDTF">2013-01-27T09:14:16Z</dcterms:created>
  <dcterms:modified xsi:type="dcterms:W3CDTF">2024-10-21T15:27:16Z</dcterms:modified>
  <cp:category/>
</cp:coreProperties>
</file>